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88" r:id="rId17"/>
    <p:sldId id="269" r:id="rId18"/>
    <p:sldId id="325" r:id="rId19"/>
    <p:sldId id="324" r:id="rId20"/>
    <p:sldId id="270" r:id="rId21"/>
    <p:sldId id="271" r:id="rId22"/>
    <p:sldId id="272" r:id="rId23"/>
    <p:sldId id="273" r:id="rId24"/>
    <p:sldId id="289" r:id="rId25"/>
    <p:sldId id="326" r:id="rId26"/>
    <p:sldId id="290" r:id="rId27"/>
    <p:sldId id="291" r:id="rId28"/>
    <p:sldId id="292" r:id="rId29"/>
    <p:sldId id="293" r:id="rId30"/>
    <p:sldId id="294" r:id="rId31"/>
    <p:sldId id="274" r:id="rId32"/>
    <p:sldId id="275" r:id="rId33"/>
    <p:sldId id="276" r:id="rId34"/>
    <p:sldId id="277" r:id="rId35"/>
    <p:sldId id="278" r:id="rId36"/>
    <p:sldId id="279" r:id="rId37"/>
    <p:sldId id="280" r:id="rId38"/>
    <p:sldId id="281" r:id="rId39"/>
    <p:sldId id="282" r:id="rId40"/>
    <p:sldId id="295" r:id="rId41"/>
    <p:sldId id="296" r:id="rId42"/>
    <p:sldId id="297" r:id="rId43"/>
    <p:sldId id="298" r:id="rId44"/>
    <p:sldId id="327" r:id="rId45"/>
    <p:sldId id="328" r:id="rId46"/>
    <p:sldId id="329" r:id="rId47"/>
    <p:sldId id="330"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8" r:id="rId65"/>
    <p:sldId id="316" r:id="rId66"/>
    <p:sldId id="319" r:id="rId67"/>
    <p:sldId id="317" r:id="rId68"/>
    <p:sldId id="320" r:id="rId69"/>
    <p:sldId id="322" r:id="rId70"/>
    <p:sldId id="323" r:id="rId71"/>
    <p:sldId id="321"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F1F1"/>
    <a:srgbClr val="D1DEEA"/>
    <a:srgbClr val="F4F4F4"/>
    <a:srgbClr val="F2F2F2"/>
    <a:srgbClr val="CBD8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110" d="100"/>
          <a:sy n="110" d="100"/>
        </p:scale>
        <p:origin x="5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9.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9.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5B60A3-208A-4EEF-BE76-272C1266CCF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EBCB5-CB35-47F7-9F7C-8B7B005B960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ln>
            <a:miter lim="800000"/>
          </a:ln>
        </p:spPr>
      </p:sp>
      <p:sp>
        <p:nvSpPr>
          <p:cNvPr id="5123" name="备注占位符 2"/>
          <p:cNvSpPr>
            <a:spLocks noGrp="1" noChangeArrowheads="1"/>
          </p:cNvSpPr>
          <p:nvPr>
            <p:ph type="body" idx="4294967295"/>
          </p:nvPr>
        </p:nvSpPr>
        <p:spPr>
          <a:noFill/>
        </p:spPr>
        <p:txBody>
          <a:bodyPr/>
          <a:lstStyle/>
          <a:p>
            <a:pPr eaLnBrk="1" hangingPunct="1"/>
            <a:endParaRPr lang="zh-CN" altLang="en-US" smtClean="0"/>
          </a:p>
        </p:txBody>
      </p:sp>
      <p:sp>
        <p:nvSpPr>
          <p:cNvPr id="2"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7D7D139F-5A40-4A32-B961-B2707121A924}"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ln>
            <a:miter lim="800000"/>
          </a:ln>
        </p:spPr>
      </p:sp>
      <p:sp>
        <p:nvSpPr>
          <p:cNvPr id="23555"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7FF8EC14-DDE6-44E7-BA70-17BFB8493944}" type="slidenum">
              <a:rPr lang="zh-CN" altLang="en-US" smtClean="0"/>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ln>
            <a:miter lim="800000"/>
          </a:ln>
        </p:spPr>
      </p:sp>
      <p:sp>
        <p:nvSpPr>
          <p:cNvPr id="25603"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85494F2B-018A-42FE-A146-F275FD312FA1}" type="slidenum">
              <a:rPr lang="zh-CN" altLang="en-US" smtClean="0"/>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ln>
            <a:miter lim="800000"/>
          </a:ln>
        </p:spPr>
      </p:sp>
      <p:sp>
        <p:nvSpPr>
          <p:cNvPr id="27651"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EFF7B73F-C589-4CC0-9F56-D2D17288E290}" type="slidenum">
              <a:rPr lang="zh-CN" altLang="en-US" smtClean="0"/>
            </a:fld>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a:ln>
            <a:miter lim="800000"/>
          </a:ln>
        </p:spPr>
      </p:sp>
      <p:sp>
        <p:nvSpPr>
          <p:cNvPr id="29699"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CF75D357-E394-40F5-8DDA-5C80507E1F52}" type="slidenum">
              <a:rPr lang="zh-CN" altLang="en-US" smtClean="0"/>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a:ln>
            <a:miter lim="800000"/>
          </a:ln>
        </p:spPr>
      </p:sp>
      <p:sp>
        <p:nvSpPr>
          <p:cNvPr id="29699"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CF75D357-E394-40F5-8DDA-5C80507E1F52}" type="slidenum">
              <a:rPr lang="zh-CN" altLang="en-US" smtClean="0"/>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ChangeArrowheads="1" noTextEdit="1"/>
          </p:cNvSpPr>
          <p:nvPr>
            <p:ph type="sldImg" idx="4294967295"/>
          </p:nvPr>
        </p:nvSpPr>
        <p:spPr>
          <a:ln>
            <a:miter lim="800000"/>
          </a:ln>
        </p:spPr>
      </p:sp>
      <p:sp>
        <p:nvSpPr>
          <p:cNvPr id="31747"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FDDA6296-4D6C-425B-B9F4-08B536D1254C}" type="slidenum">
              <a:rPr lang="zh-CN" altLang="en-US" smtClean="0"/>
            </a:fld>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ChangeArrowheads="1" noTextEdit="1"/>
          </p:cNvSpPr>
          <p:nvPr>
            <p:ph type="sldImg" idx="4294967295"/>
          </p:nvPr>
        </p:nvSpPr>
        <p:spPr>
          <a:ln>
            <a:miter lim="800000"/>
          </a:ln>
        </p:spPr>
      </p:sp>
      <p:sp>
        <p:nvSpPr>
          <p:cNvPr id="33795"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9A3A53A0-8283-4AA2-896F-4B4F35F94799}" type="slidenum">
              <a:rPr lang="zh-CN" altLang="en-US" smtClean="0"/>
            </a:fld>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ChangeArrowheads="1" noTextEdit="1"/>
          </p:cNvSpPr>
          <p:nvPr>
            <p:ph type="sldImg" idx="4294967295"/>
          </p:nvPr>
        </p:nvSpPr>
        <p:spPr>
          <a:ln>
            <a:miter lim="800000"/>
          </a:ln>
        </p:spPr>
      </p:sp>
      <p:sp>
        <p:nvSpPr>
          <p:cNvPr id="31747"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FDDA6296-4D6C-425B-B9F4-08B536D1254C}" type="slidenum">
              <a:rPr lang="zh-CN" altLang="en-US" smtClean="0"/>
            </a:fld>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ChangeArrowheads="1" noTextEdit="1"/>
          </p:cNvSpPr>
          <p:nvPr>
            <p:ph type="sldImg" idx="4294967295"/>
          </p:nvPr>
        </p:nvSpPr>
        <p:spPr>
          <a:ln>
            <a:miter lim="800000"/>
          </a:ln>
        </p:spPr>
      </p:sp>
      <p:sp>
        <p:nvSpPr>
          <p:cNvPr id="33795"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9A3A53A0-8283-4AA2-896F-4B4F35F94799}" type="slidenum">
              <a:rPr lang="zh-CN" altLang="en-US" smtClean="0"/>
            </a:fld>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idx="4294967295"/>
          </p:nvPr>
        </p:nvSpPr>
        <p:spPr>
          <a:ln>
            <a:miter lim="800000"/>
          </a:ln>
        </p:spPr>
      </p:sp>
      <p:sp>
        <p:nvSpPr>
          <p:cNvPr id="35843" name="备注占位符 2"/>
          <p:cNvSpPr>
            <a:spLocks noGrp="1" noChangeArrowheads="1"/>
          </p:cNvSpPr>
          <p:nvPr>
            <p:ph type="body" idx="4294967295"/>
          </p:nvPr>
        </p:nvSpPr>
        <p:spPr>
          <a:noFill/>
        </p:spPr>
        <p:txBody>
          <a:bodyPr/>
          <a:lstStyle/>
          <a:p>
            <a:pPr eaLnBrk="1" hangingPunct="1"/>
            <a:endParaRPr lang="zh-CN" altLang="en-US" smtClean="0"/>
          </a:p>
        </p:txBody>
      </p:sp>
      <p:sp>
        <p:nvSpPr>
          <p:cNvPr id="2"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2B02710C-F696-4721-AF5A-F20E46381512}"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ln>
            <a:miter lim="800000"/>
          </a:ln>
        </p:spPr>
      </p:sp>
      <p:sp>
        <p:nvSpPr>
          <p:cNvPr id="7171" name="备注占位符 2"/>
          <p:cNvSpPr>
            <a:spLocks noGrp="1" noChangeArrowheads="1"/>
          </p:cNvSpPr>
          <p:nvPr>
            <p:ph type="body" idx="4294967295"/>
          </p:nvPr>
        </p:nvSpPr>
        <p:spPr>
          <a:noFill/>
        </p:spPr>
        <p:txBody>
          <a:bodyPr/>
          <a:lstStyle/>
          <a:p>
            <a:pPr eaLnBrk="1" hangingPunct="1"/>
            <a:endParaRPr lang="zh-CN" altLang="en-US" smtClean="0"/>
          </a:p>
        </p:txBody>
      </p:sp>
      <p:sp>
        <p:nvSpPr>
          <p:cNvPr id="2"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3F9CA5A6-7D0F-4747-A951-243D23BDB985}"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idx="4294967295"/>
          </p:nvPr>
        </p:nvSpPr>
        <p:spPr>
          <a:ln>
            <a:miter lim="800000"/>
          </a:ln>
        </p:spPr>
      </p:sp>
      <p:sp>
        <p:nvSpPr>
          <p:cNvPr id="37891"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CDB897B4-0603-4B33-BFDD-2EF27918BEC4}" type="slidenum">
              <a:rPr lang="zh-CN" altLang="en-US" smtClean="0"/>
            </a:fld>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ChangeArrowheads="1" noTextEdit="1"/>
          </p:cNvSpPr>
          <p:nvPr>
            <p:ph type="sldImg" idx="4294967295"/>
          </p:nvPr>
        </p:nvSpPr>
        <p:spPr>
          <a:ln>
            <a:miter lim="800000"/>
          </a:ln>
        </p:spPr>
      </p:sp>
      <p:sp>
        <p:nvSpPr>
          <p:cNvPr id="39939"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CD971FCA-6E4A-4440-8C08-329A2FA28235}" type="slidenum">
              <a:rPr lang="zh-CN" altLang="en-US" smtClean="0"/>
            </a:fld>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a:ln>
            <a:miter lim="800000"/>
          </a:ln>
        </p:spPr>
      </p:sp>
      <p:sp>
        <p:nvSpPr>
          <p:cNvPr id="58371"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7875CC91-4B5B-4D9F-AA68-E2AABA0BD6D0}" type="slidenum">
              <a:rPr lang="zh-CN" altLang="en-US" smtClean="0"/>
            </a:fld>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a:ln>
            <a:miter lim="800000"/>
          </a:ln>
        </p:spPr>
      </p:sp>
      <p:sp>
        <p:nvSpPr>
          <p:cNvPr id="58371"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7875CC91-4B5B-4D9F-AA68-E2AABA0BD6D0}" type="slidenum">
              <a:rPr lang="zh-CN" altLang="en-US" smtClean="0"/>
            </a:fld>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ChangeArrowheads="1" noTextEdit="1"/>
          </p:cNvSpPr>
          <p:nvPr>
            <p:ph type="sldImg" idx="4294967295"/>
          </p:nvPr>
        </p:nvSpPr>
        <p:spPr>
          <a:ln>
            <a:miter lim="800000"/>
          </a:ln>
        </p:spPr>
      </p:sp>
      <p:sp>
        <p:nvSpPr>
          <p:cNvPr id="60419"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36AB21F8-96F3-43B2-8150-069B682E4193}" type="slidenum">
              <a:rPr lang="zh-CN" altLang="en-US" smtClean="0"/>
            </a:fld>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ChangeArrowheads="1" noTextEdit="1"/>
          </p:cNvSpPr>
          <p:nvPr>
            <p:ph type="sldImg" idx="4294967295"/>
          </p:nvPr>
        </p:nvSpPr>
        <p:spPr>
          <a:ln>
            <a:miter lim="800000"/>
          </a:ln>
        </p:spPr>
      </p:sp>
      <p:sp>
        <p:nvSpPr>
          <p:cNvPr id="60419"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36AB21F8-96F3-43B2-8150-069B682E4193}" type="slidenum">
              <a:rPr lang="zh-CN" altLang="en-US" smtClean="0"/>
            </a:fld>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ChangeArrowheads="1" noTextEdit="1"/>
          </p:cNvSpPr>
          <p:nvPr>
            <p:ph type="sldImg" idx="4294967295"/>
          </p:nvPr>
        </p:nvSpPr>
        <p:spPr>
          <a:ln>
            <a:miter lim="800000"/>
          </a:ln>
        </p:spPr>
      </p:sp>
      <p:sp>
        <p:nvSpPr>
          <p:cNvPr id="60419"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36AB21F8-96F3-43B2-8150-069B682E4193}" type="slidenum">
              <a:rPr lang="zh-CN" altLang="en-US" smtClean="0"/>
            </a:fld>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ChangeArrowheads="1" noTextEdit="1"/>
          </p:cNvSpPr>
          <p:nvPr>
            <p:ph type="sldImg" idx="4294967295"/>
          </p:nvPr>
        </p:nvSpPr>
        <p:spPr>
          <a:ln>
            <a:miter lim="800000"/>
          </a:ln>
        </p:spPr>
      </p:sp>
      <p:sp>
        <p:nvSpPr>
          <p:cNvPr id="60419"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36AB21F8-96F3-43B2-8150-069B682E4193}" type="slidenum">
              <a:rPr lang="zh-CN" altLang="en-US" smtClean="0"/>
            </a:fld>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ChangeArrowheads="1" noTextEdit="1"/>
          </p:cNvSpPr>
          <p:nvPr>
            <p:ph type="sldImg" idx="4294967295"/>
          </p:nvPr>
        </p:nvSpPr>
        <p:spPr>
          <a:ln>
            <a:miter lim="800000"/>
          </a:ln>
        </p:spPr>
      </p:sp>
      <p:sp>
        <p:nvSpPr>
          <p:cNvPr id="60419"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36AB21F8-96F3-43B2-8150-069B682E4193}" type="slidenum">
              <a:rPr lang="zh-CN" altLang="en-US" smtClean="0"/>
            </a:fld>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idx="4294967295"/>
          </p:nvPr>
        </p:nvSpPr>
        <p:spPr>
          <a:ln>
            <a:miter lim="800000"/>
          </a:ln>
        </p:spPr>
      </p:sp>
      <p:sp>
        <p:nvSpPr>
          <p:cNvPr id="41987"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8551E288-D733-444E-A80B-2E691DDAED68}" type="slidenum">
              <a:rPr lang="zh-CN" altLang="en-US" smtClean="0"/>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ln>
            <a:miter lim="800000"/>
          </a:ln>
        </p:spPr>
      </p:sp>
      <p:sp>
        <p:nvSpPr>
          <p:cNvPr id="9219" name="备注占位符 2"/>
          <p:cNvSpPr>
            <a:spLocks noGrp="1" noChangeArrowheads="1"/>
          </p:cNvSpPr>
          <p:nvPr>
            <p:ph type="body" idx="4294967295"/>
          </p:nvPr>
        </p:nvSpPr>
        <p:spPr>
          <a:noFill/>
        </p:spPr>
        <p:txBody>
          <a:bodyPr/>
          <a:lstStyle/>
          <a:p>
            <a:pPr eaLnBrk="1" hangingPunct="1"/>
            <a:endParaRPr lang="zh-CN" altLang="en-US" smtClean="0"/>
          </a:p>
        </p:txBody>
      </p:sp>
      <p:sp>
        <p:nvSpPr>
          <p:cNvPr id="2"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32125307-01B3-48E3-8B0B-6806E4049B2A}" type="slidenum">
              <a:rPr lang="zh-CN" altLang="en-US"/>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idx="4294967295"/>
          </p:nvPr>
        </p:nvSpPr>
        <p:spPr>
          <a:ln>
            <a:miter lim="800000"/>
          </a:ln>
        </p:spPr>
      </p:sp>
      <p:sp>
        <p:nvSpPr>
          <p:cNvPr id="44035"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823A7F0B-67B5-4B6D-AE02-DE6BEA077AE3}" type="slidenum">
              <a:rPr lang="zh-CN" altLang="en-US" smtClean="0"/>
            </a:fld>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idx="4294967295"/>
          </p:nvPr>
        </p:nvSpPr>
        <p:spPr>
          <a:ln>
            <a:miter lim="800000"/>
          </a:ln>
        </p:spPr>
      </p:sp>
      <p:sp>
        <p:nvSpPr>
          <p:cNvPr id="46083"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99EB0BE6-53F3-4544-AD21-11161D61F2A2}" type="slidenum">
              <a:rPr lang="zh-CN" altLang="en-US" smtClean="0"/>
            </a:fld>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ChangeArrowheads="1" noTextEdit="1"/>
          </p:cNvSpPr>
          <p:nvPr>
            <p:ph type="sldImg" idx="4294967295"/>
          </p:nvPr>
        </p:nvSpPr>
        <p:spPr>
          <a:ln>
            <a:miter lim="800000"/>
          </a:ln>
        </p:spPr>
      </p:sp>
      <p:sp>
        <p:nvSpPr>
          <p:cNvPr id="48131"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6EC9D021-9A5B-418D-89C3-9FE9A7C60770}" type="slidenum">
              <a:rPr lang="zh-CN" altLang="en-US" smtClean="0"/>
            </a:fld>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ChangeArrowheads="1" noTextEdit="1"/>
          </p:cNvSpPr>
          <p:nvPr>
            <p:ph type="sldImg" idx="4294967295"/>
          </p:nvPr>
        </p:nvSpPr>
        <p:spPr>
          <a:ln>
            <a:miter lim="800000"/>
          </a:ln>
        </p:spPr>
      </p:sp>
      <p:sp>
        <p:nvSpPr>
          <p:cNvPr id="50179"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60E1C51C-A8AE-48BC-8F7B-FDA4D88E4D31}" type="slidenum">
              <a:rPr lang="zh-CN" altLang="en-US" smtClean="0"/>
            </a:fld>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a:miter lim="800000"/>
          </a:ln>
        </p:spPr>
      </p:sp>
      <p:sp>
        <p:nvSpPr>
          <p:cNvPr id="52227"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D2338D01-0418-40BC-9CE2-0E4A5C6E5734}" type="slidenum">
              <a:rPr lang="zh-CN" altLang="en-US" smtClean="0"/>
            </a:fld>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ChangeArrowheads="1" noTextEdit="1"/>
          </p:cNvSpPr>
          <p:nvPr>
            <p:ph type="sldImg" idx="4294967295"/>
          </p:nvPr>
        </p:nvSpPr>
        <p:spPr>
          <a:ln>
            <a:miter lim="800000"/>
          </a:ln>
        </p:spPr>
      </p:sp>
      <p:sp>
        <p:nvSpPr>
          <p:cNvPr id="54275"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1AC0EBEB-E1D7-4F40-94B2-A5CAF7EEEED5}" type="slidenum">
              <a:rPr lang="zh-CN" altLang="en-US" smtClean="0"/>
            </a:fld>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idx="4294967295"/>
          </p:nvPr>
        </p:nvSpPr>
        <p:spPr>
          <a:ln>
            <a:miter lim="800000"/>
          </a:ln>
        </p:spPr>
      </p:sp>
      <p:sp>
        <p:nvSpPr>
          <p:cNvPr id="56323"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303A076A-8DC6-4377-A7A8-5DCE023FD012}" type="slidenum">
              <a:rPr lang="zh-CN" altLang="en-US" smtClean="0"/>
            </a:fld>
            <a:endParaRPr lang="zh-CN"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a:ln>
            <a:miter lim="800000"/>
          </a:ln>
        </p:spPr>
      </p:sp>
      <p:sp>
        <p:nvSpPr>
          <p:cNvPr id="58371"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7875CC91-4B5B-4D9F-AA68-E2AABA0BD6D0}" type="slidenum">
              <a:rPr lang="zh-CN" altLang="en-US" smtClean="0"/>
            </a:fld>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a:ln>
            <a:miter lim="800000"/>
          </a:ln>
        </p:spPr>
      </p:sp>
      <p:sp>
        <p:nvSpPr>
          <p:cNvPr id="58371"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7875CC91-4B5B-4D9F-AA68-E2AABA0BD6D0}" type="slidenum">
              <a:rPr lang="zh-CN" altLang="en-US" smtClean="0"/>
            </a:fld>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a:ln>
            <a:miter lim="800000"/>
          </a:ln>
        </p:spPr>
      </p:sp>
      <p:sp>
        <p:nvSpPr>
          <p:cNvPr id="58371"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7875CC91-4B5B-4D9F-AA68-E2AABA0BD6D0}" type="slidenum">
              <a:rPr lang="zh-CN" altLang="en-US" smtClean="0"/>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ln>
            <a:miter lim="800000"/>
          </a:ln>
        </p:spPr>
      </p:sp>
      <p:sp>
        <p:nvSpPr>
          <p:cNvPr id="11267" name="备注占位符 2"/>
          <p:cNvSpPr>
            <a:spLocks noGrp="1" noChangeArrowheads="1"/>
          </p:cNvSpPr>
          <p:nvPr>
            <p:ph type="body" idx="4294967295"/>
          </p:nvPr>
        </p:nvSpPr>
        <p:spPr>
          <a:noFill/>
        </p:spPr>
        <p:txBody>
          <a:bodyPr/>
          <a:lstStyle/>
          <a:p>
            <a:endParaRPr lang="zh-CN" altLang="en-US" smtClean="0"/>
          </a:p>
        </p:txBody>
      </p:sp>
      <p:sp>
        <p:nvSpPr>
          <p:cNvPr id="2"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788FDECA-6A19-4C12-B5EE-73ED7771B7F0}" type="slidenum">
              <a:rPr lang="zh-CN" altLang="en-US" smtClean="0"/>
            </a:fld>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a:ln>
            <a:miter lim="800000"/>
          </a:ln>
        </p:spPr>
      </p:sp>
      <p:sp>
        <p:nvSpPr>
          <p:cNvPr id="58371"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7875CC91-4B5B-4D9F-AA68-E2AABA0BD6D0}" type="slidenum">
              <a:rPr lang="zh-CN" altLang="en-US" smtClean="0"/>
            </a:fld>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a:ln>
            <a:miter lim="800000"/>
          </a:ln>
        </p:spPr>
      </p:sp>
      <p:sp>
        <p:nvSpPr>
          <p:cNvPr id="58371"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7875CC91-4B5B-4D9F-AA68-E2AABA0BD6D0}" type="slidenum">
              <a:rPr lang="zh-CN" altLang="en-US" smtClean="0"/>
            </a:fld>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a:ln>
            <a:miter lim="800000"/>
          </a:ln>
        </p:spPr>
      </p:sp>
      <p:sp>
        <p:nvSpPr>
          <p:cNvPr id="58371"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7875CC91-4B5B-4D9F-AA68-E2AABA0BD6D0}" type="slidenum">
              <a:rPr lang="zh-CN" altLang="en-US" smtClean="0"/>
            </a:fld>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a:ln>
            <a:miter lim="800000"/>
          </a:ln>
        </p:spPr>
      </p:sp>
      <p:sp>
        <p:nvSpPr>
          <p:cNvPr id="58371"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7875CC91-4B5B-4D9F-AA68-E2AABA0BD6D0}" type="slidenum">
              <a:rPr lang="zh-CN" altLang="en-US" smtClean="0"/>
            </a:fld>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a:ln>
            <a:miter lim="800000"/>
          </a:ln>
        </p:spPr>
      </p:sp>
      <p:sp>
        <p:nvSpPr>
          <p:cNvPr id="58371"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7875CC91-4B5B-4D9F-AA68-E2AABA0BD6D0}" type="slidenum">
              <a:rPr lang="zh-CN" altLang="en-US" smtClean="0"/>
            </a:fld>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a:ln>
            <a:miter lim="800000"/>
          </a:ln>
        </p:spPr>
      </p:sp>
      <p:sp>
        <p:nvSpPr>
          <p:cNvPr id="58371"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7875CC91-4B5B-4D9F-AA68-E2AABA0BD6D0}" type="slidenum">
              <a:rPr lang="zh-CN" altLang="en-US" smtClean="0"/>
            </a:fld>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ChangeArrowheads="1" noTextEdit="1"/>
          </p:cNvSpPr>
          <p:nvPr>
            <p:ph type="sldImg" idx="4294967295"/>
          </p:nvPr>
        </p:nvSpPr>
        <p:spPr>
          <a:ln>
            <a:miter lim="800000"/>
          </a:ln>
        </p:spPr>
      </p:sp>
      <p:sp>
        <p:nvSpPr>
          <p:cNvPr id="74755"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705985A4-FE94-4F75-A73B-706F64B92C17}" type="slidenum">
              <a:rPr lang="zh-CN" altLang="en-US" smtClean="0"/>
            </a:fld>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ChangeArrowheads="1" noTextEdit="1"/>
          </p:cNvSpPr>
          <p:nvPr>
            <p:ph type="sldImg" idx="4294967295"/>
          </p:nvPr>
        </p:nvSpPr>
        <p:spPr>
          <a:ln>
            <a:miter lim="800000"/>
          </a:ln>
        </p:spPr>
      </p:sp>
      <p:sp>
        <p:nvSpPr>
          <p:cNvPr id="76803"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C1C1A1BA-EC17-468B-972E-B5B5DAA38DF1}" type="slidenum">
              <a:rPr lang="zh-CN" altLang="en-US" smtClean="0"/>
            </a:fld>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ChangeArrowheads="1" noTextEdit="1"/>
          </p:cNvSpPr>
          <p:nvPr>
            <p:ph type="sldImg" idx="4294967295"/>
          </p:nvPr>
        </p:nvSpPr>
        <p:spPr>
          <a:ln>
            <a:miter lim="800000"/>
          </a:ln>
        </p:spPr>
      </p:sp>
      <p:sp>
        <p:nvSpPr>
          <p:cNvPr id="78851"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D8B34D1D-4DBA-4F6C-96FB-5D1AAAFDEA09}" type="slidenum">
              <a:rPr lang="zh-CN" altLang="en-US" smtClean="0"/>
            </a:fld>
            <a:endParaRPr lang="zh-CN"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ChangeArrowheads="1" noTextEdit="1"/>
          </p:cNvSpPr>
          <p:nvPr>
            <p:ph type="sldImg" idx="4294967295"/>
          </p:nvPr>
        </p:nvSpPr>
        <p:spPr>
          <a:ln>
            <a:miter lim="800000"/>
          </a:ln>
        </p:spPr>
      </p:sp>
      <p:sp>
        <p:nvSpPr>
          <p:cNvPr id="80899"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C3E3459C-E6A0-4540-BF6E-1A60D9BD4A0E}" type="slidenum">
              <a:rPr lang="zh-CN" altLang="en-US" smtClean="0"/>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idx="4294967295"/>
          </p:nvPr>
        </p:nvSpPr>
        <p:spPr>
          <a:ln>
            <a:miter lim="800000"/>
          </a:ln>
        </p:spPr>
      </p:sp>
      <p:sp>
        <p:nvSpPr>
          <p:cNvPr id="13315" name="备注占位符 2"/>
          <p:cNvSpPr>
            <a:spLocks noGrp="1" noChangeArrowheads="1"/>
          </p:cNvSpPr>
          <p:nvPr>
            <p:ph type="body" idx="4294967295"/>
          </p:nvPr>
        </p:nvSpPr>
        <p:spPr>
          <a:noFill/>
        </p:spPr>
        <p:txBody>
          <a:bodyPr/>
          <a:lstStyle/>
          <a:p>
            <a:endParaRPr lang="zh-CN" altLang="en-US" smtClean="0"/>
          </a:p>
        </p:txBody>
      </p:sp>
      <p:sp>
        <p:nvSpPr>
          <p:cNvPr id="2"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554DB6D8-224D-47F8-A9FA-910A11B1AFD1}" type="slidenum">
              <a:rPr lang="zh-CN" altLang="en-US" smtClean="0"/>
            </a:fld>
            <a:endParaRPr lang="zh-CN"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ChangeArrowheads="1" noTextEdit="1"/>
          </p:cNvSpPr>
          <p:nvPr>
            <p:ph type="sldImg" idx="4294967295"/>
          </p:nvPr>
        </p:nvSpPr>
        <p:spPr>
          <a:ln>
            <a:miter lim="800000"/>
          </a:ln>
        </p:spPr>
      </p:sp>
      <p:sp>
        <p:nvSpPr>
          <p:cNvPr id="82947"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94852475-7FB9-41B1-B2B4-1B5CF75F3873}" type="slidenum">
              <a:rPr lang="zh-CN" altLang="en-US" smtClean="0"/>
            </a:fld>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ChangeArrowheads="1" noTextEdit="1"/>
          </p:cNvSpPr>
          <p:nvPr>
            <p:ph type="sldImg" idx="4294967295"/>
          </p:nvPr>
        </p:nvSpPr>
        <p:spPr>
          <a:ln>
            <a:miter lim="800000"/>
          </a:ln>
        </p:spPr>
      </p:sp>
      <p:sp>
        <p:nvSpPr>
          <p:cNvPr id="84995"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4C1A1812-E7CD-4CDC-87DF-6E1F3F0E4FB0}" type="slidenum">
              <a:rPr lang="zh-CN" altLang="en-US" smtClean="0"/>
            </a:fld>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ChangeArrowheads="1" noTextEdit="1"/>
          </p:cNvSpPr>
          <p:nvPr>
            <p:ph type="sldImg" idx="4294967295"/>
          </p:nvPr>
        </p:nvSpPr>
        <p:spPr>
          <a:ln>
            <a:miter lim="800000"/>
          </a:ln>
        </p:spPr>
      </p:sp>
      <p:sp>
        <p:nvSpPr>
          <p:cNvPr id="87043"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98DAF965-694C-4986-8B49-56D0DF2B8E4D}" type="slidenum">
              <a:rPr lang="zh-CN" altLang="en-US" smtClean="0"/>
            </a:fld>
            <a:endParaRPr lang="zh-CN"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ChangeArrowheads="1" noTextEdit="1"/>
          </p:cNvSpPr>
          <p:nvPr>
            <p:ph type="sldImg" idx="4294967295"/>
          </p:nvPr>
        </p:nvSpPr>
        <p:spPr>
          <a:ln>
            <a:miter lim="800000"/>
          </a:ln>
        </p:spPr>
      </p:sp>
      <p:sp>
        <p:nvSpPr>
          <p:cNvPr id="89091"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91EF7FCC-BFC1-4AB0-8D70-612132B947B8}" type="slidenum">
              <a:rPr lang="zh-CN" altLang="en-US" smtClean="0"/>
            </a:fld>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ChangeArrowheads="1" noTextEdit="1"/>
          </p:cNvSpPr>
          <p:nvPr>
            <p:ph type="sldImg" idx="4294967295"/>
          </p:nvPr>
        </p:nvSpPr>
        <p:spPr>
          <a:ln>
            <a:miter lim="800000"/>
          </a:ln>
        </p:spPr>
      </p:sp>
      <p:sp>
        <p:nvSpPr>
          <p:cNvPr id="91139"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428E739F-C1FB-4C6B-8063-875DF79209B4}" type="slidenum">
              <a:rPr lang="zh-CN" altLang="en-US" smtClean="0"/>
            </a:fld>
            <a:endParaRPr lang="zh-CN"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ChangeArrowheads="1" noTextEdit="1"/>
          </p:cNvSpPr>
          <p:nvPr>
            <p:ph type="sldImg" idx="4294967295"/>
          </p:nvPr>
        </p:nvSpPr>
        <p:spPr>
          <a:ln>
            <a:miter lim="800000"/>
          </a:ln>
        </p:spPr>
      </p:sp>
      <p:sp>
        <p:nvSpPr>
          <p:cNvPr id="93187"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679B5E3B-31CC-40CC-80D3-1FF587CA8939}" type="slidenum">
              <a:rPr lang="zh-CN" altLang="en-US" smtClean="0"/>
            </a:fld>
            <a:endParaRPr lang="zh-CN"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ChangeArrowheads="1" noTextEdit="1"/>
          </p:cNvSpPr>
          <p:nvPr>
            <p:ph type="sldImg" idx="4294967295"/>
          </p:nvPr>
        </p:nvSpPr>
        <p:spPr>
          <a:ln>
            <a:miter lim="800000"/>
          </a:ln>
        </p:spPr>
      </p:sp>
      <p:sp>
        <p:nvSpPr>
          <p:cNvPr id="95235"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A93CC529-B913-4691-B853-FF9648D4E600}" type="slidenum">
              <a:rPr lang="zh-CN" altLang="en-US" smtClean="0"/>
            </a:fld>
            <a:endParaRPr lang="zh-CN"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ChangeArrowheads="1" noTextEdit="1"/>
          </p:cNvSpPr>
          <p:nvPr>
            <p:ph type="sldImg" idx="4294967295"/>
          </p:nvPr>
        </p:nvSpPr>
        <p:spPr>
          <a:ln>
            <a:miter lim="800000"/>
          </a:ln>
        </p:spPr>
      </p:sp>
      <p:sp>
        <p:nvSpPr>
          <p:cNvPr id="97283"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0612C7F9-0780-4D2C-808A-DB3A10A9F14A}" type="slidenum">
              <a:rPr lang="zh-CN" altLang="en-US" smtClean="0"/>
            </a:fld>
            <a:endParaRPr lang="zh-CN"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ChangeArrowheads="1" noTextEdit="1"/>
          </p:cNvSpPr>
          <p:nvPr>
            <p:ph type="sldImg" idx="4294967295"/>
          </p:nvPr>
        </p:nvSpPr>
        <p:spPr>
          <a:ln>
            <a:miter lim="800000"/>
          </a:ln>
        </p:spPr>
      </p:sp>
      <p:sp>
        <p:nvSpPr>
          <p:cNvPr id="99331"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A18D80CC-55F0-4287-BCB5-FB5F51034637}" type="slidenum">
              <a:rPr lang="zh-CN" altLang="en-US" smtClean="0"/>
            </a:fld>
            <a:endParaRPr lang="zh-CN"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ChangeArrowheads="1" noTextEdit="1"/>
          </p:cNvSpPr>
          <p:nvPr>
            <p:ph type="sldImg" idx="4294967295"/>
          </p:nvPr>
        </p:nvSpPr>
        <p:spPr>
          <a:ln>
            <a:miter lim="800000"/>
          </a:ln>
        </p:spPr>
      </p:sp>
      <p:sp>
        <p:nvSpPr>
          <p:cNvPr id="121859" name="备注占位符 2"/>
          <p:cNvSpPr>
            <a:spLocks noGrp="1" noChangeArrowheads="1"/>
          </p:cNvSpPr>
          <p:nvPr>
            <p:ph type="body" idx="4294967295"/>
          </p:nvPr>
        </p:nvSpPr>
        <p:spPr>
          <a:noFill/>
        </p:spPr>
        <p:txBody>
          <a:bodyPr/>
          <a:lstStyle/>
          <a:p>
            <a:pPr eaLnBrk="1" hangingPunct="1"/>
            <a:endParaRPr lang="zh-CN" altLang="en-US" smtClean="0"/>
          </a:p>
        </p:txBody>
      </p:sp>
      <p:sp>
        <p:nvSpPr>
          <p:cNvPr id="2"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19269AB6-C88E-41CA-8988-7A064F46F85E}"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ChangeArrowheads="1" noTextEdit="1"/>
          </p:cNvSpPr>
          <p:nvPr>
            <p:ph type="sldImg" idx="4294967295"/>
          </p:nvPr>
        </p:nvSpPr>
        <p:spPr>
          <a:ln>
            <a:miter lim="800000"/>
          </a:ln>
        </p:spPr>
      </p:sp>
      <p:sp>
        <p:nvSpPr>
          <p:cNvPr id="15363" name="备注占位符 2"/>
          <p:cNvSpPr>
            <a:spLocks noGrp="1" noChangeArrowheads="1"/>
          </p:cNvSpPr>
          <p:nvPr>
            <p:ph type="body" idx="4294967295"/>
          </p:nvPr>
        </p:nvSpPr>
        <p:spPr>
          <a:noFill/>
        </p:spPr>
        <p:txBody>
          <a:bodyPr/>
          <a:lstStyle/>
          <a:p>
            <a:endParaRPr lang="zh-CN" altLang="en-US" smtClean="0"/>
          </a:p>
        </p:txBody>
      </p:sp>
      <p:sp>
        <p:nvSpPr>
          <p:cNvPr id="2"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A90F9724-8858-4A28-A171-B9FFCEE5A05A}" type="slidenum">
              <a:rPr lang="zh-CN" altLang="en-US" smtClean="0"/>
            </a:fld>
            <a:endParaRPr lang="zh-CN"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ChangeArrowheads="1" noTextEdit="1"/>
          </p:cNvSpPr>
          <p:nvPr>
            <p:ph type="sldImg" idx="4294967295"/>
          </p:nvPr>
        </p:nvSpPr>
        <p:spPr>
          <a:ln>
            <a:miter lim="800000"/>
          </a:ln>
        </p:spPr>
      </p:sp>
      <p:sp>
        <p:nvSpPr>
          <p:cNvPr id="123907"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77E1F36D-EF25-4CA4-84FB-B40EF73E9030}" type="slidenum">
              <a:rPr lang="zh-CN" altLang="en-US" smtClean="0"/>
            </a:fld>
            <a:endParaRPr lang="zh-CN"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ChangeArrowheads="1" noTextEdit="1"/>
          </p:cNvSpPr>
          <p:nvPr>
            <p:ph type="sldImg" idx="4294967295"/>
          </p:nvPr>
        </p:nvSpPr>
        <p:spPr>
          <a:ln>
            <a:miter lim="800000"/>
          </a:ln>
        </p:spPr>
      </p:sp>
      <p:sp>
        <p:nvSpPr>
          <p:cNvPr id="125955"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C820CA4B-5604-4FB9-8DB5-8771F1CF06E8}" type="slidenum">
              <a:rPr lang="zh-CN" altLang="en-US" smtClean="0"/>
            </a:fld>
            <a:endParaRPr lang="zh-CN"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ChangeArrowheads="1" noTextEdit="1"/>
          </p:cNvSpPr>
          <p:nvPr>
            <p:ph type="sldImg" idx="4294967295"/>
          </p:nvPr>
        </p:nvSpPr>
        <p:spPr>
          <a:ln>
            <a:miter lim="800000"/>
          </a:ln>
        </p:spPr>
      </p:sp>
      <p:sp>
        <p:nvSpPr>
          <p:cNvPr id="128003"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CD076E21-A983-419E-96C6-6DF4683CB81D}" type="slidenum">
              <a:rPr lang="zh-CN" altLang="en-US" smtClean="0"/>
            </a:fld>
            <a:endParaRPr lang="zh-CN"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ChangeArrowheads="1" noTextEdit="1"/>
          </p:cNvSpPr>
          <p:nvPr>
            <p:ph type="sldImg" idx="4294967295"/>
          </p:nvPr>
        </p:nvSpPr>
        <p:spPr>
          <a:ln>
            <a:miter lim="800000"/>
          </a:ln>
        </p:spPr>
      </p:sp>
      <p:sp>
        <p:nvSpPr>
          <p:cNvPr id="130051"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48641BF4-412F-40DC-A6DE-2509784E1AF0}" type="slidenum">
              <a:rPr lang="zh-CN" altLang="en-US" smtClean="0"/>
            </a:fld>
            <a:endParaRPr lang="zh-CN"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ChangeArrowheads="1" noTextEdit="1"/>
          </p:cNvSpPr>
          <p:nvPr>
            <p:ph type="sldImg" idx="4294967295"/>
          </p:nvPr>
        </p:nvSpPr>
        <p:spPr>
          <a:ln>
            <a:miter lim="800000"/>
          </a:ln>
        </p:spPr>
      </p:sp>
      <p:sp>
        <p:nvSpPr>
          <p:cNvPr id="130051"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48641BF4-412F-40DC-A6DE-2509784E1AF0}" type="slidenum">
              <a:rPr lang="zh-CN" altLang="en-US" smtClean="0"/>
            </a:fld>
            <a:endParaRPr lang="zh-CN"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ChangeArrowheads="1" noTextEdit="1"/>
          </p:cNvSpPr>
          <p:nvPr>
            <p:ph type="sldImg" idx="4294967295"/>
          </p:nvPr>
        </p:nvSpPr>
        <p:spPr>
          <a:ln>
            <a:miter lim="800000"/>
          </a:ln>
        </p:spPr>
      </p:sp>
      <p:sp>
        <p:nvSpPr>
          <p:cNvPr id="132099"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597F4720-6C5F-469E-87DB-86B39263B8EF}" type="slidenum">
              <a:rPr lang="zh-CN" altLang="en-US" smtClean="0"/>
            </a:fld>
            <a:endParaRPr lang="zh-CN"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ChangeArrowheads="1" noTextEdit="1"/>
          </p:cNvSpPr>
          <p:nvPr>
            <p:ph type="sldImg" idx="4294967295"/>
          </p:nvPr>
        </p:nvSpPr>
        <p:spPr>
          <a:ln>
            <a:miter lim="800000"/>
          </a:ln>
        </p:spPr>
      </p:sp>
      <p:sp>
        <p:nvSpPr>
          <p:cNvPr id="134147" name="备注占位符 2"/>
          <p:cNvSpPr>
            <a:spLocks noGrp="1" noChangeArrowheads="1"/>
          </p:cNvSpPr>
          <p:nvPr>
            <p:ph type="body" idx="4294967295"/>
          </p:nvPr>
        </p:nvSpPr>
        <p:spPr>
          <a:noFill/>
        </p:spPr>
        <p:txBody>
          <a:bodyPr/>
          <a:lstStyle/>
          <a:p>
            <a:pPr eaLnBrk="1" hangingPunct="1"/>
            <a:endParaRPr lang="zh-CN" altLang="en-US" smtClean="0"/>
          </a:p>
        </p:txBody>
      </p:sp>
      <p:sp>
        <p:nvSpPr>
          <p:cNvPr id="2"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D6CA5EAA-90AB-4B4F-BE6C-4086D092B306}" type="slidenum">
              <a:rPr lang="zh-CN" altLang="en-US"/>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ChangeArrowheads="1" noTextEdit="1"/>
          </p:cNvSpPr>
          <p:nvPr>
            <p:ph type="sldImg" idx="4294967295"/>
          </p:nvPr>
        </p:nvSpPr>
        <p:spPr>
          <a:ln>
            <a:miter lim="800000"/>
          </a:ln>
        </p:spPr>
      </p:sp>
      <p:sp>
        <p:nvSpPr>
          <p:cNvPr id="132099"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597F4720-6C5F-469E-87DB-86B39263B8EF}" type="slidenum">
              <a:rPr lang="zh-CN" altLang="en-US" smtClean="0"/>
            </a:fld>
            <a:endParaRPr lang="zh-CN"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ChangeArrowheads="1" noTextEdit="1"/>
          </p:cNvSpPr>
          <p:nvPr>
            <p:ph type="sldImg" idx="4294967295"/>
          </p:nvPr>
        </p:nvSpPr>
        <p:spPr>
          <a:ln>
            <a:miter lim="800000"/>
          </a:ln>
        </p:spPr>
      </p:sp>
      <p:sp>
        <p:nvSpPr>
          <p:cNvPr id="132099"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597F4720-6C5F-469E-87DB-86B39263B8EF}" type="slidenum">
              <a:rPr lang="zh-CN" altLang="en-US" smtClean="0"/>
            </a:fld>
            <a:endParaRPr lang="zh-CN"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ChangeArrowheads="1" noTextEdit="1"/>
          </p:cNvSpPr>
          <p:nvPr>
            <p:ph type="sldImg" idx="4294967295"/>
          </p:nvPr>
        </p:nvSpPr>
        <p:spPr>
          <a:ln>
            <a:miter lim="800000"/>
          </a:ln>
        </p:spPr>
      </p:sp>
      <p:sp>
        <p:nvSpPr>
          <p:cNvPr id="144387" name="备注占位符 2"/>
          <p:cNvSpPr>
            <a:spLocks noGrp="1" noChangeArrowheads="1"/>
          </p:cNvSpPr>
          <p:nvPr>
            <p:ph type="body" idx="4294967295"/>
          </p:nvPr>
        </p:nvSpPr>
        <p:spPr>
          <a:noFill/>
        </p:spPr>
        <p:txBody>
          <a:bodyPr/>
          <a:lstStyle/>
          <a:p>
            <a:endParaRPr lang="zh-CN" altLang="en-US" smtClean="0"/>
          </a:p>
        </p:txBody>
      </p:sp>
      <p:sp>
        <p:nvSpPr>
          <p:cNvPr id="41987"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0E3C6105-71FC-447C-BA55-993817D120AA}" type="slidenum">
              <a:rPr lang="zh-CN" altLang="en-US" smtClean="0"/>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idx="4294967295"/>
          </p:nvPr>
        </p:nvSpPr>
        <p:spPr>
          <a:ln>
            <a:miter lim="800000"/>
          </a:ln>
        </p:spPr>
      </p:sp>
      <p:sp>
        <p:nvSpPr>
          <p:cNvPr id="17411" name="备注占位符 2"/>
          <p:cNvSpPr>
            <a:spLocks noGrp="1" noChangeArrowheads="1"/>
          </p:cNvSpPr>
          <p:nvPr>
            <p:ph type="body" idx="4294967295"/>
          </p:nvPr>
        </p:nvSpPr>
        <p:spPr>
          <a:noFill/>
        </p:spPr>
        <p:txBody>
          <a:bodyPr/>
          <a:lstStyle/>
          <a:p>
            <a:pPr eaLnBrk="1" hangingPunct="1"/>
            <a:endParaRPr lang="zh-CN" altLang="en-US" smtClean="0"/>
          </a:p>
        </p:txBody>
      </p:sp>
      <p:sp>
        <p:nvSpPr>
          <p:cNvPr id="2"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6A1C7FA0-A960-46EF-9466-93DFF4A60A03}"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ChangeArrowheads="1" noTextEdit="1"/>
          </p:cNvSpPr>
          <p:nvPr>
            <p:ph type="sldImg" idx="4294967295"/>
          </p:nvPr>
        </p:nvSpPr>
        <p:spPr>
          <a:ln>
            <a:miter lim="800000"/>
          </a:ln>
        </p:spPr>
      </p:sp>
      <p:sp>
        <p:nvSpPr>
          <p:cNvPr id="19459"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BF7D9FD1-728A-40C8-B962-05EBEBAF8AED}" type="slidenum">
              <a:rPr lang="zh-CN" altLang="en-US" smtClean="0"/>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ChangeArrowheads="1" noTextEdit="1"/>
          </p:cNvSpPr>
          <p:nvPr>
            <p:ph type="sldImg" idx="4294967295"/>
          </p:nvPr>
        </p:nvSpPr>
        <p:spPr>
          <a:ln>
            <a:miter lim="800000"/>
          </a:ln>
        </p:spPr>
      </p:sp>
      <p:sp>
        <p:nvSpPr>
          <p:cNvPr id="21507" name="备注占位符 2"/>
          <p:cNvSpPr>
            <a:spLocks noGrp="1" noChangeArrowheads="1"/>
          </p:cNvSpPr>
          <p:nvPr>
            <p:ph type="body" idx="4294967295"/>
          </p:nvPr>
        </p:nvSpPr>
        <p:spPr>
          <a:noFill/>
        </p:spPr>
        <p:txBody>
          <a:bodyPr/>
          <a:lstStyle/>
          <a:p>
            <a:endParaRPr lang="zh-CN" altLang="en-US" smtClean="0"/>
          </a:p>
        </p:txBody>
      </p:sp>
      <p:sp>
        <p:nvSpPr>
          <p:cNvPr id="13315" name="灯片编号占位符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defRPr/>
            </a:pPr>
            <a:fld id="{D229BFFA-4FE7-4B3F-B467-AB879BE3C223}" type="slidenum">
              <a:rPr lang="zh-CN" altLang="en-US" smtClean="0"/>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48F8DD1-5352-40FE-9A35-B0D49CF243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12889A-2C6D-4DB7-81A8-0C34C16B3C9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8F8DD1-5352-40FE-9A35-B0D49CF243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12889A-2C6D-4DB7-81A8-0C34C16B3C9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8F8DD1-5352-40FE-9A35-B0D49CF243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12889A-2C6D-4DB7-81A8-0C34C16B3C9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8F8DD1-5352-40FE-9A35-B0D49CF243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12889A-2C6D-4DB7-81A8-0C34C16B3C9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48F8DD1-5352-40FE-9A35-B0D49CF243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12889A-2C6D-4DB7-81A8-0C34C16B3C9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48F8DD1-5352-40FE-9A35-B0D49CF243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12889A-2C6D-4DB7-81A8-0C34C16B3C9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48F8DD1-5352-40FE-9A35-B0D49CF2432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12889A-2C6D-4DB7-81A8-0C34C16B3C9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48F8DD1-5352-40FE-9A35-B0D49CF2432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12889A-2C6D-4DB7-81A8-0C34C16B3C9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8F8DD1-5352-40FE-9A35-B0D49CF2432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12889A-2C6D-4DB7-81A8-0C34C16B3C9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48F8DD1-5352-40FE-9A35-B0D49CF243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12889A-2C6D-4DB7-81A8-0C34C16B3C9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48F8DD1-5352-40FE-9A35-B0D49CF243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12889A-2C6D-4DB7-81A8-0C34C16B3C9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8F8DD1-5352-40FE-9A35-B0D49CF2432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2889A-2C6D-4DB7-81A8-0C34C16B3C9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2.xml"/><Relationship Id="rId4" Type="http://schemas.openxmlformats.org/officeDocument/2006/relationships/image" Target="../media/image7.jpe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oleObject" Target="../embeddings/oleObject4.bin"/><Relationship Id="rId7" Type="http://schemas.openxmlformats.org/officeDocument/2006/relationships/image" Target="../media/image17.wmf"/><Relationship Id="rId6" Type="http://schemas.openxmlformats.org/officeDocument/2006/relationships/oleObject" Target="../embeddings/oleObject3.bin"/><Relationship Id="rId5" Type="http://schemas.openxmlformats.org/officeDocument/2006/relationships/image" Target="../media/image16.wmf"/><Relationship Id="rId4" Type="http://schemas.openxmlformats.org/officeDocument/2006/relationships/oleObject" Target="../embeddings/oleObject2.bin"/><Relationship Id="rId3" Type="http://schemas.openxmlformats.org/officeDocument/2006/relationships/image" Target="../media/image15.wmf"/><Relationship Id="rId2" Type="http://schemas.openxmlformats.org/officeDocument/2006/relationships/oleObject" Target="../embeddings/oleObject1.bin"/><Relationship Id="rId16" Type="http://schemas.openxmlformats.org/officeDocument/2006/relationships/notesSlide" Target="../notesSlides/notesSlide11.xml"/><Relationship Id="rId15" Type="http://schemas.openxmlformats.org/officeDocument/2006/relationships/vmlDrawing" Target="../drawings/vmlDrawing1.vml"/><Relationship Id="rId14" Type="http://schemas.openxmlformats.org/officeDocument/2006/relationships/slideLayout" Target="../slideLayouts/slideLayout12.xml"/><Relationship Id="rId13" Type="http://schemas.openxmlformats.org/officeDocument/2006/relationships/image" Target="../media/image20.png"/><Relationship Id="rId12" Type="http://schemas.openxmlformats.org/officeDocument/2006/relationships/image" Target="../media/image7.jpeg"/><Relationship Id="rId11" Type="http://schemas.openxmlformats.org/officeDocument/2006/relationships/image" Target="../media/image19.wmf"/><Relationship Id="rId10" Type="http://schemas.openxmlformats.org/officeDocument/2006/relationships/oleObject" Target="../embeddings/oleObject5.bin"/><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oleObject" Target="../embeddings/oleObject9.bin"/><Relationship Id="rId7" Type="http://schemas.openxmlformats.org/officeDocument/2006/relationships/image" Target="../media/image17.wmf"/><Relationship Id="rId6" Type="http://schemas.openxmlformats.org/officeDocument/2006/relationships/oleObject" Target="../embeddings/oleObject8.bin"/><Relationship Id="rId5" Type="http://schemas.openxmlformats.org/officeDocument/2006/relationships/image" Target="../media/image16.wmf"/><Relationship Id="rId4" Type="http://schemas.openxmlformats.org/officeDocument/2006/relationships/oleObject" Target="../embeddings/oleObject7.bin"/><Relationship Id="rId3" Type="http://schemas.openxmlformats.org/officeDocument/2006/relationships/image" Target="../media/image15.wmf"/><Relationship Id="rId2" Type="http://schemas.openxmlformats.org/officeDocument/2006/relationships/oleObject" Target="../embeddings/oleObject6.bin"/><Relationship Id="rId16" Type="http://schemas.openxmlformats.org/officeDocument/2006/relationships/notesSlide" Target="../notesSlides/notesSlide12.xml"/><Relationship Id="rId15" Type="http://schemas.openxmlformats.org/officeDocument/2006/relationships/vmlDrawing" Target="../drawings/vmlDrawing2.vml"/><Relationship Id="rId14" Type="http://schemas.openxmlformats.org/officeDocument/2006/relationships/slideLayout" Target="../slideLayouts/slideLayout12.xml"/><Relationship Id="rId13" Type="http://schemas.openxmlformats.org/officeDocument/2006/relationships/image" Target="../media/image21.png"/><Relationship Id="rId12" Type="http://schemas.openxmlformats.org/officeDocument/2006/relationships/image" Target="../media/image7.jpeg"/><Relationship Id="rId11" Type="http://schemas.openxmlformats.org/officeDocument/2006/relationships/image" Target="../media/image19.wmf"/><Relationship Id="rId10" Type="http://schemas.openxmlformats.org/officeDocument/2006/relationships/oleObject" Target="../embeddings/oleObject10.bin"/><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2.xml"/><Relationship Id="rId3" Type="http://schemas.openxmlformats.org/officeDocument/2006/relationships/image" Target="../media/image22.png"/><Relationship Id="rId2" Type="http://schemas.openxmlformats.org/officeDocument/2006/relationships/image" Target="../media/image7.jpe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2.xml"/><Relationship Id="rId3" Type="http://schemas.openxmlformats.org/officeDocument/2006/relationships/image" Target="../media/image23.png"/><Relationship Id="rId2" Type="http://schemas.openxmlformats.org/officeDocument/2006/relationships/image" Target="../media/image7.jpe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3.png"/><Relationship Id="rId3" Type="http://schemas.openxmlformats.org/officeDocument/2006/relationships/image" Target="../media/image7.jpeg"/><Relationship Id="rId2" Type="http://schemas.openxmlformats.org/officeDocument/2006/relationships/image" Target="../media/image24.png"/><Relationship Id="rId15" Type="http://schemas.openxmlformats.org/officeDocument/2006/relationships/notesSlide" Target="../notesSlides/notesSlide16.xml"/><Relationship Id="rId14" Type="http://schemas.openxmlformats.org/officeDocument/2006/relationships/slideLayout" Target="../slideLayouts/slideLayout12.xml"/><Relationship Id="rId13" Type="http://schemas.openxmlformats.org/officeDocument/2006/relationships/image" Target="../media/image33.png"/><Relationship Id="rId12" Type="http://schemas.openxmlformats.org/officeDocument/2006/relationships/image" Target="../media/image32.png"/><Relationship Id="rId11" Type="http://schemas.openxmlformats.org/officeDocument/2006/relationships/image" Target="../media/image31.png"/><Relationship Id="rId10" Type="http://schemas.openxmlformats.org/officeDocument/2006/relationships/image" Target="../media/image30.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9" Type="http://schemas.openxmlformats.org/officeDocument/2006/relationships/image" Target="../media/image36.png"/><Relationship Id="rId8" Type="http://schemas.openxmlformats.org/officeDocument/2006/relationships/image" Target="../media/image35.png"/><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34.png"/><Relationship Id="rId4" Type="http://schemas.openxmlformats.org/officeDocument/2006/relationships/image" Target="../media/image23.png"/><Relationship Id="rId3" Type="http://schemas.openxmlformats.org/officeDocument/2006/relationships/image" Target="../media/image7.jpeg"/><Relationship Id="rId2" Type="http://schemas.openxmlformats.org/officeDocument/2006/relationships/image" Target="../media/image24.png"/><Relationship Id="rId17" Type="http://schemas.openxmlformats.org/officeDocument/2006/relationships/notesSlide" Target="../notesSlides/notesSlide18.xml"/><Relationship Id="rId16" Type="http://schemas.openxmlformats.org/officeDocument/2006/relationships/slideLayout" Target="../slideLayouts/slideLayout12.xml"/><Relationship Id="rId15" Type="http://schemas.openxmlformats.org/officeDocument/2006/relationships/image" Target="../media/image42.png"/><Relationship Id="rId14" Type="http://schemas.openxmlformats.org/officeDocument/2006/relationships/image" Target="../media/image41.png"/><Relationship Id="rId13" Type="http://schemas.openxmlformats.org/officeDocument/2006/relationships/image" Target="../media/image40.png"/><Relationship Id="rId12" Type="http://schemas.openxmlformats.org/officeDocument/2006/relationships/image" Target="../media/image39.png"/><Relationship Id="rId11" Type="http://schemas.openxmlformats.org/officeDocument/2006/relationships/image" Target="../media/image38.png"/><Relationship Id="rId10" Type="http://schemas.openxmlformats.org/officeDocument/2006/relationships/image" Target="../media/image3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tags" Target="../tags/tag1.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12.xml"/><Relationship Id="rId6" Type="http://schemas.openxmlformats.org/officeDocument/2006/relationships/image" Target="../media/image45.png"/><Relationship Id="rId5" Type="http://schemas.openxmlformats.org/officeDocument/2006/relationships/image" Target="../media/image23.png"/><Relationship Id="rId4" Type="http://schemas.openxmlformats.org/officeDocument/2006/relationships/image" Target="../media/image7.jpe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2.xml"/><Relationship Id="rId4" Type="http://schemas.openxmlformats.org/officeDocument/2006/relationships/image" Target="../media/image7.jpe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12.xml"/><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7.jpe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12.xml"/><Relationship Id="rId5" Type="http://schemas.openxmlformats.org/officeDocument/2006/relationships/image" Target="../media/image52.png"/><Relationship Id="rId4" Type="http://schemas.openxmlformats.org/officeDocument/2006/relationships/image" Target="../media/image49.png"/><Relationship Id="rId3" Type="http://schemas.openxmlformats.org/officeDocument/2006/relationships/image" Target="../media/image51.png"/><Relationship Id="rId2" Type="http://schemas.openxmlformats.org/officeDocument/2006/relationships/image" Target="../media/image7.jpe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12.xml"/><Relationship Id="rId5" Type="http://schemas.openxmlformats.org/officeDocument/2006/relationships/image" Target="../media/image55.png"/><Relationship Id="rId4" Type="http://schemas.openxmlformats.org/officeDocument/2006/relationships/image" Target="../media/image54.png"/><Relationship Id="rId3" Type="http://schemas.openxmlformats.org/officeDocument/2006/relationships/image" Target="../media/image7.jpeg"/><Relationship Id="rId2" Type="http://schemas.openxmlformats.org/officeDocument/2006/relationships/image" Target="../media/image53.png"/><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9" Type="http://schemas.openxmlformats.org/officeDocument/2006/relationships/image" Target="../media/image7.jpeg"/><Relationship Id="rId8" Type="http://schemas.openxmlformats.org/officeDocument/2006/relationships/image" Target="../media/image62.png"/><Relationship Id="rId7" Type="http://schemas.openxmlformats.org/officeDocument/2006/relationships/image" Target="../media/image61.png"/><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6.png"/><Relationship Id="rId11" Type="http://schemas.openxmlformats.org/officeDocument/2006/relationships/notesSlide" Target="../notesSlides/notesSlide25.xml"/><Relationship Id="rId10" Type="http://schemas.openxmlformats.org/officeDocument/2006/relationships/slideLayout" Target="../slideLayouts/slideLayout12.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5.png"/><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7.jpeg"/><Relationship Id="rId7" Type="http://schemas.openxmlformats.org/officeDocument/2006/relationships/image" Target="../media/image71.png"/><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image" Target="../media/image66.png"/><Relationship Id="rId10" Type="http://schemas.openxmlformats.org/officeDocument/2006/relationships/notesSlide" Target="../notesSlides/notesSlide27.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9" Type="http://schemas.openxmlformats.org/officeDocument/2006/relationships/image" Target="../media/image78.png"/><Relationship Id="rId8" Type="http://schemas.openxmlformats.org/officeDocument/2006/relationships/image" Target="../media/image77.png"/><Relationship Id="rId7" Type="http://schemas.openxmlformats.org/officeDocument/2006/relationships/image" Target="../media/image76.png"/><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1.png"/><Relationship Id="rId3" Type="http://schemas.openxmlformats.org/officeDocument/2006/relationships/image" Target="../media/image73.png"/><Relationship Id="rId2" Type="http://schemas.openxmlformats.org/officeDocument/2006/relationships/image" Target="../media/image72.png"/><Relationship Id="rId13" Type="http://schemas.openxmlformats.org/officeDocument/2006/relationships/notesSlide" Target="../notesSlides/notesSlide28.xml"/><Relationship Id="rId12" Type="http://schemas.openxmlformats.org/officeDocument/2006/relationships/slideLayout" Target="../slideLayouts/slideLayout12.xml"/><Relationship Id="rId11" Type="http://schemas.openxmlformats.org/officeDocument/2006/relationships/image" Target="../media/image7.jpeg"/><Relationship Id="rId10" Type="http://schemas.openxmlformats.org/officeDocument/2006/relationships/image" Target="../media/image79.png"/><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12.xml"/><Relationship Id="rId5" Type="http://schemas.openxmlformats.org/officeDocument/2006/relationships/image" Target="../media/image82.png"/><Relationship Id="rId4" Type="http://schemas.openxmlformats.org/officeDocument/2006/relationships/image" Target="../media/image81.png"/><Relationship Id="rId3" Type="http://schemas.openxmlformats.org/officeDocument/2006/relationships/image" Target="../media/image7.jpeg"/><Relationship Id="rId2" Type="http://schemas.openxmlformats.org/officeDocument/2006/relationships/image" Target="../media/image80.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12.xml"/><Relationship Id="rId4" Type="http://schemas.openxmlformats.org/officeDocument/2006/relationships/image" Target="../media/image7.jpeg"/><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12.xml"/><Relationship Id="rId4" Type="http://schemas.openxmlformats.org/officeDocument/2006/relationships/image" Target="../media/image86.png"/><Relationship Id="rId3" Type="http://schemas.openxmlformats.org/officeDocument/2006/relationships/image" Target="../media/image85.png"/><Relationship Id="rId2" Type="http://schemas.openxmlformats.org/officeDocument/2006/relationships/image" Target="../media/image7.jpeg"/><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35.xml"/><Relationship Id="rId7" Type="http://schemas.openxmlformats.org/officeDocument/2006/relationships/slideLayout" Target="../slideLayouts/slideLayout1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 Id="rId3" Type="http://schemas.openxmlformats.org/officeDocument/2006/relationships/image" Target="../media/image7.jpeg"/><Relationship Id="rId2" Type="http://schemas.openxmlformats.org/officeDocument/2006/relationships/image" Target="../media/image87.png"/><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2.xml"/><Relationship Id="rId3" Type="http://schemas.openxmlformats.org/officeDocument/2006/relationships/image" Target="../media/image91.png"/><Relationship Id="rId2" Type="http://schemas.openxmlformats.org/officeDocument/2006/relationships/image" Target="../media/image7.jpeg"/><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12.xml"/><Relationship Id="rId3" Type="http://schemas.openxmlformats.org/officeDocument/2006/relationships/image" Target="../media/image92.png"/><Relationship Id="rId2" Type="http://schemas.openxmlformats.org/officeDocument/2006/relationships/image" Target="../media/image7.jpeg"/><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12.xml"/><Relationship Id="rId3" Type="http://schemas.openxmlformats.org/officeDocument/2006/relationships/image" Target="../media/image93.png"/><Relationship Id="rId2" Type="http://schemas.openxmlformats.org/officeDocument/2006/relationships/image" Target="../media/image7.jpeg"/><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12.xml"/><Relationship Id="rId4" Type="http://schemas.openxmlformats.org/officeDocument/2006/relationships/image" Target="../media/image95.png"/><Relationship Id="rId3" Type="http://schemas.openxmlformats.org/officeDocument/2006/relationships/image" Target="../media/image94.png"/><Relationship Id="rId2" Type="http://schemas.openxmlformats.org/officeDocument/2006/relationships/image" Target="../media/image7.jpe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12.xml"/><Relationship Id="rId3" Type="http://schemas.openxmlformats.org/officeDocument/2006/relationships/image" Target="../media/image96.png"/><Relationship Id="rId2" Type="http://schemas.openxmlformats.org/officeDocument/2006/relationships/image" Target="../media/image7.jpeg"/><Relationship Id="rId1" Type="http://schemas.openxmlformats.org/officeDocument/2006/relationships/image" Target="../media/image6.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12.xml"/><Relationship Id="rId3" Type="http://schemas.openxmlformats.org/officeDocument/2006/relationships/image" Target="../media/image97.png"/><Relationship Id="rId2" Type="http://schemas.openxmlformats.org/officeDocument/2006/relationships/image" Target="../media/image7.jpeg"/><Relationship Id="rId1" Type="http://schemas.openxmlformats.org/officeDocument/2006/relationships/image" Target="../media/image6.png"/></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43.xml"/><Relationship Id="rId5" Type="http://schemas.openxmlformats.org/officeDocument/2006/relationships/slideLayout" Target="../slideLayouts/slideLayout12.xml"/><Relationship Id="rId4" Type="http://schemas.openxmlformats.org/officeDocument/2006/relationships/image" Target="../media/image99.png"/><Relationship Id="rId3" Type="http://schemas.openxmlformats.org/officeDocument/2006/relationships/image" Target="../media/image98.png"/><Relationship Id="rId2" Type="http://schemas.openxmlformats.org/officeDocument/2006/relationships/image" Target="../media/image7.jpeg"/><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12.xml"/><Relationship Id="rId3" Type="http://schemas.openxmlformats.org/officeDocument/2006/relationships/image" Target="../media/image100.png"/><Relationship Id="rId2" Type="http://schemas.openxmlformats.org/officeDocument/2006/relationships/image" Target="../media/image7.jpeg"/><Relationship Id="rId1" Type="http://schemas.openxmlformats.org/officeDocument/2006/relationships/image" Target="../media/image6.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48.xml"/><Relationship Id="rId6"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103.png"/><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image" Target="../media/image6.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12.xml"/><Relationship Id="rId2" Type="http://schemas.openxmlformats.org/officeDocument/2006/relationships/image" Target="../media/image104.png"/><Relationship Id="rId1" Type="http://schemas.openxmlformats.org/officeDocument/2006/relationships/image" Target="../media/image6.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12.xml"/><Relationship Id="rId3" Type="http://schemas.openxmlformats.org/officeDocument/2006/relationships/image" Target="../media/image105.png"/><Relationship Id="rId2" Type="http://schemas.openxmlformats.org/officeDocument/2006/relationships/image" Target="../media/image7.jpeg"/><Relationship Id="rId1" Type="http://schemas.openxmlformats.org/officeDocument/2006/relationships/image" Target="../media/image6.png"/></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12.xml"/><Relationship Id="rId3" Type="http://schemas.openxmlformats.org/officeDocument/2006/relationships/image" Target="../media/image106.png"/><Relationship Id="rId2" Type="http://schemas.openxmlformats.org/officeDocument/2006/relationships/image" Target="../media/image7.jpeg"/><Relationship Id="rId1" Type="http://schemas.openxmlformats.org/officeDocument/2006/relationships/image" Target="../media/image6.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62.xml.rels><?xml version="1.0" encoding="UTF-8" standalone="yes"?>
<Relationships xmlns="http://schemas.openxmlformats.org/package/2006/relationships"><Relationship Id="rId6" Type="http://schemas.openxmlformats.org/officeDocument/2006/relationships/notesSlide" Target="../notesSlides/notesSlide62.xml"/><Relationship Id="rId5" Type="http://schemas.openxmlformats.org/officeDocument/2006/relationships/slideLayout" Target="../slideLayouts/slideLayout12.xml"/><Relationship Id="rId4" Type="http://schemas.openxmlformats.org/officeDocument/2006/relationships/image" Target="../media/image7.jpeg"/><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image" Target="../media/image6.pn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64.xml.rels><?xml version="1.0" encoding="UTF-8" standalone="yes"?>
<Relationships xmlns="http://schemas.openxmlformats.org/package/2006/relationships"><Relationship Id="rId7" Type="http://schemas.openxmlformats.org/officeDocument/2006/relationships/notesSlide" Target="../notesSlides/notesSlide64.xml"/><Relationship Id="rId6"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111.png"/><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image" Target="../media/image6.pn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67.xml"/><Relationship Id="rId4" Type="http://schemas.openxmlformats.org/officeDocument/2006/relationships/slideLayout" Target="../slideLayouts/slideLayout12.xml"/><Relationship Id="rId3" Type="http://schemas.openxmlformats.org/officeDocument/2006/relationships/image" Target="../media/image23.png"/><Relationship Id="rId2" Type="http://schemas.openxmlformats.org/officeDocument/2006/relationships/image" Target="../media/image7.jpeg"/><Relationship Id="rId1" Type="http://schemas.openxmlformats.org/officeDocument/2006/relationships/image" Target="../media/image6.png"/></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68.xml"/><Relationship Id="rId4" Type="http://schemas.openxmlformats.org/officeDocument/2006/relationships/slideLayout" Target="../slideLayouts/slideLayout12.xml"/><Relationship Id="rId3" Type="http://schemas.openxmlformats.org/officeDocument/2006/relationships/image" Target="../media/image7.jpeg"/><Relationship Id="rId2" Type="http://schemas.openxmlformats.org/officeDocument/2006/relationships/hyperlink" Target="IrisData.xlsx" TargetMode="External"/><Relationship Id="rId1" Type="http://schemas.openxmlformats.org/officeDocument/2006/relationships/image" Target="../media/image6.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2.xml"/><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7"/>
          <p:cNvSpPr/>
          <p:nvPr/>
        </p:nvSpPr>
        <p:spPr>
          <a:xfrm>
            <a:off x="5137150" y="4548188"/>
            <a:ext cx="2928938" cy="379412"/>
          </a:xfrm>
          <a:prstGeom prst="roundRect">
            <a:avLst>
              <a:gd name="adj" fmla="val 27969"/>
            </a:avLst>
          </a:prstGeom>
          <a:noFill/>
          <a:ln w="12700">
            <a:solidFill>
              <a:schemeClr val="accent1"/>
            </a:solidFill>
          </a:ln>
        </p:spPr>
        <p:txBody>
          <a:bodyPr>
            <a:spAutoFit/>
          </a:bodyPr>
          <a:lstStyle/>
          <a:p>
            <a:pPr algn="ctr" eaLnBrk="1" fontAlgn="auto" hangingPunct="1">
              <a:defRPr/>
            </a:pPr>
            <a:r>
              <a:rPr lang="en-US" altLang="zh-CN" sz="1465" noProof="1">
                <a:solidFill>
                  <a:schemeClr val="accent1"/>
                </a:solidFill>
                <a:latin typeface="微软雅黑" panose="020B0503020204020204" pitchFamily="34" charset="-122"/>
                <a:ea typeface="微软雅黑" panose="020B0503020204020204" pitchFamily="34" charset="-122"/>
              </a:rPr>
              <a:t>Name</a:t>
            </a:r>
            <a:r>
              <a:rPr lang="zh-CN" altLang="en-US" sz="1465" noProof="1">
                <a:solidFill>
                  <a:schemeClr val="accent1"/>
                </a:solidFill>
                <a:latin typeface="微软雅黑" panose="020B0503020204020204" pitchFamily="34" charset="-122"/>
                <a:ea typeface="微软雅黑" panose="020B0503020204020204" pitchFamily="34" charset="-122"/>
              </a:rPr>
              <a:t>：</a:t>
            </a:r>
            <a:r>
              <a:rPr lang="en-US" altLang="zh-CN" sz="1465" noProof="1">
                <a:solidFill>
                  <a:schemeClr val="accent1"/>
                </a:solidFill>
                <a:latin typeface="微软雅黑" panose="020B0503020204020204" pitchFamily="34" charset="-122"/>
                <a:ea typeface="微软雅黑" panose="020B0503020204020204" pitchFamily="34" charset="-122"/>
              </a:rPr>
              <a:t>Huang Longfei</a:t>
            </a:r>
            <a:endParaRPr lang="en-US" altLang="zh-CN" sz="1465" noProof="1">
              <a:solidFill>
                <a:schemeClr val="accent1"/>
              </a:solidFill>
              <a:latin typeface="微软雅黑" panose="020B0503020204020204" pitchFamily="34" charset="-122"/>
              <a:ea typeface="微软雅黑" panose="020B0503020204020204" pitchFamily="34" charset="-122"/>
            </a:endParaRPr>
          </a:p>
        </p:txBody>
      </p:sp>
      <p:sp>
        <p:nvSpPr>
          <p:cNvPr id="12" name="Rectangle 27"/>
          <p:cNvSpPr/>
          <p:nvPr/>
        </p:nvSpPr>
        <p:spPr>
          <a:xfrm>
            <a:off x="8753475" y="4562475"/>
            <a:ext cx="1606550" cy="379413"/>
          </a:xfrm>
          <a:prstGeom prst="roundRect">
            <a:avLst>
              <a:gd name="adj" fmla="val 27969"/>
            </a:avLst>
          </a:prstGeom>
          <a:noFill/>
          <a:ln w="9525">
            <a:solidFill>
              <a:schemeClr val="tx1">
                <a:lumMod val="95000"/>
                <a:lumOff val="5000"/>
              </a:schemeClr>
            </a:solidFill>
          </a:ln>
        </p:spPr>
        <p:txBody>
          <a:bodyPr>
            <a:spAutoFit/>
          </a:bodyPr>
          <a:lstStyle/>
          <a:p>
            <a:pPr eaLnBrk="1" fontAlgn="auto" hangingPunct="1">
              <a:defRPr/>
            </a:pPr>
            <a:r>
              <a:rPr lang="en-US" altLang="zh-CN" sz="1465" noProof="1">
                <a:latin typeface="微软雅黑" panose="020B0503020204020204" pitchFamily="34" charset="-122"/>
                <a:ea typeface="微软雅黑" panose="020B0503020204020204" pitchFamily="34" charset="-122"/>
              </a:rPr>
              <a:t>Date</a:t>
            </a:r>
            <a:r>
              <a:rPr lang="zh-CN" altLang="en-US" sz="1465" noProof="1" smtClean="0">
                <a:latin typeface="微软雅黑" panose="020B0503020204020204" pitchFamily="34" charset="-122"/>
                <a:ea typeface="微软雅黑" panose="020B0503020204020204" pitchFamily="34" charset="-122"/>
              </a:rPr>
              <a:t>：</a:t>
            </a:r>
            <a:r>
              <a:rPr lang="en-US" altLang="zh-CN" sz="1465" noProof="1" smtClean="0">
                <a:latin typeface="微软雅黑" panose="020B0503020204020204" pitchFamily="34" charset="-122"/>
                <a:ea typeface="微软雅黑" panose="020B0503020204020204" pitchFamily="34" charset="-122"/>
              </a:rPr>
              <a:t>21 Oct</a:t>
            </a:r>
            <a:r>
              <a:rPr lang="en-US" altLang="zh-CN" sz="1465" noProof="1">
                <a:latin typeface="微软雅黑" panose="020B0503020204020204" pitchFamily="34" charset="-122"/>
                <a:ea typeface="微软雅黑" panose="020B0503020204020204" pitchFamily="34" charset="-122"/>
              </a:rPr>
              <a:t>.</a:t>
            </a:r>
            <a:endParaRPr lang="zh-CN" altLang="en-US" sz="1465" noProof="1">
              <a:latin typeface="微软雅黑" panose="020B0503020204020204" pitchFamily="34" charset="-122"/>
              <a:ea typeface="微软雅黑" panose="020B0503020204020204" pitchFamily="34" charset="-122"/>
            </a:endParaRPr>
          </a:p>
        </p:txBody>
      </p:sp>
      <p:sp>
        <p:nvSpPr>
          <p:cNvPr id="15" name="文本框 14"/>
          <p:cNvSpPr txBox="1">
            <a:spLocks noChangeArrowheads="1"/>
          </p:cNvSpPr>
          <p:nvPr/>
        </p:nvSpPr>
        <p:spPr bwMode="auto">
          <a:xfrm>
            <a:off x="5065713" y="2573896"/>
            <a:ext cx="72337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eaLnBrk="1" fontAlgn="auto" hangingPunct="1">
              <a:defRPr/>
            </a:pPr>
            <a:r>
              <a:rPr lang="en-US" altLang="zh-CN" sz="4800" noProof="1">
                <a:ln>
                  <a:solidFill>
                    <a:schemeClr val="accent1"/>
                  </a:solidFill>
                </a:ln>
                <a:pattFill prst="ltUpDiag">
                  <a:fgClr>
                    <a:schemeClr val="accent1"/>
                  </a:fgClr>
                  <a:bgClr>
                    <a:schemeClr val="accent1">
                      <a:lumMod val="60000"/>
                      <a:lumOff val="40000"/>
                    </a:schemeClr>
                  </a:bgClr>
                </a:pattFill>
                <a:latin typeface="微软雅黑" panose="020B0503020204020204" pitchFamily="34" charset="-122"/>
              </a:rPr>
              <a:t>Bayesian </a:t>
            </a:r>
            <a:r>
              <a:rPr lang="en-US" altLang="zh-CN" sz="4800" noProof="1" smtClean="0">
                <a:ln>
                  <a:solidFill>
                    <a:schemeClr val="accent1"/>
                  </a:solidFill>
                </a:ln>
                <a:pattFill prst="ltUpDiag">
                  <a:fgClr>
                    <a:schemeClr val="accent1"/>
                  </a:fgClr>
                  <a:bgClr>
                    <a:schemeClr val="accent1">
                      <a:lumMod val="60000"/>
                      <a:lumOff val="40000"/>
                    </a:schemeClr>
                  </a:bgClr>
                </a:pattFill>
                <a:latin typeface="微软雅黑" panose="020B0503020204020204" pitchFamily="34" charset="-122"/>
              </a:rPr>
              <a:t>Classification</a:t>
            </a:r>
            <a:endParaRPr lang="zh-CN" altLang="en-US" sz="4800" noProof="1">
              <a:ln>
                <a:solidFill>
                  <a:schemeClr val="accent1"/>
                </a:solidFill>
              </a:ln>
              <a:pattFill prst="ltUpDiag">
                <a:fgClr>
                  <a:schemeClr val="accent1"/>
                </a:fgClr>
                <a:bgClr>
                  <a:schemeClr val="accent1">
                    <a:lumMod val="60000"/>
                    <a:lumOff val="40000"/>
                  </a:schemeClr>
                </a:bgClr>
              </a:pattFill>
              <a:latin typeface="微软雅黑" panose="020B0503020204020204" pitchFamily="34" charset="-122"/>
            </a:endParaRPr>
          </a:p>
        </p:txBody>
      </p:sp>
      <p:grpSp>
        <p:nvGrpSpPr>
          <p:cNvPr id="4101" name="Group 4"/>
          <p:cNvGrpSpPr>
            <a:grpSpLocks noChangeAspect="1"/>
          </p:cNvGrpSpPr>
          <p:nvPr/>
        </p:nvGrpSpPr>
        <p:grpSpPr bwMode="auto">
          <a:xfrm>
            <a:off x="742950" y="1593850"/>
            <a:ext cx="3497263" cy="3324225"/>
            <a:chOff x="2885" y="1201"/>
            <a:chExt cx="2203" cy="2094"/>
          </a:xfrm>
        </p:grpSpPr>
        <p:sp>
          <p:nvSpPr>
            <p:cNvPr id="4106" name="AutoShape 3"/>
            <p:cNvSpPr>
              <a:spLocks noChangeAspect="1" noChangeArrowheads="1" noTextEdit="1"/>
            </p:cNvSpPr>
            <p:nvPr/>
          </p:nvSpPr>
          <p:spPr bwMode="auto">
            <a:xfrm>
              <a:off x="2885" y="1201"/>
              <a:ext cx="2203" cy="2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07" name="Freeform 5"/>
            <p:cNvSpPr>
              <a:spLocks noChangeArrowheads="1"/>
            </p:cNvSpPr>
            <p:nvPr/>
          </p:nvSpPr>
          <p:spPr bwMode="auto">
            <a:xfrm>
              <a:off x="3793" y="1692"/>
              <a:ext cx="798" cy="785"/>
            </a:xfrm>
            <a:custGeom>
              <a:avLst/>
              <a:gdLst>
                <a:gd name="T0" fmla="*/ 801383 w 413"/>
                <a:gd name="T1" fmla="*/ 3052327 h 406"/>
                <a:gd name="T2" fmla="*/ 1583286 w 413"/>
                <a:gd name="T3" fmla="*/ 2318523 h 406"/>
                <a:gd name="T4" fmla="*/ 2352889 w 413"/>
                <a:gd name="T5" fmla="*/ 1541661 h 406"/>
                <a:gd name="T6" fmla="*/ 3558168 w 413"/>
                <a:gd name="T7" fmla="*/ 394986 h 406"/>
                <a:gd name="T8" fmla="*/ 3944960 w 413"/>
                <a:gd name="T9" fmla="*/ 32019 h 406"/>
                <a:gd name="T10" fmla="*/ 3525605 w 413"/>
                <a:gd name="T11" fmla="*/ 356914 h 406"/>
                <a:gd name="T12" fmla="*/ 2375401 w 413"/>
                <a:gd name="T13" fmla="*/ 1468194 h 406"/>
                <a:gd name="T14" fmla="*/ 1246298 w 413"/>
                <a:gd name="T15" fmla="*/ 2549912 h 406"/>
                <a:gd name="T16" fmla="*/ 130501 w 413"/>
                <a:gd name="T17" fmla="*/ 3684407 h 406"/>
                <a:gd name="T18" fmla="*/ 119062 w 413"/>
                <a:gd name="T19" fmla="*/ 3917330 h 406"/>
                <a:gd name="T20" fmla="*/ 455393 w 413"/>
                <a:gd name="T21" fmla="*/ 3631273 h 406"/>
                <a:gd name="T22" fmla="*/ 2071351 w 413"/>
                <a:gd name="T23" fmla="*/ 2164320 h 406"/>
                <a:gd name="T24" fmla="*/ 3657734 w 413"/>
                <a:gd name="T25" fmla="*/ 666600 h 406"/>
                <a:gd name="T26" fmla="*/ 4102528 w 413"/>
                <a:gd name="T27" fmla="*/ 254093 h 406"/>
                <a:gd name="T28" fmla="*/ 3328522 w 413"/>
                <a:gd name="T29" fmla="*/ 971341 h 406"/>
                <a:gd name="T30" fmla="*/ 1746683 w 413"/>
                <a:gd name="T31" fmla="*/ 2459318 h 406"/>
                <a:gd name="T32" fmla="*/ 455393 w 413"/>
                <a:gd name="T33" fmla="*/ 3704479 h 406"/>
                <a:gd name="T34" fmla="*/ 40642 w 413"/>
                <a:gd name="T35" fmla="*/ 3889849 h 406"/>
                <a:gd name="T36" fmla="*/ 10886 w 413"/>
                <a:gd name="T37" fmla="*/ 3868749 h 406"/>
                <a:gd name="T38" fmla="*/ 345990 w 413"/>
                <a:gd name="T39" fmla="*/ 3763984 h 406"/>
                <a:gd name="T40" fmla="*/ 736908 w 413"/>
                <a:gd name="T41" fmla="*/ 3430639 h 406"/>
                <a:gd name="T42" fmla="*/ 1527409 w 413"/>
                <a:gd name="T43" fmla="*/ 2686237 h 406"/>
                <a:gd name="T44" fmla="*/ 3092752 w 413"/>
                <a:gd name="T45" fmla="*/ 1193051 h 406"/>
                <a:gd name="T46" fmla="*/ 4154005 w 413"/>
                <a:gd name="T47" fmla="*/ 204286 h 406"/>
                <a:gd name="T48" fmla="*/ 3883418 w 413"/>
                <a:gd name="T49" fmla="*/ 90604 h 406"/>
                <a:gd name="T50" fmla="*/ 4023280 w 413"/>
                <a:gd name="T51" fmla="*/ 184595 h 406"/>
                <a:gd name="T52" fmla="*/ 3883418 w 413"/>
                <a:gd name="T53" fmla="*/ 90604 h 406"/>
                <a:gd name="T54" fmla="*/ 4143121 w 413"/>
                <a:gd name="T55" fmla="*/ 204286 h 406"/>
                <a:gd name="T56" fmla="*/ 1778605 w 413"/>
                <a:gd name="T57" fmla="*/ 2407500 h 406"/>
                <a:gd name="T58" fmla="*/ 498937 w 413"/>
                <a:gd name="T59" fmla="*/ 3611468 h 406"/>
                <a:gd name="T60" fmla="*/ 162560 w 413"/>
                <a:gd name="T61" fmla="*/ 3848609 h 406"/>
                <a:gd name="T62" fmla="*/ 0 w 413"/>
                <a:gd name="T63" fmla="*/ 3857055 h 406"/>
                <a:gd name="T64" fmla="*/ 1560080 w 413"/>
                <a:gd name="T65" fmla="*/ 2686237 h 406"/>
                <a:gd name="T66" fmla="*/ 3133338 w 413"/>
                <a:gd name="T67" fmla="*/ 1193051 h 406"/>
                <a:gd name="T68" fmla="*/ 4102528 w 413"/>
                <a:gd name="T69" fmla="*/ 254093 h 406"/>
                <a:gd name="T70" fmla="*/ 3913025 w 413"/>
                <a:gd name="T71" fmla="*/ 394986 h 406"/>
                <a:gd name="T72" fmla="*/ 3328522 w 413"/>
                <a:gd name="T73" fmla="*/ 938872 h 406"/>
                <a:gd name="T74" fmla="*/ 909672 w 413"/>
                <a:gd name="T75" fmla="*/ 3182220 h 406"/>
                <a:gd name="T76" fmla="*/ 325072 w 413"/>
                <a:gd name="T77" fmla="*/ 3737333 h 406"/>
                <a:gd name="T78" fmla="*/ 162560 w 413"/>
                <a:gd name="T79" fmla="*/ 3879665 h 406"/>
                <a:gd name="T80" fmla="*/ 78529 w 413"/>
                <a:gd name="T81" fmla="*/ 3758338 h 406"/>
                <a:gd name="T82" fmla="*/ 650610 w 413"/>
                <a:gd name="T83" fmla="*/ 3222814 h 406"/>
                <a:gd name="T84" fmla="*/ 2134536 w 413"/>
                <a:gd name="T85" fmla="*/ 1746515 h 406"/>
                <a:gd name="T86" fmla="*/ 3265364 w 413"/>
                <a:gd name="T87" fmla="*/ 633617 h 406"/>
                <a:gd name="T88" fmla="*/ 3950796 w 413"/>
                <a:gd name="T89" fmla="*/ 32019 h 406"/>
                <a:gd name="T90" fmla="*/ 3761384 w 413"/>
                <a:gd name="T91" fmla="*/ 152572 h 406"/>
                <a:gd name="T92" fmla="*/ 3206544 w 413"/>
                <a:gd name="T93" fmla="*/ 712710 h 406"/>
                <a:gd name="T94" fmla="*/ 1649379 w 413"/>
                <a:gd name="T95" fmla="*/ 2216886 h 406"/>
                <a:gd name="T96" fmla="*/ 40642 w 413"/>
                <a:gd name="T97" fmla="*/ 3783789 h 4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13" h="406">
                  <a:moveTo>
                    <a:pt x="5" y="373"/>
                  </a:moveTo>
                  <a:cubicBezTo>
                    <a:pt x="30" y="349"/>
                    <a:pt x="54" y="323"/>
                    <a:pt x="79" y="299"/>
                  </a:cubicBezTo>
                  <a:cubicBezTo>
                    <a:pt x="92" y="287"/>
                    <a:pt x="105" y="275"/>
                    <a:pt x="118" y="263"/>
                  </a:cubicBezTo>
                  <a:cubicBezTo>
                    <a:pt x="131" y="251"/>
                    <a:pt x="144" y="239"/>
                    <a:pt x="157" y="227"/>
                  </a:cubicBezTo>
                  <a:cubicBezTo>
                    <a:pt x="170" y="214"/>
                    <a:pt x="183" y="202"/>
                    <a:pt x="196" y="189"/>
                  </a:cubicBezTo>
                  <a:cubicBezTo>
                    <a:pt x="208" y="177"/>
                    <a:pt x="221" y="164"/>
                    <a:pt x="233" y="151"/>
                  </a:cubicBezTo>
                  <a:cubicBezTo>
                    <a:pt x="258" y="127"/>
                    <a:pt x="285" y="104"/>
                    <a:pt x="310" y="80"/>
                  </a:cubicBezTo>
                  <a:cubicBezTo>
                    <a:pt x="325" y="66"/>
                    <a:pt x="338" y="53"/>
                    <a:pt x="352" y="39"/>
                  </a:cubicBezTo>
                  <a:cubicBezTo>
                    <a:pt x="358" y="33"/>
                    <a:pt x="364" y="27"/>
                    <a:pt x="371" y="20"/>
                  </a:cubicBezTo>
                  <a:cubicBezTo>
                    <a:pt x="377" y="14"/>
                    <a:pt x="383" y="7"/>
                    <a:pt x="390" y="3"/>
                  </a:cubicBezTo>
                  <a:cubicBezTo>
                    <a:pt x="390" y="2"/>
                    <a:pt x="389" y="2"/>
                    <a:pt x="389" y="1"/>
                  </a:cubicBezTo>
                  <a:cubicBezTo>
                    <a:pt x="376" y="13"/>
                    <a:pt x="363" y="24"/>
                    <a:pt x="349" y="35"/>
                  </a:cubicBezTo>
                  <a:cubicBezTo>
                    <a:pt x="336" y="47"/>
                    <a:pt x="323" y="58"/>
                    <a:pt x="310" y="71"/>
                  </a:cubicBezTo>
                  <a:cubicBezTo>
                    <a:pt x="285" y="95"/>
                    <a:pt x="261" y="120"/>
                    <a:pt x="235" y="144"/>
                  </a:cubicBezTo>
                  <a:cubicBezTo>
                    <a:pt x="210" y="167"/>
                    <a:pt x="185" y="190"/>
                    <a:pt x="160" y="214"/>
                  </a:cubicBezTo>
                  <a:cubicBezTo>
                    <a:pt x="147" y="226"/>
                    <a:pt x="135" y="238"/>
                    <a:pt x="123" y="250"/>
                  </a:cubicBezTo>
                  <a:cubicBezTo>
                    <a:pt x="111" y="262"/>
                    <a:pt x="100" y="275"/>
                    <a:pt x="88" y="287"/>
                  </a:cubicBezTo>
                  <a:cubicBezTo>
                    <a:pt x="64" y="313"/>
                    <a:pt x="38" y="336"/>
                    <a:pt x="13" y="361"/>
                  </a:cubicBezTo>
                  <a:cubicBezTo>
                    <a:pt x="9" y="364"/>
                    <a:pt x="3" y="368"/>
                    <a:pt x="2" y="373"/>
                  </a:cubicBezTo>
                  <a:cubicBezTo>
                    <a:pt x="0" y="379"/>
                    <a:pt x="8" y="383"/>
                    <a:pt x="12" y="384"/>
                  </a:cubicBezTo>
                  <a:cubicBezTo>
                    <a:pt x="18" y="384"/>
                    <a:pt x="23" y="379"/>
                    <a:pt x="27" y="375"/>
                  </a:cubicBezTo>
                  <a:cubicBezTo>
                    <a:pt x="33" y="368"/>
                    <a:pt x="39" y="362"/>
                    <a:pt x="45" y="356"/>
                  </a:cubicBezTo>
                  <a:cubicBezTo>
                    <a:pt x="70" y="331"/>
                    <a:pt x="98" y="308"/>
                    <a:pt x="125" y="285"/>
                  </a:cubicBezTo>
                  <a:cubicBezTo>
                    <a:pt x="152" y="261"/>
                    <a:pt x="179" y="236"/>
                    <a:pt x="205" y="212"/>
                  </a:cubicBezTo>
                  <a:cubicBezTo>
                    <a:pt x="232" y="187"/>
                    <a:pt x="258" y="162"/>
                    <a:pt x="284" y="138"/>
                  </a:cubicBezTo>
                  <a:cubicBezTo>
                    <a:pt x="310" y="113"/>
                    <a:pt x="336" y="89"/>
                    <a:pt x="362" y="65"/>
                  </a:cubicBezTo>
                  <a:cubicBezTo>
                    <a:pt x="370" y="58"/>
                    <a:pt x="377" y="52"/>
                    <a:pt x="384" y="45"/>
                  </a:cubicBezTo>
                  <a:cubicBezTo>
                    <a:pt x="391" y="38"/>
                    <a:pt x="398" y="31"/>
                    <a:pt x="406" y="25"/>
                  </a:cubicBezTo>
                  <a:cubicBezTo>
                    <a:pt x="405" y="24"/>
                    <a:pt x="405" y="23"/>
                    <a:pt x="404" y="23"/>
                  </a:cubicBezTo>
                  <a:cubicBezTo>
                    <a:pt x="378" y="46"/>
                    <a:pt x="353" y="70"/>
                    <a:pt x="329" y="95"/>
                  </a:cubicBezTo>
                  <a:cubicBezTo>
                    <a:pt x="303" y="120"/>
                    <a:pt x="277" y="144"/>
                    <a:pt x="251" y="168"/>
                  </a:cubicBezTo>
                  <a:cubicBezTo>
                    <a:pt x="225" y="192"/>
                    <a:pt x="199" y="216"/>
                    <a:pt x="173" y="241"/>
                  </a:cubicBezTo>
                  <a:cubicBezTo>
                    <a:pt x="148" y="265"/>
                    <a:pt x="123" y="291"/>
                    <a:pt x="98" y="315"/>
                  </a:cubicBezTo>
                  <a:cubicBezTo>
                    <a:pt x="80" y="332"/>
                    <a:pt x="63" y="348"/>
                    <a:pt x="45" y="363"/>
                  </a:cubicBezTo>
                  <a:cubicBezTo>
                    <a:pt x="37" y="369"/>
                    <a:pt x="30" y="374"/>
                    <a:pt x="22" y="378"/>
                  </a:cubicBezTo>
                  <a:cubicBezTo>
                    <a:pt x="17" y="381"/>
                    <a:pt x="8" y="385"/>
                    <a:pt x="4" y="381"/>
                  </a:cubicBezTo>
                  <a:cubicBezTo>
                    <a:pt x="3" y="380"/>
                    <a:pt x="3" y="378"/>
                    <a:pt x="3" y="377"/>
                  </a:cubicBezTo>
                  <a:cubicBezTo>
                    <a:pt x="2" y="378"/>
                    <a:pt x="1" y="378"/>
                    <a:pt x="1" y="379"/>
                  </a:cubicBezTo>
                  <a:cubicBezTo>
                    <a:pt x="7" y="380"/>
                    <a:pt x="13" y="381"/>
                    <a:pt x="19" y="379"/>
                  </a:cubicBezTo>
                  <a:cubicBezTo>
                    <a:pt x="25" y="377"/>
                    <a:pt x="30" y="373"/>
                    <a:pt x="34" y="369"/>
                  </a:cubicBezTo>
                  <a:cubicBezTo>
                    <a:pt x="41" y="364"/>
                    <a:pt x="47" y="358"/>
                    <a:pt x="54" y="353"/>
                  </a:cubicBezTo>
                  <a:cubicBezTo>
                    <a:pt x="60" y="347"/>
                    <a:pt x="67" y="342"/>
                    <a:pt x="73" y="336"/>
                  </a:cubicBezTo>
                  <a:cubicBezTo>
                    <a:pt x="86" y="324"/>
                    <a:pt x="99" y="311"/>
                    <a:pt x="112" y="299"/>
                  </a:cubicBezTo>
                  <a:cubicBezTo>
                    <a:pt x="125" y="287"/>
                    <a:pt x="138" y="275"/>
                    <a:pt x="151" y="263"/>
                  </a:cubicBezTo>
                  <a:cubicBezTo>
                    <a:pt x="177" y="239"/>
                    <a:pt x="203" y="214"/>
                    <a:pt x="228" y="190"/>
                  </a:cubicBezTo>
                  <a:cubicBezTo>
                    <a:pt x="254" y="165"/>
                    <a:pt x="280" y="141"/>
                    <a:pt x="306" y="117"/>
                  </a:cubicBezTo>
                  <a:cubicBezTo>
                    <a:pt x="341" y="85"/>
                    <a:pt x="376" y="54"/>
                    <a:pt x="412" y="23"/>
                  </a:cubicBezTo>
                  <a:cubicBezTo>
                    <a:pt x="413" y="22"/>
                    <a:pt x="412" y="20"/>
                    <a:pt x="411" y="20"/>
                  </a:cubicBezTo>
                  <a:cubicBezTo>
                    <a:pt x="401" y="18"/>
                    <a:pt x="392" y="16"/>
                    <a:pt x="386" y="7"/>
                  </a:cubicBezTo>
                  <a:cubicBezTo>
                    <a:pt x="385" y="6"/>
                    <a:pt x="383" y="8"/>
                    <a:pt x="384" y="9"/>
                  </a:cubicBezTo>
                  <a:cubicBezTo>
                    <a:pt x="387" y="14"/>
                    <a:pt x="392" y="18"/>
                    <a:pt x="397" y="20"/>
                  </a:cubicBezTo>
                  <a:cubicBezTo>
                    <a:pt x="399" y="21"/>
                    <a:pt x="400" y="19"/>
                    <a:pt x="398" y="18"/>
                  </a:cubicBezTo>
                  <a:cubicBezTo>
                    <a:pt x="393" y="16"/>
                    <a:pt x="389" y="12"/>
                    <a:pt x="386" y="7"/>
                  </a:cubicBezTo>
                  <a:cubicBezTo>
                    <a:pt x="385" y="8"/>
                    <a:pt x="385" y="9"/>
                    <a:pt x="384" y="9"/>
                  </a:cubicBezTo>
                  <a:cubicBezTo>
                    <a:pt x="390" y="18"/>
                    <a:pt x="400" y="21"/>
                    <a:pt x="411" y="23"/>
                  </a:cubicBezTo>
                  <a:cubicBezTo>
                    <a:pt x="410" y="22"/>
                    <a:pt x="410" y="21"/>
                    <a:pt x="410" y="20"/>
                  </a:cubicBezTo>
                  <a:cubicBezTo>
                    <a:pt x="357" y="67"/>
                    <a:pt x="304" y="114"/>
                    <a:pt x="253" y="163"/>
                  </a:cubicBezTo>
                  <a:cubicBezTo>
                    <a:pt x="227" y="187"/>
                    <a:pt x="202" y="212"/>
                    <a:pt x="176" y="236"/>
                  </a:cubicBezTo>
                  <a:cubicBezTo>
                    <a:pt x="150" y="261"/>
                    <a:pt x="124" y="284"/>
                    <a:pt x="98" y="309"/>
                  </a:cubicBezTo>
                  <a:cubicBezTo>
                    <a:pt x="82" y="324"/>
                    <a:pt x="66" y="339"/>
                    <a:pt x="49" y="354"/>
                  </a:cubicBezTo>
                  <a:cubicBezTo>
                    <a:pt x="41" y="360"/>
                    <a:pt x="34" y="366"/>
                    <a:pt x="26" y="372"/>
                  </a:cubicBezTo>
                  <a:cubicBezTo>
                    <a:pt x="23" y="374"/>
                    <a:pt x="20" y="376"/>
                    <a:pt x="16" y="377"/>
                  </a:cubicBezTo>
                  <a:cubicBezTo>
                    <a:pt x="11" y="378"/>
                    <a:pt x="6" y="377"/>
                    <a:pt x="2" y="376"/>
                  </a:cubicBezTo>
                  <a:cubicBezTo>
                    <a:pt x="1" y="376"/>
                    <a:pt x="0" y="377"/>
                    <a:pt x="0" y="378"/>
                  </a:cubicBezTo>
                  <a:cubicBezTo>
                    <a:pt x="7" y="406"/>
                    <a:pt x="70" y="345"/>
                    <a:pt x="78" y="337"/>
                  </a:cubicBezTo>
                  <a:cubicBezTo>
                    <a:pt x="104" y="313"/>
                    <a:pt x="129" y="288"/>
                    <a:pt x="154" y="263"/>
                  </a:cubicBezTo>
                  <a:cubicBezTo>
                    <a:pt x="180" y="238"/>
                    <a:pt x="206" y="213"/>
                    <a:pt x="232" y="189"/>
                  </a:cubicBezTo>
                  <a:cubicBezTo>
                    <a:pt x="258" y="165"/>
                    <a:pt x="284" y="142"/>
                    <a:pt x="310" y="117"/>
                  </a:cubicBezTo>
                  <a:cubicBezTo>
                    <a:pt x="335" y="93"/>
                    <a:pt x="359" y="67"/>
                    <a:pt x="385" y="44"/>
                  </a:cubicBezTo>
                  <a:cubicBezTo>
                    <a:pt x="392" y="37"/>
                    <a:pt x="399" y="31"/>
                    <a:pt x="406" y="25"/>
                  </a:cubicBezTo>
                  <a:cubicBezTo>
                    <a:pt x="407" y="24"/>
                    <a:pt x="405" y="22"/>
                    <a:pt x="404" y="23"/>
                  </a:cubicBezTo>
                  <a:cubicBezTo>
                    <a:pt x="398" y="27"/>
                    <a:pt x="392" y="33"/>
                    <a:pt x="387" y="39"/>
                  </a:cubicBezTo>
                  <a:cubicBezTo>
                    <a:pt x="381" y="45"/>
                    <a:pt x="374" y="51"/>
                    <a:pt x="368" y="56"/>
                  </a:cubicBezTo>
                  <a:cubicBezTo>
                    <a:pt x="355" y="68"/>
                    <a:pt x="342" y="80"/>
                    <a:pt x="329" y="92"/>
                  </a:cubicBezTo>
                  <a:cubicBezTo>
                    <a:pt x="302" y="116"/>
                    <a:pt x="276" y="141"/>
                    <a:pt x="250" y="166"/>
                  </a:cubicBezTo>
                  <a:cubicBezTo>
                    <a:pt x="198" y="216"/>
                    <a:pt x="144" y="264"/>
                    <a:pt x="90" y="312"/>
                  </a:cubicBezTo>
                  <a:cubicBezTo>
                    <a:pt x="76" y="323"/>
                    <a:pt x="63" y="335"/>
                    <a:pt x="50" y="348"/>
                  </a:cubicBezTo>
                  <a:cubicBezTo>
                    <a:pt x="44" y="354"/>
                    <a:pt x="38" y="360"/>
                    <a:pt x="32" y="366"/>
                  </a:cubicBezTo>
                  <a:cubicBezTo>
                    <a:pt x="29" y="369"/>
                    <a:pt x="27" y="371"/>
                    <a:pt x="24" y="374"/>
                  </a:cubicBezTo>
                  <a:cubicBezTo>
                    <a:pt x="22" y="376"/>
                    <a:pt x="19" y="379"/>
                    <a:pt x="16" y="380"/>
                  </a:cubicBezTo>
                  <a:cubicBezTo>
                    <a:pt x="12" y="382"/>
                    <a:pt x="7" y="380"/>
                    <a:pt x="5" y="377"/>
                  </a:cubicBezTo>
                  <a:cubicBezTo>
                    <a:pt x="3" y="374"/>
                    <a:pt x="7" y="370"/>
                    <a:pt x="8" y="368"/>
                  </a:cubicBezTo>
                  <a:cubicBezTo>
                    <a:pt x="14" y="363"/>
                    <a:pt x="20" y="358"/>
                    <a:pt x="26" y="352"/>
                  </a:cubicBezTo>
                  <a:cubicBezTo>
                    <a:pt x="38" y="340"/>
                    <a:pt x="51" y="328"/>
                    <a:pt x="64" y="316"/>
                  </a:cubicBezTo>
                  <a:cubicBezTo>
                    <a:pt x="88" y="292"/>
                    <a:pt x="111" y="266"/>
                    <a:pt x="136" y="241"/>
                  </a:cubicBezTo>
                  <a:cubicBezTo>
                    <a:pt x="160" y="217"/>
                    <a:pt x="185" y="194"/>
                    <a:pt x="211" y="171"/>
                  </a:cubicBezTo>
                  <a:cubicBezTo>
                    <a:pt x="236" y="147"/>
                    <a:pt x="261" y="123"/>
                    <a:pt x="285" y="99"/>
                  </a:cubicBezTo>
                  <a:cubicBezTo>
                    <a:pt x="298" y="86"/>
                    <a:pt x="310" y="74"/>
                    <a:pt x="323" y="62"/>
                  </a:cubicBezTo>
                  <a:cubicBezTo>
                    <a:pt x="336" y="50"/>
                    <a:pt x="350" y="38"/>
                    <a:pt x="363" y="27"/>
                  </a:cubicBezTo>
                  <a:cubicBezTo>
                    <a:pt x="372" y="19"/>
                    <a:pt x="382" y="11"/>
                    <a:pt x="391" y="3"/>
                  </a:cubicBezTo>
                  <a:cubicBezTo>
                    <a:pt x="392" y="2"/>
                    <a:pt x="391" y="0"/>
                    <a:pt x="389" y="1"/>
                  </a:cubicBezTo>
                  <a:cubicBezTo>
                    <a:pt x="383" y="4"/>
                    <a:pt x="377" y="9"/>
                    <a:pt x="372" y="15"/>
                  </a:cubicBezTo>
                  <a:cubicBezTo>
                    <a:pt x="366" y="21"/>
                    <a:pt x="361" y="27"/>
                    <a:pt x="355" y="33"/>
                  </a:cubicBezTo>
                  <a:cubicBezTo>
                    <a:pt x="342" y="45"/>
                    <a:pt x="330" y="58"/>
                    <a:pt x="317" y="70"/>
                  </a:cubicBezTo>
                  <a:cubicBezTo>
                    <a:pt x="291" y="94"/>
                    <a:pt x="265" y="118"/>
                    <a:pt x="239" y="142"/>
                  </a:cubicBezTo>
                  <a:cubicBezTo>
                    <a:pt x="213" y="166"/>
                    <a:pt x="189" y="192"/>
                    <a:pt x="163" y="217"/>
                  </a:cubicBezTo>
                  <a:cubicBezTo>
                    <a:pt x="138" y="242"/>
                    <a:pt x="111" y="265"/>
                    <a:pt x="85" y="290"/>
                  </a:cubicBezTo>
                  <a:cubicBezTo>
                    <a:pt x="57" y="316"/>
                    <a:pt x="31" y="344"/>
                    <a:pt x="4" y="371"/>
                  </a:cubicBezTo>
                  <a:cubicBezTo>
                    <a:pt x="2" y="372"/>
                    <a:pt x="4" y="374"/>
                    <a:pt x="5" y="373"/>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8" name="Freeform 6"/>
            <p:cNvSpPr>
              <a:spLocks noChangeArrowheads="1"/>
            </p:cNvSpPr>
            <p:nvPr/>
          </p:nvSpPr>
          <p:spPr bwMode="auto">
            <a:xfrm>
              <a:off x="4479" y="1209"/>
              <a:ext cx="393" cy="491"/>
            </a:xfrm>
            <a:custGeom>
              <a:avLst/>
              <a:gdLst>
                <a:gd name="T0" fmla="*/ 199057 w 203"/>
                <a:gd name="T1" fmla="*/ 2483037 h 254"/>
                <a:gd name="T2" fmla="*/ 177530 w 203"/>
                <a:gd name="T3" fmla="*/ 2115091 h 254"/>
                <a:gd name="T4" fmla="*/ 355001 w 203"/>
                <a:gd name="T5" fmla="*/ 1788721 h 254"/>
                <a:gd name="T6" fmla="*/ 601245 w 203"/>
                <a:gd name="T7" fmla="*/ 1505377 h 254"/>
                <a:gd name="T8" fmla="*/ 888968 w 203"/>
                <a:gd name="T9" fmla="*/ 1189971 h 254"/>
                <a:gd name="T10" fmla="*/ 1175111 w 203"/>
                <a:gd name="T11" fmla="*/ 884567 h 254"/>
                <a:gd name="T12" fmla="*/ 1320300 w 203"/>
                <a:gd name="T13" fmla="*/ 732383 h 254"/>
                <a:gd name="T14" fmla="*/ 1465656 w 203"/>
                <a:gd name="T15" fmla="*/ 580068 h 254"/>
                <a:gd name="T16" fmla="*/ 1965710 w 203"/>
                <a:gd name="T17" fmla="*/ 21086 h 254"/>
                <a:gd name="T18" fmla="*/ 1942754 w 203"/>
                <a:gd name="T19" fmla="*/ 21086 h 254"/>
                <a:gd name="T20" fmla="*/ 1995867 w 203"/>
                <a:gd name="T21" fmla="*/ 215634 h 254"/>
                <a:gd name="T22" fmla="*/ 2034619 w 203"/>
                <a:gd name="T23" fmla="*/ 446748 h 254"/>
                <a:gd name="T24" fmla="*/ 2075795 w 203"/>
                <a:gd name="T25" fmla="*/ 688705 h 254"/>
                <a:gd name="T26" fmla="*/ 2028467 w 203"/>
                <a:gd name="T27" fmla="*/ 852573 h 254"/>
                <a:gd name="T28" fmla="*/ 1887521 w 203"/>
                <a:gd name="T29" fmla="*/ 988569 h 254"/>
                <a:gd name="T30" fmla="*/ 1721007 w 203"/>
                <a:gd name="T31" fmla="*/ 1140767 h 254"/>
                <a:gd name="T32" fmla="*/ 1320300 w 203"/>
                <a:gd name="T33" fmla="*/ 1517066 h 254"/>
                <a:gd name="T34" fmla="*/ 757069 w 203"/>
                <a:gd name="T35" fmla="*/ 2048038 h 254"/>
                <a:gd name="T36" fmla="*/ 240344 w 203"/>
                <a:gd name="T37" fmla="*/ 2553569 h 254"/>
                <a:gd name="T38" fmla="*/ 269395 w 203"/>
                <a:gd name="T39" fmla="*/ 2573528 h 254"/>
                <a:gd name="T40" fmla="*/ 624086 w 203"/>
                <a:gd name="T41" fmla="*/ 2205183 h 254"/>
                <a:gd name="T42" fmla="*/ 997819 w 203"/>
                <a:gd name="T43" fmla="*/ 1862216 h 254"/>
                <a:gd name="T44" fmla="*/ 1806913 w 203"/>
                <a:gd name="T45" fmla="*/ 1100230 h 254"/>
                <a:gd name="T46" fmla="*/ 2109028 w 203"/>
                <a:gd name="T47" fmla="*/ 683364 h 254"/>
                <a:gd name="T48" fmla="*/ 2075795 w 203"/>
                <a:gd name="T49" fmla="*/ 501268 h 254"/>
                <a:gd name="T50" fmla="*/ 2034619 w 203"/>
                <a:gd name="T51" fmla="*/ 283527 h 254"/>
                <a:gd name="T52" fmla="*/ 1965710 w 203"/>
                <a:gd name="T53" fmla="*/ 0 h 254"/>
                <a:gd name="T54" fmla="*/ 1942754 w 203"/>
                <a:gd name="T55" fmla="*/ 0 h 254"/>
                <a:gd name="T56" fmla="*/ 1641075 w 203"/>
                <a:gd name="T57" fmla="*/ 338106 h 254"/>
                <a:gd name="T58" fmla="*/ 1495913 w 203"/>
                <a:gd name="T59" fmla="*/ 511398 h 254"/>
                <a:gd name="T60" fmla="*/ 1330524 w 203"/>
                <a:gd name="T61" fmla="*/ 683364 h 254"/>
                <a:gd name="T62" fmla="*/ 654357 w 203"/>
                <a:gd name="T63" fmla="*/ 1415748 h 254"/>
                <a:gd name="T64" fmla="*/ 177530 w 203"/>
                <a:gd name="T65" fmla="*/ 2493946 h 254"/>
                <a:gd name="T66" fmla="*/ 199057 w 203"/>
                <a:gd name="T67" fmla="*/ 2483037 h 2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3" h="254">
                  <a:moveTo>
                    <a:pt x="19" y="244"/>
                  </a:moveTo>
                  <a:cubicBezTo>
                    <a:pt x="15" y="232"/>
                    <a:pt x="14" y="220"/>
                    <a:pt x="17" y="208"/>
                  </a:cubicBezTo>
                  <a:cubicBezTo>
                    <a:pt x="20" y="196"/>
                    <a:pt x="27" y="186"/>
                    <a:pt x="34" y="176"/>
                  </a:cubicBezTo>
                  <a:cubicBezTo>
                    <a:pt x="41" y="166"/>
                    <a:pt x="50" y="157"/>
                    <a:pt x="58" y="148"/>
                  </a:cubicBezTo>
                  <a:cubicBezTo>
                    <a:pt x="68" y="138"/>
                    <a:pt x="77" y="128"/>
                    <a:pt x="86" y="117"/>
                  </a:cubicBezTo>
                  <a:cubicBezTo>
                    <a:pt x="95" y="107"/>
                    <a:pt x="104" y="97"/>
                    <a:pt x="113" y="87"/>
                  </a:cubicBezTo>
                  <a:cubicBezTo>
                    <a:pt x="118" y="82"/>
                    <a:pt x="122" y="77"/>
                    <a:pt x="127" y="72"/>
                  </a:cubicBezTo>
                  <a:cubicBezTo>
                    <a:pt x="132" y="67"/>
                    <a:pt x="137" y="62"/>
                    <a:pt x="141" y="57"/>
                  </a:cubicBezTo>
                  <a:cubicBezTo>
                    <a:pt x="158" y="40"/>
                    <a:pt x="169" y="17"/>
                    <a:pt x="189" y="2"/>
                  </a:cubicBezTo>
                  <a:cubicBezTo>
                    <a:pt x="188" y="2"/>
                    <a:pt x="187" y="2"/>
                    <a:pt x="187" y="2"/>
                  </a:cubicBezTo>
                  <a:cubicBezTo>
                    <a:pt x="191" y="7"/>
                    <a:pt x="191" y="15"/>
                    <a:pt x="192" y="21"/>
                  </a:cubicBezTo>
                  <a:cubicBezTo>
                    <a:pt x="193" y="29"/>
                    <a:pt x="195" y="36"/>
                    <a:pt x="196" y="44"/>
                  </a:cubicBezTo>
                  <a:cubicBezTo>
                    <a:pt x="198" y="52"/>
                    <a:pt x="201" y="60"/>
                    <a:pt x="200" y="68"/>
                  </a:cubicBezTo>
                  <a:cubicBezTo>
                    <a:pt x="200" y="74"/>
                    <a:pt x="198" y="80"/>
                    <a:pt x="195" y="84"/>
                  </a:cubicBezTo>
                  <a:cubicBezTo>
                    <a:pt x="191" y="89"/>
                    <a:pt x="187" y="93"/>
                    <a:pt x="182" y="97"/>
                  </a:cubicBezTo>
                  <a:cubicBezTo>
                    <a:pt x="177" y="102"/>
                    <a:pt x="172" y="107"/>
                    <a:pt x="166" y="112"/>
                  </a:cubicBezTo>
                  <a:cubicBezTo>
                    <a:pt x="153" y="124"/>
                    <a:pt x="140" y="136"/>
                    <a:pt x="127" y="149"/>
                  </a:cubicBezTo>
                  <a:cubicBezTo>
                    <a:pt x="109" y="166"/>
                    <a:pt x="92" y="184"/>
                    <a:pt x="73" y="201"/>
                  </a:cubicBezTo>
                  <a:cubicBezTo>
                    <a:pt x="56" y="217"/>
                    <a:pt x="38" y="233"/>
                    <a:pt x="23" y="251"/>
                  </a:cubicBezTo>
                  <a:cubicBezTo>
                    <a:pt x="22" y="253"/>
                    <a:pt x="24" y="254"/>
                    <a:pt x="26" y="253"/>
                  </a:cubicBezTo>
                  <a:cubicBezTo>
                    <a:pt x="36" y="240"/>
                    <a:pt x="48" y="229"/>
                    <a:pt x="60" y="217"/>
                  </a:cubicBezTo>
                  <a:cubicBezTo>
                    <a:pt x="72" y="206"/>
                    <a:pt x="84" y="195"/>
                    <a:pt x="96" y="183"/>
                  </a:cubicBezTo>
                  <a:cubicBezTo>
                    <a:pt x="121" y="158"/>
                    <a:pt x="148" y="133"/>
                    <a:pt x="174" y="108"/>
                  </a:cubicBezTo>
                  <a:cubicBezTo>
                    <a:pt x="186" y="97"/>
                    <a:pt x="203" y="86"/>
                    <a:pt x="203" y="67"/>
                  </a:cubicBezTo>
                  <a:cubicBezTo>
                    <a:pt x="203" y="60"/>
                    <a:pt x="202" y="54"/>
                    <a:pt x="200" y="49"/>
                  </a:cubicBezTo>
                  <a:cubicBezTo>
                    <a:pt x="199" y="42"/>
                    <a:pt x="197" y="35"/>
                    <a:pt x="196" y="28"/>
                  </a:cubicBezTo>
                  <a:cubicBezTo>
                    <a:pt x="194" y="19"/>
                    <a:pt x="195" y="8"/>
                    <a:pt x="189" y="0"/>
                  </a:cubicBezTo>
                  <a:cubicBezTo>
                    <a:pt x="188" y="0"/>
                    <a:pt x="188" y="0"/>
                    <a:pt x="187" y="0"/>
                  </a:cubicBezTo>
                  <a:cubicBezTo>
                    <a:pt x="175" y="9"/>
                    <a:pt x="167" y="21"/>
                    <a:pt x="158" y="33"/>
                  </a:cubicBezTo>
                  <a:cubicBezTo>
                    <a:pt x="153" y="39"/>
                    <a:pt x="149" y="45"/>
                    <a:pt x="144" y="50"/>
                  </a:cubicBezTo>
                  <a:cubicBezTo>
                    <a:pt x="139" y="56"/>
                    <a:pt x="133" y="61"/>
                    <a:pt x="128" y="67"/>
                  </a:cubicBezTo>
                  <a:cubicBezTo>
                    <a:pt x="105" y="90"/>
                    <a:pt x="85" y="116"/>
                    <a:pt x="63" y="139"/>
                  </a:cubicBezTo>
                  <a:cubicBezTo>
                    <a:pt x="36" y="167"/>
                    <a:pt x="0" y="203"/>
                    <a:pt x="17" y="245"/>
                  </a:cubicBezTo>
                  <a:cubicBezTo>
                    <a:pt x="17" y="247"/>
                    <a:pt x="20" y="245"/>
                    <a:pt x="19" y="24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09" name="Freeform 7"/>
            <p:cNvSpPr>
              <a:spLocks noChangeArrowheads="1"/>
            </p:cNvSpPr>
            <p:nvPr/>
          </p:nvSpPr>
          <p:spPr bwMode="auto">
            <a:xfrm>
              <a:off x="4549" y="1684"/>
              <a:ext cx="8" cy="6"/>
            </a:xfrm>
            <a:custGeom>
              <a:avLst/>
              <a:gdLst>
                <a:gd name="T0" fmla="*/ 32768 w 4"/>
                <a:gd name="T1" fmla="*/ 32768 h 3"/>
                <a:gd name="T2" fmla="*/ 32768 w 4"/>
                <a:gd name="T3" fmla="*/ 0 h 3"/>
                <a:gd name="T4" fmla="*/ 32768 w 4"/>
                <a:gd name="T5" fmla="*/ 32768 h 3"/>
                <a:gd name="T6" fmla="*/ 0 60000 65536"/>
                <a:gd name="T7" fmla="*/ 0 60000 65536"/>
                <a:gd name="T8" fmla="*/ 0 60000 65536"/>
              </a:gdLst>
              <a:ahLst/>
              <a:cxnLst>
                <a:cxn ang="T6">
                  <a:pos x="T0" y="T1"/>
                </a:cxn>
                <a:cxn ang="T7">
                  <a:pos x="T2" y="T3"/>
                </a:cxn>
                <a:cxn ang="T8">
                  <a:pos x="T4" y="T5"/>
                </a:cxn>
              </a:cxnLst>
              <a:rect l="0" t="0" r="r" b="b"/>
              <a:pathLst>
                <a:path w="4" h="3">
                  <a:moveTo>
                    <a:pt x="2" y="2"/>
                  </a:moveTo>
                  <a:cubicBezTo>
                    <a:pt x="4" y="2"/>
                    <a:pt x="3" y="0"/>
                    <a:pt x="2" y="0"/>
                  </a:cubicBezTo>
                  <a:cubicBezTo>
                    <a:pt x="0" y="0"/>
                    <a:pt x="0" y="3"/>
                    <a:pt x="2"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0" name="Freeform 8"/>
            <p:cNvSpPr>
              <a:spLocks noChangeArrowheads="1"/>
            </p:cNvSpPr>
            <p:nvPr/>
          </p:nvSpPr>
          <p:spPr bwMode="auto">
            <a:xfrm>
              <a:off x="4601" y="1406"/>
              <a:ext cx="311" cy="307"/>
            </a:xfrm>
            <a:custGeom>
              <a:avLst/>
              <a:gdLst>
                <a:gd name="T0" fmla="*/ 31788 w 161"/>
                <a:gd name="T1" fmla="*/ 1580681 h 159"/>
                <a:gd name="T2" fmla="*/ 733518 w 161"/>
                <a:gd name="T3" fmla="*/ 912292 h 159"/>
                <a:gd name="T4" fmla="*/ 1471289 w 161"/>
                <a:gd name="T5" fmla="*/ 171878 h 159"/>
                <a:gd name="T6" fmla="*/ 1600093 w 161"/>
                <a:gd name="T7" fmla="*/ 31714 h 159"/>
                <a:gd name="T8" fmla="*/ 1579096 w 161"/>
                <a:gd name="T9" fmla="*/ 10842 h 159"/>
                <a:gd name="T10" fmla="*/ 823126 w 161"/>
                <a:gd name="T11" fmla="*/ 773638 h 159"/>
                <a:gd name="T12" fmla="*/ 139803 w 161"/>
                <a:gd name="T13" fmla="*/ 1459766 h 159"/>
                <a:gd name="T14" fmla="*/ 20982 w 161"/>
                <a:gd name="T15" fmla="*/ 1548996 h 159"/>
                <a:gd name="T16" fmla="*/ 31788 w 161"/>
                <a:gd name="T17" fmla="*/ 1580681 h 1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159">
                  <a:moveTo>
                    <a:pt x="3" y="158"/>
                  </a:moveTo>
                  <a:cubicBezTo>
                    <a:pt x="29" y="139"/>
                    <a:pt x="51" y="115"/>
                    <a:pt x="73" y="91"/>
                  </a:cubicBezTo>
                  <a:cubicBezTo>
                    <a:pt x="97" y="66"/>
                    <a:pt x="122" y="42"/>
                    <a:pt x="146" y="17"/>
                  </a:cubicBezTo>
                  <a:cubicBezTo>
                    <a:pt x="150" y="12"/>
                    <a:pt x="155" y="8"/>
                    <a:pt x="159" y="3"/>
                  </a:cubicBezTo>
                  <a:cubicBezTo>
                    <a:pt x="161" y="2"/>
                    <a:pt x="158" y="0"/>
                    <a:pt x="157" y="1"/>
                  </a:cubicBezTo>
                  <a:cubicBezTo>
                    <a:pt x="133" y="27"/>
                    <a:pt x="107" y="52"/>
                    <a:pt x="82" y="77"/>
                  </a:cubicBezTo>
                  <a:cubicBezTo>
                    <a:pt x="60" y="100"/>
                    <a:pt x="39" y="126"/>
                    <a:pt x="14" y="146"/>
                  </a:cubicBezTo>
                  <a:cubicBezTo>
                    <a:pt x="10" y="149"/>
                    <a:pt x="6" y="152"/>
                    <a:pt x="2" y="155"/>
                  </a:cubicBezTo>
                  <a:cubicBezTo>
                    <a:pt x="0" y="157"/>
                    <a:pt x="2" y="159"/>
                    <a:pt x="3" y="158"/>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1" name="Freeform 9"/>
            <p:cNvSpPr>
              <a:spLocks noChangeArrowheads="1"/>
            </p:cNvSpPr>
            <p:nvPr/>
          </p:nvSpPr>
          <p:spPr bwMode="auto">
            <a:xfrm>
              <a:off x="4887" y="1335"/>
              <a:ext cx="8" cy="5"/>
            </a:xfrm>
            <a:custGeom>
              <a:avLst/>
              <a:gdLst>
                <a:gd name="T0" fmla="*/ 32768 w 4"/>
                <a:gd name="T1" fmla="*/ 3688 h 3"/>
                <a:gd name="T2" fmla="*/ 32768 w 4"/>
                <a:gd name="T3" fmla="*/ 0 h 3"/>
                <a:gd name="T4" fmla="*/ 32768 w 4"/>
                <a:gd name="T5" fmla="*/ 3688 h 3"/>
                <a:gd name="T6" fmla="*/ 0 60000 65536"/>
                <a:gd name="T7" fmla="*/ 0 60000 65536"/>
                <a:gd name="T8" fmla="*/ 0 60000 65536"/>
              </a:gdLst>
              <a:ahLst/>
              <a:cxnLst>
                <a:cxn ang="T6">
                  <a:pos x="T0" y="T1"/>
                </a:cxn>
                <a:cxn ang="T7">
                  <a:pos x="T2" y="T3"/>
                </a:cxn>
                <a:cxn ang="T8">
                  <a:pos x="T4" y="T5"/>
                </a:cxn>
              </a:cxnLst>
              <a:rect l="0" t="0" r="r" b="b"/>
              <a:pathLst>
                <a:path w="4" h="3">
                  <a:moveTo>
                    <a:pt x="2" y="3"/>
                  </a:moveTo>
                  <a:cubicBezTo>
                    <a:pt x="4" y="2"/>
                    <a:pt x="3" y="0"/>
                    <a:pt x="2" y="0"/>
                  </a:cubicBezTo>
                  <a:cubicBezTo>
                    <a:pt x="0" y="0"/>
                    <a:pt x="0" y="3"/>
                    <a:pt x="2" y="3"/>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2" name="Freeform 10"/>
            <p:cNvSpPr>
              <a:spLocks noChangeArrowheads="1"/>
            </p:cNvSpPr>
            <p:nvPr/>
          </p:nvSpPr>
          <p:spPr bwMode="auto">
            <a:xfrm>
              <a:off x="4905" y="1338"/>
              <a:ext cx="30" cy="41"/>
            </a:xfrm>
            <a:custGeom>
              <a:avLst/>
              <a:gdLst>
                <a:gd name="T0" fmla="*/ 8083 w 16"/>
                <a:gd name="T1" fmla="*/ 48970 h 21"/>
                <a:gd name="T2" fmla="*/ 60782 w 16"/>
                <a:gd name="T3" fmla="*/ 209465 h 21"/>
                <a:gd name="T4" fmla="*/ 81549 w 16"/>
                <a:gd name="T5" fmla="*/ 221275 h 21"/>
                <a:gd name="T6" fmla="*/ 15156 w 16"/>
                <a:gd name="T7" fmla="*/ 12847 h 21"/>
                <a:gd name="T8" fmla="*/ 8083 w 16"/>
                <a:gd name="T9" fmla="*/ 4897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21">
                  <a:moveTo>
                    <a:pt x="1" y="4"/>
                  </a:moveTo>
                  <a:cubicBezTo>
                    <a:pt x="7" y="6"/>
                    <a:pt x="13" y="11"/>
                    <a:pt x="9" y="18"/>
                  </a:cubicBezTo>
                  <a:cubicBezTo>
                    <a:pt x="8" y="20"/>
                    <a:pt x="11" y="21"/>
                    <a:pt x="12" y="19"/>
                  </a:cubicBezTo>
                  <a:cubicBezTo>
                    <a:pt x="16" y="11"/>
                    <a:pt x="10" y="4"/>
                    <a:pt x="2" y="1"/>
                  </a:cubicBezTo>
                  <a:cubicBezTo>
                    <a:pt x="1" y="0"/>
                    <a:pt x="0" y="3"/>
                    <a:pt x="1" y="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3" name="Freeform 11"/>
            <p:cNvSpPr>
              <a:spLocks noChangeArrowheads="1"/>
            </p:cNvSpPr>
            <p:nvPr/>
          </p:nvSpPr>
          <p:spPr bwMode="auto">
            <a:xfrm>
              <a:off x="4516" y="1203"/>
              <a:ext cx="363" cy="520"/>
            </a:xfrm>
            <a:custGeom>
              <a:avLst/>
              <a:gdLst>
                <a:gd name="T0" fmla="*/ 1820094 w 188"/>
                <a:gd name="T1" fmla="*/ 825404 h 269"/>
                <a:gd name="T2" fmla="*/ 1753974 w 188"/>
                <a:gd name="T3" fmla="*/ 163224 h 269"/>
                <a:gd name="T4" fmla="*/ 1721545 w 188"/>
                <a:gd name="T5" fmla="*/ 163224 h 269"/>
                <a:gd name="T6" fmla="*/ 1849433 w 188"/>
                <a:gd name="T7" fmla="*/ 988597 h 269"/>
                <a:gd name="T8" fmla="*/ 1882655 w 188"/>
                <a:gd name="T9" fmla="*/ 988597 h 269"/>
                <a:gd name="T10" fmla="*/ 1820094 w 188"/>
                <a:gd name="T11" fmla="*/ 721397 h 269"/>
                <a:gd name="T12" fmla="*/ 1782807 w 188"/>
                <a:gd name="T13" fmla="*/ 457621 h 269"/>
                <a:gd name="T14" fmla="*/ 1761651 w 188"/>
                <a:gd name="T15" fmla="*/ 10908 h 269"/>
                <a:gd name="T16" fmla="*/ 1753974 w 188"/>
                <a:gd name="T17" fmla="*/ 0 h 269"/>
                <a:gd name="T18" fmla="*/ 1611780 w 188"/>
                <a:gd name="T19" fmla="*/ 90484 h 269"/>
                <a:gd name="T20" fmla="*/ 1503227 w 188"/>
                <a:gd name="T21" fmla="*/ 225042 h 269"/>
                <a:gd name="T22" fmla="*/ 1151633 w 188"/>
                <a:gd name="T23" fmla="*/ 630917 h 269"/>
                <a:gd name="T24" fmla="*/ 550999 w 188"/>
                <a:gd name="T25" fmla="*/ 1353991 h 269"/>
                <a:gd name="T26" fmla="*/ 472522 w 188"/>
                <a:gd name="T27" fmla="*/ 1517186 h 269"/>
                <a:gd name="T28" fmla="*/ 389852 w 188"/>
                <a:gd name="T29" fmla="*/ 1690590 h 269"/>
                <a:gd name="T30" fmla="*/ 161487 w 188"/>
                <a:gd name="T31" fmla="*/ 1995907 h 269"/>
                <a:gd name="T32" fmla="*/ 171896 w 188"/>
                <a:gd name="T33" fmla="*/ 2714257 h 269"/>
                <a:gd name="T34" fmla="*/ 191114 w 188"/>
                <a:gd name="T35" fmla="*/ 2705589 h 269"/>
                <a:gd name="T36" fmla="*/ 40420 w 188"/>
                <a:gd name="T37" fmla="*/ 2357624 h 269"/>
                <a:gd name="T38" fmla="*/ 110169 w 188"/>
                <a:gd name="T39" fmla="*/ 1930930 h 269"/>
                <a:gd name="T40" fmla="*/ 331906 w 188"/>
                <a:gd name="T41" fmla="*/ 1517186 h 269"/>
                <a:gd name="T42" fmla="*/ 633856 w 188"/>
                <a:gd name="T43" fmla="*/ 1121348 h 269"/>
                <a:gd name="T44" fmla="*/ 1084775 w 188"/>
                <a:gd name="T45" fmla="*/ 630917 h 269"/>
                <a:gd name="T46" fmla="*/ 1292129 w 188"/>
                <a:gd name="T47" fmla="*/ 406010 h 269"/>
                <a:gd name="T48" fmla="*/ 1514851 w 188"/>
                <a:gd name="T49" fmla="*/ 225042 h 269"/>
                <a:gd name="T50" fmla="*/ 1503227 w 188"/>
                <a:gd name="T51" fmla="*/ 203960 h 269"/>
                <a:gd name="T52" fmla="*/ 1192148 w 188"/>
                <a:gd name="T53" fmla="*/ 478694 h 269"/>
                <a:gd name="T54" fmla="*/ 830364 w 188"/>
                <a:gd name="T55" fmla="*/ 840941 h 269"/>
                <a:gd name="T56" fmla="*/ 502071 w 188"/>
                <a:gd name="T57" fmla="*/ 1219617 h 269"/>
                <a:gd name="T58" fmla="*/ 228310 w 188"/>
                <a:gd name="T59" fmla="*/ 1625611 h 269"/>
                <a:gd name="T60" fmla="*/ 10842 w 188"/>
                <a:gd name="T61" fmla="*/ 2238273 h 269"/>
                <a:gd name="T62" fmla="*/ 51262 w 188"/>
                <a:gd name="T63" fmla="*/ 2504297 h 269"/>
                <a:gd name="T64" fmla="*/ 182413 w 188"/>
                <a:gd name="T65" fmla="*/ 2725987 h 269"/>
                <a:gd name="T66" fmla="*/ 201907 w 188"/>
                <a:gd name="T67" fmla="*/ 2714257 h 269"/>
                <a:gd name="T68" fmla="*/ 139075 w 188"/>
                <a:gd name="T69" fmla="*/ 2267544 h 269"/>
                <a:gd name="T70" fmla="*/ 171896 w 188"/>
                <a:gd name="T71" fmla="*/ 2036455 h 269"/>
                <a:gd name="T72" fmla="*/ 300224 w 188"/>
                <a:gd name="T73" fmla="*/ 1843589 h 269"/>
                <a:gd name="T74" fmla="*/ 430051 w 188"/>
                <a:gd name="T75" fmla="*/ 1657774 h 269"/>
                <a:gd name="T76" fmla="*/ 528619 w 188"/>
                <a:gd name="T77" fmla="*/ 1453854 h 269"/>
                <a:gd name="T78" fmla="*/ 793060 w 188"/>
                <a:gd name="T79" fmla="*/ 1059518 h 269"/>
                <a:gd name="T80" fmla="*/ 1292129 w 188"/>
                <a:gd name="T81" fmla="*/ 511409 h 269"/>
                <a:gd name="T82" fmla="*/ 1538357 w 188"/>
                <a:gd name="T83" fmla="*/ 225042 h 269"/>
                <a:gd name="T84" fmla="*/ 1632714 w 188"/>
                <a:gd name="T85" fmla="*/ 111554 h 269"/>
                <a:gd name="T86" fmla="*/ 1753974 w 188"/>
                <a:gd name="T87" fmla="*/ 31994 h 269"/>
                <a:gd name="T88" fmla="*/ 1742386 w 188"/>
                <a:gd name="T89" fmla="*/ 21086 h 269"/>
                <a:gd name="T90" fmla="*/ 1753974 w 188"/>
                <a:gd name="T91" fmla="*/ 467749 h 269"/>
                <a:gd name="T92" fmla="*/ 1805012 w 188"/>
                <a:gd name="T93" fmla="*/ 721397 h 269"/>
                <a:gd name="T94" fmla="*/ 1849433 w 188"/>
                <a:gd name="T95" fmla="*/ 988597 h 269"/>
                <a:gd name="T96" fmla="*/ 1882655 w 188"/>
                <a:gd name="T97" fmla="*/ 988597 h 269"/>
                <a:gd name="T98" fmla="*/ 1753974 w 188"/>
                <a:gd name="T99" fmla="*/ 163224 h 269"/>
                <a:gd name="T100" fmla="*/ 1721545 w 188"/>
                <a:gd name="T101" fmla="*/ 163224 h 269"/>
                <a:gd name="T102" fmla="*/ 1794201 w 188"/>
                <a:gd name="T103" fmla="*/ 825404 h 269"/>
                <a:gd name="T104" fmla="*/ 1820094 w 188"/>
                <a:gd name="T105" fmla="*/ 825404 h 2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88" h="269">
                  <a:moveTo>
                    <a:pt x="182" y="81"/>
                  </a:moveTo>
                  <a:cubicBezTo>
                    <a:pt x="178" y="59"/>
                    <a:pt x="179" y="37"/>
                    <a:pt x="175" y="16"/>
                  </a:cubicBezTo>
                  <a:cubicBezTo>
                    <a:pt x="175" y="14"/>
                    <a:pt x="172" y="15"/>
                    <a:pt x="172" y="16"/>
                  </a:cubicBezTo>
                  <a:cubicBezTo>
                    <a:pt x="174" y="44"/>
                    <a:pt x="182" y="70"/>
                    <a:pt x="185" y="97"/>
                  </a:cubicBezTo>
                  <a:cubicBezTo>
                    <a:pt x="186" y="97"/>
                    <a:pt x="187" y="97"/>
                    <a:pt x="188" y="97"/>
                  </a:cubicBezTo>
                  <a:cubicBezTo>
                    <a:pt x="186" y="88"/>
                    <a:pt x="184" y="79"/>
                    <a:pt x="182" y="71"/>
                  </a:cubicBezTo>
                  <a:cubicBezTo>
                    <a:pt x="181" y="62"/>
                    <a:pt x="179" y="54"/>
                    <a:pt x="178" y="45"/>
                  </a:cubicBezTo>
                  <a:cubicBezTo>
                    <a:pt x="177" y="31"/>
                    <a:pt x="181" y="15"/>
                    <a:pt x="176" y="1"/>
                  </a:cubicBezTo>
                  <a:cubicBezTo>
                    <a:pt x="176" y="1"/>
                    <a:pt x="175" y="0"/>
                    <a:pt x="175" y="0"/>
                  </a:cubicBezTo>
                  <a:cubicBezTo>
                    <a:pt x="169" y="1"/>
                    <a:pt x="165" y="5"/>
                    <a:pt x="161" y="9"/>
                  </a:cubicBezTo>
                  <a:cubicBezTo>
                    <a:pt x="157" y="13"/>
                    <a:pt x="153" y="18"/>
                    <a:pt x="150" y="22"/>
                  </a:cubicBezTo>
                  <a:cubicBezTo>
                    <a:pt x="138" y="36"/>
                    <a:pt x="126" y="49"/>
                    <a:pt x="115" y="62"/>
                  </a:cubicBezTo>
                  <a:cubicBezTo>
                    <a:pt x="94" y="85"/>
                    <a:pt x="71" y="106"/>
                    <a:pt x="55" y="133"/>
                  </a:cubicBezTo>
                  <a:cubicBezTo>
                    <a:pt x="52" y="138"/>
                    <a:pt x="49" y="144"/>
                    <a:pt x="47" y="149"/>
                  </a:cubicBezTo>
                  <a:cubicBezTo>
                    <a:pt x="44" y="155"/>
                    <a:pt x="42" y="161"/>
                    <a:pt x="39" y="166"/>
                  </a:cubicBezTo>
                  <a:cubicBezTo>
                    <a:pt x="33" y="177"/>
                    <a:pt x="22" y="184"/>
                    <a:pt x="16" y="196"/>
                  </a:cubicBezTo>
                  <a:cubicBezTo>
                    <a:pt x="4" y="218"/>
                    <a:pt x="17" y="244"/>
                    <a:pt x="17" y="267"/>
                  </a:cubicBezTo>
                  <a:cubicBezTo>
                    <a:pt x="18" y="267"/>
                    <a:pt x="19" y="267"/>
                    <a:pt x="19" y="266"/>
                  </a:cubicBezTo>
                  <a:cubicBezTo>
                    <a:pt x="10" y="258"/>
                    <a:pt x="6" y="244"/>
                    <a:pt x="4" y="232"/>
                  </a:cubicBezTo>
                  <a:cubicBezTo>
                    <a:pt x="2" y="217"/>
                    <a:pt x="5" y="203"/>
                    <a:pt x="11" y="190"/>
                  </a:cubicBezTo>
                  <a:cubicBezTo>
                    <a:pt x="16" y="176"/>
                    <a:pt x="25" y="162"/>
                    <a:pt x="33" y="149"/>
                  </a:cubicBezTo>
                  <a:cubicBezTo>
                    <a:pt x="42" y="135"/>
                    <a:pt x="52" y="122"/>
                    <a:pt x="63" y="110"/>
                  </a:cubicBezTo>
                  <a:cubicBezTo>
                    <a:pt x="77" y="93"/>
                    <a:pt x="92" y="77"/>
                    <a:pt x="108" y="62"/>
                  </a:cubicBezTo>
                  <a:cubicBezTo>
                    <a:pt x="115" y="55"/>
                    <a:pt x="122" y="48"/>
                    <a:pt x="129" y="40"/>
                  </a:cubicBezTo>
                  <a:cubicBezTo>
                    <a:pt x="135" y="33"/>
                    <a:pt x="142" y="25"/>
                    <a:pt x="151" y="22"/>
                  </a:cubicBezTo>
                  <a:cubicBezTo>
                    <a:pt x="153" y="22"/>
                    <a:pt x="152" y="19"/>
                    <a:pt x="150" y="20"/>
                  </a:cubicBezTo>
                  <a:cubicBezTo>
                    <a:pt x="137" y="23"/>
                    <a:pt x="128" y="37"/>
                    <a:pt x="119" y="47"/>
                  </a:cubicBezTo>
                  <a:cubicBezTo>
                    <a:pt x="107" y="59"/>
                    <a:pt x="95" y="71"/>
                    <a:pt x="83" y="83"/>
                  </a:cubicBezTo>
                  <a:cubicBezTo>
                    <a:pt x="72" y="95"/>
                    <a:pt x="61" y="108"/>
                    <a:pt x="50" y="120"/>
                  </a:cubicBezTo>
                  <a:cubicBezTo>
                    <a:pt x="40" y="133"/>
                    <a:pt x="31" y="146"/>
                    <a:pt x="23" y="160"/>
                  </a:cubicBezTo>
                  <a:cubicBezTo>
                    <a:pt x="12" y="178"/>
                    <a:pt x="2" y="198"/>
                    <a:pt x="1" y="220"/>
                  </a:cubicBezTo>
                  <a:cubicBezTo>
                    <a:pt x="0" y="229"/>
                    <a:pt x="2" y="238"/>
                    <a:pt x="5" y="246"/>
                  </a:cubicBezTo>
                  <a:cubicBezTo>
                    <a:pt x="7" y="254"/>
                    <a:pt x="11" y="263"/>
                    <a:pt x="18" y="268"/>
                  </a:cubicBezTo>
                  <a:cubicBezTo>
                    <a:pt x="19" y="269"/>
                    <a:pt x="20" y="268"/>
                    <a:pt x="20" y="267"/>
                  </a:cubicBezTo>
                  <a:cubicBezTo>
                    <a:pt x="20" y="252"/>
                    <a:pt x="15" y="238"/>
                    <a:pt x="14" y="223"/>
                  </a:cubicBezTo>
                  <a:cubicBezTo>
                    <a:pt x="13" y="215"/>
                    <a:pt x="14" y="207"/>
                    <a:pt x="17" y="200"/>
                  </a:cubicBezTo>
                  <a:cubicBezTo>
                    <a:pt x="20" y="193"/>
                    <a:pt x="25" y="187"/>
                    <a:pt x="30" y="181"/>
                  </a:cubicBezTo>
                  <a:cubicBezTo>
                    <a:pt x="36" y="176"/>
                    <a:pt x="40" y="170"/>
                    <a:pt x="43" y="163"/>
                  </a:cubicBezTo>
                  <a:cubicBezTo>
                    <a:pt x="47" y="157"/>
                    <a:pt x="49" y="150"/>
                    <a:pt x="53" y="143"/>
                  </a:cubicBezTo>
                  <a:cubicBezTo>
                    <a:pt x="60" y="129"/>
                    <a:pt x="69" y="116"/>
                    <a:pt x="79" y="104"/>
                  </a:cubicBezTo>
                  <a:cubicBezTo>
                    <a:pt x="95" y="86"/>
                    <a:pt x="112" y="68"/>
                    <a:pt x="129" y="50"/>
                  </a:cubicBezTo>
                  <a:cubicBezTo>
                    <a:pt x="137" y="41"/>
                    <a:pt x="146" y="31"/>
                    <a:pt x="154" y="22"/>
                  </a:cubicBezTo>
                  <a:cubicBezTo>
                    <a:pt x="157" y="18"/>
                    <a:pt x="160" y="14"/>
                    <a:pt x="163" y="11"/>
                  </a:cubicBezTo>
                  <a:cubicBezTo>
                    <a:pt x="167" y="7"/>
                    <a:pt x="171" y="4"/>
                    <a:pt x="175" y="3"/>
                  </a:cubicBezTo>
                  <a:cubicBezTo>
                    <a:pt x="175" y="3"/>
                    <a:pt x="174" y="2"/>
                    <a:pt x="174" y="2"/>
                  </a:cubicBezTo>
                  <a:cubicBezTo>
                    <a:pt x="178" y="16"/>
                    <a:pt x="174" y="31"/>
                    <a:pt x="175" y="46"/>
                  </a:cubicBezTo>
                  <a:cubicBezTo>
                    <a:pt x="176" y="54"/>
                    <a:pt x="178" y="63"/>
                    <a:pt x="180" y="71"/>
                  </a:cubicBezTo>
                  <a:cubicBezTo>
                    <a:pt x="181" y="80"/>
                    <a:pt x="183" y="88"/>
                    <a:pt x="185" y="97"/>
                  </a:cubicBezTo>
                  <a:cubicBezTo>
                    <a:pt x="186" y="99"/>
                    <a:pt x="188" y="98"/>
                    <a:pt x="188" y="97"/>
                  </a:cubicBezTo>
                  <a:cubicBezTo>
                    <a:pt x="184" y="70"/>
                    <a:pt x="177" y="43"/>
                    <a:pt x="175" y="16"/>
                  </a:cubicBezTo>
                  <a:cubicBezTo>
                    <a:pt x="174" y="16"/>
                    <a:pt x="173" y="16"/>
                    <a:pt x="172" y="16"/>
                  </a:cubicBezTo>
                  <a:cubicBezTo>
                    <a:pt x="177" y="38"/>
                    <a:pt x="175" y="60"/>
                    <a:pt x="179" y="81"/>
                  </a:cubicBezTo>
                  <a:cubicBezTo>
                    <a:pt x="179" y="83"/>
                    <a:pt x="182" y="82"/>
                    <a:pt x="182" y="81"/>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4" name="Freeform 12"/>
            <p:cNvSpPr>
              <a:spLocks noChangeArrowheads="1"/>
            </p:cNvSpPr>
            <p:nvPr/>
          </p:nvSpPr>
          <p:spPr bwMode="auto">
            <a:xfrm>
              <a:off x="4574" y="1369"/>
              <a:ext cx="516" cy="404"/>
            </a:xfrm>
            <a:custGeom>
              <a:avLst/>
              <a:gdLst>
                <a:gd name="T0" fmla="*/ 2435166 w 267"/>
                <a:gd name="T1" fmla="*/ 78770 h 209"/>
                <a:gd name="T2" fmla="*/ 2046454 w 267"/>
                <a:gd name="T3" fmla="*/ 111543 h 209"/>
                <a:gd name="T4" fmla="*/ 1682388 w 267"/>
                <a:gd name="T5" fmla="*/ 304446 h 209"/>
                <a:gd name="T6" fmla="*/ 2491271 w 267"/>
                <a:gd name="T7" fmla="*/ 52439 h 209"/>
                <a:gd name="T8" fmla="*/ 2677406 w 267"/>
                <a:gd name="T9" fmla="*/ 40750 h 209"/>
                <a:gd name="T10" fmla="*/ 2412667 w 267"/>
                <a:gd name="T11" fmla="*/ 405887 h 209"/>
                <a:gd name="T12" fmla="*/ 1411322 w 267"/>
                <a:gd name="T13" fmla="*/ 1613462 h 209"/>
                <a:gd name="T14" fmla="*/ 366198 w 267"/>
                <a:gd name="T15" fmla="*/ 2050870 h 209"/>
                <a:gd name="T16" fmla="*/ 21046 w 267"/>
                <a:gd name="T17" fmla="*/ 1984172 h 209"/>
                <a:gd name="T18" fmla="*/ 293577 w 267"/>
                <a:gd name="T19" fmla="*/ 2114567 h 209"/>
                <a:gd name="T20" fmla="*/ 1033449 w 267"/>
                <a:gd name="T21" fmla="*/ 1883655 h 209"/>
                <a:gd name="T22" fmla="*/ 2109640 w 267"/>
                <a:gd name="T23" fmla="*/ 851611 h 209"/>
                <a:gd name="T24" fmla="*/ 2677406 w 267"/>
                <a:gd name="T25" fmla="*/ 163172 h 209"/>
                <a:gd name="T26" fmla="*/ 1987854 w 267"/>
                <a:gd name="T27" fmla="*/ 925108 h 209"/>
                <a:gd name="T28" fmla="*/ 707708 w 267"/>
                <a:gd name="T29" fmla="*/ 2035829 h 209"/>
                <a:gd name="T30" fmla="*/ 52352 w 267"/>
                <a:gd name="T31" fmla="*/ 1951419 h 209"/>
                <a:gd name="T32" fmla="*/ 707708 w 267"/>
                <a:gd name="T33" fmla="*/ 2024931 h 209"/>
                <a:gd name="T34" fmla="*/ 1237515 w 267"/>
                <a:gd name="T35" fmla="*/ 1686878 h 209"/>
                <a:gd name="T36" fmla="*/ 2627893 w 267"/>
                <a:gd name="T37" fmla="*/ 231049 h 209"/>
                <a:gd name="T38" fmla="*/ 2465019 w 267"/>
                <a:gd name="T39" fmla="*/ 367907 h 209"/>
                <a:gd name="T40" fmla="*/ 1956517 w 267"/>
                <a:gd name="T41" fmla="*/ 947695 h 209"/>
                <a:gd name="T42" fmla="*/ 814571 w 267"/>
                <a:gd name="T43" fmla="*/ 2035829 h 209"/>
                <a:gd name="T44" fmla="*/ 293577 w 267"/>
                <a:gd name="T45" fmla="*/ 2082201 h 209"/>
                <a:gd name="T46" fmla="*/ 1096475 w 267"/>
                <a:gd name="T47" fmla="*/ 1910357 h 209"/>
                <a:gd name="T48" fmla="*/ 1804609 w 267"/>
                <a:gd name="T49" fmla="*/ 1157474 h 209"/>
                <a:gd name="T50" fmla="*/ 2445571 w 267"/>
                <a:gd name="T51" fmla="*/ 434934 h 209"/>
                <a:gd name="T52" fmla="*/ 2596464 w 267"/>
                <a:gd name="T53" fmla="*/ 215614 h 209"/>
                <a:gd name="T54" fmla="*/ 1510979 w 267"/>
                <a:gd name="T55" fmla="*/ 1374702 h 209"/>
                <a:gd name="T56" fmla="*/ 662900 w 267"/>
                <a:gd name="T57" fmla="*/ 2003850 h 209"/>
                <a:gd name="T58" fmla="*/ 40673 w 267"/>
                <a:gd name="T59" fmla="*/ 1940518 h 209"/>
                <a:gd name="T60" fmla="*/ 822690 w 267"/>
                <a:gd name="T61" fmla="*/ 2024931 h 209"/>
                <a:gd name="T62" fmla="*/ 2109640 w 267"/>
                <a:gd name="T63" fmla="*/ 834687 h 209"/>
                <a:gd name="T64" fmla="*/ 2654878 w 267"/>
                <a:gd name="T65" fmla="*/ 142115 h 209"/>
                <a:gd name="T66" fmla="*/ 2075414 w 267"/>
                <a:gd name="T67" fmla="*/ 851611 h 209"/>
                <a:gd name="T68" fmla="*/ 989829 w 267"/>
                <a:gd name="T69" fmla="*/ 1872633 h 209"/>
                <a:gd name="T70" fmla="*/ 303176 w 267"/>
                <a:gd name="T71" fmla="*/ 2082201 h 209"/>
                <a:gd name="T72" fmla="*/ 21046 w 267"/>
                <a:gd name="T73" fmla="*/ 2003850 h 209"/>
                <a:gd name="T74" fmla="*/ 433923 w 267"/>
                <a:gd name="T75" fmla="*/ 2091976 h 209"/>
                <a:gd name="T76" fmla="*/ 1609752 w 267"/>
                <a:gd name="T77" fmla="*/ 1453045 h 209"/>
                <a:gd name="T78" fmla="*/ 2480375 w 267"/>
                <a:gd name="T79" fmla="*/ 367907 h 209"/>
                <a:gd name="T80" fmla="*/ 2695561 w 267"/>
                <a:gd name="T81" fmla="*/ 52439 h 209"/>
                <a:gd name="T82" fmla="*/ 2524104 w 267"/>
                <a:gd name="T83" fmla="*/ 21081 h 209"/>
                <a:gd name="T84" fmla="*/ 1671494 w 267"/>
                <a:gd name="T85" fmla="*/ 274710 h 209"/>
                <a:gd name="T86" fmla="*/ 2034789 w 267"/>
                <a:gd name="T87" fmla="*/ 142115 h 209"/>
                <a:gd name="T88" fmla="*/ 2412667 w 267"/>
                <a:gd name="T89" fmla="*/ 61835 h 209"/>
                <a:gd name="T90" fmla="*/ 1856960 w 267"/>
                <a:gd name="T91" fmla="*/ 215614 h 2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67" h="209">
                  <a:moveTo>
                    <a:pt x="183" y="21"/>
                  </a:moveTo>
                  <a:cubicBezTo>
                    <a:pt x="202" y="17"/>
                    <a:pt x="223" y="18"/>
                    <a:pt x="240" y="8"/>
                  </a:cubicBezTo>
                  <a:cubicBezTo>
                    <a:pt x="241" y="7"/>
                    <a:pt x="240" y="5"/>
                    <a:pt x="239" y="5"/>
                  </a:cubicBezTo>
                  <a:cubicBezTo>
                    <a:pt x="227" y="3"/>
                    <a:pt x="214" y="7"/>
                    <a:pt x="202" y="11"/>
                  </a:cubicBezTo>
                  <a:cubicBezTo>
                    <a:pt x="189" y="15"/>
                    <a:pt x="177" y="21"/>
                    <a:pt x="165" y="27"/>
                  </a:cubicBezTo>
                  <a:cubicBezTo>
                    <a:pt x="163" y="28"/>
                    <a:pt x="164" y="30"/>
                    <a:pt x="166" y="30"/>
                  </a:cubicBezTo>
                  <a:cubicBezTo>
                    <a:pt x="186" y="24"/>
                    <a:pt x="207" y="19"/>
                    <a:pt x="226" y="12"/>
                  </a:cubicBezTo>
                  <a:cubicBezTo>
                    <a:pt x="233" y="9"/>
                    <a:pt x="239" y="7"/>
                    <a:pt x="246" y="5"/>
                  </a:cubicBezTo>
                  <a:cubicBezTo>
                    <a:pt x="251" y="4"/>
                    <a:pt x="260" y="2"/>
                    <a:pt x="264" y="6"/>
                  </a:cubicBezTo>
                  <a:cubicBezTo>
                    <a:pt x="264" y="5"/>
                    <a:pt x="264" y="4"/>
                    <a:pt x="264" y="4"/>
                  </a:cubicBezTo>
                  <a:cubicBezTo>
                    <a:pt x="262" y="11"/>
                    <a:pt x="257" y="16"/>
                    <a:pt x="252" y="22"/>
                  </a:cubicBezTo>
                  <a:cubicBezTo>
                    <a:pt x="247" y="28"/>
                    <a:pt x="243" y="34"/>
                    <a:pt x="238" y="40"/>
                  </a:cubicBezTo>
                  <a:cubicBezTo>
                    <a:pt x="228" y="54"/>
                    <a:pt x="217" y="68"/>
                    <a:pt x="205" y="82"/>
                  </a:cubicBezTo>
                  <a:cubicBezTo>
                    <a:pt x="184" y="108"/>
                    <a:pt x="164" y="135"/>
                    <a:pt x="139" y="159"/>
                  </a:cubicBezTo>
                  <a:cubicBezTo>
                    <a:pt x="121" y="177"/>
                    <a:pt x="100" y="192"/>
                    <a:pt x="75" y="199"/>
                  </a:cubicBezTo>
                  <a:cubicBezTo>
                    <a:pt x="62" y="203"/>
                    <a:pt x="49" y="204"/>
                    <a:pt x="36" y="202"/>
                  </a:cubicBezTo>
                  <a:cubicBezTo>
                    <a:pt x="29" y="201"/>
                    <a:pt x="24" y="199"/>
                    <a:pt x="18" y="197"/>
                  </a:cubicBezTo>
                  <a:cubicBezTo>
                    <a:pt x="13" y="195"/>
                    <a:pt x="7" y="194"/>
                    <a:pt x="2" y="195"/>
                  </a:cubicBezTo>
                  <a:cubicBezTo>
                    <a:pt x="1" y="195"/>
                    <a:pt x="0" y="196"/>
                    <a:pt x="1" y="197"/>
                  </a:cubicBezTo>
                  <a:cubicBezTo>
                    <a:pt x="8" y="205"/>
                    <a:pt x="19" y="207"/>
                    <a:pt x="29" y="208"/>
                  </a:cubicBezTo>
                  <a:cubicBezTo>
                    <a:pt x="40" y="209"/>
                    <a:pt x="51" y="208"/>
                    <a:pt x="61" y="205"/>
                  </a:cubicBezTo>
                  <a:cubicBezTo>
                    <a:pt x="75" y="201"/>
                    <a:pt x="89" y="193"/>
                    <a:pt x="102" y="185"/>
                  </a:cubicBezTo>
                  <a:cubicBezTo>
                    <a:pt x="116" y="176"/>
                    <a:pt x="129" y="166"/>
                    <a:pt x="141" y="155"/>
                  </a:cubicBezTo>
                  <a:cubicBezTo>
                    <a:pt x="165" y="133"/>
                    <a:pt x="187" y="109"/>
                    <a:pt x="208" y="84"/>
                  </a:cubicBezTo>
                  <a:cubicBezTo>
                    <a:pt x="218" y="73"/>
                    <a:pt x="228" y="61"/>
                    <a:pt x="237" y="48"/>
                  </a:cubicBezTo>
                  <a:cubicBezTo>
                    <a:pt x="245" y="37"/>
                    <a:pt x="253" y="25"/>
                    <a:pt x="264" y="16"/>
                  </a:cubicBezTo>
                  <a:cubicBezTo>
                    <a:pt x="263" y="15"/>
                    <a:pt x="263" y="15"/>
                    <a:pt x="262" y="14"/>
                  </a:cubicBezTo>
                  <a:cubicBezTo>
                    <a:pt x="242" y="41"/>
                    <a:pt x="218" y="65"/>
                    <a:pt x="196" y="91"/>
                  </a:cubicBezTo>
                  <a:cubicBezTo>
                    <a:pt x="174" y="117"/>
                    <a:pt x="153" y="143"/>
                    <a:pt x="128" y="166"/>
                  </a:cubicBezTo>
                  <a:cubicBezTo>
                    <a:pt x="111" y="181"/>
                    <a:pt x="92" y="194"/>
                    <a:pt x="70" y="200"/>
                  </a:cubicBezTo>
                  <a:cubicBezTo>
                    <a:pt x="48" y="206"/>
                    <a:pt x="25" y="202"/>
                    <a:pt x="6" y="189"/>
                  </a:cubicBezTo>
                  <a:cubicBezTo>
                    <a:pt x="5" y="190"/>
                    <a:pt x="5" y="191"/>
                    <a:pt x="5" y="192"/>
                  </a:cubicBezTo>
                  <a:cubicBezTo>
                    <a:pt x="20" y="190"/>
                    <a:pt x="34" y="196"/>
                    <a:pt x="48" y="198"/>
                  </a:cubicBezTo>
                  <a:cubicBezTo>
                    <a:pt x="55" y="200"/>
                    <a:pt x="63" y="200"/>
                    <a:pt x="70" y="199"/>
                  </a:cubicBezTo>
                  <a:cubicBezTo>
                    <a:pt x="76" y="198"/>
                    <a:pt x="82" y="196"/>
                    <a:pt x="88" y="192"/>
                  </a:cubicBezTo>
                  <a:cubicBezTo>
                    <a:pt x="101" y="186"/>
                    <a:pt x="111" y="176"/>
                    <a:pt x="122" y="166"/>
                  </a:cubicBezTo>
                  <a:cubicBezTo>
                    <a:pt x="133" y="155"/>
                    <a:pt x="144" y="143"/>
                    <a:pt x="155" y="132"/>
                  </a:cubicBezTo>
                  <a:cubicBezTo>
                    <a:pt x="191" y="96"/>
                    <a:pt x="226" y="61"/>
                    <a:pt x="259" y="23"/>
                  </a:cubicBezTo>
                  <a:cubicBezTo>
                    <a:pt x="260" y="21"/>
                    <a:pt x="258" y="20"/>
                    <a:pt x="257" y="21"/>
                  </a:cubicBezTo>
                  <a:cubicBezTo>
                    <a:pt x="251" y="25"/>
                    <a:pt x="247" y="31"/>
                    <a:pt x="243" y="36"/>
                  </a:cubicBezTo>
                  <a:cubicBezTo>
                    <a:pt x="238" y="43"/>
                    <a:pt x="233" y="49"/>
                    <a:pt x="228" y="55"/>
                  </a:cubicBezTo>
                  <a:cubicBezTo>
                    <a:pt x="217" y="68"/>
                    <a:pt x="205" y="80"/>
                    <a:pt x="193" y="93"/>
                  </a:cubicBezTo>
                  <a:cubicBezTo>
                    <a:pt x="170" y="119"/>
                    <a:pt x="148" y="146"/>
                    <a:pt x="123" y="171"/>
                  </a:cubicBezTo>
                  <a:cubicBezTo>
                    <a:pt x="111" y="183"/>
                    <a:pt x="97" y="194"/>
                    <a:pt x="80" y="200"/>
                  </a:cubicBezTo>
                  <a:cubicBezTo>
                    <a:pt x="64" y="206"/>
                    <a:pt x="46" y="206"/>
                    <a:pt x="29" y="202"/>
                  </a:cubicBezTo>
                  <a:cubicBezTo>
                    <a:pt x="27" y="201"/>
                    <a:pt x="27" y="204"/>
                    <a:pt x="29" y="205"/>
                  </a:cubicBezTo>
                  <a:cubicBezTo>
                    <a:pt x="43" y="208"/>
                    <a:pt x="58" y="209"/>
                    <a:pt x="72" y="206"/>
                  </a:cubicBezTo>
                  <a:cubicBezTo>
                    <a:pt x="85" y="203"/>
                    <a:pt x="97" y="196"/>
                    <a:pt x="108" y="188"/>
                  </a:cubicBezTo>
                  <a:cubicBezTo>
                    <a:pt x="121" y="178"/>
                    <a:pt x="133" y="165"/>
                    <a:pt x="144" y="154"/>
                  </a:cubicBezTo>
                  <a:cubicBezTo>
                    <a:pt x="155" y="141"/>
                    <a:pt x="167" y="128"/>
                    <a:pt x="178" y="114"/>
                  </a:cubicBezTo>
                  <a:cubicBezTo>
                    <a:pt x="192" y="98"/>
                    <a:pt x="206" y="83"/>
                    <a:pt x="221" y="67"/>
                  </a:cubicBezTo>
                  <a:cubicBezTo>
                    <a:pt x="228" y="60"/>
                    <a:pt x="235" y="52"/>
                    <a:pt x="241" y="43"/>
                  </a:cubicBezTo>
                  <a:cubicBezTo>
                    <a:pt x="246" y="36"/>
                    <a:pt x="251" y="28"/>
                    <a:pt x="258" y="23"/>
                  </a:cubicBezTo>
                  <a:cubicBezTo>
                    <a:pt x="258" y="22"/>
                    <a:pt x="257" y="22"/>
                    <a:pt x="256" y="21"/>
                  </a:cubicBezTo>
                  <a:cubicBezTo>
                    <a:pt x="234" y="48"/>
                    <a:pt x="210" y="73"/>
                    <a:pt x="186" y="97"/>
                  </a:cubicBezTo>
                  <a:cubicBezTo>
                    <a:pt x="174" y="110"/>
                    <a:pt x="161" y="122"/>
                    <a:pt x="149" y="135"/>
                  </a:cubicBezTo>
                  <a:cubicBezTo>
                    <a:pt x="138" y="146"/>
                    <a:pt x="127" y="157"/>
                    <a:pt x="116" y="168"/>
                  </a:cubicBezTo>
                  <a:cubicBezTo>
                    <a:pt x="102" y="181"/>
                    <a:pt x="85" y="195"/>
                    <a:pt x="65" y="197"/>
                  </a:cubicBezTo>
                  <a:cubicBezTo>
                    <a:pt x="44" y="198"/>
                    <a:pt x="25" y="187"/>
                    <a:pt x="5" y="189"/>
                  </a:cubicBezTo>
                  <a:cubicBezTo>
                    <a:pt x="3" y="189"/>
                    <a:pt x="3" y="191"/>
                    <a:pt x="4" y="191"/>
                  </a:cubicBezTo>
                  <a:cubicBezTo>
                    <a:pt x="15" y="199"/>
                    <a:pt x="28" y="204"/>
                    <a:pt x="43" y="206"/>
                  </a:cubicBezTo>
                  <a:cubicBezTo>
                    <a:pt x="56" y="207"/>
                    <a:pt x="69" y="204"/>
                    <a:pt x="81" y="199"/>
                  </a:cubicBezTo>
                  <a:cubicBezTo>
                    <a:pt x="108" y="189"/>
                    <a:pt x="130" y="168"/>
                    <a:pt x="151" y="147"/>
                  </a:cubicBezTo>
                  <a:cubicBezTo>
                    <a:pt x="171" y="126"/>
                    <a:pt x="189" y="104"/>
                    <a:pt x="208" y="82"/>
                  </a:cubicBezTo>
                  <a:cubicBezTo>
                    <a:pt x="227" y="60"/>
                    <a:pt x="247" y="39"/>
                    <a:pt x="264" y="16"/>
                  </a:cubicBezTo>
                  <a:cubicBezTo>
                    <a:pt x="265" y="14"/>
                    <a:pt x="264" y="13"/>
                    <a:pt x="262" y="14"/>
                  </a:cubicBezTo>
                  <a:cubicBezTo>
                    <a:pt x="251" y="23"/>
                    <a:pt x="243" y="35"/>
                    <a:pt x="234" y="47"/>
                  </a:cubicBezTo>
                  <a:cubicBezTo>
                    <a:pt x="225" y="60"/>
                    <a:pt x="215" y="72"/>
                    <a:pt x="205" y="84"/>
                  </a:cubicBezTo>
                  <a:cubicBezTo>
                    <a:pt x="183" y="110"/>
                    <a:pt x="159" y="136"/>
                    <a:pt x="133" y="158"/>
                  </a:cubicBezTo>
                  <a:cubicBezTo>
                    <a:pt x="122" y="167"/>
                    <a:pt x="110" y="176"/>
                    <a:pt x="98" y="184"/>
                  </a:cubicBezTo>
                  <a:cubicBezTo>
                    <a:pt x="86" y="191"/>
                    <a:pt x="73" y="198"/>
                    <a:pt x="60" y="202"/>
                  </a:cubicBezTo>
                  <a:cubicBezTo>
                    <a:pt x="50" y="205"/>
                    <a:pt x="40" y="206"/>
                    <a:pt x="30" y="205"/>
                  </a:cubicBezTo>
                  <a:cubicBezTo>
                    <a:pt x="21" y="205"/>
                    <a:pt x="10" y="202"/>
                    <a:pt x="3" y="195"/>
                  </a:cubicBezTo>
                  <a:cubicBezTo>
                    <a:pt x="3" y="196"/>
                    <a:pt x="3" y="197"/>
                    <a:pt x="2" y="197"/>
                  </a:cubicBezTo>
                  <a:cubicBezTo>
                    <a:pt x="9" y="196"/>
                    <a:pt x="16" y="199"/>
                    <a:pt x="23" y="201"/>
                  </a:cubicBezTo>
                  <a:cubicBezTo>
                    <a:pt x="29" y="203"/>
                    <a:pt x="36" y="205"/>
                    <a:pt x="43" y="206"/>
                  </a:cubicBezTo>
                  <a:cubicBezTo>
                    <a:pt x="58" y="207"/>
                    <a:pt x="73" y="203"/>
                    <a:pt x="87" y="198"/>
                  </a:cubicBezTo>
                  <a:cubicBezTo>
                    <a:pt x="116" y="187"/>
                    <a:pt x="139" y="165"/>
                    <a:pt x="159" y="143"/>
                  </a:cubicBezTo>
                  <a:cubicBezTo>
                    <a:pt x="179" y="120"/>
                    <a:pt x="197" y="96"/>
                    <a:pt x="216" y="73"/>
                  </a:cubicBezTo>
                  <a:cubicBezTo>
                    <a:pt x="226" y="61"/>
                    <a:pt x="235" y="49"/>
                    <a:pt x="245" y="36"/>
                  </a:cubicBezTo>
                  <a:cubicBezTo>
                    <a:pt x="248" y="31"/>
                    <a:pt x="252" y="26"/>
                    <a:pt x="257" y="21"/>
                  </a:cubicBezTo>
                  <a:cubicBezTo>
                    <a:pt x="261" y="16"/>
                    <a:pt x="264" y="11"/>
                    <a:pt x="266" y="5"/>
                  </a:cubicBezTo>
                  <a:cubicBezTo>
                    <a:pt x="267" y="4"/>
                    <a:pt x="266" y="4"/>
                    <a:pt x="266" y="3"/>
                  </a:cubicBezTo>
                  <a:cubicBezTo>
                    <a:pt x="261" y="0"/>
                    <a:pt x="254" y="1"/>
                    <a:pt x="249" y="2"/>
                  </a:cubicBezTo>
                  <a:cubicBezTo>
                    <a:pt x="242" y="3"/>
                    <a:pt x="234" y="6"/>
                    <a:pt x="227" y="9"/>
                  </a:cubicBezTo>
                  <a:cubicBezTo>
                    <a:pt x="207" y="16"/>
                    <a:pt x="186" y="21"/>
                    <a:pt x="165" y="27"/>
                  </a:cubicBezTo>
                  <a:cubicBezTo>
                    <a:pt x="165" y="28"/>
                    <a:pt x="166" y="29"/>
                    <a:pt x="166" y="30"/>
                  </a:cubicBezTo>
                  <a:cubicBezTo>
                    <a:pt x="177" y="24"/>
                    <a:pt x="189" y="19"/>
                    <a:pt x="201" y="14"/>
                  </a:cubicBezTo>
                  <a:cubicBezTo>
                    <a:pt x="213" y="10"/>
                    <a:pt x="226" y="6"/>
                    <a:pt x="239" y="8"/>
                  </a:cubicBezTo>
                  <a:cubicBezTo>
                    <a:pt x="239" y="7"/>
                    <a:pt x="239" y="6"/>
                    <a:pt x="238" y="6"/>
                  </a:cubicBezTo>
                  <a:cubicBezTo>
                    <a:pt x="222" y="16"/>
                    <a:pt x="201" y="14"/>
                    <a:pt x="183" y="18"/>
                  </a:cubicBezTo>
                  <a:cubicBezTo>
                    <a:pt x="181" y="19"/>
                    <a:pt x="181" y="21"/>
                    <a:pt x="183" y="21"/>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5" name="Freeform 13"/>
            <p:cNvSpPr>
              <a:spLocks noChangeArrowheads="1"/>
            </p:cNvSpPr>
            <p:nvPr/>
          </p:nvSpPr>
          <p:spPr bwMode="auto">
            <a:xfrm>
              <a:off x="4646" y="1706"/>
              <a:ext cx="121" cy="13"/>
            </a:xfrm>
            <a:custGeom>
              <a:avLst/>
              <a:gdLst>
                <a:gd name="T0" fmla="*/ 19963 w 63"/>
                <a:gd name="T1" fmla="*/ 18139 h 7"/>
                <a:gd name="T2" fmla="*/ 295092 w 63"/>
                <a:gd name="T3" fmla="*/ 33687 h 7"/>
                <a:gd name="T4" fmla="*/ 566764 w 63"/>
                <a:gd name="T5" fmla="*/ 22111 h 7"/>
                <a:gd name="T6" fmla="*/ 555868 w 63"/>
                <a:gd name="T7" fmla="*/ 6411 h 7"/>
                <a:gd name="T8" fmla="*/ 289419 w 63"/>
                <a:gd name="T9" fmla="*/ 22111 h 7"/>
                <a:gd name="T10" fmla="*/ 19963 w 63"/>
                <a:gd name="T11" fmla="*/ 0 h 7"/>
                <a:gd name="T12" fmla="*/ 19963 w 63"/>
                <a:gd name="T13" fmla="*/ 18139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7">
                  <a:moveTo>
                    <a:pt x="2" y="3"/>
                  </a:moveTo>
                  <a:cubicBezTo>
                    <a:pt x="12" y="4"/>
                    <a:pt x="22" y="6"/>
                    <a:pt x="32" y="6"/>
                  </a:cubicBezTo>
                  <a:cubicBezTo>
                    <a:pt x="42" y="7"/>
                    <a:pt x="52" y="7"/>
                    <a:pt x="61" y="4"/>
                  </a:cubicBezTo>
                  <a:cubicBezTo>
                    <a:pt x="63" y="3"/>
                    <a:pt x="62" y="1"/>
                    <a:pt x="60" y="1"/>
                  </a:cubicBezTo>
                  <a:cubicBezTo>
                    <a:pt x="51" y="5"/>
                    <a:pt x="41" y="4"/>
                    <a:pt x="31" y="4"/>
                  </a:cubicBezTo>
                  <a:cubicBezTo>
                    <a:pt x="22" y="3"/>
                    <a:pt x="12" y="1"/>
                    <a:pt x="2" y="0"/>
                  </a:cubicBezTo>
                  <a:cubicBezTo>
                    <a:pt x="1" y="0"/>
                    <a:pt x="0" y="3"/>
                    <a:pt x="2" y="3"/>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6" name="Freeform 14"/>
            <p:cNvSpPr>
              <a:spLocks noChangeArrowheads="1"/>
            </p:cNvSpPr>
            <p:nvPr/>
          </p:nvSpPr>
          <p:spPr bwMode="auto">
            <a:xfrm>
              <a:off x="4661" y="1671"/>
              <a:ext cx="133" cy="21"/>
            </a:xfrm>
            <a:custGeom>
              <a:avLst/>
              <a:gdLst>
                <a:gd name="T0" fmla="*/ 20569 w 69"/>
                <a:gd name="T1" fmla="*/ 44461 h 11"/>
                <a:gd name="T2" fmla="*/ 654954 w 69"/>
                <a:gd name="T3" fmla="*/ 35291 h 11"/>
                <a:gd name="T4" fmla="*/ 644283 w 69"/>
                <a:gd name="T5" fmla="*/ 9683 h 11"/>
                <a:gd name="T6" fmla="*/ 20569 w 69"/>
                <a:gd name="T7" fmla="*/ 18486 h 11"/>
                <a:gd name="T8" fmla="*/ 20569 w 69"/>
                <a:gd name="T9" fmla="*/ 44461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11">
                  <a:moveTo>
                    <a:pt x="2" y="5"/>
                  </a:moveTo>
                  <a:cubicBezTo>
                    <a:pt x="23" y="7"/>
                    <a:pt x="46" y="11"/>
                    <a:pt x="67" y="4"/>
                  </a:cubicBezTo>
                  <a:cubicBezTo>
                    <a:pt x="69" y="3"/>
                    <a:pt x="68" y="0"/>
                    <a:pt x="66" y="1"/>
                  </a:cubicBezTo>
                  <a:cubicBezTo>
                    <a:pt x="46" y="9"/>
                    <a:pt x="23" y="4"/>
                    <a:pt x="2" y="2"/>
                  </a:cubicBezTo>
                  <a:cubicBezTo>
                    <a:pt x="0" y="2"/>
                    <a:pt x="0" y="5"/>
                    <a:pt x="2" y="5"/>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7" name="Freeform 15"/>
            <p:cNvSpPr>
              <a:spLocks noChangeArrowheads="1"/>
            </p:cNvSpPr>
            <p:nvPr/>
          </p:nvSpPr>
          <p:spPr bwMode="auto">
            <a:xfrm>
              <a:off x="4727" y="1619"/>
              <a:ext cx="108" cy="21"/>
            </a:xfrm>
            <a:custGeom>
              <a:avLst/>
              <a:gdLst>
                <a:gd name="T0" fmla="*/ 10698 w 56"/>
                <a:gd name="T1" fmla="*/ 74508 h 11"/>
                <a:gd name="T2" fmla="*/ 285419 w 56"/>
                <a:gd name="T3" fmla="*/ 84880 h 11"/>
                <a:gd name="T4" fmla="*/ 539753 w 56"/>
                <a:gd name="T5" fmla="*/ 35291 h 11"/>
                <a:gd name="T6" fmla="*/ 521856 w 56"/>
                <a:gd name="T7" fmla="*/ 18486 h 11"/>
                <a:gd name="T8" fmla="*/ 276164 w 56"/>
                <a:gd name="T9" fmla="*/ 67374 h 11"/>
                <a:gd name="T10" fmla="*/ 20632 w 56"/>
                <a:gd name="T11" fmla="*/ 48892 h 11"/>
                <a:gd name="T12" fmla="*/ 10698 w 56"/>
                <a:gd name="T13" fmla="*/ 74508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11">
                  <a:moveTo>
                    <a:pt x="1" y="9"/>
                  </a:moveTo>
                  <a:cubicBezTo>
                    <a:pt x="10" y="10"/>
                    <a:pt x="20" y="11"/>
                    <a:pt x="29" y="10"/>
                  </a:cubicBezTo>
                  <a:cubicBezTo>
                    <a:pt x="38" y="10"/>
                    <a:pt x="48" y="9"/>
                    <a:pt x="55" y="4"/>
                  </a:cubicBezTo>
                  <a:cubicBezTo>
                    <a:pt x="56" y="3"/>
                    <a:pt x="54" y="0"/>
                    <a:pt x="53" y="2"/>
                  </a:cubicBezTo>
                  <a:cubicBezTo>
                    <a:pt x="46" y="7"/>
                    <a:pt x="36" y="7"/>
                    <a:pt x="28" y="8"/>
                  </a:cubicBezTo>
                  <a:cubicBezTo>
                    <a:pt x="19" y="8"/>
                    <a:pt x="10" y="7"/>
                    <a:pt x="2" y="6"/>
                  </a:cubicBezTo>
                  <a:cubicBezTo>
                    <a:pt x="0" y="6"/>
                    <a:pt x="0" y="9"/>
                    <a:pt x="1" y="9"/>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8" name="Freeform 16"/>
            <p:cNvSpPr>
              <a:spLocks noChangeArrowheads="1"/>
            </p:cNvSpPr>
            <p:nvPr/>
          </p:nvSpPr>
          <p:spPr bwMode="auto">
            <a:xfrm>
              <a:off x="4752" y="1578"/>
              <a:ext cx="137" cy="23"/>
            </a:xfrm>
            <a:custGeom>
              <a:avLst/>
              <a:gdLst>
                <a:gd name="T0" fmla="*/ 20699 w 71"/>
                <a:gd name="T1" fmla="*/ 99096 h 12"/>
                <a:gd name="T2" fmla="*/ 364188 w 71"/>
                <a:gd name="T3" fmla="*/ 107843 h 12"/>
                <a:gd name="T4" fmla="*/ 684917 w 71"/>
                <a:gd name="T5" fmla="*/ 37331 h 12"/>
                <a:gd name="T6" fmla="*/ 674127 w 71"/>
                <a:gd name="T7" fmla="*/ 10162 h 12"/>
                <a:gd name="T8" fmla="*/ 349365 w 71"/>
                <a:gd name="T9" fmla="*/ 81065 h 12"/>
                <a:gd name="T10" fmla="*/ 20699 w 71"/>
                <a:gd name="T11" fmla="*/ 71551 h 12"/>
                <a:gd name="T12" fmla="*/ 20699 w 71"/>
                <a:gd name="T13" fmla="*/ 9909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12">
                  <a:moveTo>
                    <a:pt x="2" y="11"/>
                  </a:moveTo>
                  <a:cubicBezTo>
                    <a:pt x="13" y="12"/>
                    <a:pt x="25" y="12"/>
                    <a:pt x="37" y="12"/>
                  </a:cubicBezTo>
                  <a:cubicBezTo>
                    <a:pt x="48" y="11"/>
                    <a:pt x="60" y="10"/>
                    <a:pt x="69" y="4"/>
                  </a:cubicBezTo>
                  <a:cubicBezTo>
                    <a:pt x="71" y="3"/>
                    <a:pt x="69" y="0"/>
                    <a:pt x="68" y="1"/>
                  </a:cubicBezTo>
                  <a:cubicBezTo>
                    <a:pt x="59" y="8"/>
                    <a:pt x="46" y="9"/>
                    <a:pt x="35" y="9"/>
                  </a:cubicBezTo>
                  <a:cubicBezTo>
                    <a:pt x="24" y="10"/>
                    <a:pt x="13" y="9"/>
                    <a:pt x="2" y="8"/>
                  </a:cubicBezTo>
                  <a:cubicBezTo>
                    <a:pt x="1" y="8"/>
                    <a:pt x="0" y="11"/>
                    <a:pt x="2" y="11"/>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19" name="Freeform 17"/>
            <p:cNvSpPr>
              <a:spLocks noChangeArrowheads="1"/>
            </p:cNvSpPr>
            <p:nvPr/>
          </p:nvSpPr>
          <p:spPr bwMode="auto">
            <a:xfrm>
              <a:off x="4787" y="1532"/>
              <a:ext cx="127" cy="31"/>
            </a:xfrm>
            <a:custGeom>
              <a:avLst/>
              <a:gdLst>
                <a:gd name="T0" fmla="*/ 20320 w 66"/>
                <a:gd name="T1" fmla="*/ 167807 h 16"/>
                <a:gd name="T2" fmla="*/ 401495 w 66"/>
                <a:gd name="T3" fmla="*/ 146148 h 16"/>
                <a:gd name="T4" fmla="*/ 569366 w 66"/>
                <a:gd name="T5" fmla="*/ 92368 h 16"/>
                <a:gd name="T6" fmla="*/ 629279 w 66"/>
                <a:gd name="T7" fmla="*/ 64951 h 16"/>
                <a:gd name="T8" fmla="*/ 599994 w 66"/>
                <a:gd name="T9" fmla="*/ 11908 h 16"/>
                <a:gd name="T10" fmla="*/ 590996 w 66"/>
                <a:gd name="T11" fmla="*/ 33523 h 16"/>
                <a:gd name="T12" fmla="*/ 579840 w 66"/>
                <a:gd name="T13" fmla="*/ 64951 h 16"/>
                <a:gd name="T14" fmla="*/ 546623 w 66"/>
                <a:gd name="T15" fmla="*/ 86610 h 16"/>
                <a:gd name="T16" fmla="*/ 466111 w 66"/>
                <a:gd name="T17" fmla="*/ 104212 h 16"/>
                <a:gd name="T18" fmla="*/ 322965 w 66"/>
                <a:gd name="T19" fmla="*/ 125843 h 16"/>
                <a:gd name="T20" fmla="*/ 20320 w 66"/>
                <a:gd name="T21" fmla="*/ 134255 h 16"/>
                <a:gd name="T22" fmla="*/ 20320 w 66"/>
                <a:gd name="T23" fmla="*/ 167807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6" h="16">
                  <a:moveTo>
                    <a:pt x="2" y="16"/>
                  </a:moveTo>
                  <a:cubicBezTo>
                    <a:pt x="16" y="15"/>
                    <a:pt x="29" y="16"/>
                    <a:pt x="42" y="14"/>
                  </a:cubicBezTo>
                  <a:cubicBezTo>
                    <a:pt x="48" y="13"/>
                    <a:pt x="54" y="12"/>
                    <a:pt x="60" y="9"/>
                  </a:cubicBezTo>
                  <a:cubicBezTo>
                    <a:pt x="62" y="9"/>
                    <a:pt x="65" y="8"/>
                    <a:pt x="66" y="6"/>
                  </a:cubicBezTo>
                  <a:cubicBezTo>
                    <a:pt x="66" y="3"/>
                    <a:pt x="65" y="2"/>
                    <a:pt x="63" y="1"/>
                  </a:cubicBezTo>
                  <a:cubicBezTo>
                    <a:pt x="61" y="0"/>
                    <a:pt x="60" y="3"/>
                    <a:pt x="62" y="3"/>
                  </a:cubicBezTo>
                  <a:cubicBezTo>
                    <a:pt x="65" y="5"/>
                    <a:pt x="62" y="6"/>
                    <a:pt x="61" y="6"/>
                  </a:cubicBezTo>
                  <a:cubicBezTo>
                    <a:pt x="60" y="7"/>
                    <a:pt x="59" y="7"/>
                    <a:pt x="57" y="8"/>
                  </a:cubicBezTo>
                  <a:cubicBezTo>
                    <a:pt x="55" y="9"/>
                    <a:pt x="52" y="9"/>
                    <a:pt x="49" y="10"/>
                  </a:cubicBezTo>
                  <a:cubicBezTo>
                    <a:pt x="44" y="11"/>
                    <a:pt x="39" y="12"/>
                    <a:pt x="34" y="12"/>
                  </a:cubicBezTo>
                  <a:cubicBezTo>
                    <a:pt x="23" y="13"/>
                    <a:pt x="13" y="13"/>
                    <a:pt x="2" y="13"/>
                  </a:cubicBezTo>
                  <a:cubicBezTo>
                    <a:pt x="0" y="13"/>
                    <a:pt x="1" y="16"/>
                    <a:pt x="2" y="16"/>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0" name="Freeform 18"/>
            <p:cNvSpPr>
              <a:spLocks noChangeArrowheads="1"/>
            </p:cNvSpPr>
            <p:nvPr/>
          </p:nvSpPr>
          <p:spPr bwMode="auto">
            <a:xfrm>
              <a:off x="4843" y="1493"/>
              <a:ext cx="112" cy="31"/>
            </a:xfrm>
            <a:custGeom>
              <a:avLst/>
              <a:gdLst>
                <a:gd name="T0" fmla="*/ 20938 w 58"/>
                <a:gd name="T1" fmla="*/ 167807 h 16"/>
                <a:gd name="T2" fmla="*/ 312074 w 58"/>
                <a:gd name="T3" fmla="*/ 146148 h 16"/>
                <a:gd name="T4" fmla="*/ 562194 w 58"/>
                <a:gd name="T5" fmla="*/ 33523 h 16"/>
                <a:gd name="T6" fmla="*/ 551372 w 58"/>
                <a:gd name="T7" fmla="*/ 11908 h 16"/>
                <a:gd name="T8" fmla="*/ 291136 w 58"/>
                <a:gd name="T9" fmla="*/ 113987 h 16"/>
                <a:gd name="T10" fmla="*/ 20938 w 58"/>
                <a:gd name="T11" fmla="*/ 134255 h 16"/>
                <a:gd name="T12" fmla="*/ 20938 w 58"/>
                <a:gd name="T13" fmla="*/ 167807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16">
                  <a:moveTo>
                    <a:pt x="2" y="16"/>
                  </a:moveTo>
                  <a:cubicBezTo>
                    <a:pt x="12" y="15"/>
                    <a:pt x="21" y="15"/>
                    <a:pt x="31" y="14"/>
                  </a:cubicBezTo>
                  <a:cubicBezTo>
                    <a:pt x="40" y="12"/>
                    <a:pt x="50" y="10"/>
                    <a:pt x="56" y="3"/>
                  </a:cubicBezTo>
                  <a:cubicBezTo>
                    <a:pt x="58" y="2"/>
                    <a:pt x="56" y="0"/>
                    <a:pt x="55" y="1"/>
                  </a:cubicBezTo>
                  <a:cubicBezTo>
                    <a:pt x="48" y="7"/>
                    <a:pt x="38" y="10"/>
                    <a:pt x="29" y="11"/>
                  </a:cubicBezTo>
                  <a:cubicBezTo>
                    <a:pt x="20" y="13"/>
                    <a:pt x="11" y="13"/>
                    <a:pt x="2" y="13"/>
                  </a:cubicBezTo>
                  <a:cubicBezTo>
                    <a:pt x="0" y="13"/>
                    <a:pt x="0" y="16"/>
                    <a:pt x="2" y="16"/>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1" name="Freeform 19"/>
            <p:cNvSpPr>
              <a:spLocks noChangeArrowheads="1"/>
            </p:cNvSpPr>
            <p:nvPr/>
          </p:nvSpPr>
          <p:spPr bwMode="auto">
            <a:xfrm>
              <a:off x="4883" y="1452"/>
              <a:ext cx="78" cy="18"/>
            </a:xfrm>
            <a:custGeom>
              <a:avLst/>
              <a:gdLst>
                <a:gd name="T0" fmla="*/ 24476 w 40"/>
                <a:gd name="T1" fmla="*/ 147456 h 9"/>
                <a:gd name="T2" fmla="*/ 435950 w 40"/>
                <a:gd name="T3" fmla="*/ 49152 h 9"/>
                <a:gd name="T4" fmla="*/ 435950 w 40"/>
                <a:gd name="T5" fmla="*/ 0 h 9"/>
                <a:gd name="T6" fmla="*/ 24476 w 40"/>
                <a:gd name="T7" fmla="*/ 98304 h 9"/>
                <a:gd name="T8" fmla="*/ 24476 w 40"/>
                <a:gd name="T9" fmla="*/ 147456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9">
                  <a:moveTo>
                    <a:pt x="2" y="9"/>
                  </a:moveTo>
                  <a:cubicBezTo>
                    <a:pt x="15" y="8"/>
                    <a:pt x="27" y="6"/>
                    <a:pt x="38" y="3"/>
                  </a:cubicBezTo>
                  <a:cubicBezTo>
                    <a:pt x="40" y="3"/>
                    <a:pt x="40" y="0"/>
                    <a:pt x="38" y="0"/>
                  </a:cubicBezTo>
                  <a:cubicBezTo>
                    <a:pt x="26" y="3"/>
                    <a:pt x="14" y="6"/>
                    <a:pt x="2" y="6"/>
                  </a:cubicBezTo>
                  <a:cubicBezTo>
                    <a:pt x="0" y="6"/>
                    <a:pt x="1" y="9"/>
                    <a:pt x="2" y="9"/>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2" name="Freeform 20"/>
            <p:cNvSpPr>
              <a:spLocks noChangeArrowheads="1"/>
            </p:cNvSpPr>
            <p:nvPr/>
          </p:nvSpPr>
          <p:spPr bwMode="auto">
            <a:xfrm>
              <a:off x="4599" y="1404"/>
              <a:ext cx="275" cy="288"/>
            </a:xfrm>
            <a:custGeom>
              <a:avLst/>
              <a:gdLst>
                <a:gd name="T0" fmla="*/ 793222 w 142"/>
                <a:gd name="T1" fmla="*/ 883806 h 149"/>
                <a:gd name="T2" fmla="*/ 576714 w 142"/>
                <a:gd name="T3" fmla="*/ 1177512 h 149"/>
                <a:gd name="T4" fmla="*/ 415728 w 142"/>
                <a:gd name="T5" fmla="*/ 1329727 h 149"/>
                <a:gd name="T6" fmla="*/ 281970 w 142"/>
                <a:gd name="T7" fmla="*/ 1393404 h 149"/>
                <a:gd name="T8" fmla="*/ 291696 w 142"/>
                <a:gd name="T9" fmla="*/ 1414469 h 149"/>
                <a:gd name="T10" fmla="*/ 522913 w 142"/>
                <a:gd name="T11" fmla="*/ 1087484 h 149"/>
                <a:gd name="T12" fmla="*/ 770236 w 142"/>
                <a:gd name="T13" fmla="*/ 805283 h 149"/>
                <a:gd name="T14" fmla="*/ 1024726 w 142"/>
                <a:gd name="T15" fmla="*/ 556980 h 149"/>
                <a:gd name="T16" fmla="*/ 1224335 w 142"/>
                <a:gd name="T17" fmla="*/ 274454 h 149"/>
                <a:gd name="T18" fmla="*/ 1202813 w 142"/>
                <a:gd name="T19" fmla="*/ 253490 h 149"/>
                <a:gd name="T20" fmla="*/ 626355 w 142"/>
                <a:gd name="T21" fmla="*/ 824722 h 149"/>
                <a:gd name="T22" fmla="*/ 11027 w 142"/>
                <a:gd name="T23" fmla="*/ 1471726 h 149"/>
                <a:gd name="T24" fmla="*/ 33176 w 142"/>
                <a:gd name="T25" fmla="*/ 1492797 h 149"/>
                <a:gd name="T26" fmla="*/ 701188 w 142"/>
                <a:gd name="T27" fmla="*/ 816184 h 149"/>
                <a:gd name="T28" fmla="*/ 1405610 w 142"/>
                <a:gd name="T29" fmla="*/ 111514 h 149"/>
                <a:gd name="T30" fmla="*/ 1471500 w 142"/>
                <a:gd name="T31" fmla="*/ 31962 h 149"/>
                <a:gd name="T32" fmla="*/ 1461801 w 142"/>
                <a:gd name="T33" fmla="*/ 10905 h 149"/>
                <a:gd name="T34" fmla="*/ 300389 w 142"/>
                <a:gd name="T35" fmla="*/ 1229491 h 149"/>
                <a:gd name="T36" fmla="*/ 311414 w 142"/>
                <a:gd name="T37" fmla="*/ 1250571 h 149"/>
                <a:gd name="T38" fmla="*/ 1066402 w 142"/>
                <a:gd name="T39" fmla="*/ 426679 h 149"/>
                <a:gd name="T40" fmla="*/ 1034641 w 142"/>
                <a:gd name="T41" fmla="*/ 416622 h 149"/>
                <a:gd name="T42" fmla="*/ 291696 w 142"/>
                <a:gd name="T43" fmla="*/ 1239695 h 149"/>
                <a:gd name="T44" fmla="*/ 311414 w 142"/>
                <a:gd name="T45" fmla="*/ 1262287 h 149"/>
                <a:gd name="T46" fmla="*/ 1471500 w 142"/>
                <a:gd name="T47" fmla="*/ 31962 h 149"/>
                <a:gd name="T48" fmla="*/ 1449976 w 142"/>
                <a:gd name="T49" fmla="*/ 10905 h 149"/>
                <a:gd name="T50" fmla="*/ 748715 w 142"/>
                <a:gd name="T51" fmla="*/ 720893 h 149"/>
                <a:gd name="T52" fmla="*/ 409591 w 142"/>
                <a:gd name="T53" fmla="*/ 1058131 h 149"/>
                <a:gd name="T54" fmla="*/ 75182 w 142"/>
                <a:gd name="T55" fmla="*/ 1402784 h 149"/>
                <a:gd name="T56" fmla="*/ 11027 w 142"/>
                <a:gd name="T57" fmla="*/ 1481114 h 149"/>
                <a:gd name="T58" fmla="*/ 33176 w 142"/>
                <a:gd name="T59" fmla="*/ 1503689 h 149"/>
                <a:gd name="T60" fmla="*/ 636917 w 142"/>
                <a:gd name="T61" fmla="*/ 862316 h 149"/>
                <a:gd name="T62" fmla="*/ 1213011 w 142"/>
                <a:gd name="T63" fmla="*/ 283222 h 149"/>
                <a:gd name="T64" fmla="*/ 1190948 w 142"/>
                <a:gd name="T65" fmla="*/ 262778 h 149"/>
                <a:gd name="T66" fmla="*/ 1001569 w 142"/>
                <a:gd name="T67" fmla="*/ 535723 h 149"/>
                <a:gd name="T68" fmla="*/ 742932 w 142"/>
                <a:gd name="T69" fmla="*/ 805283 h 149"/>
                <a:gd name="T70" fmla="*/ 489692 w 142"/>
                <a:gd name="T71" fmla="*/ 1076579 h 149"/>
                <a:gd name="T72" fmla="*/ 270013 w 142"/>
                <a:gd name="T73" fmla="*/ 1402784 h 149"/>
                <a:gd name="T74" fmla="*/ 281970 w 142"/>
                <a:gd name="T75" fmla="*/ 1425366 h 149"/>
                <a:gd name="T76" fmla="*/ 425419 w 142"/>
                <a:gd name="T77" fmla="*/ 1370824 h 149"/>
                <a:gd name="T78" fmla="*/ 581739 w 142"/>
                <a:gd name="T79" fmla="*/ 1209455 h 149"/>
                <a:gd name="T80" fmla="*/ 823875 w 142"/>
                <a:gd name="T81" fmla="*/ 903406 h 149"/>
                <a:gd name="T82" fmla="*/ 793222 w 142"/>
                <a:gd name="T83" fmla="*/ 883806 h 14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2" h="149">
                  <a:moveTo>
                    <a:pt x="76" y="87"/>
                  </a:moveTo>
                  <a:cubicBezTo>
                    <a:pt x="69" y="96"/>
                    <a:pt x="63" y="106"/>
                    <a:pt x="55" y="116"/>
                  </a:cubicBezTo>
                  <a:cubicBezTo>
                    <a:pt x="51" y="121"/>
                    <a:pt x="46" y="127"/>
                    <a:pt x="40" y="131"/>
                  </a:cubicBezTo>
                  <a:cubicBezTo>
                    <a:pt x="37" y="134"/>
                    <a:pt x="32" y="138"/>
                    <a:pt x="27" y="137"/>
                  </a:cubicBezTo>
                  <a:cubicBezTo>
                    <a:pt x="27" y="137"/>
                    <a:pt x="28" y="138"/>
                    <a:pt x="28" y="139"/>
                  </a:cubicBezTo>
                  <a:cubicBezTo>
                    <a:pt x="33" y="127"/>
                    <a:pt x="41" y="117"/>
                    <a:pt x="50" y="107"/>
                  </a:cubicBezTo>
                  <a:cubicBezTo>
                    <a:pt x="58" y="98"/>
                    <a:pt x="66" y="88"/>
                    <a:pt x="74" y="79"/>
                  </a:cubicBezTo>
                  <a:cubicBezTo>
                    <a:pt x="82" y="71"/>
                    <a:pt x="91" y="63"/>
                    <a:pt x="98" y="55"/>
                  </a:cubicBezTo>
                  <a:cubicBezTo>
                    <a:pt x="106" y="46"/>
                    <a:pt x="113" y="37"/>
                    <a:pt x="117" y="27"/>
                  </a:cubicBezTo>
                  <a:cubicBezTo>
                    <a:pt x="117" y="26"/>
                    <a:pt x="116" y="25"/>
                    <a:pt x="115" y="25"/>
                  </a:cubicBezTo>
                  <a:cubicBezTo>
                    <a:pt x="93" y="40"/>
                    <a:pt x="77" y="62"/>
                    <a:pt x="60" y="81"/>
                  </a:cubicBezTo>
                  <a:cubicBezTo>
                    <a:pt x="41" y="103"/>
                    <a:pt x="23" y="126"/>
                    <a:pt x="1" y="145"/>
                  </a:cubicBezTo>
                  <a:cubicBezTo>
                    <a:pt x="2" y="146"/>
                    <a:pt x="2" y="147"/>
                    <a:pt x="3" y="147"/>
                  </a:cubicBezTo>
                  <a:cubicBezTo>
                    <a:pt x="20" y="122"/>
                    <a:pt x="46" y="102"/>
                    <a:pt x="67" y="80"/>
                  </a:cubicBezTo>
                  <a:cubicBezTo>
                    <a:pt x="90" y="57"/>
                    <a:pt x="114" y="36"/>
                    <a:pt x="135" y="11"/>
                  </a:cubicBezTo>
                  <a:cubicBezTo>
                    <a:pt x="137" y="8"/>
                    <a:pt x="139" y="5"/>
                    <a:pt x="141" y="3"/>
                  </a:cubicBezTo>
                  <a:cubicBezTo>
                    <a:pt x="142" y="1"/>
                    <a:pt x="141" y="0"/>
                    <a:pt x="140" y="1"/>
                  </a:cubicBezTo>
                  <a:cubicBezTo>
                    <a:pt x="99" y="37"/>
                    <a:pt x="67" y="83"/>
                    <a:pt x="29" y="121"/>
                  </a:cubicBezTo>
                  <a:cubicBezTo>
                    <a:pt x="29" y="122"/>
                    <a:pt x="30" y="123"/>
                    <a:pt x="30" y="123"/>
                  </a:cubicBezTo>
                  <a:cubicBezTo>
                    <a:pt x="51" y="93"/>
                    <a:pt x="78" y="69"/>
                    <a:pt x="102" y="42"/>
                  </a:cubicBezTo>
                  <a:cubicBezTo>
                    <a:pt x="103" y="41"/>
                    <a:pt x="100" y="39"/>
                    <a:pt x="99" y="41"/>
                  </a:cubicBezTo>
                  <a:cubicBezTo>
                    <a:pt x="75" y="67"/>
                    <a:pt x="48" y="92"/>
                    <a:pt x="28" y="122"/>
                  </a:cubicBezTo>
                  <a:cubicBezTo>
                    <a:pt x="27" y="123"/>
                    <a:pt x="29" y="125"/>
                    <a:pt x="30" y="124"/>
                  </a:cubicBezTo>
                  <a:cubicBezTo>
                    <a:pt x="69" y="85"/>
                    <a:pt x="100" y="39"/>
                    <a:pt x="141" y="3"/>
                  </a:cubicBezTo>
                  <a:cubicBezTo>
                    <a:pt x="141" y="2"/>
                    <a:pt x="140" y="1"/>
                    <a:pt x="139" y="1"/>
                  </a:cubicBezTo>
                  <a:cubicBezTo>
                    <a:pt x="120" y="27"/>
                    <a:pt x="95" y="48"/>
                    <a:pt x="72" y="71"/>
                  </a:cubicBezTo>
                  <a:cubicBezTo>
                    <a:pt x="61" y="82"/>
                    <a:pt x="50" y="93"/>
                    <a:pt x="39" y="104"/>
                  </a:cubicBezTo>
                  <a:cubicBezTo>
                    <a:pt x="27" y="115"/>
                    <a:pt x="16" y="125"/>
                    <a:pt x="7" y="138"/>
                  </a:cubicBezTo>
                  <a:cubicBezTo>
                    <a:pt x="5" y="140"/>
                    <a:pt x="3" y="143"/>
                    <a:pt x="1" y="146"/>
                  </a:cubicBezTo>
                  <a:cubicBezTo>
                    <a:pt x="0" y="147"/>
                    <a:pt x="2" y="149"/>
                    <a:pt x="3" y="148"/>
                  </a:cubicBezTo>
                  <a:cubicBezTo>
                    <a:pt x="24" y="129"/>
                    <a:pt x="42" y="106"/>
                    <a:pt x="61" y="85"/>
                  </a:cubicBezTo>
                  <a:cubicBezTo>
                    <a:pt x="78" y="65"/>
                    <a:pt x="94" y="42"/>
                    <a:pt x="116" y="28"/>
                  </a:cubicBezTo>
                  <a:cubicBezTo>
                    <a:pt x="116" y="27"/>
                    <a:pt x="115" y="26"/>
                    <a:pt x="114" y="26"/>
                  </a:cubicBezTo>
                  <a:cubicBezTo>
                    <a:pt x="110" y="36"/>
                    <a:pt x="103" y="45"/>
                    <a:pt x="96" y="53"/>
                  </a:cubicBezTo>
                  <a:cubicBezTo>
                    <a:pt x="88" y="62"/>
                    <a:pt x="79" y="70"/>
                    <a:pt x="71" y="79"/>
                  </a:cubicBezTo>
                  <a:cubicBezTo>
                    <a:pt x="63" y="88"/>
                    <a:pt x="55" y="97"/>
                    <a:pt x="47" y="106"/>
                  </a:cubicBezTo>
                  <a:cubicBezTo>
                    <a:pt x="39" y="115"/>
                    <a:pt x="31" y="126"/>
                    <a:pt x="26" y="138"/>
                  </a:cubicBezTo>
                  <a:cubicBezTo>
                    <a:pt x="25" y="138"/>
                    <a:pt x="26" y="139"/>
                    <a:pt x="27" y="140"/>
                  </a:cubicBezTo>
                  <a:cubicBezTo>
                    <a:pt x="32" y="140"/>
                    <a:pt x="37" y="137"/>
                    <a:pt x="41" y="135"/>
                  </a:cubicBezTo>
                  <a:cubicBezTo>
                    <a:pt x="46" y="130"/>
                    <a:pt x="51" y="125"/>
                    <a:pt x="56" y="119"/>
                  </a:cubicBezTo>
                  <a:cubicBezTo>
                    <a:pt x="64" y="110"/>
                    <a:pt x="71" y="99"/>
                    <a:pt x="79" y="89"/>
                  </a:cubicBezTo>
                  <a:cubicBezTo>
                    <a:pt x="80" y="87"/>
                    <a:pt x="77" y="86"/>
                    <a:pt x="76" y="87"/>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3" name="Freeform 21"/>
            <p:cNvSpPr>
              <a:spLocks noChangeArrowheads="1"/>
            </p:cNvSpPr>
            <p:nvPr/>
          </p:nvSpPr>
          <p:spPr bwMode="auto">
            <a:xfrm>
              <a:off x="4843" y="1276"/>
              <a:ext cx="118" cy="146"/>
            </a:xfrm>
            <a:custGeom>
              <a:avLst/>
              <a:gdLst>
                <a:gd name="T0" fmla="*/ 79286 w 61"/>
                <a:gd name="T1" fmla="*/ 12406 h 75"/>
                <a:gd name="T2" fmla="*/ 131988 w 61"/>
                <a:gd name="T3" fmla="*/ 322763 h 75"/>
                <a:gd name="T4" fmla="*/ 164312 w 61"/>
                <a:gd name="T5" fmla="*/ 639104 h 75"/>
                <a:gd name="T6" fmla="*/ 101954 w 61"/>
                <a:gd name="T7" fmla="*/ 178153 h 75"/>
                <a:gd name="T8" fmla="*/ 91017 w 61"/>
                <a:gd name="T9" fmla="*/ 559651 h 75"/>
                <a:gd name="T10" fmla="*/ 340587 w 61"/>
                <a:gd name="T11" fmla="*/ 390554 h 75"/>
                <a:gd name="T12" fmla="*/ 584860 w 61"/>
                <a:gd name="T13" fmla="*/ 249354 h 75"/>
                <a:gd name="T14" fmla="*/ 563643 w 61"/>
                <a:gd name="T15" fmla="*/ 494496 h 75"/>
                <a:gd name="T16" fmla="*/ 441920 w 61"/>
                <a:gd name="T17" fmla="*/ 707351 h 75"/>
                <a:gd name="T18" fmla="*/ 472530 w 61"/>
                <a:gd name="T19" fmla="*/ 583005 h 75"/>
                <a:gd name="T20" fmla="*/ 441920 w 61"/>
                <a:gd name="T21" fmla="*/ 260067 h 75"/>
                <a:gd name="T22" fmla="*/ 244274 w 61"/>
                <a:gd name="T23" fmla="*/ 379041 h 75"/>
                <a:gd name="T24" fmla="*/ 62143 w 61"/>
                <a:gd name="T25" fmla="*/ 547891 h 75"/>
                <a:gd name="T26" fmla="*/ 228450 w 61"/>
                <a:gd name="T27" fmla="*/ 462518 h 75"/>
                <a:gd name="T28" fmla="*/ 397453 w 61"/>
                <a:gd name="T29" fmla="*/ 663589 h 75"/>
                <a:gd name="T30" fmla="*/ 317849 w 61"/>
                <a:gd name="T31" fmla="*/ 816677 h 75"/>
                <a:gd name="T32" fmla="*/ 317849 w 61"/>
                <a:gd name="T33" fmla="*/ 506264 h 75"/>
                <a:gd name="T34" fmla="*/ 244274 w 61"/>
                <a:gd name="T35" fmla="*/ 687751 h 75"/>
                <a:gd name="T36" fmla="*/ 285301 w 61"/>
                <a:gd name="T37" fmla="*/ 519098 h 75"/>
                <a:gd name="T38" fmla="*/ 197222 w 61"/>
                <a:gd name="T39" fmla="*/ 663589 h 75"/>
                <a:gd name="T40" fmla="*/ 308034 w 61"/>
                <a:gd name="T41" fmla="*/ 519098 h 75"/>
                <a:gd name="T42" fmla="*/ 296689 w 61"/>
                <a:gd name="T43" fmla="*/ 687751 h 75"/>
                <a:gd name="T44" fmla="*/ 393304 w 61"/>
                <a:gd name="T45" fmla="*/ 572042 h 75"/>
                <a:gd name="T46" fmla="*/ 267071 w 61"/>
                <a:gd name="T47" fmla="*/ 808178 h 75"/>
                <a:gd name="T48" fmla="*/ 393304 w 61"/>
                <a:gd name="T49" fmla="*/ 559651 h 75"/>
                <a:gd name="T50" fmla="*/ 296689 w 61"/>
                <a:gd name="T51" fmla="*/ 675114 h 75"/>
                <a:gd name="T52" fmla="*/ 308034 w 61"/>
                <a:gd name="T53" fmla="*/ 506264 h 75"/>
                <a:gd name="T54" fmla="*/ 197222 w 61"/>
                <a:gd name="T55" fmla="*/ 663589 h 75"/>
                <a:gd name="T56" fmla="*/ 276509 w 61"/>
                <a:gd name="T57" fmla="*/ 525014 h 75"/>
                <a:gd name="T58" fmla="*/ 232539 w 61"/>
                <a:gd name="T59" fmla="*/ 687751 h 75"/>
                <a:gd name="T60" fmla="*/ 317849 w 61"/>
                <a:gd name="T61" fmla="*/ 519098 h 75"/>
                <a:gd name="T62" fmla="*/ 285301 w 61"/>
                <a:gd name="T63" fmla="*/ 829054 h 75"/>
                <a:gd name="T64" fmla="*/ 420123 w 61"/>
                <a:gd name="T65" fmla="*/ 687751 h 75"/>
                <a:gd name="T66" fmla="*/ 232539 w 61"/>
                <a:gd name="T67" fmla="*/ 425884 h 75"/>
                <a:gd name="T68" fmla="*/ 79286 w 61"/>
                <a:gd name="T69" fmla="*/ 583005 h 75"/>
                <a:gd name="T70" fmla="*/ 340587 w 61"/>
                <a:gd name="T71" fmla="*/ 346805 h 75"/>
                <a:gd name="T72" fmla="*/ 472530 w 61"/>
                <a:gd name="T73" fmla="*/ 462518 h 75"/>
                <a:gd name="T74" fmla="*/ 431168 w 61"/>
                <a:gd name="T75" fmla="*/ 719757 h 75"/>
                <a:gd name="T76" fmla="*/ 526878 w 61"/>
                <a:gd name="T77" fmla="*/ 663589 h 75"/>
                <a:gd name="T78" fmla="*/ 625903 w 61"/>
                <a:gd name="T79" fmla="*/ 346805 h 75"/>
                <a:gd name="T80" fmla="*/ 595869 w 61"/>
                <a:gd name="T81" fmla="*/ 225233 h 75"/>
                <a:gd name="T82" fmla="*/ 91017 w 61"/>
                <a:gd name="T83" fmla="*/ 547891 h 75"/>
                <a:gd name="T84" fmla="*/ 101954 w 61"/>
                <a:gd name="T85" fmla="*/ 165803 h 75"/>
                <a:gd name="T86" fmla="*/ 131988 w 61"/>
                <a:gd name="T87" fmla="*/ 651072 h 75"/>
                <a:gd name="T88" fmla="*/ 164312 w 61"/>
                <a:gd name="T89" fmla="*/ 334455 h 75"/>
                <a:gd name="T90" fmla="*/ 62143 w 61"/>
                <a:gd name="T91" fmla="*/ 24150 h 75"/>
                <a:gd name="T92" fmla="*/ 142941 w 61"/>
                <a:gd name="T93" fmla="*/ 687751 h 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1" h="75">
                  <a:moveTo>
                    <a:pt x="14" y="61"/>
                  </a:moveTo>
                  <a:cubicBezTo>
                    <a:pt x="13" y="41"/>
                    <a:pt x="10" y="21"/>
                    <a:pt x="8" y="1"/>
                  </a:cubicBezTo>
                  <a:cubicBezTo>
                    <a:pt x="8" y="2"/>
                    <a:pt x="7" y="2"/>
                    <a:pt x="6" y="2"/>
                  </a:cubicBezTo>
                  <a:cubicBezTo>
                    <a:pt x="9" y="11"/>
                    <a:pt x="11" y="20"/>
                    <a:pt x="13" y="29"/>
                  </a:cubicBezTo>
                  <a:cubicBezTo>
                    <a:pt x="15" y="38"/>
                    <a:pt x="16" y="49"/>
                    <a:pt x="13" y="57"/>
                  </a:cubicBezTo>
                  <a:cubicBezTo>
                    <a:pt x="14" y="57"/>
                    <a:pt x="15" y="57"/>
                    <a:pt x="16" y="57"/>
                  </a:cubicBezTo>
                  <a:cubicBezTo>
                    <a:pt x="13" y="50"/>
                    <a:pt x="10" y="44"/>
                    <a:pt x="9" y="37"/>
                  </a:cubicBezTo>
                  <a:cubicBezTo>
                    <a:pt x="7" y="30"/>
                    <a:pt x="6" y="22"/>
                    <a:pt x="10" y="16"/>
                  </a:cubicBezTo>
                  <a:cubicBezTo>
                    <a:pt x="9" y="16"/>
                    <a:pt x="8" y="16"/>
                    <a:pt x="7" y="16"/>
                  </a:cubicBezTo>
                  <a:cubicBezTo>
                    <a:pt x="11" y="27"/>
                    <a:pt x="14" y="39"/>
                    <a:pt x="9" y="50"/>
                  </a:cubicBezTo>
                  <a:cubicBezTo>
                    <a:pt x="8" y="51"/>
                    <a:pt x="10" y="52"/>
                    <a:pt x="11" y="51"/>
                  </a:cubicBezTo>
                  <a:cubicBezTo>
                    <a:pt x="19" y="47"/>
                    <a:pt x="26" y="41"/>
                    <a:pt x="33" y="35"/>
                  </a:cubicBezTo>
                  <a:cubicBezTo>
                    <a:pt x="41" y="30"/>
                    <a:pt x="49" y="24"/>
                    <a:pt x="59" y="23"/>
                  </a:cubicBezTo>
                  <a:cubicBezTo>
                    <a:pt x="58" y="22"/>
                    <a:pt x="58" y="22"/>
                    <a:pt x="57" y="22"/>
                  </a:cubicBezTo>
                  <a:cubicBezTo>
                    <a:pt x="59" y="25"/>
                    <a:pt x="58" y="28"/>
                    <a:pt x="58" y="31"/>
                  </a:cubicBezTo>
                  <a:cubicBezTo>
                    <a:pt x="58" y="35"/>
                    <a:pt x="56" y="40"/>
                    <a:pt x="55" y="44"/>
                  </a:cubicBezTo>
                  <a:cubicBezTo>
                    <a:pt x="54" y="48"/>
                    <a:pt x="52" y="52"/>
                    <a:pt x="50" y="56"/>
                  </a:cubicBezTo>
                  <a:cubicBezTo>
                    <a:pt x="48" y="59"/>
                    <a:pt x="46" y="62"/>
                    <a:pt x="43" y="63"/>
                  </a:cubicBezTo>
                  <a:cubicBezTo>
                    <a:pt x="44" y="63"/>
                    <a:pt x="44" y="63"/>
                    <a:pt x="45" y="64"/>
                  </a:cubicBezTo>
                  <a:cubicBezTo>
                    <a:pt x="44" y="60"/>
                    <a:pt x="45" y="56"/>
                    <a:pt x="46" y="52"/>
                  </a:cubicBezTo>
                  <a:cubicBezTo>
                    <a:pt x="47" y="48"/>
                    <a:pt x="48" y="43"/>
                    <a:pt x="49" y="38"/>
                  </a:cubicBezTo>
                  <a:cubicBezTo>
                    <a:pt x="50" y="33"/>
                    <a:pt x="51" y="22"/>
                    <a:pt x="43" y="23"/>
                  </a:cubicBezTo>
                  <a:cubicBezTo>
                    <a:pt x="40" y="23"/>
                    <a:pt x="37" y="25"/>
                    <a:pt x="34" y="26"/>
                  </a:cubicBezTo>
                  <a:cubicBezTo>
                    <a:pt x="31" y="29"/>
                    <a:pt x="27" y="31"/>
                    <a:pt x="24" y="34"/>
                  </a:cubicBezTo>
                  <a:cubicBezTo>
                    <a:pt x="20" y="37"/>
                    <a:pt x="17" y="40"/>
                    <a:pt x="14" y="43"/>
                  </a:cubicBezTo>
                  <a:cubicBezTo>
                    <a:pt x="11" y="45"/>
                    <a:pt x="9" y="48"/>
                    <a:pt x="6" y="49"/>
                  </a:cubicBezTo>
                  <a:cubicBezTo>
                    <a:pt x="7" y="50"/>
                    <a:pt x="7" y="51"/>
                    <a:pt x="8" y="51"/>
                  </a:cubicBezTo>
                  <a:cubicBezTo>
                    <a:pt x="11" y="47"/>
                    <a:pt x="17" y="44"/>
                    <a:pt x="22" y="41"/>
                  </a:cubicBezTo>
                  <a:cubicBezTo>
                    <a:pt x="27" y="39"/>
                    <a:pt x="34" y="38"/>
                    <a:pt x="38" y="43"/>
                  </a:cubicBezTo>
                  <a:cubicBezTo>
                    <a:pt x="42" y="47"/>
                    <a:pt x="40" y="55"/>
                    <a:pt x="39" y="59"/>
                  </a:cubicBezTo>
                  <a:cubicBezTo>
                    <a:pt x="37" y="64"/>
                    <a:pt x="34" y="71"/>
                    <a:pt x="29" y="72"/>
                  </a:cubicBezTo>
                  <a:cubicBezTo>
                    <a:pt x="30" y="73"/>
                    <a:pt x="30" y="73"/>
                    <a:pt x="31" y="73"/>
                  </a:cubicBezTo>
                  <a:cubicBezTo>
                    <a:pt x="29" y="64"/>
                    <a:pt x="36" y="55"/>
                    <a:pt x="34" y="45"/>
                  </a:cubicBezTo>
                  <a:cubicBezTo>
                    <a:pt x="33" y="44"/>
                    <a:pt x="32" y="43"/>
                    <a:pt x="31" y="45"/>
                  </a:cubicBezTo>
                  <a:cubicBezTo>
                    <a:pt x="28" y="49"/>
                    <a:pt x="25" y="55"/>
                    <a:pt x="21" y="60"/>
                  </a:cubicBezTo>
                  <a:cubicBezTo>
                    <a:pt x="22" y="60"/>
                    <a:pt x="23" y="61"/>
                    <a:pt x="24" y="61"/>
                  </a:cubicBezTo>
                  <a:cubicBezTo>
                    <a:pt x="25" y="56"/>
                    <a:pt x="28" y="52"/>
                    <a:pt x="29" y="47"/>
                  </a:cubicBezTo>
                  <a:cubicBezTo>
                    <a:pt x="30" y="46"/>
                    <a:pt x="28" y="45"/>
                    <a:pt x="28" y="46"/>
                  </a:cubicBezTo>
                  <a:cubicBezTo>
                    <a:pt x="23" y="48"/>
                    <a:pt x="20" y="53"/>
                    <a:pt x="17" y="57"/>
                  </a:cubicBezTo>
                  <a:cubicBezTo>
                    <a:pt x="16" y="59"/>
                    <a:pt x="18" y="60"/>
                    <a:pt x="19" y="59"/>
                  </a:cubicBezTo>
                  <a:cubicBezTo>
                    <a:pt x="23" y="55"/>
                    <a:pt x="27" y="50"/>
                    <a:pt x="32" y="47"/>
                  </a:cubicBezTo>
                  <a:cubicBezTo>
                    <a:pt x="31" y="46"/>
                    <a:pt x="30" y="46"/>
                    <a:pt x="30" y="46"/>
                  </a:cubicBezTo>
                  <a:cubicBezTo>
                    <a:pt x="30" y="51"/>
                    <a:pt x="27" y="55"/>
                    <a:pt x="27" y="60"/>
                  </a:cubicBezTo>
                  <a:cubicBezTo>
                    <a:pt x="27" y="61"/>
                    <a:pt x="28" y="62"/>
                    <a:pt x="29" y="61"/>
                  </a:cubicBezTo>
                  <a:cubicBezTo>
                    <a:pt x="33" y="59"/>
                    <a:pt x="36" y="56"/>
                    <a:pt x="40" y="53"/>
                  </a:cubicBezTo>
                  <a:cubicBezTo>
                    <a:pt x="39" y="52"/>
                    <a:pt x="39" y="51"/>
                    <a:pt x="38" y="51"/>
                  </a:cubicBezTo>
                  <a:cubicBezTo>
                    <a:pt x="32" y="56"/>
                    <a:pt x="30" y="65"/>
                    <a:pt x="24" y="70"/>
                  </a:cubicBezTo>
                  <a:cubicBezTo>
                    <a:pt x="23" y="71"/>
                    <a:pt x="24" y="74"/>
                    <a:pt x="26" y="72"/>
                  </a:cubicBezTo>
                  <a:cubicBezTo>
                    <a:pt x="32" y="67"/>
                    <a:pt x="34" y="58"/>
                    <a:pt x="40" y="52"/>
                  </a:cubicBezTo>
                  <a:cubicBezTo>
                    <a:pt x="41" y="51"/>
                    <a:pt x="39" y="49"/>
                    <a:pt x="38" y="50"/>
                  </a:cubicBezTo>
                  <a:cubicBezTo>
                    <a:pt x="35" y="53"/>
                    <a:pt x="32" y="57"/>
                    <a:pt x="27" y="59"/>
                  </a:cubicBezTo>
                  <a:cubicBezTo>
                    <a:pt x="28" y="59"/>
                    <a:pt x="29" y="60"/>
                    <a:pt x="29" y="60"/>
                  </a:cubicBezTo>
                  <a:cubicBezTo>
                    <a:pt x="30" y="55"/>
                    <a:pt x="33" y="51"/>
                    <a:pt x="32" y="45"/>
                  </a:cubicBezTo>
                  <a:cubicBezTo>
                    <a:pt x="32" y="44"/>
                    <a:pt x="31" y="44"/>
                    <a:pt x="30" y="45"/>
                  </a:cubicBezTo>
                  <a:cubicBezTo>
                    <a:pt x="25" y="48"/>
                    <a:pt x="21" y="53"/>
                    <a:pt x="17" y="57"/>
                  </a:cubicBezTo>
                  <a:cubicBezTo>
                    <a:pt x="18" y="58"/>
                    <a:pt x="18" y="58"/>
                    <a:pt x="19" y="59"/>
                  </a:cubicBezTo>
                  <a:cubicBezTo>
                    <a:pt x="22" y="55"/>
                    <a:pt x="24" y="51"/>
                    <a:pt x="29" y="48"/>
                  </a:cubicBezTo>
                  <a:cubicBezTo>
                    <a:pt x="28" y="48"/>
                    <a:pt x="27" y="47"/>
                    <a:pt x="27" y="47"/>
                  </a:cubicBezTo>
                  <a:cubicBezTo>
                    <a:pt x="25" y="52"/>
                    <a:pt x="23" y="56"/>
                    <a:pt x="21" y="60"/>
                  </a:cubicBezTo>
                  <a:cubicBezTo>
                    <a:pt x="21" y="61"/>
                    <a:pt x="23" y="63"/>
                    <a:pt x="23" y="61"/>
                  </a:cubicBezTo>
                  <a:cubicBezTo>
                    <a:pt x="27" y="56"/>
                    <a:pt x="30" y="51"/>
                    <a:pt x="33" y="46"/>
                  </a:cubicBezTo>
                  <a:cubicBezTo>
                    <a:pt x="33" y="46"/>
                    <a:pt x="32" y="46"/>
                    <a:pt x="31" y="46"/>
                  </a:cubicBezTo>
                  <a:cubicBezTo>
                    <a:pt x="32" y="50"/>
                    <a:pt x="30" y="55"/>
                    <a:pt x="29" y="59"/>
                  </a:cubicBezTo>
                  <a:cubicBezTo>
                    <a:pt x="28" y="64"/>
                    <a:pt x="27" y="69"/>
                    <a:pt x="28" y="74"/>
                  </a:cubicBezTo>
                  <a:cubicBezTo>
                    <a:pt x="28" y="75"/>
                    <a:pt x="29" y="75"/>
                    <a:pt x="30" y="75"/>
                  </a:cubicBezTo>
                  <a:cubicBezTo>
                    <a:pt x="35" y="73"/>
                    <a:pt x="39" y="67"/>
                    <a:pt x="41" y="61"/>
                  </a:cubicBezTo>
                  <a:cubicBezTo>
                    <a:pt x="43" y="56"/>
                    <a:pt x="45" y="48"/>
                    <a:pt x="41" y="42"/>
                  </a:cubicBezTo>
                  <a:cubicBezTo>
                    <a:pt x="37" y="36"/>
                    <a:pt x="29" y="36"/>
                    <a:pt x="23" y="38"/>
                  </a:cubicBezTo>
                  <a:cubicBezTo>
                    <a:pt x="17" y="40"/>
                    <a:pt x="10" y="44"/>
                    <a:pt x="6" y="50"/>
                  </a:cubicBezTo>
                  <a:cubicBezTo>
                    <a:pt x="5" y="51"/>
                    <a:pt x="7" y="52"/>
                    <a:pt x="8" y="52"/>
                  </a:cubicBezTo>
                  <a:cubicBezTo>
                    <a:pt x="13" y="48"/>
                    <a:pt x="18" y="43"/>
                    <a:pt x="23" y="39"/>
                  </a:cubicBezTo>
                  <a:cubicBezTo>
                    <a:pt x="26" y="36"/>
                    <a:pt x="30" y="33"/>
                    <a:pt x="33" y="31"/>
                  </a:cubicBezTo>
                  <a:cubicBezTo>
                    <a:pt x="36" y="29"/>
                    <a:pt x="39" y="26"/>
                    <a:pt x="42" y="26"/>
                  </a:cubicBezTo>
                  <a:cubicBezTo>
                    <a:pt x="50" y="24"/>
                    <a:pt x="46" y="37"/>
                    <a:pt x="46" y="41"/>
                  </a:cubicBezTo>
                  <a:cubicBezTo>
                    <a:pt x="45" y="45"/>
                    <a:pt x="44" y="49"/>
                    <a:pt x="43" y="54"/>
                  </a:cubicBezTo>
                  <a:cubicBezTo>
                    <a:pt x="42" y="57"/>
                    <a:pt x="42" y="61"/>
                    <a:pt x="42" y="64"/>
                  </a:cubicBezTo>
                  <a:cubicBezTo>
                    <a:pt x="43" y="65"/>
                    <a:pt x="43" y="66"/>
                    <a:pt x="44" y="65"/>
                  </a:cubicBezTo>
                  <a:cubicBezTo>
                    <a:pt x="47" y="64"/>
                    <a:pt x="50" y="61"/>
                    <a:pt x="51" y="59"/>
                  </a:cubicBezTo>
                  <a:cubicBezTo>
                    <a:pt x="54" y="55"/>
                    <a:pt x="56" y="50"/>
                    <a:pt x="58" y="45"/>
                  </a:cubicBezTo>
                  <a:cubicBezTo>
                    <a:pt x="59" y="41"/>
                    <a:pt x="60" y="36"/>
                    <a:pt x="61" y="31"/>
                  </a:cubicBezTo>
                  <a:cubicBezTo>
                    <a:pt x="61" y="28"/>
                    <a:pt x="61" y="24"/>
                    <a:pt x="60" y="21"/>
                  </a:cubicBezTo>
                  <a:cubicBezTo>
                    <a:pt x="59" y="20"/>
                    <a:pt x="59" y="20"/>
                    <a:pt x="58" y="20"/>
                  </a:cubicBezTo>
                  <a:cubicBezTo>
                    <a:pt x="49" y="21"/>
                    <a:pt x="41" y="27"/>
                    <a:pt x="34" y="32"/>
                  </a:cubicBezTo>
                  <a:cubicBezTo>
                    <a:pt x="26" y="37"/>
                    <a:pt x="18" y="44"/>
                    <a:pt x="9" y="49"/>
                  </a:cubicBezTo>
                  <a:cubicBezTo>
                    <a:pt x="10" y="50"/>
                    <a:pt x="11" y="50"/>
                    <a:pt x="12" y="51"/>
                  </a:cubicBezTo>
                  <a:cubicBezTo>
                    <a:pt x="17" y="39"/>
                    <a:pt x="14" y="26"/>
                    <a:pt x="10" y="15"/>
                  </a:cubicBezTo>
                  <a:cubicBezTo>
                    <a:pt x="9" y="13"/>
                    <a:pt x="8" y="14"/>
                    <a:pt x="7" y="15"/>
                  </a:cubicBezTo>
                  <a:cubicBezTo>
                    <a:pt x="0" y="28"/>
                    <a:pt x="8" y="45"/>
                    <a:pt x="13" y="58"/>
                  </a:cubicBezTo>
                  <a:cubicBezTo>
                    <a:pt x="14" y="59"/>
                    <a:pt x="15" y="59"/>
                    <a:pt x="16" y="58"/>
                  </a:cubicBezTo>
                  <a:cubicBezTo>
                    <a:pt x="19" y="49"/>
                    <a:pt x="18" y="39"/>
                    <a:pt x="16" y="30"/>
                  </a:cubicBezTo>
                  <a:cubicBezTo>
                    <a:pt x="14" y="20"/>
                    <a:pt x="12" y="10"/>
                    <a:pt x="8" y="1"/>
                  </a:cubicBezTo>
                  <a:cubicBezTo>
                    <a:pt x="8" y="0"/>
                    <a:pt x="6" y="0"/>
                    <a:pt x="6" y="2"/>
                  </a:cubicBezTo>
                  <a:cubicBezTo>
                    <a:pt x="7" y="22"/>
                    <a:pt x="11" y="41"/>
                    <a:pt x="11" y="61"/>
                  </a:cubicBezTo>
                  <a:cubicBezTo>
                    <a:pt x="11" y="63"/>
                    <a:pt x="14" y="63"/>
                    <a:pt x="14" y="61"/>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4" name="Freeform 22"/>
            <p:cNvSpPr>
              <a:spLocks noChangeArrowheads="1"/>
            </p:cNvSpPr>
            <p:nvPr/>
          </p:nvSpPr>
          <p:spPr bwMode="auto">
            <a:xfrm>
              <a:off x="4789" y="1358"/>
              <a:ext cx="9" cy="91"/>
            </a:xfrm>
            <a:custGeom>
              <a:avLst/>
              <a:gdLst>
                <a:gd name="T0" fmla="*/ 0 w 5"/>
                <a:gd name="T1" fmla="*/ 21331 h 47"/>
                <a:gd name="T2" fmla="*/ 10339 w 5"/>
                <a:gd name="T3" fmla="*/ 465666 h 47"/>
                <a:gd name="T4" fmla="*/ 18610 w 5"/>
                <a:gd name="T5" fmla="*/ 457798 h 47"/>
                <a:gd name="T6" fmla="*/ 10339 w 5"/>
                <a:gd name="T7" fmla="*/ 11017 h 47"/>
                <a:gd name="T8" fmla="*/ 0 w 5"/>
                <a:gd name="T9" fmla="*/ 21331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47">
                  <a:moveTo>
                    <a:pt x="0" y="2"/>
                  </a:moveTo>
                  <a:cubicBezTo>
                    <a:pt x="0" y="16"/>
                    <a:pt x="1" y="31"/>
                    <a:pt x="3" y="45"/>
                  </a:cubicBezTo>
                  <a:cubicBezTo>
                    <a:pt x="3" y="47"/>
                    <a:pt x="5" y="46"/>
                    <a:pt x="5" y="44"/>
                  </a:cubicBezTo>
                  <a:cubicBezTo>
                    <a:pt x="4" y="30"/>
                    <a:pt x="3" y="16"/>
                    <a:pt x="3" y="1"/>
                  </a:cubicBezTo>
                  <a:cubicBezTo>
                    <a:pt x="3" y="0"/>
                    <a:pt x="0" y="0"/>
                    <a:pt x="0"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5" name="Freeform 23"/>
            <p:cNvSpPr>
              <a:spLocks noChangeArrowheads="1"/>
            </p:cNvSpPr>
            <p:nvPr/>
          </p:nvSpPr>
          <p:spPr bwMode="auto">
            <a:xfrm>
              <a:off x="4736" y="1396"/>
              <a:ext cx="12" cy="95"/>
            </a:xfrm>
            <a:custGeom>
              <a:avLst/>
              <a:gdLst>
                <a:gd name="T0" fmla="*/ 0 w 6"/>
                <a:gd name="T1" fmla="*/ 23147 h 49"/>
                <a:gd name="T2" fmla="*/ 49152 w 6"/>
                <a:gd name="T3" fmla="*/ 496303 h 49"/>
                <a:gd name="T4" fmla="*/ 98304 w 6"/>
                <a:gd name="T5" fmla="*/ 486910 h 49"/>
                <a:gd name="T6" fmla="*/ 49152 w 6"/>
                <a:gd name="T7" fmla="*/ 11939 h 49"/>
                <a:gd name="T8" fmla="*/ 0 w 6"/>
                <a:gd name="T9" fmla="*/ 23147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49">
                  <a:moveTo>
                    <a:pt x="0" y="2"/>
                  </a:moveTo>
                  <a:cubicBezTo>
                    <a:pt x="1" y="17"/>
                    <a:pt x="1" y="32"/>
                    <a:pt x="3" y="47"/>
                  </a:cubicBezTo>
                  <a:cubicBezTo>
                    <a:pt x="4" y="49"/>
                    <a:pt x="6" y="48"/>
                    <a:pt x="6" y="46"/>
                  </a:cubicBezTo>
                  <a:cubicBezTo>
                    <a:pt x="4" y="32"/>
                    <a:pt x="4" y="16"/>
                    <a:pt x="3" y="1"/>
                  </a:cubicBezTo>
                  <a:cubicBezTo>
                    <a:pt x="3" y="0"/>
                    <a:pt x="0" y="0"/>
                    <a:pt x="0"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6" name="Freeform 24"/>
            <p:cNvSpPr>
              <a:spLocks noChangeArrowheads="1"/>
            </p:cNvSpPr>
            <p:nvPr/>
          </p:nvSpPr>
          <p:spPr bwMode="auto">
            <a:xfrm>
              <a:off x="4709" y="1435"/>
              <a:ext cx="12" cy="95"/>
            </a:xfrm>
            <a:custGeom>
              <a:avLst/>
              <a:gdLst>
                <a:gd name="T0" fmla="*/ 0 w 6"/>
                <a:gd name="T1" fmla="*/ 23147 h 49"/>
                <a:gd name="T2" fmla="*/ 32768 w 6"/>
                <a:gd name="T3" fmla="*/ 496303 h 49"/>
                <a:gd name="T4" fmla="*/ 65536 w 6"/>
                <a:gd name="T5" fmla="*/ 496303 h 49"/>
                <a:gd name="T6" fmla="*/ 49152 w 6"/>
                <a:gd name="T7" fmla="*/ 23147 h 49"/>
                <a:gd name="T8" fmla="*/ 0 w 6"/>
                <a:gd name="T9" fmla="*/ 23147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49">
                  <a:moveTo>
                    <a:pt x="0" y="2"/>
                  </a:moveTo>
                  <a:cubicBezTo>
                    <a:pt x="2" y="17"/>
                    <a:pt x="4" y="32"/>
                    <a:pt x="2" y="47"/>
                  </a:cubicBezTo>
                  <a:cubicBezTo>
                    <a:pt x="1" y="49"/>
                    <a:pt x="4" y="49"/>
                    <a:pt x="4" y="47"/>
                  </a:cubicBezTo>
                  <a:cubicBezTo>
                    <a:pt x="6" y="32"/>
                    <a:pt x="4" y="17"/>
                    <a:pt x="3" y="2"/>
                  </a:cubicBezTo>
                  <a:cubicBezTo>
                    <a:pt x="2" y="0"/>
                    <a:pt x="0" y="0"/>
                    <a:pt x="0"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7" name="Freeform 25"/>
            <p:cNvSpPr>
              <a:spLocks noChangeArrowheads="1"/>
            </p:cNvSpPr>
            <p:nvPr/>
          </p:nvSpPr>
          <p:spPr bwMode="auto">
            <a:xfrm>
              <a:off x="4653" y="1489"/>
              <a:ext cx="12" cy="110"/>
            </a:xfrm>
            <a:custGeom>
              <a:avLst/>
              <a:gdLst>
                <a:gd name="T0" fmla="*/ 16384 w 6"/>
                <a:gd name="T1" fmla="*/ 20722 h 57"/>
                <a:gd name="T2" fmla="*/ 49152 w 6"/>
                <a:gd name="T3" fmla="*/ 554657 h 57"/>
                <a:gd name="T4" fmla="*/ 98304 w 6"/>
                <a:gd name="T5" fmla="*/ 547260 h 57"/>
                <a:gd name="T6" fmla="*/ 65536 w 6"/>
                <a:gd name="T7" fmla="*/ 10738 h 57"/>
                <a:gd name="T8" fmla="*/ 16384 w 6"/>
                <a:gd name="T9" fmla="*/ 20722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57">
                  <a:moveTo>
                    <a:pt x="1" y="2"/>
                  </a:moveTo>
                  <a:cubicBezTo>
                    <a:pt x="2" y="20"/>
                    <a:pt x="0" y="38"/>
                    <a:pt x="3" y="56"/>
                  </a:cubicBezTo>
                  <a:cubicBezTo>
                    <a:pt x="3" y="57"/>
                    <a:pt x="6" y="57"/>
                    <a:pt x="6" y="55"/>
                  </a:cubicBezTo>
                  <a:cubicBezTo>
                    <a:pt x="3" y="37"/>
                    <a:pt x="4" y="19"/>
                    <a:pt x="4" y="1"/>
                  </a:cubicBezTo>
                  <a:cubicBezTo>
                    <a:pt x="4" y="0"/>
                    <a:pt x="1" y="0"/>
                    <a:pt x="1"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8" name="Freeform 26"/>
            <p:cNvSpPr>
              <a:spLocks noChangeArrowheads="1"/>
            </p:cNvSpPr>
            <p:nvPr/>
          </p:nvSpPr>
          <p:spPr bwMode="auto">
            <a:xfrm>
              <a:off x="4615" y="1536"/>
              <a:ext cx="11" cy="110"/>
            </a:xfrm>
            <a:custGeom>
              <a:avLst/>
              <a:gdLst>
                <a:gd name="T0" fmla="*/ 5663 w 6"/>
                <a:gd name="T1" fmla="*/ 20722 h 57"/>
                <a:gd name="T2" fmla="*/ 10382 w 6"/>
                <a:gd name="T3" fmla="*/ 547260 h 57"/>
                <a:gd name="T4" fmla="*/ 24647 w 6"/>
                <a:gd name="T5" fmla="*/ 547260 h 57"/>
                <a:gd name="T6" fmla="*/ 15956 w 6"/>
                <a:gd name="T7" fmla="*/ 20722 h 57"/>
                <a:gd name="T8" fmla="*/ 5663 w 6"/>
                <a:gd name="T9" fmla="*/ 20722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57">
                  <a:moveTo>
                    <a:pt x="1" y="2"/>
                  </a:moveTo>
                  <a:cubicBezTo>
                    <a:pt x="2" y="20"/>
                    <a:pt x="3" y="37"/>
                    <a:pt x="2" y="55"/>
                  </a:cubicBezTo>
                  <a:cubicBezTo>
                    <a:pt x="2" y="56"/>
                    <a:pt x="5" y="57"/>
                    <a:pt x="5" y="55"/>
                  </a:cubicBezTo>
                  <a:cubicBezTo>
                    <a:pt x="6" y="37"/>
                    <a:pt x="4" y="20"/>
                    <a:pt x="3" y="2"/>
                  </a:cubicBezTo>
                  <a:cubicBezTo>
                    <a:pt x="3" y="0"/>
                    <a:pt x="0" y="0"/>
                    <a:pt x="1"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29" name="Freeform 27"/>
            <p:cNvSpPr>
              <a:spLocks noChangeArrowheads="1"/>
            </p:cNvSpPr>
            <p:nvPr/>
          </p:nvSpPr>
          <p:spPr bwMode="auto">
            <a:xfrm>
              <a:off x="4553" y="1582"/>
              <a:ext cx="13" cy="95"/>
            </a:xfrm>
            <a:custGeom>
              <a:avLst/>
              <a:gdLst>
                <a:gd name="T0" fmla="*/ 0 w 7"/>
                <a:gd name="T1" fmla="*/ 23147 h 49"/>
                <a:gd name="T2" fmla="*/ 18139 w 7"/>
                <a:gd name="T3" fmla="*/ 496303 h 49"/>
                <a:gd name="T4" fmla="*/ 33687 w 7"/>
                <a:gd name="T5" fmla="*/ 496303 h 49"/>
                <a:gd name="T6" fmla="*/ 18139 w 7"/>
                <a:gd name="T7" fmla="*/ 23147 h 49"/>
                <a:gd name="T8" fmla="*/ 0 w 7"/>
                <a:gd name="T9" fmla="*/ 23147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49">
                  <a:moveTo>
                    <a:pt x="0" y="2"/>
                  </a:moveTo>
                  <a:cubicBezTo>
                    <a:pt x="1" y="17"/>
                    <a:pt x="4" y="32"/>
                    <a:pt x="3" y="47"/>
                  </a:cubicBezTo>
                  <a:cubicBezTo>
                    <a:pt x="3" y="49"/>
                    <a:pt x="5" y="49"/>
                    <a:pt x="6" y="47"/>
                  </a:cubicBezTo>
                  <a:cubicBezTo>
                    <a:pt x="7" y="32"/>
                    <a:pt x="4" y="17"/>
                    <a:pt x="3" y="2"/>
                  </a:cubicBezTo>
                  <a:cubicBezTo>
                    <a:pt x="3" y="0"/>
                    <a:pt x="0" y="0"/>
                    <a:pt x="0"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0" name="Freeform 28"/>
            <p:cNvSpPr>
              <a:spLocks noChangeArrowheads="1"/>
            </p:cNvSpPr>
            <p:nvPr/>
          </p:nvSpPr>
          <p:spPr bwMode="auto">
            <a:xfrm>
              <a:off x="4512" y="1278"/>
              <a:ext cx="257" cy="422"/>
            </a:xfrm>
            <a:custGeom>
              <a:avLst/>
              <a:gdLst>
                <a:gd name="T0" fmla="*/ 415041 w 133"/>
                <a:gd name="T1" fmla="*/ 2118395 h 218"/>
                <a:gd name="T2" fmla="*/ 1302893 w 133"/>
                <a:gd name="T3" fmla="*/ 1151067 h 218"/>
                <a:gd name="T4" fmla="*/ 1281564 w 133"/>
                <a:gd name="T5" fmla="*/ 1129820 h 218"/>
                <a:gd name="T6" fmla="*/ 964467 w 133"/>
                <a:gd name="T7" fmla="*/ 1545081 h 218"/>
                <a:gd name="T8" fmla="*/ 706947 w 133"/>
                <a:gd name="T9" fmla="*/ 1907680 h 218"/>
                <a:gd name="T10" fmla="*/ 415041 w 133"/>
                <a:gd name="T11" fmla="*/ 2198066 h 218"/>
                <a:gd name="T12" fmla="*/ 162687 w 133"/>
                <a:gd name="T13" fmla="*/ 2043481 h 218"/>
                <a:gd name="T14" fmla="*/ 78565 w 133"/>
                <a:gd name="T15" fmla="*/ 1860304 h 218"/>
                <a:gd name="T16" fmla="*/ 90219 w 133"/>
                <a:gd name="T17" fmla="*/ 1650676 h 218"/>
                <a:gd name="T18" fmla="*/ 293355 w 133"/>
                <a:gd name="T19" fmla="*/ 1275900 h 218"/>
                <a:gd name="T20" fmla="*/ 889042 w 133"/>
                <a:gd name="T21" fmla="*/ 476773 h 218"/>
                <a:gd name="T22" fmla="*/ 1325133 w 133"/>
                <a:gd name="T23" fmla="*/ 33113 h 218"/>
                <a:gd name="T24" fmla="*/ 1302893 w 133"/>
                <a:gd name="T25" fmla="*/ 11013 h 218"/>
                <a:gd name="T26" fmla="*/ 607457 w 133"/>
                <a:gd name="T27" fmla="*/ 745492 h 218"/>
                <a:gd name="T28" fmla="*/ 262262 w 133"/>
                <a:gd name="T29" fmla="*/ 1129820 h 218"/>
                <a:gd name="T30" fmla="*/ 111155 w 133"/>
                <a:gd name="T31" fmla="*/ 1286976 h 218"/>
                <a:gd name="T32" fmla="*/ 0 w 133"/>
                <a:gd name="T33" fmla="*/ 1453416 h 218"/>
                <a:gd name="T34" fmla="*/ 21041 w 133"/>
                <a:gd name="T35" fmla="*/ 1461460 h 218"/>
                <a:gd name="T36" fmla="*/ 577688 w 133"/>
                <a:gd name="T37" fmla="*/ 911131 h 218"/>
                <a:gd name="T38" fmla="*/ 1184009 w 133"/>
                <a:gd name="T39" fmla="*/ 343446 h 218"/>
                <a:gd name="T40" fmla="*/ 1162778 w 133"/>
                <a:gd name="T41" fmla="*/ 322187 h 218"/>
                <a:gd name="T42" fmla="*/ 900708 w 133"/>
                <a:gd name="T43" fmla="*/ 664836 h 218"/>
                <a:gd name="T44" fmla="*/ 747385 w 133"/>
                <a:gd name="T45" fmla="*/ 808418 h 218"/>
                <a:gd name="T46" fmla="*/ 607457 w 133"/>
                <a:gd name="T47" fmla="*/ 973660 h 218"/>
                <a:gd name="T48" fmla="*/ 241224 w 133"/>
                <a:gd name="T49" fmla="*/ 1351649 h 218"/>
                <a:gd name="T50" fmla="*/ 99490 w 133"/>
                <a:gd name="T51" fmla="*/ 1484346 h 218"/>
                <a:gd name="T52" fmla="*/ 40658 w 133"/>
                <a:gd name="T53" fmla="*/ 1627900 h 218"/>
                <a:gd name="T54" fmla="*/ 40658 w 133"/>
                <a:gd name="T55" fmla="*/ 1928999 h 218"/>
                <a:gd name="T56" fmla="*/ 90219 w 133"/>
                <a:gd name="T57" fmla="*/ 2228212 h 218"/>
                <a:gd name="T58" fmla="*/ 119215 w 133"/>
                <a:gd name="T59" fmla="*/ 2218080 h 218"/>
                <a:gd name="T60" fmla="*/ 61695 w 133"/>
                <a:gd name="T61" fmla="*/ 1876721 h 218"/>
                <a:gd name="T62" fmla="*/ 99490 w 133"/>
                <a:gd name="T63" fmla="*/ 1533260 h 218"/>
                <a:gd name="T64" fmla="*/ 230363 w 133"/>
                <a:gd name="T65" fmla="*/ 1387499 h 218"/>
                <a:gd name="T66" fmla="*/ 415041 w 133"/>
                <a:gd name="T67" fmla="*/ 1221264 h 218"/>
                <a:gd name="T68" fmla="*/ 737256 w 133"/>
                <a:gd name="T69" fmla="*/ 863838 h 218"/>
                <a:gd name="T70" fmla="*/ 1194849 w 133"/>
                <a:gd name="T71" fmla="*/ 331638 h 218"/>
                <a:gd name="T72" fmla="*/ 1173808 w 133"/>
                <a:gd name="T73" fmla="*/ 322187 h 218"/>
                <a:gd name="T74" fmla="*/ 566859 w 133"/>
                <a:gd name="T75" fmla="*/ 883525 h 218"/>
                <a:gd name="T76" fmla="*/ 10889 w 133"/>
                <a:gd name="T77" fmla="*/ 1443108 h 218"/>
                <a:gd name="T78" fmla="*/ 31928 w 133"/>
                <a:gd name="T79" fmla="*/ 1461460 h 218"/>
                <a:gd name="T80" fmla="*/ 140148 w 133"/>
                <a:gd name="T81" fmla="*/ 1295811 h 218"/>
                <a:gd name="T82" fmla="*/ 293355 w 133"/>
                <a:gd name="T83" fmla="*/ 1129820 h 218"/>
                <a:gd name="T84" fmla="*/ 628394 w 133"/>
                <a:gd name="T85" fmla="*/ 766795 h 218"/>
                <a:gd name="T86" fmla="*/ 1336792 w 133"/>
                <a:gd name="T87" fmla="*/ 33113 h 218"/>
                <a:gd name="T88" fmla="*/ 1314165 w 133"/>
                <a:gd name="T89" fmla="*/ 11013 h 218"/>
                <a:gd name="T90" fmla="*/ 639267 w 133"/>
                <a:gd name="T91" fmla="*/ 745492 h 218"/>
                <a:gd name="T92" fmla="*/ 346349 w 133"/>
                <a:gd name="T93" fmla="*/ 1151067 h 218"/>
                <a:gd name="T94" fmla="*/ 111155 w 133"/>
                <a:gd name="T95" fmla="*/ 1517671 h 218"/>
                <a:gd name="T96" fmla="*/ 72528 w 133"/>
                <a:gd name="T97" fmla="*/ 1896559 h 218"/>
                <a:gd name="T98" fmla="*/ 151814 w 133"/>
                <a:gd name="T99" fmla="*/ 2074010 h 218"/>
                <a:gd name="T100" fmla="*/ 241224 w 133"/>
                <a:gd name="T101" fmla="*/ 2198066 h 218"/>
                <a:gd name="T102" fmla="*/ 371487 w 133"/>
                <a:gd name="T103" fmla="*/ 2251142 h 218"/>
                <a:gd name="T104" fmla="*/ 523298 w 133"/>
                <a:gd name="T105" fmla="*/ 2171517 h 218"/>
                <a:gd name="T106" fmla="*/ 780822 w 133"/>
                <a:gd name="T107" fmla="*/ 1837469 h 218"/>
                <a:gd name="T108" fmla="*/ 1302893 w 133"/>
                <a:gd name="T109" fmla="*/ 1151067 h 218"/>
                <a:gd name="T110" fmla="*/ 1281564 w 133"/>
                <a:gd name="T111" fmla="*/ 1129820 h 218"/>
                <a:gd name="T112" fmla="*/ 392410 w 133"/>
                <a:gd name="T113" fmla="*/ 2095426 h 218"/>
                <a:gd name="T114" fmla="*/ 415041 w 133"/>
                <a:gd name="T115" fmla="*/ 2118395 h 21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3" h="218">
                  <a:moveTo>
                    <a:pt x="41" y="204"/>
                  </a:moveTo>
                  <a:cubicBezTo>
                    <a:pt x="70" y="173"/>
                    <a:pt x="101" y="143"/>
                    <a:pt x="129" y="111"/>
                  </a:cubicBezTo>
                  <a:cubicBezTo>
                    <a:pt x="128" y="110"/>
                    <a:pt x="128" y="110"/>
                    <a:pt x="127" y="109"/>
                  </a:cubicBezTo>
                  <a:cubicBezTo>
                    <a:pt x="117" y="123"/>
                    <a:pt x="106" y="136"/>
                    <a:pt x="95" y="149"/>
                  </a:cubicBezTo>
                  <a:cubicBezTo>
                    <a:pt x="86" y="160"/>
                    <a:pt x="78" y="172"/>
                    <a:pt x="70" y="184"/>
                  </a:cubicBezTo>
                  <a:cubicBezTo>
                    <a:pt x="62" y="194"/>
                    <a:pt x="53" y="207"/>
                    <a:pt x="41" y="212"/>
                  </a:cubicBezTo>
                  <a:cubicBezTo>
                    <a:pt x="29" y="218"/>
                    <a:pt x="21" y="206"/>
                    <a:pt x="16" y="197"/>
                  </a:cubicBezTo>
                  <a:cubicBezTo>
                    <a:pt x="13" y="191"/>
                    <a:pt x="10" y="185"/>
                    <a:pt x="8" y="179"/>
                  </a:cubicBezTo>
                  <a:cubicBezTo>
                    <a:pt x="7" y="172"/>
                    <a:pt x="7" y="166"/>
                    <a:pt x="9" y="159"/>
                  </a:cubicBezTo>
                  <a:cubicBezTo>
                    <a:pt x="12" y="146"/>
                    <a:pt x="21" y="134"/>
                    <a:pt x="29" y="123"/>
                  </a:cubicBezTo>
                  <a:cubicBezTo>
                    <a:pt x="48" y="97"/>
                    <a:pt x="67" y="71"/>
                    <a:pt x="88" y="46"/>
                  </a:cubicBezTo>
                  <a:cubicBezTo>
                    <a:pt x="101" y="31"/>
                    <a:pt x="116" y="16"/>
                    <a:pt x="131" y="3"/>
                  </a:cubicBezTo>
                  <a:cubicBezTo>
                    <a:pt x="131" y="2"/>
                    <a:pt x="130" y="2"/>
                    <a:pt x="129" y="1"/>
                  </a:cubicBezTo>
                  <a:cubicBezTo>
                    <a:pt x="106" y="25"/>
                    <a:pt x="83" y="48"/>
                    <a:pt x="60" y="72"/>
                  </a:cubicBezTo>
                  <a:cubicBezTo>
                    <a:pt x="49" y="84"/>
                    <a:pt x="37" y="96"/>
                    <a:pt x="26" y="109"/>
                  </a:cubicBezTo>
                  <a:cubicBezTo>
                    <a:pt x="21" y="114"/>
                    <a:pt x="16" y="119"/>
                    <a:pt x="11" y="124"/>
                  </a:cubicBezTo>
                  <a:cubicBezTo>
                    <a:pt x="7" y="129"/>
                    <a:pt x="3" y="134"/>
                    <a:pt x="0" y="140"/>
                  </a:cubicBezTo>
                  <a:cubicBezTo>
                    <a:pt x="0" y="141"/>
                    <a:pt x="1" y="142"/>
                    <a:pt x="2" y="141"/>
                  </a:cubicBezTo>
                  <a:cubicBezTo>
                    <a:pt x="24" y="127"/>
                    <a:pt x="39" y="106"/>
                    <a:pt x="57" y="88"/>
                  </a:cubicBezTo>
                  <a:cubicBezTo>
                    <a:pt x="77" y="69"/>
                    <a:pt x="95" y="48"/>
                    <a:pt x="117" y="33"/>
                  </a:cubicBezTo>
                  <a:cubicBezTo>
                    <a:pt x="117" y="32"/>
                    <a:pt x="116" y="32"/>
                    <a:pt x="115" y="31"/>
                  </a:cubicBezTo>
                  <a:cubicBezTo>
                    <a:pt x="110" y="44"/>
                    <a:pt x="99" y="54"/>
                    <a:pt x="89" y="64"/>
                  </a:cubicBezTo>
                  <a:cubicBezTo>
                    <a:pt x="84" y="69"/>
                    <a:pt x="79" y="73"/>
                    <a:pt x="74" y="78"/>
                  </a:cubicBezTo>
                  <a:cubicBezTo>
                    <a:pt x="69" y="83"/>
                    <a:pt x="64" y="89"/>
                    <a:pt x="60" y="94"/>
                  </a:cubicBezTo>
                  <a:cubicBezTo>
                    <a:pt x="48" y="106"/>
                    <a:pt x="37" y="119"/>
                    <a:pt x="24" y="130"/>
                  </a:cubicBezTo>
                  <a:cubicBezTo>
                    <a:pt x="19" y="134"/>
                    <a:pt x="14" y="138"/>
                    <a:pt x="10" y="143"/>
                  </a:cubicBezTo>
                  <a:cubicBezTo>
                    <a:pt x="7" y="147"/>
                    <a:pt x="5" y="152"/>
                    <a:pt x="4" y="157"/>
                  </a:cubicBezTo>
                  <a:cubicBezTo>
                    <a:pt x="2" y="166"/>
                    <a:pt x="3" y="176"/>
                    <a:pt x="4" y="186"/>
                  </a:cubicBezTo>
                  <a:cubicBezTo>
                    <a:pt x="5" y="196"/>
                    <a:pt x="7" y="205"/>
                    <a:pt x="9" y="215"/>
                  </a:cubicBezTo>
                  <a:cubicBezTo>
                    <a:pt x="9" y="217"/>
                    <a:pt x="12" y="216"/>
                    <a:pt x="12" y="214"/>
                  </a:cubicBezTo>
                  <a:cubicBezTo>
                    <a:pt x="10" y="203"/>
                    <a:pt x="7" y="192"/>
                    <a:pt x="6" y="181"/>
                  </a:cubicBezTo>
                  <a:cubicBezTo>
                    <a:pt x="5" y="170"/>
                    <a:pt x="5" y="158"/>
                    <a:pt x="10" y="148"/>
                  </a:cubicBezTo>
                  <a:cubicBezTo>
                    <a:pt x="13" y="142"/>
                    <a:pt x="18" y="139"/>
                    <a:pt x="23" y="134"/>
                  </a:cubicBezTo>
                  <a:cubicBezTo>
                    <a:pt x="29" y="129"/>
                    <a:pt x="35" y="123"/>
                    <a:pt x="41" y="118"/>
                  </a:cubicBezTo>
                  <a:cubicBezTo>
                    <a:pt x="52" y="106"/>
                    <a:pt x="62" y="94"/>
                    <a:pt x="73" y="83"/>
                  </a:cubicBezTo>
                  <a:cubicBezTo>
                    <a:pt x="89" y="67"/>
                    <a:pt x="109" y="53"/>
                    <a:pt x="118" y="32"/>
                  </a:cubicBezTo>
                  <a:cubicBezTo>
                    <a:pt x="118" y="31"/>
                    <a:pt x="117" y="30"/>
                    <a:pt x="116" y="31"/>
                  </a:cubicBezTo>
                  <a:cubicBezTo>
                    <a:pt x="94" y="46"/>
                    <a:pt x="76" y="67"/>
                    <a:pt x="56" y="85"/>
                  </a:cubicBezTo>
                  <a:cubicBezTo>
                    <a:pt x="38" y="103"/>
                    <a:pt x="22" y="125"/>
                    <a:pt x="1" y="139"/>
                  </a:cubicBezTo>
                  <a:cubicBezTo>
                    <a:pt x="1" y="140"/>
                    <a:pt x="2" y="140"/>
                    <a:pt x="3" y="141"/>
                  </a:cubicBezTo>
                  <a:cubicBezTo>
                    <a:pt x="5" y="135"/>
                    <a:pt x="10" y="130"/>
                    <a:pt x="14" y="125"/>
                  </a:cubicBezTo>
                  <a:cubicBezTo>
                    <a:pt x="19" y="120"/>
                    <a:pt x="24" y="115"/>
                    <a:pt x="29" y="109"/>
                  </a:cubicBezTo>
                  <a:cubicBezTo>
                    <a:pt x="40" y="97"/>
                    <a:pt x="51" y="86"/>
                    <a:pt x="62" y="74"/>
                  </a:cubicBezTo>
                  <a:cubicBezTo>
                    <a:pt x="85" y="50"/>
                    <a:pt x="109" y="26"/>
                    <a:pt x="132" y="3"/>
                  </a:cubicBezTo>
                  <a:cubicBezTo>
                    <a:pt x="133" y="2"/>
                    <a:pt x="131" y="0"/>
                    <a:pt x="130" y="1"/>
                  </a:cubicBezTo>
                  <a:cubicBezTo>
                    <a:pt x="105" y="22"/>
                    <a:pt x="83" y="47"/>
                    <a:pt x="63" y="72"/>
                  </a:cubicBezTo>
                  <a:cubicBezTo>
                    <a:pt x="53" y="85"/>
                    <a:pt x="43" y="98"/>
                    <a:pt x="34" y="111"/>
                  </a:cubicBezTo>
                  <a:cubicBezTo>
                    <a:pt x="26" y="123"/>
                    <a:pt x="17" y="134"/>
                    <a:pt x="11" y="146"/>
                  </a:cubicBezTo>
                  <a:cubicBezTo>
                    <a:pt x="5" y="158"/>
                    <a:pt x="3" y="170"/>
                    <a:pt x="7" y="183"/>
                  </a:cubicBezTo>
                  <a:cubicBezTo>
                    <a:pt x="8" y="189"/>
                    <a:pt x="12" y="194"/>
                    <a:pt x="15" y="200"/>
                  </a:cubicBezTo>
                  <a:cubicBezTo>
                    <a:pt x="17" y="204"/>
                    <a:pt x="20" y="209"/>
                    <a:pt x="24" y="212"/>
                  </a:cubicBezTo>
                  <a:cubicBezTo>
                    <a:pt x="28" y="216"/>
                    <a:pt x="32" y="217"/>
                    <a:pt x="37" y="217"/>
                  </a:cubicBezTo>
                  <a:cubicBezTo>
                    <a:pt x="42" y="216"/>
                    <a:pt x="48" y="212"/>
                    <a:pt x="52" y="209"/>
                  </a:cubicBezTo>
                  <a:cubicBezTo>
                    <a:pt x="62" y="200"/>
                    <a:pt x="70" y="188"/>
                    <a:pt x="77" y="177"/>
                  </a:cubicBezTo>
                  <a:cubicBezTo>
                    <a:pt x="93" y="154"/>
                    <a:pt x="113" y="134"/>
                    <a:pt x="129" y="111"/>
                  </a:cubicBezTo>
                  <a:cubicBezTo>
                    <a:pt x="130" y="109"/>
                    <a:pt x="128" y="108"/>
                    <a:pt x="127" y="109"/>
                  </a:cubicBezTo>
                  <a:cubicBezTo>
                    <a:pt x="99" y="142"/>
                    <a:pt x="68" y="171"/>
                    <a:pt x="39" y="202"/>
                  </a:cubicBezTo>
                  <a:cubicBezTo>
                    <a:pt x="38" y="204"/>
                    <a:pt x="40" y="205"/>
                    <a:pt x="41" y="20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1" name="Freeform 29"/>
            <p:cNvSpPr>
              <a:spLocks noChangeArrowheads="1"/>
            </p:cNvSpPr>
            <p:nvPr/>
          </p:nvSpPr>
          <p:spPr bwMode="auto">
            <a:xfrm>
              <a:off x="3695" y="2359"/>
              <a:ext cx="201" cy="147"/>
            </a:xfrm>
            <a:custGeom>
              <a:avLst/>
              <a:gdLst>
                <a:gd name="T0" fmla="*/ 314986 w 104"/>
                <a:gd name="T1" fmla="*/ 101894 h 76"/>
                <a:gd name="T2" fmla="*/ 663269 w 104"/>
                <a:gd name="T3" fmla="*/ 704380 h 76"/>
                <a:gd name="T4" fmla="*/ 893540 w 104"/>
                <a:gd name="T5" fmla="*/ 361471 h 76"/>
                <a:gd name="T6" fmla="*/ 975306 w 104"/>
                <a:gd name="T7" fmla="*/ 534273 h 76"/>
                <a:gd name="T8" fmla="*/ 870968 w 104"/>
                <a:gd name="T9" fmla="*/ 669138 h 76"/>
                <a:gd name="T10" fmla="*/ 215341 w 104"/>
                <a:gd name="T11" fmla="*/ 175723 h 76"/>
                <a:gd name="T12" fmla="*/ 670430 w 104"/>
                <a:gd name="T13" fmla="*/ 131844 h 76"/>
                <a:gd name="T14" fmla="*/ 355436 w 104"/>
                <a:gd name="T15" fmla="*/ 40914 h 76"/>
                <a:gd name="T16" fmla="*/ 262614 w 104"/>
                <a:gd name="T17" fmla="*/ 361471 h 76"/>
                <a:gd name="T18" fmla="*/ 792678 w 104"/>
                <a:gd name="T19" fmla="*/ 748369 h 76"/>
                <a:gd name="T20" fmla="*/ 861581 w 104"/>
                <a:gd name="T21" fmla="*/ 361471 h 76"/>
                <a:gd name="T22" fmla="*/ 923765 w 104"/>
                <a:gd name="T23" fmla="*/ 687362 h 76"/>
                <a:gd name="T24" fmla="*/ 608771 w 104"/>
                <a:gd name="T25" fmla="*/ 625123 h 76"/>
                <a:gd name="T26" fmla="*/ 241561 w 104"/>
                <a:gd name="T27" fmla="*/ 205313 h 76"/>
                <a:gd name="T28" fmla="*/ 586102 w 104"/>
                <a:gd name="T29" fmla="*/ 112213 h 76"/>
                <a:gd name="T30" fmla="*/ 293740 w 104"/>
                <a:gd name="T31" fmla="*/ 175723 h 76"/>
                <a:gd name="T32" fmla="*/ 629731 w 104"/>
                <a:gd name="T33" fmla="*/ 657409 h 76"/>
                <a:gd name="T34" fmla="*/ 975306 w 104"/>
                <a:gd name="T35" fmla="*/ 545987 h 76"/>
                <a:gd name="T36" fmla="*/ 870968 w 104"/>
                <a:gd name="T37" fmla="*/ 351659 h 76"/>
                <a:gd name="T38" fmla="*/ 861581 w 104"/>
                <a:gd name="T39" fmla="*/ 680183 h 76"/>
                <a:gd name="T40" fmla="*/ 991042 w 104"/>
                <a:gd name="T41" fmla="*/ 493251 h 76"/>
                <a:gd name="T42" fmla="*/ 849915 w 104"/>
                <a:gd name="T43" fmla="*/ 339885 h 76"/>
                <a:gd name="T44" fmla="*/ 663269 w 104"/>
                <a:gd name="T45" fmla="*/ 646475 h 76"/>
                <a:gd name="T46" fmla="*/ 346889 w 104"/>
                <a:gd name="T47" fmla="*/ 142809 h 76"/>
                <a:gd name="T48" fmla="*/ 597113 w 104"/>
                <a:gd name="T49" fmla="*/ 112213 h 76"/>
                <a:gd name="T50" fmla="*/ 293740 w 104"/>
                <a:gd name="T51" fmla="*/ 131844 h 76"/>
                <a:gd name="T52" fmla="*/ 466863 w 104"/>
                <a:gd name="T53" fmla="*/ 572646 h 76"/>
                <a:gd name="T54" fmla="*/ 980942 w 104"/>
                <a:gd name="T55" fmla="*/ 657409 h 76"/>
                <a:gd name="T56" fmla="*/ 839018 w 104"/>
                <a:gd name="T57" fmla="*/ 381202 h 76"/>
                <a:gd name="T58" fmla="*/ 608771 w 104"/>
                <a:gd name="T59" fmla="*/ 646475 h 76"/>
                <a:gd name="T60" fmla="*/ 253235 w 104"/>
                <a:gd name="T61" fmla="*/ 244055 h 76"/>
                <a:gd name="T62" fmla="*/ 670430 w 104"/>
                <a:gd name="T63" fmla="*/ 131844 h 76"/>
                <a:gd name="T64" fmla="*/ 456693 w 104"/>
                <a:gd name="T65" fmla="*/ 90850 h 76"/>
                <a:gd name="T66" fmla="*/ 119346 w 104"/>
                <a:gd name="T67" fmla="*/ 266797 h 76"/>
                <a:gd name="T68" fmla="*/ 293740 w 104"/>
                <a:gd name="T69" fmla="*/ 505001 h 76"/>
                <a:gd name="T70" fmla="*/ 1001995 w 104"/>
                <a:gd name="T71" fmla="*/ 584375 h 76"/>
                <a:gd name="T72" fmla="*/ 870968 w 104"/>
                <a:gd name="T73" fmla="*/ 392975 h 76"/>
                <a:gd name="T74" fmla="*/ 870968 w 104"/>
                <a:gd name="T75" fmla="*/ 716169 h 76"/>
                <a:gd name="T76" fmla="*/ 530124 w 104"/>
                <a:gd name="T77" fmla="*/ 572646 h 76"/>
                <a:gd name="T78" fmla="*/ 383665 w 104"/>
                <a:gd name="T79" fmla="*/ 73833 h 76"/>
                <a:gd name="T80" fmla="*/ 556383 w 104"/>
                <a:gd name="T81" fmla="*/ 90850 h 7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04" h="76">
                  <a:moveTo>
                    <a:pt x="55" y="9"/>
                  </a:moveTo>
                  <a:cubicBezTo>
                    <a:pt x="48" y="4"/>
                    <a:pt x="36" y="0"/>
                    <a:pt x="31" y="10"/>
                  </a:cubicBezTo>
                  <a:cubicBezTo>
                    <a:pt x="24" y="21"/>
                    <a:pt x="31" y="34"/>
                    <a:pt x="38" y="43"/>
                  </a:cubicBezTo>
                  <a:cubicBezTo>
                    <a:pt x="45" y="54"/>
                    <a:pt x="54" y="63"/>
                    <a:pt x="65" y="69"/>
                  </a:cubicBezTo>
                  <a:cubicBezTo>
                    <a:pt x="75" y="74"/>
                    <a:pt x="90" y="76"/>
                    <a:pt x="96" y="65"/>
                  </a:cubicBezTo>
                  <a:cubicBezTo>
                    <a:pt x="101" y="55"/>
                    <a:pt x="95" y="43"/>
                    <a:pt x="88" y="35"/>
                  </a:cubicBezTo>
                  <a:cubicBezTo>
                    <a:pt x="87" y="35"/>
                    <a:pt x="85" y="36"/>
                    <a:pt x="86" y="37"/>
                  </a:cubicBezTo>
                  <a:cubicBezTo>
                    <a:pt x="89" y="42"/>
                    <a:pt x="94" y="46"/>
                    <a:pt x="96" y="52"/>
                  </a:cubicBezTo>
                  <a:cubicBezTo>
                    <a:pt x="98" y="55"/>
                    <a:pt x="96" y="59"/>
                    <a:pt x="94" y="61"/>
                  </a:cubicBezTo>
                  <a:cubicBezTo>
                    <a:pt x="92" y="64"/>
                    <a:pt x="89" y="64"/>
                    <a:pt x="86" y="65"/>
                  </a:cubicBezTo>
                  <a:cubicBezTo>
                    <a:pt x="73" y="66"/>
                    <a:pt x="58" y="63"/>
                    <a:pt x="46" y="57"/>
                  </a:cubicBezTo>
                  <a:cubicBezTo>
                    <a:pt x="37" y="52"/>
                    <a:pt x="0" y="28"/>
                    <a:pt x="21" y="17"/>
                  </a:cubicBezTo>
                  <a:cubicBezTo>
                    <a:pt x="28" y="13"/>
                    <a:pt x="37" y="12"/>
                    <a:pt x="44" y="12"/>
                  </a:cubicBezTo>
                  <a:cubicBezTo>
                    <a:pt x="51" y="12"/>
                    <a:pt x="59" y="12"/>
                    <a:pt x="66" y="13"/>
                  </a:cubicBezTo>
                  <a:cubicBezTo>
                    <a:pt x="68" y="13"/>
                    <a:pt x="68" y="11"/>
                    <a:pt x="67" y="11"/>
                  </a:cubicBezTo>
                  <a:cubicBezTo>
                    <a:pt x="58" y="4"/>
                    <a:pt x="46" y="1"/>
                    <a:pt x="35" y="4"/>
                  </a:cubicBezTo>
                  <a:cubicBezTo>
                    <a:pt x="29" y="6"/>
                    <a:pt x="26" y="11"/>
                    <a:pt x="24" y="17"/>
                  </a:cubicBezTo>
                  <a:cubicBezTo>
                    <a:pt x="21" y="23"/>
                    <a:pt x="23" y="29"/>
                    <a:pt x="26" y="35"/>
                  </a:cubicBezTo>
                  <a:cubicBezTo>
                    <a:pt x="31" y="44"/>
                    <a:pt x="40" y="52"/>
                    <a:pt x="49" y="59"/>
                  </a:cubicBezTo>
                  <a:cubicBezTo>
                    <a:pt x="57" y="65"/>
                    <a:pt x="67" y="73"/>
                    <a:pt x="78" y="73"/>
                  </a:cubicBezTo>
                  <a:cubicBezTo>
                    <a:pt x="86" y="73"/>
                    <a:pt x="92" y="66"/>
                    <a:pt x="93" y="58"/>
                  </a:cubicBezTo>
                  <a:cubicBezTo>
                    <a:pt x="94" y="50"/>
                    <a:pt x="91" y="41"/>
                    <a:pt x="85" y="35"/>
                  </a:cubicBezTo>
                  <a:cubicBezTo>
                    <a:pt x="85" y="36"/>
                    <a:pt x="84" y="36"/>
                    <a:pt x="84" y="37"/>
                  </a:cubicBezTo>
                  <a:cubicBezTo>
                    <a:pt x="91" y="42"/>
                    <a:pt x="104" y="60"/>
                    <a:pt x="91" y="67"/>
                  </a:cubicBezTo>
                  <a:cubicBezTo>
                    <a:pt x="86" y="69"/>
                    <a:pt x="81" y="68"/>
                    <a:pt x="76" y="67"/>
                  </a:cubicBezTo>
                  <a:cubicBezTo>
                    <a:pt x="70" y="65"/>
                    <a:pt x="65" y="63"/>
                    <a:pt x="60" y="61"/>
                  </a:cubicBezTo>
                  <a:cubicBezTo>
                    <a:pt x="52" y="56"/>
                    <a:pt x="43" y="52"/>
                    <a:pt x="35" y="46"/>
                  </a:cubicBezTo>
                  <a:cubicBezTo>
                    <a:pt x="27" y="40"/>
                    <a:pt x="16" y="30"/>
                    <a:pt x="24" y="20"/>
                  </a:cubicBezTo>
                  <a:cubicBezTo>
                    <a:pt x="28" y="15"/>
                    <a:pt x="35" y="13"/>
                    <a:pt x="40" y="12"/>
                  </a:cubicBezTo>
                  <a:cubicBezTo>
                    <a:pt x="46" y="11"/>
                    <a:pt x="52" y="11"/>
                    <a:pt x="58" y="11"/>
                  </a:cubicBezTo>
                  <a:cubicBezTo>
                    <a:pt x="58" y="10"/>
                    <a:pt x="58" y="10"/>
                    <a:pt x="58" y="9"/>
                  </a:cubicBezTo>
                  <a:cubicBezTo>
                    <a:pt x="49" y="10"/>
                    <a:pt x="34" y="6"/>
                    <a:pt x="29" y="17"/>
                  </a:cubicBezTo>
                  <a:cubicBezTo>
                    <a:pt x="24" y="27"/>
                    <a:pt x="33" y="39"/>
                    <a:pt x="39" y="46"/>
                  </a:cubicBezTo>
                  <a:cubicBezTo>
                    <a:pt x="46" y="53"/>
                    <a:pt x="54" y="59"/>
                    <a:pt x="62" y="64"/>
                  </a:cubicBezTo>
                  <a:cubicBezTo>
                    <a:pt x="69" y="68"/>
                    <a:pt x="80" y="75"/>
                    <a:pt x="89" y="71"/>
                  </a:cubicBezTo>
                  <a:cubicBezTo>
                    <a:pt x="96" y="68"/>
                    <a:pt x="98" y="60"/>
                    <a:pt x="96" y="53"/>
                  </a:cubicBezTo>
                  <a:cubicBezTo>
                    <a:pt x="95" y="45"/>
                    <a:pt x="90" y="39"/>
                    <a:pt x="87" y="32"/>
                  </a:cubicBezTo>
                  <a:cubicBezTo>
                    <a:pt x="86" y="32"/>
                    <a:pt x="86" y="33"/>
                    <a:pt x="86" y="34"/>
                  </a:cubicBezTo>
                  <a:cubicBezTo>
                    <a:pt x="93" y="33"/>
                    <a:pt x="95" y="44"/>
                    <a:pt x="95" y="49"/>
                  </a:cubicBezTo>
                  <a:cubicBezTo>
                    <a:pt x="96" y="56"/>
                    <a:pt x="93" y="64"/>
                    <a:pt x="85" y="66"/>
                  </a:cubicBezTo>
                  <a:cubicBezTo>
                    <a:pt x="83" y="66"/>
                    <a:pt x="83" y="69"/>
                    <a:pt x="85" y="68"/>
                  </a:cubicBezTo>
                  <a:cubicBezTo>
                    <a:pt x="95" y="67"/>
                    <a:pt x="99" y="57"/>
                    <a:pt x="98" y="48"/>
                  </a:cubicBezTo>
                  <a:cubicBezTo>
                    <a:pt x="98" y="41"/>
                    <a:pt x="94" y="30"/>
                    <a:pt x="85" y="31"/>
                  </a:cubicBezTo>
                  <a:cubicBezTo>
                    <a:pt x="84" y="31"/>
                    <a:pt x="84" y="32"/>
                    <a:pt x="84" y="33"/>
                  </a:cubicBezTo>
                  <a:cubicBezTo>
                    <a:pt x="89" y="42"/>
                    <a:pt x="97" y="53"/>
                    <a:pt x="93" y="63"/>
                  </a:cubicBezTo>
                  <a:cubicBezTo>
                    <a:pt x="87" y="75"/>
                    <a:pt x="73" y="67"/>
                    <a:pt x="65" y="63"/>
                  </a:cubicBezTo>
                  <a:cubicBezTo>
                    <a:pt x="57" y="58"/>
                    <a:pt x="49" y="52"/>
                    <a:pt x="42" y="45"/>
                  </a:cubicBezTo>
                  <a:cubicBezTo>
                    <a:pt x="36" y="38"/>
                    <a:pt x="24" y="22"/>
                    <a:pt x="34" y="14"/>
                  </a:cubicBezTo>
                  <a:cubicBezTo>
                    <a:pt x="37" y="12"/>
                    <a:pt x="42" y="12"/>
                    <a:pt x="46" y="12"/>
                  </a:cubicBezTo>
                  <a:cubicBezTo>
                    <a:pt x="50" y="12"/>
                    <a:pt x="54" y="12"/>
                    <a:pt x="59" y="11"/>
                  </a:cubicBezTo>
                  <a:cubicBezTo>
                    <a:pt x="60" y="11"/>
                    <a:pt x="60" y="9"/>
                    <a:pt x="59" y="9"/>
                  </a:cubicBezTo>
                  <a:cubicBezTo>
                    <a:pt x="49" y="7"/>
                    <a:pt x="37" y="8"/>
                    <a:pt x="29" y="13"/>
                  </a:cubicBezTo>
                  <a:cubicBezTo>
                    <a:pt x="20" y="18"/>
                    <a:pt x="16" y="27"/>
                    <a:pt x="21" y="36"/>
                  </a:cubicBezTo>
                  <a:cubicBezTo>
                    <a:pt x="27" y="45"/>
                    <a:pt x="37" y="51"/>
                    <a:pt x="46" y="56"/>
                  </a:cubicBezTo>
                  <a:cubicBezTo>
                    <a:pt x="54" y="61"/>
                    <a:pt x="63" y="66"/>
                    <a:pt x="72" y="69"/>
                  </a:cubicBezTo>
                  <a:cubicBezTo>
                    <a:pt x="80" y="71"/>
                    <a:pt x="92" y="73"/>
                    <a:pt x="97" y="64"/>
                  </a:cubicBezTo>
                  <a:cubicBezTo>
                    <a:pt x="103" y="54"/>
                    <a:pt x="93" y="40"/>
                    <a:pt x="85" y="35"/>
                  </a:cubicBezTo>
                  <a:cubicBezTo>
                    <a:pt x="84" y="34"/>
                    <a:pt x="82" y="36"/>
                    <a:pt x="83" y="37"/>
                  </a:cubicBezTo>
                  <a:cubicBezTo>
                    <a:pt x="89" y="44"/>
                    <a:pt x="93" y="56"/>
                    <a:pt x="88" y="64"/>
                  </a:cubicBezTo>
                  <a:cubicBezTo>
                    <a:pt x="82" y="75"/>
                    <a:pt x="68" y="68"/>
                    <a:pt x="60" y="63"/>
                  </a:cubicBezTo>
                  <a:cubicBezTo>
                    <a:pt x="51" y="58"/>
                    <a:pt x="42" y="50"/>
                    <a:pt x="34" y="42"/>
                  </a:cubicBezTo>
                  <a:cubicBezTo>
                    <a:pt x="30" y="37"/>
                    <a:pt x="26" y="31"/>
                    <a:pt x="25" y="24"/>
                  </a:cubicBezTo>
                  <a:cubicBezTo>
                    <a:pt x="25" y="16"/>
                    <a:pt x="30" y="9"/>
                    <a:pt x="36" y="7"/>
                  </a:cubicBezTo>
                  <a:cubicBezTo>
                    <a:pt x="45" y="3"/>
                    <a:pt x="58" y="7"/>
                    <a:pt x="66" y="13"/>
                  </a:cubicBezTo>
                  <a:cubicBezTo>
                    <a:pt x="66" y="12"/>
                    <a:pt x="66" y="11"/>
                    <a:pt x="67" y="10"/>
                  </a:cubicBezTo>
                  <a:cubicBezTo>
                    <a:pt x="60" y="9"/>
                    <a:pt x="52" y="9"/>
                    <a:pt x="45" y="9"/>
                  </a:cubicBezTo>
                  <a:cubicBezTo>
                    <a:pt x="38" y="9"/>
                    <a:pt x="29" y="10"/>
                    <a:pt x="22" y="13"/>
                  </a:cubicBezTo>
                  <a:cubicBezTo>
                    <a:pt x="17" y="16"/>
                    <a:pt x="12" y="20"/>
                    <a:pt x="12" y="26"/>
                  </a:cubicBezTo>
                  <a:cubicBezTo>
                    <a:pt x="12" y="30"/>
                    <a:pt x="14" y="33"/>
                    <a:pt x="16" y="36"/>
                  </a:cubicBezTo>
                  <a:cubicBezTo>
                    <a:pt x="20" y="41"/>
                    <a:pt x="25" y="45"/>
                    <a:pt x="29" y="49"/>
                  </a:cubicBezTo>
                  <a:cubicBezTo>
                    <a:pt x="44" y="61"/>
                    <a:pt x="63" y="67"/>
                    <a:pt x="82" y="68"/>
                  </a:cubicBezTo>
                  <a:cubicBezTo>
                    <a:pt x="90" y="68"/>
                    <a:pt x="97" y="66"/>
                    <a:pt x="99" y="57"/>
                  </a:cubicBezTo>
                  <a:cubicBezTo>
                    <a:pt x="102" y="48"/>
                    <a:pt x="92" y="43"/>
                    <a:pt x="88" y="36"/>
                  </a:cubicBezTo>
                  <a:cubicBezTo>
                    <a:pt x="88" y="37"/>
                    <a:pt x="87" y="37"/>
                    <a:pt x="86" y="38"/>
                  </a:cubicBezTo>
                  <a:cubicBezTo>
                    <a:pt x="91" y="42"/>
                    <a:pt x="94" y="48"/>
                    <a:pt x="95" y="54"/>
                  </a:cubicBezTo>
                  <a:cubicBezTo>
                    <a:pt x="96" y="61"/>
                    <a:pt x="92" y="68"/>
                    <a:pt x="86" y="70"/>
                  </a:cubicBezTo>
                  <a:cubicBezTo>
                    <a:pt x="80" y="72"/>
                    <a:pt x="73" y="70"/>
                    <a:pt x="67" y="67"/>
                  </a:cubicBezTo>
                  <a:cubicBezTo>
                    <a:pt x="62" y="64"/>
                    <a:pt x="57" y="60"/>
                    <a:pt x="52" y="56"/>
                  </a:cubicBezTo>
                  <a:cubicBezTo>
                    <a:pt x="42" y="47"/>
                    <a:pt x="32" y="34"/>
                    <a:pt x="31" y="20"/>
                  </a:cubicBezTo>
                  <a:cubicBezTo>
                    <a:pt x="31" y="15"/>
                    <a:pt x="33" y="9"/>
                    <a:pt x="38" y="7"/>
                  </a:cubicBezTo>
                  <a:cubicBezTo>
                    <a:pt x="43" y="5"/>
                    <a:pt x="49" y="8"/>
                    <a:pt x="53" y="12"/>
                  </a:cubicBezTo>
                  <a:cubicBezTo>
                    <a:pt x="55" y="13"/>
                    <a:pt x="57" y="10"/>
                    <a:pt x="55" y="9"/>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2" name="Freeform 30"/>
            <p:cNvSpPr>
              <a:spLocks noChangeArrowheads="1"/>
            </p:cNvSpPr>
            <p:nvPr/>
          </p:nvSpPr>
          <p:spPr bwMode="auto">
            <a:xfrm>
              <a:off x="3617" y="2282"/>
              <a:ext cx="377" cy="334"/>
            </a:xfrm>
            <a:custGeom>
              <a:avLst/>
              <a:gdLst>
                <a:gd name="T0" fmla="*/ 599606 w 195"/>
                <a:gd name="T1" fmla="*/ 31705 h 173"/>
                <a:gd name="T2" fmla="*/ 111625 w 195"/>
                <a:gd name="T3" fmla="*/ 410046 h 173"/>
                <a:gd name="T4" fmla="*/ 995852 w 195"/>
                <a:gd name="T5" fmla="*/ 1579235 h 173"/>
                <a:gd name="T6" fmla="*/ 1925314 w 195"/>
                <a:gd name="T7" fmla="*/ 979400 h 173"/>
                <a:gd name="T8" fmla="*/ 1559510 w 195"/>
                <a:gd name="T9" fmla="*/ 483315 h 173"/>
                <a:gd name="T10" fmla="*/ 1761978 w 195"/>
                <a:gd name="T11" fmla="*/ 783352 h 173"/>
                <a:gd name="T12" fmla="*/ 1745363 w 195"/>
                <a:gd name="T13" fmla="*/ 1458267 h 173"/>
                <a:gd name="T14" fmla="*/ 610522 w 195"/>
                <a:gd name="T15" fmla="*/ 1368307 h 173"/>
                <a:gd name="T16" fmla="*/ 78841 w 195"/>
                <a:gd name="T17" fmla="*/ 507294 h 173"/>
                <a:gd name="T18" fmla="*/ 643305 w 195"/>
                <a:gd name="T19" fmla="*/ 31705 h 173"/>
                <a:gd name="T20" fmla="*/ 1303101 w 195"/>
                <a:gd name="T21" fmla="*/ 268358 h 173"/>
                <a:gd name="T22" fmla="*/ 643305 w 195"/>
                <a:gd name="T23" fmla="*/ 40400 h 173"/>
                <a:gd name="T24" fmla="*/ 243037 w 195"/>
                <a:gd name="T25" fmla="*/ 933105 h 173"/>
                <a:gd name="T26" fmla="*/ 1464106 w 195"/>
                <a:gd name="T27" fmla="*/ 1652037 h 173"/>
                <a:gd name="T28" fmla="*/ 1802764 w 195"/>
                <a:gd name="T29" fmla="*/ 850414 h 173"/>
                <a:gd name="T30" fmla="*/ 1548594 w 195"/>
                <a:gd name="T31" fmla="*/ 550478 h 173"/>
                <a:gd name="T32" fmla="*/ 1914404 w 195"/>
                <a:gd name="T33" fmla="*/ 1212105 h 173"/>
                <a:gd name="T34" fmla="*/ 1857444 w 195"/>
                <a:gd name="T35" fmla="*/ 817987 h 173"/>
                <a:gd name="T36" fmla="*/ 1548594 w 195"/>
                <a:gd name="T37" fmla="*/ 550478 h 173"/>
                <a:gd name="T38" fmla="*/ 1802764 w 195"/>
                <a:gd name="T39" fmla="*/ 1247706 h 173"/>
                <a:gd name="T40" fmla="*/ 1276518 w 195"/>
                <a:gd name="T41" fmla="*/ 1641840 h 173"/>
                <a:gd name="T42" fmla="*/ 569734 w 195"/>
                <a:gd name="T43" fmla="*/ 1247706 h 173"/>
                <a:gd name="T44" fmla="*/ 78841 w 195"/>
                <a:gd name="T45" fmla="*/ 399927 h 173"/>
                <a:gd name="T46" fmla="*/ 643305 w 195"/>
                <a:gd name="T47" fmla="*/ 61211 h 173"/>
                <a:gd name="T48" fmla="*/ 1303101 w 195"/>
                <a:gd name="T49" fmla="*/ 268358 h 173"/>
                <a:gd name="T50" fmla="*/ 960747 w 195"/>
                <a:gd name="T51" fmla="*/ 71997 h 173"/>
                <a:gd name="T52" fmla="*/ 184459 w 195"/>
                <a:gd name="T53" fmla="*/ 201549 h 173"/>
                <a:gd name="T54" fmla="*/ 283825 w 195"/>
                <a:gd name="T55" fmla="*/ 1129530 h 173"/>
                <a:gd name="T56" fmla="*/ 1243723 w 195"/>
                <a:gd name="T57" fmla="*/ 1608845 h 173"/>
                <a:gd name="T58" fmla="*/ 1936278 w 195"/>
                <a:gd name="T59" fmla="*/ 1256919 h 173"/>
                <a:gd name="T60" fmla="*/ 1559510 w 195"/>
                <a:gd name="T61" fmla="*/ 483315 h 173"/>
                <a:gd name="T62" fmla="*/ 1823856 w 195"/>
                <a:gd name="T63" fmla="*/ 817987 h 173"/>
                <a:gd name="T64" fmla="*/ 1756277 w 195"/>
                <a:gd name="T65" fmla="*/ 1512367 h 173"/>
                <a:gd name="T66" fmla="*/ 1039607 w 195"/>
                <a:gd name="T67" fmla="*/ 1568456 h 173"/>
                <a:gd name="T68" fmla="*/ 196150 w 195"/>
                <a:gd name="T69" fmla="*/ 791650 h 173"/>
                <a:gd name="T70" fmla="*/ 379223 w 195"/>
                <a:gd name="T71" fmla="*/ 110010 h 173"/>
                <a:gd name="T72" fmla="*/ 1213335 w 195"/>
                <a:gd name="T73" fmla="*/ 238935 h 1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5" h="173">
                  <a:moveTo>
                    <a:pt x="121" y="22"/>
                  </a:moveTo>
                  <a:cubicBezTo>
                    <a:pt x="103" y="9"/>
                    <a:pt x="81" y="2"/>
                    <a:pt x="59" y="3"/>
                  </a:cubicBezTo>
                  <a:cubicBezTo>
                    <a:pt x="49" y="3"/>
                    <a:pt x="38" y="6"/>
                    <a:pt x="29" y="12"/>
                  </a:cubicBezTo>
                  <a:cubicBezTo>
                    <a:pt x="20" y="19"/>
                    <a:pt x="14" y="30"/>
                    <a:pt x="11" y="41"/>
                  </a:cubicBezTo>
                  <a:cubicBezTo>
                    <a:pt x="6" y="68"/>
                    <a:pt x="22" y="96"/>
                    <a:pt x="39" y="116"/>
                  </a:cubicBezTo>
                  <a:cubicBezTo>
                    <a:pt x="55" y="134"/>
                    <a:pt x="76" y="149"/>
                    <a:pt x="98" y="158"/>
                  </a:cubicBezTo>
                  <a:cubicBezTo>
                    <a:pt x="119" y="167"/>
                    <a:pt x="145" y="173"/>
                    <a:pt x="166" y="159"/>
                  </a:cubicBezTo>
                  <a:cubicBezTo>
                    <a:pt x="186" y="146"/>
                    <a:pt x="194" y="120"/>
                    <a:pt x="189" y="98"/>
                  </a:cubicBezTo>
                  <a:cubicBezTo>
                    <a:pt x="186" y="88"/>
                    <a:pt x="181" y="80"/>
                    <a:pt x="175" y="72"/>
                  </a:cubicBezTo>
                  <a:cubicBezTo>
                    <a:pt x="168" y="64"/>
                    <a:pt x="159" y="57"/>
                    <a:pt x="153" y="48"/>
                  </a:cubicBezTo>
                  <a:cubicBezTo>
                    <a:pt x="152" y="46"/>
                    <a:pt x="150" y="48"/>
                    <a:pt x="151" y="49"/>
                  </a:cubicBezTo>
                  <a:cubicBezTo>
                    <a:pt x="157" y="60"/>
                    <a:pt x="165" y="69"/>
                    <a:pt x="173" y="78"/>
                  </a:cubicBezTo>
                  <a:cubicBezTo>
                    <a:pt x="180" y="88"/>
                    <a:pt x="188" y="98"/>
                    <a:pt x="189" y="111"/>
                  </a:cubicBezTo>
                  <a:cubicBezTo>
                    <a:pt x="191" y="125"/>
                    <a:pt x="182" y="138"/>
                    <a:pt x="171" y="146"/>
                  </a:cubicBezTo>
                  <a:cubicBezTo>
                    <a:pt x="160" y="155"/>
                    <a:pt x="146" y="158"/>
                    <a:pt x="132" y="159"/>
                  </a:cubicBezTo>
                  <a:cubicBezTo>
                    <a:pt x="106" y="159"/>
                    <a:pt x="82" y="151"/>
                    <a:pt x="60" y="137"/>
                  </a:cubicBezTo>
                  <a:cubicBezTo>
                    <a:pt x="40" y="125"/>
                    <a:pt x="22" y="106"/>
                    <a:pt x="13" y="84"/>
                  </a:cubicBezTo>
                  <a:cubicBezTo>
                    <a:pt x="9" y="74"/>
                    <a:pt x="7" y="63"/>
                    <a:pt x="8" y="51"/>
                  </a:cubicBezTo>
                  <a:cubicBezTo>
                    <a:pt x="10" y="39"/>
                    <a:pt x="15" y="28"/>
                    <a:pt x="23" y="18"/>
                  </a:cubicBezTo>
                  <a:cubicBezTo>
                    <a:pt x="33" y="6"/>
                    <a:pt x="48" y="3"/>
                    <a:pt x="63" y="3"/>
                  </a:cubicBezTo>
                  <a:cubicBezTo>
                    <a:pt x="77" y="4"/>
                    <a:pt x="91" y="8"/>
                    <a:pt x="104" y="14"/>
                  </a:cubicBezTo>
                  <a:cubicBezTo>
                    <a:pt x="112" y="18"/>
                    <a:pt x="120" y="23"/>
                    <a:pt x="128" y="27"/>
                  </a:cubicBezTo>
                  <a:cubicBezTo>
                    <a:pt x="129" y="28"/>
                    <a:pt x="131" y="26"/>
                    <a:pt x="130" y="25"/>
                  </a:cubicBezTo>
                  <a:cubicBezTo>
                    <a:pt x="112" y="10"/>
                    <a:pt x="86" y="4"/>
                    <a:pt x="63" y="4"/>
                  </a:cubicBezTo>
                  <a:cubicBezTo>
                    <a:pt x="41" y="4"/>
                    <a:pt x="15" y="11"/>
                    <a:pt x="7" y="34"/>
                  </a:cubicBezTo>
                  <a:cubicBezTo>
                    <a:pt x="0" y="54"/>
                    <a:pt x="13" y="77"/>
                    <a:pt x="24" y="93"/>
                  </a:cubicBezTo>
                  <a:cubicBezTo>
                    <a:pt x="38" y="112"/>
                    <a:pt x="55" y="130"/>
                    <a:pt x="73" y="144"/>
                  </a:cubicBezTo>
                  <a:cubicBezTo>
                    <a:pt x="93" y="158"/>
                    <a:pt x="119" y="172"/>
                    <a:pt x="144" y="165"/>
                  </a:cubicBezTo>
                  <a:cubicBezTo>
                    <a:pt x="167" y="160"/>
                    <a:pt x="179" y="137"/>
                    <a:pt x="181" y="115"/>
                  </a:cubicBezTo>
                  <a:cubicBezTo>
                    <a:pt x="182" y="105"/>
                    <a:pt x="181" y="94"/>
                    <a:pt x="177" y="85"/>
                  </a:cubicBezTo>
                  <a:cubicBezTo>
                    <a:pt x="172" y="72"/>
                    <a:pt x="162" y="63"/>
                    <a:pt x="154" y="53"/>
                  </a:cubicBezTo>
                  <a:cubicBezTo>
                    <a:pt x="153" y="54"/>
                    <a:pt x="153" y="54"/>
                    <a:pt x="152" y="55"/>
                  </a:cubicBezTo>
                  <a:cubicBezTo>
                    <a:pt x="164" y="61"/>
                    <a:pt x="173" y="71"/>
                    <a:pt x="180" y="83"/>
                  </a:cubicBezTo>
                  <a:cubicBezTo>
                    <a:pt x="186" y="94"/>
                    <a:pt x="190" y="108"/>
                    <a:pt x="188" y="121"/>
                  </a:cubicBezTo>
                  <a:cubicBezTo>
                    <a:pt x="188" y="123"/>
                    <a:pt x="191" y="123"/>
                    <a:pt x="191" y="121"/>
                  </a:cubicBezTo>
                  <a:cubicBezTo>
                    <a:pt x="193" y="108"/>
                    <a:pt x="189" y="94"/>
                    <a:pt x="182" y="82"/>
                  </a:cubicBezTo>
                  <a:cubicBezTo>
                    <a:pt x="175" y="70"/>
                    <a:pt x="166" y="59"/>
                    <a:pt x="153" y="52"/>
                  </a:cubicBezTo>
                  <a:cubicBezTo>
                    <a:pt x="152" y="52"/>
                    <a:pt x="151" y="54"/>
                    <a:pt x="152" y="55"/>
                  </a:cubicBezTo>
                  <a:cubicBezTo>
                    <a:pt x="161" y="66"/>
                    <a:pt x="172" y="76"/>
                    <a:pt x="176" y="91"/>
                  </a:cubicBezTo>
                  <a:cubicBezTo>
                    <a:pt x="180" y="102"/>
                    <a:pt x="179" y="114"/>
                    <a:pt x="177" y="125"/>
                  </a:cubicBezTo>
                  <a:cubicBezTo>
                    <a:pt x="174" y="136"/>
                    <a:pt x="168" y="147"/>
                    <a:pt x="159" y="155"/>
                  </a:cubicBezTo>
                  <a:cubicBezTo>
                    <a:pt x="150" y="163"/>
                    <a:pt x="137" y="165"/>
                    <a:pt x="125" y="164"/>
                  </a:cubicBezTo>
                  <a:cubicBezTo>
                    <a:pt x="112" y="163"/>
                    <a:pt x="99" y="157"/>
                    <a:pt x="88" y="150"/>
                  </a:cubicBezTo>
                  <a:cubicBezTo>
                    <a:pt x="77" y="143"/>
                    <a:pt x="66" y="135"/>
                    <a:pt x="56" y="125"/>
                  </a:cubicBezTo>
                  <a:cubicBezTo>
                    <a:pt x="40" y="110"/>
                    <a:pt x="24" y="92"/>
                    <a:pt x="14" y="72"/>
                  </a:cubicBezTo>
                  <a:cubicBezTo>
                    <a:pt x="10" y="62"/>
                    <a:pt x="7" y="51"/>
                    <a:pt x="8" y="40"/>
                  </a:cubicBezTo>
                  <a:cubicBezTo>
                    <a:pt x="10" y="29"/>
                    <a:pt x="18" y="20"/>
                    <a:pt x="28" y="14"/>
                  </a:cubicBezTo>
                  <a:cubicBezTo>
                    <a:pt x="38" y="9"/>
                    <a:pt x="51" y="7"/>
                    <a:pt x="63" y="6"/>
                  </a:cubicBezTo>
                  <a:cubicBezTo>
                    <a:pt x="75" y="6"/>
                    <a:pt x="88" y="8"/>
                    <a:pt x="101" y="13"/>
                  </a:cubicBezTo>
                  <a:cubicBezTo>
                    <a:pt x="110" y="16"/>
                    <a:pt x="120" y="20"/>
                    <a:pt x="128" y="27"/>
                  </a:cubicBezTo>
                  <a:cubicBezTo>
                    <a:pt x="128" y="26"/>
                    <a:pt x="129" y="26"/>
                    <a:pt x="130" y="25"/>
                  </a:cubicBezTo>
                  <a:cubicBezTo>
                    <a:pt x="118" y="18"/>
                    <a:pt x="106" y="11"/>
                    <a:pt x="94" y="7"/>
                  </a:cubicBezTo>
                  <a:cubicBezTo>
                    <a:pt x="81" y="2"/>
                    <a:pt x="66" y="0"/>
                    <a:pt x="52" y="1"/>
                  </a:cubicBezTo>
                  <a:cubicBezTo>
                    <a:pt x="38" y="2"/>
                    <a:pt x="26" y="9"/>
                    <a:pt x="18" y="20"/>
                  </a:cubicBezTo>
                  <a:cubicBezTo>
                    <a:pt x="11" y="30"/>
                    <a:pt x="7" y="41"/>
                    <a:pt x="5" y="52"/>
                  </a:cubicBezTo>
                  <a:cubicBezTo>
                    <a:pt x="3" y="75"/>
                    <a:pt x="14" y="96"/>
                    <a:pt x="28" y="113"/>
                  </a:cubicBezTo>
                  <a:cubicBezTo>
                    <a:pt x="43" y="131"/>
                    <a:pt x="64" y="145"/>
                    <a:pt x="86" y="154"/>
                  </a:cubicBezTo>
                  <a:cubicBezTo>
                    <a:pt x="98" y="158"/>
                    <a:pt x="110" y="160"/>
                    <a:pt x="122" y="161"/>
                  </a:cubicBezTo>
                  <a:cubicBezTo>
                    <a:pt x="136" y="162"/>
                    <a:pt x="150" y="161"/>
                    <a:pt x="162" y="155"/>
                  </a:cubicBezTo>
                  <a:cubicBezTo>
                    <a:pt x="174" y="149"/>
                    <a:pt x="185" y="139"/>
                    <a:pt x="190" y="126"/>
                  </a:cubicBezTo>
                  <a:cubicBezTo>
                    <a:pt x="195" y="115"/>
                    <a:pt x="192" y="104"/>
                    <a:pt x="187" y="93"/>
                  </a:cubicBezTo>
                  <a:cubicBezTo>
                    <a:pt x="178" y="77"/>
                    <a:pt x="163" y="64"/>
                    <a:pt x="153" y="48"/>
                  </a:cubicBezTo>
                  <a:cubicBezTo>
                    <a:pt x="152" y="48"/>
                    <a:pt x="151" y="49"/>
                    <a:pt x="151" y="49"/>
                  </a:cubicBezTo>
                  <a:cubicBezTo>
                    <a:pt x="159" y="61"/>
                    <a:pt x="171" y="70"/>
                    <a:pt x="179" y="82"/>
                  </a:cubicBezTo>
                  <a:cubicBezTo>
                    <a:pt x="186" y="93"/>
                    <a:pt x="189" y="106"/>
                    <a:pt x="187" y="119"/>
                  </a:cubicBezTo>
                  <a:cubicBezTo>
                    <a:pt x="186" y="131"/>
                    <a:pt x="181" y="143"/>
                    <a:pt x="172" y="151"/>
                  </a:cubicBezTo>
                  <a:cubicBezTo>
                    <a:pt x="163" y="160"/>
                    <a:pt x="152" y="164"/>
                    <a:pt x="140" y="165"/>
                  </a:cubicBezTo>
                  <a:cubicBezTo>
                    <a:pt x="127" y="165"/>
                    <a:pt x="114" y="162"/>
                    <a:pt x="102" y="157"/>
                  </a:cubicBezTo>
                  <a:cubicBezTo>
                    <a:pt x="90" y="152"/>
                    <a:pt x="79" y="146"/>
                    <a:pt x="68" y="138"/>
                  </a:cubicBezTo>
                  <a:cubicBezTo>
                    <a:pt x="46" y="123"/>
                    <a:pt x="28" y="103"/>
                    <a:pt x="19" y="79"/>
                  </a:cubicBezTo>
                  <a:cubicBezTo>
                    <a:pt x="13" y="65"/>
                    <a:pt x="11" y="51"/>
                    <a:pt x="15" y="37"/>
                  </a:cubicBezTo>
                  <a:cubicBezTo>
                    <a:pt x="19" y="26"/>
                    <a:pt x="27" y="16"/>
                    <a:pt x="37" y="11"/>
                  </a:cubicBezTo>
                  <a:cubicBezTo>
                    <a:pt x="58" y="1"/>
                    <a:pt x="83" y="6"/>
                    <a:pt x="103" y="15"/>
                  </a:cubicBezTo>
                  <a:cubicBezTo>
                    <a:pt x="109" y="17"/>
                    <a:pt x="114" y="21"/>
                    <a:pt x="119" y="24"/>
                  </a:cubicBezTo>
                  <a:cubicBezTo>
                    <a:pt x="120" y="25"/>
                    <a:pt x="122" y="23"/>
                    <a:pt x="121" y="2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3" name="Freeform 31"/>
            <p:cNvSpPr>
              <a:spLocks noChangeArrowheads="1"/>
            </p:cNvSpPr>
            <p:nvPr/>
          </p:nvSpPr>
          <p:spPr bwMode="auto">
            <a:xfrm>
              <a:off x="3484" y="2162"/>
              <a:ext cx="646" cy="605"/>
            </a:xfrm>
            <a:custGeom>
              <a:avLst/>
              <a:gdLst>
                <a:gd name="T0" fmla="*/ 1006064 w 334"/>
                <a:gd name="T1" fmla="*/ 31963 h 313"/>
                <a:gd name="T2" fmla="*/ 216996 w 334"/>
                <a:gd name="T3" fmla="*/ 1381793 h 313"/>
                <a:gd name="T4" fmla="*/ 2502534 w 334"/>
                <a:gd name="T5" fmla="*/ 3160215 h 313"/>
                <a:gd name="T6" fmla="*/ 3104749 w 334"/>
                <a:gd name="T7" fmla="*/ 1381793 h 313"/>
                <a:gd name="T8" fmla="*/ 3323707 w 334"/>
                <a:gd name="T9" fmla="*/ 2428377 h 313"/>
                <a:gd name="T10" fmla="*/ 386757 w 334"/>
                <a:gd name="T11" fmla="*/ 1892896 h 313"/>
                <a:gd name="T12" fmla="*/ 407972 w 334"/>
                <a:gd name="T13" fmla="*/ 262800 h 313"/>
                <a:gd name="T14" fmla="*/ 2205883 w 334"/>
                <a:gd name="T15" fmla="*/ 434688 h 313"/>
                <a:gd name="T16" fmla="*/ 1610917 w 334"/>
                <a:gd name="T17" fmla="*/ 141999 h 313"/>
                <a:gd name="T18" fmla="*/ 254944 w 334"/>
                <a:gd name="T19" fmla="*/ 416634 h 313"/>
                <a:gd name="T20" fmla="*/ 515866 w 334"/>
                <a:gd name="T21" fmla="*/ 1882393 h 313"/>
                <a:gd name="T22" fmla="*/ 1117841 w 334"/>
                <a:gd name="T23" fmla="*/ 2440060 h 313"/>
                <a:gd name="T24" fmla="*/ 205223 w 334"/>
                <a:gd name="T25" fmla="*/ 699666 h 313"/>
                <a:gd name="T26" fmla="*/ 844655 w 334"/>
                <a:gd name="T27" fmla="*/ 2165481 h 313"/>
                <a:gd name="T28" fmla="*/ 2417785 w 334"/>
                <a:gd name="T29" fmla="*/ 3060411 h 313"/>
                <a:gd name="T30" fmla="*/ 2071908 w 334"/>
                <a:gd name="T31" fmla="*/ 2953430 h 313"/>
                <a:gd name="T32" fmla="*/ 3148641 w 334"/>
                <a:gd name="T33" fmla="*/ 2776326 h 313"/>
                <a:gd name="T34" fmla="*/ 3036658 w 334"/>
                <a:gd name="T35" fmla="*/ 1262378 h 313"/>
                <a:gd name="T36" fmla="*/ 3206531 w 334"/>
                <a:gd name="T37" fmla="*/ 2417472 h 313"/>
                <a:gd name="T38" fmla="*/ 2094589 w 334"/>
                <a:gd name="T39" fmla="*/ 3037829 h 313"/>
                <a:gd name="T40" fmla="*/ 3291602 w 334"/>
                <a:gd name="T41" fmla="*/ 2440060 h 313"/>
                <a:gd name="T42" fmla="*/ 2724507 w 334"/>
                <a:gd name="T43" fmla="*/ 2822329 h 313"/>
                <a:gd name="T44" fmla="*/ 953711 w 334"/>
                <a:gd name="T45" fmla="*/ 2328558 h 313"/>
                <a:gd name="T46" fmla="*/ 523086 w 334"/>
                <a:gd name="T47" fmla="*/ 294223 h 313"/>
                <a:gd name="T48" fmla="*/ 1765464 w 334"/>
                <a:gd name="T49" fmla="*/ 326197 h 313"/>
                <a:gd name="T50" fmla="*/ 1907044 w 334"/>
                <a:gd name="T51" fmla="*/ 355929 h 313"/>
                <a:gd name="T52" fmla="*/ 440827 w 334"/>
                <a:gd name="T53" fmla="*/ 315188 h 313"/>
                <a:gd name="T54" fmla="*/ 923720 w 334"/>
                <a:gd name="T55" fmla="*/ 2337940 h 313"/>
                <a:gd name="T56" fmla="*/ 2666444 w 334"/>
                <a:gd name="T57" fmla="*/ 2874744 h 313"/>
                <a:gd name="T58" fmla="*/ 3042312 w 334"/>
                <a:gd name="T59" fmla="*/ 1402875 h 313"/>
                <a:gd name="T60" fmla="*/ 2109722 w 334"/>
                <a:gd name="T61" fmla="*/ 3016750 h 313"/>
                <a:gd name="T62" fmla="*/ 3227919 w 334"/>
                <a:gd name="T63" fmla="*/ 2440060 h 313"/>
                <a:gd name="T64" fmla="*/ 2995630 w 334"/>
                <a:gd name="T65" fmla="*/ 1229729 h 313"/>
                <a:gd name="T66" fmla="*/ 3097500 w 334"/>
                <a:gd name="T67" fmla="*/ 2776326 h 313"/>
                <a:gd name="T68" fmla="*/ 1548824 w 334"/>
                <a:gd name="T69" fmla="*/ 2784307 h 313"/>
                <a:gd name="T70" fmla="*/ 2428728 w 334"/>
                <a:gd name="T71" fmla="*/ 3060411 h 313"/>
                <a:gd name="T72" fmla="*/ 767711 w 334"/>
                <a:gd name="T73" fmla="*/ 2034547 h 313"/>
                <a:gd name="T74" fmla="*/ 186781 w 334"/>
                <a:gd name="T75" fmla="*/ 731822 h 313"/>
                <a:gd name="T76" fmla="*/ 687189 w 334"/>
                <a:gd name="T77" fmla="*/ 2175253 h 313"/>
                <a:gd name="T78" fmla="*/ 811753 w 334"/>
                <a:gd name="T79" fmla="*/ 2146034 h 313"/>
                <a:gd name="T80" fmla="*/ 131813 w 334"/>
                <a:gd name="T81" fmla="*/ 912868 h 313"/>
                <a:gd name="T82" fmla="*/ 1117841 w 334"/>
                <a:gd name="T83" fmla="*/ 119419 h 313"/>
                <a:gd name="T84" fmla="*/ 2390341 w 334"/>
                <a:gd name="T85" fmla="*/ 530527 h 313"/>
                <a:gd name="T86" fmla="*/ 90833 w 334"/>
                <a:gd name="T87" fmla="*/ 687978 h 313"/>
                <a:gd name="T88" fmla="*/ 1405858 w 334"/>
                <a:gd name="T89" fmla="*/ 2734182 h 313"/>
                <a:gd name="T90" fmla="*/ 3104749 w 334"/>
                <a:gd name="T91" fmla="*/ 1283443 h 313"/>
                <a:gd name="T92" fmla="*/ 3138380 w 334"/>
                <a:gd name="T93" fmla="*/ 1729817 h 313"/>
                <a:gd name="T94" fmla="*/ 1986777 w 334"/>
                <a:gd name="T95" fmla="*/ 3060411 h 313"/>
                <a:gd name="T96" fmla="*/ 163910 w 334"/>
                <a:gd name="T97" fmla="*/ 784034 h 313"/>
                <a:gd name="T98" fmla="*/ 1304817 w 334"/>
                <a:gd name="T99" fmla="*/ 90437 h 31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4" h="313">
                  <a:moveTo>
                    <a:pt x="228" y="46"/>
                  </a:moveTo>
                  <a:cubicBezTo>
                    <a:pt x="201" y="29"/>
                    <a:pt x="172" y="17"/>
                    <a:pt x="141" y="10"/>
                  </a:cubicBezTo>
                  <a:cubicBezTo>
                    <a:pt x="133" y="8"/>
                    <a:pt x="125" y="6"/>
                    <a:pt x="118" y="5"/>
                  </a:cubicBezTo>
                  <a:cubicBezTo>
                    <a:pt x="111" y="4"/>
                    <a:pt x="105" y="3"/>
                    <a:pt x="98" y="3"/>
                  </a:cubicBezTo>
                  <a:cubicBezTo>
                    <a:pt x="87" y="3"/>
                    <a:pt x="76" y="6"/>
                    <a:pt x="65" y="9"/>
                  </a:cubicBezTo>
                  <a:cubicBezTo>
                    <a:pt x="54" y="13"/>
                    <a:pt x="44" y="19"/>
                    <a:pt x="35" y="27"/>
                  </a:cubicBezTo>
                  <a:cubicBezTo>
                    <a:pt x="27" y="34"/>
                    <a:pt x="21" y="43"/>
                    <a:pt x="17" y="54"/>
                  </a:cubicBezTo>
                  <a:cubicBezTo>
                    <a:pt x="9" y="81"/>
                    <a:pt x="11" y="109"/>
                    <a:pt x="21" y="136"/>
                  </a:cubicBezTo>
                  <a:cubicBezTo>
                    <a:pt x="30" y="163"/>
                    <a:pt x="47" y="187"/>
                    <a:pt x="66" y="208"/>
                  </a:cubicBezTo>
                  <a:cubicBezTo>
                    <a:pt x="85" y="230"/>
                    <a:pt x="106" y="248"/>
                    <a:pt x="128" y="266"/>
                  </a:cubicBezTo>
                  <a:cubicBezTo>
                    <a:pt x="151" y="283"/>
                    <a:pt x="176" y="299"/>
                    <a:pt x="203" y="307"/>
                  </a:cubicBezTo>
                  <a:cubicBezTo>
                    <a:pt x="217" y="311"/>
                    <a:pt x="230" y="313"/>
                    <a:pt x="244" y="311"/>
                  </a:cubicBezTo>
                  <a:cubicBezTo>
                    <a:pt x="257" y="309"/>
                    <a:pt x="269" y="302"/>
                    <a:pt x="279" y="293"/>
                  </a:cubicBezTo>
                  <a:cubicBezTo>
                    <a:pt x="300" y="274"/>
                    <a:pt x="314" y="246"/>
                    <a:pt x="314" y="219"/>
                  </a:cubicBezTo>
                  <a:cubicBezTo>
                    <a:pt x="315" y="203"/>
                    <a:pt x="312" y="188"/>
                    <a:pt x="310" y="173"/>
                  </a:cubicBezTo>
                  <a:cubicBezTo>
                    <a:pt x="308" y="160"/>
                    <a:pt x="306" y="148"/>
                    <a:pt x="303" y="136"/>
                  </a:cubicBezTo>
                  <a:cubicBezTo>
                    <a:pt x="298" y="112"/>
                    <a:pt x="286" y="85"/>
                    <a:pt x="261" y="78"/>
                  </a:cubicBezTo>
                  <a:cubicBezTo>
                    <a:pt x="260" y="77"/>
                    <a:pt x="259" y="79"/>
                    <a:pt x="260" y="80"/>
                  </a:cubicBezTo>
                  <a:cubicBezTo>
                    <a:pt x="283" y="101"/>
                    <a:pt x="304" y="127"/>
                    <a:pt x="317" y="155"/>
                  </a:cubicBezTo>
                  <a:cubicBezTo>
                    <a:pt x="329" y="181"/>
                    <a:pt x="334" y="212"/>
                    <a:pt x="324" y="239"/>
                  </a:cubicBezTo>
                  <a:cubicBezTo>
                    <a:pt x="315" y="262"/>
                    <a:pt x="296" y="279"/>
                    <a:pt x="273" y="287"/>
                  </a:cubicBezTo>
                  <a:cubicBezTo>
                    <a:pt x="242" y="299"/>
                    <a:pt x="209" y="294"/>
                    <a:pt x="179" y="283"/>
                  </a:cubicBezTo>
                  <a:cubicBezTo>
                    <a:pt x="151" y="273"/>
                    <a:pt x="123" y="261"/>
                    <a:pt x="98" y="244"/>
                  </a:cubicBezTo>
                  <a:cubicBezTo>
                    <a:pt x="75" y="228"/>
                    <a:pt x="55" y="208"/>
                    <a:pt x="38" y="186"/>
                  </a:cubicBezTo>
                  <a:cubicBezTo>
                    <a:pt x="19" y="161"/>
                    <a:pt x="1" y="132"/>
                    <a:pt x="3" y="100"/>
                  </a:cubicBezTo>
                  <a:cubicBezTo>
                    <a:pt x="4" y="92"/>
                    <a:pt x="6" y="84"/>
                    <a:pt x="9" y="77"/>
                  </a:cubicBezTo>
                  <a:cubicBezTo>
                    <a:pt x="11" y="71"/>
                    <a:pt x="14" y="64"/>
                    <a:pt x="16" y="58"/>
                  </a:cubicBezTo>
                  <a:cubicBezTo>
                    <a:pt x="22" y="46"/>
                    <a:pt x="30" y="35"/>
                    <a:pt x="40" y="26"/>
                  </a:cubicBezTo>
                  <a:cubicBezTo>
                    <a:pt x="51" y="16"/>
                    <a:pt x="66" y="11"/>
                    <a:pt x="80" y="8"/>
                  </a:cubicBezTo>
                  <a:cubicBezTo>
                    <a:pt x="97" y="5"/>
                    <a:pt x="113" y="5"/>
                    <a:pt x="130" y="8"/>
                  </a:cubicBezTo>
                  <a:cubicBezTo>
                    <a:pt x="145" y="10"/>
                    <a:pt x="161" y="14"/>
                    <a:pt x="176" y="20"/>
                  </a:cubicBezTo>
                  <a:cubicBezTo>
                    <a:pt x="190" y="26"/>
                    <a:pt x="202" y="35"/>
                    <a:pt x="215" y="43"/>
                  </a:cubicBezTo>
                  <a:cubicBezTo>
                    <a:pt x="220" y="47"/>
                    <a:pt x="226" y="50"/>
                    <a:pt x="231" y="54"/>
                  </a:cubicBezTo>
                  <a:cubicBezTo>
                    <a:pt x="232" y="55"/>
                    <a:pt x="234" y="53"/>
                    <a:pt x="233" y="52"/>
                  </a:cubicBezTo>
                  <a:cubicBezTo>
                    <a:pt x="224" y="42"/>
                    <a:pt x="211" y="35"/>
                    <a:pt x="199" y="30"/>
                  </a:cubicBezTo>
                  <a:cubicBezTo>
                    <a:pt x="185" y="24"/>
                    <a:pt x="171" y="18"/>
                    <a:pt x="157" y="14"/>
                  </a:cubicBezTo>
                  <a:cubicBezTo>
                    <a:pt x="141" y="10"/>
                    <a:pt x="125" y="8"/>
                    <a:pt x="109" y="9"/>
                  </a:cubicBezTo>
                  <a:cubicBezTo>
                    <a:pt x="93" y="10"/>
                    <a:pt x="76" y="16"/>
                    <a:pt x="60" y="21"/>
                  </a:cubicBezTo>
                  <a:cubicBezTo>
                    <a:pt x="53" y="23"/>
                    <a:pt x="45" y="25"/>
                    <a:pt x="39" y="29"/>
                  </a:cubicBezTo>
                  <a:cubicBezTo>
                    <a:pt x="34" y="32"/>
                    <a:pt x="29" y="36"/>
                    <a:pt x="25" y="41"/>
                  </a:cubicBezTo>
                  <a:cubicBezTo>
                    <a:pt x="17" y="52"/>
                    <a:pt x="13" y="66"/>
                    <a:pt x="11" y="80"/>
                  </a:cubicBezTo>
                  <a:cubicBezTo>
                    <a:pt x="9" y="95"/>
                    <a:pt x="9" y="110"/>
                    <a:pt x="13" y="125"/>
                  </a:cubicBezTo>
                  <a:cubicBezTo>
                    <a:pt x="17" y="140"/>
                    <a:pt x="25" y="153"/>
                    <a:pt x="34" y="165"/>
                  </a:cubicBezTo>
                  <a:cubicBezTo>
                    <a:pt x="39" y="172"/>
                    <a:pt x="44" y="179"/>
                    <a:pt x="50" y="185"/>
                  </a:cubicBezTo>
                  <a:cubicBezTo>
                    <a:pt x="57" y="192"/>
                    <a:pt x="64" y="198"/>
                    <a:pt x="70" y="205"/>
                  </a:cubicBezTo>
                  <a:cubicBezTo>
                    <a:pt x="76" y="212"/>
                    <a:pt x="82" y="219"/>
                    <a:pt x="89" y="225"/>
                  </a:cubicBezTo>
                  <a:cubicBezTo>
                    <a:pt x="95" y="230"/>
                    <a:pt x="103" y="234"/>
                    <a:pt x="107" y="242"/>
                  </a:cubicBezTo>
                  <a:cubicBezTo>
                    <a:pt x="108" y="241"/>
                    <a:pt x="108" y="241"/>
                    <a:pt x="109" y="240"/>
                  </a:cubicBezTo>
                  <a:cubicBezTo>
                    <a:pt x="84" y="234"/>
                    <a:pt x="66" y="211"/>
                    <a:pt x="54" y="190"/>
                  </a:cubicBezTo>
                  <a:cubicBezTo>
                    <a:pt x="38" y="165"/>
                    <a:pt x="27" y="136"/>
                    <a:pt x="25" y="107"/>
                  </a:cubicBezTo>
                  <a:cubicBezTo>
                    <a:pt x="25" y="100"/>
                    <a:pt x="25" y="93"/>
                    <a:pt x="25" y="86"/>
                  </a:cubicBezTo>
                  <a:cubicBezTo>
                    <a:pt x="25" y="81"/>
                    <a:pt x="24" y="73"/>
                    <a:pt x="20" y="69"/>
                  </a:cubicBezTo>
                  <a:cubicBezTo>
                    <a:pt x="19" y="69"/>
                    <a:pt x="18" y="69"/>
                    <a:pt x="18" y="70"/>
                  </a:cubicBezTo>
                  <a:cubicBezTo>
                    <a:pt x="12" y="79"/>
                    <a:pt x="14" y="91"/>
                    <a:pt x="17" y="101"/>
                  </a:cubicBezTo>
                  <a:cubicBezTo>
                    <a:pt x="21" y="112"/>
                    <a:pt x="26" y="124"/>
                    <a:pt x="30" y="135"/>
                  </a:cubicBezTo>
                  <a:cubicBezTo>
                    <a:pt x="42" y="164"/>
                    <a:pt x="61" y="190"/>
                    <a:pt x="82" y="213"/>
                  </a:cubicBezTo>
                  <a:cubicBezTo>
                    <a:pt x="102" y="236"/>
                    <a:pt x="127" y="254"/>
                    <a:pt x="152" y="270"/>
                  </a:cubicBezTo>
                  <a:cubicBezTo>
                    <a:pt x="165" y="278"/>
                    <a:pt x="178" y="286"/>
                    <a:pt x="192" y="291"/>
                  </a:cubicBezTo>
                  <a:cubicBezTo>
                    <a:pt x="206" y="296"/>
                    <a:pt x="221" y="298"/>
                    <a:pt x="236" y="303"/>
                  </a:cubicBezTo>
                  <a:cubicBezTo>
                    <a:pt x="236" y="302"/>
                    <a:pt x="236" y="301"/>
                    <a:pt x="236" y="301"/>
                  </a:cubicBezTo>
                  <a:cubicBezTo>
                    <a:pt x="195" y="302"/>
                    <a:pt x="163" y="272"/>
                    <a:pt x="126" y="260"/>
                  </a:cubicBezTo>
                  <a:cubicBezTo>
                    <a:pt x="124" y="259"/>
                    <a:pt x="123" y="261"/>
                    <a:pt x="124" y="262"/>
                  </a:cubicBezTo>
                  <a:cubicBezTo>
                    <a:pt x="135" y="271"/>
                    <a:pt x="148" y="276"/>
                    <a:pt x="161" y="280"/>
                  </a:cubicBezTo>
                  <a:cubicBezTo>
                    <a:pt x="174" y="284"/>
                    <a:pt x="188" y="288"/>
                    <a:pt x="202" y="291"/>
                  </a:cubicBezTo>
                  <a:cubicBezTo>
                    <a:pt x="218" y="295"/>
                    <a:pt x="235" y="297"/>
                    <a:pt x="251" y="294"/>
                  </a:cubicBezTo>
                  <a:cubicBezTo>
                    <a:pt x="258" y="293"/>
                    <a:pt x="265" y="291"/>
                    <a:pt x="272" y="289"/>
                  </a:cubicBezTo>
                  <a:cubicBezTo>
                    <a:pt x="278" y="288"/>
                    <a:pt x="285" y="285"/>
                    <a:pt x="291" y="283"/>
                  </a:cubicBezTo>
                  <a:cubicBezTo>
                    <a:pt x="297" y="280"/>
                    <a:pt x="302" y="277"/>
                    <a:pt x="307" y="273"/>
                  </a:cubicBezTo>
                  <a:cubicBezTo>
                    <a:pt x="311" y="268"/>
                    <a:pt x="314" y="262"/>
                    <a:pt x="317" y="256"/>
                  </a:cubicBezTo>
                  <a:cubicBezTo>
                    <a:pt x="323" y="243"/>
                    <a:pt x="326" y="228"/>
                    <a:pt x="326" y="214"/>
                  </a:cubicBezTo>
                  <a:cubicBezTo>
                    <a:pt x="325" y="197"/>
                    <a:pt x="320" y="181"/>
                    <a:pt x="314" y="166"/>
                  </a:cubicBezTo>
                  <a:cubicBezTo>
                    <a:pt x="308" y="152"/>
                    <a:pt x="302" y="138"/>
                    <a:pt x="296" y="124"/>
                  </a:cubicBezTo>
                  <a:cubicBezTo>
                    <a:pt x="289" y="108"/>
                    <a:pt x="280" y="94"/>
                    <a:pt x="267" y="83"/>
                  </a:cubicBezTo>
                  <a:cubicBezTo>
                    <a:pt x="265" y="81"/>
                    <a:pt x="264" y="84"/>
                    <a:pt x="265" y="85"/>
                  </a:cubicBezTo>
                  <a:cubicBezTo>
                    <a:pt x="287" y="103"/>
                    <a:pt x="302" y="128"/>
                    <a:pt x="311" y="155"/>
                  </a:cubicBezTo>
                  <a:cubicBezTo>
                    <a:pt x="319" y="182"/>
                    <a:pt x="319" y="211"/>
                    <a:pt x="313" y="238"/>
                  </a:cubicBezTo>
                  <a:cubicBezTo>
                    <a:pt x="310" y="250"/>
                    <a:pt x="306" y="263"/>
                    <a:pt x="298" y="273"/>
                  </a:cubicBezTo>
                  <a:cubicBezTo>
                    <a:pt x="291" y="281"/>
                    <a:pt x="281" y="286"/>
                    <a:pt x="270" y="289"/>
                  </a:cubicBezTo>
                  <a:cubicBezTo>
                    <a:pt x="249" y="294"/>
                    <a:pt x="226" y="292"/>
                    <a:pt x="205" y="296"/>
                  </a:cubicBezTo>
                  <a:cubicBezTo>
                    <a:pt x="203" y="297"/>
                    <a:pt x="203" y="298"/>
                    <a:pt x="204" y="299"/>
                  </a:cubicBezTo>
                  <a:cubicBezTo>
                    <a:pt x="211" y="306"/>
                    <a:pt x="224" y="307"/>
                    <a:pt x="233" y="308"/>
                  </a:cubicBezTo>
                  <a:cubicBezTo>
                    <a:pt x="245" y="308"/>
                    <a:pt x="256" y="307"/>
                    <a:pt x="266" y="303"/>
                  </a:cubicBezTo>
                  <a:cubicBezTo>
                    <a:pt x="279" y="298"/>
                    <a:pt x="291" y="288"/>
                    <a:pt x="300" y="278"/>
                  </a:cubicBezTo>
                  <a:cubicBezTo>
                    <a:pt x="310" y="267"/>
                    <a:pt x="317" y="254"/>
                    <a:pt x="321" y="240"/>
                  </a:cubicBezTo>
                  <a:cubicBezTo>
                    <a:pt x="330" y="204"/>
                    <a:pt x="312" y="170"/>
                    <a:pt x="300" y="137"/>
                  </a:cubicBezTo>
                  <a:cubicBezTo>
                    <a:pt x="299" y="138"/>
                    <a:pt x="298" y="138"/>
                    <a:pt x="297" y="139"/>
                  </a:cubicBezTo>
                  <a:cubicBezTo>
                    <a:pt x="315" y="158"/>
                    <a:pt x="321" y="189"/>
                    <a:pt x="317" y="214"/>
                  </a:cubicBezTo>
                  <a:cubicBezTo>
                    <a:pt x="313" y="242"/>
                    <a:pt x="292" y="267"/>
                    <a:pt x="266" y="278"/>
                  </a:cubicBezTo>
                  <a:cubicBezTo>
                    <a:pt x="252" y="284"/>
                    <a:pt x="236" y="287"/>
                    <a:pt x="221" y="286"/>
                  </a:cubicBezTo>
                  <a:cubicBezTo>
                    <a:pt x="214" y="286"/>
                    <a:pt x="206" y="284"/>
                    <a:pt x="199" y="282"/>
                  </a:cubicBezTo>
                  <a:cubicBezTo>
                    <a:pt x="191" y="280"/>
                    <a:pt x="184" y="276"/>
                    <a:pt x="177" y="273"/>
                  </a:cubicBezTo>
                  <a:cubicBezTo>
                    <a:pt x="149" y="259"/>
                    <a:pt x="118" y="248"/>
                    <a:pt x="93" y="229"/>
                  </a:cubicBezTo>
                  <a:cubicBezTo>
                    <a:pt x="69" y="210"/>
                    <a:pt x="46" y="189"/>
                    <a:pt x="31" y="163"/>
                  </a:cubicBezTo>
                  <a:cubicBezTo>
                    <a:pt x="23" y="150"/>
                    <a:pt x="18" y="135"/>
                    <a:pt x="16" y="120"/>
                  </a:cubicBezTo>
                  <a:cubicBezTo>
                    <a:pt x="14" y="107"/>
                    <a:pt x="15" y="94"/>
                    <a:pt x="18" y="81"/>
                  </a:cubicBezTo>
                  <a:cubicBezTo>
                    <a:pt x="22" y="60"/>
                    <a:pt x="32" y="40"/>
                    <a:pt x="51" y="29"/>
                  </a:cubicBezTo>
                  <a:cubicBezTo>
                    <a:pt x="62" y="23"/>
                    <a:pt x="73" y="20"/>
                    <a:pt x="84" y="19"/>
                  </a:cubicBezTo>
                  <a:cubicBezTo>
                    <a:pt x="92" y="19"/>
                    <a:pt x="100" y="19"/>
                    <a:pt x="108" y="19"/>
                  </a:cubicBezTo>
                  <a:cubicBezTo>
                    <a:pt x="117" y="19"/>
                    <a:pt x="125" y="20"/>
                    <a:pt x="133" y="21"/>
                  </a:cubicBezTo>
                  <a:cubicBezTo>
                    <a:pt x="147" y="23"/>
                    <a:pt x="159" y="27"/>
                    <a:pt x="172" y="32"/>
                  </a:cubicBezTo>
                  <a:cubicBezTo>
                    <a:pt x="178" y="34"/>
                    <a:pt x="184" y="37"/>
                    <a:pt x="190" y="40"/>
                  </a:cubicBezTo>
                  <a:cubicBezTo>
                    <a:pt x="195" y="43"/>
                    <a:pt x="200" y="46"/>
                    <a:pt x="206" y="48"/>
                  </a:cubicBezTo>
                  <a:cubicBezTo>
                    <a:pt x="208" y="49"/>
                    <a:pt x="209" y="46"/>
                    <a:pt x="207" y="46"/>
                  </a:cubicBezTo>
                  <a:cubicBezTo>
                    <a:pt x="200" y="43"/>
                    <a:pt x="193" y="39"/>
                    <a:pt x="186" y="35"/>
                  </a:cubicBezTo>
                  <a:cubicBezTo>
                    <a:pt x="179" y="31"/>
                    <a:pt x="171" y="28"/>
                    <a:pt x="164" y="26"/>
                  </a:cubicBezTo>
                  <a:cubicBezTo>
                    <a:pt x="148" y="20"/>
                    <a:pt x="131" y="17"/>
                    <a:pt x="115" y="17"/>
                  </a:cubicBezTo>
                  <a:cubicBezTo>
                    <a:pt x="100" y="16"/>
                    <a:pt x="86" y="15"/>
                    <a:pt x="72" y="18"/>
                  </a:cubicBezTo>
                  <a:cubicBezTo>
                    <a:pt x="61" y="20"/>
                    <a:pt x="51" y="25"/>
                    <a:pt x="43" y="31"/>
                  </a:cubicBezTo>
                  <a:cubicBezTo>
                    <a:pt x="26" y="44"/>
                    <a:pt x="17" y="65"/>
                    <a:pt x="14" y="86"/>
                  </a:cubicBezTo>
                  <a:cubicBezTo>
                    <a:pt x="12" y="99"/>
                    <a:pt x="12" y="112"/>
                    <a:pt x="14" y="125"/>
                  </a:cubicBezTo>
                  <a:cubicBezTo>
                    <a:pt x="16" y="139"/>
                    <a:pt x="22" y="153"/>
                    <a:pt x="29" y="165"/>
                  </a:cubicBezTo>
                  <a:cubicBezTo>
                    <a:pt x="45" y="191"/>
                    <a:pt x="67" y="212"/>
                    <a:pt x="90" y="230"/>
                  </a:cubicBezTo>
                  <a:cubicBezTo>
                    <a:pt x="116" y="250"/>
                    <a:pt x="145" y="260"/>
                    <a:pt x="174" y="274"/>
                  </a:cubicBezTo>
                  <a:cubicBezTo>
                    <a:pt x="181" y="277"/>
                    <a:pt x="188" y="281"/>
                    <a:pt x="195" y="284"/>
                  </a:cubicBezTo>
                  <a:cubicBezTo>
                    <a:pt x="202" y="286"/>
                    <a:pt x="209" y="288"/>
                    <a:pt x="216" y="289"/>
                  </a:cubicBezTo>
                  <a:cubicBezTo>
                    <a:pt x="231" y="290"/>
                    <a:pt x="246" y="287"/>
                    <a:pt x="260" y="283"/>
                  </a:cubicBezTo>
                  <a:cubicBezTo>
                    <a:pt x="287" y="275"/>
                    <a:pt x="308" y="253"/>
                    <a:pt x="317" y="227"/>
                  </a:cubicBezTo>
                  <a:cubicBezTo>
                    <a:pt x="322" y="212"/>
                    <a:pt x="322" y="195"/>
                    <a:pt x="319" y="180"/>
                  </a:cubicBezTo>
                  <a:cubicBezTo>
                    <a:pt x="316" y="164"/>
                    <a:pt x="310" y="149"/>
                    <a:pt x="299" y="137"/>
                  </a:cubicBezTo>
                  <a:cubicBezTo>
                    <a:pt x="298" y="136"/>
                    <a:pt x="296" y="137"/>
                    <a:pt x="297" y="138"/>
                  </a:cubicBezTo>
                  <a:cubicBezTo>
                    <a:pt x="308" y="168"/>
                    <a:pt x="324" y="198"/>
                    <a:pt x="320" y="231"/>
                  </a:cubicBezTo>
                  <a:cubicBezTo>
                    <a:pt x="316" y="261"/>
                    <a:pt x="293" y="288"/>
                    <a:pt x="266" y="300"/>
                  </a:cubicBezTo>
                  <a:cubicBezTo>
                    <a:pt x="256" y="304"/>
                    <a:pt x="245" y="305"/>
                    <a:pt x="234" y="305"/>
                  </a:cubicBezTo>
                  <a:cubicBezTo>
                    <a:pt x="225" y="305"/>
                    <a:pt x="213" y="304"/>
                    <a:pt x="206" y="297"/>
                  </a:cubicBezTo>
                  <a:cubicBezTo>
                    <a:pt x="205" y="298"/>
                    <a:pt x="205" y="298"/>
                    <a:pt x="205" y="299"/>
                  </a:cubicBezTo>
                  <a:cubicBezTo>
                    <a:pt x="227" y="295"/>
                    <a:pt x="251" y="297"/>
                    <a:pt x="273" y="291"/>
                  </a:cubicBezTo>
                  <a:cubicBezTo>
                    <a:pt x="283" y="288"/>
                    <a:pt x="293" y="283"/>
                    <a:pt x="300" y="275"/>
                  </a:cubicBezTo>
                  <a:cubicBezTo>
                    <a:pt x="308" y="265"/>
                    <a:pt x="312" y="252"/>
                    <a:pt x="315" y="240"/>
                  </a:cubicBezTo>
                  <a:cubicBezTo>
                    <a:pt x="328" y="186"/>
                    <a:pt x="313" y="127"/>
                    <a:pt x="273" y="88"/>
                  </a:cubicBezTo>
                  <a:cubicBezTo>
                    <a:pt x="271" y="86"/>
                    <a:pt x="269" y="85"/>
                    <a:pt x="267" y="83"/>
                  </a:cubicBezTo>
                  <a:cubicBezTo>
                    <a:pt x="266" y="83"/>
                    <a:pt x="266" y="84"/>
                    <a:pt x="265" y="85"/>
                  </a:cubicBezTo>
                  <a:cubicBezTo>
                    <a:pt x="277" y="95"/>
                    <a:pt x="285" y="107"/>
                    <a:pt x="292" y="121"/>
                  </a:cubicBezTo>
                  <a:cubicBezTo>
                    <a:pt x="298" y="135"/>
                    <a:pt x="304" y="149"/>
                    <a:pt x="309" y="163"/>
                  </a:cubicBezTo>
                  <a:cubicBezTo>
                    <a:pt x="316" y="178"/>
                    <a:pt x="321" y="194"/>
                    <a:pt x="323" y="211"/>
                  </a:cubicBezTo>
                  <a:cubicBezTo>
                    <a:pt x="324" y="226"/>
                    <a:pt x="320" y="242"/>
                    <a:pt x="314" y="256"/>
                  </a:cubicBezTo>
                  <a:cubicBezTo>
                    <a:pt x="311" y="262"/>
                    <a:pt x="308" y="268"/>
                    <a:pt x="302" y="273"/>
                  </a:cubicBezTo>
                  <a:cubicBezTo>
                    <a:pt x="297" y="277"/>
                    <a:pt x="291" y="280"/>
                    <a:pt x="285" y="282"/>
                  </a:cubicBezTo>
                  <a:cubicBezTo>
                    <a:pt x="271" y="287"/>
                    <a:pt x="256" y="291"/>
                    <a:pt x="242" y="292"/>
                  </a:cubicBezTo>
                  <a:cubicBezTo>
                    <a:pt x="225" y="294"/>
                    <a:pt x="208" y="290"/>
                    <a:pt x="191" y="286"/>
                  </a:cubicBezTo>
                  <a:cubicBezTo>
                    <a:pt x="178" y="282"/>
                    <a:pt x="164" y="279"/>
                    <a:pt x="151" y="274"/>
                  </a:cubicBezTo>
                  <a:cubicBezTo>
                    <a:pt x="142" y="270"/>
                    <a:pt x="134" y="266"/>
                    <a:pt x="126" y="260"/>
                  </a:cubicBezTo>
                  <a:cubicBezTo>
                    <a:pt x="126" y="261"/>
                    <a:pt x="125" y="261"/>
                    <a:pt x="125" y="262"/>
                  </a:cubicBezTo>
                  <a:cubicBezTo>
                    <a:pt x="162" y="275"/>
                    <a:pt x="195" y="305"/>
                    <a:pt x="236" y="303"/>
                  </a:cubicBezTo>
                  <a:cubicBezTo>
                    <a:pt x="238" y="303"/>
                    <a:pt x="238" y="301"/>
                    <a:pt x="237" y="301"/>
                  </a:cubicBezTo>
                  <a:cubicBezTo>
                    <a:pt x="222" y="296"/>
                    <a:pt x="206" y="293"/>
                    <a:pt x="191" y="288"/>
                  </a:cubicBezTo>
                  <a:cubicBezTo>
                    <a:pt x="176" y="283"/>
                    <a:pt x="162" y="273"/>
                    <a:pt x="148" y="265"/>
                  </a:cubicBezTo>
                  <a:cubicBezTo>
                    <a:pt x="135" y="256"/>
                    <a:pt x="121" y="246"/>
                    <a:pt x="109" y="235"/>
                  </a:cubicBezTo>
                  <a:cubicBezTo>
                    <a:pt x="96" y="225"/>
                    <a:pt x="85" y="213"/>
                    <a:pt x="75" y="200"/>
                  </a:cubicBezTo>
                  <a:cubicBezTo>
                    <a:pt x="57" y="179"/>
                    <a:pt x="42" y="156"/>
                    <a:pt x="31" y="130"/>
                  </a:cubicBezTo>
                  <a:cubicBezTo>
                    <a:pt x="28" y="120"/>
                    <a:pt x="23" y="111"/>
                    <a:pt x="20" y="101"/>
                  </a:cubicBezTo>
                  <a:cubicBezTo>
                    <a:pt x="17" y="92"/>
                    <a:pt x="14" y="80"/>
                    <a:pt x="20" y="71"/>
                  </a:cubicBezTo>
                  <a:cubicBezTo>
                    <a:pt x="19" y="71"/>
                    <a:pt x="19" y="72"/>
                    <a:pt x="18" y="72"/>
                  </a:cubicBezTo>
                  <a:cubicBezTo>
                    <a:pt x="22" y="74"/>
                    <a:pt x="22" y="81"/>
                    <a:pt x="22" y="85"/>
                  </a:cubicBezTo>
                  <a:cubicBezTo>
                    <a:pt x="23" y="90"/>
                    <a:pt x="22" y="96"/>
                    <a:pt x="22" y="102"/>
                  </a:cubicBezTo>
                  <a:cubicBezTo>
                    <a:pt x="22" y="116"/>
                    <a:pt x="25" y="130"/>
                    <a:pt x="29" y="143"/>
                  </a:cubicBezTo>
                  <a:cubicBezTo>
                    <a:pt x="37" y="169"/>
                    <a:pt x="50" y="194"/>
                    <a:pt x="67" y="214"/>
                  </a:cubicBezTo>
                  <a:cubicBezTo>
                    <a:pt x="78" y="227"/>
                    <a:pt x="92" y="239"/>
                    <a:pt x="108" y="243"/>
                  </a:cubicBezTo>
                  <a:cubicBezTo>
                    <a:pt x="109" y="243"/>
                    <a:pt x="110" y="242"/>
                    <a:pt x="110" y="241"/>
                  </a:cubicBezTo>
                  <a:cubicBezTo>
                    <a:pt x="107" y="235"/>
                    <a:pt x="101" y="231"/>
                    <a:pt x="96" y="227"/>
                  </a:cubicBezTo>
                  <a:cubicBezTo>
                    <a:pt x="90" y="222"/>
                    <a:pt x="84" y="217"/>
                    <a:pt x="79" y="211"/>
                  </a:cubicBezTo>
                  <a:cubicBezTo>
                    <a:pt x="73" y="205"/>
                    <a:pt x="68" y="199"/>
                    <a:pt x="62" y="193"/>
                  </a:cubicBezTo>
                  <a:cubicBezTo>
                    <a:pt x="56" y="188"/>
                    <a:pt x="51" y="182"/>
                    <a:pt x="46" y="176"/>
                  </a:cubicBezTo>
                  <a:cubicBezTo>
                    <a:pt x="36" y="164"/>
                    <a:pt x="27" y="151"/>
                    <a:pt x="20" y="137"/>
                  </a:cubicBezTo>
                  <a:cubicBezTo>
                    <a:pt x="14" y="122"/>
                    <a:pt x="12" y="106"/>
                    <a:pt x="13" y="90"/>
                  </a:cubicBezTo>
                  <a:cubicBezTo>
                    <a:pt x="13" y="75"/>
                    <a:pt x="17" y="60"/>
                    <a:pt x="25" y="47"/>
                  </a:cubicBezTo>
                  <a:cubicBezTo>
                    <a:pt x="28" y="41"/>
                    <a:pt x="32" y="37"/>
                    <a:pt x="38" y="33"/>
                  </a:cubicBezTo>
                  <a:cubicBezTo>
                    <a:pt x="44" y="29"/>
                    <a:pt x="51" y="27"/>
                    <a:pt x="58" y="24"/>
                  </a:cubicBezTo>
                  <a:cubicBezTo>
                    <a:pt x="75" y="19"/>
                    <a:pt x="91" y="13"/>
                    <a:pt x="109" y="12"/>
                  </a:cubicBezTo>
                  <a:cubicBezTo>
                    <a:pt x="126" y="10"/>
                    <a:pt x="143" y="13"/>
                    <a:pt x="159" y="18"/>
                  </a:cubicBezTo>
                  <a:cubicBezTo>
                    <a:pt x="172" y="22"/>
                    <a:pt x="184" y="27"/>
                    <a:pt x="197" y="32"/>
                  </a:cubicBezTo>
                  <a:cubicBezTo>
                    <a:pt x="209" y="37"/>
                    <a:pt x="222" y="44"/>
                    <a:pt x="231" y="54"/>
                  </a:cubicBezTo>
                  <a:cubicBezTo>
                    <a:pt x="231" y="53"/>
                    <a:pt x="232" y="52"/>
                    <a:pt x="233" y="52"/>
                  </a:cubicBezTo>
                  <a:cubicBezTo>
                    <a:pt x="220" y="43"/>
                    <a:pt x="208" y="35"/>
                    <a:pt x="195" y="27"/>
                  </a:cubicBezTo>
                  <a:cubicBezTo>
                    <a:pt x="182" y="20"/>
                    <a:pt x="168" y="14"/>
                    <a:pt x="154" y="10"/>
                  </a:cubicBezTo>
                  <a:cubicBezTo>
                    <a:pt x="123" y="1"/>
                    <a:pt x="89" y="0"/>
                    <a:pt x="59" y="11"/>
                  </a:cubicBezTo>
                  <a:cubicBezTo>
                    <a:pt x="34" y="21"/>
                    <a:pt x="19" y="44"/>
                    <a:pt x="9" y="68"/>
                  </a:cubicBezTo>
                  <a:cubicBezTo>
                    <a:pt x="7" y="75"/>
                    <a:pt x="4" y="81"/>
                    <a:pt x="2" y="88"/>
                  </a:cubicBezTo>
                  <a:cubicBezTo>
                    <a:pt x="0" y="95"/>
                    <a:pt x="0" y="103"/>
                    <a:pt x="0" y="111"/>
                  </a:cubicBezTo>
                  <a:cubicBezTo>
                    <a:pt x="1" y="127"/>
                    <a:pt x="8" y="143"/>
                    <a:pt x="15" y="156"/>
                  </a:cubicBezTo>
                  <a:cubicBezTo>
                    <a:pt x="43" y="206"/>
                    <a:pt x="86" y="246"/>
                    <a:pt x="137" y="269"/>
                  </a:cubicBezTo>
                  <a:cubicBezTo>
                    <a:pt x="165" y="282"/>
                    <a:pt x="195" y="294"/>
                    <a:pt x="226" y="296"/>
                  </a:cubicBezTo>
                  <a:cubicBezTo>
                    <a:pt x="253" y="298"/>
                    <a:pt x="282" y="291"/>
                    <a:pt x="304" y="273"/>
                  </a:cubicBezTo>
                  <a:cubicBezTo>
                    <a:pt x="322" y="257"/>
                    <a:pt x="332" y="235"/>
                    <a:pt x="332" y="211"/>
                  </a:cubicBezTo>
                  <a:cubicBezTo>
                    <a:pt x="333" y="180"/>
                    <a:pt x="320" y="151"/>
                    <a:pt x="303" y="126"/>
                  </a:cubicBezTo>
                  <a:cubicBezTo>
                    <a:pt x="291" y="108"/>
                    <a:pt x="277" y="92"/>
                    <a:pt x="262" y="78"/>
                  </a:cubicBezTo>
                  <a:cubicBezTo>
                    <a:pt x="261" y="79"/>
                    <a:pt x="261" y="79"/>
                    <a:pt x="260" y="80"/>
                  </a:cubicBezTo>
                  <a:cubicBezTo>
                    <a:pt x="284" y="87"/>
                    <a:pt x="295" y="112"/>
                    <a:pt x="300" y="134"/>
                  </a:cubicBezTo>
                  <a:cubicBezTo>
                    <a:pt x="303" y="146"/>
                    <a:pt x="305" y="158"/>
                    <a:pt x="306" y="170"/>
                  </a:cubicBezTo>
                  <a:cubicBezTo>
                    <a:pt x="309" y="186"/>
                    <a:pt x="312" y="201"/>
                    <a:pt x="312" y="217"/>
                  </a:cubicBezTo>
                  <a:cubicBezTo>
                    <a:pt x="311" y="246"/>
                    <a:pt x="296" y="275"/>
                    <a:pt x="274" y="293"/>
                  </a:cubicBezTo>
                  <a:cubicBezTo>
                    <a:pt x="264" y="303"/>
                    <a:pt x="251" y="308"/>
                    <a:pt x="236" y="309"/>
                  </a:cubicBezTo>
                  <a:cubicBezTo>
                    <a:pt x="222" y="310"/>
                    <a:pt x="207" y="306"/>
                    <a:pt x="194" y="301"/>
                  </a:cubicBezTo>
                  <a:cubicBezTo>
                    <a:pt x="167" y="291"/>
                    <a:pt x="143" y="274"/>
                    <a:pt x="121" y="256"/>
                  </a:cubicBezTo>
                  <a:cubicBezTo>
                    <a:pt x="98" y="238"/>
                    <a:pt x="77" y="218"/>
                    <a:pt x="58" y="195"/>
                  </a:cubicBezTo>
                  <a:cubicBezTo>
                    <a:pt x="40" y="173"/>
                    <a:pt x="25" y="147"/>
                    <a:pt x="19" y="119"/>
                  </a:cubicBezTo>
                  <a:cubicBezTo>
                    <a:pt x="15" y="105"/>
                    <a:pt x="14" y="91"/>
                    <a:pt x="16" y="77"/>
                  </a:cubicBezTo>
                  <a:cubicBezTo>
                    <a:pt x="17" y="64"/>
                    <a:pt x="20" y="50"/>
                    <a:pt x="27" y="39"/>
                  </a:cubicBezTo>
                  <a:cubicBezTo>
                    <a:pt x="34" y="30"/>
                    <a:pt x="44" y="23"/>
                    <a:pt x="54" y="17"/>
                  </a:cubicBezTo>
                  <a:cubicBezTo>
                    <a:pt x="64" y="12"/>
                    <a:pt x="76" y="8"/>
                    <a:pt x="88" y="7"/>
                  </a:cubicBezTo>
                  <a:cubicBezTo>
                    <a:pt x="101" y="5"/>
                    <a:pt x="114" y="7"/>
                    <a:pt x="127" y="9"/>
                  </a:cubicBezTo>
                  <a:cubicBezTo>
                    <a:pt x="143" y="12"/>
                    <a:pt x="158" y="17"/>
                    <a:pt x="174" y="22"/>
                  </a:cubicBezTo>
                  <a:cubicBezTo>
                    <a:pt x="192" y="29"/>
                    <a:pt x="210" y="38"/>
                    <a:pt x="226" y="49"/>
                  </a:cubicBezTo>
                  <a:cubicBezTo>
                    <a:pt x="228" y="50"/>
                    <a:pt x="229" y="47"/>
                    <a:pt x="228" y="46"/>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4" name="Freeform 32"/>
            <p:cNvSpPr>
              <a:spLocks noChangeArrowheads="1"/>
            </p:cNvSpPr>
            <p:nvPr/>
          </p:nvSpPr>
          <p:spPr bwMode="auto">
            <a:xfrm>
              <a:off x="3293" y="2019"/>
              <a:ext cx="1005" cy="926"/>
            </a:xfrm>
            <a:custGeom>
              <a:avLst/>
              <a:gdLst>
                <a:gd name="T0" fmla="*/ 1249192 w 520"/>
                <a:gd name="T1" fmla="*/ 163272 h 479"/>
                <a:gd name="T2" fmla="*/ 90357 w 520"/>
                <a:gd name="T3" fmla="*/ 1179608 h 479"/>
                <a:gd name="T4" fmla="*/ 426358 w 520"/>
                <a:gd name="T5" fmla="*/ 2443691 h 479"/>
                <a:gd name="T6" fmla="*/ 991042 w 520"/>
                <a:gd name="T7" fmla="*/ 3228871 h 479"/>
                <a:gd name="T8" fmla="*/ 2143139 w 520"/>
                <a:gd name="T9" fmla="*/ 4215338 h 479"/>
                <a:gd name="T10" fmla="*/ 4750442 w 520"/>
                <a:gd name="T11" fmla="*/ 4571764 h 479"/>
                <a:gd name="T12" fmla="*/ 5145581 w 520"/>
                <a:gd name="T13" fmla="*/ 3144408 h 479"/>
                <a:gd name="T14" fmla="*/ 4851632 w 520"/>
                <a:gd name="T15" fmla="*/ 2343779 h 479"/>
                <a:gd name="T16" fmla="*/ 4024588 w 520"/>
                <a:gd name="T17" fmla="*/ 1179608 h 479"/>
                <a:gd name="T18" fmla="*/ 4298953 w 520"/>
                <a:gd name="T19" fmla="*/ 1506936 h 479"/>
                <a:gd name="T20" fmla="*/ 5104872 w 520"/>
                <a:gd name="T21" fmla="*/ 2793647 h 479"/>
                <a:gd name="T22" fmla="*/ 5223816 w 520"/>
                <a:gd name="T23" fmla="*/ 3645921 h 479"/>
                <a:gd name="T24" fmla="*/ 4598289 w 520"/>
                <a:gd name="T25" fmla="*/ 4645359 h 479"/>
                <a:gd name="T26" fmla="*/ 3652603 w 520"/>
                <a:gd name="T27" fmla="*/ 4735864 h 479"/>
                <a:gd name="T28" fmla="*/ 2688280 w 520"/>
                <a:gd name="T29" fmla="*/ 4549152 h 479"/>
                <a:gd name="T30" fmla="*/ 1470367 w 520"/>
                <a:gd name="T31" fmla="*/ 3686690 h 479"/>
                <a:gd name="T32" fmla="*/ 111420 w 520"/>
                <a:gd name="T33" fmla="*/ 1342884 h 479"/>
                <a:gd name="T34" fmla="*/ 771631 w 520"/>
                <a:gd name="T35" fmla="*/ 417054 h 479"/>
                <a:gd name="T36" fmla="*/ 2161069 w 520"/>
                <a:gd name="T37" fmla="*/ 196051 h 479"/>
                <a:gd name="T38" fmla="*/ 3370372 w 520"/>
                <a:gd name="T39" fmla="*/ 785157 h 479"/>
                <a:gd name="T40" fmla="*/ 3753644 w 520"/>
                <a:gd name="T41" fmla="*/ 1004644 h 479"/>
                <a:gd name="T42" fmla="*/ 3004536 w 520"/>
                <a:gd name="T43" fmla="*/ 531371 h 479"/>
                <a:gd name="T44" fmla="*/ 530124 w 520"/>
                <a:gd name="T45" fmla="*/ 501511 h 479"/>
                <a:gd name="T46" fmla="*/ 151985 w 520"/>
                <a:gd name="T47" fmla="*/ 1942172 h 479"/>
                <a:gd name="T48" fmla="*/ 1187471 w 520"/>
                <a:gd name="T49" fmla="*/ 3413232 h 479"/>
                <a:gd name="T50" fmla="*/ 2599425 w 520"/>
                <a:gd name="T51" fmla="*/ 4530980 h 479"/>
                <a:gd name="T52" fmla="*/ 3843594 w 520"/>
                <a:gd name="T53" fmla="*/ 4876536 h 479"/>
                <a:gd name="T54" fmla="*/ 4604355 w 520"/>
                <a:gd name="T55" fmla="*/ 4724129 h 479"/>
                <a:gd name="T56" fmla="*/ 5043525 w 520"/>
                <a:gd name="T57" fmla="*/ 4192746 h 479"/>
                <a:gd name="T58" fmla="*/ 4862530 w 520"/>
                <a:gd name="T59" fmla="*/ 4508381 h 479"/>
                <a:gd name="T60" fmla="*/ 4120970 w 520"/>
                <a:gd name="T61" fmla="*/ 4835767 h 479"/>
                <a:gd name="T62" fmla="*/ 2781409 w 520"/>
                <a:gd name="T63" fmla="*/ 4604590 h 479"/>
                <a:gd name="T64" fmla="*/ 1350233 w 520"/>
                <a:gd name="T65" fmla="*/ 3523416 h 479"/>
                <a:gd name="T66" fmla="*/ 230659 w 520"/>
                <a:gd name="T67" fmla="*/ 2064675 h 479"/>
                <a:gd name="T68" fmla="*/ 500318 w 520"/>
                <a:gd name="T69" fmla="*/ 558515 h 479"/>
                <a:gd name="T70" fmla="*/ 2110989 w 520"/>
                <a:gd name="T71" fmla="*/ 215733 h 479"/>
                <a:gd name="T72" fmla="*/ 3427978 w 520"/>
                <a:gd name="T73" fmla="*/ 794556 h 479"/>
                <a:gd name="T74" fmla="*/ 3742751 w 520"/>
                <a:gd name="T75" fmla="*/ 1004644 h 479"/>
                <a:gd name="T76" fmla="*/ 2933125 w 520"/>
                <a:gd name="T77" fmla="*/ 469513 h 479"/>
                <a:gd name="T78" fmla="*/ 1086214 w 520"/>
                <a:gd name="T79" fmla="*/ 253778 h 479"/>
                <a:gd name="T80" fmla="*/ 325831 w 520"/>
                <a:gd name="T81" fmla="*/ 711601 h 479"/>
                <a:gd name="T82" fmla="*/ 262614 w 520"/>
                <a:gd name="T83" fmla="*/ 2160824 h 479"/>
                <a:gd name="T84" fmla="*/ 2199520 w 520"/>
                <a:gd name="T85" fmla="*/ 4307112 h 479"/>
                <a:gd name="T86" fmla="*/ 3085932 w 520"/>
                <a:gd name="T87" fmla="*/ 4703040 h 479"/>
                <a:gd name="T88" fmla="*/ 4057334 w 520"/>
                <a:gd name="T89" fmla="*/ 4776648 h 479"/>
                <a:gd name="T90" fmla="*/ 4897568 w 520"/>
                <a:gd name="T91" fmla="*/ 4498997 h 479"/>
                <a:gd name="T92" fmla="*/ 5187584 w 520"/>
                <a:gd name="T93" fmla="*/ 2992045 h 479"/>
                <a:gd name="T94" fmla="*/ 4493069 w 520"/>
                <a:gd name="T95" fmla="*/ 1681135 h 479"/>
                <a:gd name="T96" fmla="*/ 4176681 w 520"/>
                <a:gd name="T97" fmla="*/ 1321810 h 479"/>
                <a:gd name="T98" fmla="*/ 3995687 w 520"/>
                <a:gd name="T99" fmla="*/ 1202211 h 479"/>
                <a:gd name="T100" fmla="*/ 4851632 w 520"/>
                <a:gd name="T101" fmla="*/ 2392040 h 479"/>
                <a:gd name="T102" fmla="*/ 5195618 w 520"/>
                <a:gd name="T103" fmla="*/ 3623322 h 479"/>
                <a:gd name="T104" fmla="*/ 4918513 w 520"/>
                <a:gd name="T105" fmla="*/ 4376543 h 479"/>
                <a:gd name="T106" fmla="*/ 3652603 w 520"/>
                <a:gd name="T107" fmla="*/ 4787497 h 479"/>
                <a:gd name="T108" fmla="*/ 1554586 w 520"/>
                <a:gd name="T109" fmla="*/ 3734916 h 479"/>
                <a:gd name="T110" fmla="*/ 827339 w 520"/>
                <a:gd name="T111" fmla="*/ 3002225 h 479"/>
                <a:gd name="T112" fmla="*/ 101198 w 520"/>
                <a:gd name="T113" fmla="*/ 1331975 h 479"/>
                <a:gd name="T114" fmla="*/ 1176567 w 520"/>
                <a:gd name="T115" fmla="*/ 215733 h 479"/>
                <a:gd name="T116" fmla="*/ 3090360 w 520"/>
                <a:gd name="T117" fmla="*/ 519681 h 47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20" h="479">
                  <a:moveTo>
                    <a:pt x="306" y="48"/>
                  </a:moveTo>
                  <a:cubicBezTo>
                    <a:pt x="249" y="23"/>
                    <a:pt x="186" y="0"/>
                    <a:pt x="123" y="16"/>
                  </a:cubicBezTo>
                  <a:cubicBezTo>
                    <a:pt x="97" y="23"/>
                    <a:pt x="72" y="36"/>
                    <a:pt x="51" y="52"/>
                  </a:cubicBezTo>
                  <a:cubicBezTo>
                    <a:pt x="31" y="69"/>
                    <a:pt x="16" y="91"/>
                    <a:pt x="9" y="116"/>
                  </a:cubicBezTo>
                  <a:cubicBezTo>
                    <a:pt x="2" y="144"/>
                    <a:pt x="10" y="174"/>
                    <a:pt x="22" y="200"/>
                  </a:cubicBezTo>
                  <a:cubicBezTo>
                    <a:pt x="28" y="214"/>
                    <a:pt x="35" y="227"/>
                    <a:pt x="42" y="240"/>
                  </a:cubicBezTo>
                  <a:cubicBezTo>
                    <a:pt x="50" y="253"/>
                    <a:pt x="57" y="266"/>
                    <a:pt x="66" y="278"/>
                  </a:cubicBezTo>
                  <a:cubicBezTo>
                    <a:pt x="76" y="292"/>
                    <a:pt x="87" y="305"/>
                    <a:pt x="98" y="317"/>
                  </a:cubicBezTo>
                  <a:cubicBezTo>
                    <a:pt x="110" y="329"/>
                    <a:pt x="121" y="341"/>
                    <a:pt x="133" y="353"/>
                  </a:cubicBezTo>
                  <a:cubicBezTo>
                    <a:pt x="157" y="376"/>
                    <a:pt x="183" y="396"/>
                    <a:pt x="211" y="414"/>
                  </a:cubicBezTo>
                  <a:cubicBezTo>
                    <a:pt x="250" y="440"/>
                    <a:pt x="293" y="460"/>
                    <a:pt x="339" y="469"/>
                  </a:cubicBezTo>
                  <a:cubicBezTo>
                    <a:pt x="383" y="479"/>
                    <a:pt x="432" y="477"/>
                    <a:pt x="468" y="449"/>
                  </a:cubicBezTo>
                  <a:cubicBezTo>
                    <a:pt x="488" y="435"/>
                    <a:pt x="503" y="413"/>
                    <a:pt x="510" y="389"/>
                  </a:cubicBezTo>
                  <a:cubicBezTo>
                    <a:pt x="518" y="363"/>
                    <a:pt x="514" y="335"/>
                    <a:pt x="507" y="309"/>
                  </a:cubicBezTo>
                  <a:cubicBezTo>
                    <a:pt x="504" y="295"/>
                    <a:pt x="499" y="282"/>
                    <a:pt x="495" y="269"/>
                  </a:cubicBezTo>
                  <a:cubicBezTo>
                    <a:pt x="489" y="256"/>
                    <a:pt x="484" y="243"/>
                    <a:pt x="478" y="230"/>
                  </a:cubicBezTo>
                  <a:cubicBezTo>
                    <a:pt x="464" y="201"/>
                    <a:pt x="446" y="175"/>
                    <a:pt x="426" y="150"/>
                  </a:cubicBezTo>
                  <a:cubicBezTo>
                    <a:pt x="417" y="139"/>
                    <a:pt x="407" y="127"/>
                    <a:pt x="397" y="116"/>
                  </a:cubicBezTo>
                  <a:cubicBezTo>
                    <a:pt x="396" y="116"/>
                    <a:pt x="395" y="117"/>
                    <a:pt x="395" y="118"/>
                  </a:cubicBezTo>
                  <a:cubicBezTo>
                    <a:pt x="407" y="125"/>
                    <a:pt x="415" y="138"/>
                    <a:pt x="424" y="148"/>
                  </a:cubicBezTo>
                  <a:cubicBezTo>
                    <a:pt x="435" y="161"/>
                    <a:pt x="446" y="174"/>
                    <a:pt x="456" y="187"/>
                  </a:cubicBezTo>
                  <a:cubicBezTo>
                    <a:pt x="475" y="214"/>
                    <a:pt x="493" y="243"/>
                    <a:pt x="503" y="274"/>
                  </a:cubicBezTo>
                  <a:cubicBezTo>
                    <a:pt x="508" y="288"/>
                    <a:pt x="510" y="303"/>
                    <a:pt x="513" y="317"/>
                  </a:cubicBezTo>
                  <a:cubicBezTo>
                    <a:pt x="514" y="331"/>
                    <a:pt x="515" y="344"/>
                    <a:pt x="515" y="358"/>
                  </a:cubicBezTo>
                  <a:cubicBezTo>
                    <a:pt x="514" y="384"/>
                    <a:pt x="507" y="411"/>
                    <a:pt x="490" y="432"/>
                  </a:cubicBezTo>
                  <a:cubicBezTo>
                    <a:pt x="480" y="443"/>
                    <a:pt x="467" y="450"/>
                    <a:pt x="453" y="456"/>
                  </a:cubicBezTo>
                  <a:cubicBezTo>
                    <a:pt x="439" y="461"/>
                    <a:pt x="423" y="464"/>
                    <a:pt x="408" y="466"/>
                  </a:cubicBezTo>
                  <a:cubicBezTo>
                    <a:pt x="392" y="468"/>
                    <a:pt x="376" y="467"/>
                    <a:pt x="360" y="465"/>
                  </a:cubicBezTo>
                  <a:cubicBezTo>
                    <a:pt x="343" y="464"/>
                    <a:pt x="327" y="462"/>
                    <a:pt x="311" y="460"/>
                  </a:cubicBezTo>
                  <a:cubicBezTo>
                    <a:pt x="295" y="458"/>
                    <a:pt x="279" y="454"/>
                    <a:pt x="265" y="447"/>
                  </a:cubicBezTo>
                  <a:cubicBezTo>
                    <a:pt x="250" y="440"/>
                    <a:pt x="235" y="431"/>
                    <a:pt x="221" y="422"/>
                  </a:cubicBezTo>
                  <a:cubicBezTo>
                    <a:pt x="194" y="404"/>
                    <a:pt x="169" y="383"/>
                    <a:pt x="145" y="362"/>
                  </a:cubicBezTo>
                  <a:cubicBezTo>
                    <a:pt x="97" y="319"/>
                    <a:pt x="54" y="269"/>
                    <a:pt x="28" y="210"/>
                  </a:cubicBezTo>
                  <a:cubicBezTo>
                    <a:pt x="18" y="185"/>
                    <a:pt x="10" y="159"/>
                    <a:pt x="11" y="132"/>
                  </a:cubicBezTo>
                  <a:cubicBezTo>
                    <a:pt x="11" y="107"/>
                    <a:pt x="21" y="84"/>
                    <a:pt x="39" y="67"/>
                  </a:cubicBezTo>
                  <a:cubicBezTo>
                    <a:pt x="50" y="56"/>
                    <a:pt x="63" y="48"/>
                    <a:pt x="76" y="41"/>
                  </a:cubicBezTo>
                  <a:cubicBezTo>
                    <a:pt x="90" y="34"/>
                    <a:pt x="104" y="28"/>
                    <a:pt x="119" y="24"/>
                  </a:cubicBezTo>
                  <a:cubicBezTo>
                    <a:pt x="150" y="15"/>
                    <a:pt x="182" y="12"/>
                    <a:pt x="213" y="19"/>
                  </a:cubicBezTo>
                  <a:cubicBezTo>
                    <a:pt x="243" y="25"/>
                    <a:pt x="270" y="38"/>
                    <a:pt x="296" y="53"/>
                  </a:cubicBezTo>
                  <a:cubicBezTo>
                    <a:pt x="309" y="60"/>
                    <a:pt x="320" y="68"/>
                    <a:pt x="332" y="77"/>
                  </a:cubicBezTo>
                  <a:cubicBezTo>
                    <a:pt x="343" y="86"/>
                    <a:pt x="355" y="95"/>
                    <a:pt x="368" y="101"/>
                  </a:cubicBezTo>
                  <a:cubicBezTo>
                    <a:pt x="369" y="102"/>
                    <a:pt x="370" y="100"/>
                    <a:pt x="370" y="99"/>
                  </a:cubicBezTo>
                  <a:cubicBezTo>
                    <a:pt x="364" y="88"/>
                    <a:pt x="351" y="82"/>
                    <a:pt x="341" y="77"/>
                  </a:cubicBezTo>
                  <a:cubicBezTo>
                    <a:pt x="326" y="69"/>
                    <a:pt x="311" y="60"/>
                    <a:pt x="296" y="52"/>
                  </a:cubicBezTo>
                  <a:cubicBezTo>
                    <a:pt x="268" y="38"/>
                    <a:pt x="240" y="26"/>
                    <a:pt x="210" y="19"/>
                  </a:cubicBezTo>
                  <a:cubicBezTo>
                    <a:pt x="156" y="7"/>
                    <a:pt x="97" y="15"/>
                    <a:pt x="52" y="49"/>
                  </a:cubicBezTo>
                  <a:cubicBezTo>
                    <a:pt x="31" y="65"/>
                    <a:pt x="13" y="87"/>
                    <a:pt x="7" y="113"/>
                  </a:cubicBezTo>
                  <a:cubicBezTo>
                    <a:pt x="0" y="139"/>
                    <a:pt x="6" y="166"/>
                    <a:pt x="15" y="191"/>
                  </a:cubicBezTo>
                  <a:cubicBezTo>
                    <a:pt x="25" y="217"/>
                    <a:pt x="41" y="241"/>
                    <a:pt x="57" y="264"/>
                  </a:cubicBezTo>
                  <a:cubicBezTo>
                    <a:pt x="76" y="289"/>
                    <a:pt x="96" y="313"/>
                    <a:pt x="117" y="335"/>
                  </a:cubicBezTo>
                  <a:cubicBezTo>
                    <a:pt x="139" y="357"/>
                    <a:pt x="163" y="376"/>
                    <a:pt x="187" y="395"/>
                  </a:cubicBezTo>
                  <a:cubicBezTo>
                    <a:pt x="209" y="412"/>
                    <a:pt x="232" y="430"/>
                    <a:pt x="256" y="445"/>
                  </a:cubicBezTo>
                  <a:cubicBezTo>
                    <a:pt x="280" y="459"/>
                    <a:pt x="306" y="471"/>
                    <a:pt x="333" y="476"/>
                  </a:cubicBezTo>
                  <a:cubicBezTo>
                    <a:pt x="348" y="478"/>
                    <a:pt x="364" y="479"/>
                    <a:pt x="379" y="479"/>
                  </a:cubicBezTo>
                  <a:cubicBezTo>
                    <a:pt x="395" y="479"/>
                    <a:pt x="411" y="478"/>
                    <a:pt x="427" y="474"/>
                  </a:cubicBezTo>
                  <a:cubicBezTo>
                    <a:pt x="436" y="472"/>
                    <a:pt x="445" y="468"/>
                    <a:pt x="454" y="464"/>
                  </a:cubicBezTo>
                  <a:cubicBezTo>
                    <a:pt x="461" y="461"/>
                    <a:pt x="468" y="457"/>
                    <a:pt x="474" y="452"/>
                  </a:cubicBezTo>
                  <a:cubicBezTo>
                    <a:pt x="486" y="442"/>
                    <a:pt x="494" y="428"/>
                    <a:pt x="497" y="412"/>
                  </a:cubicBezTo>
                  <a:cubicBezTo>
                    <a:pt x="497" y="410"/>
                    <a:pt x="494" y="410"/>
                    <a:pt x="494" y="412"/>
                  </a:cubicBezTo>
                  <a:cubicBezTo>
                    <a:pt x="492" y="424"/>
                    <a:pt x="487" y="435"/>
                    <a:pt x="479" y="443"/>
                  </a:cubicBezTo>
                  <a:cubicBezTo>
                    <a:pt x="471" y="452"/>
                    <a:pt x="460" y="458"/>
                    <a:pt x="450" y="463"/>
                  </a:cubicBezTo>
                  <a:cubicBezTo>
                    <a:pt x="436" y="470"/>
                    <a:pt x="421" y="474"/>
                    <a:pt x="406" y="475"/>
                  </a:cubicBezTo>
                  <a:cubicBezTo>
                    <a:pt x="389" y="477"/>
                    <a:pt x="373" y="477"/>
                    <a:pt x="356" y="476"/>
                  </a:cubicBezTo>
                  <a:cubicBezTo>
                    <a:pt x="327" y="474"/>
                    <a:pt x="300" y="466"/>
                    <a:pt x="274" y="452"/>
                  </a:cubicBezTo>
                  <a:cubicBezTo>
                    <a:pt x="249" y="439"/>
                    <a:pt x="226" y="422"/>
                    <a:pt x="204" y="404"/>
                  </a:cubicBezTo>
                  <a:cubicBezTo>
                    <a:pt x="180" y="386"/>
                    <a:pt x="155" y="367"/>
                    <a:pt x="133" y="346"/>
                  </a:cubicBezTo>
                  <a:cubicBezTo>
                    <a:pt x="111" y="325"/>
                    <a:pt x="90" y="302"/>
                    <a:pt x="71" y="277"/>
                  </a:cubicBezTo>
                  <a:cubicBezTo>
                    <a:pt x="53" y="254"/>
                    <a:pt x="36" y="230"/>
                    <a:pt x="23" y="203"/>
                  </a:cubicBezTo>
                  <a:cubicBezTo>
                    <a:pt x="12" y="179"/>
                    <a:pt x="4" y="152"/>
                    <a:pt x="7" y="124"/>
                  </a:cubicBezTo>
                  <a:cubicBezTo>
                    <a:pt x="11" y="96"/>
                    <a:pt x="28" y="73"/>
                    <a:pt x="49" y="55"/>
                  </a:cubicBezTo>
                  <a:cubicBezTo>
                    <a:pt x="70" y="37"/>
                    <a:pt x="96" y="26"/>
                    <a:pt x="123" y="20"/>
                  </a:cubicBezTo>
                  <a:cubicBezTo>
                    <a:pt x="151" y="14"/>
                    <a:pt x="180" y="15"/>
                    <a:pt x="208" y="21"/>
                  </a:cubicBezTo>
                  <a:cubicBezTo>
                    <a:pt x="238" y="28"/>
                    <a:pt x="267" y="41"/>
                    <a:pt x="294" y="55"/>
                  </a:cubicBezTo>
                  <a:cubicBezTo>
                    <a:pt x="309" y="62"/>
                    <a:pt x="323" y="70"/>
                    <a:pt x="338" y="78"/>
                  </a:cubicBezTo>
                  <a:cubicBezTo>
                    <a:pt x="348" y="84"/>
                    <a:pt x="362" y="89"/>
                    <a:pt x="367" y="100"/>
                  </a:cubicBezTo>
                  <a:cubicBezTo>
                    <a:pt x="368" y="100"/>
                    <a:pt x="368" y="99"/>
                    <a:pt x="369" y="99"/>
                  </a:cubicBezTo>
                  <a:cubicBezTo>
                    <a:pt x="355" y="91"/>
                    <a:pt x="342" y="81"/>
                    <a:pt x="329" y="71"/>
                  </a:cubicBezTo>
                  <a:cubicBezTo>
                    <a:pt x="316" y="62"/>
                    <a:pt x="303" y="54"/>
                    <a:pt x="289" y="46"/>
                  </a:cubicBezTo>
                  <a:cubicBezTo>
                    <a:pt x="261" y="30"/>
                    <a:pt x="230" y="17"/>
                    <a:pt x="198" y="13"/>
                  </a:cubicBezTo>
                  <a:cubicBezTo>
                    <a:pt x="167" y="10"/>
                    <a:pt x="136" y="15"/>
                    <a:pt x="107" y="25"/>
                  </a:cubicBezTo>
                  <a:cubicBezTo>
                    <a:pt x="92" y="30"/>
                    <a:pt x="78" y="37"/>
                    <a:pt x="65" y="45"/>
                  </a:cubicBezTo>
                  <a:cubicBezTo>
                    <a:pt x="53" y="52"/>
                    <a:pt x="41" y="60"/>
                    <a:pt x="32" y="70"/>
                  </a:cubicBezTo>
                  <a:cubicBezTo>
                    <a:pt x="15" y="88"/>
                    <a:pt x="8" y="112"/>
                    <a:pt x="8" y="135"/>
                  </a:cubicBezTo>
                  <a:cubicBezTo>
                    <a:pt x="8" y="162"/>
                    <a:pt x="16" y="188"/>
                    <a:pt x="26" y="212"/>
                  </a:cubicBezTo>
                  <a:cubicBezTo>
                    <a:pt x="52" y="270"/>
                    <a:pt x="94" y="320"/>
                    <a:pt x="141" y="362"/>
                  </a:cubicBezTo>
                  <a:cubicBezTo>
                    <a:pt x="165" y="384"/>
                    <a:pt x="190" y="404"/>
                    <a:pt x="217" y="423"/>
                  </a:cubicBezTo>
                  <a:cubicBezTo>
                    <a:pt x="231" y="432"/>
                    <a:pt x="245" y="440"/>
                    <a:pt x="259" y="448"/>
                  </a:cubicBezTo>
                  <a:cubicBezTo>
                    <a:pt x="273" y="455"/>
                    <a:pt x="289" y="459"/>
                    <a:pt x="304" y="462"/>
                  </a:cubicBezTo>
                  <a:cubicBezTo>
                    <a:pt x="320" y="465"/>
                    <a:pt x="336" y="466"/>
                    <a:pt x="352" y="467"/>
                  </a:cubicBezTo>
                  <a:cubicBezTo>
                    <a:pt x="368" y="469"/>
                    <a:pt x="384" y="470"/>
                    <a:pt x="400" y="469"/>
                  </a:cubicBezTo>
                  <a:cubicBezTo>
                    <a:pt x="415" y="468"/>
                    <a:pt x="430" y="465"/>
                    <a:pt x="445" y="461"/>
                  </a:cubicBezTo>
                  <a:cubicBezTo>
                    <a:pt x="459" y="457"/>
                    <a:pt x="472" y="451"/>
                    <a:pt x="483" y="442"/>
                  </a:cubicBezTo>
                  <a:cubicBezTo>
                    <a:pt x="503" y="425"/>
                    <a:pt x="513" y="399"/>
                    <a:pt x="517" y="373"/>
                  </a:cubicBezTo>
                  <a:cubicBezTo>
                    <a:pt x="520" y="347"/>
                    <a:pt x="517" y="320"/>
                    <a:pt x="511" y="294"/>
                  </a:cubicBezTo>
                  <a:cubicBezTo>
                    <a:pt x="505" y="263"/>
                    <a:pt x="490" y="234"/>
                    <a:pt x="473" y="207"/>
                  </a:cubicBezTo>
                  <a:cubicBezTo>
                    <a:pt x="464" y="192"/>
                    <a:pt x="454" y="179"/>
                    <a:pt x="443" y="165"/>
                  </a:cubicBezTo>
                  <a:cubicBezTo>
                    <a:pt x="437" y="159"/>
                    <a:pt x="432" y="153"/>
                    <a:pt x="426" y="146"/>
                  </a:cubicBezTo>
                  <a:cubicBezTo>
                    <a:pt x="421" y="141"/>
                    <a:pt x="417" y="135"/>
                    <a:pt x="412" y="130"/>
                  </a:cubicBezTo>
                  <a:cubicBezTo>
                    <a:pt x="408" y="125"/>
                    <a:pt x="403" y="119"/>
                    <a:pt x="396" y="116"/>
                  </a:cubicBezTo>
                  <a:cubicBezTo>
                    <a:pt x="395" y="115"/>
                    <a:pt x="393" y="116"/>
                    <a:pt x="394" y="118"/>
                  </a:cubicBezTo>
                  <a:cubicBezTo>
                    <a:pt x="416" y="141"/>
                    <a:pt x="436" y="166"/>
                    <a:pt x="454" y="193"/>
                  </a:cubicBezTo>
                  <a:cubicBezTo>
                    <a:pt x="463" y="206"/>
                    <a:pt x="471" y="220"/>
                    <a:pt x="478" y="235"/>
                  </a:cubicBezTo>
                  <a:cubicBezTo>
                    <a:pt x="483" y="248"/>
                    <a:pt x="489" y="261"/>
                    <a:pt x="493" y="274"/>
                  </a:cubicBezTo>
                  <a:cubicBezTo>
                    <a:pt x="503" y="301"/>
                    <a:pt x="511" y="328"/>
                    <a:pt x="512" y="356"/>
                  </a:cubicBezTo>
                  <a:cubicBezTo>
                    <a:pt x="512" y="370"/>
                    <a:pt x="510" y="384"/>
                    <a:pt x="505" y="397"/>
                  </a:cubicBezTo>
                  <a:cubicBezTo>
                    <a:pt x="500" y="409"/>
                    <a:pt x="493" y="420"/>
                    <a:pt x="485" y="430"/>
                  </a:cubicBezTo>
                  <a:cubicBezTo>
                    <a:pt x="470" y="448"/>
                    <a:pt x="450" y="460"/>
                    <a:pt x="428" y="466"/>
                  </a:cubicBezTo>
                  <a:cubicBezTo>
                    <a:pt x="406" y="473"/>
                    <a:pt x="383" y="473"/>
                    <a:pt x="360" y="470"/>
                  </a:cubicBezTo>
                  <a:cubicBezTo>
                    <a:pt x="313" y="464"/>
                    <a:pt x="267" y="446"/>
                    <a:pt x="227" y="421"/>
                  </a:cubicBezTo>
                  <a:cubicBezTo>
                    <a:pt x="201" y="406"/>
                    <a:pt x="176" y="387"/>
                    <a:pt x="153" y="367"/>
                  </a:cubicBezTo>
                  <a:cubicBezTo>
                    <a:pt x="140" y="356"/>
                    <a:pt x="128" y="345"/>
                    <a:pt x="117" y="332"/>
                  </a:cubicBezTo>
                  <a:cubicBezTo>
                    <a:pt x="105" y="320"/>
                    <a:pt x="93" y="308"/>
                    <a:pt x="82" y="295"/>
                  </a:cubicBezTo>
                  <a:cubicBezTo>
                    <a:pt x="63" y="271"/>
                    <a:pt x="47" y="244"/>
                    <a:pt x="32" y="216"/>
                  </a:cubicBezTo>
                  <a:cubicBezTo>
                    <a:pt x="19" y="190"/>
                    <a:pt x="7" y="161"/>
                    <a:pt x="10" y="131"/>
                  </a:cubicBezTo>
                  <a:cubicBezTo>
                    <a:pt x="12" y="104"/>
                    <a:pt x="27" y="78"/>
                    <a:pt x="47" y="60"/>
                  </a:cubicBezTo>
                  <a:cubicBezTo>
                    <a:pt x="66" y="42"/>
                    <a:pt x="91" y="29"/>
                    <a:pt x="116" y="21"/>
                  </a:cubicBezTo>
                  <a:cubicBezTo>
                    <a:pt x="179" y="1"/>
                    <a:pt x="245" y="24"/>
                    <a:pt x="302" y="50"/>
                  </a:cubicBezTo>
                  <a:cubicBezTo>
                    <a:pt x="303" y="50"/>
                    <a:pt x="304" y="50"/>
                    <a:pt x="305" y="51"/>
                  </a:cubicBezTo>
                  <a:cubicBezTo>
                    <a:pt x="307" y="51"/>
                    <a:pt x="308" y="49"/>
                    <a:pt x="306" y="48"/>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5" name="Freeform 33"/>
            <p:cNvSpPr>
              <a:spLocks noChangeArrowheads="1"/>
            </p:cNvSpPr>
            <p:nvPr/>
          </p:nvSpPr>
          <p:spPr bwMode="auto">
            <a:xfrm>
              <a:off x="3073" y="1851"/>
              <a:ext cx="1408" cy="1289"/>
            </a:xfrm>
            <a:custGeom>
              <a:avLst/>
              <a:gdLst>
                <a:gd name="T0" fmla="*/ 1987743 w 729"/>
                <a:gd name="T1" fmla="*/ 90267 h 667"/>
                <a:gd name="T2" fmla="*/ 40504 w 729"/>
                <a:gd name="T3" fmla="*/ 2045977 h 667"/>
                <a:gd name="T4" fmla="*/ 937647 w 729"/>
                <a:gd name="T5" fmla="*/ 4162995 h 667"/>
                <a:gd name="T6" fmla="*/ 3789430 w 729"/>
                <a:gd name="T7" fmla="*/ 6381186 h 667"/>
                <a:gd name="T8" fmla="*/ 6109789 w 729"/>
                <a:gd name="T9" fmla="*/ 6555746 h 667"/>
                <a:gd name="T10" fmla="*/ 7125057 w 729"/>
                <a:gd name="T11" fmla="*/ 4835982 h 667"/>
                <a:gd name="T12" fmla="*/ 6292584 w 729"/>
                <a:gd name="T13" fmla="*/ 2705777 h 667"/>
                <a:gd name="T14" fmla="*/ 5548453 w 729"/>
                <a:gd name="T15" fmla="*/ 1731311 h 667"/>
                <a:gd name="T16" fmla="*/ 6873713 w 729"/>
                <a:gd name="T17" fmla="*/ 3931576 h 667"/>
                <a:gd name="T18" fmla="*/ 4955117 w 729"/>
                <a:gd name="T19" fmla="*/ 6518040 h 667"/>
                <a:gd name="T20" fmla="*/ 2675546 w 729"/>
                <a:gd name="T21" fmla="*/ 5662757 h 667"/>
                <a:gd name="T22" fmla="*/ 269403 w 729"/>
                <a:gd name="T23" fmla="*/ 2930224 h 667"/>
                <a:gd name="T24" fmla="*/ 530364 w 729"/>
                <a:gd name="T25" fmla="*/ 707615 h 667"/>
                <a:gd name="T26" fmla="*/ 2123695 w 729"/>
                <a:gd name="T27" fmla="*/ 90267 h 667"/>
                <a:gd name="T28" fmla="*/ 3928751 w 729"/>
                <a:gd name="T29" fmla="*/ 748555 h 667"/>
                <a:gd name="T30" fmla="*/ 5268236 w 729"/>
                <a:gd name="T31" fmla="*/ 1589654 h 667"/>
                <a:gd name="T32" fmla="*/ 4351547 w 729"/>
                <a:gd name="T33" fmla="*/ 870392 h 667"/>
                <a:gd name="T34" fmla="*/ 280217 w 729"/>
                <a:gd name="T35" fmla="*/ 1085411 h 667"/>
                <a:gd name="T36" fmla="*/ 1307493 w 729"/>
                <a:gd name="T37" fmla="*/ 4542448 h 667"/>
                <a:gd name="T38" fmla="*/ 2956541 w 729"/>
                <a:gd name="T39" fmla="*/ 6021151 h 667"/>
                <a:gd name="T40" fmla="*/ 4620884 w 729"/>
                <a:gd name="T41" fmla="*/ 6658259 h 667"/>
                <a:gd name="T42" fmla="*/ 6402157 w 729"/>
                <a:gd name="T43" fmla="*/ 6403756 h 667"/>
                <a:gd name="T44" fmla="*/ 6714976 w 729"/>
                <a:gd name="T45" fmla="*/ 3535636 h 667"/>
                <a:gd name="T46" fmla="*/ 5236460 w 729"/>
                <a:gd name="T47" fmla="*/ 1597796 h 667"/>
                <a:gd name="T48" fmla="*/ 6743920 w 729"/>
                <a:gd name="T49" fmla="*/ 3681318 h 667"/>
                <a:gd name="T50" fmla="*/ 6184923 w 729"/>
                <a:gd name="T51" fmla="*/ 6465904 h 667"/>
                <a:gd name="T52" fmla="*/ 2675546 w 729"/>
                <a:gd name="T53" fmla="*/ 5778912 h 667"/>
                <a:gd name="T54" fmla="*/ 323533 w 729"/>
                <a:gd name="T55" fmla="*/ 2946747 h 667"/>
                <a:gd name="T56" fmla="*/ 3821198 w 729"/>
                <a:gd name="T57" fmla="*/ 619203 h 667"/>
                <a:gd name="T58" fmla="*/ 5276753 w 729"/>
                <a:gd name="T59" fmla="*/ 1563004 h 667"/>
                <a:gd name="T60" fmla="*/ 4273286 w 729"/>
                <a:gd name="T61" fmla="*/ 901483 h 667"/>
                <a:gd name="T62" fmla="*/ 1307493 w 729"/>
                <a:gd name="T63" fmla="*/ 174444 h 667"/>
                <a:gd name="T64" fmla="*/ 213962 w 729"/>
                <a:gd name="T65" fmla="*/ 1227163 h 667"/>
                <a:gd name="T66" fmla="*/ 269403 w 729"/>
                <a:gd name="T67" fmla="*/ 2979447 h 667"/>
                <a:gd name="T68" fmla="*/ 2140355 w 729"/>
                <a:gd name="T69" fmla="*/ 5331470 h 667"/>
                <a:gd name="T70" fmla="*/ 5397967 w 729"/>
                <a:gd name="T71" fmla="*/ 6585286 h 667"/>
                <a:gd name="T72" fmla="*/ 7056747 w 729"/>
                <a:gd name="T73" fmla="*/ 4650528 h 667"/>
                <a:gd name="T74" fmla="*/ 5901907 w 729"/>
                <a:gd name="T75" fmla="*/ 2130201 h 667"/>
                <a:gd name="T76" fmla="*/ 5922709 w 729"/>
                <a:gd name="T77" fmla="*/ 2216566 h 667"/>
                <a:gd name="T78" fmla="*/ 6812566 w 729"/>
                <a:gd name="T79" fmla="*/ 3847325 h 667"/>
                <a:gd name="T80" fmla="*/ 5268236 w 729"/>
                <a:gd name="T81" fmla="*/ 6718332 h 667"/>
                <a:gd name="T82" fmla="*/ 2471121 w 729"/>
                <a:gd name="T83" fmla="*/ 5633065 h 667"/>
                <a:gd name="T84" fmla="*/ 390848 w 729"/>
                <a:gd name="T85" fmla="*/ 3294230 h 667"/>
                <a:gd name="T86" fmla="*/ 474622 w 729"/>
                <a:gd name="T87" fmla="*/ 791734 h 667"/>
                <a:gd name="T88" fmla="*/ 5007555 w 729"/>
                <a:gd name="T89" fmla="*/ 1248144 h 6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29" h="667">
                  <a:moveTo>
                    <a:pt x="500" y="120"/>
                  </a:moveTo>
                  <a:cubicBezTo>
                    <a:pt x="446" y="69"/>
                    <a:pt x="376" y="37"/>
                    <a:pt x="304" y="20"/>
                  </a:cubicBezTo>
                  <a:cubicBezTo>
                    <a:pt x="269" y="11"/>
                    <a:pt x="234" y="6"/>
                    <a:pt x="198" y="9"/>
                  </a:cubicBezTo>
                  <a:cubicBezTo>
                    <a:pt x="162" y="11"/>
                    <a:pt x="126" y="21"/>
                    <a:pt x="95" y="38"/>
                  </a:cubicBezTo>
                  <a:cubicBezTo>
                    <a:pt x="65" y="54"/>
                    <a:pt x="40" y="77"/>
                    <a:pt x="24" y="107"/>
                  </a:cubicBezTo>
                  <a:cubicBezTo>
                    <a:pt x="10" y="137"/>
                    <a:pt x="4" y="170"/>
                    <a:pt x="4" y="202"/>
                  </a:cubicBezTo>
                  <a:cubicBezTo>
                    <a:pt x="4" y="237"/>
                    <a:pt x="10" y="273"/>
                    <a:pt x="25" y="305"/>
                  </a:cubicBezTo>
                  <a:cubicBezTo>
                    <a:pt x="34" y="323"/>
                    <a:pt x="45" y="341"/>
                    <a:pt x="57" y="358"/>
                  </a:cubicBezTo>
                  <a:cubicBezTo>
                    <a:pt x="69" y="376"/>
                    <a:pt x="80" y="393"/>
                    <a:pt x="93" y="411"/>
                  </a:cubicBezTo>
                  <a:cubicBezTo>
                    <a:pt x="118" y="444"/>
                    <a:pt x="145" y="476"/>
                    <a:pt x="175" y="504"/>
                  </a:cubicBezTo>
                  <a:cubicBezTo>
                    <a:pt x="205" y="531"/>
                    <a:pt x="237" y="555"/>
                    <a:pt x="271" y="576"/>
                  </a:cubicBezTo>
                  <a:cubicBezTo>
                    <a:pt x="305" y="597"/>
                    <a:pt x="341" y="614"/>
                    <a:pt x="377" y="630"/>
                  </a:cubicBezTo>
                  <a:cubicBezTo>
                    <a:pt x="413" y="646"/>
                    <a:pt x="451" y="659"/>
                    <a:pt x="491" y="664"/>
                  </a:cubicBezTo>
                  <a:cubicBezTo>
                    <a:pt x="510" y="666"/>
                    <a:pt x="530" y="667"/>
                    <a:pt x="550" y="663"/>
                  </a:cubicBezTo>
                  <a:cubicBezTo>
                    <a:pt x="570" y="660"/>
                    <a:pt x="589" y="654"/>
                    <a:pt x="608" y="647"/>
                  </a:cubicBezTo>
                  <a:cubicBezTo>
                    <a:pt x="625" y="640"/>
                    <a:pt x="642" y="632"/>
                    <a:pt x="657" y="621"/>
                  </a:cubicBezTo>
                  <a:cubicBezTo>
                    <a:pt x="672" y="610"/>
                    <a:pt x="684" y="597"/>
                    <a:pt x="693" y="581"/>
                  </a:cubicBezTo>
                  <a:cubicBezTo>
                    <a:pt x="711" y="550"/>
                    <a:pt x="714" y="512"/>
                    <a:pt x="709" y="477"/>
                  </a:cubicBezTo>
                  <a:cubicBezTo>
                    <a:pt x="704" y="440"/>
                    <a:pt x="691" y="405"/>
                    <a:pt x="677" y="371"/>
                  </a:cubicBezTo>
                  <a:cubicBezTo>
                    <a:pt x="671" y="355"/>
                    <a:pt x="664" y="339"/>
                    <a:pt x="657" y="323"/>
                  </a:cubicBezTo>
                  <a:cubicBezTo>
                    <a:pt x="648" y="304"/>
                    <a:pt x="638" y="285"/>
                    <a:pt x="626" y="267"/>
                  </a:cubicBezTo>
                  <a:cubicBezTo>
                    <a:pt x="615" y="250"/>
                    <a:pt x="603" y="233"/>
                    <a:pt x="591" y="216"/>
                  </a:cubicBezTo>
                  <a:cubicBezTo>
                    <a:pt x="579" y="200"/>
                    <a:pt x="568" y="184"/>
                    <a:pt x="555" y="170"/>
                  </a:cubicBezTo>
                  <a:cubicBezTo>
                    <a:pt x="554" y="169"/>
                    <a:pt x="551" y="170"/>
                    <a:pt x="552" y="171"/>
                  </a:cubicBezTo>
                  <a:cubicBezTo>
                    <a:pt x="562" y="188"/>
                    <a:pt x="577" y="201"/>
                    <a:pt x="589" y="217"/>
                  </a:cubicBezTo>
                  <a:cubicBezTo>
                    <a:pt x="602" y="234"/>
                    <a:pt x="614" y="252"/>
                    <a:pt x="626" y="271"/>
                  </a:cubicBezTo>
                  <a:cubicBezTo>
                    <a:pt x="648" y="308"/>
                    <a:pt x="669" y="347"/>
                    <a:pt x="684" y="388"/>
                  </a:cubicBezTo>
                  <a:cubicBezTo>
                    <a:pt x="696" y="422"/>
                    <a:pt x="702" y="458"/>
                    <a:pt x="700" y="495"/>
                  </a:cubicBezTo>
                  <a:cubicBezTo>
                    <a:pt x="698" y="530"/>
                    <a:pt x="689" y="565"/>
                    <a:pt x="669" y="595"/>
                  </a:cubicBezTo>
                  <a:cubicBezTo>
                    <a:pt x="631" y="652"/>
                    <a:pt x="555" y="653"/>
                    <a:pt x="493" y="643"/>
                  </a:cubicBezTo>
                  <a:cubicBezTo>
                    <a:pt x="475" y="640"/>
                    <a:pt x="458" y="636"/>
                    <a:pt x="440" y="631"/>
                  </a:cubicBezTo>
                  <a:cubicBezTo>
                    <a:pt x="419" y="627"/>
                    <a:pt x="399" y="621"/>
                    <a:pt x="379" y="614"/>
                  </a:cubicBezTo>
                  <a:cubicBezTo>
                    <a:pt x="339" y="601"/>
                    <a:pt x="301" y="582"/>
                    <a:pt x="266" y="559"/>
                  </a:cubicBezTo>
                  <a:cubicBezTo>
                    <a:pt x="197" y="515"/>
                    <a:pt x="137" y="459"/>
                    <a:pt x="89" y="393"/>
                  </a:cubicBezTo>
                  <a:cubicBezTo>
                    <a:pt x="77" y="377"/>
                    <a:pt x="66" y="360"/>
                    <a:pt x="56" y="343"/>
                  </a:cubicBezTo>
                  <a:cubicBezTo>
                    <a:pt x="45" y="325"/>
                    <a:pt x="35" y="308"/>
                    <a:pt x="27" y="289"/>
                  </a:cubicBezTo>
                  <a:cubicBezTo>
                    <a:pt x="11" y="250"/>
                    <a:pt x="5" y="208"/>
                    <a:pt x="11" y="167"/>
                  </a:cubicBezTo>
                  <a:cubicBezTo>
                    <a:pt x="14" y="148"/>
                    <a:pt x="20" y="129"/>
                    <a:pt x="28" y="111"/>
                  </a:cubicBezTo>
                  <a:cubicBezTo>
                    <a:pt x="34" y="96"/>
                    <a:pt x="42" y="82"/>
                    <a:pt x="53" y="70"/>
                  </a:cubicBezTo>
                  <a:cubicBezTo>
                    <a:pt x="64" y="57"/>
                    <a:pt x="79" y="45"/>
                    <a:pt x="93" y="36"/>
                  </a:cubicBezTo>
                  <a:cubicBezTo>
                    <a:pt x="110" y="25"/>
                    <a:pt x="130" y="18"/>
                    <a:pt x="150" y="14"/>
                  </a:cubicBezTo>
                  <a:cubicBezTo>
                    <a:pt x="170" y="10"/>
                    <a:pt x="190" y="8"/>
                    <a:pt x="211" y="9"/>
                  </a:cubicBezTo>
                  <a:cubicBezTo>
                    <a:pt x="232" y="10"/>
                    <a:pt x="253" y="15"/>
                    <a:pt x="273" y="22"/>
                  </a:cubicBezTo>
                  <a:cubicBezTo>
                    <a:pt x="293" y="28"/>
                    <a:pt x="312" y="37"/>
                    <a:pt x="331" y="46"/>
                  </a:cubicBezTo>
                  <a:cubicBezTo>
                    <a:pt x="351" y="55"/>
                    <a:pt x="371" y="64"/>
                    <a:pt x="391" y="74"/>
                  </a:cubicBezTo>
                  <a:cubicBezTo>
                    <a:pt x="416" y="87"/>
                    <a:pt x="441" y="101"/>
                    <a:pt x="465" y="117"/>
                  </a:cubicBezTo>
                  <a:cubicBezTo>
                    <a:pt x="475" y="124"/>
                    <a:pt x="486" y="131"/>
                    <a:pt x="496" y="139"/>
                  </a:cubicBezTo>
                  <a:cubicBezTo>
                    <a:pt x="504" y="146"/>
                    <a:pt x="513" y="154"/>
                    <a:pt x="524" y="157"/>
                  </a:cubicBezTo>
                  <a:cubicBezTo>
                    <a:pt x="525" y="157"/>
                    <a:pt x="526" y="156"/>
                    <a:pt x="525" y="155"/>
                  </a:cubicBezTo>
                  <a:cubicBezTo>
                    <a:pt x="514" y="140"/>
                    <a:pt x="499" y="129"/>
                    <a:pt x="483" y="118"/>
                  </a:cubicBezTo>
                  <a:cubicBezTo>
                    <a:pt x="467" y="108"/>
                    <a:pt x="450" y="97"/>
                    <a:pt x="433" y="86"/>
                  </a:cubicBezTo>
                  <a:cubicBezTo>
                    <a:pt x="398" y="65"/>
                    <a:pt x="360" y="47"/>
                    <a:pt x="320" y="36"/>
                  </a:cubicBezTo>
                  <a:cubicBezTo>
                    <a:pt x="244" y="13"/>
                    <a:pt x="158" y="13"/>
                    <a:pt x="88" y="53"/>
                  </a:cubicBezTo>
                  <a:cubicBezTo>
                    <a:pt x="64" y="66"/>
                    <a:pt x="43" y="84"/>
                    <a:pt x="28" y="107"/>
                  </a:cubicBezTo>
                  <a:cubicBezTo>
                    <a:pt x="15" y="127"/>
                    <a:pt x="8" y="149"/>
                    <a:pt x="5" y="172"/>
                  </a:cubicBezTo>
                  <a:cubicBezTo>
                    <a:pt x="1" y="223"/>
                    <a:pt x="19" y="274"/>
                    <a:pt x="41" y="318"/>
                  </a:cubicBezTo>
                  <a:cubicBezTo>
                    <a:pt x="65" y="365"/>
                    <a:pt x="96" y="409"/>
                    <a:pt x="130" y="448"/>
                  </a:cubicBezTo>
                  <a:cubicBezTo>
                    <a:pt x="151" y="472"/>
                    <a:pt x="173" y="494"/>
                    <a:pt x="196" y="515"/>
                  </a:cubicBezTo>
                  <a:cubicBezTo>
                    <a:pt x="213" y="529"/>
                    <a:pt x="230" y="544"/>
                    <a:pt x="247" y="558"/>
                  </a:cubicBezTo>
                  <a:cubicBezTo>
                    <a:pt x="262" y="570"/>
                    <a:pt x="278" y="583"/>
                    <a:pt x="294" y="594"/>
                  </a:cubicBezTo>
                  <a:cubicBezTo>
                    <a:pt x="310" y="605"/>
                    <a:pt x="327" y="615"/>
                    <a:pt x="344" y="623"/>
                  </a:cubicBezTo>
                  <a:cubicBezTo>
                    <a:pt x="362" y="632"/>
                    <a:pt x="382" y="639"/>
                    <a:pt x="401" y="645"/>
                  </a:cubicBezTo>
                  <a:cubicBezTo>
                    <a:pt x="420" y="651"/>
                    <a:pt x="440" y="655"/>
                    <a:pt x="460" y="657"/>
                  </a:cubicBezTo>
                  <a:cubicBezTo>
                    <a:pt x="481" y="659"/>
                    <a:pt x="501" y="657"/>
                    <a:pt x="521" y="656"/>
                  </a:cubicBezTo>
                  <a:cubicBezTo>
                    <a:pt x="542" y="655"/>
                    <a:pt x="564" y="653"/>
                    <a:pt x="584" y="649"/>
                  </a:cubicBezTo>
                  <a:cubicBezTo>
                    <a:pt x="603" y="646"/>
                    <a:pt x="621" y="641"/>
                    <a:pt x="637" y="632"/>
                  </a:cubicBezTo>
                  <a:cubicBezTo>
                    <a:pt x="664" y="616"/>
                    <a:pt x="684" y="591"/>
                    <a:pt x="697" y="562"/>
                  </a:cubicBezTo>
                  <a:cubicBezTo>
                    <a:pt x="709" y="533"/>
                    <a:pt x="714" y="501"/>
                    <a:pt x="710" y="469"/>
                  </a:cubicBezTo>
                  <a:cubicBezTo>
                    <a:pt x="705" y="427"/>
                    <a:pt x="686" y="387"/>
                    <a:pt x="668" y="349"/>
                  </a:cubicBezTo>
                  <a:cubicBezTo>
                    <a:pt x="650" y="312"/>
                    <a:pt x="628" y="277"/>
                    <a:pt x="604" y="243"/>
                  </a:cubicBezTo>
                  <a:cubicBezTo>
                    <a:pt x="580" y="212"/>
                    <a:pt x="555" y="180"/>
                    <a:pt x="523" y="156"/>
                  </a:cubicBezTo>
                  <a:cubicBezTo>
                    <a:pt x="522" y="155"/>
                    <a:pt x="520" y="157"/>
                    <a:pt x="521" y="158"/>
                  </a:cubicBezTo>
                  <a:cubicBezTo>
                    <a:pt x="555" y="183"/>
                    <a:pt x="581" y="217"/>
                    <a:pt x="606" y="250"/>
                  </a:cubicBezTo>
                  <a:cubicBezTo>
                    <a:pt x="618" y="268"/>
                    <a:pt x="631" y="287"/>
                    <a:pt x="642" y="306"/>
                  </a:cubicBezTo>
                  <a:cubicBezTo>
                    <a:pt x="653" y="324"/>
                    <a:pt x="662" y="344"/>
                    <a:pt x="671" y="363"/>
                  </a:cubicBezTo>
                  <a:cubicBezTo>
                    <a:pt x="689" y="401"/>
                    <a:pt x="706" y="440"/>
                    <a:pt x="708" y="483"/>
                  </a:cubicBezTo>
                  <a:cubicBezTo>
                    <a:pt x="710" y="515"/>
                    <a:pt x="702" y="548"/>
                    <a:pt x="687" y="576"/>
                  </a:cubicBezTo>
                  <a:cubicBezTo>
                    <a:pt x="671" y="605"/>
                    <a:pt x="646" y="627"/>
                    <a:pt x="615" y="638"/>
                  </a:cubicBezTo>
                  <a:cubicBezTo>
                    <a:pt x="575" y="652"/>
                    <a:pt x="532" y="653"/>
                    <a:pt x="490" y="655"/>
                  </a:cubicBezTo>
                  <a:cubicBezTo>
                    <a:pt x="448" y="657"/>
                    <a:pt x="407" y="645"/>
                    <a:pt x="368" y="630"/>
                  </a:cubicBezTo>
                  <a:cubicBezTo>
                    <a:pt x="331" y="616"/>
                    <a:pt x="297" y="595"/>
                    <a:pt x="266" y="570"/>
                  </a:cubicBezTo>
                  <a:cubicBezTo>
                    <a:pt x="232" y="543"/>
                    <a:pt x="199" y="515"/>
                    <a:pt x="168" y="484"/>
                  </a:cubicBezTo>
                  <a:cubicBezTo>
                    <a:pt x="150" y="467"/>
                    <a:pt x="133" y="448"/>
                    <a:pt x="117" y="428"/>
                  </a:cubicBezTo>
                  <a:cubicBezTo>
                    <a:pt x="83" y="386"/>
                    <a:pt x="53" y="341"/>
                    <a:pt x="32" y="291"/>
                  </a:cubicBezTo>
                  <a:cubicBezTo>
                    <a:pt x="12" y="246"/>
                    <a:pt x="0" y="194"/>
                    <a:pt x="13" y="146"/>
                  </a:cubicBezTo>
                  <a:cubicBezTo>
                    <a:pt x="30" y="86"/>
                    <a:pt x="85" y="50"/>
                    <a:pt x="141" y="34"/>
                  </a:cubicBezTo>
                  <a:cubicBezTo>
                    <a:pt x="221" y="11"/>
                    <a:pt x="307" y="28"/>
                    <a:pt x="380" y="61"/>
                  </a:cubicBezTo>
                  <a:cubicBezTo>
                    <a:pt x="408" y="74"/>
                    <a:pt x="434" y="89"/>
                    <a:pt x="459" y="106"/>
                  </a:cubicBezTo>
                  <a:cubicBezTo>
                    <a:pt x="481" y="121"/>
                    <a:pt x="506" y="135"/>
                    <a:pt x="523" y="157"/>
                  </a:cubicBezTo>
                  <a:cubicBezTo>
                    <a:pt x="524" y="156"/>
                    <a:pt x="524" y="155"/>
                    <a:pt x="525" y="154"/>
                  </a:cubicBezTo>
                  <a:cubicBezTo>
                    <a:pt x="516" y="152"/>
                    <a:pt x="509" y="146"/>
                    <a:pt x="502" y="141"/>
                  </a:cubicBezTo>
                  <a:cubicBezTo>
                    <a:pt x="494" y="135"/>
                    <a:pt x="487" y="129"/>
                    <a:pt x="479" y="124"/>
                  </a:cubicBezTo>
                  <a:cubicBezTo>
                    <a:pt x="462" y="111"/>
                    <a:pt x="443" y="100"/>
                    <a:pt x="425" y="89"/>
                  </a:cubicBezTo>
                  <a:cubicBezTo>
                    <a:pt x="387" y="68"/>
                    <a:pt x="347" y="49"/>
                    <a:pt x="307" y="32"/>
                  </a:cubicBezTo>
                  <a:cubicBezTo>
                    <a:pt x="269" y="16"/>
                    <a:pt x="229" y="3"/>
                    <a:pt x="188" y="6"/>
                  </a:cubicBezTo>
                  <a:cubicBezTo>
                    <a:pt x="168" y="8"/>
                    <a:pt x="148" y="11"/>
                    <a:pt x="130" y="17"/>
                  </a:cubicBezTo>
                  <a:cubicBezTo>
                    <a:pt x="111" y="22"/>
                    <a:pt x="94" y="31"/>
                    <a:pt x="78" y="43"/>
                  </a:cubicBezTo>
                  <a:cubicBezTo>
                    <a:pt x="65" y="53"/>
                    <a:pt x="54" y="64"/>
                    <a:pt x="44" y="76"/>
                  </a:cubicBezTo>
                  <a:cubicBezTo>
                    <a:pt x="34" y="90"/>
                    <a:pt x="27" y="105"/>
                    <a:pt x="21" y="121"/>
                  </a:cubicBezTo>
                  <a:cubicBezTo>
                    <a:pt x="14" y="139"/>
                    <a:pt x="10" y="157"/>
                    <a:pt x="7" y="175"/>
                  </a:cubicBezTo>
                  <a:cubicBezTo>
                    <a:pt x="5" y="195"/>
                    <a:pt x="6" y="215"/>
                    <a:pt x="9" y="235"/>
                  </a:cubicBezTo>
                  <a:cubicBezTo>
                    <a:pt x="12" y="255"/>
                    <a:pt x="18" y="275"/>
                    <a:pt x="27" y="294"/>
                  </a:cubicBezTo>
                  <a:cubicBezTo>
                    <a:pt x="35" y="313"/>
                    <a:pt x="45" y="330"/>
                    <a:pt x="55" y="347"/>
                  </a:cubicBezTo>
                  <a:cubicBezTo>
                    <a:pt x="76" y="381"/>
                    <a:pt x="100" y="414"/>
                    <a:pt x="127" y="444"/>
                  </a:cubicBezTo>
                  <a:cubicBezTo>
                    <a:pt x="153" y="474"/>
                    <a:pt x="182" y="501"/>
                    <a:pt x="213" y="526"/>
                  </a:cubicBezTo>
                  <a:cubicBezTo>
                    <a:pt x="246" y="551"/>
                    <a:pt x="280" y="574"/>
                    <a:pt x="317" y="592"/>
                  </a:cubicBezTo>
                  <a:cubicBezTo>
                    <a:pt x="355" y="611"/>
                    <a:pt x="394" y="623"/>
                    <a:pt x="435" y="633"/>
                  </a:cubicBezTo>
                  <a:cubicBezTo>
                    <a:pt x="468" y="641"/>
                    <a:pt x="502" y="649"/>
                    <a:pt x="537" y="650"/>
                  </a:cubicBezTo>
                  <a:cubicBezTo>
                    <a:pt x="568" y="652"/>
                    <a:pt x="600" y="648"/>
                    <a:pt x="628" y="634"/>
                  </a:cubicBezTo>
                  <a:cubicBezTo>
                    <a:pt x="658" y="619"/>
                    <a:pt x="677" y="593"/>
                    <a:pt x="689" y="562"/>
                  </a:cubicBezTo>
                  <a:cubicBezTo>
                    <a:pt x="702" y="530"/>
                    <a:pt x="705" y="494"/>
                    <a:pt x="702" y="459"/>
                  </a:cubicBezTo>
                  <a:cubicBezTo>
                    <a:pt x="700" y="421"/>
                    <a:pt x="687" y="386"/>
                    <a:pt x="671" y="351"/>
                  </a:cubicBezTo>
                  <a:cubicBezTo>
                    <a:pt x="656" y="318"/>
                    <a:pt x="638" y="285"/>
                    <a:pt x="619" y="255"/>
                  </a:cubicBezTo>
                  <a:cubicBezTo>
                    <a:pt x="609" y="239"/>
                    <a:pt x="599" y="224"/>
                    <a:pt x="587" y="210"/>
                  </a:cubicBezTo>
                  <a:cubicBezTo>
                    <a:pt x="577" y="197"/>
                    <a:pt x="563" y="185"/>
                    <a:pt x="555" y="170"/>
                  </a:cubicBezTo>
                  <a:cubicBezTo>
                    <a:pt x="554" y="171"/>
                    <a:pt x="553" y="171"/>
                    <a:pt x="552" y="172"/>
                  </a:cubicBezTo>
                  <a:cubicBezTo>
                    <a:pt x="567" y="186"/>
                    <a:pt x="578" y="203"/>
                    <a:pt x="589" y="219"/>
                  </a:cubicBezTo>
                  <a:cubicBezTo>
                    <a:pt x="601" y="236"/>
                    <a:pt x="614" y="253"/>
                    <a:pt x="626" y="271"/>
                  </a:cubicBezTo>
                  <a:cubicBezTo>
                    <a:pt x="638" y="290"/>
                    <a:pt x="648" y="309"/>
                    <a:pt x="657" y="330"/>
                  </a:cubicBezTo>
                  <a:cubicBezTo>
                    <a:pt x="664" y="346"/>
                    <a:pt x="671" y="363"/>
                    <a:pt x="678" y="380"/>
                  </a:cubicBezTo>
                  <a:cubicBezTo>
                    <a:pt x="704" y="445"/>
                    <a:pt x="729" y="529"/>
                    <a:pt x="682" y="593"/>
                  </a:cubicBezTo>
                  <a:cubicBezTo>
                    <a:pt x="658" y="624"/>
                    <a:pt x="621" y="640"/>
                    <a:pt x="584" y="652"/>
                  </a:cubicBezTo>
                  <a:cubicBezTo>
                    <a:pt x="565" y="658"/>
                    <a:pt x="545" y="662"/>
                    <a:pt x="524" y="663"/>
                  </a:cubicBezTo>
                  <a:cubicBezTo>
                    <a:pt x="504" y="663"/>
                    <a:pt x="484" y="661"/>
                    <a:pt x="464" y="657"/>
                  </a:cubicBezTo>
                  <a:cubicBezTo>
                    <a:pt x="425" y="648"/>
                    <a:pt x="387" y="632"/>
                    <a:pt x="351" y="615"/>
                  </a:cubicBezTo>
                  <a:cubicBezTo>
                    <a:pt x="314" y="598"/>
                    <a:pt x="279" y="579"/>
                    <a:pt x="246" y="556"/>
                  </a:cubicBezTo>
                  <a:cubicBezTo>
                    <a:pt x="212" y="534"/>
                    <a:pt x="181" y="507"/>
                    <a:pt x="153" y="478"/>
                  </a:cubicBezTo>
                  <a:cubicBezTo>
                    <a:pt x="123" y="448"/>
                    <a:pt x="98" y="414"/>
                    <a:pt x="74" y="378"/>
                  </a:cubicBezTo>
                  <a:cubicBezTo>
                    <a:pt x="62" y="361"/>
                    <a:pt x="50" y="344"/>
                    <a:pt x="39" y="325"/>
                  </a:cubicBezTo>
                  <a:cubicBezTo>
                    <a:pt x="28" y="307"/>
                    <a:pt x="19" y="288"/>
                    <a:pt x="14" y="267"/>
                  </a:cubicBezTo>
                  <a:cubicBezTo>
                    <a:pt x="7" y="235"/>
                    <a:pt x="5" y="201"/>
                    <a:pt x="9" y="168"/>
                  </a:cubicBezTo>
                  <a:cubicBezTo>
                    <a:pt x="14" y="136"/>
                    <a:pt x="25" y="103"/>
                    <a:pt x="47" y="78"/>
                  </a:cubicBezTo>
                  <a:cubicBezTo>
                    <a:pt x="71" y="51"/>
                    <a:pt x="105" y="33"/>
                    <a:pt x="139" y="22"/>
                  </a:cubicBezTo>
                  <a:cubicBezTo>
                    <a:pt x="210" y="0"/>
                    <a:pt x="286" y="13"/>
                    <a:pt x="355" y="38"/>
                  </a:cubicBezTo>
                  <a:cubicBezTo>
                    <a:pt x="408" y="56"/>
                    <a:pt x="458" y="84"/>
                    <a:pt x="498" y="123"/>
                  </a:cubicBezTo>
                  <a:cubicBezTo>
                    <a:pt x="499" y="124"/>
                    <a:pt x="501" y="122"/>
                    <a:pt x="500" y="120"/>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6" name="Freeform 34"/>
            <p:cNvSpPr>
              <a:spLocks noChangeArrowheads="1"/>
            </p:cNvSpPr>
            <p:nvPr/>
          </p:nvSpPr>
          <p:spPr bwMode="auto">
            <a:xfrm>
              <a:off x="2875" y="1696"/>
              <a:ext cx="1745" cy="1605"/>
            </a:xfrm>
            <a:custGeom>
              <a:avLst/>
              <a:gdLst>
                <a:gd name="T0" fmla="*/ 5287746 w 903"/>
                <a:gd name="T1" fmla="*/ 1063233 h 830"/>
                <a:gd name="T2" fmla="*/ 567061 w 903"/>
                <a:gd name="T3" fmla="*/ 1205707 h 830"/>
                <a:gd name="T4" fmla="*/ 214855 w 903"/>
                <a:gd name="T5" fmla="*/ 3329238 h 830"/>
                <a:gd name="T6" fmla="*/ 1866396 w 903"/>
                <a:gd name="T7" fmla="*/ 5942826 h 830"/>
                <a:gd name="T8" fmla="*/ 6834388 w 903"/>
                <a:gd name="T9" fmla="*/ 8441293 h 830"/>
                <a:gd name="T10" fmla="*/ 8589108 w 903"/>
                <a:gd name="T11" fmla="*/ 4828049 h 830"/>
                <a:gd name="T12" fmla="*/ 7419980 w 903"/>
                <a:gd name="T13" fmla="*/ 2933913 h 830"/>
                <a:gd name="T14" fmla="*/ 6817875 w 903"/>
                <a:gd name="T15" fmla="*/ 2269134 h 830"/>
                <a:gd name="T16" fmla="*/ 7178099 w 903"/>
                <a:gd name="T17" fmla="*/ 2790517 h 830"/>
                <a:gd name="T18" fmla="*/ 9014272 w 903"/>
                <a:gd name="T19" fmla="*/ 6391336 h 830"/>
                <a:gd name="T20" fmla="*/ 7558557 w 903"/>
                <a:gd name="T21" fmla="*/ 8209473 h 830"/>
                <a:gd name="T22" fmla="*/ 4596168 w 903"/>
                <a:gd name="T23" fmla="*/ 7993167 h 830"/>
                <a:gd name="T24" fmla="*/ 2641188 w 903"/>
                <a:gd name="T25" fmla="*/ 6777267 h 830"/>
                <a:gd name="T26" fmla="*/ 1822648 w 903"/>
                <a:gd name="T27" fmla="*/ 5942826 h 830"/>
                <a:gd name="T28" fmla="*/ 1125591 w 903"/>
                <a:gd name="T29" fmla="*/ 4989086 h 830"/>
                <a:gd name="T30" fmla="*/ 151850 w 903"/>
                <a:gd name="T31" fmla="*/ 2781109 h 830"/>
                <a:gd name="T32" fmla="*/ 1410308 w 903"/>
                <a:gd name="T33" fmla="*/ 418176 h 830"/>
                <a:gd name="T34" fmla="*/ 5014915 w 903"/>
                <a:gd name="T35" fmla="*/ 1115614 h 830"/>
                <a:gd name="T36" fmla="*/ 6363240 w 903"/>
                <a:gd name="T37" fmla="*/ 2056011 h 830"/>
                <a:gd name="T38" fmla="*/ 5973856 w 903"/>
                <a:gd name="T39" fmla="*/ 1607467 h 830"/>
                <a:gd name="T40" fmla="*/ 3918265 w 903"/>
                <a:gd name="T41" fmla="*/ 459011 h 830"/>
                <a:gd name="T42" fmla="*/ 101131 w 903"/>
                <a:gd name="T43" fmla="*/ 3272916 h 830"/>
                <a:gd name="T44" fmla="*/ 1730626 w 903"/>
                <a:gd name="T45" fmla="*/ 5931890 h 830"/>
                <a:gd name="T46" fmla="*/ 5476007 w 903"/>
                <a:gd name="T47" fmla="*/ 8300126 h 830"/>
                <a:gd name="T48" fmla="*/ 7081370 w 903"/>
                <a:gd name="T49" fmla="*/ 8321465 h 830"/>
                <a:gd name="T50" fmla="*/ 8992826 w 903"/>
                <a:gd name="T51" fmla="*/ 6459429 h 830"/>
                <a:gd name="T52" fmla="*/ 8013455 w 903"/>
                <a:gd name="T53" fmla="*/ 3556933 h 830"/>
                <a:gd name="T54" fmla="*/ 6788280 w 903"/>
                <a:gd name="T55" fmla="*/ 2277514 h 830"/>
                <a:gd name="T56" fmla="*/ 8318276 w 903"/>
                <a:gd name="T57" fmla="*/ 4098762 h 830"/>
                <a:gd name="T58" fmla="*/ 8417791 w 903"/>
                <a:gd name="T59" fmla="*/ 7644149 h 830"/>
                <a:gd name="T60" fmla="*/ 6614619 w 903"/>
                <a:gd name="T61" fmla="*/ 8373838 h 830"/>
                <a:gd name="T62" fmla="*/ 3990028 w 903"/>
                <a:gd name="T63" fmla="*/ 7706522 h 830"/>
                <a:gd name="T64" fmla="*/ 707268 w 903"/>
                <a:gd name="T65" fmla="*/ 4499739 h 830"/>
                <a:gd name="T66" fmla="*/ 101131 w 903"/>
                <a:gd name="T67" fmla="*/ 3023779 h 830"/>
                <a:gd name="T68" fmla="*/ 1466387 w 903"/>
                <a:gd name="T69" fmla="*/ 439289 h 830"/>
                <a:gd name="T70" fmla="*/ 5755501 w 903"/>
                <a:gd name="T71" fmla="*/ 1470282 h 830"/>
                <a:gd name="T72" fmla="*/ 6351529 w 903"/>
                <a:gd name="T73" fmla="*/ 2044256 h 830"/>
                <a:gd name="T74" fmla="*/ 6125729 w 903"/>
                <a:gd name="T75" fmla="*/ 1850329 h 830"/>
                <a:gd name="T76" fmla="*/ 4444679 w 903"/>
                <a:gd name="T77" fmla="*/ 787529 h 830"/>
                <a:gd name="T78" fmla="*/ 1578753 w 903"/>
                <a:gd name="T79" fmla="*/ 316599 h 830"/>
                <a:gd name="T80" fmla="*/ 90255 w 903"/>
                <a:gd name="T81" fmla="*/ 2411692 h 830"/>
                <a:gd name="T82" fmla="*/ 826305 w 903"/>
                <a:gd name="T83" fmla="*/ 4608651 h 830"/>
                <a:gd name="T84" fmla="*/ 1759611 w 903"/>
                <a:gd name="T85" fmla="*/ 5910778 h 830"/>
                <a:gd name="T86" fmla="*/ 2844599 w 903"/>
                <a:gd name="T87" fmla="*/ 6991939 h 830"/>
                <a:gd name="T88" fmla="*/ 7111522 w 903"/>
                <a:gd name="T89" fmla="*/ 8373838 h 830"/>
                <a:gd name="T90" fmla="*/ 8853034 w 903"/>
                <a:gd name="T91" fmla="*/ 5662490 h 830"/>
                <a:gd name="T92" fmla="*/ 7492483 w 903"/>
                <a:gd name="T93" fmla="*/ 3165520 h 830"/>
                <a:gd name="T94" fmla="*/ 6817875 w 903"/>
                <a:gd name="T95" fmla="*/ 2277514 h 830"/>
                <a:gd name="T96" fmla="*/ 7289284 w 903"/>
                <a:gd name="T97" fmla="*/ 2831381 h 830"/>
                <a:gd name="T98" fmla="*/ 8527496 w 903"/>
                <a:gd name="T99" fmla="*/ 4751175 h 830"/>
                <a:gd name="T100" fmla="*/ 6756431 w 903"/>
                <a:gd name="T101" fmla="*/ 8412182 h 830"/>
                <a:gd name="T102" fmla="*/ 4019624 w 903"/>
                <a:gd name="T103" fmla="*/ 7772880 h 830"/>
                <a:gd name="T104" fmla="*/ 791515 w 903"/>
                <a:gd name="T105" fmla="*/ 4540568 h 830"/>
                <a:gd name="T106" fmla="*/ 214855 w 903"/>
                <a:gd name="T107" fmla="*/ 2248023 h 830"/>
                <a:gd name="T108" fmla="*/ 802344 w 903"/>
                <a:gd name="T109" fmla="*/ 940188 h 830"/>
                <a:gd name="T110" fmla="*/ 4385830 w 903"/>
                <a:gd name="T111" fmla="*/ 655979 h 830"/>
                <a:gd name="T112" fmla="*/ 6441715 w 903"/>
                <a:gd name="T113" fmla="*/ 2025659 h 8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903" h="830">
                  <a:moveTo>
                    <a:pt x="638" y="197"/>
                  </a:moveTo>
                  <a:cubicBezTo>
                    <a:pt x="622" y="178"/>
                    <a:pt x="602" y="163"/>
                    <a:pt x="583" y="148"/>
                  </a:cubicBezTo>
                  <a:cubicBezTo>
                    <a:pt x="563" y="133"/>
                    <a:pt x="543" y="117"/>
                    <a:pt x="522" y="104"/>
                  </a:cubicBezTo>
                  <a:cubicBezTo>
                    <a:pt x="480" y="78"/>
                    <a:pt x="433" y="59"/>
                    <a:pt x="386" y="45"/>
                  </a:cubicBezTo>
                  <a:cubicBezTo>
                    <a:pt x="295" y="16"/>
                    <a:pt x="185" y="7"/>
                    <a:pt x="103" y="66"/>
                  </a:cubicBezTo>
                  <a:cubicBezTo>
                    <a:pt x="84" y="80"/>
                    <a:pt x="69" y="99"/>
                    <a:pt x="56" y="118"/>
                  </a:cubicBezTo>
                  <a:cubicBezTo>
                    <a:pt x="43" y="137"/>
                    <a:pt x="31" y="156"/>
                    <a:pt x="25" y="178"/>
                  </a:cubicBezTo>
                  <a:cubicBezTo>
                    <a:pt x="19" y="201"/>
                    <a:pt x="17" y="224"/>
                    <a:pt x="16" y="248"/>
                  </a:cubicBezTo>
                  <a:cubicBezTo>
                    <a:pt x="15" y="274"/>
                    <a:pt x="16" y="300"/>
                    <a:pt x="21" y="326"/>
                  </a:cubicBezTo>
                  <a:cubicBezTo>
                    <a:pt x="31" y="377"/>
                    <a:pt x="59" y="421"/>
                    <a:pt x="87" y="464"/>
                  </a:cubicBezTo>
                  <a:cubicBezTo>
                    <a:pt x="101" y="485"/>
                    <a:pt x="116" y="506"/>
                    <a:pt x="133" y="526"/>
                  </a:cubicBezTo>
                  <a:cubicBezTo>
                    <a:pt x="149" y="545"/>
                    <a:pt x="166" y="563"/>
                    <a:pt x="184" y="581"/>
                  </a:cubicBezTo>
                  <a:cubicBezTo>
                    <a:pt x="251" y="651"/>
                    <a:pt x="322" y="723"/>
                    <a:pt x="409" y="769"/>
                  </a:cubicBezTo>
                  <a:cubicBezTo>
                    <a:pt x="450" y="791"/>
                    <a:pt x="494" y="806"/>
                    <a:pt x="539" y="815"/>
                  </a:cubicBezTo>
                  <a:cubicBezTo>
                    <a:pt x="583" y="824"/>
                    <a:pt x="630" y="829"/>
                    <a:pt x="675" y="826"/>
                  </a:cubicBezTo>
                  <a:cubicBezTo>
                    <a:pt x="755" y="819"/>
                    <a:pt x="843" y="780"/>
                    <a:pt x="873" y="700"/>
                  </a:cubicBezTo>
                  <a:cubicBezTo>
                    <a:pt x="887" y="664"/>
                    <a:pt x="886" y="624"/>
                    <a:pt x="880" y="586"/>
                  </a:cubicBezTo>
                  <a:cubicBezTo>
                    <a:pt x="874" y="547"/>
                    <a:pt x="862" y="509"/>
                    <a:pt x="848" y="472"/>
                  </a:cubicBezTo>
                  <a:cubicBezTo>
                    <a:pt x="840" y="452"/>
                    <a:pt x="832" y="432"/>
                    <a:pt x="822" y="413"/>
                  </a:cubicBezTo>
                  <a:cubicBezTo>
                    <a:pt x="810" y="390"/>
                    <a:pt x="796" y="369"/>
                    <a:pt x="781" y="348"/>
                  </a:cubicBezTo>
                  <a:cubicBezTo>
                    <a:pt x="765" y="327"/>
                    <a:pt x="750" y="306"/>
                    <a:pt x="733" y="287"/>
                  </a:cubicBezTo>
                  <a:cubicBezTo>
                    <a:pt x="724" y="277"/>
                    <a:pt x="715" y="267"/>
                    <a:pt x="706" y="257"/>
                  </a:cubicBezTo>
                  <a:cubicBezTo>
                    <a:pt x="698" y="249"/>
                    <a:pt x="692" y="240"/>
                    <a:pt x="684" y="231"/>
                  </a:cubicBezTo>
                  <a:cubicBezTo>
                    <a:pt x="680" y="228"/>
                    <a:pt x="677" y="225"/>
                    <a:pt x="673" y="222"/>
                  </a:cubicBezTo>
                  <a:cubicBezTo>
                    <a:pt x="672" y="222"/>
                    <a:pt x="670" y="222"/>
                    <a:pt x="671" y="224"/>
                  </a:cubicBezTo>
                  <a:cubicBezTo>
                    <a:pt x="673" y="233"/>
                    <a:pt x="680" y="240"/>
                    <a:pt x="686" y="246"/>
                  </a:cubicBezTo>
                  <a:cubicBezTo>
                    <a:pt x="695" y="255"/>
                    <a:pt x="702" y="264"/>
                    <a:pt x="709" y="273"/>
                  </a:cubicBezTo>
                  <a:cubicBezTo>
                    <a:pt x="726" y="295"/>
                    <a:pt x="742" y="317"/>
                    <a:pt x="758" y="339"/>
                  </a:cubicBezTo>
                  <a:cubicBezTo>
                    <a:pt x="790" y="382"/>
                    <a:pt x="815" y="429"/>
                    <a:pt x="838" y="478"/>
                  </a:cubicBezTo>
                  <a:cubicBezTo>
                    <a:pt x="860" y="525"/>
                    <a:pt x="883" y="573"/>
                    <a:pt x="890" y="625"/>
                  </a:cubicBezTo>
                  <a:cubicBezTo>
                    <a:pt x="893" y="648"/>
                    <a:pt x="892" y="672"/>
                    <a:pt x="884" y="694"/>
                  </a:cubicBezTo>
                  <a:cubicBezTo>
                    <a:pt x="878" y="713"/>
                    <a:pt x="865" y="730"/>
                    <a:pt x="851" y="744"/>
                  </a:cubicBezTo>
                  <a:cubicBezTo>
                    <a:pt x="822" y="772"/>
                    <a:pt x="784" y="790"/>
                    <a:pt x="746" y="803"/>
                  </a:cubicBezTo>
                  <a:cubicBezTo>
                    <a:pt x="725" y="810"/>
                    <a:pt x="704" y="816"/>
                    <a:pt x="682" y="820"/>
                  </a:cubicBezTo>
                  <a:cubicBezTo>
                    <a:pt x="656" y="824"/>
                    <a:pt x="630" y="823"/>
                    <a:pt x="604" y="821"/>
                  </a:cubicBezTo>
                  <a:cubicBezTo>
                    <a:pt x="553" y="816"/>
                    <a:pt x="502" y="800"/>
                    <a:pt x="454" y="782"/>
                  </a:cubicBezTo>
                  <a:cubicBezTo>
                    <a:pt x="430" y="772"/>
                    <a:pt x="407" y="762"/>
                    <a:pt x="384" y="749"/>
                  </a:cubicBezTo>
                  <a:cubicBezTo>
                    <a:pt x="362" y="737"/>
                    <a:pt x="339" y="725"/>
                    <a:pt x="318" y="710"/>
                  </a:cubicBezTo>
                  <a:cubicBezTo>
                    <a:pt x="298" y="696"/>
                    <a:pt x="279" y="680"/>
                    <a:pt x="261" y="663"/>
                  </a:cubicBezTo>
                  <a:cubicBezTo>
                    <a:pt x="253" y="654"/>
                    <a:pt x="244" y="646"/>
                    <a:pt x="235" y="637"/>
                  </a:cubicBezTo>
                  <a:cubicBezTo>
                    <a:pt x="225" y="629"/>
                    <a:pt x="216" y="620"/>
                    <a:pt x="207" y="611"/>
                  </a:cubicBezTo>
                  <a:cubicBezTo>
                    <a:pt x="198" y="601"/>
                    <a:pt x="189" y="591"/>
                    <a:pt x="180" y="581"/>
                  </a:cubicBezTo>
                  <a:cubicBezTo>
                    <a:pt x="172" y="572"/>
                    <a:pt x="163" y="562"/>
                    <a:pt x="156" y="552"/>
                  </a:cubicBezTo>
                  <a:cubicBezTo>
                    <a:pt x="149" y="541"/>
                    <a:pt x="142" y="531"/>
                    <a:pt x="135" y="520"/>
                  </a:cubicBezTo>
                  <a:cubicBezTo>
                    <a:pt x="127" y="510"/>
                    <a:pt x="119" y="499"/>
                    <a:pt x="111" y="488"/>
                  </a:cubicBezTo>
                  <a:cubicBezTo>
                    <a:pt x="95" y="466"/>
                    <a:pt x="80" y="443"/>
                    <a:pt x="66" y="419"/>
                  </a:cubicBezTo>
                  <a:cubicBezTo>
                    <a:pt x="53" y="396"/>
                    <a:pt x="43" y="373"/>
                    <a:pt x="35" y="348"/>
                  </a:cubicBezTo>
                  <a:cubicBezTo>
                    <a:pt x="27" y="323"/>
                    <a:pt x="19" y="298"/>
                    <a:pt x="15" y="272"/>
                  </a:cubicBezTo>
                  <a:cubicBezTo>
                    <a:pt x="10" y="247"/>
                    <a:pt x="11" y="221"/>
                    <a:pt x="17" y="196"/>
                  </a:cubicBezTo>
                  <a:cubicBezTo>
                    <a:pt x="27" y="152"/>
                    <a:pt x="53" y="111"/>
                    <a:pt x="85" y="80"/>
                  </a:cubicBezTo>
                  <a:cubicBezTo>
                    <a:pt x="101" y="64"/>
                    <a:pt x="119" y="51"/>
                    <a:pt x="139" y="41"/>
                  </a:cubicBezTo>
                  <a:cubicBezTo>
                    <a:pt x="161" y="31"/>
                    <a:pt x="184" y="26"/>
                    <a:pt x="207" y="23"/>
                  </a:cubicBezTo>
                  <a:cubicBezTo>
                    <a:pt x="258" y="18"/>
                    <a:pt x="309" y="28"/>
                    <a:pt x="357" y="45"/>
                  </a:cubicBezTo>
                  <a:cubicBezTo>
                    <a:pt x="405" y="61"/>
                    <a:pt x="451" y="84"/>
                    <a:pt x="495" y="109"/>
                  </a:cubicBezTo>
                  <a:cubicBezTo>
                    <a:pt x="521" y="123"/>
                    <a:pt x="545" y="139"/>
                    <a:pt x="569" y="156"/>
                  </a:cubicBezTo>
                  <a:cubicBezTo>
                    <a:pt x="581" y="165"/>
                    <a:pt x="592" y="175"/>
                    <a:pt x="604" y="185"/>
                  </a:cubicBezTo>
                  <a:cubicBezTo>
                    <a:pt x="611" y="190"/>
                    <a:pt x="619" y="201"/>
                    <a:pt x="628" y="201"/>
                  </a:cubicBezTo>
                  <a:cubicBezTo>
                    <a:pt x="629" y="201"/>
                    <a:pt x="630" y="201"/>
                    <a:pt x="630" y="200"/>
                  </a:cubicBezTo>
                  <a:cubicBezTo>
                    <a:pt x="630" y="192"/>
                    <a:pt x="622" y="185"/>
                    <a:pt x="617" y="180"/>
                  </a:cubicBezTo>
                  <a:cubicBezTo>
                    <a:pt x="608" y="172"/>
                    <a:pt x="599" y="164"/>
                    <a:pt x="590" y="157"/>
                  </a:cubicBezTo>
                  <a:cubicBezTo>
                    <a:pt x="569" y="141"/>
                    <a:pt x="547" y="126"/>
                    <a:pt x="525" y="113"/>
                  </a:cubicBezTo>
                  <a:cubicBezTo>
                    <a:pt x="502" y="100"/>
                    <a:pt x="479" y="88"/>
                    <a:pt x="456" y="76"/>
                  </a:cubicBezTo>
                  <a:cubicBezTo>
                    <a:pt x="434" y="65"/>
                    <a:pt x="411" y="54"/>
                    <a:pt x="387" y="45"/>
                  </a:cubicBezTo>
                  <a:cubicBezTo>
                    <a:pt x="300" y="11"/>
                    <a:pt x="193" y="0"/>
                    <a:pt x="114" y="59"/>
                  </a:cubicBezTo>
                  <a:cubicBezTo>
                    <a:pt x="75" y="88"/>
                    <a:pt x="49" y="132"/>
                    <a:pt x="30" y="175"/>
                  </a:cubicBezTo>
                  <a:cubicBezTo>
                    <a:pt x="10" y="220"/>
                    <a:pt x="0" y="271"/>
                    <a:pt x="10" y="320"/>
                  </a:cubicBezTo>
                  <a:cubicBezTo>
                    <a:pt x="16" y="345"/>
                    <a:pt x="28" y="368"/>
                    <a:pt x="40" y="390"/>
                  </a:cubicBezTo>
                  <a:cubicBezTo>
                    <a:pt x="52" y="414"/>
                    <a:pt x="65" y="437"/>
                    <a:pt x="79" y="459"/>
                  </a:cubicBezTo>
                  <a:cubicBezTo>
                    <a:pt x="105" y="502"/>
                    <a:pt x="136" y="543"/>
                    <a:pt x="171" y="580"/>
                  </a:cubicBezTo>
                  <a:cubicBezTo>
                    <a:pt x="205" y="616"/>
                    <a:pt x="243" y="649"/>
                    <a:pt x="282" y="680"/>
                  </a:cubicBezTo>
                  <a:cubicBezTo>
                    <a:pt x="320" y="710"/>
                    <a:pt x="361" y="739"/>
                    <a:pt x="403" y="762"/>
                  </a:cubicBezTo>
                  <a:cubicBezTo>
                    <a:pt x="446" y="786"/>
                    <a:pt x="492" y="804"/>
                    <a:pt x="541" y="812"/>
                  </a:cubicBezTo>
                  <a:cubicBezTo>
                    <a:pt x="554" y="814"/>
                    <a:pt x="568" y="815"/>
                    <a:pt x="581" y="816"/>
                  </a:cubicBezTo>
                  <a:cubicBezTo>
                    <a:pt x="594" y="816"/>
                    <a:pt x="608" y="818"/>
                    <a:pt x="621" y="820"/>
                  </a:cubicBezTo>
                  <a:cubicBezTo>
                    <a:pt x="647" y="823"/>
                    <a:pt x="674" y="820"/>
                    <a:pt x="699" y="814"/>
                  </a:cubicBezTo>
                  <a:cubicBezTo>
                    <a:pt x="724" y="807"/>
                    <a:pt x="749" y="798"/>
                    <a:pt x="772" y="787"/>
                  </a:cubicBezTo>
                  <a:cubicBezTo>
                    <a:pt x="794" y="778"/>
                    <a:pt x="815" y="766"/>
                    <a:pt x="833" y="750"/>
                  </a:cubicBezTo>
                  <a:cubicBezTo>
                    <a:pt x="867" y="720"/>
                    <a:pt x="883" y="676"/>
                    <a:pt x="888" y="632"/>
                  </a:cubicBezTo>
                  <a:cubicBezTo>
                    <a:pt x="893" y="581"/>
                    <a:pt x="883" y="531"/>
                    <a:pt x="865" y="484"/>
                  </a:cubicBezTo>
                  <a:cubicBezTo>
                    <a:pt x="855" y="459"/>
                    <a:pt x="844" y="436"/>
                    <a:pt x="831" y="413"/>
                  </a:cubicBezTo>
                  <a:cubicBezTo>
                    <a:pt x="819" y="391"/>
                    <a:pt x="805" y="369"/>
                    <a:pt x="791" y="348"/>
                  </a:cubicBezTo>
                  <a:cubicBezTo>
                    <a:pt x="773" y="324"/>
                    <a:pt x="753" y="301"/>
                    <a:pt x="732" y="279"/>
                  </a:cubicBezTo>
                  <a:cubicBezTo>
                    <a:pt x="713" y="259"/>
                    <a:pt x="695" y="237"/>
                    <a:pt x="672" y="221"/>
                  </a:cubicBezTo>
                  <a:cubicBezTo>
                    <a:pt x="670" y="220"/>
                    <a:pt x="669" y="222"/>
                    <a:pt x="670" y="223"/>
                  </a:cubicBezTo>
                  <a:cubicBezTo>
                    <a:pt x="691" y="238"/>
                    <a:pt x="707" y="257"/>
                    <a:pt x="724" y="275"/>
                  </a:cubicBezTo>
                  <a:cubicBezTo>
                    <a:pt x="743" y="294"/>
                    <a:pt x="761" y="314"/>
                    <a:pt x="777" y="335"/>
                  </a:cubicBezTo>
                  <a:cubicBezTo>
                    <a:pt x="793" y="356"/>
                    <a:pt x="807" y="378"/>
                    <a:pt x="821" y="401"/>
                  </a:cubicBezTo>
                  <a:cubicBezTo>
                    <a:pt x="834" y="423"/>
                    <a:pt x="846" y="446"/>
                    <a:pt x="856" y="470"/>
                  </a:cubicBezTo>
                  <a:cubicBezTo>
                    <a:pt x="877" y="519"/>
                    <a:pt x="889" y="571"/>
                    <a:pt x="886" y="624"/>
                  </a:cubicBezTo>
                  <a:cubicBezTo>
                    <a:pt x="883" y="670"/>
                    <a:pt x="867" y="716"/>
                    <a:pt x="831" y="748"/>
                  </a:cubicBezTo>
                  <a:cubicBezTo>
                    <a:pt x="813" y="764"/>
                    <a:pt x="791" y="776"/>
                    <a:pt x="768" y="786"/>
                  </a:cubicBezTo>
                  <a:cubicBezTo>
                    <a:pt x="744" y="797"/>
                    <a:pt x="719" y="806"/>
                    <a:pt x="693" y="812"/>
                  </a:cubicBezTo>
                  <a:cubicBezTo>
                    <a:pt x="680" y="816"/>
                    <a:pt x="666" y="818"/>
                    <a:pt x="653" y="819"/>
                  </a:cubicBezTo>
                  <a:cubicBezTo>
                    <a:pt x="639" y="819"/>
                    <a:pt x="625" y="818"/>
                    <a:pt x="612" y="816"/>
                  </a:cubicBezTo>
                  <a:cubicBezTo>
                    <a:pt x="585" y="813"/>
                    <a:pt x="558" y="812"/>
                    <a:pt x="532" y="808"/>
                  </a:cubicBezTo>
                  <a:cubicBezTo>
                    <a:pt x="483" y="799"/>
                    <a:pt x="437" y="778"/>
                    <a:pt x="394" y="754"/>
                  </a:cubicBezTo>
                  <a:cubicBezTo>
                    <a:pt x="351" y="729"/>
                    <a:pt x="311" y="700"/>
                    <a:pt x="272" y="669"/>
                  </a:cubicBezTo>
                  <a:cubicBezTo>
                    <a:pt x="233" y="637"/>
                    <a:pt x="195" y="602"/>
                    <a:pt x="161" y="565"/>
                  </a:cubicBezTo>
                  <a:cubicBezTo>
                    <a:pt x="126" y="526"/>
                    <a:pt x="96" y="484"/>
                    <a:pt x="70" y="440"/>
                  </a:cubicBezTo>
                  <a:cubicBezTo>
                    <a:pt x="57" y="417"/>
                    <a:pt x="44" y="393"/>
                    <a:pt x="32" y="369"/>
                  </a:cubicBezTo>
                  <a:cubicBezTo>
                    <a:pt x="27" y="357"/>
                    <a:pt x="21" y="346"/>
                    <a:pt x="17" y="333"/>
                  </a:cubicBezTo>
                  <a:cubicBezTo>
                    <a:pt x="13" y="321"/>
                    <a:pt x="11" y="308"/>
                    <a:pt x="10" y="296"/>
                  </a:cubicBezTo>
                  <a:cubicBezTo>
                    <a:pt x="5" y="244"/>
                    <a:pt x="23" y="193"/>
                    <a:pt x="47" y="148"/>
                  </a:cubicBezTo>
                  <a:cubicBezTo>
                    <a:pt x="58" y="126"/>
                    <a:pt x="71" y="105"/>
                    <a:pt x="88" y="86"/>
                  </a:cubicBezTo>
                  <a:cubicBezTo>
                    <a:pt x="104" y="68"/>
                    <a:pt x="123" y="53"/>
                    <a:pt x="145" y="43"/>
                  </a:cubicBezTo>
                  <a:cubicBezTo>
                    <a:pt x="190" y="21"/>
                    <a:pt x="240" y="16"/>
                    <a:pt x="289" y="22"/>
                  </a:cubicBezTo>
                  <a:cubicBezTo>
                    <a:pt x="338" y="28"/>
                    <a:pt x="385" y="45"/>
                    <a:pt x="430" y="66"/>
                  </a:cubicBezTo>
                  <a:cubicBezTo>
                    <a:pt x="477" y="89"/>
                    <a:pt x="525" y="114"/>
                    <a:pt x="568" y="144"/>
                  </a:cubicBezTo>
                  <a:cubicBezTo>
                    <a:pt x="581" y="153"/>
                    <a:pt x="593" y="163"/>
                    <a:pt x="605" y="173"/>
                  </a:cubicBezTo>
                  <a:cubicBezTo>
                    <a:pt x="610" y="177"/>
                    <a:pt x="615" y="181"/>
                    <a:pt x="619" y="186"/>
                  </a:cubicBezTo>
                  <a:cubicBezTo>
                    <a:pt x="623" y="190"/>
                    <a:pt x="627" y="194"/>
                    <a:pt x="627" y="200"/>
                  </a:cubicBezTo>
                  <a:cubicBezTo>
                    <a:pt x="628" y="199"/>
                    <a:pt x="628" y="199"/>
                    <a:pt x="629" y="198"/>
                  </a:cubicBezTo>
                  <a:cubicBezTo>
                    <a:pt x="624" y="198"/>
                    <a:pt x="620" y="195"/>
                    <a:pt x="617" y="192"/>
                  </a:cubicBezTo>
                  <a:cubicBezTo>
                    <a:pt x="613" y="188"/>
                    <a:pt x="609" y="185"/>
                    <a:pt x="605" y="181"/>
                  </a:cubicBezTo>
                  <a:cubicBezTo>
                    <a:pt x="594" y="173"/>
                    <a:pt x="584" y="164"/>
                    <a:pt x="573" y="156"/>
                  </a:cubicBezTo>
                  <a:cubicBezTo>
                    <a:pt x="553" y="140"/>
                    <a:pt x="531" y="126"/>
                    <a:pt x="508" y="113"/>
                  </a:cubicBezTo>
                  <a:cubicBezTo>
                    <a:pt x="486" y="100"/>
                    <a:pt x="463" y="88"/>
                    <a:pt x="439" y="77"/>
                  </a:cubicBezTo>
                  <a:cubicBezTo>
                    <a:pt x="417" y="66"/>
                    <a:pt x="394" y="56"/>
                    <a:pt x="371" y="47"/>
                  </a:cubicBezTo>
                  <a:cubicBezTo>
                    <a:pt x="325" y="30"/>
                    <a:pt x="276" y="18"/>
                    <a:pt x="226" y="19"/>
                  </a:cubicBezTo>
                  <a:cubicBezTo>
                    <a:pt x="203" y="20"/>
                    <a:pt x="178" y="23"/>
                    <a:pt x="156" y="31"/>
                  </a:cubicBezTo>
                  <a:cubicBezTo>
                    <a:pt x="136" y="38"/>
                    <a:pt x="117" y="50"/>
                    <a:pt x="100" y="63"/>
                  </a:cubicBezTo>
                  <a:cubicBezTo>
                    <a:pt x="66" y="90"/>
                    <a:pt x="39" y="127"/>
                    <a:pt x="23" y="168"/>
                  </a:cubicBezTo>
                  <a:cubicBezTo>
                    <a:pt x="14" y="189"/>
                    <a:pt x="9" y="213"/>
                    <a:pt x="9" y="236"/>
                  </a:cubicBezTo>
                  <a:cubicBezTo>
                    <a:pt x="9" y="261"/>
                    <a:pt x="14" y="285"/>
                    <a:pt x="20" y="309"/>
                  </a:cubicBezTo>
                  <a:cubicBezTo>
                    <a:pt x="27" y="334"/>
                    <a:pt x="35" y="359"/>
                    <a:pt x="45" y="382"/>
                  </a:cubicBezTo>
                  <a:cubicBezTo>
                    <a:pt x="55" y="406"/>
                    <a:pt x="68" y="429"/>
                    <a:pt x="82" y="451"/>
                  </a:cubicBezTo>
                  <a:cubicBezTo>
                    <a:pt x="97" y="473"/>
                    <a:pt x="113" y="495"/>
                    <a:pt x="129" y="517"/>
                  </a:cubicBezTo>
                  <a:cubicBezTo>
                    <a:pt x="136" y="527"/>
                    <a:pt x="143" y="538"/>
                    <a:pt x="150" y="548"/>
                  </a:cubicBezTo>
                  <a:cubicBezTo>
                    <a:pt x="157" y="559"/>
                    <a:pt x="165" y="569"/>
                    <a:pt x="174" y="578"/>
                  </a:cubicBezTo>
                  <a:cubicBezTo>
                    <a:pt x="183" y="588"/>
                    <a:pt x="191" y="598"/>
                    <a:pt x="200" y="608"/>
                  </a:cubicBezTo>
                  <a:cubicBezTo>
                    <a:pt x="209" y="617"/>
                    <a:pt x="218" y="625"/>
                    <a:pt x="227" y="634"/>
                  </a:cubicBezTo>
                  <a:cubicBezTo>
                    <a:pt x="245" y="651"/>
                    <a:pt x="262" y="668"/>
                    <a:pt x="281" y="684"/>
                  </a:cubicBezTo>
                  <a:cubicBezTo>
                    <a:pt x="318" y="717"/>
                    <a:pt x="362" y="742"/>
                    <a:pt x="406" y="764"/>
                  </a:cubicBezTo>
                  <a:cubicBezTo>
                    <a:pt x="452" y="786"/>
                    <a:pt x="501" y="803"/>
                    <a:pt x="550" y="815"/>
                  </a:cubicBezTo>
                  <a:cubicBezTo>
                    <a:pt x="600" y="826"/>
                    <a:pt x="652" y="830"/>
                    <a:pt x="702" y="819"/>
                  </a:cubicBezTo>
                  <a:cubicBezTo>
                    <a:pt x="740" y="810"/>
                    <a:pt x="779" y="796"/>
                    <a:pt x="813" y="776"/>
                  </a:cubicBezTo>
                  <a:cubicBezTo>
                    <a:pt x="847" y="756"/>
                    <a:pt x="878" y="727"/>
                    <a:pt x="889" y="689"/>
                  </a:cubicBezTo>
                  <a:cubicBezTo>
                    <a:pt x="903" y="644"/>
                    <a:pt x="890" y="596"/>
                    <a:pt x="874" y="554"/>
                  </a:cubicBezTo>
                  <a:cubicBezTo>
                    <a:pt x="864" y="528"/>
                    <a:pt x="853" y="503"/>
                    <a:pt x="841" y="478"/>
                  </a:cubicBezTo>
                  <a:cubicBezTo>
                    <a:pt x="830" y="454"/>
                    <a:pt x="818" y="430"/>
                    <a:pt x="805" y="407"/>
                  </a:cubicBezTo>
                  <a:cubicBezTo>
                    <a:pt x="786" y="373"/>
                    <a:pt x="764" y="341"/>
                    <a:pt x="740" y="310"/>
                  </a:cubicBezTo>
                  <a:cubicBezTo>
                    <a:pt x="728" y="293"/>
                    <a:pt x="716" y="277"/>
                    <a:pt x="703" y="261"/>
                  </a:cubicBezTo>
                  <a:cubicBezTo>
                    <a:pt x="698" y="255"/>
                    <a:pt x="693" y="249"/>
                    <a:pt x="687" y="243"/>
                  </a:cubicBezTo>
                  <a:cubicBezTo>
                    <a:pt x="682" y="237"/>
                    <a:pt x="675" y="231"/>
                    <a:pt x="673" y="223"/>
                  </a:cubicBezTo>
                  <a:cubicBezTo>
                    <a:pt x="673" y="224"/>
                    <a:pt x="672" y="224"/>
                    <a:pt x="671" y="225"/>
                  </a:cubicBezTo>
                  <a:cubicBezTo>
                    <a:pt x="681" y="230"/>
                    <a:pt x="687" y="240"/>
                    <a:pt x="694" y="248"/>
                  </a:cubicBezTo>
                  <a:cubicBezTo>
                    <a:pt x="702" y="258"/>
                    <a:pt x="711" y="267"/>
                    <a:pt x="720" y="277"/>
                  </a:cubicBezTo>
                  <a:cubicBezTo>
                    <a:pt x="737" y="296"/>
                    <a:pt x="753" y="316"/>
                    <a:pt x="769" y="337"/>
                  </a:cubicBezTo>
                  <a:cubicBezTo>
                    <a:pt x="785" y="358"/>
                    <a:pt x="800" y="380"/>
                    <a:pt x="813" y="403"/>
                  </a:cubicBezTo>
                  <a:cubicBezTo>
                    <a:pt x="825" y="423"/>
                    <a:pt x="834" y="444"/>
                    <a:pt x="842" y="465"/>
                  </a:cubicBezTo>
                  <a:cubicBezTo>
                    <a:pt x="856" y="502"/>
                    <a:pt x="869" y="540"/>
                    <a:pt x="876" y="580"/>
                  </a:cubicBezTo>
                  <a:cubicBezTo>
                    <a:pt x="883" y="618"/>
                    <a:pt x="884" y="660"/>
                    <a:pt x="871" y="697"/>
                  </a:cubicBezTo>
                  <a:cubicBezTo>
                    <a:pt x="842" y="781"/>
                    <a:pt x="749" y="819"/>
                    <a:pt x="667" y="823"/>
                  </a:cubicBezTo>
                  <a:cubicBezTo>
                    <a:pt x="644" y="825"/>
                    <a:pt x="621" y="824"/>
                    <a:pt x="598" y="821"/>
                  </a:cubicBezTo>
                  <a:cubicBezTo>
                    <a:pt x="575" y="819"/>
                    <a:pt x="552" y="815"/>
                    <a:pt x="529" y="810"/>
                  </a:cubicBezTo>
                  <a:cubicBezTo>
                    <a:pt x="483" y="800"/>
                    <a:pt x="438" y="783"/>
                    <a:pt x="397" y="760"/>
                  </a:cubicBezTo>
                  <a:cubicBezTo>
                    <a:pt x="310" y="711"/>
                    <a:pt x="240" y="636"/>
                    <a:pt x="171" y="564"/>
                  </a:cubicBezTo>
                  <a:cubicBezTo>
                    <a:pt x="154" y="546"/>
                    <a:pt x="137" y="528"/>
                    <a:pt x="122" y="507"/>
                  </a:cubicBezTo>
                  <a:cubicBezTo>
                    <a:pt x="106" y="487"/>
                    <a:pt x="92" y="466"/>
                    <a:pt x="78" y="444"/>
                  </a:cubicBezTo>
                  <a:cubicBezTo>
                    <a:pt x="64" y="422"/>
                    <a:pt x="50" y="399"/>
                    <a:pt x="40" y="374"/>
                  </a:cubicBezTo>
                  <a:cubicBezTo>
                    <a:pt x="29" y="350"/>
                    <a:pt x="23" y="324"/>
                    <a:pt x="20" y="297"/>
                  </a:cubicBezTo>
                  <a:cubicBezTo>
                    <a:pt x="17" y="272"/>
                    <a:pt x="18" y="245"/>
                    <a:pt x="21" y="220"/>
                  </a:cubicBezTo>
                  <a:cubicBezTo>
                    <a:pt x="23" y="196"/>
                    <a:pt x="27" y="173"/>
                    <a:pt x="38" y="152"/>
                  </a:cubicBezTo>
                  <a:cubicBezTo>
                    <a:pt x="43" y="141"/>
                    <a:pt x="50" y="131"/>
                    <a:pt x="57" y="121"/>
                  </a:cubicBezTo>
                  <a:cubicBezTo>
                    <a:pt x="64" y="111"/>
                    <a:pt x="71" y="101"/>
                    <a:pt x="79" y="92"/>
                  </a:cubicBezTo>
                  <a:cubicBezTo>
                    <a:pt x="96" y="73"/>
                    <a:pt x="116" y="59"/>
                    <a:pt x="139" y="48"/>
                  </a:cubicBezTo>
                  <a:cubicBezTo>
                    <a:pt x="185" y="26"/>
                    <a:pt x="238" y="22"/>
                    <a:pt x="287" y="27"/>
                  </a:cubicBezTo>
                  <a:cubicBezTo>
                    <a:pt x="338" y="32"/>
                    <a:pt x="386" y="46"/>
                    <a:pt x="433" y="64"/>
                  </a:cubicBezTo>
                  <a:cubicBezTo>
                    <a:pt x="471" y="79"/>
                    <a:pt x="508" y="97"/>
                    <a:pt x="542" y="120"/>
                  </a:cubicBezTo>
                  <a:cubicBezTo>
                    <a:pt x="558" y="132"/>
                    <a:pt x="574" y="144"/>
                    <a:pt x="590" y="156"/>
                  </a:cubicBezTo>
                  <a:cubicBezTo>
                    <a:pt x="606" y="169"/>
                    <a:pt x="622" y="183"/>
                    <a:pt x="636" y="198"/>
                  </a:cubicBezTo>
                  <a:cubicBezTo>
                    <a:pt x="637" y="200"/>
                    <a:pt x="639" y="198"/>
                    <a:pt x="638" y="197"/>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7" name="Freeform 35"/>
            <p:cNvSpPr>
              <a:spLocks noChangeArrowheads="1"/>
            </p:cNvSpPr>
            <p:nvPr/>
          </p:nvSpPr>
          <p:spPr bwMode="auto">
            <a:xfrm>
              <a:off x="4023" y="2013"/>
              <a:ext cx="52" cy="37"/>
            </a:xfrm>
            <a:custGeom>
              <a:avLst/>
              <a:gdLst>
                <a:gd name="T0" fmla="*/ 135529 w 27"/>
                <a:gd name="T1" fmla="*/ 109997 h 19"/>
                <a:gd name="T2" fmla="*/ 124320 w 27"/>
                <a:gd name="T3" fmla="*/ 103456 h 19"/>
                <a:gd name="T4" fmla="*/ 146153 w 27"/>
                <a:gd name="T5" fmla="*/ 109997 h 19"/>
                <a:gd name="T6" fmla="*/ 174383 w 27"/>
                <a:gd name="T7" fmla="*/ 144958 h 19"/>
                <a:gd name="T8" fmla="*/ 239431 w 27"/>
                <a:gd name="T9" fmla="*/ 201467 h 19"/>
                <a:gd name="T10" fmla="*/ 250055 w 27"/>
                <a:gd name="T11" fmla="*/ 178819 h 19"/>
                <a:gd name="T12" fmla="*/ 31083 w 27"/>
                <a:gd name="T13" fmla="*/ 12434 h 19"/>
                <a:gd name="T14" fmla="*/ 10623 w 27"/>
                <a:gd name="T15" fmla="*/ 35351 h 19"/>
                <a:gd name="T16" fmla="*/ 239431 w 27"/>
                <a:gd name="T17" fmla="*/ 201467 h 19"/>
                <a:gd name="T18" fmla="*/ 250055 w 27"/>
                <a:gd name="T19" fmla="*/ 178819 h 19"/>
                <a:gd name="T20" fmla="*/ 194384 w 27"/>
                <a:gd name="T21" fmla="*/ 122441 h 19"/>
                <a:gd name="T22" fmla="*/ 135529 w 27"/>
                <a:gd name="T23" fmla="*/ 80820 h 19"/>
                <a:gd name="T24" fmla="*/ 115294 w 27"/>
                <a:gd name="T25" fmla="*/ 122441 h 19"/>
                <a:gd name="T26" fmla="*/ 135529 w 27"/>
                <a:gd name="T27" fmla="*/ 109997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7" h="19">
                  <a:moveTo>
                    <a:pt x="14" y="10"/>
                  </a:moveTo>
                  <a:cubicBezTo>
                    <a:pt x="14" y="9"/>
                    <a:pt x="14" y="9"/>
                    <a:pt x="13" y="9"/>
                  </a:cubicBezTo>
                  <a:cubicBezTo>
                    <a:pt x="14" y="10"/>
                    <a:pt x="15" y="10"/>
                    <a:pt x="15" y="10"/>
                  </a:cubicBezTo>
                  <a:cubicBezTo>
                    <a:pt x="16" y="11"/>
                    <a:pt x="17" y="12"/>
                    <a:pt x="18" y="13"/>
                  </a:cubicBezTo>
                  <a:cubicBezTo>
                    <a:pt x="21" y="15"/>
                    <a:pt x="23" y="16"/>
                    <a:pt x="25" y="18"/>
                  </a:cubicBezTo>
                  <a:cubicBezTo>
                    <a:pt x="25" y="17"/>
                    <a:pt x="25" y="17"/>
                    <a:pt x="26" y="16"/>
                  </a:cubicBezTo>
                  <a:cubicBezTo>
                    <a:pt x="18" y="12"/>
                    <a:pt x="10" y="7"/>
                    <a:pt x="3" y="1"/>
                  </a:cubicBezTo>
                  <a:cubicBezTo>
                    <a:pt x="2" y="0"/>
                    <a:pt x="0" y="2"/>
                    <a:pt x="1" y="3"/>
                  </a:cubicBezTo>
                  <a:cubicBezTo>
                    <a:pt x="9" y="9"/>
                    <a:pt x="16" y="15"/>
                    <a:pt x="25" y="18"/>
                  </a:cubicBezTo>
                  <a:cubicBezTo>
                    <a:pt x="26" y="19"/>
                    <a:pt x="27" y="17"/>
                    <a:pt x="26" y="16"/>
                  </a:cubicBezTo>
                  <a:cubicBezTo>
                    <a:pt x="24" y="14"/>
                    <a:pt x="22" y="12"/>
                    <a:pt x="20" y="11"/>
                  </a:cubicBezTo>
                  <a:cubicBezTo>
                    <a:pt x="19" y="9"/>
                    <a:pt x="16" y="7"/>
                    <a:pt x="14" y="7"/>
                  </a:cubicBezTo>
                  <a:cubicBezTo>
                    <a:pt x="11" y="6"/>
                    <a:pt x="10" y="8"/>
                    <a:pt x="12" y="11"/>
                  </a:cubicBezTo>
                  <a:cubicBezTo>
                    <a:pt x="13" y="13"/>
                    <a:pt x="15" y="12"/>
                    <a:pt x="14" y="10"/>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8" name="Freeform 36"/>
            <p:cNvSpPr>
              <a:spLocks noChangeArrowheads="1"/>
            </p:cNvSpPr>
            <p:nvPr/>
          </p:nvSpPr>
          <p:spPr bwMode="auto">
            <a:xfrm>
              <a:off x="3954" y="2061"/>
              <a:ext cx="65" cy="58"/>
            </a:xfrm>
            <a:custGeom>
              <a:avLst/>
              <a:gdLst>
                <a:gd name="T0" fmla="*/ 200957 w 34"/>
                <a:gd name="T1" fmla="*/ 131324 h 30"/>
                <a:gd name="T2" fmla="*/ 78119 w 34"/>
                <a:gd name="T3" fmla="*/ 40780 h 30"/>
                <a:gd name="T4" fmla="*/ 59907 w 34"/>
                <a:gd name="T5" fmla="*/ 61878 h 30"/>
                <a:gd name="T6" fmla="*/ 269438 w 34"/>
                <a:gd name="T7" fmla="*/ 225208 h 30"/>
                <a:gd name="T8" fmla="*/ 279078 w 34"/>
                <a:gd name="T9" fmla="*/ 204116 h 30"/>
                <a:gd name="T10" fmla="*/ 140937 w 34"/>
                <a:gd name="T11" fmla="*/ 111625 h 30"/>
                <a:gd name="T12" fmla="*/ 18739 w 34"/>
                <a:gd name="T13" fmla="*/ 10910 h 30"/>
                <a:gd name="T14" fmla="*/ 0 w 34"/>
                <a:gd name="T15" fmla="*/ 32006 h 30"/>
                <a:gd name="T16" fmla="*/ 259694 w 34"/>
                <a:gd name="T17" fmla="*/ 294690 h 30"/>
                <a:gd name="T18" fmla="*/ 279078 w 34"/>
                <a:gd name="T19" fmla="*/ 274992 h 30"/>
                <a:gd name="T20" fmla="*/ 149345 w 34"/>
                <a:gd name="T21" fmla="*/ 175059 h 30"/>
                <a:gd name="T22" fmla="*/ 140937 w 34"/>
                <a:gd name="T23" fmla="*/ 196150 h 30"/>
                <a:gd name="T24" fmla="*/ 269438 w 34"/>
                <a:gd name="T25" fmla="*/ 294690 h 30"/>
                <a:gd name="T26" fmla="*/ 285513 w 34"/>
                <a:gd name="T27" fmla="*/ 274992 h 30"/>
                <a:gd name="T28" fmla="*/ 25872 w 34"/>
                <a:gd name="T29" fmla="*/ 10910 h 30"/>
                <a:gd name="T30" fmla="*/ 9802 w 34"/>
                <a:gd name="T31" fmla="*/ 32006 h 30"/>
                <a:gd name="T32" fmla="*/ 269438 w 34"/>
                <a:gd name="T33" fmla="*/ 231287 h 30"/>
                <a:gd name="T34" fmla="*/ 279078 w 34"/>
                <a:gd name="T35" fmla="*/ 204116 h 30"/>
                <a:gd name="T36" fmla="*/ 78119 w 34"/>
                <a:gd name="T37" fmla="*/ 40780 h 30"/>
                <a:gd name="T38" fmla="*/ 59907 w 34"/>
                <a:gd name="T39" fmla="*/ 61878 h 30"/>
                <a:gd name="T40" fmla="*/ 191148 w 34"/>
                <a:gd name="T41" fmla="*/ 152426 h 30"/>
                <a:gd name="T42" fmla="*/ 200957 w 34"/>
                <a:gd name="T43" fmla="*/ 131324 h 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4" h="30">
                  <a:moveTo>
                    <a:pt x="23" y="13"/>
                  </a:moveTo>
                  <a:cubicBezTo>
                    <a:pt x="18" y="10"/>
                    <a:pt x="13" y="7"/>
                    <a:pt x="9" y="4"/>
                  </a:cubicBezTo>
                  <a:cubicBezTo>
                    <a:pt x="8" y="4"/>
                    <a:pt x="8" y="5"/>
                    <a:pt x="7" y="6"/>
                  </a:cubicBezTo>
                  <a:cubicBezTo>
                    <a:pt x="15" y="12"/>
                    <a:pt x="23" y="17"/>
                    <a:pt x="31" y="22"/>
                  </a:cubicBezTo>
                  <a:cubicBezTo>
                    <a:pt x="31" y="22"/>
                    <a:pt x="31" y="21"/>
                    <a:pt x="32" y="20"/>
                  </a:cubicBezTo>
                  <a:cubicBezTo>
                    <a:pt x="26" y="19"/>
                    <a:pt x="21" y="15"/>
                    <a:pt x="16" y="11"/>
                  </a:cubicBezTo>
                  <a:cubicBezTo>
                    <a:pt x="12" y="7"/>
                    <a:pt x="7" y="3"/>
                    <a:pt x="2" y="1"/>
                  </a:cubicBezTo>
                  <a:cubicBezTo>
                    <a:pt x="1" y="0"/>
                    <a:pt x="0" y="2"/>
                    <a:pt x="0" y="3"/>
                  </a:cubicBezTo>
                  <a:cubicBezTo>
                    <a:pt x="9" y="13"/>
                    <a:pt x="21" y="19"/>
                    <a:pt x="30" y="29"/>
                  </a:cubicBezTo>
                  <a:cubicBezTo>
                    <a:pt x="31" y="28"/>
                    <a:pt x="31" y="27"/>
                    <a:pt x="32" y="27"/>
                  </a:cubicBezTo>
                  <a:cubicBezTo>
                    <a:pt x="27" y="24"/>
                    <a:pt x="22" y="19"/>
                    <a:pt x="17" y="17"/>
                  </a:cubicBezTo>
                  <a:cubicBezTo>
                    <a:pt x="15" y="16"/>
                    <a:pt x="14" y="19"/>
                    <a:pt x="16" y="19"/>
                  </a:cubicBezTo>
                  <a:cubicBezTo>
                    <a:pt x="21" y="22"/>
                    <a:pt x="26" y="26"/>
                    <a:pt x="31" y="29"/>
                  </a:cubicBezTo>
                  <a:cubicBezTo>
                    <a:pt x="32" y="30"/>
                    <a:pt x="34" y="28"/>
                    <a:pt x="33" y="27"/>
                  </a:cubicBezTo>
                  <a:cubicBezTo>
                    <a:pt x="23" y="18"/>
                    <a:pt x="11" y="11"/>
                    <a:pt x="3" y="1"/>
                  </a:cubicBezTo>
                  <a:cubicBezTo>
                    <a:pt x="2" y="2"/>
                    <a:pt x="2" y="2"/>
                    <a:pt x="1" y="3"/>
                  </a:cubicBezTo>
                  <a:cubicBezTo>
                    <a:pt x="11" y="9"/>
                    <a:pt x="19" y="20"/>
                    <a:pt x="31" y="23"/>
                  </a:cubicBezTo>
                  <a:cubicBezTo>
                    <a:pt x="33" y="23"/>
                    <a:pt x="33" y="21"/>
                    <a:pt x="32" y="20"/>
                  </a:cubicBezTo>
                  <a:cubicBezTo>
                    <a:pt x="24" y="15"/>
                    <a:pt x="16" y="9"/>
                    <a:pt x="9" y="4"/>
                  </a:cubicBezTo>
                  <a:cubicBezTo>
                    <a:pt x="7" y="3"/>
                    <a:pt x="6" y="5"/>
                    <a:pt x="7" y="6"/>
                  </a:cubicBezTo>
                  <a:cubicBezTo>
                    <a:pt x="12" y="9"/>
                    <a:pt x="17" y="12"/>
                    <a:pt x="22" y="15"/>
                  </a:cubicBezTo>
                  <a:cubicBezTo>
                    <a:pt x="23" y="16"/>
                    <a:pt x="25" y="14"/>
                    <a:pt x="23" y="13"/>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39" name="Freeform 37"/>
            <p:cNvSpPr>
              <a:spLocks noChangeArrowheads="1"/>
            </p:cNvSpPr>
            <p:nvPr/>
          </p:nvSpPr>
          <p:spPr bwMode="auto">
            <a:xfrm>
              <a:off x="3681" y="1957"/>
              <a:ext cx="342" cy="215"/>
            </a:xfrm>
            <a:custGeom>
              <a:avLst/>
              <a:gdLst>
                <a:gd name="T0" fmla="*/ 1246298 w 177"/>
                <a:gd name="T1" fmla="*/ 940069 h 111"/>
                <a:gd name="T2" fmla="*/ 1213627 w 177"/>
                <a:gd name="T3" fmla="*/ 917113 h 111"/>
                <a:gd name="T4" fmla="*/ 1560080 w 177"/>
                <a:gd name="T5" fmla="*/ 1118558 h 111"/>
                <a:gd name="T6" fmla="*/ 1583286 w 177"/>
                <a:gd name="T7" fmla="*/ 1071039 h 111"/>
                <a:gd name="T8" fmla="*/ 1679143 w 177"/>
                <a:gd name="T9" fmla="*/ 1128920 h 111"/>
                <a:gd name="T10" fmla="*/ 1711003 w 177"/>
                <a:gd name="T11" fmla="*/ 1079897 h 111"/>
                <a:gd name="T12" fmla="*/ 1757671 w 177"/>
                <a:gd name="T13" fmla="*/ 1038289 h 111"/>
                <a:gd name="T14" fmla="*/ 1717037 w 177"/>
                <a:gd name="T15" fmla="*/ 949798 h 111"/>
                <a:gd name="T16" fmla="*/ 1246298 w 177"/>
                <a:gd name="T17" fmla="*/ 594767 h 111"/>
                <a:gd name="T18" fmla="*/ 728930 w 177"/>
                <a:gd name="T19" fmla="*/ 282520 h 111"/>
                <a:gd name="T20" fmla="*/ 336719 w 177"/>
                <a:gd name="T21" fmla="*/ 33428 h 111"/>
                <a:gd name="T22" fmla="*/ 1280850 w 177"/>
                <a:gd name="T23" fmla="*/ 536047 h 111"/>
                <a:gd name="T24" fmla="*/ 1291722 w 177"/>
                <a:gd name="T25" fmla="*/ 565636 h 111"/>
                <a:gd name="T26" fmla="*/ 281514 w 177"/>
                <a:gd name="T27" fmla="*/ 53275 h 111"/>
                <a:gd name="T28" fmla="*/ 1246298 w 177"/>
                <a:gd name="T29" fmla="*/ 646625 h 111"/>
                <a:gd name="T30" fmla="*/ 506475 w 177"/>
                <a:gd name="T31" fmla="*/ 282520 h 111"/>
                <a:gd name="T32" fmla="*/ 566485 w 177"/>
                <a:gd name="T33" fmla="*/ 231770 h 111"/>
                <a:gd name="T34" fmla="*/ 1234635 w 177"/>
                <a:gd name="T35" fmla="*/ 714273 h 111"/>
                <a:gd name="T36" fmla="*/ 414751 w 177"/>
                <a:gd name="T37" fmla="*/ 410259 h 111"/>
                <a:gd name="T38" fmla="*/ 628105 w 177"/>
                <a:gd name="T39" fmla="*/ 425880 h 111"/>
                <a:gd name="T40" fmla="*/ 1061143 w 177"/>
                <a:gd name="T41" fmla="*/ 605213 h 111"/>
                <a:gd name="T42" fmla="*/ 31891 w 177"/>
                <a:gd name="T43" fmla="*/ 133854 h 111"/>
                <a:gd name="T44" fmla="*/ 988104 w 177"/>
                <a:gd name="T45" fmla="*/ 646625 h 111"/>
                <a:gd name="T46" fmla="*/ 40642 w 177"/>
                <a:gd name="T47" fmla="*/ 231770 h 111"/>
                <a:gd name="T48" fmla="*/ 837179 w 177"/>
                <a:gd name="T49" fmla="*/ 680686 h 111"/>
                <a:gd name="T50" fmla="*/ 90191 w 177"/>
                <a:gd name="T51" fmla="*/ 479227 h 111"/>
                <a:gd name="T52" fmla="*/ 99431 w 177"/>
                <a:gd name="T53" fmla="*/ 479227 h 111"/>
                <a:gd name="T54" fmla="*/ 847992 w 177"/>
                <a:gd name="T55" fmla="*/ 702281 h 111"/>
                <a:gd name="T56" fmla="*/ 314099 w 177"/>
                <a:gd name="T57" fmla="*/ 324356 h 111"/>
                <a:gd name="T58" fmla="*/ 769463 w 177"/>
                <a:gd name="T59" fmla="*/ 628257 h 111"/>
                <a:gd name="T60" fmla="*/ 21034 w 177"/>
                <a:gd name="T61" fmla="*/ 133854 h 111"/>
                <a:gd name="T62" fmla="*/ 1072015 w 177"/>
                <a:gd name="T63" fmla="*/ 616360 h 111"/>
                <a:gd name="T64" fmla="*/ 262123 w 177"/>
                <a:gd name="T65" fmla="*/ 211808 h 111"/>
                <a:gd name="T66" fmla="*/ 403081 w 177"/>
                <a:gd name="T67" fmla="*/ 437872 h 111"/>
                <a:gd name="T68" fmla="*/ 1257111 w 177"/>
                <a:gd name="T69" fmla="*/ 714273 h 111"/>
                <a:gd name="T70" fmla="*/ 424086 w 177"/>
                <a:gd name="T71" fmla="*/ 125413 h 111"/>
                <a:gd name="T72" fmla="*/ 736908 w 177"/>
                <a:gd name="T73" fmla="*/ 425880 h 111"/>
                <a:gd name="T74" fmla="*/ 1072015 w 177"/>
                <a:gd name="T75" fmla="*/ 460797 h 111"/>
                <a:gd name="T76" fmla="*/ 281514 w 177"/>
                <a:gd name="T77" fmla="*/ 53275 h 111"/>
                <a:gd name="T78" fmla="*/ 825488 w 177"/>
                <a:gd name="T79" fmla="*/ 247415 h 111"/>
                <a:gd name="T80" fmla="*/ 1280850 w 177"/>
                <a:gd name="T81" fmla="*/ 536047 h 111"/>
                <a:gd name="T82" fmla="*/ 858878 w 177"/>
                <a:gd name="T83" fmla="*/ 368764 h 111"/>
                <a:gd name="T84" fmla="*/ 728930 w 177"/>
                <a:gd name="T85" fmla="*/ 282520 h 111"/>
                <a:gd name="T86" fmla="*/ 1246298 w 177"/>
                <a:gd name="T87" fmla="*/ 594767 h 111"/>
                <a:gd name="T88" fmla="*/ 1408441 w 177"/>
                <a:gd name="T89" fmla="*/ 733080 h 111"/>
                <a:gd name="T90" fmla="*/ 1583286 w 177"/>
                <a:gd name="T91" fmla="*/ 859183 h 111"/>
                <a:gd name="T92" fmla="*/ 1711003 w 177"/>
                <a:gd name="T93" fmla="*/ 1071039 h 111"/>
                <a:gd name="T94" fmla="*/ 1667497 w 177"/>
                <a:gd name="T95" fmla="*/ 1118558 h 111"/>
                <a:gd name="T96" fmla="*/ 1565344 w 177"/>
                <a:gd name="T97" fmla="*/ 1095601 h 111"/>
                <a:gd name="T98" fmla="*/ 1548435 w 177"/>
                <a:gd name="T99" fmla="*/ 1140157 h 111"/>
                <a:gd name="T100" fmla="*/ 1213627 w 177"/>
                <a:gd name="T101" fmla="*/ 949798 h 111"/>
                <a:gd name="T102" fmla="*/ 953061 w 177"/>
                <a:gd name="T103" fmla="*/ 714273 h 11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7" h="111">
                  <a:moveTo>
                    <a:pt x="118" y="85"/>
                  </a:moveTo>
                  <a:cubicBezTo>
                    <a:pt x="110" y="79"/>
                    <a:pt x="102" y="74"/>
                    <a:pt x="94" y="68"/>
                  </a:cubicBezTo>
                  <a:cubicBezTo>
                    <a:pt x="94" y="69"/>
                    <a:pt x="93" y="70"/>
                    <a:pt x="93" y="71"/>
                  </a:cubicBezTo>
                  <a:cubicBezTo>
                    <a:pt x="105" y="74"/>
                    <a:pt x="113" y="84"/>
                    <a:pt x="123" y="90"/>
                  </a:cubicBezTo>
                  <a:cubicBezTo>
                    <a:pt x="133" y="96"/>
                    <a:pt x="144" y="101"/>
                    <a:pt x="151" y="110"/>
                  </a:cubicBezTo>
                  <a:cubicBezTo>
                    <a:pt x="152" y="109"/>
                    <a:pt x="152" y="109"/>
                    <a:pt x="153" y="108"/>
                  </a:cubicBezTo>
                  <a:cubicBezTo>
                    <a:pt x="146" y="106"/>
                    <a:pt x="141" y="102"/>
                    <a:pt x="136" y="99"/>
                  </a:cubicBezTo>
                  <a:cubicBezTo>
                    <a:pt x="130" y="95"/>
                    <a:pt x="126" y="91"/>
                    <a:pt x="120" y="88"/>
                  </a:cubicBezTo>
                  <a:cubicBezTo>
                    <a:pt x="106" y="81"/>
                    <a:pt x="93" y="72"/>
                    <a:pt x="79" y="65"/>
                  </a:cubicBezTo>
                  <a:cubicBezTo>
                    <a:pt x="78" y="64"/>
                    <a:pt x="77" y="66"/>
                    <a:pt x="78" y="67"/>
                  </a:cubicBezTo>
                  <a:cubicBezTo>
                    <a:pt x="102" y="83"/>
                    <a:pt x="125" y="100"/>
                    <a:pt x="153" y="109"/>
                  </a:cubicBezTo>
                  <a:cubicBezTo>
                    <a:pt x="155" y="110"/>
                    <a:pt x="155" y="108"/>
                    <a:pt x="154" y="107"/>
                  </a:cubicBezTo>
                  <a:cubicBezTo>
                    <a:pt x="131" y="95"/>
                    <a:pt x="107" y="83"/>
                    <a:pt x="88" y="66"/>
                  </a:cubicBezTo>
                  <a:cubicBezTo>
                    <a:pt x="87" y="67"/>
                    <a:pt x="87" y="67"/>
                    <a:pt x="86" y="68"/>
                  </a:cubicBezTo>
                  <a:cubicBezTo>
                    <a:pt x="111" y="78"/>
                    <a:pt x="130" y="98"/>
                    <a:pt x="156" y="105"/>
                  </a:cubicBezTo>
                  <a:cubicBezTo>
                    <a:pt x="157" y="105"/>
                    <a:pt x="158" y="103"/>
                    <a:pt x="157" y="102"/>
                  </a:cubicBezTo>
                  <a:cubicBezTo>
                    <a:pt x="141" y="88"/>
                    <a:pt x="122" y="79"/>
                    <a:pt x="104" y="70"/>
                  </a:cubicBezTo>
                  <a:cubicBezTo>
                    <a:pt x="102" y="69"/>
                    <a:pt x="101" y="72"/>
                    <a:pt x="103" y="72"/>
                  </a:cubicBezTo>
                  <a:cubicBezTo>
                    <a:pt x="124" y="83"/>
                    <a:pt x="140" y="104"/>
                    <a:pt x="164" y="110"/>
                  </a:cubicBezTo>
                  <a:cubicBezTo>
                    <a:pt x="165" y="110"/>
                    <a:pt x="166" y="109"/>
                    <a:pt x="166" y="108"/>
                  </a:cubicBezTo>
                  <a:cubicBezTo>
                    <a:pt x="153" y="93"/>
                    <a:pt x="134" y="85"/>
                    <a:pt x="119" y="73"/>
                  </a:cubicBezTo>
                  <a:cubicBezTo>
                    <a:pt x="118" y="74"/>
                    <a:pt x="118" y="75"/>
                    <a:pt x="118" y="76"/>
                  </a:cubicBezTo>
                  <a:cubicBezTo>
                    <a:pt x="136" y="83"/>
                    <a:pt x="150" y="98"/>
                    <a:pt x="168" y="105"/>
                  </a:cubicBezTo>
                  <a:cubicBezTo>
                    <a:pt x="169" y="105"/>
                    <a:pt x="170" y="104"/>
                    <a:pt x="169" y="103"/>
                  </a:cubicBezTo>
                  <a:cubicBezTo>
                    <a:pt x="160" y="91"/>
                    <a:pt x="146" y="85"/>
                    <a:pt x="137" y="73"/>
                  </a:cubicBezTo>
                  <a:cubicBezTo>
                    <a:pt x="136" y="74"/>
                    <a:pt x="136" y="75"/>
                    <a:pt x="135" y="75"/>
                  </a:cubicBezTo>
                  <a:cubicBezTo>
                    <a:pt x="143" y="76"/>
                    <a:pt x="150" y="81"/>
                    <a:pt x="156" y="85"/>
                  </a:cubicBezTo>
                  <a:cubicBezTo>
                    <a:pt x="162" y="89"/>
                    <a:pt x="168" y="94"/>
                    <a:pt x="174" y="99"/>
                  </a:cubicBezTo>
                  <a:cubicBezTo>
                    <a:pt x="174" y="98"/>
                    <a:pt x="175" y="97"/>
                    <a:pt x="175" y="97"/>
                  </a:cubicBezTo>
                  <a:cubicBezTo>
                    <a:pt x="162" y="89"/>
                    <a:pt x="151" y="80"/>
                    <a:pt x="139" y="70"/>
                  </a:cubicBezTo>
                  <a:cubicBezTo>
                    <a:pt x="139" y="71"/>
                    <a:pt x="138" y="71"/>
                    <a:pt x="138" y="72"/>
                  </a:cubicBezTo>
                  <a:cubicBezTo>
                    <a:pt x="150" y="76"/>
                    <a:pt x="159" y="85"/>
                    <a:pt x="170" y="91"/>
                  </a:cubicBezTo>
                  <a:cubicBezTo>
                    <a:pt x="171" y="91"/>
                    <a:pt x="173" y="90"/>
                    <a:pt x="172" y="89"/>
                  </a:cubicBezTo>
                  <a:cubicBezTo>
                    <a:pt x="167" y="81"/>
                    <a:pt x="159" y="75"/>
                    <a:pt x="151" y="69"/>
                  </a:cubicBezTo>
                  <a:cubicBezTo>
                    <a:pt x="143" y="64"/>
                    <a:pt x="133" y="59"/>
                    <a:pt x="124" y="54"/>
                  </a:cubicBezTo>
                  <a:cubicBezTo>
                    <a:pt x="123" y="53"/>
                    <a:pt x="122" y="56"/>
                    <a:pt x="123" y="57"/>
                  </a:cubicBezTo>
                  <a:cubicBezTo>
                    <a:pt x="136" y="68"/>
                    <a:pt x="152" y="77"/>
                    <a:pt x="168" y="86"/>
                  </a:cubicBezTo>
                  <a:cubicBezTo>
                    <a:pt x="169" y="86"/>
                    <a:pt x="170" y="84"/>
                    <a:pt x="169" y="83"/>
                  </a:cubicBezTo>
                  <a:cubicBezTo>
                    <a:pt x="140" y="60"/>
                    <a:pt x="106" y="44"/>
                    <a:pt x="73" y="25"/>
                  </a:cubicBezTo>
                  <a:cubicBezTo>
                    <a:pt x="73" y="25"/>
                    <a:pt x="73" y="26"/>
                    <a:pt x="72" y="27"/>
                  </a:cubicBezTo>
                  <a:cubicBezTo>
                    <a:pt x="96" y="40"/>
                    <a:pt x="120" y="50"/>
                    <a:pt x="142" y="66"/>
                  </a:cubicBezTo>
                  <a:cubicBezTo>
                    <a:pt x="143" y="65"/>
                    <a:pt x="143" y="65"/>
                    <a:pt x="144" y="64"/>
                  </a:cubicBezTo>
                  <a:cubicBezTo>
                    <a:pt x="123" y="57"/>
                    <a:pt x="106" y="43"/>
                    <a:pt x="87" y="33"/>
                  </a:cubicBezTo>
                  <a:cubicBezTo>
                    <a:pt x="69" y="24"/>
                    <a:pt x="49" y="17"/>
                    <a:pt x="33" y="3"/>
                  </a:cubicBezTo>
                  <a:cubicBezTo>
                    <a:pt x="33" y="4"/>
                    <a:pt x="32" y="5"/>
                    <a:pt x="32" y="6"/>
                  </a:cubicBezTo>
                  <a:cubicBezTo>
                    <a:pt x="49" y="11"/>
                    <a:pt x="65" y="18"/>
                    <a:pt x="81" y="26"/>
                  </a:cubicBezTo>
                  <a:cubicBezTo>
                    <a:pt x="96" y="34"/>
                    <a:pt x="111" y="42"/>
                    <a:pt x="125" y="53"/>
                  </a:cubicBezTo>
                  <a:cubicBezTo>
                    <a:pt x="126" y="52"/>
                    <a:pt x="126" y="51"/>
                    <a:pt x="127" y="51"/>
                  </a:cubicBezTo>
                  <a:cubicBezTo>
                    <a:pt x="96" y="32"/>
                    <a:pt x="63" y="18"/>
                    <a:pt x="32" y="0"/>
                  </a:cubicBezTo>
                  <a:cubicBezTo>
                    <a:pt x="31" y="1"/>
                    <a:pt x="31" y="2"/>
                    <a:pt x="31" y="3"/>
                  </a:cubicBezTo>
                  <a:cubicBezTo>
                    <a:pt x="49" y="7"/>
                    <a:pt x="65" y="18"/>
                    <a:pt x="81" y="26"/>
                  </a:cubicBezTo>
                  <a:cubicBezTo>
                    <a:pt x="97" y="34"/>
                    <a:pt x="114" y="42"/>
                    <a:pt x="128" y="54"/>
                  </a:cubicBezTo>
                  <a:cubicBezTo>
                    <a:pt x="129" y="53"/>
                    <a:pt x="129" y="52"/>
                    <a:pt x="129" y="51"/>
                  </a:cubicBezTo>
                  <a:cubicBezTo>
                    <a:pt x="110" y="46"/>
                    <a:pt x="93" y="37"/>
                    <a:pt x="76" y="29"/>
                  </a:cubicBezTo>
                  <a:cubicBezTo>
                    <a:pt x="60" y="21"/>
                    <a:pt x="43" y="14"/>
                    <a:pt x="29" y="3"/>
                  </a:cubicBezTo>
                  <a:cubicBezTo>
                    <a:pt x="29" y="4"/>
                    <a:pt x="29" y="4"/>
                    <a:pt x="28" y="5"/>
                  </a:cubicBezTo>
                  <a:cubicBezTo>
                    <a:pt x="38" y="6"/>
                    <a:pt x="47" y="11"/>
                    <a:pt x="55" y="16"/>
                  </a:cubicBezTo>
                  <a:cubicBezTo>
                    <a:pt x="63" y="21"/>
                    <a:pt x="71" y="27"/>
                    <a:pt x="80" y="33"/>
                  </a:cubicBezTo>
                  <a:cubicBezTo>
                    <a:pt x="87" y="37"/>
                    <a:pt x="94" y="41"/>
                    <a:pt x="101" y="45"/>
                  </a:cubicBezTo>
                  <a:cubicBezTo>
                    <a:pt x="109" y="49"/>
                    <a:pt x="118" y="54"/>
                    <a:pt x="123" y="62"/>
                  </a:cubicBezTo>
                  <a:cubicBezTo>
                    <a:pt x="123" y="61"/>
                    <a:pt x="123" y="61"/>
                    <a:pt x="124" y="60"/>
                  </a:cubicBezTo>
                  <a:cubicBezTo>
                    <a:pt x="114" y="60"/>
                    <a:pt x="105" y="55"/>
                    <a:pt x="97" y="51"/>
                  </a:cubicBezTo>
                  <a:cubicBezTo>
                    <a:pt x="89" y="47"/>
                    <a:pt x="82" y="42"/>
                    <a:pt x="74" y="39"/>
                  </a:cubicBezTo>
                  <a:cubicBezTo>
                    <a:pt x="66" y="35"/>
                    <a:pt x="58" y="31"/>
                    <a:pt x="50" y="27"/>
                  </a:cubicBezTo>
                  <a:cubicBezTo>
                    <a:pt x="43" y="23"/>
                    <a:pt x="34" y="19"/>
                    <a:pt x="31" y="12"/>
                  </a:cubicBezTo>
                  <a:cubicBezTo>
                    <a:pt x="30" y="12"/>
                    <a:pt x="30" y="13"/>
                    <a:pt x="30" y="13"/>
                  </a:cubicBezTo>
                  <a:cubicBezTo>
                    <a:pt x="34" y="13"/>
                    <a:pt x="38" y="14"/>
                    <a:pt x="41" y="15"/>
                  </a:cubicBezTo>
                  <a:cubicBezTo>
                    <a:pt x="46" y="17"/>
                    <a:pt x="51" y="19"/>
                    <a:pt x="56" y="22"/>
                  </a:cubicBezTo>
                  <a:cubicBezTo>
                    <a:pt x="64" y="27"/>
                    <a:pt x="72" y="32"/>
                    <a:pt x="81" y="37"/>
                  </a:cubicBezTo>
                  <a:cubicBezTo>
                    <a:pt x="88" y="42"/>
                    <a:pt x="96" y="46"/>
                    <a:pt x="103" y="50"/>
                  </a:cubicBezTo>
                  <a:cubicBezTo>
                    <a:pt x="107" y="53"/>
                    <a:pt x="111" y="56"/>
                    <a:pt x="115" y="59"/>
                  </a:cubicBezTo>
                  <a:cubicBezTo>
                    <a:pt x="118" y="61"/>
                    <a:pt x="121" y="65"/>
                    <a:pt x="122" y="68"/>
                  </a:cubicBezTo>
                  <a:cubicBezTo>
                    <a:pt x="122" y="68"/>
                    <a:pt x="122" y="67"/>
                    <a:pt x="122" y="67"/>
                  </a:cubicBezTo>
                  <a:cubicBezTo>
                    <a:pt x="115" y="69"/>
                    <a:pt x="108" y="66"/>
                    <a:pt x="101" y="64"/>
                  </a:cubicBezTo>
                  <a:cubicBezTo>
                    <a:pt x="94" y="61"/>
                    <a:pt x="88" y="59"/>
                    <a:pt x="82" y="57"/>
                  </a:cubicBezTo>
                  <a:cubicBezTo>
                    <a:pt x="68" y="52"/>
                    <a:pt x="54" y="47"/>
                    <a:pt x="41" y="39"/>
                  </a:cubicBezTo>
                  <a:cubicBezTo>
                    <a:pt x="41" y="40"/>
                    <a:pt x="41" y="41"/>
                    <a:pt x="40" y="42"/>
                  </a:cubicBezTo>
                  <a:cubicBezTo>
                    <a:pt x="60" y="47"/>
                    <a:pt x="77" y="57"/>
                    <a:pt x="96" y="64"/>
                  </a:cubicBezTo>
                  <a:cubicBezTo>
                    <a:pt x="98" y="65"/>
                    <a:pt x="98" y="63"/>
                    <a:pt x="97" y="62"/>
                  </a:cubicBezTo>
                  <a:cubicBezTo>
                    <a:pt x="87" y="52"/>
                    <a:pt x="74" y="47"/>
                    <a:pt x="62" y="41"/>
                  </a:cubicBezTo>
                  <a:cubicBezTo>
                    <a:pt x="50" y="36"/>
                    <a:pt x="37" y="30"/>
                    <a:pt x="28" y="19"/>
                  </a:cubicBezTo>
                  <a:cubicBezTo>
                    <a:pt x="28" y="19"/>
                    <a:pt x="28" y="20"/>
                    <a:pt x="27" y="21"/>
                  </a:cubicBezTo>
                  <a:cubicBezTo>
                    <a:pt x="42" y="21"/>
                    <a:pt x="56" y="30"/>
                    <a:pt x="69" y="37"/>
                  </a:cubicBezTo>
                  <a:cubicBezTo>
                    <a:pt x="82" y="42"/>
                    <a:pt x="96" y="47"/>
                    <a:pt x="105" y="58"/>
                  </a:cubicBezTo>
                  <a:cubicBezTo>
                    <a:pt x="106" y="58"/>
                    <a:pt x="106" y="57"/>
                    <a:pt x="106" y="56"/>
                  </a:cubicBezTo>
                  <a:cubicBezTo>
                    <a:pt x="86" y="56"/>
                    <a:pt x="68" y="43"/>
                    <a:pt x="50" y="36"/>
                  </a:cubicBezTo>
                  <a:cubicBezTo>
                    <a:pt x="41" y="33"/>
                    <a:pt x="33" y="30"/>
                    <a:pt x="24" y="27"/>
                  </a:cubicBezTo>
                  <a:cubicBezTo>
                    <a:pt x="17" y="24"/>
                    <a:pt x="9" y="20"/>
                    <a:pt x="3" y="13"/>
                  </a:cubicBezTo>
                  <a:cubicBezTo>
                    <a:pt x="3" y="14"/>
                    <a:pt x="2" y="15"/>
                    <a:pt x="2" y="15"/>
                  </a:cubicBezTo>
                  <a:cubicBezTo>
                    <a:pt x="19" y="20"/>
                    <a:pt x="36" y="27"/>
                    <a:pt x="52" y="36"/>
                  </a:cubicBezTo>
                  <a:cubicBezTo>
                    <a:pt x="68" y="44"/>
                    <a:pt x="84" y="53"/>
                    <a:pt x="98" y="65"/>
                  </a:cubicBezTo>
                  <a:cubicBezTo>
                    <a:pt x="98" y="64"/>
                    <a:pt x="98" y="63"/>
                    <a:pt x="98" y="62"/>
                  </a:cubicBezTo>
                  <a:cubicBezTo>
                    <a:pt x="90" y="63"/>
                    <a:pt x="82" y="60"/>
                    <a:pt x="75" y="57"/>
                  </a:cubicBezTo>
                  <a:cubicBezTo>
                    <a:pt x="67" y="53"/>
                    <a:pt x="60" y="49"/>
                    <a:pt x="53" y="45"/>
                  </a:cubicBezTo>
                  <a:cubicBezTo>
                    <a:pt x="37" y="37"/>
                    <a:pt x="19" y="31"/>
                    <a:pt x="5" y="19"/>
                  </a:cubicBezTo>
                  <a:cubicBezTo>
                    <a:pt x="5" y="20"/>
                    <a:pt x="5" y="21"/>
                    <a:pt x="4" y="22"/>
                  </a:cubicBezTo>
                  <a:cubicBezTo>
                    <a:pt x="20" y="28"/>
                    <a:pt x="35" y="36"/>
                    <a:pt x="50" y="44"/>
                  </a:cubicBezTo>
                  <a:cubicBezTo>
                    <a:pt x="56" y="47"/>
                    <a:pt x="62" y="50"/>
                    <a:pt x="68" y="53"/>
                  </a:cubicBezTo>
                  <a:cubicBezTo>
                    <a:pt x="73" y="57"/>
                    <a:pt x="79" y="60"/>
                    <a:pt x="82" y="66"/>
                  </a:cubicBezTo>
                  <a:cubicBezTo>
                    <a:pt x="82" y="66"/>
                    <a:pt x="83" y="65"/>
                    <a:pt x="83" y="65"/>
                  </a:cubicBezTo>
                  <a:cubicBezTo>
                    <a:pt x="78" y="67"/>
                    <a:pt x="72" y="65"/>
                    <a:pt x="67" y="64"/>
                  </a:cubicBezTo>
                  <a:cubicBezTo>
                    <a:pt x="62" y="62"/>
                    <a:pt x="57" y="60"/>
                    <a:pt x="51" y="58"/>
                  </a:cubicBezTo>
                  <a:cubicBezTo>
                    <a:pt x="45" y="55"/>
                    <a:pt x="38" y="53"/>
                    <a:pt x="31" y="51"/>
                  </a:cubicBezTo>
                  <a:cubicBezTo>
                    <a:pt x="24" y="49"/>
                    <a:pt x="17" y="47"/>
                    <a:pt x="9" y="46"/>
                  </a:cubicBezTo>
                  <a:cubicBezTo>
                    <a:pt x="8" y="45"/>
                    <a:pt x="7" y="47"/>
                    <a:pt x="8" y="48"/>
                  </a:cubicBezTo>
                  <a:cubicBezTo>
                    <a:pt x="16" y="53"/>
                    <a:pt x="24" y="56"/>
                    <a:pt x="32" y="60"/>
                  </a:cubicBezTo>
                  <a:cubicBezTo>
                    <a:pt x="33" y="61"/>
                    <a:pt x="34" y="58"/>
                    <a:pt x="33" y="57"/>
                  </a:cubicBezTo>
                  <a:cubicBezTo>
                    <a:pt x="25" y="54"/>
                    <a:pt x="17" y="50"/>
                    <a:pt x="10" y="46"/>
                  </a:cubicBezTo>
                  <a:cubicBezTo>
                    <a:pt x="10" y="47"/>
                    <a:pt x="9" y="48"/>
                    <a:pt x="9" y="48"/>
                  </a:cubicBezTo>
                  <a:cubicBezTo>
                    <a:pt x="17" y="50"/>
                    <a:pt x="25" y="53"/>
                    <a:pt x="33" y="55"/>
                  </a:cubicBezTo>
                  <a:cubicBezTo>
                    <a:pt x="40" y="57"/>
                    <a:pt x="47" y="59"/>
                    <a:pt x="53" y="61"/>
                  </a:cubicBezTo>
                  <a:cubicBezTo>
                    <a:pt x="62" y="65"/>
                    <a:pt x="74" y="71"/>
                    <a:pt x="84" y="67"/>
                  </a:cubicBezTo>
                  <a:cubicBezTo>
                    <a:pt x="85" y="67"/>
                    <a:pt x="85" y="66"/>
                    <a:pt x="85" y="65"/>
                  </a:cubicBezTo>
                  <a:cubicBezTo>
                    <a:pt x="82" y="60"/>
                    <a:pt x="77" y="56"/>
                    <a:pt x="72" y="53"/>
                  </a:cubicBezTo>
                  <a:cubicBezTo>
                    <a:pt x="66" y="49"/>
                    <a:pt x="60" y="46"/>
                    <a:pt x="54" y="43"/>
                  </a:cubicBezTo>
                  <a:cubicBezTo>
                    <a:pt x="46" y="39"/>
                    <a:pt x="39" y="35"/>
                    <a:pt x="31" y="31"/>
                  </a:cubicBezTo>
                  <a:cubicBezTo>
                    <a:pt x="23" y="26"/>
                    <a:pt x="14" y="23"/>
                    <a:pt x="5" y="19"/>
                  </a:cubicBezTo>
                  <a:cubicBezTo>
                    <a:pt x="4" y="19"/>
                    <a:pt x="3" y="21"/>
                    <a:pt x="4" y="22"/>
                  </a:cubicBezTo>
                  <a:cubicBezTo>
                    <a:pt x="18" y="34"/>
                    <a:pt x="36" y="40"/>
                    <a:pt x="52" y="48"/>
                  </a:cubicBezTo>
                  <a:cubicBezTo>
                    <a:pt x="60" y="52"/>
                    <a:pt x="68" y="56"/>
                    <a:pt x="76" y="60"/>
                  </a:cubicBezTo>
                  <a:cubicBezTo>
                    <a:pt x="83" y="63"/>
                    <a:pt x="91" y="66"/>
                    <a:pt x="99" y="65"/>
                  </a:cubicBezTo>
                  <a:cubicBezTo>
                    <a:pt x="100" y="65"/>
                    <a:pt x="100" y="63"/>
                    <a:pt x="99" y="63"/>
                  </a:cubicBezTo>
                  <a:cubicBezTo>
                    <a:pt x="85" y="51"/>
                    <a:pt x="70" y="41"/>
                    <a:pt x="53" y="33"/>
                  </a:cubicBezTo>
                  <a:cubicBezTo>
                    <a:pt x="37" y="25"/>
                    <a:pt x="20" y="18"/>
                    <a:pt x="2" y="13"/>
                  </a:cubicBezTo>
                  <a:cubicBezTo>
                    <a:pt x="1" y="12"/>
                    <a:pt x="0" y="14"/>
                    <a:pt x="1" y="15"/>
                  </a:cubicBezTo>
                  <a:cubicBezTo>
                    <a:pt x="6" y="21"/>
                    <a:pt x="14" y="25"/>
                    <a:pt x="21" y="29"/>
                  </a:cubicBezTo>
                  <a:cubicBezTo>
                    <a:pt x="30" y="32"/>
                    <a:pt x="39" y="35"/>
                    <a:pt x="47" y="38"/>
                  </a:cubicBezTo>
                  <a:cubicBezTo>
                    <a:pt x="67" y="45"/>
                    <a:pt x="85" y="58"/>
                    <a:pt x="106" y="59"/>
                  </a:cubicBezTo>
                  <a:cubicBezTo>
                    <a:pt x="107" y="59"/>
                    <a:pt x="108" y="58"/>
                    <a:pt x="107" y="57"/>
                  </a:cubicBezTo>
                  <a:cubicBezTo>
                    <a:pt x="98" y="45"/>
                    <a:pt x="83" y="40"/>
                    <a:pt x="70" y="34"/>
                  </a:cubicBezTo>
                  <a:cubicBezTo>
                    <a:pt x="56" y="28"/>
                    <a:pt x="43" y="18"/>
                    <a:pt x="27" y="18"/>
                  </a:cubicBezTo>
                  <a:cubicBezTo>
                    <a:pt x="26" y="18"/>
                    <a:pt x="25" y="20"/>
                    <a:pt x="26" y="20"/>
                  </a:cubicBezTo>
                  <a:cubicBezTo>
                    <a:pt x="43" y="43"/>
                    <a:pt x="75" y="45"/>
                    <a:pt x="96" y="64"/>
                  </a:cubicBezTo>
                  <a:cubicBezTo>
                    <a:pt x="96" y="63"/>
                    <a:pt x="97" y="62"/>
                    <a:pt x="97" y="61"/>
                  </a:cubicBezTo>
                  <a:cubicBezTo>
                    <a:pt x="78" y="55"/>
                    <a:pt x="61" y="45"/>
                    <a:pt x="41" y="39"/>
                  </a:cubicBezTo>
                  <a:cubicBezTo>
                    <a:pt x="40" y="39"/>
                    <a:pt x="38" y="41"/>
                    <a:pt x="40" y="42"/>
                  </a:cubicBezTo>
                  <a:cubicBezTo>
                    <a:pt x="53" y="50"/>
                    <a:pt x="68" y="55"/>
                    <a:pt x="82" y="60"/>
                  </a:cubicBezTo>
                  <a:cubicBezTo>
                    <a:pt x="89" y="62"/>
                    <a:pt x="96" y="65"/>
                    <a:pt x="103" y="68"/>
                  </a:cubicBezTo>
                  <a:cubicBezTo>
                    <a:pt x="110" y="70"/>
                    <a:pt x="117" y="71"/>
                    <a:pt x="123" y="69"/>
                  </a:cubicBezTo>
                  <a:cubicBezTo>
                    <a:pt x="124" y="69"/>
                    <a:pt x="124" y="68"/>
                    <a:pt x="124" y="68"/>
                  </a:cubicBezTo>
                  <a:cubicBezTo>
                    <a:pt x="123" y="60"/>
                    <a:pt x="113" y="54"/>
                    <a:pt x="107" y="50"/>
                  </a:cubicBezTo>
                  <a:cubicBezTo>
                    <a:pt x="99" y="44"/>
                    <a:pt x="90" y="40"/>
                    <a:pt x="82" y="35"/>
                  </a:cubicBezTo>
                  <a:cubicBezTo>
                    <a:pt x="74" y="30"/>
                    <a:pt x="66" y="24"/>
                    <a:pt x="57" y="19"/>
                  </a:cubicBezTo>
                  <a:cubicBezTo>
                    <a:pt x="52" y="17"/>
                    <a:pt x="47" y="14"/>
                    <a:pt x="42" y="12"/>
                  </a:cubicBezTo>
                  <a:cubicBezTo>
                    <a:pt x="38" y="11"/>
                    <a:pt x="34" y="10"/>
                    <a:pt x="29" y="11"/>
                  </a:cubicBezTo>
                  <a:cubicBezTo>
                    <a:pt x="29" y="11"/>
                    <a:pt x="28" y="12"/>
                    <a:pt x="28" y="13"/>
                  </a:cubicBezTo>
                  <a:cubicBezTo>
                    <a:pt x="32" y="20"/>
                    <a:pt x="40" y="24"/>
                    <a:pt x="46" y="28"/>
                  </a:cubicBezTo>
                  <a:cubicBezTo>
                    <a:pt x="55" y="33"/>
                    <a:pt x="64" y="37"/>
                    <a:pt x="73" y="41"/>
                  </a:cubicBezTo>
                  <a:cubicBezTo>
                    <a:pt x="81" y="45"/>
                    <a:pt x="88" y="49"/>
                    <a:pt x="96" y="54"/>
                  </a:cubicBezTo>
                  <a:cubicBezTo>
                    <a:pt x="105" y="58"/>
                    <a:pt x="114" y="63"/>
                    <a:pt x="124" y="63"/>
                  </a:cubicBezTo>
                  <a:cubicBezTo>
                    <a:pt x="125" y="63"/>
                    <a:pt x="126" y="62"/>
                    <a:pt x="125" y="61"/>
                  </a:cubicBezTo>
                  <a:cubicBezTo>
                    <a:pt x="121" y="53"/>
                    <a:pt x="113" y="49"/>
                    <a:pt x="106" y="44"/>
                  </a:cubicBezTo>
                  <a:cubicBezTo>
                    <a:pt x="98" y="40"/>
                    <a:pt x="89" y="36"/>
                    <a:pt x="81" y="30"/>
                  </a:cubicBezTo>
                  <a:cubicBezTo>
                    <a:pt x="73" y="25"/>
                    <a:pt x="65" y="18"/>
                    <a:pt x="56" y="13"/>
                  </a:cubicBezTo>
                  <a:cubicBezTo>
                    <a:pt x="47" y="8"/>
                    <a:pt x="38" y="3"/>
                    <a:pt x="29" y="2"/>
                  </a:cubicBezTo>
                  <a:cubicBezTo>
                    <a:pt x="27" y="2"/>
                    <a:pt x="26" y="4"/>
                    <a:pt x="28" y="5"/>
                  </a:cubicBezTo>
                  <a:cubicBezTo>
                    <a:pt x="41" y="17"/>
                    <a:pt x="58" y="24"/>
                    <a:pt x="75" y="31"/>
                  </a:cubicBezTo>
                  <a:cubicBezTo>
                    <a:pt x="92" y="40"/>
                    <a:pt x="110" y="49"/>
                    <a:pt x="129" y="54"/>
                  </a:cubicBezTo>
                  <a:cubicBezTo>
                    <a:pt x="130" y="54"/>
                    <a:pt x="131" y="52"/>
                    <a:pt x="130" y="52"/>
                  </a:cubicBezTo>
                  <a:cubicBezTo>
                    <a:pt x="116" y="40"/>
                    <a:pt x="99" y="32"/>
                    <a:pt x="82" y="24"/>
                  </a:cubicBezTo>
                  <a:cubicBezTo>
                    <a:pt x="66" y="15"/>
                    <a:pt x="50" y="4"/>
                    <a:pt x="31" y="0"/>
                  </a:cubicBezTo>
                  <a:cubicBezTo>
                    <a:pt x="30" y="0"/>
                    <a:pt x="29" y="2"/>
                    <a:pt x="31" y="3"/>
                  </a:cubicBezTo>
                  <a:cubicBezTo>
                    <a:pt x="62" y="20"/>
                    <a:pt x="94" y="35"/>
                    <a:pt x="125" y="53"/>
                  </a:cubicBezTo>
                  <a:cubicBezTo>
                    <a:pt x="126" y="54"/>
                    <a:pt x="128" y="52"/>
                    <a:pt x="127" y="51"/>
                  </a:cubicBezTo>
                  <a:cubicBezTo>
                    <a:pt x="113" y="40"/>
                    <a:pt x="99" y="32"/>
                    <a:pt x="83" y="24"/>
                  </a:cubicBezTo>
                  <a:cubicBezTo>
                    <a:pt x="67" y="16"/>
                    <a:pt x="50" y="9"/>
                    <a:pt x="33" y="3"/>
                  </a:cubicBezTo>
                  <a:cubicBezTo>
                    <a:pt x="32" y="3"/>
                    <a:pt x="30" y="5"/>
                    <a:pt x="32" y="6"/>
                  </a:cubicBezTo>
                  <a:cubicBezTo>
                    <a:pt x="47" y="19"/>
                    <a:pt x="67" y="26"/>
                    <a:pt x="85" y="35"/>
                  </a:cubicBezTo>
                  <a:cubicBezTo>
                    <a:pt x="104" y="45"/>
                    <a:pt x="122" y="60"/>
                    <a:pt x="143" y="66"/>
                  </a:cubicBezTo>
                  <a:cubicBezTo>
                    <a:pt x="144" y="67"/>
                    <a:pt x="145" y="65"/>
                    <a:pt x="144" y="64"/>
                  </a:cubicBezTo>
                  <a:cubicBezTo>
                    <a:pt x="122" y="48"/>
                    <a:pt x="97" y="37"/>
                    <a:pt x="73" y="24"/>
                  </a:cubicBezTo>
                  <a:cubicBezTo>
                    <a:pt x="72" y="24"/>
                    <a:pt x="70" y="26"/>
                    <a:pt x="72" y="27"/>
                  </a:cubicBezTo>
                  <a:cubicBezTo>
                    <a:pt x="104" y="46"/>
                    <a:pt x="138" y="62"/>
                    <a:pt x="167" y="85"/>
                  </a:cubicBezTo>
                  <a:cubicBezTo>
                    <a:pt x="168" y="85"/>
                    <a:pt x="168" y="84"/>
                    <a:pt x="169" y="83"/>
                  </a:cubicBezTo>
                  <a:cubicBezTo>
                    <a:pt x="153" y="75"/>
                    <a:pt x="138" y="66"/>
                    <a:pt x="125" y="54"/>
                  </a:cubicBezTo>
                  <a:cubicBezTo>
                    <a:pt x="124" y="55"/>
                    <a:pt x="124" y="56"/>
                    <a:pt x="123" y="57"/>
                  </a:cubicBezTo>
                  <a:cubicBezTo>
                    <a:pt x="132" y="61"/>
                    <a:pt x="140" y="66"/>
                    <a:pt x="148" y="71"/>
                  </a:cubicBezTo>
                  <a:cubicBezTo>
                    <a:pt x="156" y="76"/>
                    <a:pt x="165" y="82"/>
                    <a:pt x="169" y="90"/>
                  </a:cubicBezTo>
                  <a:cubicBezTo>
                    <a:pt x="170" y="89"/>
                    <a:pt x="171" y="89"/>
                    <a:pt x="171" y="88"/>
                  </a:cubicBezTo>
                  <a:cubicBezTo>
                    <a:pt x="160" y="82"/>
                    <a:pt x="151" y="74"/>
                    <a:pt x="139" y="70"/>
                  </a:cubicBezTo>
                  <a:cubicBezTo>
                    <a:pt x="137" y="69"/>
                    <a:pt x="136" y="71"/>
                    <a:pt x="137" y="72"/>
                  </a:cubicBezTo>
                  <a:cubicBezTo>
                    <a:pt x="149" y="82"/>
                    <a:pt x="161" y="91"/>
                    <a:pt x="174" y="99"/>
                  </a:cubicBezTo>
                  <a:cubicBezTo>
                    <a:pt x="175" y="100"/>
                    <a:pt x="177" y="98"/>
                    <a:pt x="175" y="97"/>
                  </a:cubicBezTo>
                  <a:cubicBezTo>
                    <a:pt x="169" y="91"/>
                    <a:pt x="163" y="86"/>
                    <a:pt x="157" y="82"/>
                  </a:cubicBezTo>
                  <a:cubicBezTo>
                    <a:pt x="151" y="78"/>
                    <a:pt x="143" y="73"/>
                    <a:pt x="136" y="73"/>
                  </a:cubicBezTo>
                  <a:cubicBezTo>
                    <a:pt x="135" y="73"/>
                    <a:pt x="134" y="74"/>
                    <a:pt x="134" y="75"/>
                  </a:cubicBezTo>
                  <a:cubicBezTo>
                    <a:pt x="144" y="86"/>
                    <a:pt x="158" y="93"/>
                    <a:pt x="167" y="105"/>
                  </a:cubicBezTo>
                  <a:cubicBezTo>
                    <a:pt x="168" y="104"/>
                    <a:pt x="168" y="103"/>
                    <a:pt x="169" y="102"/>
                  </a:cubicBezTo>
                  <a:cubicBezTo>
                    <a:pt x="151" y="95"/>
                    <a:pt x="137" y="80"/>
                    <a:pt x="119" y="73"/>
                  </a:cubicBezTo>
                  <a:cubicBezTo>
                    <a:pt x="117" y="73"/>
                    <a:pt x="116" y="75"/>
                    <a:pt x="117" y="76"/>
                  </a:cubicBezTo>
                  <a:cubicBezTo>
                    <a:pt x="133" y="87"/>
                    <a:pt x="151" y="95"/>
                    <a:pt x="163" y="110"/>
                  </a:cubicBezTo>
                  <a:cubicBezTo>
                    <a:pt x="164" y="109"/>
                    <a:pt x="164" y="108"/>
                    <a:pt x="165" y="107"/>
                  </a:cubicBezTo>
                  <a:cubicBezTo>
                    <a:pt x="153" y="105"/>
                    <a:pt x="143" y="97"/>
                    <a:pt x="133" y="90"/>
                  </a:cubicBezTo>
                  <a:cubicBezTo>
                    <a:pt x="124" y="83"/>
                    <a:pt x="115" y="75"/>
                    <a:pt x="104" y="70"/>
                  </a:cubicBezTo>
                  <a:cubicBezTo>
                    <a:pt x="103" y="71"/>
                    <a:pt x="103" y="71"/>
                    <a:pt x="103" y="72"/>
                  </a:cubicBezTo>
                  <a:cubicBezTo>
                    <a:pt x="121" y="81"/>
                    <a:pt x="140" y="91"/>
                    <a:pt x="155" y="105"/>
                  </a:cubicBezTo>
                  <a:cubicBezTo>
                    <a:pt x="155" y="104"/>
                    <a:pt x="156" y="103"/>
                    <a:pt x="156" y="102"/>
                  </a:cubicBezTo>
                  <a:cubicBezTo>
                    <a:pt x="130" y="96"/>
                    <a:pt x="111" y="75"/>
                    <a:pt x="87" y="66"/>
                  </a:cubicBezTo>
                  <a:cubicBezTo>
                    <a:pt x="86" y="65"/>
                    <a:pt x="85" y="67"/>
                    <a:pt x="86" y="68"/>
                  </a:cubicBezTo>
                  <a:cubicBezTo>
                    <a:pt x="106" y="86"/>
                    <a:pt x="130" y="97"/>
                    <a:pt x="153" y="109"/>
                  </a:cubicBezTo>
                  <a:cubicBezTo>
                    <a:pt x="153" y="109"/>
                    <a:pt x="154" y="108"/>
                    <a:pt x="154" y="107"/>
                  </a:cubicBezTo>
                  <a:cubicBezTo>
                    <a:pt x="127" y="98"/>
                    <a:pt x="103" y="81"/>
                    <a:pt x="80" y="65"/>
                  </a:cubicBezTo>
                  <a:cubicBezTo>
                    <a:pt x="79" y="66"/>
                    <a:pt x="79" y="66"/>
                    <a:pt x="78" y="67"/>
                  </a:cubicBezTo>
                  <a:cubicBezTo>
                    <a:pt x="93" y="74"/>
                    <a:pt x="106" y="83"/>
                    <a:pt x="120" y="91"/>
                  </a:cubicBezTo>
                  <a:cubicBezTo>
                    <a:pt x="131" y="97"/>
                    <a:pt x="140" y="108"/>
                    <a:pt x="152" y="111"/>
                  </a:cubicBezTo>
                  <a:cubicBezTo>
                    <a:pt x="153" y="111"/>
                    <a:pt x="154" y="109"/>
                    <a:pt x="153" y="108"/>
                  </a:cubicBezTo>
                  <a:cubicBezTo>
                    <a:pt x="146" y="99"/>
                    <a:pt x="135" y="94"/>
                    <a:pt x="125" y="88"/>
                  </a:cubicBezTo>
                  <a:cubicBezTo>
                    <a:pt x="114" y="82"/>
                    <a:pt x="106" y="72"/>
                    <a:pt x="94" y="68"/>
                  </a:cubicBezTo>
                  <a:cubicBezTo>
                    <a:pt x="93" y="68"/>
                    <a:pt x="91" y="69"/>
                    <a:pt x="93" y="70"/>
                  </a:cubicBezTo>
                  <a:cubicBezTo>
                    <a:pt x="101" y="76"/>
                    <a:pt x="109" y="81"/>
                    <a:pt x="116" y="87"/>
                  </a:cubicBezTo>
                  <a:cubicBezTo>
                    <a:pt x="118" y="88"/>
                    <a:pt x="119" y="86"/>
                    <a:pt x="118" y="85"/>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40" name="Freeform 38"/>
            <p:cNvSpPr>
              <a:spLocks noChangeArrowheads="1"/>
            </p:cNvSpPr>
            <p:nvPr/>
          </p:nvSpPr>
          <p:spPr bwMode="auto">
            <a:xfrm>
              <a:off x="3789" y="2036"/>
              <a:ext cx="252" cy="155"/>
            </a:xfrm>
            <a:custGeom>
              <a:avLst/>
              <a:gdLst>
                <a:gd name="T0" fmla="*/ 762624 w 130"/>
                <a:gd name="T1" fmla="*/ 283162 h 80"/>
                <a:gd name="T2" fmla="*/ 360251 w 130"/>
                <a:gd name="T3" fmla="*/ 220850 h 80"/>
                <a:gd name="T4" fmla="*/ 23128 w 130"/>
                <a:gd name="T5" fmla="*/ 23072 h 80"/>
                <a:gd name="T6" fmla="*/ 663460 w 130"/>
                <a:gd name="T7" fmla="*/ 369813 h 80"/>
                <a:gd name="T8" fmla="*/ 255373 w 130"/>
                <a:gd name="T9" fmla="*/ 23072 h 80"/>
                <a:gd name="T10" fmla="*/ 836754 w 130"/>
                <a:gd name="T11" fmla="*/ 381660 h 80"/>
                <a:gd name="T12" fmla="*/ 644963 w 130"/>
                <a:gd name="T13" fmla="*/ 313102 h 80"/>
                <a:gd name="T14" fmla="*/ 1070636 w 130"/>
                <a:gd name="T15" fmla="*/ 671811 h 80"/>
                <a:gd name="T16" fmla="*/ 1139994 w 130"/>
                <a:gd name="T17" fmla="*/ 746893 h 80"/>
                <a:gd name="T18" fmla="*/ 1239152 w 130"/>
                <a:gd name="T19" fmla="*/ 682930 h 80"/>
                <a:gd name="T20" fmla="*/ 1286092 w 130"/>
                <a:gd name="T21" fmla="*/ 671811 h 80"/>
                <a:gd name="T22" fmla="*/ 1151400 w 130"/>
                <a:gd name="T23" fmla="*/ 548626 h 80"/>
                <a:gd name="T24" fmla="*/ 1185230 w 130"/>
                <a:gd name="T25" fmla="*/ 439061 h 80"/>
                <a:gd name="T26" fmla="*/ 1353692 w 130"/>
                <a:gd name="T27" fmla="*/ 590562 h 80"/>
                <a:gd name="T28" fmla="*/ 1343298 w 130"/>
                <a:gd name="T29" fmla="*/ 537563 h 80"/>
                <a:gd name="T30" fmla="*/ 1173298 w 130"/>
                <a:gd name="T31" fmla="*/ 427897 h 80"/>
                <a:gd name="T32" fmla="*/ 1272139 w 130"/>
                <a:gd name="T33" fmla="*/ 515918 h 80"/>
                <a:gd name="T34" fmla="*/ 1353692 w 130"/>
                <a:gd name="T35" fmla="*/ 618024 h 80"/>
                <a:gd name="T36" fmla="*/ 1286092 w 130"/>
                <a:gd name="T37" fmla="*/ 671811 h 80"/>
                <a:gd name="T38" fmla="*/ 1173298 w 130"/>
                <a:gd name="T39" fmla="*/ 618024 h 80"/>
                <a:gd name="T40" fmla="*/ 1151400 w 130"/>
                <a:gd name="T41" fmla="*/ 651337 h 80"/>
                <a:gd name="T42" fmla="*/ 1173298 w 130"/>
                <a:gd name="T43" fmla="*/ 728419 h 80"/>
                <a:gd name="T44" fmla="*/ 1080237 w 130"/>
                <a:gd name="T45" fmla="*/ 757956 h 80"/>
                <a:gd name="T46" fmla="*/ 911740 w 130"/>
                <a:gd name="T47" fmla="*/ 651337 h 80"/>
                <a:gd name="T48" fmla="*/ 1215181 w 130"/>
                <a:gd name="T49" fmla="*/ 716513 h 80"/>
                <a:gd name="T50" fmla="*/ 1196430 w 130"/>
                <a:gd name="T51" fmla="*/ 820781 h 80"/>
                <a:gd name="T52" fmla="*/ 1196430 w 130"/>
                <a:gd name="T53" fmla="*/ 716513 h 80"/>
                <a:gd name="T54" fmla="*/ 1035292 w 130"/>
                <a:gd name="T55" fmla="*/ 728419 h 80"/>
                <a:gd name="T56" fmla="*/ 1298036 w 130"/>
                <a:gd name="T57" fmla="*/ 618024 h 80"/>
                <a:gd name="T58" fmla="*/ 1227112 w 130"/>
                <a:gd name="T59" fmla="*/ 705157 h 80"/>
                <a:gd name="T60" fmla="*/ 1080237 w 130"/>
                <a:gd name="T61" fmla="*/ 785621 h 80"/>
                <a:gd name="T62" fmla="*/ 1080237 w 130"/>
                <a:gd name="T63" fmla="*/ 757956 h 80"/>
                <a:gd name="T64" fmla="*/ 993229 w 130"/>
                <a:gd name="T65" fmla="*/ 659862 h 80"/>
                <a:gd name="T66" fmla="*/ 1163333 w 130"/>
                <a:gd name="T67" fmla="*/ 659862 h 80"/>
                <a:gd name="T68" fmla="*/ 1250236 w 130"/>
                <a:gd name="T69" fmla="*/ 705157 h 80"/>
                <a:gd name="T70" fmla="*/ 1286092 w 130"/>
                <a:gd name="T71" fmla="*/ 671811 h 80"/>
                <a:gd name="T72" fmla="*/ 1239152 w 130"/>
                <a:gd name="T73" fmla="*/ 590562 h 80"/>
                <a:gd name="T74" fmla="*/ 1272139 w 130"/>
                <a:gd name="T75" fmla="*/ 515918 h 80"/>
                <a:gd name="T76" fmla="*/ 1365115 w 130"/>
                <a:gd name="T77" fmla="*/ 579094 h 80"/>
                <a:gd name="T78" fmla="*/ 1353692 w 130"/>
                <a:gd name="T79" fmla="*/ 548626 h 80"/>
                <a:gd name="T80" fmla="*/ 1260647 w 130"/>
                <a:gd name="T81" fmla="*/ 492877 h 80"/>
                <a:gd name="T82" fmla="*/ 1185230 w 130"/>
                <a:gd name="T83" fmla="*/ 439061 h 80"/>
                <a:gd name="T84" fmla="*/ 1298036 w 130"/>
                <a:gd name="T85" fmla="*/ 579094 h 80"/>
                <a:gd name="T86" fmla="*/ 1272139 w 130"/>
                <a:gd name="T87" fmla="*/ 659862 h 80"/>
                <a:gd name="T88" fmla="*/ 1227112 w 130"/>
                <a:gd name="T89" fmla="*/ 716513 h 80"/>
                <a:gd name="T90" fmla="*/ 1151400 w 130"/>
                <a:gd name="T91" fmla="*/ 746893 h 80"/>
                <a:gd name="T92" fmla="*/ 1215181 w 130"/>
                <a:gd name="T93" fmla="*/ 682930 h 80"/>
                <a:gd name="T94" fmla="*/ 1092168 w 130"/>
                <a:gd name="T95" fmla="*/ 606635 h 80"/>
                <a:gd name="T96" fmla="*/ 656262 w 130"/>
                <a:gd name="T97" fmla="*/ 292745 h 80"/>
                <a:gd name="T98" fmla="*/ 855722 w 130"/>
                <a:gd name="T99" fmla="*/ 358600 h 80"/>
                <a:gd name="T100" fmla="*/ 233883 w 130"/>
                <a:gd name="T101" fmla="*/ 44702 h 80"/>
                <a:gd name="T102" fmla="*/ 675096 w 130"/>
                <a:gd name="T103" fmla="*/ 346741 h 80"/>
                <a:gd name="T104" fmla="*/ 11931 w 130"/>
                <a:gd name="T105" fmla="*/ 53787 h 80"/>
                <a:gd name="T106" fmla="*/ 402318 w 130"/>
                <a:gd name="T107" fmla="*/ 212449 h 80"/>
                <a:gd name="T108" fmla="*/ 146984 w 130"/>
                <a:gd name="T109" fmla="*/ 33523 h 80"/>
                <a:gd name="T110" fmla="*/ 383439 w 130"/>
                <a:gd name="T111" fmla="*/ 86610 h 8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30" h="80">
                  <a:moveTo>
                    <a:pt x="35" y="11"/>
                  </a:moveTo>
                  <a:cubicBezTo>
                    <a:pt x="47" y="16"/>
                    <a:pt x="61" y="20"/>
                    <a:pt x="71" y="29"/>
                  </a:cubicBezTo>
                  <a:cubicBezTo>
                    <a:pt x="71" y="28"/>
                    <a:pt x="72" y="27"/>
                    <a:pt x="72" y="27"/>
                  </a:cubicBezTo>
                  <a:cubicBezTo>
                    <a:pt x="51" y="22"/>
                    <a:pt x="35" y="5"/>
                    <a:pt x="14" y="1"/>
                  </a:cubicBezTo>
                  <a:cubicBezTo>
                    <a:pt x="13" y="0"/>
                    <a:pt x="13" y="1"/>
                    <a:pt x="13" y="2"/>
                  </a:cubicBezTo>
                  <a:cubicBezTo>
                    <a:pt x="15" y="12"/>
                    <a:pt x="26" y="17"/>
                    <a:pt x="34" y="21"/>
                  </a:cubicBezTo>
                  <a:cubicBezTo>
                    <a:pt x="44" y="27"/>
                    <a:pt x="54" y="30"/>
                    <a:pt x="64" y="36"/>
                  </a:cubicBezTo>
                  <a:cubicBezTo>
                    <a:pt x="64" y="35"/>
                    <a:pt x="64" y="35"/>
                    <a:pt x="65" y="34"/>
                  </a:cubicBezTo>
                  <a:cubicBezTo>
                    <a:pt x="41" y="31"/>
                    <a:pt x="25" y="9"/>
                    <a:pt x="2" y="2"/>
                  </a:cubicBezTo>
                  <a:cubicBezTo>
                    <a:pt x="2" y="3"/>
                    <a:pt x="2" y="4"/>
                    <a:pt x="2" y="5"/>
                  </a:cubicBezTo>
                  <a:cubicBezTo>
                    <a:pt x="13" y="4"/>
                    <a:pt x="25" y="11"/>
                    <a:pt x="34" y="17"/>
                  </a:cubicBezTo>
                  <a:cubicBezTo>
                    <a:pt x="43" y="23"/>
                    <a:pt x="53" y="30"/>
                    <a:pt x="63" y="35"/>
                  </a:cubicBezTo>
                  <a:cubicBezTo>
                    <a:pt x="63" y="34"/>
                    <a:pt x="64" y="33"/>
                    <a:pt x="64" y="33"/>
                  </a:cubicBezTo>
                  <a:cubicBezTo>
                    <a:pt x="56" y="30"/>
                    <a:pt x="49" y="26"/>
                    <a:pt x="42" y="21"/>
                  </a:cubicBezTo>
                  <a:cubicBezTo>
                    <a:pt x="35" y="16"/>
                    <a:pt x="28" y="10"/>
                    <a:pt x="24" y="2"/>
                  </a:cubicBezTo>
                  <a:cubicBezTo>
                    <a:pt x="24" y="3"/>
                    <a:pt x="24" y="4"/>
                    <a:pt x="23" y="4"/>
                  </a:cubicBezTo>
                  <a:cubicBezTo>
                    <a:pt x="34" y="3"/>
                    <a:pt x="45" y="9"/>
                    <a:pt x="54" y="15"/>
                  </a:cubicBezTo>
                  <a:cubicBezTo>
                    <a:pt x="63" y="20"/>
                    <a:pt x="72" y="27"/>
                    <a:pt x="79" y="36"/>
                  </a:cubicBezTo>
                  <a:cubicBezTo>
                    <a:pt x="79" y="35"/>
                    <a:pt x="79" y="34"/>
                    <a:pt x="80" y="34"/>
                  </a:cubicBezTo>
                  <a:cubicBezTo>
                    <a:pt x="73" y="35"/>
                    <a:pt x="67" y="32"/>
                    <a:pt x="62" y="28"/>
                  </a:cubicBezTo>
                  <a:cubicBezTo>
                    <a:pt x="62" y="29"/>
                    <a:pt x="62" y="30"/>
                    <a:pt x="61" y="30"/>
                  </a:cubicBezTo>
                  <a:cubicBezTo>
                    <a:pt x="74" y="32"/>
                    <a:pt x="87" y="41"/>
                    <a:pt x="96" y="50"/>
                  </a:cubicBezTo>
                  <a:cubicBezTo>
                    <a:pt x="97" y="52"/>
                    <a:pt x="100" y="55"/>
                    <a:pt x="101" y="58"/>
                  </a:cubicBezTo>
                  <a:cubicBezTo>
                    <a:pt x="101" y="60"/>
                    <a:pt x="99" y="62"/>
                    <a:pt x="101" y="64"/>
                  </a:cubicBezTo>
                  <a:cubicBezTo>
                    <a:pt x="104" y="69"/>
                    <a:pt x="111" y="68"/>
                    <a:pt x="115" y="68"/>
                  </a:cubicBezTo>
                  <a:cubicBezTo>
                    <a:pt x="115" y="67"/>
                    <a:pt x="114" y="66"/>
                    <a:pt x="114" y="66"/>
                  </a:cubicBezTo>
                  <a:cubicBezTo>
                    <a:pt x="112" y="67"/>
                    <a:pt x="111" y="70"/>
                    <a:pt x="108" y="71"/>
                  </a:cubicBezTo>
                  <a:cubicBezTo>
                    <a:pt x="107" y="72"/>
                    <a:pt x="108" y="74"/>
                    <a:pt x="109" y="74"/>
                  </a:cubicBezTo>
                  <a:cubicBezTo>
                    <a:pt x="114" y="73"/>
                    <a:pt x="117" y="70"/>
                    <a:pt x="119" y="67"/>
                  </a:cubicBezTo>
                  <a:cubicBezTo>
                    <a:pt x="120" y="66"/>
                    <a:pt x="119" y="64"/>
                    <a:pt x="117" y="65"/>
                  </a:cubicBezTo>
                  <a:cubicBezTo>
                    <a:pt x="116" y="65"/>
                    <a:pt x="115" y="65"/>
                    <a:pt x="114" y="66"/>
                  </a:cubicBezTo>
                  <a:cubicBezTo>
                    <a:pt x="113" y="66"/>
                    <a:pt x="114" y="69"/>
                    <a:pt x="116" y="68"/>
                  </a:cubicBezTo>
                  <a:cubicBezTo>
                    <a:pt x="118" y="67"/>
                    <a:pt x="119" y="66"/>
                    <a:pt x="122" y="64"/>
                  </a:cubicBezTo>
                  <a:cubicBezTo>
                    <a:pt x="122" y="63"/>
                    <a:pt x="122" y="62"/>
                    <a:pt x="122" y="62"/>
                  </a:cubicBezTo>
                  <a:cubicBezTo>
                    <a:pt x="118" y="57"/>
                    <a:pt x="114" y="54"/>
                    <a:pt x="111" y="50"/>
                  </a:cubicBezTo>
                  <a:cubicBezTo>
                    <a:pt x="110" y="51"/>
                    <a:pt x="110" y="52"/>
                    <a:pt x="109" y="52"/>
                  </a:cubicBezTo>
                  <a:cubicBezTo>
                    <a:pt x="114" y="54"/>
                    <a:pt x="118" y="57"/>
                    <a:pt x="123" y="58"/>
                  </a:cubicBezTo>
                  <a:cubicBezTo>
                    <a:pt x="124" y="58"/>
                    <a:pt x="125" y="57"/>
                    <a:pt x="124" y="56"/>
                  </a:cubicBezTo>
                  <a:cubicBezTo>
                    <a:pt x="121" y="50"/>
                    <a:pt x="116" y="47"/>
                    <a:pt x="112" y="42"/>
                  </a:cubicBezTo>
                  <a:cubicBezTo>
                    <a:pt x="111" y="43"/>
                    <a:pt x="111" y="44"/>
                    <a:pt x="110" y="44"/>
                  </a:cubicBezTo>
                  <a:cubicBezTo>
                    <a:pt x="116" y="49"/>
                    <a:pt x="121" y="53"/>
                    <a:pt x="127" y="58"/>
                  </a:cubicBezTo>
                  <a:cubicBezTo>
                    <a:pt x="128" y="59"/>
                    <a:pt x="129" y="57"/>
                    <a:pt x="128" y="56"/>
                  </a:cubicBezTo>
                  <a:cubicBezTo>
                    <a:pt x="126" y="52"/>
                    <a:pt x="123" y="49"/>
                    <a:pt x="121" y="45"/>
                  </a:cubicBezTo>
                  <a:cubicBezTo>
                    <a:pt x="121" y="46"/>
                    <a:pt x="120" y="47"/>
                    <a:pt x="120" y="47"/>
                  </a:cubicBezTo>
                  <a:cubicBezTo>
                    <a:pt x="123" y="48"/>
                    <a:pt x="125" y="49"/>
                    <a:pt x="127" y="51"/>
                  </a:cubicBezTo>
                  <a:cubicBezTo>
                    <a:pt x="128" y="51"/>
                    <a:pt x="128" y="50"/>
                    <a:pt x="129" y="49"/>
                  </a:cubicBezTo>
                  <a:cubicBezTo>
                    <a:pt x="123" y="46"/>
                    <a:pt x="118" y="43"/>
                    <a:pt x="113" y="39"/>
                  </a:cubicBezTo>
                  <a:cubicBezTo>
                    <a:pt x="112" y="39"/>
                    <a:pt x="112" y="40"/>
                    <a:pt x="111" y="41"/>
                  </a:cubicBezTo>
                  <a:cubicBezTo>
                    <a:pt x="117" y="46"/>
                    <a:pt x="123" y="50"/>
                    <a:pt x="127" y="56"/>
                  </a:cubicBezTo>
                  <a:cubicBezTo>
                    <a:pt x="128" y="56"/>
                    <a:pt x="128" y="55"/>
                    <a:pt x="129" y="54"/>
                  </a:cubicBezTo>
                  <a:cubicBezTo>
                    <a:pt x="125" y="54"/>
                    <a:pt x="122" y="52"/>
                    <a:pt x="120" y="49"/>
                  </a:cubicBezTo>
                  <a:cubicBezTo>
                    <a:pt x="119" y="50"/>
                    <a:pt x="119" y="50"/>
                    <a:pt x="118" y="51"/>
                  </a:cubicBezTo>
                  <a:cubicBezTo>
                    <a:pt x="122" y="53"/>
                    <a:pt x="125" y="56"/>
                    <a:pt x="126" y="61"/>
                  </a:cubicBezTo>
                  <a:cubicBezTo>
                    <a:pt x="127" y="60"/>
                    <a:pt x="127" y="60"/>
                    <a:pt x="128" y="59"/>
                  </a:cubicBezTo>
                  <a:cubicBezTo>
                    <a:pt x="125" y="58"/>
                    <a:pt x="122" y="56"/>
                    <a:pt x="119" y="54"/>
                  </a:cubicBezTo>
                  <a:cubicBezTo>
                    <a:pt x="117" y="53"/>
                    <a:pt x="116" y="55"/>
                    <a:pt x="117" y="56"/>
                  </a:cubicBezTo>
                  <a:cubicBezTo>
                    <a:pt x="119" y="58"/>
                    <a:pt x="120" y="61"/>
                    <a:pt x="122" y="64"/>
                  </a:cubicBezTo>
                  <a:cubicBezTo>
                    <a:pt x="122" y="63"/>
                    <a:pt x="122" y="62"/>
                    <a:pt x="123" y="62"/>
                  </a:cubicBezTo>
                  <a:cubicBezTo>
                    <a:pt x="119" y="61"/>
                    <a:pt x="116" y="59"/>
                    <a:pt x="112" y="57"/>
                  </a:cubicBezTo>
                  <a:cubicBezTo>
                    <a:pt x="111" y="56"/>
                    <a:pt x="110" y="58"/>
                    <a:pt x="111" y="59"/>
                  </a:cubicBezTo>
                  <a:cubicBezTo>
                    <a:pt x="113" y="62"/>
                    <a:pt x="115" y="65"/>
                    <a:pt x="116" y="68"/>
                  </a:cubicBezTo>
                  <a:cubicBezTo>
                    <a:pt x="116" y="67"/>
                    <a:pt x="117" y="66"/>
                    <a:pt x="117" y="66"/>
                  </a:cubicBezTo>
                  <a:cubicBezTo>
                    <a:pt x="114" y="65"/>
                    <a:pt x="112" y="65"/>
                    <a:pt x="109" y="62"/>
                  </a:cubicBezTo>
                  <a:cubicBezTo>
                    <a:pt x="108" y="61"/>
                    <a:pt x="107" y="62"/>
                    <a:pt x="107" y="64"/>
                  </a:cubicBezTo>
                  <a:cubicBezTo>
                    <a:pt x="108" y="66"/>
                    <a:pt x="108" y="69"/>
                    <a:pt x="109" y="71"/>
                  </a:cubicBezTo>
                  <a:cubicBezTo>
                    <a:pt x="109" y="71"/>
                    <a:pt x="110" y="70"/>
                    <a:pt x="111" y="69"/>
                  </a:cubicBezTo>
                  <a:cubicBezTo>
                    <a:pt x="105" y="68"/>
                    <a:pt x="100" y="64"/>
                    <a:pt x="96" y="60"/>
                  </a:cubicBezTo>
                  <a:cubicBezTo>
                    <a:pt x="94" y="60"/>
                    <a:pt x="93" y="61"/>
                    <a:pt x="94" y="62"/>
                  </a:cubicBezTo>
                  <a:cubicBezTo>
                    <a:pt x="96" y="66"/>
                    <a:pt x="99" y="69"/>
                    <a:pt x="102" y="72"/>
                  </a:cubicBezTo>
                  <a:cubicBezTo>
                    <a:pt x="102" y="71"/>
                    <a:pt x="102" y="70"/>
                    <a:pt x="103" y="70"/>
                  </a:cubicBezTo>
                  <a:cubicBezTo>
                    <a:pt x="97" y="68"/>
                    <a:pt x="92" y="65"/>
                    <a:pt x="88" y="61"/>
                  </a:cubicBezTo>
                  <a:cubicBezTo>
                    <a:pt x="87" y="59"/>
                    <a:pt x="85" y="61"/>
                    <a:pt x="86" y="62"/>
                  </a:cubicBezTo>
                  <a:cubicBezTo>
                    <a:pt x="89" y="69"/>
                    <a:pt x="95" y="72"/>
                    <a:pt x="100" y="77"/>
                  </a:cubicBezTo>
                  <a:cubicBezTo>
                    <a:pt x="101" y="78"/>
                    <a:pt x="102" y="78"/>
                    <a:pt x="102" y="77"/>
                  </a:cubicBezTo>
                  <a:cubicBezTo>
                    <a:pt x="105" y="73"/>
                    <a:pt x="110" y="69"/>
                    <a:pt x="115" y="68"/>
                  </a:cubicBezTo>
                  <a:cubicBezTo>
                    <a:pt x="115" y="68"/>
                    <a:pt x="114" y="67"/>
                    <a:pt x="114" y="67"/>
                  </a:cubicBezTo>
                  <a:cubicBezTo>
                    <a:pt x="113" y="70"/>
                    <a:pt x="112" y="74"/>
                    <a:pt x="111" y="77"/>
                  </a:cubicBezTo>
                  <a:cubicBezTo>
                    <a:pt x="110" y="79"/>
                    <a:pt x="112" y="80"/>
                    <a:pt x="113" y="78"/>
                  </a:cubicBezTo>
                  <a:cubicBezTo>
                    <a:pt x="116" y="72"/>
                    <a:pt x="121" y="67"/>
                    <a:pt x="125" y="61"/>
                  </a:cubicBezTo>
                  <a:cubicBezTo>
                    <a:pt x="126" y="60"/>
                    <a:pt x="125" y="58"/>
                    <a:pt x="124" y="59"/>
                  </a:cubicBezTo>
                  <a:cubicBezTo>
                    <a:pt x="120" y="61"/>
                    <a:pt x="117" y="64"/>
                    <a:pt x="113" y="68"/>
                  </a:cubicBezTo>
                  <a:cubicBezTo>
                    <a:pt x="112" y="69"/>
                    <a:pt x="110" y="71"/>
                    <a:pt x="108" y="71"/>
                  </a:cubicBezTo>
                  <a:cubicBezTo>
                    <a:pt x="105" y="72"/>
                    <a:pt x="102" y="69"/>
                    <a:pt x="100" y="67"/>
                  </a:cubicBezTo>
                  <a:cubicBezTo>
                    <a:pt x="99" y="66"/>
                    <a:pt x="97" y="68"/>
                    <a:pt x="98" y="69"/>
                  </a:cubicBezTo>
                  <a:cubicBezTo>
                    <a:pt x="102" y="73"/>
                    <a:pt x="106" y="75"/>
                    <a:pt x="111" y="72"/>
                  </a:cubicBezTo>
                  <a:cubicBezTo>
                    <a:pt x="116" y="70"/>
                    <a:pt x="120" y="64"/>
                    <a:pt x="125" y="61"/>
                  </a:cubicBezTo>
                  <a:cubicBezTo>
                    <a:pt x="124" y="61"/>
                    <a:pt x="124" y="60"/>
                    <a:pt x="123" y="59"/>
                  </a:cubicBezTo>
                  <a:cubicBezTo>
                    <a:pt x="119" y="65"/>
                    <a:pt x="114" y="71"/>
                    <a:pt x="111" y="77"/>
                  </a:cubicBezTo>
                  <a:cubicBezTo>
                    <a:pt x="111" y="78"/>
                    <a:pt x="112" y="78"/>
                    <a:pt x="113" y="78"/>
                  </a:cubicBezTo>
                  <a:cubicBezTo>
                    <a:pt x="115" y="75"/>
                    <a:pt x="116" y="71"/>
                    <a:pt x="116" y="67"/>
                  </a:cubicBezTo>
                  <a:cubicBezTo>
                    <a:pt x="117" y="66"/>
                    <a:pt x="116" y="66"/>
                    <a:pt x="115" y="66"/>
                  </a:cubicBezTo>
                  <a:cubicBezTo>
                    <a:pt x="109" y="66"/>
                    <a:pt x="104" y="70"/>
                    <a:pt x="100" y="75"/>
                  </a:cubicBezTo>
                  <a:cubicBezTo>
                    <a:pt x="101" y="75"/>
                    <a:pt x="101" y="75"/>
                    <a:pt x="102" y="75"/>
                  </a:cubicBezTo>
                  <a:cubicBezTo>
                    <a:pt x="97" y="71"/>
                    <a:pt x="91" y="67"/>
                    <a:pt x="89" y="61"/>
                  </a:cubicBezTo>
                  <a:cubicBezTo>
                    <a:pt x="88" y="61"/>
                    <a:pt x="87" y="62"/>
                    <a:pt x="86" y="62"/>
                  </a:cubicBezTo>
                  <a:cubicBezTo>
                    <a:pt x="90" y="67"/>
                    <a:pt x="96" y="71"/>
                    <a:pt x="102" y="72"/>
                  </a:cubicBezTo>
                  <a:cubicBezTo>
                    <a:pt x="104" y="73"/>
                    <a:pt x="104" y="71"/>
                    <a:pt x="104" y="70"/>
                  </a:cubicBezTo>
                  <a:cubicBezTo>
                    <a:pt x="101" y="67"/>
                    <a:pt x="98" y="64"/>
                    <a:pt x="96" y="61"/>
                  </a:cubicBezTo>
                  <a:cubicBezTo>
                    <a:pt x="95" y="61"/>
                    <a:pt x="95" y="62"/>
                    <a:pt x="94" y="63"/>
                  </a:cubicBezTo>
                  <a:cubicBezTo>
                    <a:pt x="99" y="66"/>
                    <a:pt x="104" y="70"/>
                    <a:pt x="110" y="72"/>
                  </a:cubicBezTo>
                  <a:cubicBezTo>
                    <a:pt x="111" y="72"/>
                    <a:pt x="112" y="71"/>
                    <a:pt x="111" y="70"/>
                  </a:cubicBezTo>
                  <a:cubicBezTo>
                    <a:pt x="110" y="68"/>
                    <a:pt x="110" y="65"/>
                    <a:pt x="110" y="63"/>
                  </a:cubicBezTo>
                  <a:cubicBezTo>
                    <a:pt x="109" y="63"/>
                    <a:pt x="108" y="64"/>
                    <a:pt x="107" y="64"/>
                  </a:cubicBezTo>
                  <a:cubicBezTo>
                    <a:pt x="110" y="67"/>
                    <a:pt x="113" y="68"/>
                    <a:pt x="117" y="69"/>
                  </a:cubicBezTo>
                  <a:cubicBezTo>
                    <a:pt x="118" y="69"/>
                    <a:pt x="118" y="68"/>
                    <a:pt x="118" y="67"/>
                  </a:cubicBezTo>
                  <a:cubicBezTo>
                    <a:pt x="117" y="63"/>
                    <a:pt x="115" y="60"/>
                    <a:pt x="113" y="57"/>
                  </a:cubicBezTo>
                  <a:cubicBezTo>
                    <a:pt x="112" y="58"/>
                    <a:pt x="112" y="59"/>
                    <a:pt x="111" y="59"/>
                  </a:cubicBezTo>
                  <a:cubicBezTo>
                    <a:pt x="115" y="61"/>
                    <a:pt x="118" y="64"/>
                    <a:pt x="122" y="64"/>
                  </a:cubicBezTo>
                  <a:cubicBezTo>
                    <a:pt x="124" y="65"/>
                    <a:pt x="124" y="63"/>
                    <a:pt x="124" y="62"/>
                  </a:cubicBezTo>
                  <a:cubicBezTo>
                    <a:pt x="122" y="60"/>
                    <a:pt x="121" y="57"/>
                    <a:pt x="119" y="54"/>
                  </a:cubicBezTo>
                  <a:cubicBezTo>
                    <a:pt x="118" y="55"/>
                    <a:pt x="118" y="56"/>
                    <a:pt x="117" y="56"/>
                  </a:cubicBezTo>
                  <a:cubicBezTo>
                    <a:pt x="120" y="59"/>
                    <a:pt x="123" y="60"/>
                    <a:pt x="127" y="62"/>
                  </a:cubicBezTo>
                  <a:cubicBezTo>
                    <a:pt x="128" y="62"/>
                    <a:pt x="129" y="61"/>
                    <a:pt x="129" y="60"/>
                  </a:cubicBezTo>
                  <a:cubicBezTo>
                    <a:pt x="127" y="55"/>
                    <a:pt x="124" y="51"/>
                    <a:pt x="120" y="49"/>
                  </a:cubicBezTo>
                  <a:cubicBezTo>
                    <a:pt x="118" y="48"/>
                    <a:pt x="117" y="49"/>
                    <a:pt x="118" y="51"/>
                  </a:cubicBezTo>
                  <a:cubicBezTo>
                    <a:pt x="121" y="54"/>
                    <a:pt x="124" y="56"/>
                    <a:pt x="128" y="57"/>
                  </a:cubicBezTo>
                  <a:cubicBezTo>
                    <a:pt x="129" y="57"/>
                    <a:pt x="130" y="56"/>
                    <a:pt x="129" y="55"/>
                  </a:cubicBezTo>
                  <a:cubicBezTo>
                    <a:pt x="125" y="48"/>
                    <a:pt x="119" y="44"/>
                    <a:pt x="113" y="39"/>
                  </a:cubicBezTo>
                  <a:cubicBezTo>
                    <a:pt x="111" y="37"/>
                    <a:pt x="110" y="40"/>
                    <a:pt x="111" y="41"/>
                  </a:cubicBezTo>
                  <a:cubicBezTo>
                    <a:pt x="116" y="45"/>
                    <a:pt x="122" y="49"/>
                    <a:pt x="128" y="52"/>
                  </a:cubicBezTo>
                  <a:cubicBezTo>
                    <a:pt x="129" y="52"/>
                    <a:pt x="130" y="50"/>
                    <a:pt x="129" y="49"/>
                  </a:cubicBezTo>
                  <a:cubicBezTo>
                    <a:pt x="126" y="47"/>
                    <a:pt x="123" y="46"/>
                    <a:pt x="120" y="45"/>
                  </a:cubicBezTo>
                  <a:cubicBezTo>
                    <a:pt x="119" y="44"/>
                    <a:pt x="118" y="46"/>
                    <a:pt x="119" y="47"/>
                  </a:cubicBezTo>
                  <a:cubicBezTo>
                    <a:pt x="121" y="50"/>
                    <a:pt x="124" y="54"/>
                    <a:pt x="126" y="57"/>
                  </a:cubicBezTo>
                  <a:cubicBezTo>
                    <a:pt x="127" y="57"/>
                    <a:pt x="128" y="56"/>
                    <a:pt x="128" y="55"/>
                  </a:cubicBezTo>
                  <a:cubicBezTo>
                    <a:pt x="123" y="51"/>
                    <a:pt x="117" y="46"/>
                    <a:pt x="112" y="42"/>
                  </a:cubicBezTo>
                  <a:cubicBezTo>
                    <a:pt x="111" y="41"/>
                    <a:pt x="109" y="43"/>
                    <a:pt x="110" y="44"/>
                  </a:cubicBezTo>
                  <a:cubicBezTo>
                    <a:pt x="114" y="48"/>
                    <a:pt x="119" y="52"/>
                    <a:pt x="122" y="57"/>
                  </a:cubicBezTo>
                  <a:cubicBezTo>
                    <a:pt x="122" y="56"/>
                    <a:pt x="123" y="56"/>
                    <a:pt x="123" y="55"/>
                  </a:cubicBezTo>
                  <a:cubicBezTo>
                    <a:pt x="118" y="54"/>
                    <a:pt x="114" y="51"/>
                    <a:pt x="110" y="50"/>
                  </a:cubicBezTo>
                  <a:cubicBezTo>
                    <a:pt x="109" y="49"/>
                    <a:pt x="108" y="51"/>
                    <a:pt x="108" y="52"/>
                  </a:cubicBezTo>
                  <a:cubicBezTo>
                    <a:pt x="112" y="56"/>
                    <a:pt x="116" y="59"/>
                    <a:pt x="120" y="63"/>
                  </a:cubicBezTo>
                  <a:cubicBezTo>
                    <a:pt x="120" y="63"/>
                    <a:pt x="120" y="62"/>
                    <a:pt x="120" y="61"/>
                  </a:cubicBezTo>
                  <a:cubicBezTo>
                    <a:pt x="118" y="63"/>
                    <a:pt x="117" y="65"/>
                    <a:pt x="114" y="66"/>
                  </a:cubicBezTo>
                  <a:cubicBezTo>
                    <a:pt x="115" y="67"/>
                    <a:pt x="115" y="68"/>
                    <a:pt x="116" y="68"/>
                  </a:cubicBezTo>
                  <a:cubicBezTo>
                    <a:pt x="116" y="68"/>
                    <a:pt x="118" y="68"/>
                    <a:pt x="118" y="67"/>
                  </a:cubicBezTo>
                  <a:cubicBezTo>
                    <a:pt x="118" y="66"/>
                    <a:pt x="117" y="66"/>
                    <a:pt x="117" y="65"/>
                  </a:cubicBezTo>
                  <a:cubicBezTo>
                    <a:pt x="115" y="68"/>
                    <a:pt x="112" y="70"/>
                    <a:pt x="109" y="71"/>
                  </a:cubicBezTo>
                  <a:cubicBezTo>
                    <a:pt x="109" y="72"/>
                    <a:pt x="110" y="72"/>
                    <a:pt x="110" y="73"/>
                  </a:cubicBezTo>
                  <a:cubicBezTo>
                    <a:pt x="112" y="72"/>
                    <a:pt x="114" y="70"/>
                    <a:pt x="116" y="68"/>
                  </a:cubicBezTo>
                  <a:cubicBezTo>
                    <a:pt x="117" y="67"/>
                    <a:pt x="116" y="65"/>
                    <a:pt x="115" y="65"/>
                  </a:cubicBezTo>
                  <a:cubicBezTo>
                    <a:pt x="112" y="65"/>
                    <a:pt x="109" y="65"/>
                    <a:pt x="106" y="65"/>
                  </a:cubicBezTo>
                  <a:cubicBezTo>
                    <a:pt x="105" y="64"/>
                    <a:pt x="103" y="63"/>
                    <a:pt x="103" y="62"/>
                  </a:cubicBezTo>
                  <a:cubicBezTo>
                    <a:pt x="103" y="60"/>
                    <a:pt x="104" y="59"/>
                    <a:pt x="103" y="58"/>
                  </a:cubicBezTo>
                  <a:cubicBezTo>
                    <a:pt x="103" y="56"/>
                    <a:pt x="102" y="54"/>
                    <a:pt x="100" y="52"/>
                  </a:cubicBezTo>
                  <a:cubicBezTo>
                    <a:pt x="98" y="49"/>
                    <a:pt x="96" y="47"/>
                    <a:pt x="94" y="45"/>
                  </a:cubicBezTo>
                  <a:cubicBezTo>
                    <a:pt x="86" y="37"/>
                    <a:pt x="74" y="29"/>
                    <a:pt x="62" y="28"/>
                  </a:cubicBezTo>
                  <a:cubicBezTo>
                    <a:pt x="60" y="27"/>
                    <a:pt x="60" y="29"/>
                    <a:pt x="61" y="30"/>
                  </a:cubicBezTo>
                  <a:cubicBezTo>
                    <a:pt x="66" y="34"/>
                    <a:pt x="73" y="38"/>
                    <a:pt x="80" y="36"/>
                  </a:cubicBezTo>
                  <a:cubicBezTo>
                    <a:pt x="81" y="36"/>
                    <a:pt x="82" y="35"/>
                    <a:pt x="81" y="34"/>
                  </a:cubicBezTo>
                  <a:cubicBezTo>
                    <a:pt x="74" y="25"/>
                    <a:pt x="64" y="18"/>
                    <a:pt x="54" y="12"/>
                  </a:cubicBezTo>
                  <a:cubicBezTo>
                    <a:pt x="45" y="6"/>
                    <a:pt x="34" y="0"/>
                    <a:pt x="23" y="2"/>
                  </a:cubicBezTo>
                  <a:cubicBezTo>
                    <a:pt x="22" y="2"/>
                    <a:pt x="22" y="3"/>
                    <a:pt x="22" y="4"/>
                  </a:cubicBezTo>
                  <a:cubicBezTo>
                    <a:pt x="25" y="12"/>
                    <a:pt x="32" y="18"/>
                    <a:pt x="39" y="23"/>
                  </a:cubicBezTo>
                  <a:cubicBezTo>
                    <a:pt x="46" y="28"/>
                    <a:pt x="55" y="32"/>
                    <a:pt x="63" y="35"/>
                  </a:cubicBezTo>
                  <a:cubicBezTo>
                    <a:pt x="65" y="36"/>
                    <a:pt x="66" y="33"/>
                    <a:pt x="64" y="33"/>
                  </a:cubicBezTo>
                  <a:cubicBezTo>
                    <a:pt x="53" y="27"/>
                    <a:pt x="44" y="20"/>
                    <a:pt x="33" y="13"/>
                  </a:cubicBezTo>
                  <a:cubicBezTo>
                    <a:pt x="24" y="8"/>
                    <a:pt x="13" y="1"/>
                    <a:pt x="2" y="2"/>
                  </a:cubicBezTo>
                  <a:cubicBezTo>
                    <a:pt x="0" y="2"/>
                    <a:pt x="0" y="4"/>
                    <a:pt x="1" y="5"/>
                  </a:cubicBezTo>
                  <a:cubicBezTo>
                    <a:pt x="24" y="12"/>
                    <a:pt x="40" y="33"/>
                    <a:pt x="64" y="36"/>
                  </a:cubicBezTo>
                  <a:cubicBezTo>
                    <a:pt x="66" y="37"/>
                    <a:pt x="67" y="35"/>
                    <a:pt x="65" y="34"/>
                  </a:cubicBezTo>
                  <a:cubicBezTo>
                    <a:pt x="57" y="29"/>
                    <a:pt x="47" y="25"/>
                    <a:pt x="38" y="20"/>
                  </a:cubicBezTo>
                  <a:cubicBezTo>
                    <a:pt x="33" y="18"/>
                    <a:pt x="28" y="15"/>
                    <a:pt x="24" y="12"/>
                  </a:cubicBezTo>
                  <a:cubicBezTo>
                    <a:pt x="21" y="9"/>
                    <a:pt x="17" y="6"/>
                    <a:pt x="15" y="2"/>
                  </a:cubicBezTo>
                  <a:cubicBezTo>
                    <a:pt x="15" y="2"/>
                    <a:pt x="14" y="3"/>
                    <a:pt x="14" y="3"/>
                  </a:cubicBezTo>
                  <a:cubicBezTo>
                    <a:pt x="35" y="8"/>
                    <a:pt x="51" y="24"/>
                    <a:pt x="72" y="29"/>
                  </a:cubicBezTo>
                  <a:cubicBezTo>
                    <a:pt x="73" y="30"/>
                    <a:pt x="74" y="28"/>
                    <a:pt x="73" y="27"/>
                  </a:cubicBezTo>
                  <a:cubicBezTo>
                    <a:pt x="62" y="18"/>
                    <a:pt x="49" y="14"/>
                    <a:pt x="36" y="8"/>
                  </a:cubicBezTo>
                  <a:cubicBezTo>
                    <a:pt x="35" y="8"/>
                    <a:pt x="34" y="10"/>
                    <a:pt x="35" y="11"/>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41" name="Freeform 39"/>
            <p:cNvSpPr>
              <a:spLocks noChangeArrowheads="1"/>
            </p:cNvSpPr>
            <p:nvPr/>
          </p:nvSpPr>
          <p:spPr bwMode="auto">
            <a:xfrm>
              <a:off x="3297" y="1901"/>
              <a:ext cx="512" cy="184"/>
            </a:xfrm>
            <a:custGeom>
              <a:avLst/>
              <a:gdLst>
                <a:gd name="T0" fmla="*/ 1395973 w 265"/>
                <a:gd name="T1" fmla="*/ 75289 h 95"/>
                <a:gd name="T2" fmla="*/ 1009552 w 265"/>
                <a:gd name="T3" fmla="*/ 103166 h 95"/>
                <a:gd name="T4" fmla="*/ 1726394 w 265"/>
                <a:gd name="T5" fmla="*/ 190246 h 95"/>
                <a:gd name="T6" fmla="*/ 2131611 w 265"/>
                <a:gd name="T7" fmla="*/ 409937 h 95"/>
                <a:gd name="T8" fmla="*/ 1222699 w 265"/>
                <a:gd name="T9" fmla="*/ 92138 h 95"/>
                <a:gd name="T10" fmla="*/ 21031 w 265"/>
                <a:gd name="T11" fmla="*/ 300577 h 95"/>
                <a:gd name="T12" fmla="*/ 1777048 w 265"/>
                <a:gd name="T13" fmla="*/ 270368 h 95"/>
                <a:gd name="T14" fmla="*/ 111061 w 265"/>
                <a:gd name="T15" fmla="*/ 345643 h 95"/>
                <a:gd name="T16" fmla="*/ 1442478 w 265"/>
                <a:gd name="T17" fmla="*/ 242822 h 95"/>
                <a:gd name="T18" fmla="*/ 1655534 w 265"/>
                <a:gd name="T19" fmla="*/ 311948 h 95"/>
                <a:gd name="T20" fmla="*/ 668110 w 265"/>
                <a:gd name="T21" fmla="*/ 291954 h 95"/>
                <a:gd name="T22" fmla="*/ 2101945 w 265"/>
                <a:gd name="T23" fmla="*/ 460614 h 95"/>
                <a:gd name="T24" fmla="*/ 229544 w 265"/>
                <a:gd name="T25" fmla="*/ 470308 h 95"/>
                <a:gd name="T26" fmla="*/ 2220977 w 265"/>
                <a:gd name="T27" fmla="*/ 470308 h 95"/>
                <a:gd name="T28" fmla="*/ 1311810 w 265"/>
                <a:gd name="T29" fmla="*/ 416047 h 95"/>
                <a:gd name="T30" fmla="*/ 2557148 w 265"/>
                <a:gd name="T31" fmla="*/ 690786 h 95"/>
                <a:gd name="T32" fmla="*/ 606633 w 265"/>
                <a:gd name="T33" fmla="*/ 639024 h 95"/>
                <a:gd name="T34" fmla="*/ 2513615 w 265"/>
                <a:gd name="T35" fmla="*/ 793983 h 95"/>
                <a:gd name="T36" fmla="*/ 1431622 w 265"/>
                <a:gd name="T37" fmla="*/ 616131 h 95"/>
                <a:gd name="T38" fmla="*/ 2484674 w 265"/>
                <a:gd name="T39" fmla="*/ 814314 h 95"/>
                <a:gd name="T40" fmla="*/ 2435541 w 265"/>
                <a:gd name="T41" fmla="*/ 835689 h 95"/>
                <a:gd name="T42" fmla="*/ 2171131 w 265"/>
                <a:gd name="T43" fmla="*/ 869212 h 95"/>
                <a:gd name="T44" fmla="*/ 1233524 w 265"/>
                <a:gd name="T45" fmla="*/ 690786 h 95"/>
                <a:gd name="T46" fmla="*/ 2557148 w 265"/>
                <a:gd name="T47" fmla="*/ 824645 h 95"/>
                <a:gd name="T48" fmla="*/ 566208 w 265"/>
                <a:gd name="T49" fmla="*/ 627235 h 95"/>
                <a:gd name="T50" fmla="*/ 505392 w 265"/>
                <a:gd name="T51" fmla="*/ 639024 h 95"/>
                <a:gd name="T52" fmla="*/ 1009552 w 265"/>
                <a:gd name="T53" fmla="*/ 627235 h 95"/>
                <a:gd name="T54" fmla="*/ 2159485 w 265"/>
                <a:gd name="T55" fmla="*/ 690786 h 95"/>
                <a:gd name="T56" fmla="*/ 1412834 w 265"/>
                <a:gd name="T57" fmla="*/ 793983 h 95"/>
                <a:gd name="T58" fmla="*/ 2665086 w 265"/>
                <a:gd name="T59" fmla="*/ 961233 h 95"/>
                <a:gd name="T60" fmla="*/ 487030 w 265"/>
                <a:gd name="T61" fmla="*/ 782781 h 95"/>
                <a:gd name="T62" fmla="*/ 2121562 w 265"/>
                <a:gd name="T63" fmla="*/ 701803 h 95"/>
                <a:gd name="T64" fmla="*/ 2394923 w 265"/>
                <a:gd name="T65" fmla="*/ 761477 h 95"/>
                <a:gd name="T66" fmla="*/ 392053 w 265"/>
                <a:gd name="T67" fmla="*/ 701803 h 95"/>
                <a:gd name="T68" fmla="*/ 2423895 w 265"/>
                <a:gd name="T69" fmla="*/ 701803 h 95"/>
                <a:gd name="T70" fmla="*/ 1715577 w 265"/>
                <a:gd name="T71" fmla="*/ 378219 h 95"/>
                <a:gd name="T72" fmla="*/ 1840574 w 265"/>
                <a:gd name="T73" fmla="*/ 460614 h 95"/>
                <a:gd name="T74" fmla="*/ 887945 w 265"/>
                <a:gd name="T75" fmla="*/ 333762 h 95"/>
                <a:gd name="T76" fmla="*/ 1114925 w 265"/>
                <a:gd name="T77" fmla="*/ 311948 h 95"/>
                <a:gd name="T78" fmla="*/ 324805 w 265"/>
                <a:gd name="T79" fmla="*/ 387012 h 95"/>
                <a:gd name="T80" fmla="*/ 2131611 w 265"/>
                <a:gd name="T81" fmla="*/ 425768 h 95"/>
                <a:gd name="T82" fmla="*/ 281424 w 265"/>
                <a:gd name="T83" fmla="*/ 416047 h 95"/>
                <a:gd name="T84" fmla="*/ 2113607 w 265"/>
                <a:gd name="T85" fmla="*/ 387012 h 95"/>
                <a:gd name="T86" fmla="*/ 111061 w 265"/>
                <a:gd name="T87" fmla="*/ 345643 h 95"/>
                <a:gd name="T88" fmla="*/ 183510 w 265"/>
                <a:gd name="T89" fmla="*/ 211652 h 95"/>
                <a:gd name="T90" fmla="*/ 2049094 w 265"/>
                <a:gd name="T91" fmla="*/ 378219 h 95"/>
                <a:gd name="T92" fmla="*/ 2058472 w 265"/>
                <a:gd name="T93" fmla="*/ 378219 h 95"/>
                <a:gd name="T94" fmla="*/ 801002 w 265"/>
                <a:gd name="T95" fmla="*/ 125370 h 95"/>
                <a:gd name="T96" fmla="*/ 2423895 w 265"/>
                <a:gd name="T97" fmla="*/ 378219 h 95"/>
                <a:gd name="T98" fmla="*/ 2513615 w 265"/>
                <a:gd name="T99" fmla="*/ 398908 h 95"/>
                <a:gd name="T100" fmla="*/ 1799580 w 265"/>
                <a:gd name="T101" fmla="*/ 178457 h 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65" h="95">
                  <a:moveTo>
                    <a:pt x="222" y="30"/>
                  </a:moveTo>
                  <a:cubicBezTo>
                    <a:pt x="208" y="25"/>
                    <a:pt x="194" y="19"/>
                    <a:pt x="179" y="14"/>
                  </a:cubicBezTo>
                  <a:cubicBezTo>
                    <a:pt x="172" y="12"/>
                    <a:pt x="166" y="11"/>
                    <a:pt x="159" y="10"/>
                  </a:cubicBezTo>
                  <a:cubicBezTo>
                    <a:pt x="152" y="9"/>
                    <a:pt x="145" y="8"/>
                    <a:pt x="139" y="5"/>
                  </a:cubicBezTo>
                  <a:cubicBezTo>
                    <a:pt x="139" y="6"/>
                    <a:pt x="138" y="7"/>
                    <a:pt x="138" y="7"/>
                  </a:cubicBezTo>
                  <a:cubicBezTo>
                    <a:pt x="177" y="8"/>
                    <a:pt x="214" y="23"/>
                    <a:pt x="249" y="38"/>
                  </a:cubicBezTo>
                  <a:cubicBezTo>
                    <a:pt x="250" y="37"/>
                    <a:pt x="250" y="37"/>
                    <a:pt x="251" y="36"/>
                  </a:cubicBezTo>
                  <a:cubicBezTo>
                    <a:pt x="227" y="26"/>
                    <a:pt x="202" y="16"/>
                    <a:pt x="177" y="9"/>
                  </a:cubicBezTo>
                  <a:cubicBezTo>
                    <a:pt x="152" y="3"/>
                    <a:pt x="125" y="0"/>
                    <a:pt x="100" y="7"/>
                  </a:cubicBezTo>
                  <a:cubicBezTo>
                    <a:pt x="98" y="7"/>
                    <a:pt x="98" y="9"/>
                    <a:pt x="100" y="10"/>
                  </a:cubicBezTo>
                  <a:cubicBezTo>
                    <a:pt x="126" y="11"/>
                    <a:pt x="152" y="11"/>
                    <a:pt x="178" y="16"/>
                  </a:cubicBezTo>
                  <a:cubicBezTo>
                    <a:pt x="198" y="20"/>
                    <a:pt x="221" y="25"/>
                    <a:pt x="238" y="38"/>
                  </a:cubicBezTo>
                  <a:cubicBezTo>
                    <a:pt x="238" y="37"/>
                    <a:pt x="238" y="37"/>
                    <a:pt x="239" y="36"/>
                  </a:cubicBezTo>
                  <a:cubicBezTo>
                    <a:pt x="227" y="38"/>
                    <a:pt x="215" y="34"/>
                    <a:pt x="205" y="30"/>
                  </a:cubicBezTo>
                  <a:cubicBezTo>
                    <a:pt x="193" y="26"/>
                    <a:pt x="183" y="21"/>
                    <a:pt x="171" y="18"/>
                  </a:cubicBezTo>
                  <a:cubicBezTo>
                    <a:pt x="157" y="15"/>
                    <a:pt x="141" y="13"/>
                    <a:pt x="126" y="11"/>
                  </a:cubicBezTo>
                  <a:cubicBezTo>
                    <a:pt x="111" y="9"/>
                    <a:pt x="95" y="9"/>
                    <a:pt x="79" y="9"/>
                  </a:cubicBezTo>
                  <a:cubicBezTo>
                    <a:pt x="77" y="10"/>
                    <a:pt x="78" y="12"/>
                    <a:pt x="79" y="12"/>
                  </a:cubicBezTo>
                  <a:cubicBezTo>
                    <a:pt x="100" y="17"/>
                    <a:pt x="122" y="15"/>
                    <a:pt x="144" y="20"/>
                  </a:cubicBezTo>
                  <a:cubicBezTo>
                    <a:pt x="166" y="25"/>
                    <a:pt x="189" y="32"/>
                    <a:pt x="211" y="39"/>
                  </a:cubicBezTo>
                  <a:cubicBezTo>
                    <a:pt x="212" y="40"/>
                    <a:pt x="213" y="38"/>
                    <a:pt x="212" y="37"/>
                  </a:cubicBezTo>
                  <a:cubicBezTo>
                    <a:pt x="160" y="8"/>
                    <a:pt x="97" y="0"/>
                    <a:pt x="39" y="9"/>
                  </a:cubicBezTo>
                  <a:cubicBezTo>
                    <a:pt x="36" y="9"/>
                    <a:pt x="32" y="10"/>
                    <a:pt x="29" y="10"/>
                  </a:cubicBezTo>
                  <a:cubicBezTo>
                    <a:pt x="29" y="11"/>
                    <a:pt x="30" y="12"/>
                    <a:pt x="30" y="13"/>
                  </a:cubicBezTo>
                  <a:cubicBezTo>
                    <a:pt x="59" y="3"/>
                    <a:pt x="91" y="4"/>
                    <a:pt x="121" y="9"/>
                  </a:cubicBezTo>
                  <a:cubicBezTo>
                    <a:pt x="150" y="14"/>
                    <a:pt x="176" y="29"/>
                    <a:pt x="204" y="36"/>
                  </a:cubicBezTo>
                  <a:cubicBezTo>
                    <a:pt x="205" y="37"/>
                    <a:pt x="206" y="35"/>
                    <a:pt x="205" y="34"/>
                  </a:cubicBezTo>
                  <a:cubicBezTo>
                    <a:pt x="190" y="17"/>
                    <a:pt x="165" y="13"/>
                    <a:pt x="144" y="11"/>
                  </a:cubicBezTo>
                  <a:cubicBezTo>
                    <a:pt x="118" y="8"/>
                    <a:pt x="90" y="9"/>
                    <a:pt x="64" y="14"/>
                  </a:cubicBezTo>
                  <a:cubicBezTo>
                    <a:pt x="43" y="17"/>
                    <a:pt x="23" y="24"/>
                    <a:pt x="2" y="29"/>
                  </a:cubicBezTo>
                  <a:cubicBezTo>
                    <a:pt x="2" y="30"/>
                    <a:pt x="2" y="31"/>
                    <a:pt x="3" y="32"/>
                  </a:cubicBezTo>
                  <a:cubicBezTo>
                    <a:pt x="15" y="24"/>
                    <a:pt x="28" y="19"/>
                    <a:pt x="42" y="16"/>
                  </a:cubicBezTo>
                  <a:cubicBezTo>
                    <a:pt x="56" y="12"/>
                    <a:pt x="71" y="11"/>
                    <a:pt x="85" y="10"/>
                  </a:cubicBezTo>
                  <a:cubicBezTo>
                    <a:pt x="100" y="10"/>
                    <a:pt x="116" y="11"/>
                    <a:pt x="131" y="14"/>
                  </a:cubicBezTo>
                  <a:cubicBezTo>
                    <a:pt x="146" y="17"/>
                    <a:pt x="161" y="22"/>
                    <a:pt x="176" y="26"/>
                  </a:cubicBezTo>
                  <a:cubicBezTo>
                    <a:pt x="181" y="28"/>
                    <a:pt x="187" y="30"/>
                    <a:pt x="192" y="31"/>
                  </a:cubicBezTo>
                  <a:cubicBezTo>
                    <a:pt x="194" y="31"/>
                    <a:pt x="194" y="29"/>
                    <a:pt x="193" y="28"/>
                  </a:cubicBezTo>
                  <a:cubicBezTo>
                    <a:pt x="168" y="15"/>
                    <a:pt x="139" y="16"/>
                    <a:pt x="112" y="18"/>
                  </a:cubicBezTo>
                  <a:cubicBezTo>
                    <a:pt x="78" y="19"/>
                    <a:pt x="43" y="21"/>
                    <a:pt x="10" y="31"/>
                  </a:cubicBezTo>
                  <a:cubicBezTo>
                    <a:pt x="8" y="31"/>
                    <a:pt x="9" y="34"/>
                    <a:pt x="11" y="33"/>
                  </a:cubicBezTo>
                  <a:cubicBezTo>
                    <a:pt x="43" y="24"/>
                    <a:pt x="77" y="19"/>
                    <a:pt x="111" y="20"/>
                  </a:cubicBezTo>
                  <a:cubicBezTo>
                    <a:pt x="144" y="21"/>
                    <a:pt x="177" y="27"/>
                    <a:pt x="209" y="37"/>
                  </a:cubicBezTo>
                  <a:cubicBezTo>
                    <a:pt x="211" y="38"/>
                    <a:pt x="212" y="36"/>
                    <a:pt x="211" y="35"/>
                  </a:cubicBezTo>
                  <a:cubicBezTo>
                    <a:pt x="202" y="29"/>
                    <a:pt x="191" y="26"/>
                    <a:pt x="180" y="24"/>
                  </a:cubicBezTo>
                  <a:cubicBezTo>
                    <a:pt x="168" y="23"/>
                    <a:pt x="155" y="22"/>
                    <a:pt x="143" y="23"/>
                  </a:cubicBezTo>
                  <a:cubicBezTo>
                    <a:pt x="113" y="23"/>
                    <a:pt x="83" y="26"/>
                    <a:pt x="54" y="32"/>
                  </a:cubicBezTo>
                  <a:cubicBezTo>
                    <a:pt x="41" y="35"/>
                    <a:pt x="28" y="39"/>
                    <a:pt x="16" y="43"/>
                  </a:cubicBezTo>
                  <a:cubicBezTo>
                    <a:pt x="14" y="43"/>
                    <a:pt x="15" y="46"/>
                    <a:pt x="17" y="46"/>
                  </a:cubicBezTo>
                  <a:cubicBezTo>
                    <a:pt x="50" y="37"/>
                    <a:pt x="85" y="28"/>
                    <a:pt x="120" y="27"/>
                  </a:cubicBezTo>
                  <a:cubicBezTo>
                    <a:pt x="134" y="27"/>
                    <a:pt x="149" y="28"/>
                    <a:pt x="164" y="30"/>
                  </a:cubicBezTo>
                  <a:cubicBezTo>
                    <a:pt x="178" y="31"/>
                    <a:pt x="192" y="34"/>
                    <a:pt x="206" y="39"/>
                  </a:cubicBezTo>
                  <a:cubicBezTo>
                    <a:pt x="207" y="39"/>
                    <a:pt x="209" y="40"/>
                    <a:pt x="211" y="41"/>
                  </a:cubicBezTo>
                  <a:cubicBezTo>
                    <a:pt x="211" y="40"/>
                    <a:pt x="211" y="39"/>
                    <a:pt x="211" y="38"/>
                  </a:cubicBezTo>
                  <a:cubicBezTo>
                    <a:pt x="178" y="38"/>
                    <a:pt x="146" y="28"/>
                    <a:pt x="113" y="26"/>
                  </a:cubicBezTo>
                  <a:cubicBezTo>
                    <a:pt x="97" y="25"/>
                    <a:pt x="82" y="26"/>
                    <a:pt x="66" y="28"/>
                  </a:cubicBezTo>
                  <a:cubicBezTo>
                    <a:pt x="51" y="30"/>
                    <a:pt x="36" y="33"/>
                    <a:pt x="21" y="40"/>
                  </a:cubicBezTo>
                  <a:cubicBezTo>
                    <a:pt x="18" y="41"/>
                    <a:pt x="15" y="43"/>
                    <a:pt x="13" y="44"/>
                  </a:cubicBezTo>
                  <a:cubicBezTo>
                    <a:pt x="11" y="45"/>
                    <a:pt x="12" y="48"/>
                    <a:pt x="14" y="47"/>
                  </a:cubicBezTo>
                  <a:cubicBezTo>
                    <a:pt x="44" y="34"/>
                    <a:pt x="78" y="26"/>
                    <a:pt x="111" y="26"/>
                  </a:cubicBezTo>
                  <a:cubicBezTo>
                    <a:pt x="144" y="27"/>
                    <a:pt x="175" y="38"/>
                    <a:pt x="208" y="44"/>
                  </a:cubicBezTo>
                  <a:cubicBezTo>
                    <a:pt x="213" y="45"/>
                    <a:pt x="218" y="46"/>
                    <a:pt x="224" y="47"/>
                  </a:cubicBezTo>
                  <a:cubicBezTo>
                    <a:pt x="226" y="47"/>
                    <a:pt x="226" y="44"/>
                    <a:pt x="225" y="44"/>
                  </a:cubicBezTo>
                  <a:cubicBezTo>
                    <a:pt x="197" y="35"/>
                    <a:pt x="169" y="30"/>
                    <a:pt x="140" y="28"/>
                  </a:cubicBezTo>
                  <a:cubicBezTo>
                    <a:pt x="110" y="26"/>
                    <a:pt x="80" y="27"/>
                    <a:pt x="52" y="35"/>
                  </a:cubicBezTo>
                  <a:cubicBezTo>
                    <a:pt x="42" y="37"/>
                    <a:pt x="32" y="41"/>
                    <a:pt x="23" y="45"/>
                  </a:cubicBezTo>
                  <a:cubicBezTo>
                    <a:pt x="22" y="46"/>
                    <a:pt x="23" y="48"/>
                    <a:pt x="24" y="48"/>
                  </a:cubicBezTo>
                  <a:cubicBezTo>
                    <a:pt x="32" y="47"/>
                    <a:pt x="40" y="44"/>
                    <a:pt x="48" y="42"/>
                  </a:cubicBezTo>
                  <a:cubicBezTo>
                    <a:pt x="56" y="39"/>
                    <a:pt x="66" y="38"/>
                    <a:pt x="75" y="36"/>
                  </a:cubicBezTo>
                  <a:cubicBezTo>
                    <a:pt x="93" y="34"/>
                    <a:pt x="111" y="33"/>
                    <a:pt x="130" y="33"/>
                  </a:cubicBezTo>
                  <a:cubicBezTo>
                    <a:pt x="160" y="33"/>
                    <a:pt x="192" y="35"/>
                    <a:pt x="220" y="45"/>
                  </a:cubicBezTo>
                  <a:cubicBezTo>
                    <a:pt x="223" y="46"/>
                    <a:pt x="225" y="47"/>
                    <a:pt x="228" y="48"/>
                  </a:cubicBezTo>
                  <a:cubicBezTo>
                    <a:pt x="228" y="47"/>
                    <a:pt x="228" y="47"/>
                    <a:pt x="228" y="46"/>
                  </a:cubicBezTo>
                  <a:cubicBezTo>
                    <a:pt x="221" y="47"/>
                    <a:pt x="213" y="45"/>
                    <a:pt x="206" y="44"/>
                  </a:cubicBezTo>
                  <a:cubicBezTo>
                    <a:pt x="197" y="43"/>
                    <a:pt x="189" y="42"/>
                    <a:pt x="181" y="41"/>
                  </a:cubicBezTo>
                  <a:cubicBezTo>
                    <a:pt x="164" y="40"/>
                    <a:pt x="147" y="39"/>
                    <a:pt x="130" y="40"/>
                  </a:cubicBezTo>
                  <a:cubicBezTo>
                    <a:pt x="95" y="42"/>
                    <a:pt x="61" y="51"/>
                    <a:pt x="26" y="53"/>
                  </a:cubicBezTo>
                  <a:cubicBezTo>
                    <a:pt x="26" y="54"/>
                    <a:pt x="27" y="55"/>
                    <a:pt x="27" y="56"/>
                  </a:cubicBezTo>
                  <a:cubicBezTo>
                    <a:pt x="57" y="42"/>
                    <a:pt x="90" y="36"/>
                    <a:pt x="123" y="36"/>
                  </a:cubicBezTo>
                  <a:cubicBezTo>
                    <a:pt x="157" y="35"/>
                    <a:pt x="191" y="41"/>
                    <a:pt x="222" y="52"/>
                  </a:cubicBezTo>
                  <a:cubicBezTo>
                    <a:pt x="233" y="56"/>
                    <a:pt x="245" y="58"/>
                    <a:pt x="253" y="66"/>
                  </a:cubicBezTo>
                  <a:cubicBezTo>
                    <a:pt x="253" y="65"/>
                    <a:pt x="254" y="65"/>
                    <a:pt x="254" y="64"/>
                  </a:cubicBezTo>
                  <a:cubicBezTo>
                    <a:pt x="248" y="66"/>
                    <a:pt x="241" y="64"/>
                    <a:pt x="235" y="63"/>
                  </a:cubicBezTo>
                  <a:cubicBezTo>
                    <a:pt x="228" y="61"/>
                    <a:pt x="222" y="59"/>
                    <a:pt x="216" y="58"/>
                  </a:cubicBezTo>
                  <a:cubicBezTo>
                    <a:pt x="199" y="55"/>
                    <a:pt x="181" y="54"/>
                    <a:pt x="164" y="54"/>
                  </a:cubicBezTo>
                  <a:cubicBezTo>
                    <a:pt x="129" y="54"/>
                    <a:pt x="94" y="54"/>
                    <a:pt x="60" y="61"/>
                  </a:cubicBezTo>
                  <a:cubicBezTo>
                    <a:pt x="53" y="63"/>
                    <a:pt x="46" y="65"/>
                    <a:pt x="38" y="67"/>
                  </a:cubicBezTo>
                  <a:cubicBezTo>
                    <a:pt x="37" y="67"/>
                    <a:pt x="38" y="70"/>
                    <a:pt x="39" y="70"/>
                  </a:cubicBezTo>
                  <a:cubicBezTo>
                    <a:pt x="73" y="63"/>
                    <a:pt x="105" y="50"/>
                    <a:pt x="139" y="49"/>
                  </a:cubicBezTo>
                  <a:cubicBezTo>
                    <a:pt x="173" y="48"/>
                    <a:pt x="206" y="60"/>
                    <a:pt x="237" y="72"/>
                  </a:cubicBezTo>
                  <a:cubicBezTo>
                    <a:pt x="241" y="73"/>
                    <a:pt x="245" y="75"/>
                    <a:pt x="249" y="76"/>
                  </a:cubicBezTo>
                  <a:cubicBezTo>
                    <a:pt x="249" y="76"/>
                    <a:pt x="250" y="75"/>
                    <a:pt x="250" y="74"/>
                  </a:cubicBezTo>
                  <a:cubicBezTo>
                    <a:pt x="189" y="57"/>
                    <a:pt x="124" y="53"/>
                    <a:pt x="62" y="65"/>
                  </a:cubicBezTo>
                  <a:cubicBezTo>
                    <a:pt x="56" y="67"/>
                    <a:pt x="51" y="68"/>
                    <a:pt x="46" y="69"/>
                  </a:cubicBezTo>
                  <a:cubicBezTo>
                    <a:pt x="46" y="70"/>
                    <a:pt x="47" y="71"/>
                    <a:pt x="47" y="72"/>
                  </a:cubicBezTo>
                  <a:cubicBezTo>
                    <a:pt x="76" y="58"/>
                    <a:pt x="110" y="56"/>
                    <a:pt x="142" y="59"/>
                  </a:cubicBezTo>
                  <a:cubicBezTo>
                    <a:pt x="159" y="60"/>
                    <a:pt x="176" y="63"/>
                    <a:pt x="193" y="66"/>
                  </a:cubicBezTo>
                  <a:cubicBezTo>
                    <a:pt x="201" y="68"/>
                    <a:pt x="210" y="70"/>
                    <a:pt x="218" y="72"/>
                  </a:cubicBezTo>
                  <a:cubicBezTo>
                    <a:pt x="225" y="73"/>
                    <a:pt x="231" y="74"/>
                    <a:pt x="238" y="76"/>
                  </a:cubicBezTo>
                  <a:cubicBezTo>
                    <a:pt x="240" y="77"/>
                    <a:pt x="243" y="78"/>
                    <a:pt x="245" y="80"/>
                  </a:cubicBezTo>
                  <a:cubicBezTo>
                    <a:pt x="246" y="79"/>
                    <a:pt x="246" y="79"/>
                    <a:pt x="246" y="78"/>
                  </a:cubicBezTo>
                  <a:cubicBezTo>
                    <a:pt x="180" y="77"/>
                    <a:pt x="114" y="60"/>
                    <a:pt x="48" y="75"/>
                  </a:cubicBezTo>
                  <a:cubicBezTo>
                    <a:pt x="47" y="76"/>
                    <a:pt x="47" y="78"/>
                    <a:pt x="49" y="78"/>
                  </a:cubicBezTo>
                  <a:cubicBezTo>
                    <a:pt x="83" y="74"/>
                    <a:pt x="117" y="64"/>
                    <a:pt x="152" y="63"/>
                  </a:cubicBezTo>
                  <a:cubicBezTo>
                    <a:pt x="168" y="63"/>
                    <a:pt x="183" y="65"/>
                    <a:pt x="198" y="68"/>
                  </a:cubicBezTo>
                  <a:cubicBezTo>
                    <a:pt x="213" y="70"/>
                    <a:pt x="227" y="74"/>
                    <a:pt x="241" y="80"/>
                  </a:cubicBezTo>
                  <a:cubicBezTo>
                    <a:pt x="248" y="83"/>
                    <a:pt x="256" y="87"/>
                    <a:pt x="262" y="92"/>
                  </a:cubicBezTo>
                  <a:cubicBezTo>
                    <a:pt x="262" y="91"/>
                    <a:pt x="263" y="91"/>
                    <a:pt x="263" y="90"/>
                  </a:cubicBezTo>
                  <a:cubicBezTo>
                    <a:pt x="259" y="92"/>
                    <a:pt x="255" y="90"/>
                    <a:pt x="252" y="89"/>
                  </a:cubicBezTo>
                  <a:cubicBezTo>
                    <a:pt x="248" y="88"/>
                    <a:pt x="245" y="87"/>
                    <a:pt x="241" y="87"/>
                  </a:cubicBezTo>
                  <a:cubicBezTo>
                    <a:pt x="232" y="85"/>
                    <a:pt x="223" y="84"/>
                    <a:pt x="215" y="83"/>
                  </a:cubicBezTo>
                  <a:cubicBezTo>
                    <a:pt x="204" y="81"/>
                    <a:pt x="193" y="79"/>
                    <a:pt x="182" y="79"/>
                  </a:cubicBezTo>
                  <a:cubicBezTo>
                    <a:pt x="171" y="78"/>
                    <a:pt x="161" y="77"/>
                    <a:pt x="150" y="75"/>
                  </a:cubicBezTo>
                  <a:cubicBezTo>
                    <a:pt x="141" y="74"/>
                    <a:pt x="131" y="73"/>
                    <a:pt x="124" y="67"/>
                  </a:cubicBezTo>
                  <a:cubicBezTo>
                    <a:pt x="123" y="66"/>
                    <a:pt x="123" y="65"/>
                    <a:pt x="122" y="64"/>
                  </a:cubicBezTo>
                  <a:cubicBezTo>
                    <a:pt x="122" y="65"/>
                    <a:pt x="122" y="65"/>
                    <a:pt x="122" y="66"/>
                  </a:cubicBezTo>
                  <a:cubicBezTo>
                    <a:pt x="130" y="60"/>
                    <a:pt x="140" y="59"/>
                    <a:pt x="150" y="59"/>
                  </a:cubicBezTo>
                  <a:cubicBezTo>
                    <a:pt x="160" y="59"/>
                    <a:pt x="170" y="61"/>
                    <a:pt x="180" y="62"/>
                  </a:cubicBezTo>
                  <a:cubicBezTo>
                    <a:pt x="191" y="64"/>
                    <a:pt x="203" y="66"/>
                    <a:pt x="214" y="69"/>
                  </a:cubicBezTo>
                  <a:cubicBezTo>
                    <a:pt x="227" y="72"/>
                    <a:pt x="239" y="77"/>
                    <a:pt x="252" y="81"/>
                  </a:cubicBezTo>
                  <a:cubicBezTo>
                    <a:pt x="253" y="82"/>
                    <a:pt x="255" y="80"/>
                    <a:pt x="253" y="79"/>
                  </a:cubicBezTo>
                  <a:cubicBezTo>
                    <a:pt x="230" y="65"/>
                    <a:pt x="202" y="63"/>
                    <a:pt x="175" y="61"/>
                  </a:cubicBezTo>
                  <a:cubicBezTo>
                    <a:pt x="143" y="58"/>
                    <a:pt x="111" y="56"/>
                    <a:pt x="78" y="58"/>
                  </a:cubicBezTo>
                  <a:cubicBezTo>
                    <a:pt x="74" y="58"/>
                    <a:pt x="70" y="59"/>
                    <a:pt x="66" y="59"/>
                  </a:cubicBezTo>
                  <a:cubicBezTo>
                    <a:pt x="64" y="59"/>
                    <a:pt x="61" y="60"/>
                    <a:pt x="59" y="60"/>
                  </a:cubicBezTo>
                  <a:cubicBezTo>
                    <a:pt x="58" y="60"/>
                    <a:pt x="57" y="60"/>
                    <a:pt x="56" y="60"/>
                  </a:cubicBezTo>
                  <a:cubicBezTo>
                    <a:pt x="55" y="60"/>
                    <a:pt x="53" y="61"/>
                    <a:pt x="52" y="61"/>
                  </a:cubicBezTo>
                  <a:cubicBezTo>
                    <a:pt x="52" y="61"/>
                    <a:pt x="52" y="62"/>
                    <a:pt x="52" y="62"/>
                  </a:cubicBezTo>
                  <a:cubicBezTo>
                    <a:pt x="52" y="64"/>
                    <a:pt x="54" y="62"/>
                    <a:pt x="54" y="62"/>
                  </a:cubicBezTo>
                  <a:cubicBezTo>
                    <a:pt x="55" y="60"/>
                    <a:pt x="53" y="59"/>
                    <a:pt x="52" y="60"/>
                  </a:cubicBezTo>
                  <a:cubicBezTo>
                    <a:pt x="51" y="61"/>
                    <a:pt x="50" y="60"/>
                    <a:pt x="50" y="61"/>
                  </a:cubicBezTo>
                  <a:cubicBezTo>
                    <a:pt x="50" y="62"/>
                    <a:pt x="50" y="62"/>
                    <a:pt x="50" y="63"/>
                  </a:cubicBezTo>
                  <a:cubicBezTo>
                    <a:pt x="51" y="64"/>
                    <a:pt x="52" y="64"/>
                    <a:pt x="53" y="63"/>
                  </a:cubicBezTo>
                  <a:cubicBezTo>
                    <a:pt x="55" y="63"/>
                    <a:pt x="58" y="63"/>
                    <a:pt x="60" y="62"/>
                  </a:cubicBezTo>
                  <a:cubicBezTo>
                    <a:pt x="64" y="62"/>
                    <a:pt x="69" y="61"/>
                    <a:pt x="73" y="61"/>
                  </a:cubicBezTo>
                  <a:cubicBezTo>
                    <a:pt x="82" y="60"/>
                    <a:pt x="91" y="60"/>
                    <a:pt x="100" y="60"/>
                  </a:cubicBezTo>
                  <a:cubicBezTo>
                    <a:pt x="118" y="60"/>
                    <a:pt x="136" y="60"/>
                    <a:pt x="153" y="62"/>
                  </a:cubicBezTo>
                  <a:cubicBezTo>
                    <a:pt x="181" y="64"/>
                    <a:pt x="208" y="64"/>
                    <a:pt x="234" y="73"/>
                  </a:cubicBezTo>
                  <a:cubicBezTo>
                    <a:pt x="240" y="75"/>
                    <a:pt x="246" y="78"/>
                    <a:pt x="252" y="81"/>
                  </a:cubicBezTo>
                  <a:cubicBezTo>
                    <a:pt x="252" y="80"/>
                    <a:pt x="253" y="79"/>
                    <a:pt x="253" y="79"/>
                  </a:cubicBezTo>
                  <a:cubicBezTo>
                    <a:pt x="240" y="74"/>
                    <a:pt x="227" y="70"/>
                    <a:pt x="214" y="66"/>
                  </a:cubicBezTo>
                  <a:cubicBezTo>
                    <a:pt x="203" y="63"/>
                    <a:pt x="191" y="61"/>
                    <a:pt x="179" y="59"/>
                  </a:cubicBezTo>
                  <a:cubicBezTo>
                    <a:pt x="168" y="58"/>
                    <a:pt x="158" y="57"/>
                    <a:pt x="147" y="57"/>
                  </a:cubicBezTo>
                  <a:cubicBezTo>
                    <a:pt x="138" y="57"/>
                    <a:pt x="128" y="58"/>
                    <a:pt x="120" y="64"/>
                  </a:cubicBezTo>
                  <a:cubicBezTo>
                    <a:pt x="119" y="64"/>
                    <a:pt x="119" y="65"/>
                    <a:pt x="120" y="66"/>
                  </a:cubicBezTo>
                  <a:cubicBezTo>
                    <a:pt x="124" y="72"/>
                    <a:pt x="133" y="75"/>
                    <a:pt x="140" y="76"/>
                  </a:cubicBezTo>
                  <a:cubicBezTo>
                    <a:pt x="150" y="79"/>
                    <a:pt x="161" y="80"/>
                    <a:pt x="172" y="81"/>
                  </a:cubicBezTo>
                  <a:cubicBezTo>
                    <a:pt x="180" y="81"/>
                    <a:pt x="189" y="81"/>
                    <a:pt x="198" y="83"/>
                  </a:cubicBezTo>
                  <a:cubicBezTo>
                    <a:pt x="206" y="84"/>
                    <a:pt x="215" y="85"/>
                    <a:pt x="224" y="87"/>
                  </a:cubicBezTo>
                  <a:cubicBezTo>
                    <a:pt x="232" y="88"/>
                    <a:pt x="241" y="89"/>
                    <a:pt x="249" y="91"/>
                  </a:cubicBezTo>
                  <a:cubicBezTo>
                    <a:pt x="254" y="93"/>
                    <a:pt x="259" y="95"/>
                    <a:pt x="264" y="92"/>
                  </a:cubicBezTo>
                  <a:cubicBezTo>
                    <a:pt x="265" y="92"/>
                    <a:pt x="265" y="91"/>
                    <a:pt x="264" y="90"/>
                  </a:cubicBezTo>
                  <a:cubicBezTo>
                    <a:pt x="241" y="73"/>
                    <a:pt x="212" y="66"/>
                    <a:pt x="184" y="63"/>
                  </a:cubicBezTo>
                  <a:cubicBezTo>
                    <a:pt x="168" y="61"/>
                    <a:pt x="152" y="60"/>
                    <a:pt x="136" y="61"/>
                  </a:cubicBezTo>
                  <a:cubicBezTo>
                    <a:pt x="119" y="63"/>
                    <a:pt x="102" y="66"/>
                    <a:pt x="85" y="69"/>
                  </a:cubicBezTo>
                  <a:cubicBezTo>
                    <a:pt x="73" y="72"/>
                    <a:pt x="61" y="74"/>
                    <a:pt x="48" y="75"/>
                  </a:cubicBezTo>
                  <a:cubicBezTo>
                    <a:pt x="48" y="76"/>
                    <a:pt x="49" y="77"/>
                    <a:pt x="49" y="78"/>
                  </a:cubicBezTo>
                  <a:cubicBezTo>
                    <a:pt x="114" y="63"/>
                    <a:pt x="180" y="79"/>
                    <a:pt x="246" y="80"/>
                  </a:cubicBezTo>
                  <a:cubicBezTo>
                    <a:pt x="247" y="81"/>
                    <a:pt x="248" y="79"/>
                    <a:pt x="247" y="78"/>
                  </a:cubicBezTo>
                  <a:cubicBezTo>
                    <a:pt x="242" y="74"/>
                    <a:pt x="236" y="73"/>
                    <a:pt x="231" y="72"/>
                  </a:cubicBezTo>
                  <a:cubicBezTo>
                    <a:pt x="224" y="70"/>
                    <a:pt x="217" y="69"/>
                    <a:pt x="210" y="67"/>
                  </a:cubicBezTo>
                  <a:cubicBezTo>
                    <a:pt x="192" y="63"/>
                    <a:pt x="175" y="60"/>
                    <a:pt x="157" y="58"/>
                  </a:cubicBezTo>
                  <a:cubicBezTo>
                    <a:pt x="126" y="54"/>
                    <a:pt x="93" y="54"/>
                    <a:pt x="63" y="63"/>
                  </a:cubicBezTo>
                  <a:cubicBezTo>
                    <a:pt x="57" y="64"/>
                    <a:pt x="51" y="66"/>
                    <a:pt x="46" y="69"/>
                  </a:cubicBezTo>
                  <a:cubicBezTo>
                    <a:pt x="44" y="70"/>
                    <a:pt x="45" y="72"/>
                    <a:pt x="47" y="72"/>
                  </a:cubicBezTo>
                  <a:cubicBezTo>
                    <a:pt x="108" y="56"/>
                    <a:pt x="175" y="58"/>
                    <a:pt x="237" y="73"/>
                  </a:cubicBezTo>
                  <a:cubicBezTo>
                    <a:pt x="241" y="74"/>
                    <a:pt x="245" y="75"/>
                    <a:pt x="249" y="76"/>
                  </a:cubicBezTo>
                  <a:cubicBezTo>
                    <a:pt x="251" y="77"/>
                    <a:pt x="252" y="75"/>
                    <a:pt x="250" y="74"/>
                  </a:cubicBezTo>
                  <a:cubicBezTo>
                    <a:pt x="220" y="62"/>
                    <a:pt x="189" y="50"/>
                    <a:pt x="156" y="47"/>
                  </a:cubicBezTo>
                  <a:cubicBezTo>
                    <a:pt x="122" y="44"/>
                    <a:pt x="89" y="55"/>
                    <a:pt x="56" y="63"/>
                  </a:cubicBezTo>
                  <a:cubicBezTo>
                    <a:pt x="50" y="65"/>
                    <a:pt x="45" y="66"/>
                    <a:pt x="39" y="67"/>
                  </a:cubicBezTo>
                  <a:cubicBezTo>
                    <a:pt x="39" y="68"/>
                    <a:pt x="39" y="69"/>
                    <a:pt x="40" y="70"/>
                  </a:cubicBezTo>
                  <a:cubicBezTo>
                    <a:pt x="73" y="59"/>
                    <a:pt x="109" y="57"/>
                    <a:pt x="144" y="57"/>
                  </a:cubicBezTo>
                  <a:cubicBezTo>
                    <a:pt x="162" y="56"/>
                    <a:pt x="179" y="57"/>
                    <a:pt x="197" y="58"/>
                  </a:cubicBezTo>
                  <a:cubicBezTo>
                    <a:pt x="205" y="59"/>
                    <a:pt x="213" y="60"/>
                    <a:pt x="220" y="62"/>
                  </a:cubicBezTo>
                  <a:cubicBezTo>
                    <a:pt x="227" y="63"/>
                    <a:pt x="233" y="65"/>
                    <a:pt x="240" y="67"/>
                  </a:cubicBezTo>
                  <a:cubicBezTo>
                    <a:pt x="245" y="68"/>
                    <a:pt x="250" y="68"/>
                    <a:pt x="254" y="67"/>
                  </a:cubicBezTo>
                  <a:cubicBezTo>
                    <a:pt x="255" y="66"/>
                    <a:pt x="256" y="65"/>
                    <a:pt x="255" y="65"/>
                  </a:cubicBezTo>
                  <a:cubicBezTo>
                    <a:pt x="251" y="60"/>
                    <a:pt x="245" y="57"/>
                    <a:pt x="239" y="55"/>
                  </a:cubicBezTo>
                  <a:cubicBezTo>
                    <a:pt x="232" y="52"/>
                    <a:pt x="225" y="50"/>
                    <a:pt x="218" y="48"/>
                  </a:cubicBezTo>
                  <a:cubicBezTo>
                    <a:pt x="203" y="42"/>
                    <a:pt x="187" y="38"/>
                    <a:pt x="170" y="36"/>
                  </a:cubicBezTo>
                  <a:cubicBezTo>
                    <a:pt x="138" y="31"/>
                    <a:pt x="105" y="32"/>
                    <a:pt x="73" y="38"/>
                  </a:cubicBezTo>
                  <a:cubicBezTo>
                    <a:pt x="57" y="42"/>
                    <a:pt x="41" y="47"/>
                    <a:pt x="26" y="53"/>
                  </a:cubicBezTo>
                  <a:cubicBezTo>
                    <a:pt x="24" y="54"/>
                    <a:pt x="25" y="56"/>
                    <a:pt x="27" y="56"/>
                  </a:cubicBezTo>
                  <a:cubicBezTo>
                    <a:pt x="61" y="54"/>
                    <a:pt x="95" y="45"/>
                    <a:pt x="130" y="43"/>
                  </a:cubicBezTo>
                  <a:cubicBezTo>
                    <a:pt x="147" y="41"/>
                    <a:pt x="165" y="43"/>
                    <a:pt x="182" y="44"/>
                  </a:cubicBezTo>
                  <a:cubicBezTo>
                    <a:pt x="190" y="45"/>
                    <a:pt x="198" y="46"/>
                    <a:pt x="206" y="47"/>
                  </a:cubicBezTo>
                  <a:cubicBezTo>
                    <a:pt x="213" y="48"/>
                    <a:pt x="221" y="50"/>
                    <a:pt x="228" y="48"/>
                  </a:cubicBezTo>
                  <a:cubicBezTo>
                    <a:pt x="230" y="48"/>
                    <a:pt x="230" y="46"/>
                    <a:pt x="229" y="46"/>
                  </a:cubicBezTo>
                  <a:cubicBezTo>
                    <a:pt x="201" y="34"/>
                    <a:pt x="170" y="31"/>
                    <a:pt x="140" y="31"/>
                  </a:cubicBezTo>
                  <a:cubicBezTo>
                    <a:pt x="123" y="30"/>
                    <a:pt x="105" y="30"/>
                    <a:pt x="88" y="32"/>
                  </a:cubicBezTo>
                  <a:cubicBezTo>
                    <a:pt x="79" y="33"/>
                    <a:pt x="70" y="34"/>
                    <a:pt x="61" y="36"/>
                  </a:cubicBezTo>
                  <a:cubicBezTo>
                    <a:pt x="53" y="37"/>
                    <a:pt x="45" y="40"/>
                    <a:pt x="37" y="42"/>
                  </a:cubicBezTo>
                  <a:cubicBezTo>
                    <a:pt x="33" y="44"/>
                    <a:pt x="28" y="45"/>
                    <a:pt x="24" y="45"/>
                  </a:cubicBezTo>
                  <a:cubicBezTo>
                    <a:pt x="24" y="46"/>
                    <a:pt x="24" y="47"/>
                    <a:pt x="24" y="47"/>
                  </a:cubicBezTo>
                  <a:cubicBezTo>
                    <a:pt x="51" y="35"/>
                    <a:pt x="81" y="30"/>
                    <a:pt x="110" y="30"/>
                  </a:cubicBezTo>
                  <a:cubicBezTo>
                    <a:pt x="140" y="29"/>
                    <a:pt x="170" y="33"/>
                    <a:pt x="199" y="40"/>
                  </a:cubicBezTo>
                  <a:cubicBezTo>
                    <a:pt x="207" y="42"/>
                    <a:pt x="216" y="44"/>
                    <a:pt x="224" y="47"/>
                  </a:cubicBezTo>
                  <a:cubicBezTo>
                    <a:pt x="224" y="46"/>
                    <a:pt x="224" y="45"/>
                    <a:pt x="224" y="44"/>
                  </a:cubicBezTo>
                  <a:cubicBezTo>
                    <a:pt x="192" y="40"/>
                    <a:pt x="161" y="28"/>
                    <a:pt x="128" y="25"/>
                  </a:cubicBezTo>
                  <a:cubicBezTo>
                    <a:pt x="96" y="21"/>
                    <a:pt x="62" y="27"/>
                    <a:pt x="32" y="37"/>
                  </a:cubicBezTo>
                  <a:cubicBezTo>
                    <a:pt x="25" y="39"/>
                    <a:pt x="19" y="42"/>
                    <a:pt x="13" y="44"/>
                  </a:cubicBezTo>
                  <a:cubicBezTo>
                    <a:pt x="13" y="45"/>
                    <a:pt x="13" y="46"/>
                    <a:pt x="14" y="47"/>
                  </a:cubicBezTo>
                  <a:cubicBezTo>
                    <a:pt x="41" y="31"/>
                    <a:pt x="75" y="28"/>
                    <a:pt x="106" y="29"/>
                  </a:cubicBezTo>
                  <a:cubicBezTo>
                    <a:pt x="139" y="29"/>
                    <a:pt x="171" y="39"/>
                    <a:pt x="204" y="41"/>
                  </a:cubicBezTo>
                  <a:cubicBezTo>
                    <a:pt x="206" y="41"/>
                    <a:pt x="209" y="41"/>
                    <a:pt x="211" y="41"/>
                  </a:cubicBezTo>
                  <a:cubicBezTo>
                    <a:pt x="212" y="41"/>
                    <a:pt x="213" y="39"/>
                    <a:pt x="212" y="38"/>
                  </a:cubicBezTo>
                  <a:cubicBezTo>
                    <a:pt x="199" y="33"/>
                    <a:pt x="185" y="30"/>
                    <a:pt x="172" y="28"/>
                  </a:cubicBezTo>
                  <a:cubicBezTo>
                    <a:pt x="158" y="26"/>
                    <a:pt x="144" y="25"/>
                    <a:pt x="129" y="25"/>
                  </a:cubicBezTo>
                  <a:cubicBezTo>
                    <a:pt x="112" y="24"/>
                    <a:pt x="95" y="26"/>
                    <a:pt x="79" y="28"/>
                  </a:cubicBezTo>
                  <a:cubicBezTo>
                    <a:pt x="61" y="31"/>
                    <a:pt x="44" y="36"/>
                    <a:pt x="28" y="40"/>
                  </a:cubicBezTo>
                  <a:cubicBezTo>
                    <a:pt x="24" y="41"/>
                    <a:pt x="20" y="42"/>
                    <a:pt x="16" y="43"/>
                  </a:cubicBezTo>
                  <a:cubicBezTo>
                    <a:pt x="16" y="44"/>
                    <a:pt x="17" y="45"/>
                    <a:pt x="17" y="46"/>
                  </a:cubicBezTo>
                  <a:cubicBezTo>
                    <a:pt x="50" y="35"/>
                    <a:pt x="84" y="28"/>
                    <a:pt x="119" y="26"/>
                  </a:cubicBezTo>
                  <a:cubicBezTo>
                    <a:pt x="143" y="25"/>
                    <a:pt x="168" y="24"/>
                    <a:pt x="191" y="29"/>
                  </a:cubicBezTo>
                  <a:cubicBezTo>
                    <a:pt x="197" y="31"/>
                    <a:pt x="204" y="33"/>
                    <a:pt x="209" y="37"/>
                  </a:cubicBezTo>
                  <a:cubicBezTo>
                    <a:pt x="209" y="36"/>
                    <a:pt x="210" y="35"/>
                    <a:pt x="210" y="35"/>
                  </a:cubicBezTo>
                  <a:cubicBezTo>
                    <a:pt x="179" y="25"/>
                    <a:pt x="146" y="19"/>
                    <a:pt x="113" y="17"/>
                  </a:cubicBezTo>
                  <a:cubicBezTo>
                    <a:pt x="80" y="16"/>
                    <a:pt x="47" y="21"/>
                    <a:pt x="15" y="29"/>
                  </a:cubicBezTo>
                  <a:cubicBezTo>
                    <a:pt x="14" y="30"/>
                    <a:pt x="12" y="30"/>
                    <a:pt x="10" y="31"/>
                  </a:cubicBezTo>
                  <a:cubicBezTo>
                    <a:pt x="10" y="32"/>
                    <a:pt x="11" y="32"/>
                    <a:pt x="11" y="33"/>
                  </a:cubicBezTo>
                  <a:cubicBezTo>
                    <a:pt x="43" y="23"/>
                    <a:pt x="77" y="22"/>
                    <a:pt x="111" y="21"/>
                  </a:cubicBezTo>
                  <a:cubicBezTo>
                    <a:pt x="138" y="19"/>
                    <a:pt x="167" y="18"/>
                    <a:pt x="192" y="31"/>
                  </a:cubicBezTo>
                  <a:cubicBezTo>
                    <a:pt x="192" y="30"/>
                    <a:pt x="192" y="29"/>
                    <a:pt x="193" y="28"/>
                  </a:cubicBezTo>
                  <a:cubicBezTo>
                    <a:pt x="162" y="20"/>
                    <a:pt x="132" y="8"/>
                    <a:pt x="100" y="7"/>
                  </a:cubicBezTo>
                  <a:cubicBezTo>
                    <a:pt x="73" y="7"/>
                    <a:pt x="43" y="10"/>
                    <a:pt x="18" y="20"/>
                  </a:cubicBezTo>
                  <a:cubicBezTo>
                    <a:pt x="12" y="23"/>
                    <a:pt x="6" y="26"/>
                    <a:pt x="1" y="29"/>
                  </a:cubicBezTo>
                  <a:cubicBezTo>
                    <a:pt x="0" y="30"/>
                    <a:pt x="1" y="32"/>
                    <a:pt x="2" y="32"/>
                  </a:cubicBezTo>
                  <a:cubicBezTo>
                    <a:pt x="35" y="23"/>
                    <a:pt x="68" y="13"/>
                    <a:pt x="103" y="12"/>
                  </a:cubicBezTo>
                  <a:cubicBezTo>
                    <a:pt x="126" y="12"/>
                    <a:pt x="150" y="12"/>
                    <a:pt x="172" y="18"/>
                  </a:cubicBezTo>
                  <a:cubicBezTo>
                    <a:pt x="183" y="22"/>
                    <a:pt x="195" y="27"/>
                    <a:pt x="203" y="36"/>
                  </a:cubicBezTo>
                  <a:cubicBezTo>
                    <a:pt x="204" y="35"/>
                    <a:pt x="204" y="34"/>
                    <a:pt x="204" y="34"/>
                  </a:cubicBezTo>
                  <a:cubicBezTo>
                    <a:pt x="176" y="27"/>
                    <a:pt x="150" y="11"/>
                    <a:pt x="120" y="6"/>
                  </a:cubicBezTo>
                  <a:cubicBezTo>
                    <a:pt x="90" y="1"/>
                    <a:pt x="58" y="1"/>
                    <a:pt x="29" y="11"/>
                  </a:cubicBezTo>
                  <a:cubicBezTo>
                    <a:pt x="27" y="11"/>
                    <a:pt x="28" y="13"/>
                    <a:pt x="29" y="13"/>
                  </a:cubicBezTo>
                  <a:cubicBezTo>
                    <a:pt x="88" y="2"/>
                    <a:pt x="151" y="8"/>
                    <a:pt x="204" y="36"/>
                  </a:cubicBezTo>
                  <a:cubicBezTo>
                    <a:pt x="207" y="37"/>
                    <a:pt x="209" y="38"/>
                    <a:pt x="211" y="39"/>
                  </a:cubicBezTo>
                  <a:cubicBezTo>
                    <a:pt x="211" y="38"/>
                    <a:pt x="211" y="38"/>
                    <a:pt x="212" y="37"/>
                  </a:cubicBezTo>
                  <a:cubicBezTo>
                    <a:pt x="190" y="29"/>
                    <a:pt x="168" y="23"/>
                    <a:pt x="146" y="17"/>
                  </a:cubicBezTo>
                  <a:cubicBezTo>
                    <a:pt x="124" y="12"/>
                    <a:pt x="101" y="14"/>
                    <a:pt x="79" y="9"/>
                  </a:cubicBezTo>
                  <a:cubicBezTo>
                    <a:pt x="79" y="10"/>
                    <a:pt x="79" y="11"/>
                    <a:pt x="79" y="12"/>
                  </a:cubicBezTo>
                  <a:cubicBezTo>
                    <a:pt x="95" y="11"/>
                    <a:pt x="111" y="12"/>
                    <a:pt x="127" y="14"/>
                  </a:cubicBezTo>
                  <a:cubicBezTo>
                    <a:pt x="142" y="15"/>
                    <a:pt x="157" y="17"/>
                    <a:pt x="172" y="21"/>
                  </a:cubicBezTo>
                  <a:cubicBezTo>
                    <a:pt x="183" y="25"/>
                    <a:pt x="194" y="30"/>
                    <a:pt x="206" y="33"/>
                  </a:cubicBezTo>
                  <a:cubicBezTo>
                    <a:pt x="216" y="37"/>
                    <a:pt x="228" y="41"/>
                    <a:pt x="239" y="38"/>
                  </a:cubicBezTo>
                  <a:cubicBezTo>
                    <a:pt x="240" y="38"/>
                    <a:pt x="241" y="37"/>
                    <a:pt x="240" y="36"/>
                  </a:cubicBezTo>
                  <a:cubicBezTo>
                    <a:pt x="223" y="23"/>
                    <a:pt x="201" y="18"/>
                    <a:pt x="180" y="14"/>
                  </a:cubicBezTo>
                  <a:cubicBezTo>
                    <a:pt x="154" y="9"/>
                    <a:pt x="127" y="8"/>
                    <a:pt x="100" y="7"/>
                  </a:cubicBezTo>
                  <a:cubicBezTo>
                    <a:pt x="100" y="8"/>
                    <a:pt x="100" y="9"/>
                    <a:pt x="100" y="10"/>
                  </a:cubicBezTo>
                  <a:cubicBezTo>
                    <a:pt x="125" y="3"/>
                    <a:pt x="152" y="6"/>
                    <a:pt x="177" y="12"/>
                  </a:cubicBezTo>
                  <a:cubicBezTo>
                    <a:pt x="202" y="18"/>
                    <a:pt x="226" y="28"/>
                    <a:pt x="249" y="38"/>
                  </a:cubicBezTo>
                  <a:cubicBezTo>
                    <a:pt x="251" y="39"/>
                    <a:pt x="252" y="36"/>
                    <a:pt x="251" y="36"/>
                  </a:cubicBezTo>
                  <a:cubicBezTo>
                    <a:pt x="215" y="21"/>
                    <a:pt x="178" y="5"/>
                    <a:pt x="138" y="5"/>
                  </a:cubicBezTo>
                  <a:cubicBezTo>
                    <a:pt x="137" y="5"/>
                    <a:pt x="136" y="7"/>
                    <a:pt x="138" y="7"/>
                  </a:cubicBezTo>
                  <a:cubicBezTo>
                    <a:pt x="143" y="10"/>
                    <a:pt x="150" y="11"/>
                    <a:pt x="156" y="12"/>
                  </a:cubicBezTo>
                  <a:cubicBezTo>
                    <a:pt x="163" y="13"/>
                    <a:pt x="171" y="15"/>
                    <a:pt x="178" y="17"/>
                  </a:cubicBezTo>
                  <a:cubicBezTo>
                    <a:pt x="193" y="21"/>
                    <a:pt x="207" y="27"/>
                    <a:pt x="221" y="33"/>
                  </a:cubicBezTo>
                  <a:cubicBezTo>
                    <a:pt x="222" y="34"/>
                    <a:pt x="224" y="31"/>
                    <a:pt x="222" y="30"/>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42" name="Freeform 40"/>
            <p:cNvSpPr>
              <a:spLocks noChangeArrowheads="1"/>
            </p:cNvSpPr>
            <p:nvPr/>
          </p:nvSpPr>
          <p:spPr bwMode="auto">
            <a:xfrm>
              <a:off x="3132" y="1899"/>
              <a:ext cx="578" cy="495"/>
            </a:xfrm>
            <a:custGeom>
              <a:avLst/>
              <a:gdLst>
                <a:gd name="T0" fmla="*/ 2737130 w 299"/>
                <a:gd name="T1" fmla="*/ 702043 h 256"/>
                <a:gd name="T2" fmla="*/ 1698717 w 299"/>
                <a:gd name="T3" fmla="*/ 886731 h 256"/>
                <a:gd name="T4" fmla="*/ 1363469 w 299"/>
                <a:gd name="T5" fmla="*/ 909388 h 256"/>
                <a:gd name="T6" fmla="*/ 3031591 w 299"/>
                <a:gd name="T7" fmla="*/ 691126 h 256"/>
                <a:gd name="T8" fmla="*/ 2323297 w 299"/>
                <a:gd name="T9" fmla="*/ 570549 h 256"/>
                <a:gd name="T10" fmla="*/ 1231490 w 299"/>
                <a:gd name="T11" fmla="*/ 994389 h 256"/>
                <a:gd name="T12" fmla="*/ 1026938 w 299"/>
                <a:gd name="T13" fmla="*/ 1182133 h 256"/>
                <a:gd name="T14" fmla="*/ 2116211 w 299"/>
                <a:gd name="T15" fmla="*/ 600276 h 256"/>
                <a:gd name="T16" fmla="*/ 2036799 w 299"/>
                <a:gd name="T17" fmla="*/ 447675 h 256"/>
                <a:gd name="T18" fmla="*/ 2086174 w 299"/>
                <a:gd name="T19" fmla="*/ 243231 h 256"/>
                <a:gd name="T20" fmla="*/ 1900767 w 299"/>
                <a:gd name="T21" fmla="*/ 131492 h 256"/>
                <a:gd name="T22" fmla="*/ 1310278 w 299"/>
                <a:gd name="T23" fmla="*/ 142467 h 256"/>
                <a:gd name="T24" fmla="*/ 467884 w 299"/>
                <a:gd name="T25" fmla="*/ 502545 h 256"/>
                <a:gd name="T26" fmla="*/ 253725 w 299"/>
                <a:gd name="T27" fmla="*/ 600276 h 256"/>
                <a:gd name="T28" fmla="*/ 569262 w 299"/>
                <a:gd name="T29" fmla="*/ 611366 h 256"/>
                <a:gd name="T30" fmla="*/ 558261 w 299"/>
                <a:gd name="T31" fmla="*/ 734178 h 256"/>
                <a:gd name="T32" fmla="*/ 744195 w 299"/>
                <a:gd name="T33" fmla="*/ 379696 h 256"/>
                <a:gd name="T34" fmla="*/ 732457 w 299"/>
                <a:gd name="T35" fmla="*/ 502545 h 256"/>
                <a:gd name="T36" fmla="*/ 367993 w 299"/>
                <a:gd name="T37" fmla="*/ 1193484 h 256"/>
                <a:gd name="T38" fmla="*/ 356303 w 299"/>
                <a:gd name="T39" fmla="*/ 1193484 h 256"/>
                <a:gd name="T40" fmla="*/ 621715 w 299"/>
                <a:gd name="T41" fmla="*/ 898500 h 256"/>
                <a:gd name="T42" fmla="*/ 1067674 w 299"/>
                <a:gd name="T43" fmla="*/ 520951 h 256"/>
                <a:gd name="T44" fmla="*/ 1158159 w 299"/>
                <a:gd name="T45" fmla="*/ 538299 h 256"/>
                <a:gd name="T46" fmla="*/ 590351 w 299"/>
                <a:gd name="T47" fmla="*/ 1696402 h 256"/>
                <a:gd name="T48" fmla="*/ 852741 w 299"/>
                <a:gd name="T49" fmla="*/ 1453796 h 256"/>
                <a:gd name="T50" fmla="*/ 794300 w 299"/>
                <a:gd name="T51" fmla="*/ 2370744 h 256"/>
                <a:gd name="T52" fmla="*/ 835067 w 299"/>
                <a:gd name="T53" fmla="*/ 1325440 h 256"/>
                <a:gd name="T54" fmla="*/ 537283 w 299"/>
                <a:gd name="T55" fmla="*/ 1245681 h 256"/>
                <a:gd name="T56" fmla="*/ 752129 w 299"/>
                <a:gd name="T57" fmla="*/ 2591760 h 256"/>
                <a:gd name="T58" fmla="*/ 794300 w 299"/>
                <a:gd name="T59" fmla="*/ 1816952 h 256"/>
                <a:gd name="T60" fmla="*/ 1038627 w 299"/>
                <a:gd name="T61" fmla="*/ 898500 h 256"/>
                <a:gd name="T62" fmla="*/ 1088763 w 299"/>
                <a:gd name="T63" fmla="*/ 819157 h 256"/>
                <a:gd name="T64" fmla="*/ 531236 w 299"/>
                <a:gd name="T65" fmla="*/ 1521158 h 256"/>
                <a:gd name="T66" fmla="*/ 435108 w 299"/>
                <a:gd name="T67" fmla="*/ 1431176 h 256"/>
                <a:gd name="T68" fmla="*/ 1038627 w 299"/>
                <a:gd name="T69" fmla="*/ 549232 h 256"/>
                <a:gd name="T70" fmla="*/ 988881 w 299"/>
                <a:gd name="T71" fmla="*/ 520951 h 256"/>
                <a:gd name="T72" fmla="*/ 925560 w 299"/>
                <a:gd name="T73" fmla="*/ 570549 h 256"/>
                <a:gd name="T74" fmla="*/ 631112 w 299"/>
                <a:gd name="T75" fmla="*/ 854705 h 256"/>
                <a:gd name="T76" fmla="*/ 142159 w 299"/>
                <a:gd name="T77" fmla="*/ 939676 h 256"/>
                <a:gd name="T78" fmla="*/ 274809 w 299"/>
                <a:gd name="T79" fmla="*/ 898500 h 256"/>
                <a:gd name="T80" fmla="*/ 744195 w 299"/>
                <a:gd name="T81" fmla="*/ 458592 h 256"/>
                <a:gd name="T82" fmla="*/ 490478 w 299"/>
                <a:gd name="T83" fmla="*/ 520951 h 256"/>
                <a:gd name="T84" fmla="*/ 406061 w 299"/>
                <a:gd name="T85" fmla="*/ 570549 h 256"/>
                <a:gd name="T86" fmla="*/ 969217 w 299"/>
                <a:gd name="T87" fmla="*/ 152603 h 256"/>
                <a:gd name="T88" fmla="*/ 700522 w 299"/>
                <a:gd name="T89" fmla="*/ 379696 h 256"/>
                <a:gd name="T90" fmla="*/ 841112 w 299"/>
                <a:gd name="T91" fmla="*/ 479926 h 256"/>
                <a:gd name="T92" fmla="*/ 1240989 w 299"/>
                <a:gd name="T93" fmla="*/ 559625 h 256"/>
                <a:gd name="T94" fmla="*/ 711371 w 299"/>
                <a:gd name="T95" fmla="*/ 1278544 h 256"/>
                <a:gd name="T96" fmla="*/ 980126 w 299"/>
                <a:gd name="T97" fmla="*/ 1136048 h 256"/>
                <a:gd name="T98" fmla="*/ 2053862 w 299"/>
                <a:gd name="T99" fmla="*/ 702043 h 256"/>
                <a:gd name="T100" fmla="*/ 835067 w 299"/>
                <a:gd name="T101" fmla="*/ 1478043 h 256"/>
                <a:gd name="T102" fmla="*/ 937298 w 299"/>
                <a:gd name="T103" fmla="*/ 1152637 h 256"/>
                <a:gd name="T104" fmla="*/ 2769308 w 299"/>
                <a:gd name="T105" fmla="*/ 644231 h 256"/>
                <a:gd name="T106" fmla="*/ 2510759 w 299"/>
                <a:gd name="T107" fmla="*/ 611366 h 256"/>
                <a:gd name="T108" fmla="*/ 1048026 w 299"/>
                <a:gd name="T109" fmla="*/ 1255813 h 256"/>
                <a:gd name="T110" fmla="*/ 1295675 w 299"/>
                <a:gd name="T111" fmla="*/ 983472 h 25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9" h="256">
                  <a:moveTo>
                    <a:pt x="249" y="55"/>
                  </a:moveTo>
                  <a:cubicBezTo>
                    <a:pt x="228" y="58"/>
                    <a:pt x="207" y="62"/>
                    <a:pt x="187" y="69"/>
                  </a:cubicBezTo>
                  <a:cubicBezTo>
                    <a:pt x="177" y="73"/>
                    <a:pt x="167" y="77"/>
                    <a:pt x="157" y="81"/>
                  </a:cubicBezTo>
                  <a:cubicBezTo>
                    <a:pt x="147" y="86"/>
                    <a:pt x="137" y="91"/>
                    <a:pt x="127" y="93"/>
                  </a:cubicBezTo>
                  <a:cubicBezTo>
                    <a:pt x="127" y="94"/>
                    <a:pt x="128" y="95"/>
                    <a:pt x="128" y="96"/>
                  </a:cubicBezTo>
                  <a:cubicBezTo>
                    <a:pt x="145" y="79"/>
                    <a:pt x="169" y="71"/>
                    <a:pt x="191" y="66"/>
                  </a:cubicBezTo>
                  <a:cubicBezTo>
                    <a:pt x="214" y="61"/>
                    <a:pt x="240" y="60"/>
                    <a:pt x="262" y="67"/>
                  </a:cubicBezTo>
                  <a:cubicBezTo>
                    <a:pt x="264" y="68"/>
                    <a:pt x="267" y="69"/>
                    <a:pt x="269" y="69"/>
                  </a:cubicBezTo>
                  <a:cubicBezTo>
                    <a:pt x="269" y="69"/>
                    <a:pt x="269" y="68"/>
                    <a:pt x="269" y="67"/>
                  </a:cubicBezTo>
                  <a:cubicBezTo>
                    <a:pt x="262" y="70"/>
                    <a:pt x="255" y="70"/>
                    <a:pt x="248" y="70"/>
                  </a:cubicBezTo>
                  <a:cubicBezTo>
                    <a:pt x="240" y="70"/>
                    <a:pt x="233" y="71"/>
                    <a:pt x="226" y="72"/>
                  </a:cubicBezTo>
                  <a:cubicBezTo>
                    <a:pt x="210" y="74"/>
                    <a:pt x="194" y="77"/>
                    <a:pt x="179" y="81"/>
                  </a:cubicBezTo>
                  <a:cubicBezTo>
                    <a:pt x="151" y="89"/>
                    <a:pt x="124" y="103"/>
                    <a:pt x="101" y="121"/>
                  </a:cubicBezTo>
                  <a:cubicBezTo>
                    <a:pt x="101" y="121"/>
                    <a:pt x="102" y="122"/>
                    <a:pt x="103" y="123"/>
                  </a:cubicBezTo>
                  <a:cubicBezTo>
                    <a:pt x="110" y="113"/>
                    <a:pt x="121" y="106"/>
                    <a:pt x="131" y="101"/>
                  </a:cubicBezTo>
                  <a:cubicBezTo>
                    <a:pt x="143" y="96"/>
                    <a:pt x="155" y="91"/>
                    <a:pt x="167" y="87"/>
                  </a:cubicBezTo>
                  <a:cubicBezTo>
                    <a:pt x="180" y="83"/>
                    <a:pt x="194" y="79"/>
                    <a:pt x="209" y="77"/>
                  </a:cubicBezTo>
                  <a:cubicBezTo>
                    <a:pt x="225" y="74"/>
                    <a:pt x="241" y="72"/>
                    <a:pt x="256" y="66"/>
                  </a:cubicBezTo>
                  <a:cubicBezTo>
                    <a:pt x="257" y="66"/>
                    <a:pt x="257" y="66"/>
                    <a:pt x="258" y="65"/>
                  </a:cubicBezTo>
                  <a:cubicBezTo>
                    <a:pt x="259" y="65"/>
                    <a:pt x="259" y="64"/>
                    <a:pt x="258" y="63"/>
                  </a:cubicBezTo>
                  <a:cubicBezTo>
                    <a:pt x="254" y="57"/>
                    <a:pt x="244" y="56"/>
                    <a:pt x="237" y="56"/>
                  </a:cubicBezTo>
                  <a:cubicBezTo>
                    <a:pt x="227" y="57"/>
                    <a:pt x="217" y="59"/>
                    <a:pt x="207" y="61"/>
                  </a:cubicBezTo>
                  <a:cubicBezTo>
                    <a:pt x="197" y="64"/>
                    <a:pt x="187" y="66"/>
                    <a:pt x="178" y="69"/>
                  </a:cubicBezTo>
                  <a:cubicBezTo>
                    <a:pt x="162" y="74"/>
                    <a:pt x="148" y="82"/>
                    <a:pt x="134" y="89"/>
                  </a:cubicBezTo>
                  <a:cubicBezTo>
                    <a:pt x="124" y="94"/>
                    <a:pt x="114" y="99"/>
                    <a:pt x="104" y="103"/>
                  </a:cubicBezTo>
                  <a:cubicBezTo>
                    <a:pt x="104" y="104"/>
                    <a:pt x="105" y="105"/>
                    <a:pt x="105" y="105"/>
                  </a:cubicBezTo>
                  <a:cubicBezTo>
                    <a:pt x="131" y="87"/>
                    <a:pt x="160" y="74"/>
                    <a:pt x="191" y="67"/>
                  </a:cubicBezTo>
                  <a:cubicBezTo>
                    <a:pt x="207" y="63"/>
                    <a:pt x="223" y="62"/>
                    <a:pt x="239" y="62"/>
                  </a:cubicBezTo>
                  <a:cubicBezTo>
                    <a:pt x="248" y="63"/>
                    <a:pt x="256" y="63"/>
                    <a:pt x="265" y="65"/>
                  </a:cubicBezTo>
                  <a:cubicBezTo>
                    <a:pt x="273" y="66"/>
                    <a:pt x="281" y="68"/>
                    <a:pt x="289" y="70"/>
                  </a:cubicBezTo>
                  <a:cubicBezTo>
                    <a:pt x="292" y="70"/>
                    <a:pt x="294" y="70"/>
                    <a:pt x="297" y="70"/>
                  </a:cubicBezTo>
                  <a:cubicBezTo>
                    <a:pt x="298" y="70"/>
                    <a:pt x="299" y="69"/>
                    <a:pt x="298" y="68"/>
                  </a:cubicBezTo>
                  <a:cubicBezTo>
                    <a:pt x="283" y="53"/>
                    <a:pt x="258" y="52"/>
                    <a:pt x="238" y="53"/>
                  </a:cubicBezTo>
                  <a:cubicBezTo>
                    <a:pt x="214" y="54"/>
                    <a:pt x="190" y="60"/>
                    <a:pt x="168" y="69"/>
                  </a:cubicBezTo>
                  <a:cubicBezTo>
                    <a:pt x="138" y="82"/>
                    <a:pt x="113" y="103"/>
                    <a:pt x="88" y="123"/>
                  </a:cubicBezTo>
                  <a:cubicBezTo>
                    <a:pt x="89" y="124"/>
                    <a:pt x="90" y="124"/>
                    <a:pt x="90" y="125"/>
                  </a:cubicBezTo>
                  <a:cubicBezTo>
                    <a:pt x="92" y="114"/>
                    <a:pt x="101" y="106"/>
                    <a:pt x="108" y="99"/>
                  </a:cubicBezTo>
                  <a:cubicBezTo>
                    <a:pt x="117" y="91"/>
                    <a:pt x="127" y="84"/>
                    <a:pt x="138" y="78"/>
                  </a:cubicBezTo>
                  <a:cubicBezTo>
                    <a:pt x="162" y="63"/>
                    <a:pt x="190" y="55"/>
                    <a:pt x="219" y="55"/>
                  </a:cubicBezTo>
                  <a:cubicBezTo>
                    <a:pt x="222" y="56"/>
                    <a:pt x="225" y="56"/>
                    <a:pt x="228" y="56"/>
                  </a:cubicBezTo>
                  <a:cubicBezTo>
                    <a:pt x="228" y="55"/>
                    <a:pt x="228" y="54"/>
                    <a:pt x="228" y="53"/>
                  </a:cubicBezTo>
                  <a:cubicBezTo>
                    <a:pt x="198" y="53"/>
                    <a:pt x="167" y="62"/>
                    <a:pt x="141" y="76"/>
                  </a:cubicBezTo>
                  <a:cubicBezTo>
                    <a:pt x="128" y="83"/>
                    <a:pt x="117" y="92"/>
                    <a:pt x="108" y="103"/>
                  </a:cubicBezTo>
                  <a:cubicBezTo>
                    <a:pt x="99" y="114"/>
                    <a:pt x="92" y="127"/>
                    <a:pt x="83" y="138"/>
                  </a:cubicBezTo>
                  <a:cubicBezTo>
                    <a:pt x="82" y="140"/>
                    <a:pt x="81" y="142"/>
                    <a:pt x="79" y="143"/>
                  </a:cubicBezTo>
                  <a:cubicBezTo>
                    <a:pt x="80" y="143"/>
                    <a:pt x="81" y="144"/>
                    <a:pt x="82" y="144"/>
                  </a:cubicBezTo>
                  <a:cubicBezTo>
                    <a:pt x="81" y="134"/>
                    <a:pt x="88" y="125"/>
                    <a:pt x="94" y="119"/>
                  </a:cubicBezTo>
                  <a:cubicBezTo>
                    <a:pt x="102" y="110"/>
                    <a:pt x="111" y="103"/>
                    <a:pt x="121" y="97"/>
                  </a:cubicBezTo>
                  <a:cubicBezTo>
                    <a:pt x="131" y="90"/>
                    <a:pt x="141" y="84"/>
                    <a:pt x="153" y="80"/>
                  </a:cubicBezTo>
                  <a:cubicBezTo>
                    <a:pt x="161" y="77"/>
                    <a:pt x="169" y="75"/>
                    <a:pt x="178" y="73"/>
                  </a:cubicBezTo>
                  <a:cubicBezTo>
                    <a:pt x="185" y="72"/>
                    <a:pt x="192" y="73"/>
                    <a:pt x="199" y="71"/>
                  </a:cubicBezTo>
                  <a:cubicBezTo>
                    <a:pt x="201" y="71"/>
                    <a:pt x="202" y="70"/>
                    <a:pt x="203" y="69"/>
                  </a:cubicBezTo>
                  <a:cubicBezTo>
                    <a:pt x="204" y="69"/>
                    <a:pt x="204" y="67"/>
                    <a:pt x="203" y="67"/>
                  </a:cubicBezTo>
                  <a:cubicBezTo>
                    <a:pt x="190" y="64"/>
                    <a:pt x="177" y="66"/>
                    <a:pt x="165" y="70"/>
                  </a:cubicBezTo>
                  <a:cubicBezTo>
                    <a:pt x="152" y="75"/>
                    <a:pt x="140" y="82"/>
                    <a:pt x="129" y="90"/>
                  </a:cubicBezTo>
                  <a:cubicBezTo>
                    <a:pt x="119" y="97"/>
                    <a:pt x="109" y="106"/>
                    <a:pt x="101" y="116"/>
                  </a:cubicBezTo>
                  <a:cubicBezTo>
                    <a:pt x="93" y="127"/>
                    <a:pt x="86" y="140"/>
                    <a:pt x="77" y="151"/>
                  </a:cubicBezTo>
                  <a:cubicBezTo>
                    <a:pt x="74" y="156"/>
                    <a:pt x="70" y="160"/>
                    <a:pt x="65" y="164"/>
                  </a:cubicBezTo>
                  <a:cubicBezTo>
                    <a:pt x="66" y="164"/>
                    <a:pt x="67" y="164"/>
                    <a:pt x="68" y="165"/>
                  </a:cubicBezTo>
                  <a:cubicBezTo>
                    <a:pt x="69" y="152"/>
                    <a:pt x="75" y="141"/>
                    <a:pt x="83" y="130"/>
                  </a:cubicBezTo>
                  <a:cubicBezTo>
                    <a:pt x="90" y="120"/>
                    <a:pt x="100" y="110"/>
                    <a:pt x="110" y="101"/>
                  </a:cubicBezTo>
                  <a:cubicBezTo>
                    <a:pt x="120" y="91"/>
                    <a:pt x="131" y="82"/>
                    <a:pt x="144" y="76"/>
                  </a:cubicBezTo>
                  <a:cubicBezTo>
                    <a:pt x="157" y="70"/>
                    <a:pt x="172" y="67"/>
                    <a:pt x="186" y="64"/>
                  </a:cubicBezTo>
                  <a:cubicBezTo>
                    <a:pt x="194" y="62"/>
                    <a:pt x="201" y="61"/>
                    <a:pt x="208" y="59"/>
                  </a:cubicBezTo>
                  <a:cubicBezTo>
                    <a:pt x="209" y="58"/>
                    <a:pt x="209" y="57"/>
                    <a:pt x="208" y="56"/>
                  </a:cubicBezTo>
                  <a:cubicBezTo>
                    <a:pt x="198" y="51"/>
                    <a:pt x="186" y="53"/>
                    <a:pt x="175" y="56"/>
                  </a:cubicBezTo>
                  <a:cubicBezTo>
                    <a:pt x="163" y="60"/>
                    <a:pt x="152" y="65"/>
                    <a:pt x="141" y="71"/>
                  </a:cubicBezTo>
                  <a:cubicBezTo>
                    <a:pt x="115" y="86"/>
                    <a:pt x="91" y="104"/>
                    <a:pt x="70" y="125"/>
                  </a:cubicBezTo>
                  <a:cubicBezTo>
                    <a:pt x="71" y="126"/>
                    <a:pt x="71" y="126"/>
                    <a:pt x="72" y="127"/>
                  </a:cubicBezTo>
                  <a:cubicBezTo>
                    <a:pt x="90" y="108"/>
                    <a:pt x="107" y="87"/>
                    <a:pt x="127" y="70"/>
                  </a:cubicBezTo>
                  <a:cubicBezTo>
                    <a:pt x="148" y="53"/>
                    <a:pt x="173" y="41"/>
                    <a:pt x="200" y="47"/>
                  </a:cubicBezTo>
                  <a:cubicBezTo>
                    <a:pt x="200" y="46"/>
                    <a:pt x="200" y="45"/>
                    <a:pt x="200" y="44"/>
                  </a:cubicBezTo>
                  <a:cubicBezTo>
                    <a:pt x="173" y="47"/>
                    <a:pt x="147" y="54"/>
                    <a:pt x="123" y="66"/>
                  </a:cubicBezTo>
                  <a:cubicBezTo>
                    <a:pt x="99" y="78"/>
                    <a:pt x="78" y="94"/>
                    <a:pt x="57" y="112"/>
                  </a:cubicBezTo>
                  <a:cubicBezTo>
                    <a:pt x="58" y="112"/>
                    <a:pt x="59" y="113"/>
                    <a:pt x="59" y="114"/>
                  </a:cubicBezTo>
                  <a:cubicBezTo>
                    <a:pt x="77" y="90"/>
                    <a:pt x="100" y="71"/>
                    <a:pt x="125" y="56"/>
                  </a:cubicBezTo>
                  <a:cubicBezTo>
                    <a:pt x="139" y="48"/>
                    <a:pt x="153" y="42"/>
                    <a:pt x="168" y="38"/>
                  </a:cubicBezTo>
                  <a:cubicBezTo>
                    <a:pt x="176" y="36"/>
                    <a:pt x="183" y="34"/>
                    <a:pt x="191" y="33"/>
                  </a:cubicBezTo>
                  <a:cubicBezTo>
                    <a:pt x="196" y="32"/>
                    <a:pt x="202" y="31"/>
                    <a:pt x="205" y="26"/>
                  </a:cubicBezTo>
                  <a:cubicBezTo>
                    <a:pt x="206" y="26"/>
                    <a:pt x="206" y="25"/>
                    <a:pt x="205" y="24"/>
                  </a:cubicBezTo>
                  <a:cubicBezTo>
                    <a:pt x="199" y="19"/>
                    <a:pt x="189" y="18"/>
                    <a:pt x="180" y="18"/>
                  </a:cubicBezTo>
                  <a:cubicBezTo>
                    <a:pt x="169" y="19"/>
                    <a:pt x="158" y="21"/>
                    <a:pt x="147" y="23"/>
                  </a:cubicBezTo>
                  <a:cubicBezTo>
                    <a:pt x="124" y="28"/>
                    <a:pt x="102" y="35"/>
                    <a:pt x="81" y="45"/>
                  </a:cubicBezTo>
                  <a:cubicBezTo>
                    <a:pt x="69" y="52"/>
                    <a:pt x="57" y="59"/>
                    <a:pt x="48" y="70"/>
                  </a:cubicBezTo>
                  <a:cubicBezTo>
                    <a:pt x="48" y="70"/>
                    <a:pt x="48" y="72"/>
                    <a:pt x="50" y="72"/>
                  </a:cubicBezTo>
                  <a:cubicBezTo>
                    <a:pt x="73" y="66"/>
                    <a:pt x="92" y="50"/>
                    <a:pt x="114" y="39"/>
                  </a:cubicBezTo>
                  <a:cubicBezTo>
                    <a:pt x="137" y="27"/>
                    <a:pt x="163" y="25"/>
                    <a:pt x="186" y="15"/>
                  </a:cubicBezTo>
                  <a:cubicBezTo>
                    <a:pt x="187" y="14"/>
                    <a:pt x="187" y="13"/>
                    <a:pt x="187" y="13"/>
                  </a:cubicBezTo>
                  <a:cubicBezTo>
                    <a:pt x="185" y="6"/>
                    <a:pt x="177" y="5"/>
                    <a:pt x="171" y="4"/>
                  </a:cubicBezTo>
                  <a:cubicBezTo>
                    <a:pt x="162" y="3"/>
                    <a:pt x="153" y="5"/>
                    <a:pt x="144" y="7"/>
                  </a:cubicBezTo>
                  <a:cubicBezTo>
                    <a:pt x="134" y="9"/>
                    <a:pt x="126" y="12"/>
                    <a:pt x="117" y="15"/>
                  </a:cubicBezTo>
                  <a:cubicBezTo>
                    <a:pt x="107" y="18"/>
                    <a:pt x="97" y="20"/>
                    <a:pt x="88" y="24"/>
                  </a:cubicBezTo>
                  <a:cubicBezTo>
                    <a:pt x="66" y="33"/>
                    <a:pt x="47" y="47"/>
                    <a:pt x="26" y="59"/>
                  </a:cubicBezTo>
                  <a:cubicBezTo>
                    <a:pt x="27" y="60"/>
                    <a:pt x="27" y="60"/>
                    <a:pt x="28" y="61"/>
                  </a:cubicBezTo>
                  <a:cubicBezTo>
                    <a:pt x="48" y="48"/>
                    <a:pt x="68" y="33"/>
                    <a:pt x="91" y="23"/>
                  </a:cubicBezTo>
                  <a:cubicBezTo>
                    <a:pt x="103" y="18"/>
                    <a:pt x="115" y="15"/>
                    <a:pt x="129" y="14"/>
                  </a:cubicBezTo>
                  <a:cubicBezTo>
                    <a:pt x="142" y="13"/>
                    <a:pt x="155" y="13"/>
                    <a:pt x="168" y="10"/>
                  </a:cubicBezTo>
                  <a:cubicBezTo>
                    <a:pt x="168" y="10"/>
                    <a:pt x="169" y="9"/>
                    <a:pt x="169" y="8"/>
                  </a:cubicBezTo>
                  <a:cubicBezTo>
                    <a:pt x="166" y="2"/>
                    <a:pt x="157" y="1"/>
                    <a:pt x="151" y="1"/>
                  </a:cubicBezTo>
                  <a:cubicBezTo>
                    <a:pt x="141" y="0"/>
                    <a:pt x="132" y="2"/>
                    <a:pt x="122" y="4"/>
                  </a:cubicBezTo>
                  <a:cubicBezTo>
                    <a:pt x="104" y="8"/>
                    <a:pt x="85" y="14"/>
                    <a:pt x="68" y="22"/>
                  </a:cubicBezTo>
                  <a:cubicBezTo>
                    <a:pt x="54" y="29"/>
                    <a:pt x="39" y="38"/>
                    <a:pt x="31" y="52"/>
                  </a:cubicBezTo>
                  <a:cubicBezTo>
                    <a:pt x="31" y="53"/>
                    <a:pt x="32" y="54"/>
                    <a:pt x="33" y="54"/>
                  </a:cubicBezTo>
                  <a:cubicBezTo>
                    <a:pt x="37" y="54"/>
                    <a:pt x="42" y="52"/>
                    <a:pt x="46" y="49"/>
                  </a:cubicBezTo>
                  <a:cubicBezTo>
                    <a:pt x="52" y="46"/>
                    <a:pt x="57" y="41"/>
                    <a:pt x="62" y="37"/>
                  </a:cubicBezTo>
                  <a:cubicBezTo>
                    <a:pt x="71" y="28"/>
                    <a:pt x="79" y="19"/>
                    <a:pt x="89" y="10"/>
                  </a:cubicBezTo>
                  <a:cubicBezTo>
                    <a:pt x="88" y="9"/>
                    <a:pt x="88" y="9"/>
                    <a:pt x="87" y="8"/>
                  </a:cubicBezTo>
                  <a:cubicBezTo>
                    <a:pt x="71" y="23"/>
                    <a:pt x="54" y="37"/>
                    <a:pt x="39" y="53"/>
                  </a:cubicBezTo>
                  <a:cubicBezTo>
                    <a:pt x="26" y="67"/>
                    <a:pt x="17" y="84"/>
                    <a:pt x="2" y="96"/>
                  </a:cubicBezTo>
                  <a:cubicBezTo>
                    <a:pt x="3" y="97"/>
                    <a:pt x="4" y="97"/>
                    <a:pt x="4" y="98"/>
                  </a:cubicBezTo>
                  <a:cubicBezTo>
                    <a:pt x="11" y="85"/>
                    <a:pt x="16" y="71"/>
                    <a:pt x="27" y="61"/>
                  </a:cubicBezTo>
                  <a:cubicBezTo>
                    <a:pt x="26" y="60"/>
                    <a:pt x="25" y="59"/>
                    <a:pt x="25" y="59"/>
                  </a:cubicBezTo>
                  <a:cubicBezTo>
                    <a:pt x="15" y="76"/>
                    <a:pt x="8" y="95"/>
                    <a:pt x="1" y="114"/>
                  </a:cubicBezTo>
                  <a:cubicBezTo>
                    <a:pt x="0" y="116"/>
                    <a:pt x="3" y="117"/>
                    <a:pt x="3" y="115"/>
                  </a:cubicBezTo>
                  <a:cubicBezTo>
                    <a:pt x="9" y="103"/>
                    <a:pt x="15" y="91"/>
                    <a:pt x="23" y="81"/>
                  </a:cubicBezTo>
                  <a:cubicBezTo>
                    <a:pt x="30" y="70"/>
                    <a:pt x="38" y="60"/>
                    <a:pt x="50" y="53"/>
                  </a:cubicBezTo>
                  <a:cubicBezTo>
                    <a:pt x="49" y="52"/>
                    <a:pt x="48" y="52"/>
                    <a:pt x="47" y="51"/>
                  </a:cubicBezTo>
                  <a:cubicBezTo>
                    <a:pt x="39" y="71"/>
                    <a:pt x="23" y="87"/>
                    <a:pt x="13" y="106"/>
                  </a:cubicBezTo>
                  <a:cubicBezTo>
                    <a:pt x="12" y="107"/>
                    <a:pt x="14" y="108"/>
                    <a:pt x="15" y="108"/>
                  </a:cubicBezTo>
                  <a:cubicBezTo>
                    <a:pt x="32" y="95"/>
                    <a:pt x="41" y="75"/>
                    <a:pt x="56" y="60"/>
                  </a:cubicBezTo>
                  <a:cubicBezTo>
                    <a:pt x="55" y="60"/>
                    <a:pt x="55" y="59"/>
                    <a:pt x="54" y="58"/>
                  </a:cubicBezTo>
                  <a:cubicBezTo>
                    <a:pt x="42" y="73"/>
                    <a:pt x="30" y="89"/>
                    <a:pt x="18" y="105"/>
                  </a:cubicBezTo>
                  <a:cubicBezTo>
                    <a:pt x="19" y="105"/>
                    <a:pt x="20" y="106"/>
                    <a:pt x="21" y="107"/>
                  </a:cubicBezTo>
                  <a:cubicBezTo>
                    <a:pt x="36" y="85"/>
                    <a:pt x="54" y="64"/>
                    <a:pt x="74" y="47"/>
                  </a:cubicBezTo>
                  <a:cubicBezTo>
                    <a:pt x="74" y="46"/>
                    <a:pt x="73" y="46"/>
                    <a:pt x="72" y="45"/>
                  </a:cubicBezTo>
                  <a:cubicBezTo>
                    <a:pt x="60" y="68"/>
                    <a:pt x="41" y="86"/>
                    <a:pt x="23" y="104"/>
                  </a:cubicBezTo>
                  <a:cubicBezTo>
                    <a:pt x="22" y="105"/>
                    <a:pt x="24" y="107"/>
                    <a:pt x="25" y="106"/>
                  </a:cubicBezTo>
                  <a:cubicBezTo>
                    <a:pt x="36" y="95"/>
                    <a:pt x="45" y="84"/>
                    <a:pt x="55" y="72"/>
                  </a:cubicBezTo>
                  <a:cubicBezTo>
                    <a:pt x="62" y="64"/>
                    <a:pt x="73" y="57"/>
                    <a:pt x="76" y="45"/>
                  </a:cubicBezTo>
                  <a:cubicBezTo>
                    <a:pt x="76" y="44"/>
                    <a:pt x="74" y="43"/>
                    <a:pt x="73" y="44"/>
                  </a:cubicBezTo>
                  <a:cubicBezTo>
                    <a:pt x="57" y="58"/>
                    <a:pt x="39" y="71"/>
                    <a:pt x="26" y="89"/>
                  </a:cubicBezTo>
                  <a:cubicBezTo>
                    <a:pt x="25" y="90"/>
                    <a:pt x="26" y="91"/>
                    <a:pt x="27" y="91"/>
                  </a:cubicBezTo>
                  <a:cubicBezTo>
                    <a:pt x="32" y="90"/>
                    <a:pt x="35" y="86"/>
                    <a:pt x="38" y="83"/>
                  </a:cubicBezTo>
                  <a:cubicBezTo>
                    <a:pt x="42" y="79"/>
                    <a:pt x="45" y="74"/>
                    <a:pt x="49" y="70"/>
                  </a:cubicBezTo>
                  <a:cubicBezTo>
                    <a:pt x="59" y="61"/>
                    <a:pt x="70" y="52"/>
                    <a:pt x="75" y="39"/>
                  </a:cubicBezTo>
                  <a:cubicBezTo>
                    <a:pt x="75" y="38"/>
                    <a:pt x="74" y="37"/>
                    <a:pt x="73" y="37"/>
                  </a:cubicBezTo>
                  <a:cubicBezTo>
                    <a:pt x="66" y="38"/>
                    <a:pt x="61" y="42"/>
                    <a:pt x="55" y="47"/>
                  </a:cubicBezTo>
                  <a:cubicBezTo>
                    <a:pt x="50" y="52"/>
                    <a:pt x="45" y="57"/>
                    <a:pt x="39" y="62"/>
                  </a:cubicBezTo>
                  <a:cubicBezTo>
                    <a:pt x="29" y="71"/>
                    <a:pt x="15" y="80"/>
                    <a:pt x="13" y="94"/>
                  </a:cubicBezTo>
                  <a:cubicBezTo>
                    <a:pt x="12" y="95"/>
                    <a:pt x="13" y="95"/>
                    <a:pt x="14" y="95"/>
                  </a:cubicBezTo>
                  <a:cubicBezTo>
                    <a:pt x="19" y="95"/>
                    <a:pt x="24" y="92"/>
                    <a:pt x="28" y="89"/>
                  </a:cubicBezTo>
                  <a:cubicBezTo>
                    <a:pt x="33" y="85"/>
                    <a:pt x="37" y="81"/>
                    <a:pt x="42" y="77"/>
                  </a:cubicBezTo>
                  <a:cubicBezTo>
                    <a:pt x="53" y="68"/>
                    <a:pt x="64" y="60"/>
                    <a:pt x="74" y="50"/>
                  </a:cubicBezTo>
                  <a:cubicBezTo>
                    <a:pt x="73" y="50"/>
                    <a:pt x="73" y="49"/>
                    <a:pt x="72" y="49"/>
                  </a:cubicBezTo>
                  <a:cubicBezTo>
                    <a:pt x="68" y="59"/>
                    <a:pt x="58" y="67"/>
                    <a:pt x="51" y="75"/>
                  </a:cubicBezTo>
                  <a:cubicBezTo>
                    <a:pt x="44" y="83"/>
                    <a:pt x="35" y="92"/>
                    <a:pt x="35" y="103"/>
                  </a:cubicBezTo>
                  <a:cubicBezTo>
                    <a:pt x="35" y="104"/>
                    <a:pt x="36" y="105"/>
                    <a:pt x="37" y="105"/>
                  </a:cubicBezTo>
                  <a:cubicBezTo>
                    <a:pt x="47" y="100"/>
                    <a:pt x="55" y="94"/>
                    <a:pt x="63" y="87"/>
                  </a:cubicBezTo>
                  <a:cubicBezTo>
                    <a:pt x="72" y="79"/>
                    <a:pt x="79" y="71"/>
                    <a:pt x="87" y="63"/>
                  </a:cubicBezTo>
                  <a:cubicBezTo>
                    <a:pt x="88" y="62"/>
                    <a:pt x="86" y="60"/>
                    <a:pt x="84" y="62"/>
                  </a:cubicBezTo>
                  <a:cubicBezTo>
                    <a:pt x="68" y="79"/>
                    <a:pt x="44" y="93"/>
                    <a:pt x="35" y="116"/>
                  </a:cubicBezTo>
                  <a:cubicBezTo>
                    <a:pt x="34" y="117"/>
                    <a:pt x="35" y="118"/>
                    <a:pt x="36" y="117"/>
                  </a:cubicBezTo>
                  <a:cubicBezTo>
                    <a:pt x="42" y="115"/>
                    <a:pt x="47" y="111"/>
                    <a:pt x="51" y="107"/>
                  </a:cubicBezTo>
                  <a:cubicBezTo>
                    <a:pt x="56" y="102"/>
                    <a:pt x="60" y="96"/>
                    <a:pt x="65" y="91"/>
                  </a:cubicBezTo>
                  <a:cubicBezTo>
                    <a:pt x="75" y="81"/>
                    <a:pt x="86" y="70"/>
                    <a:pt x="94" y="57"/>
                  </a:cubicBezTo>
                  <a:cubicBezTo>
                    <a:pt x="94" y="55"/>
                    <a:pt x="93" y="54"/>
                    <a:pt x="92" y="55"/>
                  </a:cubicBezTo>
                  <a:cubicBezTo>
                    <a:pt x="77" y="60"/>
                    <a:pt x="68" y="74"/>
                    <a:pt x="57" y="85"/>
                  </a:cubicBezTo>
                  <a:cubicBezTo>
                    <a:pt x="52" y="90"/>
                    <a:pt x="47" y="94"/>
                    <a:pt x="42" y="99"/>
                  </a:cubicBezTo>
                  <a:cubicBezTo>
                    <a:pt x="38" y="104"/>
                    <a:pt x="34" y="109"/>
                    <a:pt x="33" y="115"/>
                  </a:cubicBezTo>
                  <a:cubicBezTo>
                    <a:pt x="33" y="116"/>
                    <a:pt x="34" y="117"/>
                    <a:pt x="35" y="117"/>
                  </a:cubicBezTo>
                  <a:cubicBezTo>
                    <a:pt x="50" y="111"/>
                    <a:pt x="59" y="98"/>
                    <a:pt x="69" y="87"/>
                  </a:cubicBezTo>
                  <a:cubicBezTo>
                    <a:pt x="79" y="75"/>
                    <a:pt x="92" y="65"/>
                    <a:pt x="98" y="51"/>
                  </a:cubicBezTo>
                  <a:cubicBezTo>
                    <a:pt x="99" y="49"/>
                    <a:pt x="98" y="48"/>
                    <a:pt x="96" y="49"/>
                  </a:cubicBezTo>
                  <a:cubicBezTo>
                    <a:pt x="80" y="54"/>
                    <a:pt x="68" y="69"/>
                    <a:pt x="56" y="81"/>
                  </a:cubicBezTo>
                  <a:cubicBezTo>
                    <a:pt x="50" y="87"/>
                    <a:pt x="43" y="92"/>
                    <a:pt x="37" y="98"/>
                  </a:cubicBezTo>
                  <a:cubicBezTo>
                    <a:pt x="32" y="103"/>
                    <a:pt x="26" y="109"/>
                    <a:pt x="23" y="116"/>
                  </a:cubicBezTo>
                  <a:cubicBezTo>
                    <a:pt x="22" y="118"/>
                    <a:pt x="24" y="119"/>
                    <a:pt x="25" y="118"/>
                  </a:cubicBezTo>
                  <a:cubicBezTo>
                    <a:pt x="39" y="112"/>
                    <a:pt x="50" y="99"/>
                    <a:pt x="61" y="88"/>
                  </a:cubicBezTo>
                  <a:cubicBezTo>
                    <a:pt x="67" y="83"/>
                    <a:pt x="73" y="78"/>
                    <a:pt x="79" y="72"/>
                  </a:cubicBezTo>
                  <a:cubicBezTo>
                    <a:pt x="87" y="66"/>
                    <a:pt x="94" y="59"/>
                    <a:pt x="102" y="54"/>
                  </a:cubicBezTo>
                  <a:cubicBezTo>
                    <a:pt x="101" y="54"/>
                    <a:pt x="100" y="53"/>
                    <a:pt x="100" y="53"/>
                  </a:cubicBezTo>
                  <a:cubicBezTo>
                    <a:pt x="91" y="69"/>
                    <a:pt x="77" y="80"/>
                    <a:pt x="65" y="94"/>
                  </a:cubicBezTo>
                  <a:cubicBezTo>
                    <a:pt x="54" y="108"/>
                    <a:pt x="47" y="125"/>
                    <a:pt x="34" y="138"/>
                  </a:cubicBezTo>
                  <a:cubicBezTo>
                    <a:pt x="34" y="138"/>
                    <a:pt x="35" y="139"/>
                    <a:pt x="36" y="140"/>
                  </a:cubicBezTo>
                  <a:cubicBezTo>
                    <a:pt x="60" y="111"/>
                    <a:pt x="82" y="80"/>
                    <a:pt x="107" y="52"/>
                  </a:cubicBezTo>
                  <a:cubicBezTo>
                    <a:pt x="106" y="52"/>
                    <a:pt x="106" y="51"/>
                    <a:pt x="105" y="51"/>
                  </a:cubicBezTo>
                  <a:cubicBezTo>
                    <a:pt x="95" y="68"/>
                    <a:pt x="80" y="81"/>
                    <a:pt x="68" y="97"/>
                  </a:cubicBezTo>
                  <a:cubicBezTo>
                    <a:pt x="63" y="104"/>
                    <a:pt x="57" y="110"/>
                    <a:pt x="52" y="117"/>
                  </a:cubicBezTo>
                  <a:cubicBezTo>
                    <a:pt x="47" y="124"/>
                    <a:pt x="43" y="131"/>
                    <a:pt x="40" y="139"/>
                  </a:cubicBezTo>
                  <a:cubicBezTo>
                    <a:pt x="40" y="140"/>
                    <a:pt x="42" y="141"/>
                    <a:pt x="43" y="140"/>
                  </a:cubicBezTo>
                  <a:cubicBezTo>
                    <a:pt x="56" y="129"/>
                    <a:pt x="65" y="113"/>
                    <a:pt x="76" y="99"/>
                  </a:cubicBezTo>
                  <a:cubicBezTo>
                    <a:pt x="82" y="91"/>
                    <a:pt x="88" y="84"/>
                    <a:pt x="95" y="77"/>
                  </a:cubicBezTo>
                  <a:cubicBezTo>
                    <a:pt x="101" y="69"/>
                    <a:pt x="108" y="61"/>
                    <a:pt x="116" y="55"/>
                  </a:cubicBezTo>
                  <a:cubicBezTo>
                    <a:pt x="115" y="54"/>
                    <a:pt x="114" y="54"/>
                    <a:pt x="114" y="53"/>
                  </a:cubicBezTo>
                  <a:cubicBezTo>
                    <a:pt x="106" y="71"/>
                    <a:pt x="93" y="86"/>
                    <a:pt x="82" y="102"/>
                  </a:cubicBezTo>
                  <a:cubicBezTo>
                    <a:pt x="72" y="117"/>
                    <a:pt x="66" y="135"/>
                    <a:pt x="53" y="148"/>
                  </a:cubicBezTo>
                  <a:cubicBezTo>
                    <a:pt x="53" y="148"/>
                    <a:pt x="54" y="149"/>
                    <a:pt x="55" y="149"/>
                  </a:cubicBezTo>
                  <a:cubicBezTo>
                    <a:pt x="55" y="142"/>
                    <a:pt x="59" y="136"/>
                    <a:pt x="62" y="130"/>
                  </a:cubicBezTo>
                  <a:cubicBezTo>
                    <a:pt x="66" y="125"/>
                    <a:pt x="69" y="119"/>
                    <a:pt x="73" y="113"/>
                  </a:cubicBezTo>
                  <a:cubicBezTo>
                    <a:pt x="81" y="100"/>
                    <a:pt x="90" y="86"/>
                    <a:pt x="101" y="75"/>
                  </a:cubicBezTo>
                  <a:cubicBezTo>
                    <a:pt x="101" y="74"/>
                    <a:pt x="100" y="73"/>
                    <a:pt x="99" y="73"/>
                  </a:cubicBezTo>
                  <a:cubicBezTo>
                    <a:pt x="82" y="102"/>
                    <a:pt x="65" y="132"/>
                    <a:pt x="58" y="166"/>
                  </a:cubicBezTo>
                  <a:cubicBezTo>
                    <a:pt x="58" y="167"/>
                    <a:pt x="59" y="168"/>
                    <a:pt x="60" y="167"/>
                  </a:cubicBezTo>
                  <a:cubicBezTo>
                    <a:pt x="81" y="141"/>
                    <a:pt x="88" y="107"/>
                    <a:pt x="107" y="80"/>
                  </a:cubicBezTo>
                  <a:cubicBezTo>
                    <a:pt x="106" y="80"/>
                    <a:pt x="105" y="79"/>
                    <a:pt x="104" y="79"/>
                  </a:cubicBezTo>
                  <a:cubicBezTo>
                    <a:pt x="98" y="101"/>
                    <a:pt x="88" y="121"/>
                    <a:pt x="84" y="144"/>
                  </a:cubicBezTo>
                  <a:cubicBezTo>
                    <a:pt x="80" y="162"/>
                    <a:pt x="81" y="182"/>
                    <a:pt x="72" y="199"/>
                  </a:cubicBezTo>
                  <a:cubicBezTo>
                    <a:pt x="73" y="199"/>
                    <a:pt x="74" y="199"/>
                    <a:pt x="75" y="199"/>
                  </a:cubicBezTo>
                  <a:cubicBezTo>
                    <a:pt x="72" y="189"/>
                    <a:pt x="74" y="179"/>
                    <a:pt x="76" y="169"/>
                  </a:cubicBezTo>
                  <a:cubicBezTo>
                    <a:pt x="78" y="160"/>
                    <a:pt x="81" y="151"/>
                    <a:pt x="84" y="142"/>
                  </a:cubicBezTo>
                  <a:cubicBezTo>
                    <a:pt x="86" y="133"/>
                    <a:pt x="88" y="123"/>
                    <a:pt x="91" y="114"/>
                  </a:cubicBezTo>
                  <a:cubicBezTo>
                    <a:pt x="93" y="105"/>
                    <a:pt x="96" y="96"/>
                    <a:pt x="101" y="89"/>
                  </a:cubicBezTo>
                  <a:cubicBezTo>
                    <a:pt x="101" y="89"/>
                    <a:pt x="100" y="88"/>
                    <a:pt x="99" y="88"/>
                  </a:cubicBezTo>
                  <a:cubicBezTo>
                    <a:pt x="98" y="94"/>
                    <a:pt x="97" y="99"/>
                    <a:pt x="95" y="105"/>
                  </a:cubicBezTo>
                  <a:cubicBezTo>
                    <a:pt x="93" y="110"/>
                    <a:pt x="91" y="116"/>
                    <a:pt x="90" y="122"/>
                  </a:cubicBezTo>
                  <a:cubicBezTo>
                    <a:pt x="86" y="133"/>
                    <a:pt x="84" y="145"/>
                    <a:pt x="82" y="157"/>
                  </a:cubicBezTo>
                  <a:cubicBezTo>
                    <a:pt x="80" y="169"/>
                    <a:pt x="79" y="182"/>
                    <a:pt x="78" y="194"/>
                  </a:cubicBezTo>
                  <a:cubicBezTo>
                    <a:pt x="78" y="207"/>
                    <a:pt x="79" y="219"/>
                    <a:pt x="78" y="232"/>
                  </a:cubicBezTo>
                  <a:cubicBezTo>
                    <a:pt x="79" y="232"/>
                    <a:pt x="80" y="232"/>
                    <a:pt x="81" y="231"/>
                  </a:cubicBezTo>
                  <a:cubicBezTo>
                    <a:pt x="76" y="224"/>
                    <a:pt x="76" y="213"/>
                    <a:pt x="77" y="205"/>
                  </a:cubicBezTo>
                  <a:cubicBezTo>
                    <a:pt x="78" y="195"/>
                    <a:pt x="80" y="186"/>
                    <a:pt x="81" y="176"/>
                  </a:cubicBezTo>
                  <a:cubicBezTo>
                    <a:pt x="82" y="171"/>
                    <a:pt x="83" y="167"/>
                    <a:pt x="84" y="162"/>
                  </a:cubicBezTo>
                  <a:cubicBezTo>
                    <a:pt x="85" y="155"/>
                    <a:pt x="87" y="149"/>
                    <a:pt x="89" y="143"/>
                  </a:cubicBezTo>
                  <a:cubicBezTo>
                    <a:pt x="93" y="131"/>
                    <a:pt x="96" y="119"/>
                    <a:pt x="98" y="107"/>
                  </a:cubicBezTo>
                  <a:cubicBezTo>
                    <a:pt x="98" y="106"/>
                    <a:pt x="97" y="105"/>
                    <a:pt x="96" y="106"/>
                  </a:cubicBezTo>
                  <a:cubicBezTo>
                    <a:pt x="88" y="111"/>
                    <a:pt x="85" y="122"/>
                    <a:pt x="82" y="130"/>
                  </a:cubicBezTo>
                  <a:cubicBezTo>
                    <a:pt x="79" y="141"/>
                    <a:pt x="77" y="152"/>
                    <a:pt x="75" y="164"/>
                  </a:cubicBezTo>
                  <a:cubicBezTo>
                    <a:pt x="74" y="176"/>
                    <a:pt x="72" y="188"/>
                    <a:pt x="71" y="200"/>
                  </a:cubicBezTo>
                  <a:cubicBezTo>
                    <a:pt x="70" y="217"/>
                    <a:pt x="69" y="234"/>
                    <a:pt x="73" y="250"/>
                  </a:cubicBezTo>
                  <a:cubicBezTo>
                    <a:pt x="73" y="251"/>
                    <a:pt x="73" y="252"/>
                    <a:pt x="74" y="254"/>
                  </a:cubicBezTo>
                  <a:cubicBezTo>
                    <a:pt x="75" y="254"/>
                    <a:pt x="75" y="253"/>
                    <a:pt x="76" y="253"/>
                  </a:cubicBezTo>
                  <a:cubicBezTo>
                    <a:pt x="68" y="232"/>
                    <a:pt x="63" y="211"/>
                    <a:pt x="60" y="189"/>
                  </a:cubicBezTo>
                  <a:cubicBezTo>
                    <a:pt x="56" y="167"/>
                    <a:pt x="55" y="144"/>
                    <a:pt x="56" y="122"/>
                  </a:cubicBezTo>
                  <a:cubicBezTo>
                    <a:pt x="56" y="120"/>
                    <a:pt x="54" y="120"/>
                    <a:pt x="53" y="122"/>
                  </a:cubicBezTo>
                  <a:cubicBezTo>
                    <a:pt x="52" y="132"/>
                    <a:pt x="53" y="143"/>
                    <a:pt x="55" y="153"/>
                  </a:cubicBezTo>
                  <a:cubicBezTo>
                    <a:pt x="57" y="163"/>
                    <a:pt x="61" y="174"/>
                    <a:pt x="67" y="182"/>
                  </a:cubicBezTo>
                  <a:cubicBezTo>
                    <a:pt x="68" y="183"/>
                    <a:pt x="71" y="181"/>
                    <a:pt x="69" y="180"/>
                  </a:cubicBezTo>
                  <a:cubicBezTo>
                    <a:pt x="63" y="172"/>
                    <a:pt x="60" y="162"/>
                    <a:pt x="58" y="153"/>
                  </a:cubicBezTo>
                  <a:cubicBezTo>
                    <a:pt x="55" y="143"/>
                    <a:pt x="55" y="132"/>
                    <a:pt x="56" y="122"/>
                  </a:cubicBezTo>
                  <a:cubicBezTo>
                    <a:pt x="55" y="122"/>
                    <a:pt x="54" y="122"/>
                    <a:pt x="53" y="122"/>
                  </a:cubicBezTo>
                  <a:cubicBezTo>
                    <a:pt x="52" y="144"/>
                    <a:pt x="53" y="167"/>
                    <a:pt x="57" y="189"/>
                  </a:cubicBezTo>
                  <a:cubicBezTo>
                    <a:pt x="60" y="211"/>
                    <a:pt x="66" y="233"/>
                    <a:pt x="74" y="254"/>
                  </a:cubicBezTo>
                  <a:cubicBezTo>
                    <a:pt x="74" y="256"/>
                    <a:pt x="77" y="255"/>
                    <a:pt x="76" y="253"/>
                  </a:cubicBezTo>
                  <a:cubicBezTo>
                    <a:pt x="72" y="237"/>
                    <a:pt x="72" y="220"/>
                    <a:pt x="74" y="204"/>
                  </a:cubicBezTo>
                  <a:cubicBezTo>
                    <a:pt x="75" y="191"/>
                    <a:pt x="76" y="179"/>
                    <a:pt x="78" y="166"/>
                  </a:cubicBezTo>
                  <a:cubicBezTo>
                    <a:pt x="79" y="155"/>
                    <a:pt x="81" y="144"/>
                    <a:pt x="84" y="133"/>
                  </a:cubicBezTo>
                  <a:cubicBezTo>
                    <a:pt x="86" y="124"/>
                    <a:pt x="90" y="114"/>
                    <a:pt x="98" y="108"/>
                  </a:cubicBezTo>
                  <a:cubicBezTo>
                    <a:pt x="97" y="108"/>
                    <a:pt x="96" y="107"/>
                    <a:pt x="95" y="107"/>
                  </a:cubicBezTo>
                  <a:cubicBezTo>
                    <a:pt x="93" y="120"/>
                    <a:pt x="89" y="132"/>
                    <a:pt x="86" y="145"/>
                  </a:cubicBezTo>
                  <a:cubicBezTo>
                    <a:pt x="82" y="156"/>
                    <a:pt x="80" y="167"/>
                    <a:pt x="78" y="178"/>
                  </a:cubicBezTo>
                  <a:cubicBezTo>
                    <a:pt x="76" y="188"/>
                    <a:pt x="74" y="198"/>
                    <a:pt x="74" y="207"/>
                  </a:cubicBezTo>
                  <a:cubicBezTo>
                    <a:pt x="73" y="216"/>
                    <a:pt x="74" y="226"/>
                    <a:pt x="78" y="233"/>
                  </a:cubicBezTo>
                  <a:cubicBezTo>
                    <a:pt x="79" y="234"/>
                    <a:pt x="81" y="234"/>
                    <a:pt x="81" y="232"/>
                  </a:cubicBezTo>
                  <a:cubicBezTo>
                    <a:pt x="81" y="220"/>
                    <a:pt x="81" y="208"/>
                    <a:pt x="81" y="195"/>
                  </a:cubicBezTo>
                  <a:cubicBezTo>
                    <a:pt x="81" y="183"/>
                    <a:pt x="82" y="170"/>
                    <a:pt x="84" y="158"/>
                  </a:cubicBezTo>
                  <a:cubicBezTo>
                    <a:pt x="86" y="146"/>
                    <a:pt x="89" y="134"/>
                    <a:pt x="92" y="122"/>
                  </a:cubicBezTo>
                  <a:cubicBezTo>
                    <a:pt x="94" y="116"/>
                    <a:pt x="96" y="110"/>
                    <a:pt x="98" y="105"/>
                  </a:cubicBezTo>
                  <a:cubicBezTo>
                    <a:pt x="99" y="99"/>
                    <a:pt x="101" y="94"/>
                    <a:pt x="102" y="88"/>
                  </a:cubicBezTo>
                  <a:cubicBezTo>
                    <a:pt x="102" y="87"/>
                    <a:pt x="100" y="86"/>
                    <a:pt x="99" y="87"/>
                  </a:cubicBezTo>
                  <a:cubicBezTo>
                    <a:pt x="94" y="95"/>
                    <a:pt x="91" y="104"/>
                    <a:pt x="88" y="113"/>
                  </a:cubicBezTo>
                  <a:cubicBezTo>
                    <a:pt x="85" y="122"/>
                    <a:pt x="83" y="132"/>
                    <a:pt x="81" y="142"/>
                  </a:cubicBezTo>
                  <a:cubicBezTo>
                    <a:pt x="78" y="151"/>
                    <a:pt x="75" y="161"/>
                    <a:pt x="73" y="170"/>
                  </a:cubicBezTo>
                  <a:cubicBezTo>
                    <a:pt x="71" y="180"/>
                    <a:pt x="69" y="190"/>
                    <a:pt x="72" y="200"/>
                  </a:cubicBezTo>
                  <a:cubicBezTo>
                    <a:pt x="72" y="201"/>
                    <a:pt x="74" y="201"/>
                    <a:pt x="75" y="200"/>
                  </a:cubicBezTo>
                  <a:cubicBezTo>
                    <a:pt x="83" y="184"/>
                    <a:pt x="83" y="163"/>
                    <a:pt x="86" y="145"/>
                  </a:cubicBezTo>
                  <a:cubicBezTo>
                    <a:pt x="90" y="123"/>
                    <a:pt x="101" y="102"/>
                    <a:pt x="107" y="80"/>
                  </a:cubicBezTo>
                  <a:cubicBezTo>
                    <a:pt x="107" y="78"/>
                    <a:pt x="106" y="77"/>
                    <a:pt x="105" y="79"/>
                  </a:cubicBezTo>
                  <a:cubicBezTo>
                    <a:pt x="86" y="105"/>
                    <a:pt x="79" y="139"/>
                    <a:pt x="58" y="165"/>
                  </a:cubicBezTo>
                  <a:cubicBezTo>
                    <a:pt x="59" y="165"/>
                    <a:pt x="60" y="166"/>
                    <a:pt x="61" y="166"/>
                  </a:cubicBezTo>
                  <a:cubicBezTo>
                    <a:pt x="68" y="133"/>
                    <a:pt x="84" y="103"/>
                    <a:pt x="101" y="74"/>
                  </a:cubicBezTo>
                  <a:cubicBezTo>
                    <a:pt x="102" y="73"/>
                    <a:pt x="101" y="71"/>
                    <a:pt x="100" y="72"/>
                  </a:cubicBezTo>
                  <a:cubicBezTo>
                    <a:pt x="88" y="84"/>
                    <a:pt x="79" y="98"/>
                    <a:pt x="71" y="112"/>
                  </a:cubicBezTo>
                  <a:cubicBezTo>
                    <a:pt x="67" y="118"/>
                    <a:pt x="63" y="123"/>
                    <a:pt x="60" y="129"/>
                  </a:cubicBezTo>
                  <a:cubicBezTo>
                    <a:pt x="56" y="135"/>
                    <a:pt x="53" y="142"/>
                    <a:pt x="52" y="149"/>
                  </a:cubicBezTo>
                  <a:cubicBezTo>
                    <a:pt x="52" y="150"/>
                    <a:pt x="53" y="151"/>
                    <a:pt x="54" y="150"/>
                  </a:cubicBezTo>
                  <a:cubicBezTo>
                    <a:pt x="68" y="138"/>
                    <a:pt x="74" y="119"/>
                    <a:pt x="84" y="104"/>
                  </a:cubicBezTo>
                  <a:cubicBezTo>
                    <a:pt x="94" y="88"/>
                    <a:pt x="108" y="73"/>
                    <a:pt x="116" y="54"/>
                  </a:cubicBezTo>
                  <a:cubicBezTo>
                    <a:pt x="117" y="53"/>
                    <a:pt x="115" y="52"/>
                    <a:pt x="114" y="53"/>
                  </a:cubicBezTo>
                  <a:cubicBezTo>
                    <a:pt x="107" y="59"/>
                    <a:pt x="100" y="66"/>
                    <a:pt x="94" y="74"/>
                  </a:cubicBezTo>
                  <a:cubicBezTo>
                    <a:pt x="87" y="81"/>
                    <a:pt x="81" y="88"/>
                    <a:pt x="75" y="96"/>
                  </a:cubicBezTo>
                  <a:cubicBezTo>
                    <a:pt x="63" y="110"/>
                    <a:pt x="55" y="126"/>
                    <a:pt x="41" y="138"/>
                  </a:cubicBezTo>
                  <a:cubicBezTo>
                    <a:pt x="42" y="139"/>
                    <a:pt x="42" y="139"/>
                    <a:pt x="43" y="140"/>
                  </a:cubicBezTo>
                  <a:cubicBezTo>
                    <a:pt x="45" y="131"/>
                    <a:pt x="50" y="124"/>
                    <a:pt x="55" y="117"/>
                  </a:cubicBezTo>
                  <a:cubicBezTo>
                    <a:pt x="60" y="111"/>
                    <a:pt x="66" y="104"/>
                    <a:pt x="71" y="97"/>
                  </a:cubicBezTo>
                  <a:cubicBezTo>
                    <a:pt x="83" y="82"/>
                    <a:pt x="98" y="69"/>
                    <a:pt x="107" y="52"/>
                  </a:cubicBezTo>
                  <a:cubicBezTo>
                    <a:pt x="108" y="50"/>
                    <a:pt x="106" y="49"/>
                    <a:pt x="105" y="51"/>
                  </a:cubicBezTo>
                  <a:cubicBezTo>
                    <a:pt x="80" y="79"/>
                    <a:pt x="58" y="109"/>
                    <a:pt x="34" y="138"/>
                  </a:cubicBezTo>
                  <a:cubicBezTo>
                    <a:pt x="33" y="139"/>
                    <a:pt x="34" y="141"/>
                    <a:pt x="35" y="140"/>
                  </a:cubicBezTo>
                  <a:cubicBezTo>
                    <a:pt x="49" y="127"/>
                    <a:pt x="56" y="111"/>
                    <a:pt x="67" y="96"/>
                  </a:cubicBezTo>
                  <a:cubicBezTo>
                    <a:pt x="78" y="82"/>
                    <a:pt x="93" y="70"/>
                    <a:pt x="102" y="54"/>
                  </a:cubicBezTo>
                  <a:cubicBezTo>
                    <a:pt x="103" y="52"/>
                    <a:pt x="101" y="52"/>
                    <a:pt x="100" y="52"/>
                  </a:cubicBezTo>
                  <a:cubicBezTo>
                    <a:pt x="92" y="57"/>
                    <a:pt x="85" y="63"/>
                    <a:pt x="78" y="69"/>
                  </a:cubicBezTo>
                  <a:cubicBezTo>
                    <a:pt x="72" y="75"/>
                    <a:pt x="66" y="80"/>
                    <a:pt x="60" y="86"/>
                  </a:cubicBezTo>
                  <a:cubicBezTo>
                    <a:pt x="49" y="96"/>
                    <a:pt x="38" y="110"/>
                    <a:pt x="24" y="116"/>
                  </a:cubicBezTo>
                  <a:cubicBezTo>
                    <a:pt x="24" y="116"/>
                    <a:pt x="25" y="117"/>
                    <a:pt x="25" y="117"/>
                  </a:cubicBezTo>
                  <a:cubicBezTo>
                    <a:pt x="29" y="110"/>
                    <a:pt x="34" y="104"/>
                    <a:pt x="40" y="99"/>
                  </a:cubicBezTo>
                  <a:cubicBezTo>
                    <a:pt x="46" y="93"/>
                    <a:pt x="52" y="88"/>
                    <a:pt x="58" y="82"/>
                  </a:cubicBezTo>
                  <a:cubicBezTo>
                    <a:pt x="70" y="71"/>
                    <a:pt x="81" y="56"/>
                    <a:pt x="97" y="51"/>
                  </a:cubicBezTo>
                  <a:cubicBezTo>
                    <a:pt x="97" y="51"/>
                    <a:pt x="96" y="50"/>
                    <a:pt x="96" y="50"/>
                  </a:cubicBezTo>
                  <a:cubicBezTo>
                    <a:pt x="90" y="64"/>
                    <a:pt x="77" y="73"/>
                    <a:pt x="67" y="85"/>
                  </a:cubicBezTo>
                  <a:cubicBezTo>
                    <a:pt x="57" y="96"/>
                    <a:pt x="48" y="109"/>
                    <a:pt x="34" y="114"/>
                  </a:cubicBezTo>
                  <a:cubicBezTo>
                    <a:pt x="35" y="115"/>
                    <a:pt x="36" y="115"/>
                    <a:pt x="36" y="116"/>
                  </a:cubicBezTo>
                  <a:cubicBezTo>
                    <a:pt x="37" y="110"/>
                    <a:pt x="41" y="105"/>
                    <a:pt x="45" y="100"/>
                  </a:cubicBezTo>
                  <a:cubicBezTo>
                    <a:pt x="50" y="95"/>
                    <a:pt x="55" y="91"/>
                    <a:pt x="60" y="86"/>
                  </a:cubicBezTo>
                  <a:cubicBezTo>
                    <a:pt x="70" y="76"/>
                    <a:pt x="79" y="62"/>
                    <a:pt x="93" y="57"/>
                  </a:cubicBezTo>
                  <a:cubicBezTo>
                    <a:pt x="92" y="57"/>
                    <a:pt x="92" y="56"/>
                    <a:pt x="91" y="56"/>
                  </a:cubicBezTo>
                  <a:cubicBezTo>
                    <a:pt x="84" y="68"/>
                    <a:pt x="73" y="79"/>
                    <a:pt x="63" y="89"/>
                  </a:cubicBezTo>
                  <a:cubicBezTo>
                    <a:pt x="59" y="94"/>
                    <a:pt x="55" y="98"/>
                    <a:pt x="51" y="103"/>
                  </a:cubicBezTo>
                  <a:cubicBezTo>
                    <a:pt x="47" y="108"/>
                    <a:pt x="42" y="113"/>
                    <a:pt x="35" y="115"/>
                  </a:cubicBezTo>
                  <a:cubicBezTo>
                    <a:pt x="36" y="115"/>
                    <a:pt x="37" y="116"/>
                    <a:pt x="37" y="117"/>
                  </a:cubicBezTo>
                  <a:cubicBezTo>
                    <a:pt x="42" y="105"/>
                    <a:pt x="51" y="96"/>
                    <a:pt x="60" y="88"/>
                  </a:cubicBezTo>
                  <a:cubicBezTo>
                    <a:pt x="69" y="80"/>
                    <a:pt x="78" y="72"/>
                    <a:pt x="87" y="63"/>
                  </a:cubicBezTo>
                  <a:cubicBezTo>
                    <a:pt x="86" y="63"/>
                    <a:pt x="85" y="62"/>
                    <a:pt x="84" y="62"/>
                  </a:cubicBezTo>
                  <a:cubicBezTo>
                    <a:pt x="77" y="70"/>
                    <a:pt x="70" y="77"/>
                    <a:pt x="62" y="84"/>
                  </a:cubicBezTo>
                  <a:cubicBezTo>
                    <a:pt x="54" y="91"/>
                    <a:pt x="45" y="98"/>
                    <a:pt x="36" y="102"/>
                  </a:cubicBezTo>
                  <a:cubicBezTo>
                    <a:pt x="36" y="103"/>
                    <a:pt x="37" y="103"/>
                    <a:pt x="38" y="104"/>
                  </a:cubicBezTo>
                  <a:cubicBezTo>
                    <a:pt x="38" y="93"/>
                    <a:pt x="47" y="84"/>
                    <a:pt x="54" y="76"/>
                  </a:cubicBezTo>
                  <a:cubicBezTo>
                    <a:pt x="61" y="68"/>
                    <a:pt x="70" y="60"/>
                    <a:pt x="75" y="50"/>
                  </a:cubicBezTo>
                  <a:cubicBezTo>
                    <a:pt x="75" y="48"/>
                    <a:pt x="73" y="47"/>
                    <a:pt x="72" y="48"/>
                  </a:cubicBezTo>
                  <a:cubicBezTo>
                    <a:pt x="63" y="57"/>
                    <a:pt x="53" y="65"/>
                    <a:pt x="43" y="73"/>
                  </a:cubicBezTo>
                  <a:cubicBezTo>
                    <a:pt x="38" y="77"/>
                    <a:pt x="33" y="81"/>
                    <a:pt x="29" y="85"/>
                  </a:cubicBezTo>
                  <a:cubicBezTo>
                    <a:pt x="24" y="88"/>
                    <a:pt x="20" y="92"/>
                    <a:pt x="14" y="92"/>
                  </a:cubicBezTo>
                  <a:cubicBezTo>
                    <a:pt x="14" y="93"/>
                    <a:pt x="15" y="93"/>
                    <a:pt x="15" y="94"/>
                  </a:cubicBezTo>
                  <a:cubicBezTo>
                    <a:pt x="18" y="81"/>
                    <a:pt x="31" y="72"/>
                    <a:pt x="41" y="64"/>
                  </a:cubicBezTo>
                  <a:cubicBezTo>
                    <a:pt x="46" y="59"/>
                    <a:pt x="51" y="55"/>
                    <a:pt x="56" y="50"/>
                  </a:cubicBezTo>
                  <a:cubicBezTo>
                    <a:pt x="61" y="46"/>
                    <a:pt x="67" y="41"/>
                    <a:pt x="74" y="40"/>
                  </a:cubicBezTo>
                  <a:cubicBezTo>
                    <a:pt x="73" y="39"/>
                    <a:pt x="73" y="39"/>
                    <a:pt x="72" y="38"/>
                  </a:cubicBezTo>
                  <a:cubicBezTo>
                    <a:pt x="67" y="50"/>
                    <a:pt x="57" y="59"/>
                    <a:pt x="48" y="68"/>
                  </a:cubicBezTo>
                  <a:cubicBezTo>
                    <a:pt x="44" y="72"/>
                    <a:pt x="42" y="75"/>
                    <a:pt x="39" y="79"/>
                  </a:cubicBezTo>
                  <a:cubicBezTo>
                    <a:pt x="36" y="82"/>
                    <a:pt x="32" y="88"/>
                    <a:pt x="27" y="88"/>
                  </a:cubicBezTo>
                  <a:cubicBezTo>
                    <a:pt x="27" y="89"/>
                    <a:pt x="28" y="90"/>
                    <a:pt x="28" y="91"/>
                  </a:cubicBezTo>
                  <a:cubicBezTo>
                    <a:pt x="41" y="73"/>
                    <a:pt x="59" y="60"/>
                    <a:pt x="75" y="46"/>
                  </a:cubicBezTo>
                  <a:cubicBezTo>
                    <a:pt x="74" y="45"/>
                    <a:pt x="74" y="45"/>
                    <a:pt x="73" y="45"/>
                  </a:cubicBezTo>
                  <a:cubicBezTo>
                    <a:pt x="70" y="56"/>
                    <a:pt x="60" y="63"/>
                    <a:pt x="52" y="71"/>
                  </a:cubicBezTo>
                  <a:cubicBezTo>
                    <a:pt x="43" y="82"/>
                    <a:pt x="34" y="93"/>
                    <a:pt x="24" y="104"/>
                  </a:cubicBezTo>
                  <a:cubicBezTo>
                    <a:pt x="24" y="104"/>
                    <a:pt x="25" y="105"/>
                    <a:pt x="26" y="106"/>
                  </a:cubicBezTo>
                  <a:cubicBezTo>
                    <a:pt x="43" y="87"/>
                    <a:pt x="62" y="69"/>
                    <a:pt x="75" y="46"/>
                  </a:cubicBezTo>
                  <a:cubicBezTo>
                    <a:pt x="75" y="45"/>
                    <a:pt x="74" y="44"/>
                    <a:pt x="73" y="45"/>
                  </a:cubicBezTo>
                  <a:cubicBezTo>
                    <a:pt x="52" y="62"/>
                    <a:pt x="34" y="83"/>
                    <a:pt x="18" y="105"/>
                  </a:cubicBezTo>
                  <a:cubicBezTo>
                    <a:pt x="17" y="106"/>
                    <a:pt x="20" y="108"/>
                    <a:pt x="21" y="107"/>
                  </a:cubicBezTo>
                  <a:cubicBezTo>
                    <a:pt x="32" y="91"/>
                    <a:pt x="44" y="75"/>
                    <a:pt x="56" y="60"/>
                  </a:cubicBezTo>
                  <a:cubicBezTo>
                    <a:pt x="57" y="59"/>
                    <a:pt x="55" y="57"/>
                    <a:pt x="54" y="58"/>
                  </a:cubicBezTo>
                  <a:cubicBezTo>
                    <a:pt x="39" y="73"/>
                    <a:pt x="30" y="93"/>
                    <a:pt x="13" y="105"/>
                  </a:cubicBezTo>
                  <a:cubicBezTo>
                    <a:pt x="14" y="106"/>
                    <a:pt x="15" y="107"/>
                    <a:pt x="15" y="107"/>
                  </a:cubicBezTo>
                  <a:cubicBezTo>
                    <a:pt x="25" y="88"/>
                    <a:pt x="41" y="72"/>
                    <a:pt x="50" y="52"/>
                  </a:cubicBezTo>
                  <a:cubicBezTo>
                    <a:pt x="51" y="51"/>
                    <a:pt x="49" y="50"/>
                    <a:pt x="48" y="51"/>
                  </a:cubicBezTo>
                  <a:cubicBezTo>
                    <a:pt x="37" y="58"/>
                    <a:pt x="28" y="68"/>
                    <a:pt x="20" y="79"/>
                  </a:cubicBezTo>
                  <a:cubicBezTo>
                    <a:pt x="13" y="90"/>
                    <a:pt x="6" y="102"/>
                    <a:pt x="1" y="114"/>
                  </a:cubicBezTo>
                  <a:cubicBezTo>
                    <a:pt x="2" y="114"/>
                    <a:pt x="3" y="115"/>
                    <a:pt x="3" y="115"/>
                  </a:cubicBezTo>
                  <a:cubicBezTo>
                    <a:pt x="11" y="97"/>
                    <a:pt x="17" y="78"/>
                    <a:pt x="27" y="61"/>
                  </a:cubicBezTo>
                  <a:cubicBezTo>
                    <a:pt x="28" y="59"/>
                    <a:pt x="26" y="57"/>
                    <a:pt x="25" y="59"/>
                  </a:cubicBezTo>
                  <a:cubicBezTo>
                    <a:pt x="14" y="69"/>
                    <a:pt x="8" y="83"/>
                    <a:pt x="2" y="97"/>
                  </a:cubicBezTo>
                  <a:cubicBezTo>
                    <a:pt x="1" y="98"/>
                    <a:pt x="3" y="99"/>
                    <a:pt x="4" y="98"/>
                  </a:cubicBezTo>
                  <a:cubicBezTo>
                    <a:pt x="19" y="87"/>
                    <a:pt x="28" y="70"/>
                    <a:pt x="40" y="56"/>
                  </a:cubicBezTo>
                  <a:cubicBezTo>
                    <a:pt x="55" y="39"/>
                    <a:pt x="72" y="25"/>
                    <a:pt x="89" y="10"/>
                  </a:cubicBezTo>
                  <a:cubicBezTo>
                    <a:pt x="90" y="9"/>
                    <a:pt x="88" y="7"/>
                    <a:pt x="87" y="8"/>
                  </a:cubicBezTo>
                  <a:cubicBezTo>
                    <a:pt x="78" y="16"/>
                    <a:pt x="70" y="25"/>
                    <a:pt x="62" y="33"/>
                  </a:cubicBezTo>
                  <a:cubicBezTo>
                    <a:pt x="57" y="38"/>
                    <a:pt x="52" y="42"/>
                    <a:pt x="47" y="46"/>
                  </a:cubicBezTo>
                  <a:cubicBezTo>
                    <a:pt x="43" y="48"/>
                    <a:pt x="38" y="51"/>
                    <a:pt x="33" y="51"/>
                  </a:cubicBezTo>
                  <a:cubicBezTo>
                    <a:pt x="33" y="52"/>
                    <a:pt x="34" y="53"/>
                    <a:pt x="34" y="53"/>
                  </a:cubicBezTo>
                  <a:cubicBezTo>
                    <a:pt x="40" y="42"/>
                    <a:pt x="50" y="35"/>
                    <a:pt x="61" y="29"/>
                  </a:cubicBezTo>
                  <a:cubicBezTo>
                    <a:pt x="72" y="23"/>
                    <a:pt x="83" y="18"/>
                    <a:pt x="95" y="15"/>
                  </a:cubicBezTo>
                  <a:cubicBezTo>
                    <a:pt x="111" y="9"/>
                    <a:pt x="129" y="4"/>
                    <a:pt x="146" y="3"/>
                  </a:cubicBezTo>
                  <a:cubicBezTo>
                    <a:pt x="152" y="3"/>
                    <a:pt x="163" y="3"/>
                    <a:pt x="166" y="9"/>
                  </a:cubicBezTo>
                  <a:cubicBezTo>
                    <a:pt x="167" y="9"/>
                    <a:pt x="167" y="8"/>
                    <a:pt x="167" y="7"/>
                  </a:cubicBezTo>
                  <a:cubicBezTo>
                    <a:pt x="154" y="10"/>
                    <a:pt x="141" y="10"/>
                    <a:pt x="128" y="11"/>
                  </a:cubicBezTo>
                  <a:cubicBezTo>
                    <a:pt x="115" y="12"/>
                    <a:pt x="103" y="15"/>
                    <a:pt x="91" y="21"/>
                  </a:cubicBezTo>
                  <a:cubicBezTo>
                    <a:pt x="67" y="30"/>
                    <a:pt x="47" y="45"/>
                    <a:pt x="26" y="59"/>
                  </a:cubicBezTo>
                  <a:cubicBezTo>
                    <a:pt x="25" y="60"/>
                    <a:pt x="26" y="62"/>
                    <a:pt x="28" y="61"/>
                  </a:cubicBezTo>
                  <a:cubicBezTo>
                    <a:pt x="42" y="53"/>
                    <a:pt x="55" y="44"/>
                    <a:pt x="69" y="37"/>
                  </a:cubicBezTo>
                  <a:cubicBezTo>
                    <a:pt x="82" y="30"/>
                    <a:pt x="95" y="24"/>
                    <a:pt x="109" y="20"/>
                  </a:cubicBezTo>
                  <a:cubicBezTo>
                    <a:pt x="126" y="15"/>
                    <a:pt x="143" y="9"/>
                    <a:pt x="161" y="7"/>
                  </a:cubicBezTo>
                  <a:cubicBezTo>
                    <a:pt x="168" y="6"/>
                    <a:pt x="181" y="5"/>
                    <a:pt x="185" y="14"/>
                  </a:cubicBezTo>
                  <a:cubicBezTo>
                    <a:pt x="185" y="13"/>
                    <a:pt x="185" y="13"/>
                    <a:pt x="185" y="12"/>
                  </a:cubicBezTo>
                  <a:cubicBezTo>
                    <a:pt x="162" y="22"/>
                    <a:pt x="136" y="25"/>
                    <a:pt x="114" y="36"/>
                  </a:cubicBezTo>
                  <a:cubicBezTo>
                    <a:pt x="92" y="47"/>
                    <a:pt x="73" y="63"/>
                    <a:pt x="49" y="69"/>
                  </a:cubicBezTo>
                  <a:cubicBezTo>
                    <a:pt x="50" y="70"/>
                    <a:pt x="50" y="71"/>
                    <a:pt x="50" y="71"/>
                  </a:cubicBezTo>
                  <a:cubicBezTo>
                    <a:pt x="59" y="61"/>
                    <a:pt x="71" y="54"/>
                    <a:pt x="83" y="47"/>
                  </a:cubicBezTo>
                  <a:cubicBezTo>
                    <a:pt x="95" y="41"/>
                    <a:pt x="108" y="36"/>
                    <a:pt x="121" y="32"/>
                  </a:cubicBezTo>
                  <a:cubicBezTo>
                    <a:pt x="130" y="29"/>
                    <a:pt x="140" y="27"/>
                    <a:pt x="149" y="25"/>
                  </a:cubicBezTo>
                  <a:cubicBezTo>
                    <a:pt x="160" y="23"/>
                    <a:pt x="172" y="21"/>
                    <a:pt x="183" y="21"/>
                  </a:cubicBezTo>
                  <a:cubicBezTo>
                    <a:pt x="190" y="21"/>
                    <a:pt x="198" y="22"/>
                    <a:pt x="204" y="27"/>
                  </a:cubicBezTo>
                  <a:cubicBezTo>
                    <a:pt x="203" y="26"/>
                    <a:pt x="203" y="25"/>
                    <a:pt x="203" y="25"/>
                  </a:cubicBezTo>
                  <a:cubicBezTo>
                    <a:pt x="200" y="30"/>
                    <a:pt x="192" y="30"/>
                    <a:pt x="186" y="31"/>
                  </a:cubicBezTo>
                  <a:cubicBezTo>
                    <a:pt x="179" y="33"/>
                    <a:pt x="171" y="34"/>
                    <a:pt x="163" y="37"/>
                  </a:cubicBezTo>
                  <a:cubicBezTo>
                    <a:pt x="149" y="41"/>
                    <a:pt x="135" y="47"/>
                    <a:pt x="122" y="55"/>
                  </a:cubicBezTo>
                  <a:cubicBezTo>
                    <a:pt x="97" y="69"/>
                    <a:pt x="74" y="89"/>
                    <a:pt x="57" y="112"/>
                  </a:cubicBezTo>
                  <a:cubicBezTo>
                    <a:pt x="56" y="113"/>
                    <a:pt x="58" y="115"/>
                    <a:pt x="59" y="114"/>
                  </a:cubicBezTo>
                  <a:cubicBezTo>
                    <a:pt x="79" y="97"/>
                    <a:pt x="100" y="81"/>
                    <a:pt x="124" y="69"/>
                  </a:cubicBezTo>
                  <a:cubicBezTo>
                    <a:pt x="148" y="57"/>
                    <a:pt x="173" y="50"/>
                    <a:pt x="200" y="47"/>
                  </a:cubicBezTo>
                  <a:cubicBezTo>
                    <a:pt x="202" y="47"/>
                    <a:pt x="201" y="45"/>
                    <a:pt x="200" y="44"/>
                  </a:cubicBezTo>
                  <a:cubicBezTo>
                    <a:pt x="174" y="38"/>
                    <a:pt x="149" y="49"/>
                    <a:pt x="129" y="65"/>
                  </a:cubicBezTo>
                  <a:cubicBezTo>
                    <a:pt x="108" y="82"/>
                    <a:pt x="91" y="103"/>
                    <a:pt x="73" y="122"/>
                  </a:cubicBezTo>
                  <a:cubicBezTo>
                    <a:pt x="72" y="123"/>
                    <a:pt x="71" y="124"/>
                    <a:pt x="70" y="125"/>
                  </a:cubicBezTo>
                  <a:cubicBezTo>
                    <a:pt x="69" y="126"/>
                    <a:pt x="71" y="128"/>
                    <a:pt x="72" y="127"/>
                  </a:cubicBezTo>
                  <a:cubicBezTo>
                    <a:pt x="92" y="106"/>
                    <a:pt x="116" y="88"/>
                    <a:pt x="141" y="74"/>
                  </a:cubicBezTo>
                  <a:cubicBezTo>
                    <a:pt x="152" y="68"/>
                    <a:pt x="162" y="63"/>
                    <a:pt x="173" y="60"/>
                  </a:cubicBezTo>
                  <a:cubicBezTo>
                    <a:pt x="184" y="56"/>
                    <a:pt x="197" y="54"/>
                    <a:pt x="207" y="59"/>
                  </a:cubicBezTo>
                  <a:cubicBezTo>
                    <a:pt x="207" y="58"/>
                    <a:pt x="207" y="57"/>
                    <a:pt x="207" y="56"/>
                  </a:cubicBezTo>
                  <a:cubicBezTo>
                    <a:pt x="192" y="60"/>
                    <a:pt x="177" y="63"/>
                    <a:pt x="163" y="67"/>
                  </a:cubicBezTo>
                  <a:cubicBezTo>
                    <a:pt x="148" y="71"/>
                    <a:pt x="135" y="77"/>
                    <a:pt x="123" y="86"/>
                  </a:cubicBezTo>
                  <a:cubicBezTo>
                    <a:pt x="113" y="94"/>
                    <a:pt x="104" y="102"/>
                    <a:pt x="96" y="111"/>
                  </a:cubicBezTo>
                  <a:cubicBezTo>
                    <a:pt x="86" y="120"/>
                    <a:pt x="78" y="131"/>
                    <a:pt x="72" y="142"/>
                  </a:cubicBezTo>
                  <a:cubicBezTo>
                    <a:pt x="68" y="149"/>
                    <a:pt x="66" y="157"/>
                    <a:pt x="65" y="164"/>
                  </a:cubicBezTo>
                  <a:cubicBezTo>
                    <a:pt x="65" y="166"/>
                    <a:pt x="66" y="167"/>
                    <a:pt x="67" y="166"/>
                  </a:cubicBezTo>
                  <a:cubicBezTo>
                    <a:pt x="78" y="157"/>
                    <a:pt x="85" y="145"/>
                    <a:pt x="93" y="134"/>
                  </a:cubicBezTo>
                  <a:cubicBezTo>
                    <a:pt x="100" y="122"/>
                    <a:pt x="108" y="111"/>
                    <a:pt x="118" y="102"/>
                  </a:cubicBezTo>
                  <a:cubicBezTo>
                    <a:pt x="128" y="93"/>
                    <a:pt x="140" y="85"/>
                    <a:pt x="152" y="79"/>
                  </a:cubicBezTo>
                  <a:cubicBezTo>
                    <a:pt x="164" y="73"/>
                    <a:pt x="178" y="68"/>
                    <a:pt x="191" y="68"/>
                  </a:cubicBezTo>
                  <a:cubicBezTo>
                    <a:pt x="195" y="68"/>
                    <a:pt x="199" y="69"/>
                    <a:pt x="202" y="69"/>
                  </a:cubicBezTo>
                  <a:cubicBezTo>
                    <a:pt x="202" y="69"/>
                    <a:pt x="202" y="68"/>
                    <a:pt x="202" y="67"/>
                  </a:cubicBezTo>
                  <a:cubicBezTo>
                    <a:pt x="195" y="70"/>
                    <a:pt x="188" y="69"/>
                    <a:pt x="180" y="70"/>
                  </a:cubicBezTo>
                  <a:cubicBezTo>
                    <a:pt x="172" y="71"/>
                    <a:pt x="164" y="73"/>
                    <a:pt x="156" y="76"/>
                  </a:cubicBezTo>
                  <a:cubicBezTo>
                    <a:pt x="144" y="79"/>
                    <a:pt x="133" y="85"/>
                    <a:pt x="123" y="92"/>
                  </a:cubicBezTo>
                  <a:cubicBezTo>
                    <a:pt x="113" y="98"/>
                    <a:pt x="104" y="105"/>
                    <a:pt x="96" y="113"/>
                  </a:cubicBezTo>
                  <a:cubicBezTo>
                    <a:pt x="89" y="120"/>
                    <a:pt x="82" y="128"/>
                    <a:pt x="80" y="137"/>
                  </a:cubicBezTo>
                  <a:cubicBezTo>
                    <a:pt x="79" y="139"/>
                    <a:pt x="79" y="142"/>
                    <a:pt x="79" y="144"/>
                  </a:cubicBezTo>
                  <a:cubicBezTo>
                    <a:pt x="79" y="145"/>
                    <a:pt x="81" y="146"/>
                    <a:pt x="82" y="145"/>
                  </a:cubicBezTo>
                  <a:cubicBezTo>
                    <a:pt x="90" y="133"/>
                    <a:pt x="98" y="121"/>
                    <a:pt x="106" y="110"/>
                  </a:cubicBezTo>
                  <a:cubicBezTo>
                    <a:pt x="116" y="97"/>
                    <a:pt x="127" y="88"/>
                    <a:pt x="140" y="80"/>
                  </a:cubicBezTo>
                  <a:cubicBezTo>
                    <a:pt x="166" y="65"/>
                    <a:pt x="197" y="56"/>
                    <a:pt x="228" y="56"/>
                  </a:cubicBezTo>
                  <a:cubicBezTo>
                    <a:pt x="228" y="56"/>
                    <a:pt x="228" y="56"/>
                    <a:pt x="229" y="56"/>
                  </a:cubicBezTo>
                  <a:cubicBezTo>
                    <a:pt x="230" y="56"/>
                    <a:pt x="230" y="53"/>
                    <a:pt x="229" y="53"/>
                  </a:cubicBezTo>
                  <a:cubicBezTo>
                    <a:pt x="200" y="50"/>
                    <a:pt x="170" y="57"/>
                    <a:pt x="144" y="71"/>
                  </a:cubicBezTo>
                  <a:cubicBezTo>
                    <a:pt x="134" y="76"/>
                    <a:pt x="125" y="82"/>
                    <a:pt x="116" y="89"/>
                  </a:cubicBezTo>
                  <a:cubicBezTo>
                    <a:pt x="107" y="96"/>
                    <a:pt x="98" y="104"/>
                    <a:pt x="92" y="113"/>
                  </a:cubicBezTo>
                  <a:cubicBezTo>
                    <a:pt x="90" y="117"/>
                    <a:pt x="88" y="120"/>
                    <a:pt x="88" y="124"/>
                  </a:cubicBezTo>
                  <a:cubicBezTo>
                    <a:pt x="88" y="126"/>
                    <a:pt x="89" y="126"/>
                    <a:pt x="90" y="126"/>
                  </a:cubicBezTo>
                  <a:cubicBezTo>
                    <a:pt x="113" y="106"/>
                    <a:pt x="136" y="87"/>
                    <a:pt x="164" y="74"/>
                  </a:cubicBezTo>
                  <a:cubicBezTo>
                    <a:pt x="186" y="64"/>
                    <a:pt x="210" y="58"/>
                    <a:pt x="235" y="56"/>
                  </a:cubicBezTo>
                  <a:cubicBezTo>
                    <a:pt x="246" y="55"/>
                    <a:pt x="257" y="56"/>
                    <a:pt x="268" y="58"/>
                  </a:cubicBezTo>
                  <a:cubicBezTo>
                    <a:pt x="278" y="59"/>
                    <a:pt x="288" y="63"/>
                    <a:pt x="296" y="70"/>
                  </a:cubicBezTo>
                  <a:cubicBezTo>
                    <a:pt x="296" y="69"/>
                    <a:pt x="296" y="68"/>
                    <a:pt x="297" y="68"/>
                  </a:cubicBezTo>
                  <a:cubicBezTo>
                    <a:pt x="288" y="68"/>
                    <a:pt x="280" y="65"/>
                    <a:pt x="272" y="63"/>
                  </a:cubicBezTo>
                  <a:cubicBezTo>
                    <a:pt x="264" y="61"/>
                    <a:pt x="255" y="60"/>
                    <a:pt x="247" y="60"/>
                  </a:cubicBezTo>
                  <a:cubicBezTo>
                    <a:pt x="231" y="59"/>
                    <a:pt x="215" y="60"/>
                    <a:pt x="199" y="62"/>
                  </a:cubicBezTo>
                  <a:cubicBezTo>
                    <a:pt x="169" y="68"/>
                    <a:pt x="139" y="80"/>
                    <a:pt x="113" y="96"/>
                  </a:cubicBezTo>
                  <a:cubicBezTo>
                    <a:pt x="110" y="99"/>
                    <a:pt x="107" y="101"/>
                    <a:pt x="103" y="103"/>
                  </a:cubicBezTo>
                  <a:cubicBezTo>
                    <a:pt x="102" y="104"/>
                    <a:pt x="103" y="106"/>
                    <a:pt x="105" y="106"/>
                  </a:cubicBezTo>
                  <a:cubicBezTo>
                    <a:pt x="135" y="94"/>
                    <a:pt x="162" y="75"/>
                    <a:pt x="193" y="68"/>
                  </a:cubicBezTo>
                  <a:cubicBezTo>
                    <a:pt x="201" y="66"/>
                    <a:pt x="209" y="63"/>
                    <a:pt x="218" y="62"/>
                  </a:cubicBezTo>
                  <a:cubicBezTo>
                    <a:pt x="227" y="60"/>
                    <a:pt x="238" y="58"/>
                    <a:pt x="247" y="60"/>
                  </a:cubicBezTo>
                  <a:cubicBezTo>
                    <a:pt x="251" y="61"/>
                    <a:pt x="254" y="62"/>
                    <a:pt x="256" y="65"/>
                  </a:cubicBezTo>
                  <a:cubicBezTo>
                    <a:pt x="256" y="64"/>
                    <a:pt x="256" y="64"/>
                    <a:pt x="257" y="63"/>
                  </a:cubicBezTo>
                  <a:cubicBezTo>
                    <a:pt x="241" y="69"/>
                    <a:pt x="225" y="72"/>
                    <a:pt x="208" y="74"/>
                  </a:cubicBezTo>
                  <a:cubicBezTo>
                    <a:pt x="194" y="77"/>
                    <a:pt x="181" y="80"/>
                    <a:pt x="167" y="84"/>
                  </a:cubicBezTo>
                  <a:cubicBezTo>
                    <a:pt x="155" y="88"/>
                    <a:pt x="143" y="93"/>
                    <a:pt x="132" y="98"/>
                  </a:cubicBezTo>
                  <a:cubicBezTo>
                    <a:pt x="121" y="103"/>
                    <a:pt x="111" y="109"/>
                    <a:pt x="103" y="118"/>
                  </a:cubicBezTo>
                  <a:cubicBezTo>
                    <a:pt x="102" y="119"/>
                    <a:pt x="101" y="120"/>
                    <a:pt x="101" y="121"/>
                  </a:cubicBezTo>
                  <a:cubicBezTo>
                    <a:pt x="100" y="122"/>
                    <a:pt x="101" y="124"/>
                    <a:pt x="103" y="123"/>
                  </a:cubicBezTo>
                  <a:cubicBezTo>
                    <a:pt x="126" y="105"/>
                    <a:pt x="153" y="92"/>
                    <a:pt x="181" y="84"/>
                  </a:cubicBezTo>
                  <a:cubicBezTo>
                    <a:pt x="197" y="79"/>
                    <a:pt x="213" y="76"/>
                    <a:pt x="229" y="74"/>
                  </a:cubicBezTo>
                  <a:cubicBezTo>
                    <a:pt x="242" y="72"/>
                    <a:pt x="257" y="75"/>
                    <a:pt x="270" y="69"/>
                  </a:cubicBezTo>
                  <a:cubicBezTo>
                    <a:pt x="271" y="69"/>
                    <a:pt x="271" y="67"/>
                    <a:pt x="270" y="67"/>
                  </a:cubicBezTo>
                  <a:cubicBezTo>
                    <a:pt x="249" y="58"/>
                    <a:pt x="224" y="58"/>
                    <a:pt x="202" y="61"/>
                  </a:cubicBezTo>
                  <a:cubicBezTo>
                    <a:pt x="179" y="65"/>
                    <a:pt x="155" y="72"/>
                    <a:pt x="135" y="86"/>
                  </a:cubicBezTo>
                  <a:cubicBezTo>
                    <a:pt x="132" y="88"/>
                    <a:pt x="129" y="91"/>
                    <a:pt x="126" y="93"/>
                  </a:cubicBezTo>
                  <a:cubicBezTo>
                    <a:pt x="125" y="94"/>
                    <a:pt x="126" y="96"/>
                    <a:pt x="127" y="96"/>
                  </a:cubicBezTo>
                  <a:cubicBezTo>
                    <a:pt x="137" y="93"/>
                    <a:pt x="147" y="89"/>
                    <a:pt x="156" y="85"/>
                  </a:cubicBezTo>
                  <a:cubicBezTo>
                    <a:pt x="166" y="80"/>
                    <a:pt x="176" y="76"/>
                    <a:pt x="186" y="72"/>
                  </a:cubicBezTo>
                  <a:cubicBezTo>
                    <a:pt x="207" y="65"/>
                    <a:pt x="228" y="61"/>
                    <a:pt x="249" y="58"/>
                  </a:cubicBezTo>
                  <a:cubicBezTo>
                    <a:pt x="251" y="58"/>
                    <a:pt x="250" y="55"/>
                    <a:pt x="249" y="55"/>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43" name="Freeform 41"/>
            <p:cNvSpPr>
              <a:spLocks noChangeArrowheads="1"/>
            </p:cNvSpPr>
            <p:nvPr/>
          </p:nvSpPr>
          <p:spPr bwMode="auto">
            <a:xfrm>
              <a:off x="3096" y="2032"/>
              <a:ext cx="311" cy="586"/>
            </a:xfrm>
            <a:custGeom>
              <a:avLst/>
              <a:gdLst>
                <a:gd name="T0" fmla="*/ 532463 w 161"/>
                <a:gd name="T1" fmla="*/ 1457013 h 303"/>
                <a:gd name="T2" fmla="*/ 496057 w 161"/>
                <a:gd name="T3" fmla="*/ 492874 h 303"/>
                <a:gd name="T4" fmla="*/ 704334 w 161"/>
                <a:gd name="T5" fmla="*/ 1876362 h 303"/>
                <a:gd name="T6" fmla="*/ 391406 w 161"/>
                <a:gd name="T7" fmla="*/ 1248751 h 303"/>
                <a:gd name="T8" fmla="*/ 541803 w 161"/>
                <a:gd name="T9" fmla="*/ 1638228 h 303"/>
                <a:gd name="T10" fmla="*/ 379731 w 161"/>
                <a:gd name="T11" fmla="*/ 931862 h 303"/>
                <a:gd name="T12" fmla="*/ 625711 w 161"/>
                <a:gd name="T13" fmla="*/ 1773845 h 303"/>
                <a:gd name="T14" fmla="*/ 139803 w 161"/>
                <a:gd name="T15" fmla="*/ 1598070 h 303"/>
                <a:gd name="T16" fmla="*/ 229122 w 161"/>
                <a:gd name="T17" fmla="*/ 1656730 h 303"/>
                <a:gd name="T18" fmla="*/ 661236 w 161"/>
                <a:gd name="T19" fmla="*/ 2675765 h 303"/>
                <a:gd name="T20" fmla="*/ 214252 w 161"/>
                <a:gd name="T21" fmla="*/ 1609796 h 303"/>
                <a:gd name="T22" fmla="*/ 756070 w 161"/>
                <a:gd name="T23" fmla="*/ 2652994 h 303"/>
                <a:gd name="T24" fmla="*/ 251603 w 161"/>
                <a:gd name="T25" fmla="*/ 612753 h 303"/>
                <a:gd name="T26" fmla="*/ 661236 w 161"/>
                <a:gd name="T27" fmla="*/ 2357105 h 303"/>
                <a:gd name="T28" fmla="*/ 239953 w 161"/>
                <a:gd name="T29" fmla="*/ 380937 h 303"/>
                <a:gd name="T30" fmla="*/ 173745 w 161"/>
                <a:gd name="T31" fmla="*/ 1207802 h 303"/>
                <a:gd name="T32" fmla="*/ 280483 w 161"/>
                <a:gd name="T33" fmla="*/ 1020489 h 303"/>
                <a:gd name="T34" fmla="*/ 704334 w 161"/>
                <a:gd name="T35" fmla="*/ 2119272 h 303"/>
                <a:gd name="T36" fmla="*/ 420101 w 161"/>
                <a:gd name="T37" fmla="*/ 1084075 h 303"/>
                <a:gd name="T38" fmla="*/ 1090059 w 161"/>
                <a:gd name="T39" fmla="*/ 2796477 h 303"/>
                <a:gd name="T40" fmla="*/ 715331 w 161"/>
                <a:gd name="T41" fmla="*/ 175580 h 303"/>
                <a:gd name="T42" fmla="*/ 927993 w 161"/>
                <a:gd name="T43" fmla="*/ 2436103 h 303"/>
                <a:gd name="T44" fmla="*/ 693248 w 161"/>
                <a:gd name="T45" fmla="*/ 788563 h 303"/>
                <a:gd name="T46" fmla="*/ 964233 w 161"/>
                <a:gd name="T47" fmla="*/ 2510292 h 303"/>
                <a:gd name="T48" fmla="*/ 704334 w 161"/>
                <a:gd name="T49" fmla="*/ 504579 h 303"/>
                <a:gd name="T50" fmla="*/ 895355 w 161"/>
                <a:gd name="T51" fmla="*/ 1472082 h 303"/>
                <a:gd name="T52" fmla="*/ 938826 w 161"/>
                <a:gd name="T53" fmla="*/ 1588660 h 303"/>
                <a:gd name="T54" fmla="*/ 1319959 w 161"/>
                <a:gd name="T55" fmla="*/ 2325008 h 303"/>
                <a:gd name="T56" fmla="*/ 906982 w 161"/>
                <a:gd name="T57" fmla="*/ 1161005 h 303"/>
                <a:gd name="T58" fmla="*/ 950468 w 161"/>
                <a:gd name="T59" fmla="*/ 1218776 h 303"/>
                <a:gd name="T60" fmla="*/ 845586 w 161"/>
                <a:gd name="T61" fmla="*/ 1161005 h 303"/>
                <a:gd name="T62" fmla="*/ 1579096 w 161"/>
                <a:gd name="T63" fmla="*/ 3004323 h 303"/>
                <a:gd name="T64" fmla="*/ 655227 w 161"/>
                <a:gd name="T65" fmla="*/ 583231 h 303"/>
                <a:gd name="T66" fmla="*/ 1489178 w 161"/>
                <a:gd name="T67" fmla="*/ 3011543 h 303"/>
                <a:gd name="T68" fmla="*/ 1069077 w 161"/>
                <a:gd name="T69" fmla="*/ 2377040 h 303"/>
                <a:gd name="T70" fmla="*/ 655227 w 161"/>
                <a:gd name="T71" fmla="*/ 449038 h 303"/>
                <a:gd name="T72" fmla="*/ 1309142 w 161"/>
                <a:gd name="T73" fmla="*/ 2773826 h 303"/>
                <a:gd name="T74" fmla="*/ 766916 w 161"/>
                <a:gd name="T75" fmla="*/ 369899 h 303"/>
                <a:gd name="T76" fmla="*/ 964233 w 161"/>
                <a:gd name="T77" fmla="*/ 2556938 h 303"/>
                <a:gd name="T78" fmla="*/ 496057 w 161"/>
                <a:gd name="T79" fmla="*/ 1404677 h 303"/>
                <a:gd name="T80" fmla="*/ 420101 w 161"/>
                <a:gd name="T81" fmla="*/ 1424831 h 303"/>
                <a:gd name="T82" fmla="*/ 917844 w 161"/>
                <a:gd name="T83" fmla="*/ 2744068 h 303"/>
                <a:gd name="T84" fmla="*/ 99244 w 161"/>
                <a:gd name="T85" fmla="*/ 856637 h 303"/>
                <a:gd name="T86" fmla="*/ 202625 w 161"/>
                <a:gd name="T87" fmla="*/ 715382 h 303"/>
                <a:gd name="T88" fmla="*/ 162095 w 161"/>
                <a:gd name="T89" fmla="*/ 985263 h 303"/>
                <a:gd name="T90" fmla="*/ 280483 w 161"/>
                <a:gd name="T91" fmla="*/ 1105211 h 303"/>
                <a:gd name="T92" fmla="*/ 799455 w 161"/>
                <a:gd name="T93" fmla="*/ 2885149 h 303"/>
                <a:gd name="T94" fmla="*/ 130251 w 161"/>
                <a:gd name="T95" fmla="*/ 522820 h 303"/>
                <a:gd name="T96" fmla="*/ 214252 w 161"/>
                <a:gd name="T97" fmla="*/ 1791263 h 303"/>
                <a:gd name="T98" fmla="*/ 342312 w 161"/>
                <a:gd name="T99" fmla="*/ 1973619 h 303"/>
                <a:gd name="T100" fmla="*/ 139803 w 161"/>
                <a:gd name="T101" fmla="*/ 1280969 h 303"/>
                <a:gd name="T102" fmla="*/ 1090059 w 161"/>
                <a:gd name="T103" fmla="*/ 2716636 h 303"/>
                <a:gd name="T104" fmla="*/ 323921 w 161"/>
                <a:gd name="T105" fmla="*/ 449038 h 303"/>
                <a:gd name="T106" fmla="*/ 1187690 w 161"/>
                <a:gd name="T107" fmla="*/ 2675765 h 303"/>
                <a:gd name="T108" fmla="*/ 391406 w 161"/>
                <a:gd name="T109" fmla="*/ 243691 h 303"/>
                <a:gd name="T110" fmla="*/ 604837 w 161"/>
                <a:gd name="T111" fmla="*/ 1721943 h 303"/>
                <a:gd name="T112" fmla="*/ 496057 w 161"/>
                <a:gd name="T113" fmla="*/ 254848 h 303"/>
                <a:gd name="T114" fmla="*/ 733518 w 161"/>
                <a:gd name="T115" fmla="*/ 1752498 h 30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61" h="303">
                  <a:moveTo>
                    <a:pt x="70" y="30"/>
                  </a:moveTo>
                  <a:cubicBezTo>
                    <a:pt x="57" y="50"/>
                    <a:pt x="49" y="71"/>
                    <a:pt x="49" y="95"/>
                  </a:cubicBezTo>
                  <a:cubicBezTo>
                    <a:pt x="49" y="108"/>
                    <a:pt x="51" y="121"/>
                    <a:pt x="55" y="133"/>
                  </a:cubicBezTo>
                  <a:cubicBezTo>
                    <a:pt x="59" y="146"/>
                    <a:pt x="66" y="159"/>
                    <a:pt x="70" y="173"/>
                  </a:cubicBezTo>
                  <a:cubicBezTo>
                    <a:pt x="71" y="172"/>
                    <a:pt x="72" y="171"/>
                    <a:pt x="72" y="171"/>
                  </a:cubicBezTo>
                  <a:cubicBezTo>
                    <a:pt x="63" y="164"/>
                    <a:pt x="58" y="152"/>
                    <a:pt x="53" y="142"/>
                  </a:cubicBezTo>
                  <a:cubicBezTo>
                    <a:pt x="48" y="131"/>
                    <a:pt x="44" y="119"/>
                    <a:pt x="42" y="107"/>
                  </a:cubicBezTo>
                  <a:cubicBezTo>
                    <a:pt x="39" y="95"/>
                    <a:pt x="38" y="83"/>
                    <a:pt x="38" y="70"/>
                  </a:cubicBezTo>
                  <a:cubicBezTo>
                    <a:pt x="39" y="58"/>
                    <a:pt x="41" y="44"/>
                    <a:pt x="47" y="33"/>
                  </a:cubicBezTo>
                  <a:cubicBezTo>
                    <a:pt x="48" y="31"/>
                    <a:pt x="49" y="29"/>
                    <a:pt x="51" y="27"/>
                  </a:cubicBezTo>
                  <a:cubicBezTo>
                    <a:pt x="50" y="27"/>
                    <a:pt x="49" y="27"/>
                    <a:pt x="49" y="26"/>
                  </a:cubicBezTo>
                  <a:cubicBezTo>
                    <a:pt x="51" y="33"/>
                    <a:pt x="49" y="41"/>
                    <a:pt x="49" y="48"/>
                  </a:cubicBezTo>
                  <a:cubicBezTo>
                    <a:pt x="47" y="56"/>
                    <a:pt x="47" y="64"/>
                    <a:pt x="47" y="72"/>
                  </a:cubicBezTo>
                  <a:cubicBezTo>
                    <a:pt x="47" y="89"/>
                    <a:pt x="48" y="105"/>
                    <a:pt x="50" y="121"/>
                  </a:cubicBezTo>
                  <a:cubicBezTo>
                    <a:pt x="53" y="145"/>
                    <a:pt x="54" y="172"/>
                    <a:pt x="67" y="193"/>
                  </a:cubicBezTo>
                  <a:cubicBezTo>
                    <a:pt x="69" y="197"/>
                    <a:pt x="72" y="200"/>
                    <a:pt x="75" y="203"/>
                  </a:cubicBezTo>
                  <a:cubicBezTo>
                    <a:pt x="76" y="204"/>
                    <a:pt x="77" y="203"/>
                    <a:pt x="77" y="202"/>
                  </a:cubicBezTo>
                  <a:cubicBezTo>
                    <a:pt x="77" y="195"/>
                    <a:pt x="73" y="189"/>
                    <a:pt x="70" y="183"/>
                  </a:cubicBezTo>
                  <a:cubicBezTo>
                    <a:pt x="66" y="176"/>
                    <a:pt x="62" y="169"/>
                    <a:pt x="59" y="161"/>
                  </a:cubicBezTo>
                  <a:cubicBezTo>
                    <a:pt x="52" y="147"/>
                    <a:pt x="45" y="131"/>
                    <a:pt x="42" y="115"/>
                  </a:cubicBezTo>
                  <a:cubicBezTo>
                    <a:pt x="35" y="86"/>
                    <a:pt x="35" y="54"/>
                    <a:pt x="42" y="25"/>
                  </a:cubicBezTo>
                  <a:cubicBezTo>
                    <a:pt x="41" y="25"/>
                    <a:pt x="40" y="25"/>
                    <a:pt x="39" y="25"/>
                  </a:cubicBezTo>
                  <a:cubicBezTo>
                    <a:pt x="43" y="40"/>
                    <a:pt x="37" y="55"/>
                    <a:pt x="36" y="70"/>
                  </a:cubicBezTo>
                  <a:cubicBezTo>
                    <a:pt x="35" y="87"/>
                    <a:pt x="37" y="105"/>
                    <a:pt x="39" y="122"/>
                  </a:cubicBezTo>
                  <a:cubicBezTo>
                    <a:pt x="42" y="139"/>
                    <a:pt x="46" y="155"/>
                    <a:pt x="53" y="171"/>
                  </a:cubicBezTo>
                  <a:cubicBezTo>
                    <a:pt x="59" y="185"/>
                    <a:pt x="67" y="198"/>
                    <a:pt x="75" y="210"/>
                  </a:cubicBezTo>
                  <a:cubicBezTo>
                    <a:pt x="88" y="228"/>
                    <a:pt x="104" y="244"/>
                    <a:pt x="118" y="261"/>
                  </a:cubicBezTo>
                  <a:cubicBezTo>
                    <a:pt x="119" y="260"/>
                    <a:pt x="119" y="260"/>
                    <a:pt x="120" y="259"/>
                  </a:cubicBezTo>
                  <a:cubicBezTo>
                    <a:pt x="98" y="244"/>
                    <a:pt x="83" y="219"/>
                    <a:pt x="71" y="196"/>
                  </a:cubicBezTo>
                  <a:cubicBezTo>
                    <a:pt x="65" y="184"/>
                    <a:pt x="60" y="172"/>
                    <a:pt x="54" y="160"/>
                  </a:cubicBezTo>
                  <a:cubicBezTo>
                    <a:pt x="48" y="145"/>
                    <a:pt x="42" y="129"/>
                    <a:pt x="37" y="112"/>
                  </a:cubicBezTo>
                  <a:cubicBezTo>
                    <a:pt x="34" y="100"/>
                    <a:pt x="32" y="87"/>
                    <a:pt x="30" y="75"/>
                  </a:cubicBezTo>
                  <a:cubicBezTo>
                    <a:pt x="29" y="66"/>
                    <a:pt x="26" y="54"/>
                    <a:pt x="32" y="45"/>
                  </a:cubicBezTo>
                  <a:cubicBezTo>
                    <a:pt x="31" y="45"/>
                    <a:pt x="30" y="45"/>
                    <a:pt x="29" y="45"/>
                  </a:cubicBezTo>
                  <a:cubicBezTo>
                    <a:pt x="33" y="52"/>
                    <a:pt x="34" y="60"/>
                    <a:pt x="35" y="67"/>
                  </a:cubicBezTo>
                  <a:cubicBezTo>
                    <a:pt x="36" y="75"/>
                    <a:pt x="36" y="83"/>
                    <a:pt x="38" y="91"/>
                  </a:cubicBezTo>
                  <a:cubicBezTo>
                    <a:pt x="41" y="108"/>
                    <a:pt x="44" y="125"/>
                    <a:pt x="49" y="142"/>
                  </a:cubicBezTo>
                  <a:cubicBezTo>
                    <a:pt x="53" y="156"/>
                    <a:pt x="58" y="170"/>
                    <a:pt x="62" y="184"/>
                  </a:cubicBezTo>
                  <a:cubicBezTo>
                    <a:pt x="66" y="197"/>
                    <a:pt x="70" y="209"/>
                    <a:pt x="75" y="221"/>
                  </a:cubicBezTo>
                  <a:cubicBezTo>
                    <a:pt x="83" y="238"/>
                    <a:pt x="93" y="255"/>
                    <a:pt x="108" y="266"/>
                  </a:cubicBezTo>
                  <a:cubicBezTo>
                    <a:pt x="109" y="267"/>
                    <a:pt x="111" y="265"/>
                    <a:pt x="110" y="264"/>
                  </a:cubicBezTo>
                  <a:cubicBezTo>
                    <a:pt x="94" y="234"/>
                    <a:pt x="77" y="204"/>
                    <a:pt x="62" y="173"/>
                  </a:cubicBezTo>
                  <a:cubicBezTo>
                    <a:pt x="48" y="142"/>
                    <a:pt x="38" y="109"/>
                    <a:pt x="34" y="75"/>
                  </a:cubicBezTo>
                  <a:cubicBezTo>
                    <a:pt x="33" y="57"/>
                    <a:pt x="33" y="40"/>
                    <a:pt x="34" y="23"/>
                  </a:cubicBezTo>
                  <a:cubicBezTo>
                    <a:pt x="35" y="21"/>
                    <a:pt x="33" y="20"/>
                    <a:pt x="32" y="22"/>
                  </a:cubicBezTo>
                  <a:cubicBezTo>
                    <a:pt x="25" y="33"/>
                    <a:pt x="22" y="47"/>
                    <a:pt x="20" y="60"/>
                  </a:cubicBezTo>
                  <a:cubicBezTo>
                    <a:pt x="17" y="76"/>
                    <a:pt x="14" y="92"/>
                    <a:pt x="12" y="108"/>
                  </a:cubicBezTo>
                  <a:cubicBezTo>
                    <a:pt x="10" y="124"/>
                    <a:pt x="10" y="140"/>
                    <a:pt x="14" y="156"/>
                  </a:cubicBezTo>
                  <a:cubicBezTo>
                    <a:pt x="18" y="171"/>
                    <a:pt x="24" y="184"/>
                    <a:pt x="31" y="197"/>
                  </a:cubicBezTo>
                  <a:cubicBezTo>
                    <a:pt x="42" y="216"/>
                    <a:pt x="57" y="233"/>
                    <a:pt x="74" y="247"/>
                  </a:cubicBezTo>
                  <a:cubicBezTo>
                    <a:pt x="75" y="248"/>
                    <a:pt x="77" y="247"/>
                    <a:pt x="76" y="245"/>
                  </a:cubicBezTo>
                  <a:cubicBezTo>
                    <a:pt x="71" y="239"/>
                    <a:pt x="66" y="233"/>
                    <a:pt x="61" y="227"/>
                  </a:cubicBezTo>
                  <a:cubicBezTo>
                    <a:pt x="55" y="221"/>
                    <a:pt x="50" y="215"/>
                    <a:pt x="46" y="208"/>
                  </a:cubicBezTo>
                  <a:cubicBezTo>
                    <a:pt x="37" y="193"/>
                    <a:pt x="29" y="178"/>
                    <a:pt x="23" y="162"/>
                  </a:cubicBezTo>
                  <a:cubicBezTo>
                    <a:pt x="10" y="130"/>
                    <a:pt x="3" y="95"/>
                    <a:pt x="6" y="60"/>
                  </a:cubicBezTo>
                  <a:cubicBezTo>
                    <a:pt x="7" y="55"/>
                    <a:pt x="8" y="51"/>
                    <a:pt x="8" y="46"/>
                  </a:cubicBezTo>
                  <a:cubicBezTo>
                    <a:pt x="7" y="46"/>
                    <a:pt x="7" y="46"/>
                    <a:pt x="6" y="45"/>
                  </a:cubicBezTo>
                  <a:cubicBezTo>
                    <a:pt x="5" y="79"/>
                    <a:pt x="1" y="112"/>
                    <a:pt x="8" y="145"/>
                  </a:cubicBezTo>
                  <a:cubicBezTo>
                    <a:pt x="15" y="177"/>
                    <a:pt x="31" y="205"/>
                    <a:pt x="48" y="232"/>
                  </a:cubicBezTo>
                  <a:cubicBezTo>
                    <a:pt x="54" y="242"/>
                    <a:pt x="60" y="252"/>
                    <a:pt x="66" y="261"/>
                  </a:cubicBezTo>
                  <a:cubicBezTo>
                    <a:pt x="67" y="261"/>
                    <a:pt x="68" y="260"/>
                    <a:pt x="68" y="260"/>
                  </a:cubicBezTo>
                  <a:cubicBezTo>
                    <a:pt x="48" y="238"/>
                    <a:pt x="35" y="210"/>
                    <a:pt x="25" y="182"/>
                  </a:cubicBezTo>
                  <a:cubicBezTo>
                    <a:pt x="14" y="155"/>
                    <a:pt x="8" y="125"/>
                    <a:pt x="7" y="96"/>
                  </a:cubicBezTo>
                  <a:cubicBezTo>
                    <a:pt x="7" y="81"/>
                    <a:pt x="8" y="66"/>
                    <a:pt x="13" y="52"/>
                  </a:cubicBezTo>
                  <a:cubicBezTo>
                    <a:pt x="12" y="52"/>
                    <a:pt x="11" y="52"/>
                    <a:pt x="10" y="52"/>
                  </a:cubicBezTo>
                  <a:cubicBezTo>
                    <a:pt x="14" y="87"/>
                    <a:pt x="13" y="122"/>
                    <a:pt x="21" y="157"/>
                  </a:cubicBezTo>
                  <a:cubicBezTo>
                    <a:pt x="25" y="173"/>
                    <a:pt x="30" y="190"/>
                    <a:pt x="35" y="205"/>
                  </a:cubicBezTo>
                  <a:cubicBezTo>
                    <a:pt x="38" y="213"/>
                    <a:pt x="42" y="221"/>
                    <a:pt x="45" y="229"/>
                  </a:cubicBezTo>
                  <a:cubicBezTo>
                    <a:pt x="49" y="236"/>
                    <a:pt x="52" y="243"/>
                    <a:pt x="56" y="249"/>
                  </a:cubicBezTo>
                  <a:cubicBezTo>
                    <a:pt x="63" y="261"/>
                    <a:pt x="68" y="274"/>
                    <a:pt x="79" y="282"/>
                  </a:cubicBezTo>
                  <a:cubicBezTo>
                    <a:pt x="80" y="283"/>
                    <a:pt x="81" y="282"/>
                    <a:pt x="81" y="281"/>
                  </a:cubicBezTo>
                  <a:cubicBezTo>
                    <a:pt x="81" y="273"/>
                    <a:pt x="78" y="266"/>
                    <a:pt x="75" y="259"/>
                  </a:cubicBezTo>
                  <a:cubicBezTo>
                    <a:pt x="71" y="252"/>
                    <a:pt x="67" y="245"/>
                    <a:pt x="64" y="238"/>
                  </a:cubicBezTo>
                  <a:cubicBezTo>
                    <a:pt x="56" y="222"/>
                    <a:pt x="50" y="205"/>
                    <a:pt x="45" y="188"/>
                  </a:cubicBezTo>
                  <a:cubicBezTo>
                    <a:pt x="34" y="156"/>
                    <a:pt x="27" y="122"/>
                    <a:pt x="25" y="87"/>
                  </a:cubicBezTo>
                  <a:cubicBezTo>
                    <a:pt x="25" y="69"/>
                    <a:pt x="26" y="51"/>
                    <a:pt x="28" y="34"/>
                  </a:cubicBezTo>
                  <a:cubicBezTo>
                    <a:pt x="27" y="34"/>
                    <a:pt x="26" y="34"/>
                    <a:pt x="25" y="34"/>
                  </a:cubicBezTo>
                  <a:cubicBezTo>
                    <a:pt x="27" y="42"/>
                    <a:pt x="26" y="51"/>
                    <a:pt x="25" y="60"/>
                  </a:cubicBezTo>
                  <a:cubicBezTo>
                    <a:pt x="25" y="68"/>
                    <a:pt x="24" y="77"/>
                    <a:pt x="24" y="86"/>
                  </a:cubicBezTo>
                  <a:cubicBezTo>
                    <a:pt x="24" y="103"/>
                    <a:pt x="25" y="121"/>
                    <a:pt x="28" y="138"/>
                  </a:cubicBezTo>
                  <a:cubicBezTo>
                    <a:pt x="33" y="166"/>
                    <a:pt x="42" y="194"/>
                    <a:pt x="54" y="220"/>
                  </a:cubicBezTo>
                  <a:cubicBezTo>
                    <a:pt x="63" y="239"/>
                    <a:pt x="75" y="258"/>
                    <a:pt x="90" y="272"/>
                  </a:cubicBezTo>
                  <a:cubicBezTo>
                    <a:pt x="91" y="273"/>
                    <a:pt x="93" y="272"/>
                    <a:pt x="93" y="270"/>
                  </a:cubicBezTo>
                  <a:cubicBezTo>
                    <a:pt x="86" y="256"/>
                    <a:pt x="74" y="244"/>
                    <a:pt x="66" y="230"/>
                  </a:cubicBezTo>
                  <a:cubicBezTo>
                    <a:pt x="56" y="215"/>
                    <a:pt x="48" y="200"/>
                    <a:pt x="42" y="185"/>
                  </a:cubicBezTo>
                  <a:cubicBezTo>
                    <a:pt x="28" y="153"/>
                    <a:pt x="19" y="119"/>
                    <a:pt x="18" y="84"/>
                  </a:cubicBezTo>
                  <a:cubicBezTo>
                    <a:pt x="17" y="71"/>
                    <a:pt x="18" y="58"/>
                    <a:pt x="20" y="45"/>
                  </a:cubicBezTo>
                  <a:cubicBezTo>
                    <a:pt x="21" y="34"/>
                    <a:pt x="24" y="22"/>
                    <a:pt x="32" y="13"/>
                  </a:cubicBezTo>
                  <a:cubicBezTo>
                    <a:pt x="31" y="13"/>
                    <a:pt x="30" y="13"/>
                    <a:pt x="29" y="13"/>
                  </a:cubicBezTo>
                  <a:cubicBezTo>
                    <a:pt x="29" y="21"/>
                    <a:pt x="26" y="29"/>
                    <a:pt x="24" y="37"/>
                  </a:cubicBezTo>
                  <a:cubicBezTo>
                    <a:pt x="21" y="45"/>
                    <a:pt x="20" y="53"/>
                    <a:pt x="18" y="61"/>
                  </a:cubicBezTo>
                  <a:cubicBezTo>
                    <a:pt x="16" y="78"/>
                    <a:pt x="15" y="95"/>
                    <a:pt x="15" y="111"/>
                  </a:cubicBezTo>
                  <a:cubicBezTo>
                    <a:pt x="15" y="144"/>
                    <a:pt x="26" y="175"/>
                    <a:pt x="43" y="203"/>
                  </a:cubicBezTo>
                  <a:cubicBezTo>
                    <a:pt x="46" y="207"/>
                    <a:pt x="48" y="211"/>
                    <a:pt x="51" y="215"/>
                  </a:cubicBezTo>
                  <a:cubicBezTo>
                    <a:pt x="52" y="216"/>
                    <a:pt x="54" y="215"/>
                    <a:pt x="53" y="213"/>
                  </a:cubicBezTo>
                  <a:cubicBezTo>
                    <a:pt x="39" y="183"/>
                    <a:pt x="24" y="152"/>
                    <a:pt x="17" y="118"/>
                  </a:cubicBezTo>
                  <a:cubicBezTo>
                    <a:pt x="12" y="91"/>
                    <a:pt x="11" y="61"/>
                    <a:pt x="15" y="33"/>
                  </a:cubicBezTo>
                  <a:cubicBezTo>
                    <a:pt x="16" y="23"/>
                    <a:pt x="19" y="12"/>
                    <a:pt x="23" y="2"/>
                  </a:cubicBezTo>
                  <a:cubicBezTo>
                    <a:pt x="22" y="2"/>
                    <a:pt x="21" y="2"/>
                    <a:pt x="20" y="2"/>
                  </a:cubicBezTo>
                  <a:cubicBezTo>
                    <a:pt x="24" y="18"/>
                    <a:pt x="24" y="34"/>
                    <a:pt x="24" y="50"/>
                  </a:cubicBezTo>
                  <a:cubicBezTo>
                    <a:pt x="24" y="59"/>
                    <a:pt x="24" y="67"/>
                    <a:pt x="25" y="75"/>
                  </a:cubicBezTo>
                  <a:cubicBezTo>
                    <a:pt x="25" y="83"/>
                    <a:pt x="27" y="92"/>
                    <a:pt x="28" y="100"/>
                  </a:cubicBezTo>
                  <a:cubicBezTo>
                    <a:pt x="34" y="135"/>
                    <a:pt x="43" y="170"/>
                    <a:pt x="56" y="203"/>
                  </a:cubicBezTo>
                  <a:cubicBezTo>
                    <a:pt x="63" y="223"/>
                    <a:pt x="73" y="242"/>
                    <a:pt x="84" y="261"/>
                  </a:cubicBezTo>
                  <a:cubicBezTo>
                    <a:pt x="88" y="269"/>
                    <a:pt x="93" y="276"/>
                    <a:pt x="97" y="284"/>
                  </a:cubicBezTo>
                  <a:cubicBezTo>
                    <a:pt x="101" y="290"/>
                    <a:pt x="105" y="297"/>
                    <a:pt x="112" y="301"/>
                  </a:cubicBezTo>
                  <a:cubicBezTo>
                    <a:pt x="113" y="302"/>
                    <a:pt x="115" y="301"/>
                    <a:pt x="114" y="300"/>
                  </a:cubicBezTo>
                  <a:cubicBezTo>
                    <a:pt x="103" y="267"/>
                    <a:pt x="85" y="238"/>
                    <a:pt x="70" y="207"/>
                  </a:cubicBezTo>
                  <a:cubicBezTo>
                    <a:pt x="54" y="176"/>
                    <a:pt x="43" y="142"/>
                    <a:pt x="38" y="107"/>
                  </a:cubicBezTo>
                  <a:cubicBezTo>
                    <a:pt x="37" y="99"/>
                    <a:pt x="36" y="90"/>
                    <a:pt x="36" y="82"/>
                  </a:cubicBezTo>
                  <a:cubicBezTo>
                    <a:pt x="36" y="74"/>
                    <a:pt x="36" y="65"/>
                    <a:pt x="40" y="59"/>
                  </a:cubicBezTo>
                  <a:cubicBezTo>
                    <a:pt x="39" y="58"/>
                    <a:pt x="38" y="58"/>
                    <a:pt x="38" y="58"/>
                  </a:cubicBezTo>
                  <a:cubicBezTo>
                    <a:pt x="41" y="65"/>
                    <a:pt x="40" y="74"/>
                    <a:pt x="40" y="81"/>
                  </a:cubicBezTo>
                  <a:cubicBezTo>
                    <a:pt x="40" y="89"/>
                    <a:pt x="41" y="98"/>
                    <a:pt x="42" y="106"/>
                  </a:cubicBezTo>
                  <a:cubicBezTo>
                    <a:pt x="44" y="123"/>
                    <a:pt x="47" y="141"/>
                    <a:pt x="51" y="158"/>
                  </a:cubicBezTo>
                  <a:cubicBezTo>
                    <a:pt x="54" y="172"/>
                    <a:pt x="58" y="185"/>
                    <a:pt x="62" y="199"/>
                  </a:cubicBezTo>
                  <a:cubicBezTo>
                    <a:pt x="66" y="212"/>
                    <a:pt x="70" y="224"/>
                    <a:pt x="75" y="237"/>
                  </a:cubicBezTo>
                  <a:cubicBezTo>
                    <a:pt x="83" y="257"/>
                    <a:pt x="93" y="277"/>
                    <a:pt x="110" y="292"/>
                  </a:cubicBezTo>
                  <a:cubicBezTo>
                    <a:pt x="111" y="292"/>
                    <a:pt x="112" y="292"/>
                    <a:pt x="112" y="291"/>
                  </a:cubicBezTo>
                  <a:cubicBezTo>
                    <a:pt x="112" y="285"/>
                    <a:pt x="110" y="279"/>
                    <a:pt x="108" y="273"/>
                  </a:cubicBezTo>
                  <a:cubicBezTo>
                    <a:pt x="106" y="267"/>
                    <a:pt x="103" y="261"/>
                    <a:pt x="100" y="255"/>
                  </a:cubicBezTo>
                  <a:cubicBezTo>
                    <a:pt x="94" y="238"/>
                    <a:pt x="89" y="221"/>
                    <a:pt x="83" y="204"/>
                  </a:cubicBezTo>
                  <a:cubicBezTo>
                    <a:pt x="72" y="170"/>
                    <a:pt x="62" y="135"/>
                    <a:pt x="60" y="99"/>
                  </a:cubicBezTo>
                  <a:cubicBezTo>
                    <a:pt x="59" y="84"/>
                    <a:pt x="60" y="68"/>
                    <a:pt x="62" y="53"/>
                  </a:cubicBezTo>
                  <a:cubicBezTo>
                    <a:pt x="63" y="41"/>
                    <a:pt x="64" y="27"/>
                    <a:pt x="73" y="18"/>
                  </a:cubicBezTo>
                  <a:cubicBezTo>
                    <a:pt x="73" y="18"/>
                    <a:pt x="72" y="17"/>
                    <a:pt x="71" y="17"/>
                  </a:cubicBezTo>
                  <a:cubicBezTo>
                    <a:pt x="74" y="22"/>
                    <a:pt x="74" y="28"/>
                    <a:pt x="74" y="33"/>
                  </a:cubicBezTo>
                  <a:cubicBezTo>
                    <a:pt x="73" y="39"/>
                    <a:pt x="72" y="45"/>
                    <a:pt x="71" y="51"/>
                  </a:cubicBezTo>
                  <a:cubicBezTo>
                    <a:pt x="69" y="57"/>
                    <a:pt x="68" y="62"/>
                    <a:pt x="67" y="68"/>
                  </a:cubicBezTo>
                  <a:cubicBezTo>
                    <a:pt x="66" y="76"/>
                    <a:pt x="65" y="84"/>
                    <a:pt x="64" y="93"/>
                  </a:cubicBezTo>
                  <a:cubicBezTo>
                    <a:pt x="62" y="125"/>
                    <a:pt x="62" y="158"/>
                    <a:pt x="70" y="189"/>
                  </a:cubicBezTo>
                  <a:cubicBezTo>
                    <a:pt x="75" y="206"/>
                    <a:pt x="83" y="223"/>
                    <a:pt x="92" y="238"/>
                  </a:cubicBezTo>
                  <a:cubicBezTo>
                    <a:pt x="102" y="252"/>
                    <a:pt x="115" y="265"/>
                    <a:pt x="131" y="272"/>
                  </a:cubicBezTo>
                  <a:cubicBezTo>
                    <a:pt x="132" y="272"/>
                    <a:pt x="133" y="271"/>
                    <a:pt x="133" y="270"/>
                  </a:cubicBezTo>
                  <a:cubicBezTo>
                    <a:pt x="129" y="263"/>
                    <a:pt x="124" y="257"/>
                    <a:pt x="120" y="250"/>
                  </a:cubicBezTo>
                  <a:cubicBezTo>
                    <a:pt x="115" y="244"/>
                    <a:pt x="110" y="236"/>
                    <a:pt x="106" y="229"/>
                  </a:cubicBezTo>
                  <a:cubicBezTo>
                    <a:pt x="99" y="214"/>
                    <a:pt x="93" y="199"/>
                    <a:pt x="88" y="183"/>
                  </a:cubicBezTo>
                  <a:cubicBezTo>
                    <a:pt x="78" y="148"/>
                    <a:pt x="71" y="113"/>
                    <a:pt x="69" y="77"/>
                  </a:cubicBezTo>
                  <a:cubicBezTo>
                    <a:pt x="68" y="67"/>
                    <a:pt x="64" y="55"/>
                    <a:pt x="68" y="45"/>
                  </a:cubicBezTo>
                  <a:cubicBezTo>
                    <a:pt x="67" y="45"/>
                    <a:pt x="66" y="45"/>
                    <a:pt x="65" y="44"/>
                  </a:cubicBezTo>
                  <a:cubicBezTo>
                    <a:pt x="67" y="53"/>
                    <a:pt x="67" y="62"/>
                    <a:pt x="67" y="71"/>
                  </a:cubicBezTo>
                  <a:cubicBezTo>
                    <a:pt x="67" y="79"/>
                    <a:pt x="67" y="88"/>
                    <a:pt x="67" y="96"/>
                  </a:cubicBezTo>
                  <a:cubicBezTo>
                    <a:pt x="68" y="114"/>
                    <a:pt x="70" y="132"/>
                    <a:pt x="72" y="150"/>
                  </a:cubicBezTo>
                  <a:cubicBezTo>
                    <a:pt x="77" y="183"/>
                    <a:pt x="84" y="215"/>
                    <a:pt x="96" y="245"/>
                  </a:cubicBezTo>
                  <a:cubicBezTo>
                    <a:pt x="103" y="265"/>
                    <a:pt x="113" y="285"/>
                    <a:pt x="126" y="302"/>
                  </a:cubicBezTo>
                  <a:cubicBezTo>
                    <a:pt x="127" y="303"/>
                    <a:pt x="129" y="302"/>
                    <a:pt x="129" y="301"/>
                  </a:cubicBezTo>
                  <a:cubicBezTo>
                    <a:pt x="124" y="268"/>
                    <a:pt x="110" y="237"/>
                    <a:pt x="99" y="205"/>
                  </a:cubicBezTo>
                  <a:cubicBezTo>
                    <a:pt x="93" y="190"/>
                    <a:pt x="89" y="175"/>
                    <a:pt x="84" y="159"/>
                  </a:cubicBezTo>
                  <a:cubicBezTo>
                    <a:pt x="80" y="144"/>
                    <a:pt x="76" y="128"/>
                    <a:pt x="74" y="113"/>
                  </a:cubicBezTo>
                  <a:cubicBezTo>
                    <a:pt x="70" y="92"/>
                    <a:pt x="67" y="70"/>
                    <a:pt x="70" y="49"/>
                  </a:cubicBezTo>
                  <a:cubicBezTo>
                    <a:pt x="69" y="49"/>
                    <a:pt x="68" y="48"/>
                    <a:pt x="67" y="48"/>
                  </a:cubicBezTo>
                  <a:cubicBezTo>
                    <a:pt x="66" y="114"/>
                    <a:pt x="82" y="180"/>
                    <a:pt x="112" y="239"/>
                  </a:cubicBezTo>
                  <a:cubicBezTo>
                    <a:pt x="122" y="258"/>
                    <a:pt x="133" y="277"/>
                    <a:pt x="145" y="296"/>
                  </a:cubicBezTo>
                  <a:cubicBezTo>
                    <a:pt x="146" y="297"/>
                    <a:pt x="148" y="296"/>
                    <a:pt x="148" y="294"/>
                  </a:cubicBezTo>
                  <a:cubicBezTo>
                    <a:pt x="134" y="261"/>
                    <a:pt x="122" y="227"/>
                    <a:pt x="108" y="194"/>
                  </a:cubicBezTo>
                  <a:cubicBezTo>
                    <a:pt x="102" y="177"/>
                    <a:pt x="95" y="161"/>
                    <a:pt x="89" y="144"/>
                  </a:cubicBezTo>
                  <a:cubicBezTo>
                    <a:pt x="83" y="127"/>
                    <a:pt x="79" y="109"/>
                    <a:pt x="74" y="92"/>
                  </a:cubicBezTo>
                  <a:cubicBezTo>
                    <a:pt x="71" y="81"/>
                    <a:pt x="68" y="69"/>
                    <a:pt x="65" y="57"/>
                  </a:cubicBezTo>
                  <a:cubicBezTo>
                    <a:pt x="64" y="58"/>
                    <a:pt x="64" y="58"/>
                    <a:pt x="63" y="58"/>
                  </a:cubicBezTo>
                  <a:cubicBezTo>
                    <a:pt x="67" y="65"/>
                    <a:pt x="69" y="73"/>
                    <a:pt x="71" y="80"/>
                  </a:cubicBezTo>
                  <a:cubicBezTo>
                    <a:pt x="73" y="88"/>
                    <a:pt x="75" y="96"/>
                    <a:pt x="78" y="103"/>
                  </a:cubicBezTo>
                  <a:cubicBezTo>
                    <a:pt x="83" y="121"/>
                    <a:pt x="87" y="138"/>
                    <a:pt x="93" y="155"/>
                  </a:cubicBezTo>
                  <a:cubicBezTo>
                    <a:pt x="104" y="187"/>
                    <a:pt x="116" y="220"/>
                    <a:pt x="131" y="250"/>
                  </a:cubicBezTo>
                  <a:cubicBezTo>
                    <a:pt x="139" y="266"/>
                    <a:pt x="147" y="281"/>
                    <a:pt x="157" y="295"/>
                  </a:cubicBezTo>
                  <a:cubicBezTo>
                    <a:pt x="157" y="296"/>
                    <a:pt x="158" y="296"/>
                    <a:pt x="159" y="295"/>
                  </a:cubicBezTo>
                  <a:cubicBezTo>
                    <a:pt x="161" y="292"/>
                    <a:pt x="160" y="287"/>
                    <a:pt x="159" y="284"/>
                  </a:cubicBezTo>
                  <a:cubicBezTo>
                    <a:pt x="157" y="279"/>
                    <a:pt x="154" y="274"/>
                    <a:pt x="152" y="269"/>
                  </a:cubicBezTo>
                  <a:cubicBezTo>
                    <a:pt x="144" y="255"/>
                    <a:pt x="138" y="241"/>
                    <a:pt x="131" y="227"/>
                  </a:cubicBezTo>
                  <a:cubicBezTo>
                    <a:pt x="116" y="195"/>
                    <a:pt x="103" y="162"/>
                    <a:pt x="91" y="128"/>
                  </a:cubicBezTo>
                  <a:cubicBezTo>
                    <a:pt x="88" y="118"/>
                    <a:pt x="85" y="108"/>
                    <a:pt x="82" y="97"/>
                  </a:cubicBezTo>
                  <a:cubicBezTo>
                    <a:pt x="79" y="88"/>
                    <a:pt x="76" y="78"/>
                    <a:pt x="77" y="67"/>
                  </a:cubicBezTo>
                  <a:cubicBezTo>
                    <a:pt x="76" y="68"/>
                    <a:pt x="76" y="68"/>
                    <a:pt x="75" y="68"/>
                  </a:cubicBezTo>
                  <a:cubicBezTo>
                    <a:pt x="84" y="74"/>
                    <a:pt x="86" y="87"/>
                    <a:pt x="88" y="97"/>
                  </a:cubicBezTo>
                  <a:cubicBezTo>
                    <a:pt x="89" y="102"/>
                    <a:pt x="90" y="108"/>
                    <a:pt x="90" y="113"/>
                  </a:cubicBezTo>
                  <a:cubicBezTo>
                    <a:pt x="91" y="119"/>
                    <a:pt x="93" y="125"/>
                    <a:pt x="94" y="130"/>
                  </a:cubicBezTo>
                  <a:cubicBezTo>
                    <a:pt x="102" y="162"/>
                    <a:pt x="110" y="194"/>
                    <a:pt x="124" y="224"/>
                  </a:cubicBezTo>
                  <a:cubicBezTo>
                    <a:pt x="126" y="228"/>
                    <a:pt x="128" y="232"/>
                    <a:pt x="130" y="235"/>
                  </a:cubicBezTo>
                  <a:cubicBezTo>
                    <a:pt x="131" y="237"/>
                    <a:pt x="133" y="236"/>
                    <a:pt x="132" y="234"/>
                  </a:cubicBezTo>
                  <a:cubicBezTo>
                    <a:pt x="117" y="205"/>
                    <a:pt x="107" y="173"/>
                    <a:pt x="99" y="141"/>
                  </a:cubicBezTo>
                  <a:cubicBezTo>
                    <a:pt x="97" y="134"/>
                    <a:pt x="96" y="126"/>
                    <a:pt x="94" y="119"/>
                  </a:cubicBezTo>
                  <a:cubicBezTo>
                    <a:pt x="93" y="114"/>
                    <a:pt x="93" y="109"/>
                    <a:pt x="92" y="104"/>
                  </a:cubicBezTo>
                  <a:cubicBezTo>
                    <a:pt x="90" y="93"/>
                    <a:pt x="89" y="82"/>
                    <a:pt x="83" y="72"/>
                  </a:cubicBezTo>
                  <a:cubicBezTo>
                    <a:pt x="81" y="70"/>
                    <a:pt x="79" y="68"/>
                    <a:pt x="77" y="66"/>
                  </a:cubicBezTo>
                  <a:cubicBezTo>
                    <a:pt x="76" y="65"/>
                    <a:pt x="75" y="66"/>
                    <a:pt x="74" y="67"/>
                  </a:cubicBezTo>
                  <a:cubicBezTo>
                    <a:pt x="74" y="75"/>
                    <a:pt x="75" y="82"/>
                    <a:pt x="77" y="90"/>
                  </a:cubicBezTo>
                  <a:cubicBezTo>
                    <a:pt x="79" y="97"/>
                    <a:pt x="82" y="105"/>
                    <a:pt x="84" y="113"/>
                  </a:cubicBezTo>
                  <a:cubicBezTo>
                    <a:pt x="89" y="130"/>
                    <a:pt x="95" y="146"/>
                    <a:pt x="101" y="163"/>
                  </a:cubicBezTo>
                  <a:cubicBezTo>
                    <a:pt x="108" y="179"/>
                    <a:pt x="114" y="196"/>
                    <a:pt x="122" y="212"/>
                  </a:cubicBezTo>
                  <a:cubicBezTo>
                    <a:pt x="129" y="228"/>
                    <a:pt x="137" y="245"/>
                    <a:pt x="145" y="261"/>
                  </a:cubicBezTo>
                  <a:cubicBezTo>
                    <a:pt x="147" y="266"/>
                    <a:pt x="150" y="272"/>
                    <a:pt x="153" y="278"/>
                  </a:cubicBezTo>
                  <a:cubicBezTo>
                    <a:pt x="154" y="280"/>
                    <a:pt x="156" y="283"/>
                    <a:pt x="156" y="286"/>
                  </a:cubicBezTo>
                  <a:cubicBezTo>
                    <a:pt x="157" y="288"/>
                    <a:pt x="158" y="291"/>
                    <a:pt x="157" y="293"/>
                  </a:cubicBezTo>
                  <a:cubicBezTo>
                    <a:pt x="157" y="293"/>
                    <a:pt x="158" y="293"/>
                    <a:pt x="159" y="293"/>
                  </a:cubicBezTo>
                  <a:cubicBezTo>
                    <a:pt x="140" y="265"/>
                    <a:pt x="125" y="234"/>
                    <a:pt x="113" y="202"/>
                  </a:cubicBezTo>
                  <a:cubicBezTo>
                    <a:pt x="107" y="186"/>
                    <a:pt x="101" y="169"/>
                    <a:pt x="95" y="153"/>
                  </a:cubicBezTo>
                  <a:cubicBezTo>
                    <a:pt x="90" y="136"/>
                    <a:pt x="85" y="118"/>
                    <a:pt x="80" y="101"/>
                  </a:cubicBezTo>
                  <a:cubicBezTo>
                    <a:pt x="77" y="93"/>
                    <a:pt x="75" y="85"/>
                    <a:pt x="73" y="77"/>
                  </a:cubicBezTo>
                  <a:cubicBezTo>
                    <a:pt x="71" y="70"/>
                    <a:pt x="69" y="63"/>
                    <a:pt x="65" y="57"/>
                  </a:cubicBezTo>
                  <a:cubicBezTo>
                    <a:pt x="64" y="56"/>
                    <a:pt x="62" y="56"/>
                    <a:pt x="63" y="58"/>
                  </a:cubicBezTo>
                  <a:cubicBezTo>
                    <a:pt x="71" y="92"/>
                    <a:pt x="79" y="126"/>
                    <a:pt x="91" y="159"/>
                  </a:cubicBezTo>
                  <a:cubicBezTo>
                    <a:pt x="98" y="176"/>
                    <a:pt x="105" y="192"/>
                    <a:pt x="111" y="209"/>
                  </a:cubicBezTo>
                  <a:cubicBezTo>
                    <a:pt x="118" y="226"/>
                    <a:pt x="124" y="242"/>
                    <a:pt x="131" y="259"/>
                  </a:cubicBezTo>
                  <a:cubicBezTo>
                    <a:pt x="135" y="271"/>
                    <a:pt x="140" y="283"/>
                    <a:pt x="145" y="295"/>
                  </a:cubicBezTo>
                  <a:cubicBezTo>
                    <a:pt x="146" y="295"/>
                    <a:pt x="147" y="294"/>
                    <a:pt x="148" y="294"/>
                  </a:cubicBezTo>
                  <a:cubicBezTo>
                    <a:pt x="110" y="239"/>
                    <a:pt x="84" y="176"/>
                    <a:pt x="74" y="110"/>
                  </a:cubicBezTo>
                  <a:cubicBezTo>
                    <a:pt x="71" y="90"/>
                    <a:pt x="70" y="69"/>
                    <a:pt x="70" y="49"/>
                  </a:cubicBezTo>
                  <a:cubicBezTo>
                    <a:pt x="70" y="47"/>
                    <a:pt x="67" y="47"/>
                    <a:pt x="67" y="48"/>
                  </a:cubicBezTo>
                  <a:cubicBezTo>
                    <a:pt x="63" y="79"/>
                    <a:pt x="69" y="111"/>
                    <a:pt x="77" y="140"/>
                  </a:cubicBezTo>
                  <a:cubicBezTo>
                    <a:pt x="80" y="155"/>
                    <a:pt x="84" y="170"/>
                    <a:pt x="89" y="184"/>
                  </a:cubicBezTo>
                  <a:cubicBezTo>
                    <a:pt x="94" y="201"/>
                    <a:pt x="100" y="216"/>
                    <a:pt x="106" y="232"/>
                  </a:cubicBezTo>
                  <a:cubicBezTo>
                    <a:pt x="114" y="255"/>
                    <a:pt x="122" y="277"/>
                    <a:pt x="126" y="301"/>
                  </a:cubicBezTo>
                  <a:cubicBezTo>
                    <a:pt x="127" y="301"/>
                    <a:pt x="127" y="301"/>
                    <a:pt x="128" y="300"/>
                  </a:cubicBezTo>
                  <a:cubicBezTo>
                    <a:pt x="89" y="246"/>
                    <a:pt x="76" y="177"/>
                    <a:pt x="71" y="111"/>
                  </a:cubicBezTo>
                  <a:cubicBezTo>
                    <a:pt x="70" y="99"/>
                    <a:pt x="69" y="88"/>
                    <a:pt x="69" y="76"/>
                  </a:cubicBezTo>
                  <a:cubicBezTo>
                    <a:pt x="69" y="65"/>
                    <a:pt x="70" y="55"/>
                    <a:pt x="68" y="44"/>
                  </a:cubicBezTo>
                  <a:cubicBezTo>
                    <a:pt x="68" y="43"/>
                    <a:pt x="66" y="42"/>
                    <a:pt x="65" y="44"/>
                  </a:cubicBezTo>
                  <a:cubicBezTo>
                    <a:pt x="63" y="50"/>
                    <a:pt x="64" y="57"/>
                    <a:pt x="64" y="63"/>
                  </a:cubicBezTo>
                  <a:cubicBezTo>
                    <a:pt x="65" y="70"/>
                    <a:pt x="66" y="78"/>
                    <a:pt x="66" y="85"/>
                  </a:cubicBezTo>
                  <a:cubicBezTo>
                    <a:pt x="68" y="103"/>
                    <a:pt x="71" y="121"/>
                    <a:pt x="74" y="139"/>
                  </a:cubicBezTo>
                  <a:cubicBezTo>
                    <a:pt x="81" y="172"/>
                    <a:pt x="90" y="205"/>
                    <a:pt x="106" y="234"/>
                  </a:cubicBezTo>
                  <a:cubicBezTo>
                    <a:pt x="110" y="241"/>
                    <a:pt x="113" y="246"/>
                    <a:pt x="117" y="252"/>
                  </a:cubicBezTo>
                  <a:cubicBezTo>
                    <a:pt x="122" y="258"/>
                    <a:pt x="127" y="264"/>
                    <a:pt x="130" y="271"/>
                  </a:cubicBezTo>
                  <a:cubicBezTo>
                    <a:pt x="131" y="270"/>
                    <a:pt x="131" y="270"/>
                    <a:pt x="132" y="269"/>
                  </a:cubicBezTo>
                  <a:cubicBezTo>
                    <a:pt x="108" y="259"/>
                    <a:pt x="93" y="236"/>
                    <a:pt x="82" y="214"/>
                  </a:cubicBezTo>
                  <a:cubicBezTo>
                    <a:pt x="70" y="187"/>
                    <a:pt x="66" y="158"/>
                    <a:pt x="66" y="129"/>
                  </a:cubicBezTo>
                  <a:cubicBezTo>
                    <a:pt x="66" y="117"/>
                    <a:pt x="66" y="104"/>
                    <a:pt x="67" y="92"/>
                  </a:cubicBezTo>
                  <a:cubicBezTo>
                    <a:pt x="68" y="82"/>
                    <a:pt x="69" y="71"/>
                    <a:pt x="71" y="61"/>
                  </a:cubicBezTo>
                  <a:cubicBezTo>
                    <a:pt x="73" y="53"/>
                    <a:pt x="75" y="45"/>
                    <a:pt x="76" y="36"/>
                  </a:cubicBezTo>
                  <a:cubicBezTo>
                    <a:pt x="77" y="30"/>
                    <a:pt x="78" y="22"/>
                    <a:pt x="74" y="16"/>
                  </a:cubicBezTo>
                  <a:cubicBezTo>
                    <a:pt x="73" y="15"/>
                    <a:pt x="72" y="15"/>
                    <a:pt x="72" y="15"/>
                  </a:cubicBezTo>
                  <a:cubicBezTo>
                    <a:pt x="63" y="24"/>
                    <a:pt x="61" y="37"/>
                    <a:pt x="59" y="48"/>
                  </a:cubicBezTo>
                  <a:cubicBezTo>
                    <a:pt x="58" y="63"/>
                    <a:pt x="57" y="78"/>
                    <a:pt x="57" y="93"/>
                  </a:cubicBezTo>
                  <a:cubicBezTo>
                    <a:pt x="58" y="129"/>
                    <a:pt x="67" y="163"/>
                    <a:pt x="78" y="197"/>
                  </a:cubicBezTo>
                  <a:cubicBezTo>
                    <a:pt x="83" y="215"/>
                    <a:pt x="90" y="232"/>
                    <a:pt x="96" y="250"/>
                  </a:cubicBezTo>
                  <a:cubicBezTo>
                    <a:pt x="98" y="257"/>
                    <a:pt x="101" y="264"/>
                    <a:pt x="104" y="271"/>
                  </a:cubicBezTo>
                  <a:cubicBezTo>
                    <a:pt x="107" y="277"/>
                    <a:pt x="110" y="284"/>
                    <a:pt x="109" y="290"/>
                  </a:cubicBezTo>
                  <a:cubicBezTo>
                    <a:pt x="110" y="290"/>
                    <a:pt x="111" y="290"/>
                    <a:pt x="111" y="289"/>
                  </a:cubicBezTo>
                  <a:cubicBezTo>
                    <a:pt x="91" y="272"/>
                    <a:pt x="81" y="246"/>
                    <a:pt x="72" y="222"/>
                  </a:cubicBezTo>
                  <a:cubicBezTo>
                    <a:pt x="68" y="210"/>
                    <a:pt x="65" y="197"/>
                    <a:pt x="61" y="185"/>
                  </a:cubicBezTo>
                  <a:cubicBezTo>
                    <a:pt x="56" y="169"/>
                    <a:pt x="52" y="153"/>
                    <a:pt x="49" y="137"/>
                  </a:cubicBezTo>
                  <a:cubicBezTo>
                    <a:pt x="46" y="123"/>
                    <a:pt x="45" y="108"/>
                    <a:pt x="43" y="94"/>
                  </a:cubicBezTo>
                  <a:cubicBezTo>
                    <a:pt x="43" y="88"/>
                    <a:pt x="43" y="81"/>
                    <a:pt x="43" y="75"/>
                  </a:cubicBezTo>
                  <a:cubicBezTo>
                    <a:pt x="43" y="69"/>
                    <a:pt x="43" y="63"/>
                    <a:pt x="40" y="57"/>
                  </a:cubicBezTo>
                  <a:cubicBezTo>
                    <a:pt x="40" y="56"/>
                    <a:pt x="38" y="56"/>
                    <a:pt x="38" y="57"/>
                  </a:cubicBezTo>
                  <a:cubicBezTo>
                    <a:pt x="32" y="67"/>
                    <a:pt x="33" y="80"/>
                    <a:pt x="34" y="92"/>
                  </a:cubicBezTo>
                  <a:cubicBezTo>
                    <a:pt x="35" y="108"/>
                    <a:pt x="38" y="124"/>
                    <a:pt x="42" y="139"/>
                  </a:cubicBezTo>
                  <a:cubicBezTo>
                    <a:pt x="46" y="156"/>
                    <a:pt x="52" y="173"/>
                    <a:pt x="58" y="189"/>
                  </a:cubicBezTo>
                  <a:cubicBezTo>
                    <a:pt x="65" y="205"/>
                    <a:pt x="73" y="220"/>
                    <a:pt x="81" y="235"/>
                  </a:cubicBezTo>
                  <a:cubicBezTo>
                    <a:pt x="92" y="256"/>
                    <a:pt x="103" y="278"/>
                    <a:pt x="112" y="301"/>
                  </a:cubicBezTo>
                  <a:cubicBezTo>
                    <a:pt x="112" y="300"/>
                    <a:pt x="113" y="300"/>
                    <a:pt x="114" y="299"/>
                  </a:cubicBezTo>
                  <a:cubicBezTo>
                    <a:pt x="108" y="296"/>
                    <a:pt x="104" y="290"/>
                    <a:pt x="101" y="285"/>
                  </a:cubicBezTo>
                  <a:cubicBezTo>
                    <a:pt x="97" y="279"/>
                    <a:pt x="94" y="273"/>
                    <a:pt x="91" y="268"/>
                  </a:cubicBezTo>
                  <a:cubicBezTo>
                    <a:pt x="82" y="253"/>
                    <a:pt x="73" y="237"/>
                    <a:pt x="66" y="221"/>
                  </a:cubicBezTo>
                  <a:cubicBezTo>
                    <a:pt x="52" y="188"/>
                    <a:pt x="41" y="154"/>
                    <a:pt x="34" y="119"/>
                  </a:cubicBezTo>
                  <a:cubicBezTo>
                    <a:pt x="30" y="99"/>
                    <a:pt x="27" y="79"/>
                    <a:pt x="27" y="59"/>
                  </a:cubicBezTo>
                  <a:cubicBezTo>
                    <a:pt x="27" y="40"/>
                    <a:pt x="28" y="20"/>
                    <a:pt x="23" y="2"/>
                  </a:cubicBezTo>
                  <a:cubicBezTo>
                    <a:pt x="23" y="0"/>
                    <a:pt x="21" y="0"/>
                    <a:pt x="20" y="1"/>
                  </a:cubicBezTo>
                  <a:cubicBezTo>
                    <a:pt x="10" y="27"/>
                    <a:pt x="9" y="56"/>
                    <a:pt x="10" y="84"/>
                  </a:cubicBezTo>
                  <a:cubicBezTo>
                    <a:pt x="11" y="98"/>
                    <a:pt x="13" y="112"/>
                    <a:pt x="16" y="126"/>
                  </a:cubicBezTo>
                  <a:cubicBezTo>
                    <a:pt x="19" y="142"/>
                    <a:pt x="25" y="158"/>
                    <a:pt x="32" y="173"/>
                  </a:cubicBezTo>
                  <a:cubicBezTo>
                    <a:pt x="38" y="187"/>
                    <a:pt x="44" y="201"/>
                    <a:pt x="51" y="215"/>
                  </a:cubicBezTo>
                  <a:cubicBezTo>
                    <a:pt x="51" y="214"/>
                    <a:pt x="52" y="214"/>
                    <a:pt x="53" y="213"/>
                  </a:cubicBezTo>
                  <a:cubicBezTo>
                    <a:pt x="34" y="186"/>
                    <a:pt x="20" y="154"/>
                    <a:pt x="18" y="121"/>
                  </a:cubicBezTo>
                  <a:cubicBezTo>
                    <a:pt x="17" y="104"/>
                    <a:pt x="18" y="87"/>
                    <a:pt x="20" y="70"/>
                  </a:cubicBezTo>
                  <a:cubicBezTo>
                    <a:pt x="21" y="61"/>
                    <a:pt x="23" y="53"/>
                    <a:pt x="25" y="45"/>
                  </a:cubicBezTo>
                  <a:cubicBezTo>
                    <a:pt x="27" y="37"/>
                    <a:pt x="30" y="29"/>
                    <a:pt x="31" y="21"/>
                  </a:cubicBezTo>
                  <a:cubicBezTo>
                    <a:pt x="32" y="18"/>
                    <a:pt x="32" y="15"/>
                    <a:pt x="32" y="12"/>
                  </a:cubicBezTo>
                  <a:cubicBezTo>
                    <a:pt x="32" y="11"/>
                    <a:pt x="30" y="11"/>
                    <a:pt x="29" y="11"/>
                  </a:cubicBezTo>
                  <a:cubicBezTo>
                    <a:pt x="21" y="21"/>
                    <a:pt x="18" y="35"/>
                    <a:pt x="17" y="48"/>
                  </a:cubicBezTo>
                  <a:cubicBezTo>
                    <a:pt x="15" y="63"/>
                    <a:pt x="14" y="80"/>
                    <a:pt x="16" y="96"/>
                  </a:cubicBezTo>
                  <a:cubicBezTo>
                    <a:pt x="18" y="130"/>
                    <a:pt x="29" y="163"/>
                    <a:pt x="43" y="194"/>
                  </a:cubicBezTo>
                  <a:cubicBezTo>
                    <a:pt x="49" y="208"/>
                    <a:pt x="56" y="221"/>
                    <a:pt x="64" y="233"/>
                  </a:cubicBezTo>
                  <a:cubicBezTo>
                    <a:pt x="73" y="246"/>
                    <a:pt x="83" y="258"/>
                    <a:pt x="90" y="271"/>
                  </a:cubicBezTo>
                  <a:cubicBezTo>
                    <a:pt x="91" y="271"/>
                    <a:pt x="91" y="270"/>
                    <a:pt x="92" y="270"/>
                  </a:cubicBezTo>
                  <a:cubicBezTo>
                    <a:pt x="71" y="251"/>
                    <a:pt x="58" y="225"/>
                    <a:pt x="48" y="199"/>
                  </a:cubicBezTo>
                  <a:cubicBezTo>
                    <a:pt x="36" y="170"/>
                    <a:pt x="30" y="139"/>
                    <a:pt x="28" y="108"/>
                  </a:cubicBezTo>
                  <a:cubicBezTo>
                    <a:pt x="27" y="95"/>
                    <a:pt x="27" y="82"/>
                    <a:pt x="27" y="69"/>
                  </a:cubicBezTo>
                  <a:cubicBezTo>
                    <a:pt x="28" y="57"/>
                    <a:pt x="30" y="45"/>
                    <a:pt x="28" y="33"/>
                  </a:cubicBezTo>
                  <a:cubicBezTo>
                    <a:pt x="28" y="32"/>
                    <a:pt x="26" y="32"/>
                    <a:pt x="25" y="33"/>
                  </a:cubicBezTo>
                  <a:cubicBezTo>
                    <a:pt x="15" y="102"/>
                    <a:pt x="32" y="170"/>
                    <a:pt x="58" y="233"/>
                  </a:cubicBezTo>
                  <a:cubicBezTo>
                    <a:pt x="62" y="241"/>
                    <a:pt x="66" y="249"/>
                    <a:pt x="70" y="257"/>
                  </a:cubicBezTo>
                  <a:cubicBezTo>
                    <a:pt x="74" y="265"/>
                    <a:pt x="78" y="273"/>
                    <a:pt x="79" y="282"/>
                  </a:cubicBezTo>
                  <a:cubicBezTo>
                    <a:pt x="79" y="281"/>
                    <a:pt x="80" y="281"/>
                    <a:pt x="81" y="280"/>
                  </a:cubicBezTo>
                  <a:cubicBezTo>
                    <a:pt x="70" y="271"/>
                    <a:pt x="64" y="258"/>
                    <a:pt x="57" y="246"/>
                  </a:cubicBezTo>
                  <a:cubicBezTo>
                    <a:pt x="49" y="231"/>
                    <a:pt x="42" y="216"/>
                    <a:pt x="37" y="200"/>
                  </a:cubicBezTo>
                  <a:cubicBezTo>
                    <a:pt x="31" y="184"/>
                    <a:pt x="26" y="167"/>
                    <a:pt x="23" y="150"/>
                  </a:cubicBezTo>
                  <a:cubicBezTo>
                    <a:pt x="19" y="133"/>
                    <a:pt x="18" y="115"/>
                    <a:pt x="17" y="98"/>
                  </a:cubicBezTo>
                  <a:cubicBezTo>
                    <a:pt x="16" y="82"/>
                    <a:pt x="15" y="67"/>
                    <a:pt x="13" y="51"/>
                  </a:cubicBezTo>
                  <a:cubicBezTo>
                    <a:pt x="13" y="50"/>
                    <a:pt x="10" y="50"/>
                    <a:pt x="10" y="51"/>
                  </a:cubicBezTo>
                  <a:cubicBezTo>
                    <a:pt x="2" y="79"/>
                    <a:pt x="4" y="110"/>
                    <a:pt x="9" y="139"/>
                  </a:cubicBezTo>
                  <a:cubicBezTo>
                    <a:pt x="15" y="167"/>
                    <a:pt x="25" y="195"/>
                    <a:pt x="38" y="221"/>
                  </a:cubicBezTo>
                  <a:cubicBezTo>
                    <a:pt x="46" y="235"/>
                    <a:pt x="55" y="249"/>
                    <a:pt x="66" y="261"/>
                  </a:cubicBezTo>
                  <a:cubicBezTo>
                    <a:pt x="67" y="263"/>
                    <a:pt x="69" y="261"/>
                    <a:pt x="68" y="260"/>
                  </a:cubicBezTo>
                  <a:cubicBezTo>
                    <a:pt x="51" y="232"/>
                    <a:pt x="33" y="205"/>
                    <a:pt x="21" y="175"/>
                  </a:cubicBezTo>
                  <a:cubicBezTo>
                    <a:pt x="14" y="159"/>
                    <a:pt x="10" y="143"/>
                    <a:pt x="8" y="125"/>
                  </a:cubicBezTo>
                  <a:cubicBezTo>
                    <a:pt x="6" y="109"/>
                    <a:pt x="7" y="92"/>
                    <a:pt x="7" y="75"/>
                  </a:cubicBezTo>
                  <a:cubicBezTo>
                    <a:pt x="8" y="66"/>
                    <a:pt x="8" y="56"/>
                    <a:pt x="8" y="46"/>
                  </a:cubicBezTo>
                  <a:cubicBezTo>
                    <a:pt x="8" y="44"/>
                    <a:pt x="6" y="44"/>
                    <a:pt x="6" y="45"/>
                  </a:cubicBezTo>
                  <a:cubicBezTo>
                    <a:pt x="0" y="79"/>
                    <a:pt x="4" y="114"/>
                    <a:pt x="14" y="146"/>
                  </a:cubicBezTo>
                  <a:cubicBezTo>
                    <a:pt x="20" y="162"/>
                    <a:pt x="26" y="178"/>
                    <a:pt x="34" y="193"/>
                  </a:cubicBezTo>
                  <a:cubicBezTo>
                    <a:pt x="38" y="200"/>
                    <a:pt x="42" y="207"/>
                    <a:pt x="47" y="214"/>
                  </a:cubicBezTo>
                  <a:cubicBezTo>
                    <a:pt x="51" y="220"/>
                    <a:pt x="56" y="227"/>
                    <a:pt x="62" y="233"/>
                  </a:cubicBezTo>
                  <a:cubicBezTo>
                    <a:pt x="66" y="237"/>
                    <a:pt x="70" y="242"/>
                    <a:pt x="74" y="247"/>
                  </a:cubicBezTo>
                  <a:cubicBezTo>
                    <a:pt x="74" y="247"/>
                    <a:pt x="75" y="246"/>
                    <a:pt x="76" y="245"/>
                  </a:cubicBezTo>
                  <a:cubicBezTo>
                    <a:pt x="52" y="226"/>
                    <a:pt x="33" y="200"/>
                    <a:pt x="22" y="172"/>
                  </a:cubicBezTo>
                  <a:cubicBezTo>
                    <a:pt x="16" y="157"/>
                    <a:pt x="14" y="142"/>
                    <a:pt x="14" y="125"/>
                  </a:cubicBezTo>
                  <a:cubicBezTo>
                    <a:pt x="14" y="108"/>
                    <a:pt x="17" y="91"/>
                    <a:pt x="20" y="74"/>
                  </a:cubicBezTo>
                  <a:cubicBezTo>
                    <a:pt x="24" y="57"/>
                    <a:pt x="25" y="38"/>
                    <a:pt x="34" y="23"/>
                  </a:cubicBezTo>
                  <a:cubicBezTo>
                    <a:pt x="33" y="23"/>
                    <a:pt x="32" y="23"/>
                    <a:pt x="32" y="22"/>
                  </a:cubicBezTo>
                  <a:cubicBezTo>
                    <a:pt x="29" y="56"/>
                    <a:pt x="32" y="89"/>
                    <a:pt x="41" y="122"/>
                  </a:cubicBezTo>
                  <a:cubicBezTo>
                    <a:pt x="50" y="155"/>
                    <a:pt x="65" y="186"/>
                    <a:pt x="81" y="217"/>
                  </a:cubicBezTo>
                  <a:cubicBezTo>
                    <a:pt x="90" y="233"/>
                    <a:pt x="99" y="249"/>
                    <a:pt x="108" y="265"/>
                  </a:cubicBezTo>
                  <a:cubicBezTo>
                    <a:pt x="108" y="265"/>
                    <a:pt x="109" y="264"/>
                    <a:pt x="110" y="264"/>
                  </a:cubicBezTo>
                  <a:cubicBezTo>
                    <a:pt x="88" y="248"/>
                    <a:pt x="78" y="222"/>
                    <a:pt x="70" y="198"/>
                  </a:cubicBezTo>
                  <a:cubicBezTo>
                    <a:pt x="66" y="187"/>
                    <a:pt x="62" y="175"/>
                    <a:pt x="58" y="163"/>
                  </a:cubicBezTo>
                  <a:cubicBezTo>
                    <a:pt x="53" y="146"/>
                    <a:pt x="48" y="128"/>
                    <a:pt x="44" y="110"/>
                  </a:cubicBezTo>
                  <a:cubicBezTo>
                    <a:pt x="42" y="99"/>
                    <a:pt x="40" y="87"/>
                    <a:pt x="38" y="75"/>
                  </a:cubicBezTo>
                  <a:cubicBezTo>
                    <a:pt x="38" y="65"/>
                    <a:pt x="37" y="54"/>
                    <a:pt x="32" y="44"/>
                  </a:cubicBezTo>
                  <a:cubicBezTo>
                    <a:pt x="31" y="43"/>
                    <a:pt x="30" y="43"/>
                    <a:pt x="30" y="44"/>
                  </a:cubicBezTo>
                  <a:cubicBezTo>
                    <a:pt x="23" y="53"/>
                    <a:pt x="26" y="67"/>
                    <a:pt x="28" y="78"/>
                  </a:cubicBezTo>
                  <a:cubicBezTo>
                    <a:pt x="30" y="95"/>
                    <a:pt x="33" y="111"/>
                    <a:pt x="39" y="127"/>
                  </a:cubicBezTo>
                  <a:cubicBezTo>
                    <a:pt x="43" y="142"/>
                    <a:pt x="50" y="156"/>
                    <a:pt x="56" y="170"/>
                  </a:cubicBezTo>
                  <a:cubicBezTo>
                    <a:pt x="61" y="182"/>
                    <a:pt x="67" y="194"/>
                    <a:pt x="74" y="206"/>
                  </a:cubicBezTo>
                  <a:cubicBezTo>
                    <a:pt x="85" y="227"/>
                    <a:pt x="99" y="248"/>
                    <a:pt x="118" y="261"/>
                  </a:cubicBezTo>
                  <a:cubicBezTo>
                    <a:pt x="120" y="262"/>
                    <a:pt x="121" y="261"/>
                    <a:pt x="120" y="259"/>
                  </a:cubicBezTo>
                  <a:cubicBezTo>
                    <a:pt x="100" y="236"/>
                    <a:pt x="79" y="214"/>
                    <a:pt x="64" y="187"/>
                  </a:cubicBezTo>
                  <a:cubicBezTo>
                    <a:pt x="47" y="157"/>
                    <a:pt x="40" y="123"/>
                    <a:pt x="39" y="89"/>
                  </a:cubicBezTo>
                  <a:cubicBezTo>
                    <a:pt x="39" y="77"/>
                    <a:pt x="39" y="66"/>
                    <a:pt x="41" y="55"/>
                  </a:cubicBezTo>
                  <a:cubicBezTo>
                    <a:pt x="42" y="45"/>
                    <a:pt x="44" y="35"/>
                    <a:pt x="42" y="24"/>
                  </a:cubicBezTo>
                  <a:cubicBezTo>
                    <a:pt x="42" y="23"/>
                    <a:pt x="40" y="23"/>
                    <a:pt x="39" y="24"/>
                  </a:cubicBezTo>
                  <a:cubicBezTo>
                    <a:pt x="32" y="53"/>
                    <a:pt x="33" y="85"/>
                    <a:pt x="39" y="114"/>
                  </a:cubicBezTo>
                  <a:cubicBezTo>
                    <a:pt x="42" y="130"/>
                    <a:pt x="48" y="145"/>
                    <a:pt x="55" y="160"/>
                  </a:cubicBezTo>
                  <a:cubicBezTo>
                    <a:pt x="58" y="167"/>
                    <a:pt x="62" y="175"/>
                    <a:pt x="66" y="182"/>
                  </a:cubicBezTo>
                  <a:cubicBezTo>
                    <a:pt x="69" y="189"/>
                    <a:pt x="74" y="195"/>
                    <a:pt x="75" y="202"/>
                  </a:cubicBezTo>
                  <a:cubicBezTo>
                    <a:pt x="75" y="202"/>
                    <a:pt x="76" y="201"/>
                    <a:pt x="77" y="201"/>
                  </a:cubicBezTo>
                  <a:cubicBezTo>
                    <a:pt x="67" y="192"/>
                    <a:pt x="63" y="180"/>
                    <a:pt x="60" y="168"/>
                  </a:cubicBezTo>
                  <a:cubicBezTo>
                    <a:pt x="57" y="155"/>
                    <a:pt x="55" y="142"/>
                    <a:pt x="54" y="129"/>
                  </a:cubicBezTo>
                  <a:cubicBezTo>
                    <a:pt x="52" y="114"/>
                    <a:pt x="50" y="100"/>
                    <a:pt x="50" y="85"/>
                  </a:cubicBezTo>
                  <a:cubicBezTo>
                    <a:pt x="50" y="76"/>
                    <a:pt x="50" y="67"/>
                    <a:pt x="50" y="58"/>
                  </a:cubicBezTo>
                  <a:cubicBezTo>
                    <a:pt x="51" y="51"/>
                    <a:pt x="52" y="44"/>
                    <a:pt x="53" y="36"/>
                  </a:cubicBezTo>
                  <a:cubicBezTo>
                    <a:pt x="53" y="33"/>
                    <a:pt x="53" y="29"/>
                    <a:pt x="51" y="25"/>
                  </a:cubicBezTo>
                  <a:cubicBezTo>
                    <a:pt x="51" y="24"/>
                    <a:pt x="49" y="24"/>
                    <a:pt x="49" y="25"/>
                  </a:cubicBezTo>
                  <a:cubicBezTo>
                    <a:pt x="41" y="35"/>
                    <a:pt x="38" y="47"/>
                    <a:pt x="36" y="59"/>
                  </a:cubicBezTo>
                  <a:cubicBezTo>
                    <a:pt x="35" y="72"/>
                    <a:pt x="35" y="85"/>
                    <a:pt x="37" y="97"/>
                  </a:cubicBezTo>
                  <a:cubicBezTo>
                    <a:pt x="39" y="108"/>
                    <a:pt x="42" y="119"/>
                    <a:pt x="45" y="130"/>
                  </a:cubicBezTo>
                  <a:cubicBezTo>
                    <a:pt x="49" y="141"/>
                    <a:pt x="54" y="153"/>
                    <a:pt x="62" y="163"/>
                  </a:cubicBezTo>
                  <a:cubicBezTo>
                    <a:pt x="64" y="167"/>
                    <a:pt x="67" y="170"/>
                    <a:pt x="71" y="173"/>
                  </a:cubicBezTo>
                  <a:cubicBezTo>
                    <a:pt x="72" y="174"/>
                    <a:pt x="73" y="173"/>
                    <a:pt x="73" y="171"/>
                  </a:cubicBezTo>
                  <a:cubicBezTo>
                    <a:pt x="69" y="159"/>
                    <a:pt x="63" y="147"/>
                    <a:pt x="58" y="135"/>
                  </a:cubicBezTo>
                  <a:cubicBezTo>
                    <a:pt x="54" y="123"/>
                    <a:pt x="52" y="110"/>
                    <a:pt x="52" y="97"/>
                  </a:cubicBezTo>
                  <a:cubicBezTo>
                    <a:pt x="51" y="73"/>
                    <a:pt x="60" y="51"/>
                    <a:pt x="72" y="31"/>
                  </a:cubicBezTo>
                  <a:cubicBezTo>
                    <a:pt x="73" y="30"/>
                    <a:pt x="71" y="28"/>
                    <a:pt x="70" y="30"/>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44" name="Freeform 42"/>
            <p:cNvSpPr>
              <a:spLocks noChangeArrowheads="1"/>
            </p:cNvSpPr>
            <p:nvPr/>
          </p:nvSpPr>
          <p:spPr bwMode="auto">
            <a:xfrm>
              <a:off x="3129" y="1882"/>
              <a:ext cx="548" cy="991"/>
            </a:xfrm>
            <a:custGeom>
              <a:avLst/>
              <a:gdLst>
                <a:gd name="T0" fmla="*/ 653438 w 284"/>
                <a:gd name="T1" fmla="*/ 2637858 h 513"/>
                <a:gd name="T2" fmla="*/ 1747977 w 284"/>
                <a:gd name="T3" fmla="*/ 3959518 h 513"/>
                <a:gd name="T4" fmla="*/ 2487893 w 284"/>
                <a:gd name="T5" fmla="*/ 4779987 h 513"/>
                <a:gd name="T6" fmla="*/ 2509956 w 284"/>
                <a:gd name="T7" fmla="*/ 4805386 h 513"/>
                <a:gd name="T8" fmla="*/ 2144480 w 284"/>
                <a:gd name="T9" fmla="*/ 4507155 h 513"/>
                <a:gd name="T10" fmla="*/ 2112166 w 284"/>
                <a:gd name="T11" fmla="*/ 4475414 h 513"/>
                <a:gd name="T12" fmla="*/ 950747 w 284"/>
                <a:gd name="T13" fmla="*/ 3449350 h 513"/>
                <a:gd name="T14" fmla="*/ 354957 w 284"/>
                <a:gd name="T15" fmla="*/ 2799992 h 513"/>
                <a:gd name="T16" fmla="*/ 226170 w 284"/>
                <a:gd name="T17" fmla="*/ 2799992 h 513"/>
                <a:gd name="T18" fmla="*/ 404154 w 284"/>
                <a:gd name="T19" fmla="*/ 3286996 h 513"/>
                <a:gd name="T20" fmla="*/ 1192857 w 284"/>
                <a:gd name="T21" fmla="*/ 4507155 h 513"/>
                <a:gd name="T22" fmla="*/ 1951968 w 284"/>
                <a:gd name="T23" fmla="*/ 5150461 h 513"/>
                <a:gd name="T24" fmla="*/ 1270133 w 284"/>
                <a:gd name="T25" fmla="*/ 4211188 h 513"/>
                <a:gd name="T26" fmla="*/ 684917 w 284"/>
                <a:gd name="T27" fmla="*/ 3376179 h 513"/>
                <a:gd name="T28" fmla="*/ 894384 w 284"/>
                <a:gd name="T29" fmla="*/ 3470225 h 513"/>
                <a:gd name="T30" fmla="*/ 476559 w 284"/>
                <a:gd name="T31" fmla="*/ 2289720 h 513"/>
                <a:gd name="T32" fmla="*/ 894384 w 284"/>
                <a:gd name="T33" fmla="*/ 3405845 h 513"/>
                <a:gd name="T34" fmla="*/ 327088 w 284"/>
                <a:gd name="T35" fmla="*/ 2289720 h 513"/>
                <a:gd name="T36" fmla="*/ 277682 w 284"/>
                <a:gd name="T37" fmla="*/ 2156014 h 513"/>
                <a:gd name="T38" fmla="*/ 1332379 w 284"/>
                <a:gd name="T39" fmla="*/ 896173 h 513"/>
                <a:gd name="T40" fmla="*/ 1449599 w 284"/>
                <a:gd name="T41" fmla="*/ 1029243 h 513"/>
                <a:gd name="T42" fmla="*/ 735599 w 284"/>
                <a:gd name="T43" fmla="*/ 2118111 h 513"/>
                <a:gd name="T44" fmla="*/ 596666 w 284"/>
                <a:gd name="T45" fmla="*/ 2368138 h 513"/>
                <a:gd name="T46" fmla="*/ 87850 w 284"/>
                <a:gd name="T47" fmla="*/ 1773873 h 513"/>
                <a:gd name="T48" fmla="*/ 148707 w 284"/>
                <a:gd name="T49" fmla="*/ 2435181 h 513"/>
                <a:gd name="T50" fmla="*/ 447195 w 284"/>
                <a:gd name="T51" fmla="*/ 1029243 h 513"/>
                <a:gd name="T52" fmla="*/ 513503 w 284"/>
                <a:gd name="T53" fmla="*/ 756351 h 513"/>
                <a:gd name="T54" fmla="*/ 503450 w 284"/>
                <a:gd name="T55" fmla="*/ 553666 h 513"/>
                <a:gd name="T56" fmla="*/ 813491 w 284"/>
                <a:gd name="T57" fmla="*/ 521815 h 513"/>
                <a:gd name="T58" fmla="*/ 607392 w 284"/>
                <a:gd name="T59" fmla="*/ 504249 h 513"/>
                <a:gd name="T60" fmla="*/ 503450 w 284"/>
                <a:gd name="T61" fmla="*/ 553666 h 513"/>
                <a:gd name="T62" fmla="*/ 503450 w 284"/>
                <a:gd name="T63" fmla="*/ 808557 h 513"/>
                <a:gd name="T64" fmla="*/ 349365 w 284"/>
                <a:gd name="T65" fmla="*/ 1220263 h 513"/>
                <a:gd name="T66" fmla="*/ 137917 w 284"/>
                <a:gd name="T67" fmla="*/ 1721068 h 513"/>
                <a:gd name="T68" fmla="*/ 386454 w 284"/>
                <a:gd name="T69" fmla="*/ 3029170 h 513"/>
                <a:gd name="T70" fmla="*/ 674127 w 284"/>
                <a:gd name="T71" fmla="*/ 2799992 h 513"/>
                <a:gd name="T72" fmla="*/ 929537 w 284"/>
                <a:gd name="T73" fmla="*/ 1644378 h 513"/>
                <a:gd name="T74" fmla="*/ 1337975 w 284"/>
                <a:gd name="T75" fmla="*/ 1008029 h 513"/>
                <a:gd name="T76" fmla="*/ 524262 w 284"/>
                <a:gd name="T77" fmla="*/ 1936447 h 513"/>
                <a:gd name="T78" fmla="*/ 607392 w 284"/>
                <a:gd name="T79" fmla="*/ 1017529 h 513"/>
                <a:gd name="T80" fmla="*/ 436413 w 284"/>
                <a:gd name="T81" fmla="*/ 2713874 h 513"/>
                <a:gd name="T82" fmla="*/ 779846 w 284"/>
                <a:gd name="T83" fmla="*/ 2879083 h 513"/>
                <a:gd name="T84" fmla="*/ 1974249 w 284"/>
                <a:gd name="T85" fmla="*/ 4825623 h 513"/>
                <a:gd name="T86" fmla="*/ 2144480 w 284"/>
                <a:gd name="T87" fmla="*/ 4805386 h 513"/>
                <a:gd name="T88" fmla="*/ 1708039 w 284"/>
                <a:gd name="T89" fmla="*/ 4524000 h 513"/>
                <a:gd name="T90" fmla="*/ 833691 w 284"/>
                <a:gd name="T91" fmla="*/ 3861749 h 513"/>
                <a:gd name="T92" fmla="*/ 108548 w 284"/>
                <a:gd name="T93" fmla="*/ 2962346 h 513"/>
                <a:gd name="T94" fmla="*/ 1217837 w 284"/>
                <a:gd name="T95" fmla="*/ 4564565 h 513"/>
                <a:gd name="T96" fmla="*/ 1715720 w 284"/>
                <a:gd name="T97" fmla="*/ 4866915 h 513"/>
                <a:gd name="T98" fmla="*/ 1785137 w 284"/>
                <a:gd name="T99" fmla="*/ 4626123 h 513"/>
                <a:gd name="T100" fmla="*/ 1747977 w 284"/>
                <a:gd name="T101" fmla="*/ 4324121 h 513"/>
                <a:gd name="T102" fmla="*/ 1856634 w 284"/>
                <a:gd name="T103" fmla="*/ 4324121 h 513"/>
                <a:gd name="T104" fmla="*/ 2200851 w 284"/>
                <a:gd name="T105" fmla="*/ 4585568 h 513"/>
                <a:gd name="T106" fmla="*/ 2450820 w 284"/>
                <a:gd name="T107" fmla="*/ 4769737 h 513"/>
                <a:gd name="T108" fmla="*/ 2808674 w 284"/>
                <a:gd name="T109" fmla="*/ 5090498 h 513"/>
                <a:gd name="T110" fmla="*/ 2738833 w 284"/>
                <a:gd name="T111" fmla="*/ 5118268 h 513"/>
                <a:gd name="T112" fmla="*/ 1644191 w 284"/>
                <a:gd name="T113" fmla="*/ 3892039 h 513"/>
                <a:gd name="T114" fmla="*/ 862897 w 284"/>
                <a:gd name="T115" fmla="*/ 3029170 h 5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4" h="513">
                  <a:moveTo>
                    <a:pt x="95" y="260"/>
                  </a:moveTo>
                  <a:cubicBezTo>
                    <a:pt x="109" y="288"/>
                    <a:pt x="123" y="316"/>
                    <a:pt x="137" y="344"/>
                  </a:cubicBezTo>
                  <a:cubicBezTo>
                    <a:pt x="145" y="358"/>
                    <a:pt x="152" y="372"/>
                    <a:pt x="160" y="386"/>
                  </a:cubicBezTo>
                  <a:cubicBezTo>
                    <a:pt x="163" y="392"/>
                    <a:pt x="167" y="398"/>
                    <a:pt x="171" y="405"/>
                  </a:cubicBezTo>
                  <a:cubicBezTo>
                    <a:pt x="175" y="411"/>
                    <a:pt x="179" y="418"/>
                    <a:pt x="182" y="425"/>
                  </a:cubicBezTo>
                  <a:cubicBezTo>
                    <a:pt x="182" y="425"/>
                    <a:pt x="183" y="424"/>
                    <a:pt x="183" y="423"/>
                  </a:cubicBezTo>
                  <a:cubicBezTo>
                    <a:pt x="178" y="420"/>
                    <a:pt x="173" y="415"/>
                    <a:pt x="169" y="410"/>
                  </a:cubicBezTo>
                  <a:cubicBezTo>
                    <a:pt x="165" y="404"/>
                    <a:pt x="161" y="399"/>
                    <a:pt x="157" y="393"/>
                  </a:cubicBezTo>
                  <a:cubicBezTo>
                    <a:pt x="146" y="379"/>
                    <a:pt x="136" y="365"/>
                    <a:pt x="126" y="351"/>
                  </a:cubicBezTo>
                  <a:cubicBezTo>
                    <a:pt x="115" y="336"/>
                    <a:pt x="105" y="322"/>
                    <a:pt x="95" y="307"/>
                  </a:cubicBezTo>
                  <a:cubicBezTo>
                    <a:pt x="85" y="292"/>
                    <a:pt x="75" y="277"/>
                    <a:pt x="66" y="262"/>
                  </a:cubicBezTo>
                  <a:cubicBezTo>
                    <a:pt x="61" y="255"/>
                    <a:pt x="56" y="247"/>
                    <a:pt x="52" y="239"/>
                  </a:cubicBezTo>
                  <a:cubicBezTo>
                    <a:pt x="46" y="231"/>
                    <a:pt x="42" y="223"/>
                    <a:pt x="39" y="214"/>
                  </a:cubicBezTo>
                  <a:cubicBezTo>
                    <a:pt x="39" y="214"/>
                    <a:pt x="38" y="215"/>
                    <a:pt x="37" y="215"/>
                  </a:cubicBezTo>
                  <a:cubicBezTo>
                    <a:pt x="48" y="227"/>
                    <a:pt x="56" y="241"/>
                    <a:pt x="65" y="255"/>
                  </a:cubicBezTo>
                  <a:cubicBezTo>
                    <a:pt x="73" y="269"/>
                    <a:pt x="82" y="283"/>
                    <a:pt x="92" y="297"/>
                  </a:cubicBezTo>
                  <a:cubicBezTo>
                    <a:pt x="111" y="325"/>
                    <a:pt x="133" y="353"/>
                    <a:pt x="156" y="378"/>
                  </a:cubicBezTo>
                  <a:cubicBezTo>
                    <a:pt x="172" y="396"/>
                    <a:pt x="189" y="413"/>
                    <a:pt x="205" y="430"/>
                  </a:cubicBezTo>
                  <a:cubicBezTo>
                    <a:pt x="211" y="437"/>
                    <a:pt x="217" y="445"/>
                    <a:pt x="224" y="453"/>
                  </a:cubicBezTo>
                  <a:cubicBezTo>
                    <a:pt x="229" y="459"/>
                    <a:pt x="235" y="466"/>
                    <a:pt x="243" y="470"/>
                  </a:cubicBezTo>
                  <a:cubicBezTo>
                    <a:pt x="244" y="471"/>
                    <a:pt x="245" y="469"/>
                    <a:pt x="244" y="468"/>
                  </a:cubicBezTo>
                  <a:cubicBezTo>
                    <a:pt x="224" y="441"/>
                    <a:pt x="199" y="417"/>
                    <a:pt x="176" y="393"/>
                  </a:cubicBezTo>
                  <a:cubicBezTo>
                    <a:pt x="151" y="368"/>
                    <a:pt x="127" y="342"/>
                    <a:pt x="103" y="316"/>
                  </a:cubicBezTo>
                  <a:cubicBezTo>
                    <a:pt x="97" y="309"/>
                    <a:pt x="91" y="302"/>
                    <a:pt x="84" y="295"/>
                  </a:cubicBezTo>
                  <a:cubicBezTo>
                    <a:pt x="79" y="289"/>
                    <a:pt x="72" y="282"/>
                    <a:pt x="69" y="273"/>
                  </a:cubicBezTo>
                  <a:cubicBezTo>
                    <a:pt x="69" y="274"/>
                    <a:pt x="68" y="275"/>
                    <a:pt x="67" y="275"/>
                  </a:cubicBezTo>
                  <a:cubicBezTo>
                    <a:pt x="80" y="281"/>
                    <a:pt x="89" y="293"/>
                    <a:pt x="97" y="303"/>
                  </a:cubicBezTo>
                  <a:cubicBezTo>
                    <a:pt x="108" y="315"/>
                    <a:pt x="120" y="328"/>
                    <a:pt x="131" y="340"/>
                  </a:cubicBezTo>
                  <a:cubicBezTo>
                    <a:pt x="143" y="354"/>
                    <a:pt x="155" y="367"/>
                    <a:pt x="166" y="381"/>
                  </a:cubicBezTo>
                  <a:cubicBezTo>
                    <a:pt x="177" y="393"/>
                    <a:pt x="188" y="405"/>
                    <a:pt x="198" y="418"/>
                  </a:cubicBezTo>
                  <a:cubicBezTo>
                    <a:pt x="223" y="449"/>
                    <a:pt x="246" y="482"/>
                    <a:pt x="276" y="509"/>
                  </a:cubicBezTo>
                  <a:cubicBezTo>
                    <a:pt x="277" y="509"/>
                    <a:pt x="279" y="508"/>
                    <a:pt x="278" y="507"/>
                  </a:cubicBezTo>
                  <a:cubicBezTo>
                    <a:pt x="272" y="494"/>
                    <a:pt x="261" y="484"/>
                    <a:pt x="251" y="474"/>
                  </a:cubicBezTo>
                  <a:cubicBezTo>
                    <a:pt x="240" y="460"/>
                    <a:pt x="227" y="447"/>
                    <a:pt x="215" y="435"/>
                  </a:cubicBezTo>
                  <a:cubicBezTo>
                    <a:pt x="190" y="409"/>
                    <a:pt x="165" y="383"/>
                    <a:pt x="140" y="357"/>
                  </a:cubicBezTo>
                  <a:cubicBezTo>
                    <a:pt x="127" y="344"/>
                    <a:pt x="113" y="333"/>
                    <a:pt x="104" y="318"/>
                  </a:cubicBezTo>
                  <a:cubicBezTo>
                    <a:pt x="103" y="319"/>
                    <a:pt x="103" y="320"/>
                    <a:pt x="102" y="320"/>
                  </a:cubicBezTo>
                  <a:cubicBezTo>
                    <a:pt x="109" y="324"/>
                    <a:pt x="114" y="329"/>
                    <a:pt x="119" y="334"/>
                  </a:cubicBezTo>
                  <a:cubicBezTo>
                    <a:pt x="124" y="340"/>
                    <a:pt x="129" y="345"/>
                    <a:pt x="134" y="351"/>
                  </a:cubicBezTo>
                  <a:cubicBezTo>
                    <a:pt x="147" y="364"/>
                    <a:pt x="160" y="377"/>
                    <a:pt x="172" y="390"/>
                  </a:cubicBezTo>
                  <a:cubicBezTo>
                    <a:pt x="198" y="415"/>
                    <a:pt x="222" y="442"/>
                    <a:pt x="247" y="467"/>
                  </a:cubicBezTo>
                  <a:cubicBezTo>
                    <a:pt x="259" y="479"/>
                    <a:pt x="274" y="490"/>
                    <a:pt x="281" y="506"/>
                  </a:cubicBezTo>
                  <a:cubicBezTo>
                    <a:pt x="281" y="505"/>
                    <a:pt x="282" y="505"/>
                    <a:pt x="283" y="504"/>
                  </a:cubicBezTo>
                  <a:cubicBezTo>
                    <a:pt x="270" y="499"/>
                    <a:pt x="261" y="487"/>
                    <a:pt x="253" y="477"/>
                  </a:cubicBezTo>
                  <a:cubicBezTo>
                    <a:pt x="242" y="464"/>
                    <a:pt x="231" y="453"/>
                    <a:pt x="220" y="440"/>
                  </a:cubicBezTo>
                  <a:cubicBezTo>
                    <a:pt x="196" y="414"/>
                    <a:pt x="174" y="387"/>
                    <a:pt x="153" y="359"/>
                  </a:cubicBezTo>
                  <a:cubicBezTo>
                    <a:pt x="122" y="318"/>
                    <a:pt x="92" y="277"/>
                    <a:pt x="66" y="232"/>
                  </a:cubicBezTo>
                  <a:cubicBezTo>
                    <a:pt x="65" y="233"/>
                    <a:pt x="65" y="233"/>
                    <a:pt x="64" y="234"/>
                  </a:cubicBezTo>
                  <a:cubicBezTo>
                    <a:pt x="84" y="261"/>
                    <a:pt x="100" y="290"/>
                    <a:pt x="117" y="319"/>
                  </a:cubicBezTo>
                  <a:cubicBezTo>
                    <a:pt x="126" y="333"/>
                    <a:pt x="135" y="347"/>
                    <a:pt x="145" y="360"/>
                  </a:cubicBezTo>
                  <a:cubicBezTo>
                    <a:pt x="155" y="373"/>
                    <a:pt x="166" y="385"/>
                    <a:pt x="177" y="397"/>
                  </a:cubicBezTo>
                  <a:cubicBezTo>
                    <a:pt x="201" y="422"/>
                    <a:pt x="226" y="446"/>
                    <a:pt x="245" y="475"/>
                  </a:cubicBezTo>
                  <a:cubicBezTo>
                    <a:pt x="245" y="474"/>
                    <a:pt x="246" y="473"/>
                    <a:pt x="246" y="473"/>
                  </a:cubicBezTo>
                  <a:cubicBezTo>
                    <a:pt x="240" y="471"/>
                    <a:pt x="235" y="466"/>
                    <a:pt x="231" y="461"/>
                  </a:cubicBezTo>
                  <a:cubicBezTo>
                    <a:pt x="226" y="457"/>
                    <a:pt x="221" y="452"/>
                    <a:pt x="216" y="447"/>
                  </a:cubicBezTo>
                  <a:cubicBezTo>
                    <a:pt x="203" y="435"/>
                    <a:pt x="190" y="423"/>
                    <a:pt x="178" y="410"/>
                  </a:cubicBezTo>
                  <a:cubicBezTo>
                    <a:pt x="153" y="384"/>
                    <a:pt x="131" y="357"/>
                    <a:pt x="108" y="329"/>
                  </a:cubicBezTo>
                  <a:cubicBezTo>
                    <a:pt x="94" y="311"/>
                    <a:pt x="80" y="294"/>
                    <a:pt x="65" y="276"/>
                  </a:cubicBezTo>
                  <a:cubicBezTo>
                    <a:pt x="64" y="274"/>
                    <a:pt x="62" y="276"/>
                    <a:pt x="63" y="278"/>
                  </a:cubicBezTo>
                  <a:cubicBezTo>
                    <a:pt x="82" y="306"/>
                    <a:pt x="105" y="333"/>
                    <a:pt x="127" y="359"/>
                  </a:cubicBezTo>
                  <a:cubicBezTo>
                    <a:pt x="150" y="385"/>
                    <a:pt x="172" y="412"/>
                    <a:pt x="197" y="437"/>
                  </a:cubicBezTo>
                  <a:cubicBezTo>
                    <a:pt x="204" y="444"/>
                    <a:pt x="211" y="452"/>
                    <a:pt x="219" y="459"/>
                  </a:cubicBezTo>
                  <a:cubicBezTo>
                    <a:pt x="227" y="466"/>
                    <a:pt x="235" y="473"/>
                    <a:pt x="245" y="477"/>
                  </a:cubicBezTo>
                  <a:cubicBezTo>
                    <a:pt x="246" y="477"/>
                    <a:pt x="247" y="476"/>
                    <a:pt x="246" y="475"/>
                  </a:cubicBezTo>
                  <a:cubicBezTo>
                    <a:pt x="242" y="469"/>
                    <a:pt x="237" y="464"/>
                    <a:pt x="231" y="459"/>
                  </a:cubicBezTo>
                  <a:cubicBezTo>
                    <a:pt x="225" y="454"/>
                    <a:pt x="219" y="449"/>
                    <a:pt x="213" y="444"/>
                  </a:cubicBezTo>
                  <a:cubicBezTo>
                    <a:pt x="199" y="432"/>
                    <a:pt x="186" y="420"/>
                    <a:pt x="174" y="408"/>
                  </a:cubicBezTo>
                  <a:cubicBezTo>
                    <a:pt x="149" y="384"/>
                    <a:pt x="125" y="359"/>
                    <a:pt x="102" y="333"/>
                  </a:cubicBezTo>
                  <a:cubicBezTo>
                    <a:pt x="87" y="316"/>
                    <a:pt x="73" y="298"/>
                    <a:pt x="60" y="278"/>
                  </a:cubicBezTo>
                  <a:cubicBezTo>
                    <a:pt x="59" y="279"/>
                    <a:pt x="58" y="280"/>
                    <a:pt x="57" y="280"/>
                  </a:cubicBezTo>
                  <a:cubicBezTo>
                    <a:pt x="77" y="308"/>
                    <a:pt x="99" y="334"/>
                    <a:pt x="122" y="359"/>
                  </a:cubicBezTo>
                  <a:cubicBezTo>
                    <a:pt x="146" y="385"/>
                    <a:pt x="168" y="411"/>
                    <a:pt x="193" y="436"/>
                  </a:cubicBezTo>
                  <a:cubicBezTo>
                    <a:pt x="201" y="445"/>
                    <a:pt x="210" y="453"/>
                    <a:pt x="218" y="462"/>
                  </a:cubicBezTo>
                  <a:cubicBezTo>
                    <a:pt x="226" y="469"/>
                    <a:pt x="233" y="477"/>
                    <a:pt x="243" y="481"/>
                  </a:cubicBezTo>
                  <a:cubicBezTo>
                    <a:pt x="244" y="481"/>
                    <a:pt x="246" y="480"/>
                    <a:pt x="245" y="479"/>
                  </a:cubicBezTo>
                  <a:cubicBezTo>
                    <a:pt x="222" y="455"/>
                    <a:pt x="197" y="434"/>
                    <a:pt x="171" y="413"/>
                  </a:cubicBezTo>
                  <a:cubicBezTo>
                    <a:pt x="145" y="391"/>
                    <a:pt x="120" y="367"/>
                    <a:pt x="96" y="342"/>
                  </a:cubicBezTo>
                  <a:cubicBezTo>
                    <a:pt x="88" y="333"/>
                    <a:pt x="80" y="324"/>
                    <a:pt x="72" y="315"/>
                  </a:cubicBezTo>
                  <a:cubicBezTo>
                    <a:pt x="65" y="307"/>
                    <a:pt x="58" y="299"/>
                    <a:pt x="49" y="294"/>
                  </a:cubicBezTo>
                  <a:cubicBezTo>
                    <a:pt x="48" y="294"/>
                    <a:pt x="47" y="295"/>
                    <a:pt x="47" y="296"/>
                  </a:cubicBezTo>
                  <a:cubicBezTo>
                    <a:pt x="61" y="323"/>
                    <a:pt x="84" y="344"/>
                    <a:pt x="105" y="365"/>
                  </a:cubicBezTo>
                  <a:cubicBezTo>
                    <a:pt x="129" y="387"/>
                    <a:pt x="152" y="410"/>
                    <a:pt x="176" y="431"/>
                  </a:cubicBezTo>
                  <a:cubicBezTo>
                    <a:pt x="193" y="446"/>
                    <a:pt x="211" y="461"/>
                    <a:pt x="229" y="475"/>
                  </a:cubicBezTo>
                  <a:cubicBezTo>
                    <a:pt x="230" y="476"/>
                    <a:pt x="232" y="474"/>
                    <a:pt x="230" y="472"/>
                  </a:cubicBezTo>
                  <a:cubicBezTo>
                    <a:pt x="205" y="449"/>
                    <a:pt x="179" y="428"/>
                    <a:pt x="153" y="405"/>
                  </a:cubicBezTo>
                  <a:cubicBezTo>
                    <a:pt x="128" y="381"/>
                    <a:pt x="104" y="356"/>
                    <a:pt x="81" y="330"/>
                  </a:cubicBezTo>
                  <a:cubicBezTo>
                    <a:pt x="66" y="312"/>
                    <a:pt x="52" y="294"/>
                    <a:pt x="38" y="276"/>
                  </a:cubicBezTo>
                  <a:cubicBezTo>
                    <a:pt x="38" y="277"/>
                    <a:pt x="37" y="277"/>
                    <a:pt x="36" y="278"/>
                  </a:cubicBezTo>
                  <a:cubicBezTo>
                    <a:pt x="48" y="289"/>
                    <a:pt x="56" y="304"/>
                    <a:pt x="65" y="317"/>
                  </a:cubicBezTo>
                  <a:cubicBezTo>
                    <a:pt x="75" y="332"/>
                    <a:pt x="85" y="346"/>
                    <a:pt x="96" y="360"/>
                  </a:cubicBezTo>
                  <a:cubicBezTo>
                    <a:pt x="106" y="374"/>
                    <a:pt x="116" y="386"/>
                    <a:pt x="126" y="400"/>
                  </a:cubicBezTo>
                  <a:cubicBezTo>
                    <a:pt x="134" y="410"/>
                    <a:pt x="142" y="422"/>
                    <a:pt x="150" y="432"/>
                  </a:cubicBezTo>
                  <a:cubicBezTo>
                    <a:pt x="167" y="454"/>
                    <a:pt x="187" y="476"/>
                    <a:pt x="212" y="487"/>
                  </a:cubicBezTo>
                  <a:cubicBezTo>
                    <a:pt x="213" y="488"/>
                    <a:pt x="214" y="487"/>
                    <a:pt x="214" y="486"/>
                  </a:cubicBezTo>
                  <a:cubicBezTo>
                    <a:pt x="208" y="474"/>
                    <a:pt x="196" y="467"/>
                    <a:pt x="186" y="460"/>
                  </a:cubicBezTo>
                  <a:cubicBezTo>
                    <a:pt x="172" y="451"/>
                    <a:pt x="160" y="440"/>
                    <a:pt x="148" y="429"/>
                  </a:cubicBezTo>
                  <a:cubicBezTo>
                    <a:pt x="122" y="406"/>
                    <a:pt x="100" y="379"/>
                    <a:pt x="79" y="352"/>
                  </a:cubicBezTo>
                  <a:cubicBezTo>
                    <a:pt x="68" y="338"/>
                    <a:pt x="58" y="325"/>
                    <a:pt x="48" y="310"/>
                  </a:cubicBezTo>
                  <a:cubicBezTo>
                    <a:pt x="42" y="299"/>
                    <a:pt x="34" y="285"/>
                    <a:pt x="23" y="278"/>
                  </a:cubicBezTo>
                  <a:cubicBezTo>
                    <a:pt x="22" y="278"/>
                    <a:pt x="20" y="278"/>
                    <a:pt x="21" y="280"/>
                  </a:cubicBezTo>
                  <a:cubicBezTo>
                    <a:pt x="22" y="286"/>
                    <a:pt x="25" y="292"/>
                    <a:pt x="28" y="297"/>
                  </a:cubicBezTo>
                  <a:cubicBezTo>
                    <a:pt x="32" y="303"/>
                    <a:pt x="37" y="309"/>
                    <a:pt x="40" y="315"/>
                  </a:cubicBezTo>
                  <a:cubicBezTo>
                    <a:pt x="50" y="330"/>
                    <a:pt x="60" y="344"/>
                    <a:pt x="71" y="359"/>
                  </a:cubicBezTo>
                  <a:cubicBezTo>
                    <a:pt x="92" y="388"/>
                    <a:pt x="114" y="416"/>
                    <a:pt x="137" y="443"/>
                  </a:cubicBezTo>
                  <a:cubicBezTo>
                    <a:pt x="143" y="451"/>
                    <a:pt x="148" y="458"/>
                    <a:pt x="155" y="464"/>
                  </a:cubicBezTo>
                  <a:cubicBezTo>
                    <a:pt x="161" y="470"/>
                    <a:pt x="167" y="476"/>
                    <a:pt x="171" y="484"/>
                  </a:cubicBezTo>
                  <a:cubicBezTo>
                    <a:pt x="171" y="484"/>
                    <a:pt x="172" y="483"/>
                    <a:pt x="173" y="483"/>
                  </a:cubicBezTo>
                  <a:cubicBezTo>
                    <a:pt x="150" y="457"/>
                    <a:pt x="125" y="434"/>
                    <a:pt x="101" y="408"/>
                  </a:cubicBezTo>
                  <a:cubicBezTo>
                    <a:pt x="90" y="396"/>
                    <a:pt x="79" y="382"/>
                    <a:pt x="69" y="368"/>
                  </a:cubicBezTo>
                  <a:cubicBezTo>
                    <a:pt x="59" y="354"/>
                    <a:pt x="51" y="340"/>
                    <a:pt x="41" y="326"/>
                  </a:cubicBezTo>
                  <a:cubicBezTo>
                    <a:pt x="35" y="317"/>
                    <a:pt x="28" y="308"/>
                    <a:pt x="24" y="297"/>
                  </a:cubicBezTo>
                  <a:cubicBezTo>
                    <a:pt x="24" y="298"/>
                    <a:pt x="23" y="298"/>
                    <a:pt x="22" y="299"/>
                  </a:cubicBezTo>
                  <a:cubicBezTo>
                    <a:pt x="43" y="323"/>
                    <a:pt x="57" y="353"/>
                    <a:pt x="75" y="380"/>
                  </a:cubicBezTo>
                  <a:cubicBezTo>
                    <a:pt x="94" y="409"/>
                    <a:pt x="116" y="435"/>
                    <a:pt x="134" y="465"/>
                  </a:cubicBezTo>
                  <a:cubicBezTo>
                    <a:pt x="135" y="464"/>
                    <a:pt x="135" y="464"/>
                    <a:pt x="136" y="463"/>
                  </a:cubicBezTo>
                  <a:cubicBezTo>
                    <a:pt x="113" y="441"/>
                    <a:pt x="97" y="414"/>
                    <a:pt x="79" y="389"/>
                  </a:cubicBezTo>
                  <a:cubicBezTo>
                    <a:pt x="59" y="361"/>
                    <a:pt x="37" y="335"/>
                    <a:pt x="21" y="306"/>
                  </a:cubicBezTo>
                  <a:cubicBezTo>
                    <a:pt x="18" y="301"/>
                    <a:pt x="16" y="297"/>
                    <a:pt x="14" y="292"/>
                  </a:cubicBezTo>
                  <a:cubicBezTo>
                    <a:pt x="13" y="293"/>
                    <a:pt x="12" y="293"/>
                    <a:pt x="11" y="294"/>
                  </a:cubicBezTo>
                  <a:cubicBezTo>
                    <a:pt x="33" y="316"/>
                    <a:pt x="48" y="344"/>
                    <a:pt x="65" y="369"/>
                  </a:cubicBezTo>
                  <a:cubicBezTo>
                    <a:pt x="83" y="395"/>
                    <a:pt x="107" y="418"/>
                    <a:pt x="120" y="447"/>
                  </a:cubicBezTo>
                  <a:cubicBezTo>
                    <a:pt x="120" y="447"/>
                    <a:pt x="121" y="447"/>
                    <a:pt x="122" y="446"/>
                  </a:cubicBezTo>
                  <a:cubicBezTo>
                    <a:pt x="100" y="422"/>
                    <a:pt x="83" y="394"/>
                    <a:pt x="65" y="367"/>
                  </a:cubicBezTo>
                  <a:cubicBezTo>
                    <a:pt x="55" y="352"/>
                    <a:pt x="45" y="337"/>
                    <a:pt x="35" y="322"/>
                  </a:cubicBezTo>
                  <a:cubicBezTo>
                    <a:pt x="30" y="315"/>
                    <a:pt x="25" y="307"/>
                    <a:pt x="20" y="300"/>
                  </a:cubicBezTo>
                  <a:cubicBezTo>
                    <a:pt x="16" y="294"/>
                    <a:pt x="10" y="289"/>
                    <a:pt x="6" y="283"/>
                  </a:cubicBezTo>
                  <a:cubicBezTo>
                    <a:pt x="5" y="281"/>
                    <a:pt x="4" y="279"/>
                    <a:pt x="3" y="276"/>
                  </a:cubicBezTo>
                  <a:cubicBezTo>
                    <a:pt x="3" y="277"/>
                    <a:pt x="2" y="277"/>
                    <a:pt x="1" y="277"/>
                  </a:cubicBezTo>
                  <a:cubicBezTo>
                    <a:pt x="23" y="303"/>
                    <a:pt x="42" y="330"/>
                    <a:pt x="62" y="358"/>
                  </a:cubicBezTo>
                  <a:cubicBezTo>
                    <a:pt x="81" y="384"/>
                    <a:pt x="101" y="408"/>
                    <a:pt x="121" y="433"/>
                  </a:cubicBezTo>
                  <a:cubicBezTo>
                    <a:pt x="143" y="462"/>
                    <a:pt x="166" y="490"/>
                    <a:pt x="195" y="512"/>
                  </a:cubicBezTo>
                  <a:cubicBezTo>
                    <a:pt x="196" y="513"/>
                    <a:pt x="198" y="512"/>
                    <a:pt x="197" y="511"/>
                  </a:cubicBezTo>
                  <a:cubicBezTo>
                    <a:pt x="195" y="504"/>
                    <a:pt x="190" y="498"/>
                    <a:pt x="185" y="493"/>
                  </a:cubicBezTo>
                  <a:cubicBezTo>
                    <a:pt x="179" y="487"/>
                    <a:pt x="174" y="480"/>
                    <a:pt x="168" y="474"/>
                  </a:cubicBezTo>
                  <a:cubicBezTo>
                    <a:pt x="156" y="460"/>
                    <a:pt x="144" y="447"/>
                    <a:pt x="133" y="433"/>
                  </a:cubicBezTo>
                  <a:cubicBezTo>
                    <a:pt x="121" y="420"/>
                    <a:pt x="110" y="407"/>
                    <a:pt x="98" y="394"/>
                  </a:cubicBezTo>
                  <a:cubicBezTo>
                    <a:pt x="92" y="387"/>
                    <a:pt x="85" y="381"/>
                    <a:pt x="79" y="374"/>
                  </a:cubicBezTo>
                  <a:cubicBezTo>
                    <a:pt x="74" y="369"/>
                    <a:pt x="68" y="364"/>
                    <a:pt x="63" y="359"/>
                  </a:cubicBezTo>
                  <a:cubicBezTo>
                    <a:pt x="60" y="356"/>
                    <a:pt x="58" y="352"/>
                    <a:pt x="56" y="349"/>
                  </a:cubicBezTo>
                  <a:cubicBezTo>
                    <a:pt x="55" y="349"/>
                    <a:pt x="54" y="350"/>
                    <a:pt x="54" y="350"/>
                  </a:cubicBezTo>
                  <a:cubicBezTo>
                    <a:pt x="60" y="353"/>
                    <a:pt x="65" y="359"/>
                    <a:pt x="70" y="364"/>
                  </a:cubicBezTo>
                  <a:cubicBezTo>
                    <a:pt x="76" y="370"/>
                    <a:pt x="82" y="375"/>
                    <a:pt x="89" y="381"/>
                  </a:cubicBezTo>
                  <a:cubicBezTo>
                    <a:pt x="102" y="393"/>
                    <a:pt x="115" y="405"/>
                    <a:pt x="128" y="418"/>
                  </a:cubicBezTo>
                  <a:cubicBezTo>
                    <a:pt x="149" y="438"/>
                    <a:pt x="167" y="461"/>
                    <a:pt x="191" y="478"/>
                  </a:cubicBezTo>
                  <a:cubicBezTo>
                    <a:pt x="194" y="481"/>
                    <a:pt x="197" y="483"/>
                    <a:pt x="201" y="485"/>
                  </a:cubicBezTo>
                  <a:cubicBezTo>
                    <a:pt x="202" y="485"/>
                    <a:pt x="203" y="484"/>
                    <a:pt x="202" y="483"/>
                  </a:cubicBezTo>
                  <a:cubicBezTo>
                    <a:pt x="200" y="476"/>
                    <a:pt x="195" y="470"/>
                    <a:pt x="190" y="465"/>
                  </a:cubicBezTo>
                  <a:cubicBezTo>
                    <a:pt x="184" y="459"/>
                    <a:pt x="179" y="453"/>
                    <a:pt x="173" y="447"/>
                  </a:cubicBezTo>
                  <a:cubicBezTo>
                    <a:pt x="161" y="434"/>
                    <a:pt x="149" y="420"/>
                    <a:pt x="137" y="407"/>
                  </a:cubicBezTo>
                  <a:cubicBezTo>
                    <a:pt x="114" y="383"/>
                    <a:pt x="89" y="361"/>
                    <a:pt x="66" y="337"/>
                  </a:cubicBezTo>
                  <a:cubicBezTo>
                    <a:pt x="55" y="326"/>
                    <a:pt x="45" y="314"/>
                    <a:pt x="36" y="300"/>
                  </a:cubicBezTo>
                  <a:cubicBezTo>
                    <a:pt x="35" y="301"/>
                    <a:pt x="35" y="302"/>
                    <a:pt x="34" y="303"/>
                  </a:cubicBezTo>
                  <a:cubicBezTo>
                    <a:pt x="41" y="306"/>
                    <a:pt x="47" y="312"/>
                    <a:pt x="52" y="317"/>
                  </a:cubicBezTo>
                  <a:cubicBezTo>
                    <a:pt x="58" y="323"/>
                    <a:pt x="63" y="329"/>
                    <a:pt x="69" y="335"/>
                  </a:cubicBezTo>
                  <a:cubicBezTo>
                    <a:pt x="81" y="348"/>
                    <a:pt x="93" y="361"/>
                    <a:pt x="105" y="374"/>
                  </a:cubicBezTo>
                  <a:cubicBezTo>
                    <a:pt x="128" y="400"/>
                    <a:pt x="152" y="427"/>
                    <a:pt x="177" y="452"/>
                  </a:cubicBezTo>
                  <a:cubicBezTo>
                    <a:pt x="186" y="461"/>
                    <a:pt x="195" y="470"/>
                    <a:pt x="205" y="478"/>
                  </a:cubicBezTo>
                  <a:cubicBezTo>
                    <a:pt x="212" y="485"/>
                    <a:pt x="219" y="494"/>
                    <a:pt x="228" y="498"/>
                  </a:cubicBezTo>
                  <a:cubicBezTo>
                    <a:pt x="229" y="498"/>
                    <a:pt x="230" y="497"/>
                    <a:pt x="230" y="496"/>
                  </a:cubicBezTo>
                  <a:cubicBezTo>
                    <a:pt x="229" y="489"/>
                    <a:pt x="225" y="483"/>
                    <a:pt x="220" y="478"/>
                  </a:cubicBezTo>
                  <a:cubicBezTo>
                    <a:pt x="215" y="472"/>
                    <a:pt x="210" y="465"/>
                    <a:pt x="205" y="459"/>
                  </a:cubicBezTo>
                  <a:cubicBezTo>
                    <a:pt x="193" y="445"/>
                    <a:pt x="182" y="432"/>
                    <a:pt x="170" y="419"/>
                  </a:cubicBezTo>
                  <a:cubicBezTo>
                    <a:pt x="146" y="393"/>
                    <a:pt x="121" y="370"/>
                    <a:pt x="96" y="346"/>
                  </a:cubicBezTo>
                  <a:cubicBezTo>
                    <a:pt x="95" y="345"/>
                    <a:pt x="93" y="343"/>
                    <a:pt x="92" y="342"/>
                  </a:cubicBezTo>
                  <a:cubicBezTo>
                    <a:pt x="91" y="341"/>
                    <a:pt x="89" y="343"/>
                    <a:pt x="90" y="344"/>
                  </a:cubicBezTo>
                  <a:cubicBezTo>
                    <a:pt x="114" y="370"/>
                    <a:pt x="139" y="394"/>
                    <a:pt x="163" y="420"/>
                  </a:cubicBezTo>
                  <a:cubicBezTo>
                    <a:pt x="175" y="433"/>
                    <a:pt x="186" y="447"/>
                    <a:pt x="196" y="461"/>
                  </a:cubicBezTo>
                  <a:cubicBezTo>
                    <a:pt x="201" y="468"/>
                    <a:pt x="206" y="475"/>
                    <a:pt x="212" y="482"/>
                  </a:cubicBezTo>
                  <a:cubicBezTo>
                    <a:pt x="216" y="487"/>
                    <a:pt x="220" y="492"/>
                    <a:pt x="224" y="498"/>
                  </a:cubicBezTo>
                  <a:cubicBezTo>
                    <a:pt x="227" y="502"/>
                    <a:pt x="231" y="506"/>
                    <a:pt x="232" y="512"/>
                  </a:cubicBezTo>
                  <a:cubicBezTo>
                    <a:pt x="232" y="511"/>
                    <a:pt x="233" y="511"/>
                    <a:pt x="233" y="510"/>
                  </a:cubicBezTo>
                  <a:cubicBezTo>
                    <a:pt x="222" y="504"/>
                    <a:pt x="213" y="493"/>
                    <a:pt x="205" y="483"/>
                  </a:cubicBezTo>
                  <a:cubicBezTo>
                    <a:pt x="197" y="472"/>
                    <a:pt x="189" y="460"/>
                    <a:pt x="181" y="449"/>
                  </a:cubicBezTo>
                  <a:cubicBezTo>
                    <a:pt x="160" y="421"/>
                    <a:pt x="139" y="392"/>
                    <a:pt x="120" y="362"/>
                  </a:cubicBezTo>
                  <a:cubicBezTo>
                    <a:pt x="101" y="332"/>
                    <a:pt x="84" y="301"/>
                    <a:pt x="68" y="269"/>
                  </a:cubicBezTo>
                  <a:cubicBezTo>
                    <a:pt x="61" y="255"/>
                    <a:pt x="54" y="241"/>
                    <a:pt x="48" y="227"/>
                  </a:cubicBezTo>
                  <a:cubicBezTo>
                    <a:pt x="45" y="221"/>
                    <a:pt x="42" y="215"/>
                    <a:pt x="40" y="208"/>
                  </a:cubicBezTo>
                  <a:cubicBezTo>
                    <a:pt x="38" y="203"/>
                    <a:pt x="36" y="197"/>
                    <a:pt x="37" y="191"/>
                  </a:cubicBezTo>
                  <a:cubicBezTo>
                    <a:pt x="37" y="190"/>
                    <a:pt x="37" y="190"/>
                    <a:pt x="37" y="190"/>
                  </a:cubicBezTo>
                  <a:cubicBezTo>
                    <a:pt x="36" y="190"/>
                    <a:pt x="35" y="190"/>
                    <a:pt x="35" y="190"/>
                  </a:cubicBezTo>
                  <a:cubicBezTo>
                    <a:pt x="40" y="196"/>
                    <a:pt x="43" y="203"/>
                    <a:pt x="46" y="210"/>
                  </a:cubicBezTo>
                  <a:cubicBezTo>
                    <a:pt x="49" y="218"/>
                    <a:pt x="52" y="226"/>
                    <a:pt x="56" y="234"/>
                  </a:cubicBezTo>
                  <a:cubicBezTo>
                    <a:pt x="62" y="250"/>
                    <a:pt x="69" y="267"/>
                    <a:pt x="75" y="283"/>
                  </a:cubicBezTo>
                  <a:cubicBezTo>
                    <a:pt x="88" y="314"/>
                    <a:pt x="105" y="344"/>
                    <a:pt x="113" y="377"/>
                  </a:cubicBezTo>
                  <a:cubicBezTo>
                    <a:pt x="113" y="378"/>
                    <a:pt x="113" y="379"/>
                    <a:pt x="113" y="379"/>
                  </a:cubicBezTo>
                  <a:cubicBezTo>
                    <a:pt x="114" y="379"/>
                    <a:pt x="115" y="379"/>
                    <a:pt x="116" y="378"/>
                  </a:cubicBezTo>
                  <a:cubicBezTo>
                    <a:pt x="104" y="367"/>
                    <a:pt x="97" y="352"/>
                    <a:pt x="90" y="338"/>
                  </a:cubicBezTo>
                  <a:cubicBezTo>
                    <a:pt x="82" y="323"/>
                    <a:pt x="74" y="307"/>
                    <a:pt x="67" y="290"/>
                  </a:cubicBezTo>
                  <a:cubicBezTo>
                    <a:pt x="53" y="258"/>
                    <a:pt x="40" y="224"/>
                    <a:pt x="33" y="189"/>
                  </a:cubicBezTo>
                  <a:cubicBezTo>
                    <a:pt x="30" y="172"/>
                    <a:pt x="28" y="155"/>
                    <a:pt x="28" y="137"/>
                  </a:cubicBezTo>
                  <a:cubicBezTo>
                    <a:pt x="28" y="123"/>
                    <a:pt x="27" y="107"/>
                    <a:pt x="34" y="94"/>
                  </a:cubicBezTo>
                  <a:cubicBezTo>
                    <a:pt x="33" y="94"/>
                    <a:pt x="32" y="94"/>
                    <a:pt x="31" y="94"/>
                  </a:cubicBezTo>
                  <a:cubicBezTo>
                    <a:pt x="32" y="123"/>
                    <a:pt x="27" y="151"/>
                    <a:pt x="28" y="181"/>
                  </a:cubicBezTo>
                  <a:cubicBezTo>
                    <a:pt x="28" y="196"/>
                    <a:pt x="31" y="210"/>
                    <a:pt x="34" y="225"/>
                  </a:cubicBezTo>
                  <a:cubicBezTo>
                    <a:pt x="37" y="240"/>
                    <a:pt x="41" y="254"/>
                    <a:pt x="42" y="269"/>
                  </a:cubicBezTo>
                  <a:cubicBezTo>
                    <a:pt x="42" y="269"/>
                    <a:pt x="43" y="269"/>
                    <a:pt x="44" y="268"/>
                  </a:cubicBezTo>
                  <a:cubicBezTo>
                    <a:pt x="40" y="264"/>
                    <a:pt x="39" y="257"/>
                    <a:pt x="38" y="251"/>
                  </a:cubicBezTo>
                  <a:cubicBezTo>
                    <a:pt x="36" y="243"/>
                    <a:pt x="34" y="235"/>
                    <a:pt x="33" y="227"/>
                  </a:cubicBezTo>
                  <a:cubicBezTo>
                    <a:pt x="30" y="211"/>
                    <a:pt x="29" y="196"/>
                    <a:pt x="29" y="180"/>
                  </a:cubicBezTo>
                  <a:cubicBezTo>
                    <a:pt x="28" y="152"/>
                    <a:pt x="29" y="122"/>
                    <a:pt x="38" y="95"/>
                  </a:cubicBezTo>
                  <a:cubicBezTo>
                    <a:pt x="37" y="95"/>
                    <a:pt x="36" y="95"/>
                    <a:pt x="35" y="95"/>
                  </a:cubicBezTo>
                  <a:cubicBezTo>
                    <a:pt x="40" y="145"/>
                    <a:pt x="22" y="195"/>
                    <a:pt x="26" y="245"/>
                  </a:cubicBezTo>
                  <a:cubicBezTo>
                    <a:pt x="26" y="247"/>
                    <a:pt x="28" y="247"/>
                    <a:pt x="28" y="246"/>
                  </a:cubicBezTo>
                  <a:cubicBezTo>
                    <a:pt x="36" y="221"/>
                    <a:pt x="38" y="196"/>
                    <a:pt x="43" y="171"/>
                  </a:cubicBezTo>
                  <a:cubicBezTo>
                    <a:pt x="48" y="148"/>
                    <a:pt x="50" y="123"/>
                    <a:pt x="61" y="102"/>
                  </a:cubicBezTo>
                  <a:cubicBezTo>
                    <a:pt x="60" y="101"/>
                    <a:pt x="59" y="101"/>
                    <a:pt x="58" y="101"/>
                  </a:cubicBezTo>
                  <a:cubicBezTo>
                    <a:pt x="59" y="109"/>
                    <a:pt x="57" y="118"/>
                    <a:pt x="54" y="126"/>
                  </a:cubicBezTo>
                  <a:cubicBezTo>
                    <a:pt x="51" y="134"/>
                    <a:pt x="48" y="142"/>
                    <a:pt x="45" y="150"/>
                  </a:cubicBezTo>
                  <a:cubicBezTo>
                    <a:pt x="39" y="171"/>
                    <a:pt x="32" y="192"/>
                    <a:pt x="28" y="214"/>
                  </a:cubicBezTo>
                  <a:cubicBezTo>
                    <a:pt x="28" y="215"/>
                    <a:pt x="30" y="216"/>
                    <a:pt x="31" y="214"/>
                  </a:cubicBezTo>
                  <a:cubicBezTo>
                    <a:pt x="42" y="189"/>
                    <a:pt x="54" y="164"/>
                    <a:pt x="67" y="140"/>
                  </a:cubicBezTo>
                  <a:cubicBezTo>
                    <a:pt x="78" y="119"/>
                    <a:pt x="89" y="97"/>
                    <a:pt x="109" y="84"/>
                  </a:cubicBezTo>
                  <a:cubicBezTo>
                    <a:pt x="108" y="84"/>
                    <a:pt x="107" y="84"/>
                    <a:pt x="107" y="83"/>
                  </a:cubicBezTo>
                  <a:cubicBezTo>
                    <a:pt x="109" y="90"/>
                    <a:pt x="104" y="99"/>
                    <a:pt x="101" y="105"/>
                  </a:cubicBezTo>
                  <a:cubicBezTo>
                    <a:pt x="97" y="114"/>
                    <a:pt x="91" y="122"/>
                    <a:pt x="86" y="130"/>
                  </a:cubicBezTo>
                  <a:cubicBezTo>
                    <a:pt x="73" y="149"/>
                    <a:pt x="65" y="171"/>
                    <a:pt x="51" y="190"/>
                  </a:cubicBezTo>
                  <a:cubicBezTo>
                    <a:pt x="52" y="190"/>
                    <a:pt x="53" y="191"/>
                    <a:pt x="54" y="191"/>
                  </a:cubicBezTo>
                  <a:cubicBezTo>
                    <a:pt x="64" y="169"/>
                    <a:pt x="80" y="151"/>
                    <a:pt x="94" y="132"/>
                  </a:cubicBezTo>
                  <a:cubicBezTo>
                    <a:pt x="100" y="124"/>
                    <a:pt x="106" y="116"/>
                    <a:pt x="112" y="108"/>
                  </a:cubicBezTo>
                  <a:cubicBezTo>
                    <a:pt x="118" y="101"/>
                    <a:pt x="125" y="93"/>
                    <a:pt x="134" y="89"/>
                  </a:cubicBezTo>
                  <a:cubicBezTo>
                    <a:pt x="133" y="89"/>
                    <a:pt x="133" y="88"/>
                    <a:pt x="132" y="88"/>
                  </a:cubicBezTo>
                  <a:cubicBezTo>
                    <a:pt x="124" y="103"/>
                    <a:pt x="111" y="116"/>
                    <a:pt x="99" y="129"/>
                  </a:cubicBezTo>
                  <a:cubicBezTo>
                    <a:pt x="86" y="144"/>
                    <a:pt x="73" y="160"/>
                    <a:pt x="59" y="174"/>
                  </a:cubicBezTo>
                  <a:cubicBezTo>
                    <a:pt x="59" y="174"/>
                    <a:pt x="60" y="175"/>
                    <a:pt x="61" y="176"/>
                  </a:cubicBezTo>
                  <a:cubicBezTo>
                    <a:pt x="69" y="165"/>
                    <a:pt x="79" y="155"/>
                    <a:pt x="89" y="145"/>
                  </a:cubicBezTo>
                  <a:cubicBezTo>
                    <a:pt x="97" y="137"/>
                    <a:pt x="106" y="130"/>
                    <a:pt x="115" y="122"/>
                  </a:cubicBezTo>
                  <a:cubicBezTo>
                    <a:pt x="121" y="116"/>
                    <a:pt x="128" y="109"/>
                    <a:pt x="135" y="103"/>
                  </a:cubicBezTo>
                  <a:cubicBezTo>
                    <a:pt x="138" y="101"/>
                    <a:pt x="142" y="98"/>
                    <a:pt x="146" y="95"/>
                  </a:cubicBezTo>
                  <a:cubicBezTo>
                    <a:pt x="149" y="94"/>
                    <a:pt x="152" y="92"/>
                    <a:pt x="155" y="92"/>
                  </a:cubicBezTo>
                  <a:cubicBezTo>
                    <a:pt x="155" y="92"/>
                    <a:pt x="155" y="91"/>
                    <a:pt x="154" y="91"/>
                  </a:cubicBezTo>
                  <a:cubicBezTo>
                    <a:pt x="153" y="95"/>
                    <a:pt x="149" y="99"/>
                    <a:pt x="146" y="102"/>
                  </a:cubicBezTo>
                  <a:cubicBezTo>
                    <a:pt x="142" y="105"/>
                    <a:pt x="138" y="108"/>
                    <a:pt x="135" y="112"/>
                  </a:cubicBezTo>
                  <a:cubicBezTo>
                    <a:pt x="124" y="122"/>
                    <a:pt x="114" y="132"/>
                    <a:pt x="103" y="142"/>
                  </a:cubicBezTo>
                  <a:cubicBezTo>
                    <a:pt x="84" y="160"/>
                    <a:pt x="68" y="182"/>
                    <a:pt x="46" y="197"/>
                  </a:cubicBezTo>
                  <a:cubicBezTo>
                    <a:pt x="46" y="197"/>
                    <a:pt x="47" y="198"/>
                    <a:pt x="48" y="199"/>
                  </a:cubicBezTo>
                  <a:cubicBezTo>
                    <a:pt x="61" y="181"/>
                    <a:pt x="75" y="162"/>
                    <a:pt x="90" y="145"/>
                  </a:cubicBezTo>
                  <a:cubicBezTo>
                    <a:pt x="104" y="129"/>
                    <a:pt x="117" y="112"/>
                    <a:pt x="134" y="98"/>
                  </a:cubicBezTo>
                  <a:cubicBezTo>
                    <a:pt x="133" y="98"/>
                    <a:pt x="132" y="97"/>
                    <a:pt x="132" y="97"/>
                  </a:cubicBezTo>
                  <a:cubicBezTo>
                    <a:pt x="121" y="120"/>
                    <a:pt x="104" y="140"/>
                    <a:pt x="91" y="162"/>
                  </a:cubicBezTo>
                  <a:cubicBezTo>
                    <a:pt x="77" y="185"/>
                    <a:pt x="66" y="210"/>
                    <a:pt x="58" y="235"/>
                  </a:cubicBezTo>
                  <a:cubicBezTo>
                    <a:pt x="57" y="237"/>
                    <a:pt x="59" y="238"/>
                    <a:pt x="60" y="237"/>
                  </a:cubicBezTo>
                  <a:cubicBezTo>
                    <a:pt x="67" y="229"/>
                    <a:pt x="71" y="220"/>
                    <a:pt x="74" y="210"/>
                  </a:cubicBezTo>
                  <a:cubicBezTo>
                    <a:pt x="78" y="201"/>
                    <a:pt x="81" y="191"/>
                    <a:pt x="84" y="181"/>
                  </a:cubicBezTo>
                  <a:cubicBezTo>
                    <a:pt x="87" y="172"/>
                    <a:pt x="92" y="163"/>
                    <a:pt x="95" y="154"/>
                  </a:cubicBezTo>
                  <a:cubicBezTo>
                    <a:pt x="97" y="145"/>
                    <a:pt x="99" y="136"/>
                    <a:pt x="97" y="127"/>
                  </a:cubicBezTo>
                  <a:cubicBezTo>
                    <a:pt x="96" y="126"/>
                    <a:pt x="95" y="126"/>
                    <a:pt x="94" y="127"/>
                  </a:cubicBezTo>
                  <a:cubicBezTo>
                    <a:pt x="87" y="135"/>
                    <a:pt x="84" y="146"/>
                    <a:pt x="82" y="156"/>
                  </a:cubicBezTo>
                  <a:cubicBezTo>
                    <a:pt x="79" y="168"/>
                    <a:pt x="78" y="180"/>
                    <a:pt x="77" y="193"/>
                  </a:cubicBezTo>
                  <a:cubicBezTo>
                    <a:pt x="76" y="203"/>
                    <a:pt x="75" y="214"/>
                    <a:pt x="74" y="225"/>
                  </a:cubicBezTo>
                  <a:cubicBezTo>
                    <a:pt x="73" y="238"/>
                    <a:pt x="73" y="251"/>
                    <a:pt x="70" y="264"/>
                  </a:cubicBezTo>
                  <a:cubicBezTo>
                    <a:pt x="69" y="268"/>
                    <a:pt x="68" y="273"/>
                    <a:pt x="66" y="277"/>
                  </a:cubicBezTo>
                  <a:cubicBezTo>
                    <a:pt x="67" y="277"/>
                    <a:pt x="67" y="277"/>
                    <a:pt x="68" y="277"/>
                  </a:cubicBezTo>
                  <a:cubicBezTo>
                    <a:pt x="63" y="264"/>
                    <a:pt x="61" y="249"/>
                    <a:pt x="60" y="235"/>
                  </a:cubicBezTo>
                  <a:cubicBezTo>
                    <a:pt x="59" y="223"/>
                    <a:pt x="57" y="212"/>
                    <a:pt x="54" y="201"/>
                  </a:cubicBezTo>
                  <a:cubicBezTo>
                    <a:pt x="52" y="191"/>
                    <a:pt x="50" y="181"/>
                    <a:pt x="46" y="172"/>
                  </a:cubicBezTo>
                  <a:cubicBezTo>
                    <a:pt x="43" y="164"/>
                    <a:pt x="38" y="155"/>
                    <a:pt x="30" y="152"/>
                  </a:cubicBezTo>
                  <a:cubicBezTo>
                    <a:pt x="30" y="152"/>
                    <a:pt x="29" y="152"/>
                    <a:pt x="29" y="152"/>
                  </a:cubicBezTo>
                  <a:cubicBezTo>
                    <a:pt x="22" y="158"/>
                    <a:pt x="20" y="168"/>
                    <a:pt x="20" y="177"/>
                  </a:cubicBezTo>
                  <a:cubicBezTo>
                    <a:pt x="20" y="188"/>
                    <a:pt x="21" y="199"/>
                    <a:pt x="22" y="209"/>
                  </a:cubicBezTo>
                  <a:cubicBezTo>
                    <a:pt x="26" y="238"/>
                    <a:pt x="26" y="267"/>
                    <a:pt x="36" y="295"/>
                  </a:cubicBezTo>
                  <a:cubicBezTo>
                    <a:pt x="37" y="297"/>
                    <a:pt x="38" y="300"/>
                    <a:pt x="39" y="302"/>
                  </a:cubicBezTo>
                  <a:cubicBezTo>
                    <a:pt x="40" y="303"/>
                    <a:pt x="42" y="303"/>
                    <a:pt x="42" y="302"/>
                  </a:cubicBezTo>
                  <a:cubicBezTo>
                    <a:pt x="43" y="278"/>
                    <a:pt x="37" y="255"/>
                    <a:pt x="32" y="233"/>
                  </a:cubicBezTo>
                  <a:cubicBezTo>
                    <a:pt x="28" y="213"/>
                    <a:pt x="23" y="191"/>
                    <a:pt x="9" y="176"/>
                  </a:cubicBezTo>
                  <a:cubicBezTo>
                    <a:pt x="8" y="175"/>
                    <a:pt x="7" y="175"/>
                    <a:pt x="6" y="176"/>
                  </a:cubicBezTo>
                  <a:cubicBezTo>
                    <a:pt x="2" y="181"/>
                    <a:pt x="4" y="190"/>
                    <a:pt x="5" y="197"/>
                  </a:cubicBezTo>
                  <a:cubicBezTo>
                    <a:pt x="7" y="206"/>
                    <a:pt x="11" y="214"/>
                    <a:pt x="14" y="223"/>
                  </a:cubicBezTo>
                  <a:cubicBezTo>
                    <a:pt x="18" y="234"/>
                    <a:pt x="20" y="246"/>
                    <a:pt x="23" y="257"/>
                  </a:cubicBezTo>
                  <a:cubicBezTo>
                    <a:pt x="26" y="271"/>
                    <a:pt x="30" y="285"/>
                    <a:pt x="36" y="299"/>
                  </a:cubicBezTo>
                  <a:cubicBezTo>
                    <a:pt x="36" y="300"/>
                    <a:pt x="38" y="300"/>
                    <a:pt x="38" y="298"/>
                  </a:cubicBezTo>
                  <a:cubicBezTo>
                    <a:pt x="40" y="279"/>
                    <a:pt x="31" y="260"/>
                    <a:pt x="26" y="241"/>
                  </a:cubicBezTo>
                  <a:cubicBezTo>
                    <a:pt x="20" y="218"/>
                    <a:pt x="17" y="194"/>
                    <a:pt x="14" y="171"/>
                  </a:cubicBezTo>
                  <a:cubicBezTo>
                    <a:pt x="14" y="169"/>
                    <a:pt x="11" y="169"/>
                    <a:pt x="11" y="171"/>
                  </a:cubicBezTo>
                  <a:cubicBezTo>
                    <a:pt x="11" y="183"/>
                    <a:pt x="11" y="195"/>
                    <a:pt x="12" y="207"/>
                  </a:cubicBezTo>
                  <a:cubicBezTo>
                    <a:pt x="13" y="219"/>
                    <a:pt x="14" y="230"/>
                    <a:pt x="15" y="242"/>
                  </a:cubicBezTo>
                  <a:cubicBezTo>
                    <a:pt x="17" y="251"/>
                    <a:pt x="18" y="261"/>
                    <a:pt x="19" y="270"/>
                  </a:cubicBezTo>
                  <a:cubicBezTo>
                    <a:pt x="20" y="279"/>
                    <a:pt x="21" y="288"/>
                    <a:pt x="18" y="297"/>
                  </a:cubicBezTo>
                  <a:cubicBezTo>
                    <a:pt x="19" y="296"/>
                    <a:pt x="20" y="296"/>
                    <a:pt x="21" y="296"/>
                  </a:cubicBezTo>
                  <a:cubicBezTo>
                    <a:pt x="16" y="291"/>
                    <a:pt x="15" y="284"/>
                    <a:pt x="15" y="278"/>
                  </a:cubicBezTo>
                  <a:cubicBezTo>
                    <a:pt x="14" y="271"/>
                    <a:pt x="14" y="263"/>
                    <a:pt x="13" y="256"/>
                  </a:cubicBezTo>
                  <a:cubicBezTo>
                    <a:pt x="12" y="238"/>
                    <a:pt x="13" y="221"/>
                    <a:pt x="14" y="203"/>
                  </a:cubicBezTo>
                  <a:cubicBezTo>
                    <a:pt x="15" y="189"/>
                    <a:pt x="17" y="176"/>
                    <a:pt x="19" y="162"/>
                  </a:cubicBezTo>
                  <a:cubicBezTo>
                    <a:pt x="21" y="150"/>
                    <a:pt x="24" y="137"/>
                    <a:pt x="27" y="125"/>
                  </a:cubicBezTo>
                  <a:cubicBezTo>
                    <a:pt x="32" y="109"/>
                    <a:pt x="40" y="91"/>
                    <a:pt x="54" y="81"/>
                  </a:cubicBezTo>
                  <a:cubicBezTo>
                    <a:pt x="53" y="80"/>
                    <a:pt x="52" y="80"/>
                    <a:pt x="52" y="80"/>
                  </a:cubicBezTo>
                  <a:cubicBezTo>
                    <a:pt x="53" y="88"/>
                    <a:pt x="49" y="95"/>
                    <a:pt x="45" y="102"/>
                  </a:cubicBezTo>
                  <a:cubicBezTo>
                    <a:pt x="41" y="108"/>
                    <a:pt x="37" y="113"/>
                    <a:pt x="33" y="119"/>
                  </a:cubicBezTo>
                  <a:cubicBezTo>
                    <a:pt x="30" y="124"/>
                    <a:pt x="27" y="130"/>
                    <a:pt x="24" y="135"/>
                  </a:cubicBezTo>
                  <a:cubicBezTo>
                    <a:pt x="21" y="140"/>
                    <a:pt x="17" y="147"/>
                    <a:pt x="11" y="148"/>
                  </a:cubicBezTo>
                  <a:cubicBezTo>
                    <a:pt x="12" y="149"/>
                    <a:pt x="13" y="149"/>
                    <a:pt x="13" y="150"/>
                  </a:cubicBezTo>
                  <a:cubicBezTo>
                    <a:pt x="13" y="138"/>
                    <a:pt x="19" y="127"/>
                    <a:pt x="25" y="117"/>
                  </a:cubicBezTo>
                  <a:cubicBezTo>
                    <a:pt x="32" y="106"/>
                    <a:pt x="40" y="96"/>
                    <a:pt x="49" y="87"/>
                  </a:cubicBezTo>
                  <a:cubicBezTo>
                    <a:pt x="69" y="65"/>
                    <a:pt x="93" y="48"/>
                    <a:pt x="121" y="40"/>
                  </a:cubicBezTo>
                  <a:cubicBezTo>
                    <a:pt x="122" y="39"/>
                    <a:pt x="123" y="39"/>
                    <a:pt x="124" y="39"/>
                  </a:cubicBezTo>
                  <a:cubicBezTo>
                    <a:pt x="126" y="38"/>
                    <a:pt x="126" y="36"/>
                    <a:pt x="124" y="36"/>
                  </a:cubicBezTo>
                  <a:cubicBezTo>
                    <a:pt x="104" y="38"/>
                    <a:pt x="88" y="50"/>
                    <a:pt x="72" y="61"/>
                  </a:cubicBezTo>
                  <a:cubicBezTo>
                    <a:pt x="65" y="65"/>
                    <a:pt x="58" y="70"/>
                    <a:pt x="52" y="75"/>
                  </a:cubicBezTo>
                  <a:cubicBezTo>
                    <a:pt x="45" y="80"/>
                    <a:pt x="38" y="86"/>
                    <a:pt x="30" y="87"/>
                  </a:cubicBezTo>
                  <a:cubicBezTo>
                    <a:pt x="31" y="88"/>
                    <a:pt x="31" y="89"/>
                    <a:pt x="32" y="89"/>
                  </a:cubicBezTo>
                  <a:cubicBezTo>
                    <a:pt x="46" y="66"/>
                    <a:pt x="69" y="48"/>
                    <a:pt x="93" y="36"/>
                  </a:cubicBezTo>
                  <a:cubicBezTo>
                    <a:pt x="107" y="29"/>
                    <a:pt x="122" y="25"/>
                    <a:pt x="137" y="22"/>
                  </a:cubicBezTo>
                  <a:cubicBezTo>
                    <a:pt x="145" y="21"/>
                    <a:pt x="154" y="20"/>
                    <a:pt x="162" y="19"/>
                  </a:cubicBezTo>
                  <a:cubicBezTo>
                    <a:pt x="169" y="19"/>
                    <a:pt x="176" y="19"/>
                    <a:pt x="182" y="15"/>
                  </a:cubicBezTo>
                  <a:cubicBezTo>
                    <a:pt x="182" y="14"/>
                    <a:pt x="182" y="14"/>
                    <a:pt x="182" y="13"/>
                  </a:cubicBezTo>
                  <a:cubicBezTo>
                    <a:pt x="177" y="1"/>
                    <a:pt x="161" y="3"/>
                    <a:pt x="150" y="5"/>
                  </a:cubicBezTo>
                  <a:cubicBezTo>
                    <a:pt x="132" y="9"/>
                    <a:pt x="115" y="17"/>
                    <a:pt x="98" y="25"/>
                  </a:cubicBezTo>
                  <a:cubicBezTo>
                    <a:pt x="81" y="33"/>
                    <a:pt x="65" y="42"/>
                    <a:pt x="49" y="53"/>
                  </a:cubicBezTo>
                  <a:cubicBezTo>
                    <a:pt x="48" y="53"/>
                    <a:pt x="49" y="56"/>
                    <a:pt x="51" y="55"/>
                  </a:cubicBezTo>
                  <a:cubicBezTo>
                    <a:pt x="80" y="41"/>
                    <a:pt x="105" y="21"/>
                    <a:pt x="136" y="12"/>
                  </a:cubicBezTo>
                  <a:cubicBezTo>
                    <a:pt x="167" y="2"/>
                    <a:pt x="200" y="6"/>
                    <a:pt x="231" y="12"/>
                  </a:cubicBezTo>
                  <a:cubicBezTo>
                    <a:pt x="232" y="12"/>
                    <a:pt x="233" y="13"/>
                    <a:pt x="233" y="13"/>
                  </a:cubicBezTo>
                  <a:cubicBezTo>
                    <a:pt x="235" y="13"/>
                    <a:pt x="236" y="11"/>
                    <a:pt x="234" y="10"/>
                  </a:cubicBezTo>
                  <a:cubicBezTo>
                    <a:pt x="224" y="5"/>
                    <a:pt x="211" y="4"/>
                    <a:pt x="200" y="3"/>
                  </a:cubicBezTo>
                  <a:cubicBezTo>
                    <a:pt x="187" y="3"/>
                    <a:pt x="174" y="4"/>
                    <a:pt x="161" y="5"/>
                  </a:cubicBezTo>
                  <a:cubicBezTo>
                    <a:pt x="141" y="8"/>
                    <a:pt x="121" y="12"/>
                    <a:pt x="101" y="19"/>
                  </a:cubicBezTo>
                  <a:cubicBezTo>
                    <a:pt x="92" y="22"/>
                    <a:pt x="83" y="26"/>
                    <a:pt x="74" y="31"/>
                  </a:cubicBezTo>
                  <a:cubicBezTo>
                    <a:pt x="67" y="36"/>
                    <a:pt x="61" y="42"/>
                    <a:pt x="59" y="51"/>
                  </a:cubicBezTo>
                  <a:cubicBezTo>
                    <a:pt x="59" y="51"/>
                    <a:pt x="59" y="52"/>
                    <a:pt x="60" y="52"/>
                  </a:cubicBezTo>
                  <a:cubicBezTo>
                    <a:pt x="66" y="56"/>
                    <a:pt x="75" y="54"/>
                    <a:pt x="82" y="52"/>
                  </a:cubicBezTo>
                  <a:cubicBezTo>
                    <a:pt x="92" y="48"/>
                    <a:pt x="101" y="44"/>
                    <a:pt x="111" y="39"/>
                  </a:cubicBezTo>
                  <a:cubicBezTo>
                    <a:pt x="136" y="27"/>
                    <a:pt x="164" y="22"/>
                    <a:pt x="192" y="19"/>
                  </a:cubicBezTo>
                  <a:cubicBezTo>
                    <a:pt x="191" y="18"/>
                    <a:pt x="191" y="17"/>
                    <a:pt x="191" y="16"/>
                  </a:cubicBezTo>
                  <a:cubicBezTo>
                    <a:pt x="164" y="33"/>
                    <a:pt x="135" y="43"/>
                    <a:pt x="110" y="61"/>
                  </a:cubicBezTo>
                  <a:cubicBezTo>
                    <a:pt x="108" y="62"/>
                    <a:pt x="110" y="64"/>
                    <a:pt x="111" y="63"/>
                  </a:cubicBezTo>
                  <a:cubicBezTo>
                    <a:pt x="137" y="45"/>
                    <a:pt x="166" y="35"/>
                    <a:pt x="192" y="18"/>
                  </a:cubicBezTo>
                  <a:cubicBezTo>
                    <a:pt x="193" y="18"/>
                    <a:pt x="192" y="16"/>
                    <a:pt x="191" y="16"/>
                  </a:cubicBezTo>
                  <a:cubicBezTo>
                    <a:pt x="164" y="19"/>
                    <a:pt x="137" y="24"/>
                    <a:pt x="112" y="36"/>
                  </a:cubicBezTo>
                  <a:cubicBezTo>
                    <a:pt x="103" y="40"/>
                    <a:pt x="95" y="44"/>
                    <a:pt x="85" y="48"/>
                  </a:cubicBezTo>
                  <a:cubicBezTo>
                    <a:pt x="81" y="49"/>
                    <a:pt x="76" y="51"/>
                    <a:pt x="72" y="51"/>
                  </a:cubicBezTo>
                  <a:cubicBezTo>
                    <a:pt x="68" y="52"/>
                    <a:pt x="64" y="52"/>
                    <a:pt x="61" y="50"/>
                  </a:cubicBezTo>
                  <a:cubicBezTo>
                    <a:pt x="62" y="50"/>
                    <a:pt x="62" y="51"/>
                    <a:pt x="62" y="51"/>
                  </a:cubicBezTo>
                  <a:cubicBezTo>
                    <a:pt x="64" y="42"/>
                    <a:pt x="73" y="35"/>
                    <a:pt x="80" y="31"/>
                  </a:cubicBezTo>
                  <a:cubicBezTo>
                    <a:pt x="90" y="25"/>
                    <a:pt x="100" y="22"/>
                    <a:pt x="111" y="19"/>
                  </a:cubicBezTo>
                  <a:cubicBezTo>
                    <a:pt x="131" y="13"/>
                    <a:pt x="152" y="9"/>
                    <a:pt x="173" y="7"/>
                  </a:cubicBezTo>
                  <a:cubicBezTo>
                    <a:pt x="183" y="6"/>
                    <a:pt x="194" y="5"/>
                    <a:pt x="205" y="6"/>
                  </a:cubicBezTo>
                  <a:cubicBezTo>
                    <a:pt x="215" y="7"/>
                    <a:pt x="224" y="9"/>
                    <a:pt x="233" y="13"/>
                  </a:cubicBezTo>
                  <a:cubicBezTo>
                    <a:pt x="233" y="12"/>
                    <a:pt x="234" y="11"/>
                    <a:pt x="234" y="10"/>
                  </a:cubicBezTo>
                  <a:cubicBezTo>
                    <a:pt x="204" y="3"/>
                    <a:pt x="171" y="0"/>
                    <a:pt x="141" y="7"/>
                  </a:cubicBezTo>
                  <a:cubicBezTo>
                    <a:pt x="110" y="15"/>
                    <a:pt x="84" y="35"/>
                    <a:pt x="56" y="49"/>
                  </a:cubicBezTo>
                  <a:cubicBezTo>
                    <a:pt x="54" y="51"/>
                    <a:pt x="52" y="51"/>
                    <a:pt x="50" y="52"/>
                  </a:cubicBezTo>
                  <a:cubicBezTo>
                    <a:pt x="50" y="53"/>
                    <a:pt x="51" y="54"/>
                    <a:pt x="51" y="55"/>
                  </a:cubicBezTo>
                  <a:cubicBezTo>
                    <a:pt x="63" y="47"/>
                    <a:pt x="75" y="40"/>
                    <a:pt x="87" y="34"/>
                  </a:cubicBezTo>
                  <a:cubicBezTo>
                    <a:pt x="105" y="25"/>
                    <a:pt x="122" y="16"/>
                    <a:pt x="141" y="11"/>
                  </a:cubicBezTo>
                  <a:cubicBezTo>
                    <a:pt x="149" y="8"/>
                    <a:pt x="157" y="6"/>
                    <a:pt x="166" y="6"/>
                  </a:cubicBezTo>
                  <a:cubicBezTo>
                    <a:pt x="171" y="7"/>
                    <a:pt x="177" y="9"/>
                    <a:pt x="180" y="14"/>
                  </a:cubicBezTo>
                  <a:cubicBezTo>
                    <a:pt x="180" y="14"/>
                    <a:pt x="180" y="13"/>
                    <a:pt x="180" y="13"/>
                  </a:cubicBezTo>
                  <a:cubicBezTo>
                    <a:pt x="174" y="17"/>
                    <a:pt x="166" y="16"/>
                    <a:pt x="159" y="17"/>
                  </a:cubicBezTo>
                  <a:cubicBezTo>
                    <a:pt x="150" y="18"/>
                    <a:pt x="142" y="19"/>
                    <a:pt x="133" y="20"/>
                  </a:cubicBezTo>
                  <a:cubicBezTo>
                    <a:pt x="118" y="23"/>
                    <a:pt x="104" y="27"/>
                    <a:pt x="91" y="34"/>
                  </a:cubicBezTo>
                  <a:cubicBezTo>
                    <a:pt x="66" y="46"/>
                    <a:pt x="44" y="64"/>
                    <a:pt x="29" y="88"/>
                  </a:cubicBezTo>
                  <a:cubicBezTo>
                    <a:pt x="29" y="89"/>
                    <a:pt x="29" y="90"/>
                    <a:pt x="31" y="90"/>
                  </a:cubicBezTo>
                  <a:cubicBezTo>
                    <a:pt x="38" y="88"/>
                    <a:pt x="45" y="84"/>
                    <a:pt x="51" y="80"/>
                  </a:cubicBezTo>
                  <a:cubicBezTo>
                    <a:pt x="58" y="75"/>
                    <a:pt x="64" y="69"/>
                    <a:pt x="71" y="64"/>
                  </a:cubicBezTo>
                  <a:cubicBezTo>
                    <a:pt x="79" y="59"/>
                    <a:pt x="87" y="54"/>
                    <a:pt x="96" y="49"/>
                  </a:cubicBezTo>
                  <a:cubicBezTo>
                    <a:pt x="105" y="44"/>
                    <a:pt x="114" y="40"/>
                    <a:pt x="124" y="39"/>
                  </a:cubicBezTo>
                  <a:cubicBezTo>
                    <a:pt x="124" y="38"/>
                    <a:pt x="124" y="37"/>
                    <a:pt x="124" y="36"/>
                  </a:cubicBezTo>
                  <a:cubicBezTo>
                    <a:pt x="96" y="44"/>
                    <a:pt x="72" y="60"/>
                    <a:pt x="51" y="81"/>
                  </a:cubicBezTo>
                  <a:cubicBezTo>
                    <a:pt x="42" y="90"/>
                    <a:pt x="34" y="99"/>
                    <a:pt x="27" y="110"/>
                  </a:cubicBezTo>
                  <a:cubicBezTo>
                    <a:pt x="20" y="119"/>
                    <a:pt x="14" y="130"/>
                    <a:pt x="11" y="141"/>
                  </a:cubicBezTo>
                  <a:cubicBezTo>
                    <a:pt x="11" y="144"/>
                    <a:pt x="10" y="147"/>
                    <a:pt x="10" y="150"/>
                  </a:cubicBezTo>
                  <a:cubicBezTo>
                    <a:pt x="10" y="151"/>
                    <a:pt x="12" y="151"/>
                    <a:pt x="12" y="151"/>
                  </a:cubicBezTo>
                  <a:cubicBezTo>
                    <a:pt x="18" y="149"/>
                    <a:pt x="22" y="143"/>
                    <a:pt x="25" y="139"/>
                  </a:cubicBezTo>
                  <a:cubicBezTo>
                    <a:pt x="29" y="133"/>
                    <a:pt x="32" y="127"/>
                    <a:pt x="35" y="121"/>
                  </a:cubicBezTo>
                  <a:cubicBezTo>
                    <a:pt x="43" y="108"/>
                    <a:pt x="56" y="95"/>
                    <a:pt x="54" y="79"/>
                  </a:cubicBezTo>
                  <a:cubicBezTo>
                    <a:pt x="54" y="78"/>
                    <a:pt x="53" y="78"/>
                    <a:pt x="52" y="78"/>
                  </a:cubicBezTo>
                  <a:cubicBezTo>
                    <a:pt x="33" y="93"/>
                    <a:pt x="26" y="118"/>
                    <a:pt x="21" y="140"/>
                  </a:cubicBezTo>
                  <a:cubicBezTo>
                    <a:pt x="15" y="167"/>
                    <a:pt x="11" y="196"/>
                    <a:pt x="10" y="224"/>
                  </a:cubicBezTo>
                  <a:cubicBezTo>
                    <a:pt x="10" y="238"/>
                    <a:pt x="10" y="253"/>
                    <a:pt x="11" y="268"/>
                  </a:cubicBezTo>
                  <a:cubicBezTo>
                    <a:pt x="12" y="278"/>
                    <a:pt x="11" y="290"/>
                    <a:pt x="19" y="298"/>
                  </a:cubicBezTo>
                  <a:cubicBezTo>
                    <a:pt x="19" y="299"/>
                    <a:pt x="21" y="299"/>
                    <a:pt x="21" y="298"/>
                  </a:cubicBezTo>
                  <a:cubicBezTo>
                    <a:pt x="24" y="290"/>
                    <a:pt x="23" y="281"/>
                    <a:pt x="22" y="273"/>
                  </a:cubicBezTo>
                  <a:cubicBezTo>
                    <a:pt x="22" y="263"/>
                    <a:pt x="20" y="253"/>
                    <a:pt x="18" y="244"/>
                  </a:cubicBezTo>
                  <a:cubicBezTo>
                    <a:pt x="17" y="233"/>
                    <a:pt x="16" y="221"/>
                    <a:pt x="15" y="210"/>
                  </a:cubicBezTo>
                  <a:cubicBezTo>
                    <a:pt x="14" y="197"/>
                    <a:pt x="13" y="184"/>
                    <a:pt x="14" y="171"/>
                  </a:cubicBezTo>
                  <a:cubicBezTo>
                    <a:pt x="13" y="171"/>
                    <a:pt x="12" y="171"/>
                    <a:pt x="11" y="171"/>
                  </a:cubicBezTo>
                  <a:cubicBezTo>
                    <a:pt x="14" y="195"/>
                    <a:pt x="17" y="218"/>
                    <a:pt x="23" y="241"/>
                  </a:cubicBezTo>
                  <a:cubicBezTo>
                    <a:pt x="28" y="260"/>
                    <a:pt x="37" y="278"/>
                    <a:pt x="36" y="298"/>
                  </a:cubicBezTo>
                  <a:cubicBezTo>
                    <a:pt x="37" y="298"/>
                    <a:pt x="37" y="298"/>
                    <a:pt x="38" y="297"/>
                  </a:cubicBezTo>
                  <a:cubicBezTo>
                    <a:pt x="33" y="284"/>
                    <a:pt x="29" y="270"/>
                    <a:pt x="25" y="256"/>
                  </a:cubicBezTo>
                  <a:cubicBezTo>
                    <a:pt x="23" y="246"/>
                    <a:pt x="21" y="234"/>
                    <a:pt x="17" y="224"/>
                  </a:cubicBezTo>
                  <a:cubicBezTo>
                    <a:pt x="14" y="216"/>
                    <a:pt x="11" y="207"/>
                    <a:pt x="9" y="199"/>
                  </a:cubicBezTo>
                  <a:cubicBezTo>
                    <a:pt x="7" y="193"/>
                    <a:pt x="4" y="183"/>
                    <a:pt x="9" y="177"/>
                  </a:cubicBezTo>
                  <a:cubicBezTo>
                    <a:pt x="8" y="177"/>
                    <a:pt x="7" y="177"/>
                    <a:pt x="6" y="177"/>
                  </a:cubicBezTo>
                  <a:cubicBezTo>
                    <a:pt x="20" y="192"/>
                    <a:pt x="25" y="213"/>
                    <a:pt x="29" y="233"/>
                  </a:cubicBezTo>
                  <a:cubicBezTo>
                    <a:pt x="34" y="255"/>
                    <a:pt x="40" y="278"/>
                    <a:pt x="39" y="301"/>
                  </a:cubicBezTo>
                  <a:cubicBezTo>
                    <a:pt x="40" y="301"/>
                    <a:pt x="41" y="301"/>
                    <a:pt x="42" y="301"/>
                  </a:cubicBezTo>
                  <a:cubicBezTo>
                    <a:pt x="35" y="286"/>
                    <a:pt x="31" y="269"/>
                    <a:pt x="29" y="253"/>
                  </a:cubicBezTo>
                  <a:cubicBezTo>
                    <a:pt x="28" y="239"/>
                    <a:pt x="27" y="226"/>
                    <a:pt x="26" y="213"/>
                  </a:cubicBezTo>
                  <a:cubicBezTo>
                    <a:pt x="24" y="203"/>
                    <a:pt x="23" y="192"/>
                    <a:pt x="23" y="181"/>
                  </a:cubicBezTo>
                  <a:cubicBezTo>
                    <a:pt x="23" y="172"/>
                    <a:pt x="23" y="160"/>
                    <a:pt x="30" y="154"/>
                  </a:cubicBezTo>
                  <a:cubicBezTo>
                    <a:pt x="30" y="154"/>
                    <a:pt x="30" y="154"/>
                    <a:pt x="29" y="154"/>
                  </a:cubicBezTo>
                  <a:cubicBezTo>
                    <a:pt x="37" y="158"/>
                    <a:pt x="41" y="167"/>
                    <a:pt x="44" y="175"/>
                  </a:cubicBezTo>
                  <a:cubicBezTo>
                    <a:pt x="48" y="185"/>
                    <a:pt x="50" y="194"/>
                    <a:pt x="52" y="204"/>
                  </a:cubicBezTo>
                  <a:cubicBezTo>
                    <a:pt x="55" y="215"/>
                    <a:pt x="56" y="227"/>
                    <a:pt x="58" y="238"/>
                  </a:cubicBezTo>
                  <a:cubicBezTo>
                    <a:pt x="59" y="251"/>
                    <a:pt x="60" y="265"/>
                    <a:pt x="66" y="278"/>
                  </a:cubicBezTo>
                  <a:cubicBezTo>
                    <a:pt x="66" y="279"/>
                    <a:pt x="68" y="279"/>
                    <a:pt x="68" y="278"/>
                  </a:cubicBezTo>
                  <a:cubicBezTo>
                    <a:pt x="74" y="268"/>
                    <a:pt x="75" y="255"/>
                    <a:pt x="76" y="243"/>
                  </a:cubicBezTo>
                  <a:cubicBezTo>
                    <a:pt x="77" y="231"/>
                    <a:pt x="77" y="219"/>
                    <a:pt x="78" y="207"/>
                  </a:cubicBezTo>
                  <a:cubicBezTo>
                    <a:pt x="81" y="184"/>
                    <a:pt x="81" y="160"/>
                    <a:pt x="90" y="138"/>
                  </a:cubicBezTo>
                  <a:cubicBezTo>
                    <a:pt x="92" y="135"/>
                    <a:pt x="94" y="131"/>
                    <a:pt x="97" y="128"/>
                  </a:cubicBezTo>
                  <a:cubicBezTo>
                    <a:pt x="96" y="128"/>
                    <a:pt x="95" y="128"/>
                    <a:pt x="94" y="128"/>
                  </a:cubicBezTo>
                  <a:cubicBezTo>
                    <a:pt x="97" y="137"/>
                    <a:pt x="94" y="147"/>
                    <a:pt x="91" y="155"/>
                  </a:cubicBezTo>
                  <a:cubicBezTo>
                    <a:pt x="88" y="164"/>
                    <a:pt x="85" y="172"/>
                    <a:pt x="81" y="181"/>
                  </a:cubicBezTo>
                  <a:cubicBezTo>
                    <a:pt x="78" y="190"/>
                    <a:pt x="75" y="199"/>
                    <a:pt x="72" y="209"/>
                  </a:cubicBezTo>
                  <a:cubicBezTo>
                    <a:pt x="69" y="218"/>
                    <a:pt x="65" y="227"/>
                    <a:pt x="58" y="235"/>
                  </a:cubicBezTo>
                  <a:cubicBezTo>
                    <a:pt x="59" y="236"/>
                    <a:pt x="60" y="236"/>
                    <a:pt x="61" y="236"/>
                  </a:cubicBezTo>
                  <a:cubicBezTo>
                    <a:pt x="69" y="211"/>
                    <a:pt x="79" y="186"/>
                    <a:pt x="94" y="163"/>
                  </a:cubicBezTo>
                  <a:cubicBezTo>
                    <a:pt x="107" y="141"/>
                    <a:pt x="124" y="121"/>
                    <a:pt x="134" y="98"/>
                  </a:cubicBezTo>
                  <a:cubicBezTo>
                    <a:pt x="135" y="96"/>
                    <a:pt x="133" y="95"/>
                    <a:pt x="132" y="96"/>
                  </a:cubicBezTo>
                  <a:cubicBezTo>
                    <a:pt x="116" y="109"/>
                    <a:pt x="103" y="127"/>
                    <a:pt x="89" y="143"/>
                  </a:cubicBezTo>
                  <a:cubicBezTo>
                    <a:pt x="74" y="160"/>
                    <a:pt x="59" y="179"/>
                    <a:pt x="45" y="197"/>
                  </a:cubicBezTo>
                  <a:cubicBezTo>
                    <a:pt x="44" y="198"/>
                    <a:pt x="46" y="200"/>
                    <a:pt x="47" y="199"/>
                  </a:cubicBezTo>
                  <a:cubicBezTo>
                    <a:pt x="70" y="183"/>
                    <a:pt x="87" y="162"/>
                    <a:pt x="106" y="143"/>
                  </a:cubicBezTo>
                  <a:cubicBezTo>
                    <a:pt x="117" y="132"/>
                    <a:pt x="128" y="122"/>
                    <a:pt x="139" y="112"/>
                  </a:cubicBezTo>
                  <a:cubicBezTo>
                    <a:pt x="142" y="108"/>
                    <a:pt x="146" y="105"/>
                    <a:pt x="150" y="102"/>
                  </a:cubicBezTo>
                  <a:cubicBezTo>
                    <a:pt x="153" y="99"/>
                    <a:pt x="156" y="95"/>
                    <a:pt x="157" y="91"/>
                  </a:cubicBezTo>
                  <a:cubicBezTo>
                    <a:pt x="157" y="90"/>
                    <a:pt x="156" y="89"/>
                    <a:pt x="156" y="89"/>
                  </a:cubicBezTo>
                  <a:cubicBezTo>
                    <a:pt x="148" y="89"/>
                    <a:pt x="141" y="95"/>
                    <a:pt x="135" y="100"/>
                  </a:cubicBezTo>
                  <a:cubicBezTo>
                    <a:pt x="128" y="106"/>
                    <a:pt x="121" y="113"/>
                    <a:pt x="114" y="119"/>
                  </a:cubicBezTo>
                  <a:cubicBezTo>
                    <a:pt x="105" y="127"/>
                    <a:pt x="96" y="135"/>
                    <a:pt x="87" y="143"/>
                  </a:cubicBezTo>
                  <a:cubicBezTo>
                    <a:pt x="77" y="152"/>
                    <a:pt x="67" y="163"/>
                    <a:pt x="59" y="174"/>
                  </a:cubicBezTo>
                  <a:cubicBezTo>
                    <a:pt x="58" y="175"/>
                    <a:pt x="59" y="177"/>
                    <a:pt x="61" y="176"/>
                  </a:cubicBezTo>
                  <a:cubicBezTo>
                    <a:pt x="75" y="162"/>
                    <a:pt x="88" y="146"/>
                    <a:pt x="101" y="131"/>
                  </a:cubicBezTo>
                  <a:cubicBezTo>
                    <a:pt x="113" y="118"/>
                    <a:pt x="127" y="105"/>
                    <a:pt x="135" y="89"/>
                  </a:cubicBezTo>
                  <a:cubicBezTo>
                    <a:pt x="135" y="88"/>
                    <a:pt x="134" y="87"/>
                    <a:pt x="133" y="87"/>
                  </a:cubicBezTo>
                  <a:cubicBezTo>
                    <a:pt x="124" y="90"/>
                    <a:pt x="117" y="97"/>
                    <a:pt x="111" y="104"/>
                  </a:cubicBezTo>
                  <a:cubicBezTo>
                    <a:pt x="104" y="112"/>
                    <a:pt x="99" y="121"/>
                    <a:pt x="92" y="130"/>
                  </a:cubicBezTo>
                  <a:cubicBezTo>
                    <a:pt x="78" y="150"/>
                    <a:pt x="61" y="168"/>
                    <a:pt x="51" y="190"/>
                  </a:cubicBezTo>
                  <a:cubicBezTo>
                    <a:pt x="50" y="192"/>
                    <a:pt x="52" y="193"/>
                    <a:pt x="53" y="192"/>
                  </a:cubicBezTo>
                  <a:cubicBezTo>
                    <a:pt x="62" y="180"/>
                    <a:pt x="69" y="168"/>
                    <a:pt x="75" y="155"/>
                  </a:cubicBezTo>
                  <a:cubicBezTo>
                    <a:pt x="79" y="146"/>
                    <a:pt x="84" y="138"/>
                    <a:pt x="90" y="129"/>
                  </a:cubicBezTo>
                  <a:cubicBezTo>
                    <a:pt x="95" y="121"/>
                    <a:pt x="100" y="113"/>
                    <a:pt x="105" y="104"/>
                  </a:cubicBezTo>
                  <a:cubicBezTo>
                    <a:pt x="108" y="98"/>
                    <a:pt x="111" y="89"/>
                    <a:pt x="109" y="82"/>
                  </a:cubicBezTo>
                  <a:cubicBezTo>
                    <a:pt x="109" y="81"/>
                    <a:pt x="108" y="81"/>
                    <a:pt x="107" y="82"/>
                  </a:cubicBezTo>
                  <a:cubicBezTo>
                    <a:pt x="88" y="95"/>
                    <a:pt x="76" y="116"/>
                    <a:pt x="65" y="136"/>
                  </a:cubicBezTo>
                  <a:cubicBezTo>
                    <a:pt x="52" y="161"/>
                    <a:pt x="40" y="187"/>
                    <a:pt x="28" y="213"/>
                  </a:cubicBezTo>
                  <a:cubicBezTo>
                    <a:pt x="29" y="213"/>
                    <a:pt x="30" y="214"/>
                    <a:pt x="31" y="214"/>
                  </a:cubicBezTo>
                  <a:cubicBezTo>
                    <a:pt x="35" y="192"/>
                    <a:pt x="42" y="171"/>
                    <a:pt x="48" y="150"/>
                  </a:cubicBezTo>
                  <a:cubicBezTo>
                    <a:pt x="51" y="141"/>
                    <a:pt x="54" y="133"/>
                    <a:pt x="57" y="125"/>
                  </a:cubicBezTo>
                  <a:cubicBezTo>
                    <a:pt x="60" y="117"/>
                    <a:pt x="62" y="109"/>
                    <a:pt x="61" y="101"/>
                  </a:cubicBezTo>
                  <a:cubicBezTo>
                    <a:pt x="61" y="99"/>
                    <a:pt x="59" y="99"/>
                    <a:pt x="58" y="100"/>
                  </a:cubicBezTo>
                  <a:cubicBezTo>
                    <a:pt x="48" y="122"/>
                    <a:pt x="45" y="146"/>
                    <a:pt x="41" y="169"/>
                  </a:cubicBezTo>
                  <a:cubicBezTo>
                    <a:pt x="36" y="194"/>
                    <a:pt x="34" y="220"/>
                    <a:pt x="26" y="244"/>
                  </a:cubicBezTo>
                  <a:cubicBezTo>
                    <a:pt x="27" y="245"/>
                    <a:pt x="27" y="245"/>
                    <a:pt x="28" y="245"/>
                  </a:cubicBezTo>
                  <a:cubicBezTo>
                    <a:pt x="25" y="194"/>
                    <a:pt x="42" y="145"/>
                    <a:pt x="38" y="95"/>
                  </a:cubicBezTo>
                  <a:cubicBezTo>
                    <a:pt x="38" y="93"/>
                    <a:pt x="36" y="93"/>
                    <a:pt x="36" y="94"/>
                  </a:cubicBezTo>
                  <a:cubicBezTo>
                    <a:pt x="26" y="122"/>
                    <a:pt x="26" y="151"/>
                    <a:pt x="26" y="180"/>
                  </a:cubicBezTo>
                  <a:cubicBezTo>
                    <a:pt x="27" y="197"/>
                    <a:pt x="28" y="213"/>
                    <a:pt x="30" y="229"/>
                  </a:cubicBezTo>
                  <a:cubicBezTo>
                    <a:pt x="32" y="237"/>
                    <a:pt x="34" y="245"/>
                    <a:pt x="36" y="253"/>
                  </a:cubicBezTo>
                  <a:cubicBezTo>
                    <a:pt x="37" y="259"/>
                    <a:pt x="38" y="266"/>
                    <a:pt x="42" y="270"/>
                  </a:cubicBezTo>
                  <a:cubicBezTo>
                    <a:pt x="43" y="271"/>
                    <a:pt x="44" y="270"/>
                    <a:pt x="44" y="269"/>
                  </a:cubicBezTo>
                  <a:cubicBezTo>
                    <a:pt x="44" y="254"/>
                    <a:pt x="40" y="240"/>
                    <a:pt x="37" y="226"/>
                  </a:cubicBezTo>
                  <a:cubicBezTo>
                    <a:pt x="34" y="211"/>
                    <a:pt x="31" y="196"/>
                    <a:pt x="30" y="181"/>
                  </a:cubicBezTo>
                  <a:cubicBezTo>
                    <a:pt x="29" y="152"/>
                    <a:pt x="35" y="123"/>
                    <a:pt x="34" y="93"/>
                  </a:cubicBezTo>
                  <a:cubicBezTo>
                    <a:pt x="34" y="92"/>
                    <a:pt x="32" y="92"/>
                    <a:pt x="31" y="93"/>
                  </a:cubicBezTo>
                  <a:cubicBezTo>
                    <a:pt x="25" y="106"/>
                    <a:pt x="25" y="122"/>
                    <a:pt x="25" y="136"/>
                  </a:cubicBezTo>
                  <a:cubicBezTo>
                    <a:pt x="25" y="153"/>
                    <a:pt x="27" y="171"/>
                    <a:pt x="30" y="188"/>
                  </a:cubicBezTo>
                  <a:cubicBezTo>
                    <a:pt x="37" y="223"/>
                    <a:pt x="50" y="256"/>
                    <a:pt x="63" y="289"/>
                  </a:cubicBezTo>
                  <a:cubicBezTo>
                    <a:pt x="70" y="306"/>
                    <a:pt x="78" y="322"/>
                    <a:pt x="87" y="338"/>
                  </a:cubicBezTo>
                  <a:cubicBezTo>
                    <a:pt x="94" y="353"/>
                    <a:pt x="102" y="368"/>
                    <a:pt x="113" y="380"/>
                  </a:cubicBezTo>
                  <a:cubicBezTo>
                    <a:pt x="114" y="381"/>
                    <a:pt x="116" y="380"/>
                    <a:pt x="116" y="379"/>
                  </a:cubicBezTo>
                  <a:cubicBezTo>
                    <a:pt x="109" y="346"/>
                    <a:pt x="92" y="316"/>
                    <a:pt x="79" y="286"/>
                  </a:cubicBezTo>
                  <a:cubicBezTo>
                    <a:pt x="72" y="270"/>
                    <a:pt x="67" y="253"/>
                    <a:pt x="60" y="237"/>
                  </a:cubicBezTo>
                  <a:cubicBezTo>
                    <a:pt x="57" y="228"/>
                    <a:pt x="53" y="220"/>
                    <a:pt x="50" y="212"/>
                  </a:cubicBezTo>
                  <a:cubicBezTo>
                    <a:pt x="47" y="205"/>
                    <a:pt x="44" y="199"/>
                    <a:pt x="40" y="193"/>
                  </a:cubicBezTo>
                  <a:cubicBezTo>
                    <a:pt x="39" y="191"/>
                    <a:pt x="38" y="190"/>
                    <a:pt x="37" y="189"/>
                  </a:cubicBezTo>
                  <a:cubicBezTo>
                    <a:pt x="36" y="188"/>
                    <a:pt x="35" y="188"/>
                    <a:pt x="34" y="189"/>
                  </a:cubicBezTo>
                  <a:cubicBezTo>
                    <a:pt x="33" y="195"/>
                    <a:pt x="35" y="200"/>
                    <a:pt x="36" y="205"/>
                  </a:cubicBezTo>
                  <a:cubicBezTo>
                    <a:pt x="38" y="211"/>
                    <a:pt x="40" y="217"/>
                    <a:pt x="43" y="223"/>
                  </a:cubicBezTo>
                  <a:cubicBezTo>
                    <a:pt x="49" y="237"/>
                    <a:pt x="56" y="251"/>
                    <a:pt x="62" y="264"/>
                  </a:cubicBezTo>
                  <a:cubicBezTo>
                    <a:pt x="78" y="296"/>
                    <a:pt x="95" y="327"/>
                    <a:pt x="113" y="357"/>
                  </a:cubicBezTo>
                  <a:cubicBezTo>
                    <a:pt x="132" y="387"/>
                    <a:pt x="153" y="416"/>
                    <a:pt x="174" y="444"/>
                  </a:cubicBezTo>
                  <a:cubicBezTo>
                    <a:pt x="182" y="456"/>
                    <a:pt x="190" y="468"/>
                    <a:pt x="199" y="479"/>
                  </a:cubicBezTo>
                  <a:cubicBezTo>
                    <a:pt x="206" y="490"/>
                    <a:pt x="215" y="501"/>
                    <a:pt x="225" y="508"/>
                  </a:cubicBezTo>
                  <a:cubicBezTo>
                    <a:pt x="228" y="510"/>
                    <a:pt x="230" y="512"/>
                    <a:pt x="232" y="513"/>
                  </a:cubicBezTo>
                  <a:cubicBezTo>
                    <a:pt x="233" y="513"/>
                    <a:pt x="234" y="512"/>
                    <a:pt x="234" y="511"/>
                  </a:cubicBezTo>
                  <a:cubicBezTo>
                    <a:pt x="232" y="499"/>
                    <a:pt x="221" y="490"/>
                    <a:pt x="213" y="480"/>
                  </a:cubicBezTo>
                  <a:cubicBezTo>
                    <a:pt x="203" y="466"/>
                    <a:pt x="193" y="451"/>
                    <a:pt x="182" y="438"/>
                  </a:cubicBezTo>
                  <a:cubicBezTo>
                    <a:pt x="159" y="411"/>
                    <a:pt x="134" y="386"/>
                    <a:pt x="110" y="361"/>
                  </a:cubicBezTo>
                  <a:cubicBezTo>
                    <a:pt x="104" y="355"/>
                    <a:pt x="98" y="348"/>
                    <a:pt x="92" y="342"/>
                  </a:cubicBezTo>
                  <a:cubicBezTo>
                    <a:pt x="92" y="343"/>
                    <a:pt x="91" y="343"/>
                    <a:pt x="90" y="344"/>
                  </a:cubicBezTo>
                  <a:cubicBezTo>
                    <a:pt x="115" y="368"/>
                    <a:pt x="141" y="392"/>
                    <a:pt x="165" y="418"/>
                  </a:cubicBezTo>
                  <a:cubicBezTo>
                    <a:pt x="177" y="431"/>
                    <a:pt x="188" y="444"/>
                    <a:pt x="200" y="457"/>
                  </a:cubicBezTo>
                  <a:cubicBezTo>
                    <a:pt x="205" y="464"/>
                    <a:pt x="210" y="470"/>
                    <a:pt x="216" y="477"/>
                  </a:cubicBezTo>
                  <a:cubicBezTo>
                    <a:pt x="220" y="483"/>
                    <a:pt x="226" y="489"/>
                    <a:pt x="228" y="497"/>
                  </a:cubicBezTo>
                  <a:cubicBezTo>
                    <a:pt x="228" y="496"/>
                    <a:pt x="229" y="496"/>
                    <a:pt x="229" y="495"/>
                  </a:cubicBezTo>
                  <a:cubicBezTo>
                    <a:pt x="223" y="493"/>
                    <a:pt x="218" y="487"/>
                    <a:pt x="213" y="482"/>
                  </a:cubicBezTo>
                  <a:cubicBezTo>
                    <a:pt x="207" y="477"/>
                    <a:pt x="202" y="472"/>
                    <a:pt x="196" y="467"/>
                  </a:cubicBezTo>
                  <a:cubicBezTo>
                    <a:pt x="183" y="455"/>
                    <a:pt x="171" y="442"/>
                    <a:pt x="159" y="429"/>
                  </a:cubicBezTo>
                  <a:cubicBezTo>
                    <a:pt x="134" y="403"/>
                    <a:pt x="111" y="376"/>
                    <a:pt x="87" y="350"/>
                  </a:cubicBezTo>
                  <a:cubicBezTo>
                    <a:pt x="78" y="341"/>
                    <a:pt x="69" y="331"/>
                    <a:pt x="60" y="321"/>
                  </a:cubicBezTo>
                  <a:cubicBezTo>
                    <a:pt x="53" y="313"/>
                    <a:pt x="45" y="305"/>
                    <a:pt x="35" y="300"/>
                  </a:cubicBezTo>
                  <a:cubicBezTo>
                    <a:pt x="34" y="299"/>
                    <a:pt x="33" y="301"/>
                    <a:pt x="34" y="302"/>
                  </a:cubicBezTo>
                  <a:cubicBezTo>
                    <a:pt x="52" y="329"/>
                    <a:pt x="76" y="351"/>
                    <a:pt x="99" y="374"/>
                  </a:cubicBezTo>
                  <a:cubicBezTo>
                    <a:pt x="124" y="398"/>
                    <a:pt x="148" y="423"/>
                    <a:pt x="172" y="449"/>
                  </a:cubicBezTo>
                  <a:cubicBezTo>
                    <a:pt x="177" y="455"/>
                    <a:pt x="182" y="460"/>
                    <a:pt x="187" y="466"/>
                  </a:cubicBezTo>
                  <a:cubicBezTo>
                    <a:pt x="192" y="471"/>
                    <a:pt x="197" y="477"/>
                    <a:pt x="200" y="484"/>
                  </a:cubicBezTo>
                  <a:cubicBezTo>
                    <a:pt x="201" y="483"/>
                    <a:pt x="201" y="483"/>
                    <a:pt x="202" y="482"/>
                  </a:cubicBezTo>
                  <a:cubicBezTo>
                    <a:pt x="176" y="468"/>
                    <a:pt x="157" y="444"/>
                    <a:pt x="137" y="423"/>
                  </a:cubicBezTo>
                  <a:cubicBezTo>
                    <a:pt x="125" y="411"/>
                    <a:pt x="113" y="399"/>
                    <a:pt x="101" y="388"/>
                  </a:cubicBezTo>
                  <a:cubicBezTo>
                    <a:pt x="94" y="382"/>
                    <a:pt x="87" y="376"/>
                    <a:pt x="81" y="370"/>
                  </a:cubicBezTo>
                  <a:cubicBezTo>
                    <a:pt x="75" y="365"/>
                    <a:pt x="70" y="359"/>
                    <a:pt x="64" y="354"/>
                  </a:cubicBezTo>
                  <a:cubicBezTo>
                    <a:pt x="62" y="352"/>
                    <a:pt x="58" y="349"/>
                    <a:pt x="55" y="348"/>
                  </a:cubicBezTo>
                  <a:cubicBezTo>
                    <a:pt x="54" y="347"/>
                    <a:pt x="52" y="349"/>
                    <a:pt x="53" y="350"/>
                  </a:cubicBezTo>
                  <a:cubicBezTo>
                    <a:pt x="56" y="356"/>
                    <a:pt x="61" y="361"/>
                    <a:pt x="66" y="366"/>
                  </a:cubicBezTo>
                  <a:cubicBezTo>
                    <a:pt x="72" y="371"/>
                    <a:pt x="78" y="377"/>
                    <a:pt x="84" y="383"/>
                  </a:cubicBezTo>
                  <a:cubicBezTo>
                    <a:pt x="96" y="396"/>
                    <a:pt x="108" y="409"/>
                    <a:pt x="120" y="422"/>
                  </a:cubicBezTo>
                  <a:cubicBezTo>
                    <a:pt x="131" y="435"/>
                    <a:pt x="143" y="449"/>
                    <a:pt x="155" y="463"/>
                  </a:cubicBezTo>
                  <a:cubicBezTo>
                    <a:pt x="166" y="475"/>
                    <a:pt x="177" y="488"/>
                    <a:pt x="188" y="501"/>
                  </a:cubicBezTo>
                  <a:cubicBezTo>
                    <a:pt x="191" y="504"/>
                    <a:pt x="193" y="508"/>
                    <a:pt x="195" y="512"/>
                  </a:cubicBezTo>
                  <a:cubicBezTo>
                    <a:pt x="196" y="511"/>
                    <a:pt x="196" y="511"/>
                    <a:pt x="197" y="510"/>
                  </a:cubicBezTo>
                  <a:cubicBezTo>
                    <a:pt x="172" y="491"/>
                    <a:pt x="152" y="468"/>
                    <a:pt x="132" y="444"/>
                  </a:cubicBezTo>
                  <a:cubicBezTo>
                    <a:pt x="123" y="432"/>
                    <a:pt x="113" y="419"/>
                    <a:pt x="104" y="407"/>
                  </a:cubicBezTo>
                  <a:cubicBezTo>
                    <a:pt x="94" y="394"/>
                    <a:pt x="84" y="382"/>
                    <a:pt x="74" y="369"/>
                  </a:cubicBezTo>
                  <a:cubicBezTo>
                    <a:pt x="51" y="338"/>
                    <a:pt x="29" y="305"/>
                    <a:pt x="3" y="276"/>
                  </a:cubicBezTo>
                  <a:cubicBezTo>
                    <a:pt x="2" y="275"/>
                    <a:pt x="0" y="275"/>
                    <a:pt x="1" y="277"/>
                  </a:cubicBezTo>
                  <a:cubicBezTo>
                    <a:pt x="2" y="283"/>
                    <a:pt x="7" y="289"/>
                    <a:pt x="11" y="294"/>
                  </a:cubicBezTo>
                  <a:cubicBezTo>
                    <a:pt x="17" y="300"/>
                    <a:pt x="21" y="307"/>
                    <a:pt x="25" y="313"/>
                  </a:cubicBezTo>
                  <a:cubicBezTo>
                    <a:pt x="35" y="328"/>
                    <a:pt x="45" y="344"/>
                    <a:pt x="55" y="359"/>
                  </a:cubicBezTo>
                  <a:cubicBezTo>
                    <a:pt x="74" y="386"/>
                    <a:pt x="91" y="414"/>
                    <a:pt x="112" y="439"/>
                  </a:cubicBezTo>
                  <a:cubicBezTo>
                    <a:pt x="115" y="442"/>
                    <a:pt x="117" y="445"/>
                    <a:pt x="120" y="448"/>
                  </a:cubicBezTo>
                  <a:cubicBezTo>
                    <a:pt x="121" y="449"/>
                    <a:pt x="123" y="448"/>
                    <a:pt x="122" y="446"/>
                  </a:cubicBezTo>
                  <a:cubicBezTo>
                    <a:pt x="110" y="417"/>
                    <a:pt x="86" y="395"/>
                    <a:pt x="68" y="369"/>
                  </a:cubicBezTo>
                  <a:cubicBezTo>
                    <a:pt x="51" y="344"/>
                    <a:pt x="36" y="316"/>
                    <a:pt x="15" y="293"/>
                  </a:cubicBezTo>
                  <a:cubicBezTo>
                    <a:pt x="14" y="293"/>
                    <a:pt x="14" y="292"/>
                    <a:pt x="14" y="292"/>
                  </a:cubicBezTo>
                  <a:cubicBezTo>
                    <a:pt x="12" y="291"/>
                    <a:pt x="10" y="292"/>
                    <a:pt x="11" y="293"/>
                  </a:cubicBezTo>
                  <a:cubicBezTo>
                    <a:pt x="26" y="324"/>
                    <a:pt x="47" y="351"/>
                    <a:pt x="68" y="378"/>
                  </a:cubicBezTo>
                  <a:cubicBezTo>
                    <a:pt x="87" y="403"/>
                    <a:pt x="102" y="430"/>
                    <a:pt x="123" y="453"/>
                  </a:cubicBezTo>
                  <a:cubicBezTo>
                    <a:pt x="126" y="457"/>
                    <a:pt x="130" y="461"/>
                    <a:pt x="134" y="465"/>
                  </a:cubicBezTo>
                  <a:cubicBezTo>
                    <a:pt x="136" y="466"/>
                    <a:pt x="137" y="464"/>
                    <a:pt x="136" y="463"/>
                  </a:cubicBezTo>
                  <a:cubicBezTo>
                    <a:pt x="119" y="434"/>
                    <a:pt x="96" y="407"/>
                    <a:pt x="77" y="378"/>
                  </a:cubicBezTo>
                  <a:cubicBezTo>
                    <a:pt x="59" y="351"/>
                    <a:pt x="45" y="322"/>
                    <a:pt x="24" y="297"/>
                  </a:cubicBezTo>
                  <a:cubicBezTo>
                    <a:pt x="23" y="296"/>
                    <a:pt x="21" y="297"/>
                    <a:pt x="22" y="298"/>
                  </a:cubicBezTo>
                  <a:cubicBezTo>
                    <a:pt x="25" y="306"/>
                    <a:pt x="29" y="313"/>
                    <a:pt x="33" y="319"/>
                  </a:cubicBezTo>
                  <a:cubicBezTo>
                    <a:pt x="38" y="326"/>
                    <a:pt x="43" y="333"/>
                    <a:pt x="47" y="340"/>
                  </a:cubicBezTo>
                  <a:cubicBezTo>
                    <a:pt x="56" y="355"/>
                    <a:pt x="66" y="369"/>
                    <a:pt x="76" y="382"/>
                  </a:cubicBezTo>
                  <a:cubicBezTo>
                    <a:pt x="97" y="410"/>
                    <a:pt x="122" y="434"/>
                    <a:pt x="146" y="458"/>
                  </a:cubicBezTo>
                  <a:cubicBezTo>
                    <a:pt x="154" y="467"/>
                    <a:pt x="163" y="475"/>
                    <a:pt x="171" y="484"/>
                  </a:cubicBezTo>
                  <a:cubicBezTo>
                    <a:pt x="172" y="486"/>
                    <a:pt x="174" y="485"/>
                    <a:pt x="173" y="483"/>
                  </a:cubicBezTo>
                  <a:cubicBezTo>
                    <a:pt x="170" y="477"/>
                    <a:pt x="166" y="471"/>
                    <a:pt x="161" y="466"/>
                  </a:cubicBezTo>
                  <a:cubicBezTo>
                    <a:pt x="155" y="461"/>
                    <a:pt x="150" y="455"/>
                    <a:pt x="145" y="449"/>
                  </a:cubicBezTo>
                  <a:cubicBezTo>
                    <a:pt x="133" y="435"/>
                    <a:pt x="122" y="421"/>
                    <a:pt x="111" y="407"/>
                  </a:cubicBezTo>
                  <a:cubicBezTo>
                    <a:pt x="89" y="379"/>
                    <a:pt x="68" y="351"/>
                    <a:pt x="48" y="321"/>
                  </a:cubicBezTo>
                  <a:cubicBezTo>
                    <a:pt x="43" y="315"/>
                    <a:pt x="39" y="308"/>
                    <a:pt x="34" y="301"/>
                  </a:cubicBezTo>
                  <a:cubicBezTo>
                    <a:pt x="29" y="294"/>
                    <a:pt x="24" y="287"/>
                    <a:pt x="23" y="279"/>
                  </a:cubicBezTo>
                  <a:cubicBezTo>
                    <a:pt x="23" y="280"/>
                    <a:pt x="22" y="280"/>
                    <a:pt x="21" y="281"/>
                  </a:cubicBezTo>
                  <a:cubicBezTo>
                    <a:pt x="32" y="287"/>
                    <a:pt x="39" y="299"/>
                    <a:pt x="45" y="310"/>
                  </a:cubicBezTo>
                  <a:cubicBezTo>
                    <a:pt x="53" y="323"/>
                    <a:pt x="62" y="335"/>
                    <a:pt x="71" y="347"/>
                  </a:cubicBezTo>
                  <a:cubicBezTo>
                    <a:pt x="92" y="374"/>
                    <a:pt x="114" y="401"/>
                    <a:pt x="139" y="425"/>
                  </a:cubicBezTo>
                  <a:cubicBezTo>
                    <a:pt x="152" y="437"/>
                    <a:pt x="166" y="449"/>
                    <a:pt x="180" y="459"/>
                  </a:cubicBezTo>
                  <a:cubicBezTo>
                    <a:pt x="185" y="463"/>
                    <a:pt x="191" y="467"/>
                    <a:pt x="197" y="471"/>
                  </a:cubicBezTo>
                  <a:cubicBezTo>
                    <a:pt x="202" y="475"/>
                    <a:pt x="208" y="480"/>
                    <a:pt x="211" y="487"/>
                  </a:cubicBezTo>
                  <a:cubicBezTo>
                    <a:pt x="212" y="486"/>
                    <a:pt x="212" y="485"/>
                    <a:pt x="213" y="485"/>
                  </a:cubicBezTo>
                  <a:cubicBezTo>
                    <a:pt x="188" y="473"/>
                    <a:pt x="169" y="451"/>
                    <a:pt x="152" y="430"/>
                  </a:cubicBezTo>
                  <a:cubicBezTo>
                    <a:pt x="144" y="419"/>
                    <a:pt x="136" y="408"/>
                    <a:pt x="128" y="397"/>
                  </a:cubicBezTo>
                  <a:cubicBezTo>
                    <a:pt x="118" y="384"/>
                    <a:pt x="107" y="371"/>
                    <a:pt x="97" y="358"/>
                  </a:cubicBezTo>
                  <a:cubicBezTo>
                    <a:pt x="87" y="344"/>
                    <a:pt x="77" y="329"/>
                    <a:pt x="67" y="315"/>
                  </a:cubicBezTo>
                  <a:cubicBezTo>
                    <a:pt x="58" y="301"/>
                    <a:pt x="50" y="287"/>
                    <a:pt x="38" y="276"/>
                  </a:cubicBezTo>
                  <a:cubicBezTo>
                    <a:pt x="37" y="275"/>
                    <a:pt x="35" y="277"/>
                    <a:pt x="36" y="278"/>
                  </a:cubicBezTo>
                  <a:cubicBezTo>
                    <a:pt x="57" y="306"/>
                    <a:pt x="79" y="332"/>
                    <a:pt x="102" y="358"/>
                  </a:cubicBezTo>
                  <a:cubicBezTo>
                    <a:pt x="126" y="383"/>
                    <a:pt x="150" y="406"/>
                    <a:pt x="176" y="429"/>
                  </a:cubicBezTo>
                  <a:cubicBezTo>
                    <a:pt x="194" y="444"/>
                    <a:pt x="212" y="459"/>
                    <a:pt x="229" y="475"/>
                  </a:cubicBezTo>
                  <a:cubicBezTo>
                    <a:pt x="229" y="474"/>
                    <a:pt x="230" y="473"/>
                    <a:pt x="230" y="472"/>
                  </a:cubicBezTo>
                  <a:cubicBezTo>
                    <a:pt x="203" y="451"/>
                    <a:pt x="177" y="429"/>
                    <a:pt x="152" y="406"/>
                  </a:cubicBezTo>
                  <a:cubicBezTo>
                    <a:pt x="140" y="395"/>
                    <a:pt x="129" y="383"/>
                    <a:pt x="118" y="373"/>
                  </a:cubicBezTo>
                  <a:cubicBezTo>
                    <a:pt x="106" y="362"/>
                    <a:pt x="95" y="351"/>
                    <a:pt x="84" y="340"/>
                  </a:cubicBezTo>
                  <a:cubicBezTo>
                    <a:pt x="71" y="326"/>
                    <a:pt x="58" y="312"/>
                    <a:pt x="50" y="295"/>
                  </a:cubicBezTo>
                  <a:cubicBezTo>
                    <a:pt x="49" y="295"/>
                    <a:pt x="49" y="296"/>
                    <a:pt x="48" y="297"/>
                  </a:cubicBezTo>
                  <a:cubicBezTo>
                    <a:pt x="60" y="303"/>
                    <a:pt x="69" y="315"/>
                    <a:pt x="77" y="326"/>
                  </a:cubicBezTo>
                  <a:cubicBezTo>
                    <a:pt x="88" y="338"/>
                    <a:pt x="100" y="350"/>
                    <a:pt x="112" y="362"/>
                  </a:cubicBezTo>
                  <a:cubicBezTo>
                    <a:pt x="124" y="374"/>
                    <a:pt x="136" y="385"/>
                    <a:pt x="149" y="397"/>
                  </a:cubicBezTo>
                  <a:cubicBezTo>
                    <a:pt x="161" y="408"/>
                    <a:pt x="174" y="419"/>
                    <a:pt x="187" y="429"/>
                  </a:cubicBezTo>
                  <a:cubicBezTo>
                    <a:pt x="206" y="446"/>
                    <a:pt x="225" y="462"/>
                    <a:pt x="243" y="480"/>
                  </a:cubicBezTo>
                  <a:cubicBezTo>
                    <a:pt x="243" y="480"/>
                    <a:pt x="244" y="479"/>
                    <a:pt x="244" y="478"/>
                  </a:cubicBezTo>
                  <a:cubicBezTo>
                    <a:pt x="231" y="473"/>
                    <a:pt x="221" y="461"/>
                    <a:pt x="211" y="451"/>
                  </a:cubicBezTo>
                  <a:cubicBezTo>
                    <a:pt x="198" y="439"/>
                    <a:pt x="186" y="425"/>
                    <a:pt x="174" y="412"/>
                  </a:cubicBezTo>
                  <a:cubicBezTo>
                    <a:pt x="162" y="399"/>
                    <a:pt x="150" y="386"/>
                    <a:pt x="139" y="373"/>
                  </a:cubicBezTo>
                  <a:cubicBezTo>
                    <a:pt x="127" y="361"/>
                    <a:pt x="116" y="348"/>
                    <a:pt x="105" y="335"/>
                  </a:cubicBezTo>
                  <a:cubicBezTo>
                    <a:pt x="89" y="317"/>
                    <a:pt x="73" y="298"/>
                    <a:pt x="60" y="278"/>
                  </a:cubicBezTo>
                  <a:cubicBezTo>
                    <a:pt x="59" y="277"/>
                    <a:pt x="57" y="279"/>
                    <a:pt x="57" y="280"/>
                  </a:cubicBezTo>
                  <a:cubicBezTo>
                    <a:pt x="77" y="309"/>
                    <a:pt x="99" y="335"/>
                    <a:pt x="123" y="360"/>
                  </a:cubicBezTo>
                  <a:cubicBezTo>
                    <a:pt x="146" y="385"/>
                    <a:pt x="170" y="409"/>
                    <a:pt x="196" y="433"/>
                  </a:cubicBezTo>
                  <a:cubicBezTo>
                    <a:pt x="204" y="440"/>
                    <a:pt x="213" y="448"/>
                    <a:pt x="222" y="455"/>
                  </a:cubicBezTo>
                  <a:cubicBezTo>
                    <a:pt x="229" y="462"/>
                    <a:pt x="238" y="468"/>
                    <a:pt x="244" y="476"/>
                  </a:cubicBezTo>
                  <a:cubicBezTo>
                    <a:pt x="244" y="476"/>
                    <a:pt x="245" y="475"/>
                    <a:pt x="246" y="474"/>
                  </a:cubicBezTo>
                  <a:cubicBezTo>
                    <a:pt x="232" y="469"/>
                    <a:pt x="221" y="458"/>
                    <a:pt x="211" y="448"/>
                  </a:cubicBezTo>
                  <a:cubicBezTo>
                    <a:pt x="199" y="436"/>
                    <a:pt x="188" y="424"/>
                    <a:pt x="177" y="411"/>
                  </a:cubicBezTo>
                  <a:cubicBezTo>
                    <a:pt x="154" y="385"/>
                    <a:pt x="131" y="359"/>
                    <a:pt x="108" y="332"/>
                  </a:cubicBezTo>
                  <a:cubicBezTo>
                    <a:pt x="93" y="314"/>
                    <a:pt x="78" y="296"/>
                    <a:pt x="65" y="276"/>
                  </a:cubicBezTo>
                  <a:cubicBezTo>
                    <a:pt x="64" y="276"/>
                    <a:pt x="64" y="277"/>
                    <a:pt x="63" y="278"/>
                  </a:cubicBezTo>
                  <a:cubicBezTo>
                    <a:pt x="108" y="332"/>
                    <a:pt x="151" y="389"/>
                    <a:pt x="202" y="438"/>
                  </a:cubicBezTo>
                  <a:cubicBezTo>
                    <a:pt x="210" y="446"/>
                    <a:pt x="219" y="453"/>
                    <a:pt x="226" y="461"/>
                  </a:cubicBezTo>
                  <a:cubicBezTo>
                    <a:pt x="232" y="466"/>
                    <a:pt x="238" y="474"/>
                    <a:pt x="246" y="475"/>
                  </a:cubicBezTo>
                  <a:cubicBezTo>
                    <a:pt x="247" y="476"/>
                    <a:pt x="248" y="474"/>
                    <a:pt x="247" y="473"/>
                  </a:cubicBezTo>
                  <a:cubicBezTo>
                    <a:pt x="229" y="446"/>
                    <a:pt x="206" y="423"/>
                    <a:pt x="184" y="400"/>
                  </a:cubicBezTo>
                  <a:cubicBezTo>
                    <a:pt x="173" y="389"/>
                    <a:pt x="162" y="377"/>
                    <a:pt x="152" y="364"/>
                  </a:cubicBezTo>
                  <a:cubicBezTo>
                    <a:pt x="141" y="351"/>
                    <a:pt x="132" y="337"/>
                    <a:pt x="123" y="323"/>
                  </a:cubicBezTo>
                  <a:cubicBezTo>
                    <a:pt x="104" y="293"/>
                    <a:pt x="87" y="261"/>
                    <a:pt x="66" y="232"/>
                  </a:cubicBezTo>
                  <a:cubicBezTo>
                    <a:pt x="65" y="231"/>
                    <a:pt x="63" y="232"/>
                    <a:pt x="64" y="234"/>
                  </a:cubicBezTo>
                  <a:cubicBezTo>
                    <a:pt x="81" y="263"/>
                    <a:pt x="101" y="292"/>
                    <a:pt x="121" y="320"/>
                  </a:cubicBezTo>
                  <a:cubicBezTo>
                    <a:pt x="141" y="349"/>
                    <a:pt x="162" y="377"/>
                    <a:pt x="185" y="404"/>
                  </a:cubicBezTo>
                  <a:cubicBezTo>
                    <a:pt x="202" y="425"/>
                    <a:pt x="220" y="444"/>
                    <a:pt x="238" y="464"/>
                  </a:cubicBezTo>
                  <a:cubicBezTo>
                    <a:pt x="245" y="472"/>
                    <a:pt x="252" y="480"/>
                    <a:pt x="259" y="489"/>
                  </a:cubicBezTo>
                  <a:cubicBezTo>
                    <a:pt x="265" y="496"/>
                    <a:pt x="273" y="503"/>
                    <a:pt x="281" y="507"/>
                  </a:cubicBezTo>
                  <a:cubicBezTo>
                    <a:pt x="283" y="507"/>
                    <a:pt x="284" y="506"/>
                    <a:pt x="283" y="505"/>
                  </a:cubicBezTo>
                  <a:cubicBezTo>
                    <a:pt x="278" y="491"/>
                    <a:pt x="266" y="481"/>
                    <a:pt x="256" y="472"/>
                  </a:cubicBezTo>
                  <a:cubicBezTo>
                    <a:pt x="244" y="460"/>
                    <a:pt x="232" y="447"/>
                    <a:pt x="220" y="435"/>
                  </a:cubicBezTo>
                  <a:cubicBezTo>
                    <a:pt x="195" y="408"/>
                    <a:pt x="169" y="383"/>
                    <a:pt x="144" y="357"/>
                  </a:cubicBezTo>
                  <a:cubicBezTo>
                    <a:pt x="137" y="350"/>
                    <a:pt x="129" y="342"/>
                    <a:pt x="123" y="335"/>
                  </a:cubicBezTo>
                  <a:cubicBezTo>
                    <a:pt x="117" y="328"/>
                    <a:pt x="111" y="322"/>
                    <a:pt x="103" y="318"/>
                  </a:cubicBezTo>
                  <a:cubicBezTo>
                    <a:pt x="102" y="317"/>
                    <a:pt x="101" y="319"/>
                    <a:pt x="102" y="320"/>
                  </a:cubicBezTo>
                  <a:cubicBezTo>
                    <a:pt x="110" y="333"/>
                    <a:pt x="122" y="343"/>
                    <a:pt x="133" y="354"/>
                  </a:cubicBezTo>
                  <a:cubicBezTo>
                    <a:pt x="146" y="367"/>
                    <a:pt x="159" y="380"/>
                    <a:pt x="171" y="393"/>
                  </a:cubicBezTo>
                  <a:cubicBezTo>
                    <a:pt x="196" y="418"/>
                    <a:pt x="221" y="444"/>
                    <a:pt x="245" y="470"/>
                  </a:cubicBezTo>
                  <a:cubicBezTo>
                    <a:pt x="250" y="476"/>
                    <a:pt x="256" y="482"/>
                    <a:pt x="262" y="488"/>
                  </a:cubicBezTo>
                  <a:cubicBezTo>
                    <a:pt x="267" y="494"/>
                    <a:pt x="272" y="501"/>
                    <a:pt x="276" y="508"/>
                  </a:cubicBezTo>
                  <a:cubicBezTo>
                    <a:pt x="276" y="507"/>
                    <a:pt x="277" y="507"/>
                    <a:pt x="278" y="506"/>
                  </a:cubicBezTo>
                  <a:cubicBezTo>
                    <a:pt x="254" y="485"/>
                    <a:pt x="234" y="460"/>
                    <a:pt x="215" y="434"/>
                  </a:cubicBezTo>
                  <a:cubicBezTo>
                    <a:pt x="205" y="422"/>
                    <a:pt x="195" y="409"/>
                    <a:pt x="185" y="397"/>
                  </a:cubicBezTo>
                  <a:cubicBezTo>
                    <a:pt x="173" y="384"/>
                    <a:pt x="162" y="371"/>
                    <a:pt x="150" y="358"/>
                  </a:cubicBezTo>
                  <a:cubicBezTo>
                    <a:pt x="135" y="341"/>
                    <a:pt x="120" y="324"/>
                    <a:pt x="105" y="307"/>
                  </a:cubicBezTo>
                  <a:cubicBezTo>
                    <a:pt x="99" y="300"/>
                    <a:pt x="93" y="294"/>
                    <a:pt x="87" y="287"/>
                  </a:cubicBezTo>
                  <a:cubicBezTo>
                    <a:pt x="82" y="282"/>
                    <a:pt x="76" y="276"/>
                    <a:pt x="68" y="273"/>
                  </a:cubicBezTo>
                  <a:cubicBezTo>
                    <a:pt x="67" y="272"/>
                    <a:pt x="66" y="273"/>
                    <a:pt x="67" y="274"/>
                  </a:cubicBezTo>
                  <a:cubicBezTo>
                    <a:pt x="72" y="288"/>
                    <a:pt x="83" y="298"/>
                    <a:pt x="93" y="308"/>
                  </a:cubicBezTo>
                  <a:cubicBezTo>
                    <a:pt x="105" y="322"/>
                    <a:pt x="117" y="335"/>
                    <a:pt x="130" y="348"/>
                  </a:cubicBezTo>
                  <a:cubicBezTo>
                    <a:pt x="141" y="361"/>
                    <a:pt x="153" y="374"/>
                    <a:pt x="166" y="386"/>
                  </a:cubicBezTo>
                  <a:cubicBezTo>
                    <a:pt x="177" y="399"/>
                    <a:pt x="190" y="411"/>
                    <a:pt x="201" y="423"/>
                  </a:cubicBezTo>
                  <a:cubicBezTo>
                    <a:pt x="216" y="438"/>
                    <a:pt x="230" y="453"/>
                    <a:pt x="242" y="470"/>
                  </a:cubicBezTo>
                  <a:cubicBezTo>
                    <a:pt x="243" y="469"/>
                    <a:pt x="243" y="468"/>
                    <a:pt x="244" y="468"/>
                  </a:cubicBezTo>
                  <a:cubicBezTo>
                    <a:pt x="232" y="461"/>
                    <a:pt x="224" y="449"/>
                    <a:pt x="216" y="438"/>
                  </a:cubicBezTo>
                  <a:cubicBezTo>
                    <a:pt x="205" y="425"/>
                    <a:pt x="193" y="413"/>
                    <a:pt x="181" y="401"/>
                  </a:cubicBezTo>
                  <a:cubicBezTo>
                    <a:pt x="157" y="375"/>
                    <a:pt x="134" y="349"/>
                    <a:pt x="113" y="321"/>
                  </a:cubicBezTo>
                  <a:cubicBezTo>
                    <a:pt x="99" y="304"/>
                    <a:pt x="86" y="285"/>
                    <a:pt x="75" y="267"/>
                  </a:cubicBezTo>
                  <a:cubicBezTo>
                    <a:pt x="64" y="248"/>
                    <a:pt x="53" y="230"/>
                    <a:pt x="39" y="213"/>
                  </a:cubicBezTo>
                  <a:cubicBezTo>
                    <a:pt x="38" y="212"/>
                    <a:pt x="36" y="213"/>
                    <a:pt x="37" y="214"/>
                  </a:cubicBezTo>
                  <a:cubicBezTo>
                    <a:pt x="40" y="230"/>
                    <a:pt x="51" y="242"/>
                    <a:pt x="59" y="256"/>
                  </a:cubicBezTo>
                  <a:cubicBezTo>
                    <a:pt x="68" y="271"/>
                    <a:pt x="77" y="286"/>
                    <a:pt x="87" y="301"/>
                  </a:cubicBezTo>
                  <a:cubicBezTo>
                    <a:pt x="97" y="316"/>
                    <a:pt x="108" y="330"/>
                    <a:pt x="118" y="344"/>
                  </a:cubicBezTo>
                  <a:cubicBezTo>
                    <a:pt x="128" y="359"/>
                    <a:pt x="139" y="373"/>
                    <a:pt x="149" y="388"/>
                  </a:cubicBezTo>
                  <a:cubicBezTo>
                    <a:pt x="155" y="395"/>
                    <a:pt x="160" y="402"/>
                    <a:pt x="165" y="409"/>
                  </a:cubicBezTo>
                  <a:cubicBezTo>
                    <a:pt x="170" y="416"/>
                    <a:pt x="175" y="422"/>
                    <a:pt x="182" y="426"/>
                  </a:cubicBezTo>
                  <a:cubicBezTo>
                    <a:pt x="184" y="426"/>
                    <a:pt x="185" y="425"/>
                    <a:pt x="184" y="424"/>
                  </a:cubicBezTo>
                  <a:cubicBezTo>
                    <a:pt x="182" y="417"/>
                    <a:pt x="178" y="411"/>
                    <a:pt x="174" y="405"/>
                  </a:cubicBezTo>
                  <a:cubicBezTo>
                    <a:pt x="170" y="398"/>
                    <a:pt x="166" y="391"/>
                    <a:pt x="162" y="384"/>
                  </a:cubicBezTo>
                  <a:cubicBezTo>
                    <a:pt x="155" y="371"/>
                    <a:pt x="147" y="357"/>
                    <a:pt x="140" y="343"/>
                  </a:cubicBezTo>
                  <a:cubicBezTo>
                    <a:pt x="125" y="315"/>
                    <a:pt x="111" y="287"/>
                    <a:pt x="97" y="258"/>
                  </a:cubicBezTo>
                  <a:cubicBezTo>
                    <a:pt x="96" y="257"/>
                    <a:pt x="94" y="258"/>
                    <a:pt x="95" y="260"/>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45" name="Freeform 43"/>
            <p:cNvSpPr>
              <a:spLocks noChangeArrowheads="1"/>
            </p:cNvSpPr>
            <p:nvPr/>
          </p:nvSpPr>
          <p:spPr bwMode="auto">
            <a:xfrm>
              <a:off x="3304" y="2556"/>
              <a:ext cx="1044" cy="577"/>
            </a:xfrm>
            <a:custGeom>
              <a:avLst/>
              <a:gdLst>
                <a:gd name="T0" fmla="*/ 796568 w 540"/>
                <a:gd name="T1" fmla="*/ 545023 h 298"/>
                <a:gd name="T2" fmla="*/ 3441581 w 540"/>
                <a:gd name="T3" fmla="*/ 2245763 h 298"/>
                <a:gd name="T4" fmla="*/ 2214457 w 540"/>
                <a:gd name="T5" fmla="*/ 1877300 h 298"/>
                <a:gd name="T6" fmla="*/ 417229 w 540"/>
                <a:gd name="T7" fmla="*/ 580621 h 298"/>
                <a:gd name="T8" fmla="*/ 519958 w 540"/>
                <a:gd name="T9" fmla="*/ 447113 h 298"/>
                <a:gd name="T10" fmla="*/ 21093 w 540"/>
                <a:gd name="T11" fmla="*/ 408896 h 298"/>
                <a:gd name="T12" fmla="*/ 1440099 w 540"/>
                <a:gd name="T13" fmla="*/ 1968846 h 298"/>
                <a:gd name="T14" fmla="*/ 938135 w 540"/>
                <a:gd name="T15" fmla="*/ 1590084 h 298"/>
                <a:gd name="T16" fmla="*/ 3026744 w 540"/>
                <a:gd name="T17" fmla="*/ 2591518 h 298"/>
                <a:gd name="T18" fmla="*/ 3416563 w 540"/>
                <a:gd name="T19" fmla="*/ 2538360 h 298"/>
                <a:gd name="T20" fmla="*/ 1385266 w 540"/>
                <a:gd name="T21" fmla="*/ 1716712 h 298"/>
                <a:gd name="T22" fmla="*/ 3374368 w 540"/>
                <a:gd name="T23" fmla="*/ 2945190 h 298"/>
                <a:gd name="T24" fmla="*/ 3111673 w 540"/>
                <a:gd name="T25" fmla="*/ 2912694 h 298"/>
                <a:gd name="T26" fmla="*/ 3067941 w 540"/>
                <a:gd name="T27" fmla="*/ 2601008 h 298"/>
                <a:gd name="T28" fmla="*/ 2509148 w 540"/>
                <a:gd name="T29" fmla="*/ 2601008 h 298"/>
                <a:gd name="T30" fmla="*/ 2293687 w 540"/>
                <a:gd name="T31" fmla="*/ 2467961 h 298"/>
                <a:gd name="T32" fmla="*/ 2118520 w 540"/>
                <a:gd name="T33" fmla="*/ 2280532 h 298"/>
                <a:gd name="T34" fmla="*/ 1955184 w 540"/>
                <a:gd name="T35" fmla="*/ 2060637 h 298"/>
                <a:gd name="T36" fmla="*/ 1780128 w 540"/>
                <a:gd name="T37" fmla="*/ 1900973 h 298"/>
                <a:gd name="T38" fmla="*/ 1925314 w 540"/>
                <a:gd name="T39" fmla="*/ 1923946 h 298"/>
                <a:gd name="T40" fmla="*/ 1823856 w 540"/>
                <a:gd name="T41" fmla="*/ 1912914 h 298"/>
                <a:gd name="T42" fmla="*/ 1701455 w 540"/>
                <a:gd name="T43" fmla="*/ 1812281 h 298"/>
                <a:gd name="T44" fmla="*/ 2173275 w 540"/>
                <a:gd name="T45" fmla="*/ 1980632 h 298"/>
                <a:gd name="T46" fmla="*/ 3037669 w 540"/>
                <a:gd name="T47" fmla="*/ 2049405 h 298"/>
                <a:gd name="T48" fmla="*/ 4496334 w 540"/>
                <a:gd name="T49" fmla="*/ 2257536 h 298"/>
                <a:gd name="T50" fmla="*/ 3169097 w 540"/>
                <a:gd name="T51" fmla="*/ 2612832 h 298"/>
                <a:gd name="T52" fmla="*/ 4344486 w 540"/>
                <a:gd name="T53" fmla="*/ 2423168 h 298"/>
                <a:gd name="T54" fmla="*/ 4619673 w 540"/>
                <a:gd name="T55" fmla="*/ 2236036 h 298"/>
                <a:gd name="T56" fmla="*/ 3670677 w 540"/>
                <a:gd name="T57" fmla="*/ 2571505 h 298"/>
                <a:gd name="T58" fmla="*/ 5393640 w 540"/>
                <a:gd name="T59" fmla="*/ 2499581 h 298"/>
                <a:gd name="T60" fmla="*/ 4006099 w 540"/>
                <a:gd name="T61" fmla="*/ 2923907 h 298"/>
                <a:gd name="T62" fmla="*/ 5472503 w 540"/>
                <a:gd name="T63" fmla="*/ 2366198 h 298"/>
                <a:gd name="T64" fmla="*/ 4084942 w 540"/>
                <a:gd name="T65" fmla="*/ 2521105 h 298"/>
                <a:gd name="T66" fmla="*/ 4028699 w 540"/>
                <a:gd name="T67" fmla="*/ 2521105 h 298"/>
                <a:gd name="T68" fmla="*/ 5145710 w 540"/>
                <a:gd name="T69" fmla="*/ 1854435 h 298"/>
                <a:gd name="T70" fmla="*/ 4050020 w 540"/>
                <a:gd name="T71" fmla="*/ 2624029 h 298"/>
                <a:gd name="T72" fmla="*/ 4281284 w 540"/>
                <a:gd name="T73" fmla="*/ 2290007 h 298"/>
                <a:gd name="T74" fmla="*/ 3670677 w 540"/>
                <a:gd name="T75" fmla="*/ 2112167 h 298"/>
                <a:gd name="T76" fmla="*/ 2162244 w 540"/>
                <a:gd name="T77" fmla="*/ 1945878 h 298"/>
                <a:gd name="T78" fmla="*/ 1813728 w 540"/>
                <a:gd name="T79" fmla="*/ 1746531 h 298"/>
                <a:gd name="T80" fmla="*/ 2334869 w 540"/>
                <a:gd name="T81" fmla="*/ 1980632 h 298"/>
                <a:gd name="T82" fmla="*/ 2281996 w 540"/>
                <a:gd name="T83" fmla="*/ 2043308 h 298"/>
                <a:gd name="T84" fmla="*/ 2252894 w 540"/>
                <a:gd name="T85" fmla="*/ 1987928 h 298"/>
                <a:gd name="T86" fmla="*/ 1723685 w 540"/>
                <a:gd name="T87" fmla="*/ 1882629 h 298"/>
                <a:gd name="T88" fmla="*/ 1966094 w 540"/>
                <a:gd name="T89" fmla="*/ 2146940 h 298"/>
                <a:gd name="T90" fmla="*/ 2457073 w 540"/>
                <a:gd name="T91" fmla="*/ 2393667 h 298"/>
                <a:gd name="T92" fmla="*/ 2795892 w 540"/>
                <a:gd name="T93" fmla="*/ 2726135 h 298"/>
                <a:gd name="T94" fmla="*/ 1101486 w 540"/>
                <a:gd name="T95" fmla="*/ 1699151 h 298"/>
                <a:gd name="T96" fmla="*/ 2959222 w 540"/>
                <a:gd name="T97" fmla="*/ 2859521 h 298"/>
                <a:gd name="T98" fmla="*/ 3506541 w 540"/>
                <a:gd name="T99" fmla="*/ 2945190 h 298"/>
                <a:gd name="T100" fmla="*/ 1385266 w 540"/>
                <a:gd name="T101" fmla="*/ 1716712 h 298"/>
                <a:gd name="T102" fmla="*/ 1898626 w 540"/>
                <a:gd name="T103" fmla="*/ 2069323 h 298"/>
                <a:gd name="T104" fmla="*/ 1169427 w 540"/>
                <a:gd name="T105" fmla="*/ 1634496 h 298"/>
                <a:gd name="T106" fmla="*/ 1169427 w 540"/>
                <a:gd name="T107" fmla="*/ 1735453 h 298"/>
                <a:gd name="T108" fmla="*/ 283825 w 540"/>
                <a:gd name="T109" fmla="*/ 978468 h 298"/>
                <a:gd name="T110" fmla="*/ 32006 w 540"/>
                <a:gd name="T111" fmla="*/ 408896 h 298"/>
                <a:gd name="T112" fmla="*/ 796568 w 540"/>
                <a:gd name="T113" fmla="*/ 747362 h 298"/>
                <a:gd name="T114" fmla="*/ 2040113 w 540"/>
                <a:gd name="T115" fmla="*/ 1935759 h 298"/>
                <a:gd name="T116" fmla="*/ 2230187 w 540"/>
                <a:gd name="T117" fmla="*/ 1854435 h 298"/>
                <a:gd name="T118" fmla="*/ 1802764 w 540"/>
                <a:gd name="T119" fmla="*/ 1355218 h 298"/>
                <a:gd name="T120" fmla="*/ 1068642 w 540"/>
                <a:gd name="T121" fmla="*/ 844159 h 29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40" h="298">
                  <a:moveTo>
                    <a:pt x="75" y="74"/>
                  </a:moveTo>
                  <a:cubicBezTo>
                    <a:pt x="101" y="97"/>
                    <a:pt x="128" y="117"/>
                    <a:pt x="156" y="137"/>
                  </a:cubicBezTo>
                  <a:cubicBezTo>
                    <a:pt x="170" y="147"/>
                    <a:pt x="184" y="157"/>
                    <a:pt x="199" y="166"/>
                  </a:cubicBezTo>
                  <a:cubicBezTo>
                    <a:pt x="213" y="174"/>
                    <a:pt x="229" y="182"/>
                    <a:pt x="244" y="189"/>
                  </a:cubicBezTo>
                  <a:cubicBezTo>
                    <a:pt x="252" y="192"/>
                    <a:pt x="260" y="196"/>
                    <a:pt x="267" y="199"/>
                  </a:cubicBezTo>
                  <a:cubicBezTo>
                    <a:pt x="274" y="202"/>
                    <a:pt x="282" y="205"/>
                    <a:pt x="289" y="205"/>
                  </a:cubicBezTo>
                  <a:cubicBezTo>
                    <a:pt x="290" y="206"/>
                    <a:pt x="291" y="204"/>
                    <a:pt x="290" y="203"/>
                  </a:cubicBezTo>
                  <a:cubicBezTo>
                    <a:pt x="283" y="193"/>
                    <a:pt x="270" y="189"/>
                    <a:pt x="259" y="183"/>
                  </a:cubicBezTo>
                  <a:cubicBezTo>
                    <a:pt x="243" y="174"/>
                    <a:pt x="228" y="165"/>
                    <a:pt x="212" y="155"/>
                  </a:cubicBezTo>
                  <a:cubicBezTo>
                    <a:pt x="197" y="146"/>
                    <a:pt x="182" y="138"/>
                    <a:pt x="167" y="127"/>
                  </a:cubicBezTo>
                  <a:cubicBezTo>
                    <a:pt x="153" y="118"/>
                    <a:pt x="140" y="107"/>
                    <a:pt x="127" y="96"/>
                  </a:cubicBezTo>
                  <a:cubicBezTo>
                    <a:pt x="118" y="89"/>
                    <a:pt x="110" y="81"/>
                    <a:pt x="101" y="74"/>
                  </a:cubicBezTo>
                  <a:cubicBezTo>
                    <a:pt x="93" y="67"/>
                    <a:pt x="84" y="60"/>
                    <a:pt x="80" y="50"/>
                  </a:cubicBezTo>
                  <a:cubicBezTo>
                    <a:pt x="79" y="51"/>
                    <a:pt x="79" y="51"/>
                    <a:pt x="78" y="52"/>
                  </a:cubicBezTo>
                  <a:cubicBezTo>
                    <a:pt x="92" y="55"/>
                    <a:pt x="103" y="66"/>
                    <a:pt x="113" y="74"/>
                  </a:cubicBezTo>
                  <a:cubicBezTo>
                    <a:pt x="127" y="86"/>
                    <a:pt x="141" y="97"/>
                    <a:pt x="155" y="108"/>
                  </a:cubicBezTo>
                  <a:cubicBezTo>
                    <a:pt x="182" y="130"/>
                    <a:pt x="209" y="152"/>
                    <a:pt x="238" y="171"/>
                  </a:cubicBezTo>
                  <a:cubicBezTo>
                    <a:pt x="249" y="179"/>
                    <a:pt x="261" y="186"/>
                    <a:pt x="272" y="192"/>
                  </a:cubicBezTo>
                  <a:cubicBezTo>
                    <a:pt x="284" y="199"/>
                    <a:pt x="296" y="206"/>
                    <a:pt x="307" y="215"/>
                  </a:cubicBezTo>
                  <a:cubicBezTo>
                    <a:pt x="307" y="214"/>
                    <a:pt x="308" y="213"/>
                    <a:pt x="308" y="212"/>
                  </a:cubicBezTo>
                  <a:cubicBezTo>
                    <a:pt x="280" y="201"/>
                    <a:pt x="257" y="179"/>
                    <a:pt x="233" y="162"/>
                  </a:cubicBezTo>
                  <a:cubicBezTo>
                    <a:pt x="206" y="141"/>
                    <a:pt x="176" y="125"/>
                    <a:pt x="148" y="108"/>
                  </a:cubicBezTo>
                  <a:cubicBezTo>
                    <a:pt x="139" y="102"/>
                    <a:pt x="130" y="96"/>
                    <a:pt x="121" y="90"/>
                  </a:cubicBezTo>
                  <a:cubicBezTo>
                    <a:pt x="119" y="89"/>
                    <a:pt x="118" y="91"/>
                    <a:pt x="119" y="92"/>
                  </a:cubicBezTo>
                  <a:cubicBezTo>
                    <a:pt x="145" y="113"/>
                    <a:pt x="174" y="131"/>
                    <a:pt x="202" y="148"/>
                  </a:cubicBezTo>
                  <a:cubicBezTo>
                    <a:pt x="216" y="156"/>
                    <a:pt x="229" y="164"/>
                    <a:pt x="242" y="172"/>
                  </a:cubicBezTo>
                  <a:cubicBezTo>
                    <a:pt x="255" y="180"/>
                    <a:pt x="267" y="188"/>
                    <a:pt x="280" y="195"/>
                  </a:cubicBezTo>
                  <a:cubicBezTo>
                    <a:pt x="298" y="205"/>
                    <a:pt x="318" y="214"/>
                    <a:pt x="338" y="216"/>
                  </a:cubicBezTo>
                  <a:cubicBezTo>
                    <a:pt x="340" y="216"/>
                    <a:pt x="341" y="215"/>
                    <a:pt x="339" y="214"/>
                  </a:cubicBezTo>
                  <a:cubicBezTo>
                    <a:pt x="333" y="210"/>
                    <a:pt x="326" y="207"/>
                    <a:pt x="318" y="204"/>
                  </a:cubicBezTo>
                  <a:cubicBezTo>
                    <a:pt x="311" y="202"/>
                    <a:pt x="303" y="199"/>
                    <a:pt x="295" y="195"/>
                  </a:cubicBezTo>
                  <a:cubicBezTo>
                    <a:pt x="279" y="188"/>
                    <a:pt x="262" y="181"/>
                    <a:pt x="246" y="174"/>
                  </a:cubicBezTo>
                  <a:cubicBezTo>
                    <a:pt x="216" y="160"/>
                    <a:pt x="185" y="146"/>
                    <a:pt x="156" y="130"/>
                  </a:cubicBezTo>
                  <a:cubicBezTo>
                    <a:pt x="129" y="116"/>
                    <a:pt x="102" y="101"/>
                    <a:pt x="78" y="82"/>
                  </a:cubicBezTo>
                  <a:cubicBezTo>
                    <a:pt x="78" y="83"/>
                    <a:pt x="77" y="84"/>
                    <a:pt x="76" y="85"/>
                  </a:cubicBezTo>
                  <a:cubicBezTo>
                    <a:pt x="105" y="103"/>
                    <a:pt x="131" y="125"/>
                    <a:pt x="160" y="145"/>
                  </a:cubicBezTo>
                  <a:cubicBezTo>
                    <a:pt x="174" y="154"/>
                    <a:pt x="188" y="164"/>
                    <a:pt x="204" y="173"/>
                  </a:cubicBezTo>
                  <a:cubicBezTo>
                    <a:pt x="211" y="177"/>
                    <a:pt x="218" y="181"/>
                    <a:pt x="226" y="185"/>
                  </a:cubicBezTo>
                  <a:cubicBezTo>
                    <a:pt x="232" y="188"/>
                    <a:pt x="239" y="192"/>
                    <a:pt x="246" y="196"/>
                  </a:cubicBezTo>
                  <a:cubicBezTo>
                    <a:pt x="251" y="198"/>
                    <a:pt x="256" y="200"/>
                    <a:pt x="261" y="201"/>
                  </a:cubicBezTo>
                  <a:cubicBezTo>
                    <a:pt x="263" y="202"/>
                    <a:pt x="263" y="199"/>
                    <a:pt x="262" y="199"/>
                  </a:cubicBezTo>
                  <a:cubicBezTo>
                    <a:pt x="248" y="191"/>
                    <a:pt x="232" y="186"/>
                    <a:pt x="217" y="180"/>
                  </a:cubicBezTo>
                  <a:cubicBezTo>
                    <a:pt x="201" y="173"/>
                    <a:pt x="186" y="165"/>
                    <a:pt x="171" y="157"/>
                  </a:cubicBezTo>
                  <a:cubicBezTo>
                    <a:pt x="141" y="141"/>
                    <a:pt x="113" y="122"/>
                    <a:pt x="87" y="100"/>
                  </a:cubicBezTo>
                  <a:cubicBezTo>
                    <a:pt x="66" y="83"/>
                    <a:pt x="47" y="65"/>
                    <a:pt x="27" y="47"/>
                  </a:cubicBezTo>
                  <a:cubicBezTo>
                    <a:pt x="26" y="48"/>
                    <a:pt x="26" y="49"/>
                    <a:pt x="25" y="49"/>
                  </a:cubicBezTo>
                  <a:cubicBezTo>
                    <a:pt x="52" y="73"/>
                    <a:pt x="80" y="95"/>
                    <a:pt x="107" y="118"/>
                  </a:cubicBezTo>
                  <a:cubicBezTo>
                    <a:pt x="120" y="128"/>
                    <a:pt x="133" y="139"/>
                    <a:pt x="145" y="150"/>
                  </a:cubicBezTo>
                  <a:cubicBezTo>
                    <a:pt x="156" y="160"/>
                    <a:pt x="168" y="171"/>
                    <a:pt x="180" y="180"/>
                  </a:cubicBezTo>
                  <a:cubicBezTo>
                    <a:pt x="193" y="191"/>
                    <a:pt x="206" y="201"/>
                    <a:pt x="221" y="208"/>
                  </a:cubicBezTo>
                  <a:cubicBezTo>
                    <a:pt x="222" y="209"/>
                    <a:pt x="223" y="208"/>
                    <a:pt x="223" y="207"/>
                  </a:cubicBezTo>
                  <a:cubicBezTo>
                    <a:pt x="223" y="201"/>
                    <a:pt x="217" y="197"/>
                    <a:pt x="212" y="193"/>
                  </a:cubicBezTo>
                  <a:cubicBezTo>
                    <a:pt x="206" y="188"/>
                    <a:pt x="199" y="182"/>
                    <a:pt x="193" y="177"/>
                  </a:cubicBezTo>
                  <a:cubicBezTo>
                    <a:pt x="179" y="166"/>
                    <a:pt x="165" y="155"/>
                    <a:pt x="151" y="145"/>
                  </a:cubicBezTo>
                  <a:cubicBezTo>
                    <a:pt x="122" y="124"/>
                    <a:pt x="95" y="101"/>
                    <a:pt x="67" y="79"/>
                  </a:cubicBezTo>
                  <a:cubicBezTo>
                    <a:pt x="58" y="71"/>
                    <a:pt x="50" y="64"/>
                    <a:pt x="41" y="56"/>
                  </a:cubicBezTo>
                  <a:cubicBezTo>
                    <a:pt x="34" y="49"/>
                    <a:pt x="25" y="42"/>
                    <a:pt x="16" y="37"/>
                  </a:cubicBezTo>
                  <a:cubicBezTo>
                    <a:pt x="15" y="37"/>
                    <a:pt x="14" y="38"/>
                    <a:pt x="14" y="39"/>
                  </a:cubicBezTo>
                  <a:cubicBezTo>
                    <a:pt x="18" y="46"/>
                    <a:pt x="23" y="51"/>
                    <a:pt x="28" y="56"/>
                  </a:cubicBezTo>
                  <a:cubicBezTo>
                    <a:pt x="34" y="61"/>
                    <a:pt x="40" y="67"/>
                    <a:pt x="46" y="73"/>
                  </a:cubicBezTo>
                  <a:cubicBezTo>
                    <a:pt x="59" y="85"/>
                    <a:pt x="72" y="97"/>
                    <a:pt x="85" y="109"/>
                  </a:cubicBezTo>
                  <a:cubicBezTo>
                    <a:pt x="99" y="120"/>
                    <a:pt x="112" y="132"/>
                    <a:pt x="126" y="142"/>
                  </a:cubicBezTo>
                  <a:cubicBezTo>
                    <a:pt x="133" y="148"/>
                    <a:pt x="140" y="153"/>
                    <a:pt x="147" y="158"/>
                  </a:cubicBezTo>
                  <a:cubicBezTo>
                    <a:pt x="153" y="162"/>
                    <a:pt x="159" y="167"/>
                    <a:pt x="165" y="171"/>
                  </a:cubicBezTo>
                  <a:cubicBezTo>
                    <a:pt x="171" y="175"/>
                    <a:pt x="178" y="179"/>
                    <a:pt x="185" y="180"/>
                  </a:cubicBezTo>
                  <a:cubicBezTo>
                    <a:pt x="186" y="181"/>
                    <a:pt x="187" y="180"/>
                    <a:pt x="187" y="179"/>
                  </a:cubicBezTo>
                  <a:cubicBezTo>
                    <a:pt x="187" y="174"/>
                    <a:pt x="184" y="169"/>
                    <a:pt x="181" y="165"/>
                  </a:cubicBezTo>
                  <a:cubicBezTo>
                    <a:pt x="177" y="161"/>
                    <a:pt x="173" y="157"/>
                    <a:pt x="168" y="153"/>
                  </a:cubicBezTo>
                  <a:cubicBezTo>
                    <a:pt x="156" y="141"/>
                    <a:pt x="143" y="128"/>
                    <a:pt x="130" y="116"/>
                  </a:cubicBezTo>
                  <a:cubicBezTo>
                    <a:pt x="104" y="92"/>
                    <a:pt x="77" y="68"/>
                    <a:pt x="51" y="43"/>
                  </a:cubicBezTo>
                  <a:cubicBezTo>
                    <a:pt x="43" y="36"/>
                    <a:pt x="36" y="28"/>
                    <a:pt x="29" y="20"/>
                  </a:cubicBezTo>
                  <a:cubicBezTo>
                    <a:pt x="22" y="13"/>
                    <a:pt x="15" y="6"/>
                    <a:pt x="8" y="0"/>
                  </a:cubicBezTo>
                  <a:cubicBezTo>
                    <a:pt x="6" y="0"/>
                    <a:pt x="5" y="1"/>
                    <a:pt x="5" y="2"/>
                  </a:cubicBezTo>
                  <a:cubicBezTo>
                    <a:pt x="9" y="9"/>
                    <a:pt x="14" y="14"/>
                    <a:pt x="20" y="20"/>
                  </a:cubicBezTo>
                  <a:cubicBezTo>
                    <a:pt x="26" y="26"/>
                    <a:pt x="32" y="32"/>
                    <a:pt x="38" y="39"/>
                  </a:cubicBezTo>
                  <a:cubicBezTo>
                    <a:pt x="50" y="52"/>
                    <a:pt x="63" y="65"/>
                    <a:pt x="76" y="78"/>
                  </a:cubicBezTo>
                  <a:cubicBezTo>
                    <a:pt x="99" y="102"/>
                    <a:pt x="125" y="124"/>
                    <a:pt x="149" y="147"/>
                  </a:cubicBezTo>
                  <a:cubicBezTo>
                    <a:pt x="154" y="152"/>
                    <a:pt x="160" y="158"/>
                    <a:pt x="165" y="163"/>
                  </a:cubicBezTo>
                  <a:cubicBezTo>
                    <a:pt x="165" y="163"/>
                    <a:pt x="166" y="162"/>
                    <a:pt x="166" y="161"/>
                  </a:cubicBezTo>
                  <a:cubicBezTo>
                    <a:pt x="159" y="159"/>
                    <a:pt x="153" y="154"/>
                    <a:pt x="147" y="149"/>
                  </a:cubicBezTo>
                  <a:cubicBezTo>
                    <a:pt x="141" y="144"/>
                    <a:pt x="135" y="140"/>
                    <a:pt x="128" y="135"/>
                  </a:cubicBezTo>
                  <a:cubicBezTo>
                    <a:pt x="114" y="124"/>
                    <a:pt x="100" y="113"/>
                    <a:pt x="86" y="102"/>
                  </a:cubicBezTo>
                  <a:cubicBezTo>
                    <a:pt x="60" y="82"/>
                    <a:pt x="36" y="59"/>
                    <a:pt x="8" y="42"/>
                  </a:cubicBezTo>
                  <a:cubicBezTo>
                    <a:pt x="6" y="41"/>
                    <a:pt x="4" y="40"/>
                    <a:pt x="2" y="39"/>
                  </a:cubicBezTo>
                  <a:cubicBezTo>
                    <a:pt x="1" y="38"/>
                    <a:pt x="0" y="39"/>
                    <a:pt x="0" y="40"/>
                  </a:cubicBezTo>
                  <a:cubicBezTo>
                    <a:pt x="3" y="47"/>
                    <a:pt x="9" y="51"/>
                    <a:pt x="14" y="56"/>
                  </a:cubicBezTo>
                  <a:cubicBezTo>
                    <a:pt x="20" y="62"/>
                    <a:pt x="26" y="68"/>
                    <a:pt x="33" y="74"/>
                  </a:cubicBezTo>
                  <a:cubicBezTo>
                    <a:pt x="46" y="86"/>
                    <a:pt x="59" y="98"/>
                    <a:pt x="73" y="110"/>
                  </a:cubicBezTo>
                  <a:cubicBezTo>
                    <a:pt x="99" y="135"/>
                    <a:pt x="126" y="157"/>
                    <a:pt x="153" y="181"/>
                  </a:cubicBezTo>
                  <a:cubicBezTo>
                    <a:pt x="155" y="183"/>
                    <a:pt x="157" y="185"/>
                    <a:pt x="159" y="187"/>
                  </a:cubicBezTo>
                  <a:cubicBezTo>
                    <a:pt x="161" y="188"/>
                    <a:pt x="162" y="186"/>
                    <a:pt x="161" y="185"/>
                  </a:cubicBezTo>
                  <a:cubicBezTo>
                    <a:pt x="142" y="163"/>
                    <a:pt x="117" y="148"/>
                    <a:pt x="94" y="131"/>
                  </a:cubicBezTo>
                  <a:cubicBezTo>
                    <a:pt x="70" y="113"/>
                    <a:pt x="48" y="92"/>
                    <a:pt x="22" y="77"/>
                  </a:cubicBezTo>
                  <a:cubicBezTo>
                    <a:pt x="21" y="76"/>
                    <a:pt x="20" y="78"/>
                    <a:pt x="20" y="79"/>
                  </a:cubicBezTo>
                  <a:cubicBezTo>
                    <a:pt x="28" y="90"/>
                    <a:pt x="38" y="100"/>
                    <a:pt x="48" y="109"/>
                  </a:cubicBezTo>
                  <a:cubicBezTo>
                    <a:pt x="59" y="118"/>
                    <a:pt x="69" y="127"/>
                    <a:pt x="80" y="136"/>
                  </a:cubicBezTo>
                  <a:cubicBezTo>
                    <a:pt x="100" y="154"/>
                    <a:pt x="124" y="169"/>
                    <a:pt x="139" y="191"/>
                  </a:cubicBezTo>
                  <a:cubicBezTo>
                    <a:pt x="140" y="191"/>
                    <a:pt x="140" y="190"/>
                    <a:pt x="141" y="189"/>
                  </a:cubicBezTo>
                  <a:cubicBezTo>
                    <a:pt x="97" y="165"/>
                    <a:pt x="69" y="122"/>
                    <a:pt x="30" y="92"/>
                  </a:cubicBezTo>
                  <a:cubicBezTo>
                    <a:pt x="29" y="93"/>
                    <a:pt x="29" y="94"/>
                    <a:pt x="28" y="94"/>
                  </a:cubicBezTo>
                  <a:cubicBezTo>
                    <a:pt x="55" y="115"/>
                    <a:pt x="78" y="139"/>
                    <a:pt x="104" y="161"/>
                  </a:cubicBezTo>
                  <a:cubicBezTo>
                    <a:pt x="117" y="172"/>
                    <a:pt x="131" y="183"/>
                    <a:pt x="145" y="192"/>
                  </a:cubicBezTo>
                  <a:cubicBezTo>
                    <a:pt x="152" y="197"/>
                    <a:pt x="160" y="201"/>
                    <a:pt x="167" y="206"/>
                  </a:cubicBezTo>
                  <a:cubicBezTo>
                    <a:pt x="174" y="210"/>
                    <a:pt x="180" y="214"/>
                    <a:pt x="186" y="218"/>
                  </a:cubicBezTo>
                  <a:cubicBezTo>
                    <a:pt x="192" y="221"/>
                    <a:pt x="197" y="224"/>
                    <a:pt x="203" y="226"/>
                  </a:cubicBezTo>
                  <a:cubicBezTo>
                    <a:pt x="204" y="226"/>
                    <a:pt x="205" y="224"/>
                    <a:pt x="204" y="223"/>
                  </a:cubicBezTo>
                  <a:cubicBezTo>
                    <a:pt x="193" y="214"/>
                    <a:pt x="181" y="207"/>
                    <a:pt x="169" y="200"/>
                  </a:cubicBezTo>
                  <a:cubicBezTo>
                    <a:pt x="157" y="193"/>
                    <a:pt x="145" y="186"/>
                    <a:pt x="133" y="179"/>
                  </a:cubicBezTo>
                  <a:cubicBezTo>
                    <a:pt x="123" y="173"/>
                    <a:pt x="112" y="167"/>
                    <a:pt x="102" y="161"/>
                  </a:cubicBezTo>
                  <a:cubicBezTo>
                    <a:pt x="92" y="154"/>
                    <a:pt x="82" y="147"/>
                    <a:pt x="76" y="137"/>
                  </a:cubicBezTo>
                  <a:cubicBezTo>
                    <a:pt x="75" y="138"/>
                    <a:pt x="75" y="139"/>
                    <a:pt x="74" y="139"/>
                  </a:cubicBezTo>
                  <a:cubicBezTo>
                    <a:pt x="81" y="142"/>
                    <a:pt x="87" y="148"/>
                    <a:pt x="92" y="153"/>
                  </a:cubicBezTo>
                  <a:cubicBezTo>
                    <a:pt x="98" y="158"/>
                    <a:pt x="105" y="163"/>
                    <a:pt x="111" y="168"/>
                  </a:cubicBezTo>
                  <a:cubicBezTo>
                    <a:pt x="125" y="178"/>
                    <a:pt x="138" y="188"/>
                    <a:pt x="153" y="197"/>
                  </a:cubicBezTo>
                  <a:cubicBezTo>
                    <a:pt x="166" y="205"/>
                    <a:pt x="180" y="213"/>
                    <a:pt x="194" y="221"/>
                  </a:cubicBezTo>
                  <a:cubicBezTo>
                    <a:pt x="209" y="229"/>
                    <a:pt x="224" y="237"/>
                    <a:pt x="239" y="243"/>
                  </a:cubicBezTo>
                  <a:cubicBezTo>
                    <a:pt x="255" y="251"/>
                    <a:pt x="272" y="257"/>
                    <a:pt x="290" y="261"/>
                  </a:cubicBezTo>
                  <a:cubicBezTo>
                    <a:pt x="291" y="262"/>
                    <a:pt x="292" y="259"/>
                    <a:pt x="290" y="259"/>
                  </a:cubicBezTo>
                  <a:cubicBezTo>
                    <a:pt x="234" y="228"/>
                    <a:pt x="177" y="200"/>
                    <a:pt x="126" y="161"/>
                  </a:cubicBezTo>
                  <a:cubicBezTo>
                    <a:pt x="113" y="151"/>
                    <a:pt x="100" y="140"/>
                    <a:pt x="88" y="129"/>
                  </a:cubicBezTo>
                  <a:cubicBezTo>
                    <a:pt x="88" y="130"/>
                    <a:pt x="87" y="130"/>
                    <a:pt x="87" y="131"/>
                  </a:cubicBezTo>
                  <a:cubicBezTo>
                    <a:pt x="95" y="133"/>
                    <a:pt x="102" y="137"/>
                    <a:pt x="108" y="141"/>
                  </a:cubicBezTo>
                  <a:cubicBezTo>
                    <a:pt x="115" y="145"/>
                    <a:pt x="121" y="150"/>
                    <a:pt x="128" y="154"/>
                  </a:cubicBezTo>
                  <a:cubicBezTo>
                    <a:pt x="143" y="164"/>
                    <a:pt x="158" y="174"/>
                    <a:pt x="172" y="184"/>
                  </a:cubicBezTo>
                  <a:cubicBezTo>
                    <a:pt x="200" y="203"/>
                    <a:pt x="229" y="220"/>
                    <a:pt x="260" y="234"/>
                  </a:cubicBezTo>
                  <a:cubicBezTo>
                    <a:pt x="272" y="239"/>
                    <a:pt x="285" y="244"/>
                    <a:pt x="297" y="249"/>
                  </a:cubicBezTo>
                  <a:cubicBezTo>
                    <a:pt x="297" y="248"/>
                    <a:pt x="298" y="247"/>
                    <a:pt x="298" y="246"/>
                  </a:cubicBezTo>
                  <a:cubicBezTo>
                    <a:pt x="266" y="236"/>
                    <a:pt x="234" y="224"/>
                    <a:pt x="204" y="209"/>
                  </a:cubicBezTo>
                  <a:cubicBezTo>
                    <a:pt x="189" y="201"/>
                    <a:pt x="174" y="192"/>
                    <a:pt x="159" y="184"/>
                  </a:cubicBezTo>
                  <a:cubicBezTo>
                    <a:pt x="146" y="176"/>
                    <a:pt x="134" y="168"/>
                    <a:pt x="122" y="159"/>
                  </a:cubicBezTo>
                  <a:cubicBezTo>
                    <a:pt x="118" y="156"/>
                    <a:pt x="110" y="151"/>
                    <a:pt x="110" y="145"/>
                  </a:cubicBezTo>
                  <a:cubicBezTo>
                    <a:pt x="109" y="146"/>
                    <a:pt x="109" y="146"/>
                    <a:pt x="108" y="147"/>
                  </a:cubicBezTo>
                  <a:cubicBezTo>
                    <a:pt x="116" y="149"/>
                    <a:pt x="123" y="153"/>
                    <a:pt x="130" y="156"/>
                  </a:cubicBezTo>
                  <a:cubicBezTo>
                    <a:pt x="136" y="160"/>
                    <a:pt x="143" y="164"/>
                    <a:pt x="150" y="168"/>
                  </a:cubicBezTo>
                  <a:cubicBezTo>
                    <a:pt x="166" y="176"/>
                    <a:pt x="181" y="185"/>
                    <a:pt x="196" y="193"/>
                  </a:cubicBezTo>
                  <a:cubicBezTo>
                    <a:pt x="227" y="210"/>
                    <a:pt x="258" y="225"/>
                    <a:pt x="290" y="238"/>
                  </a:cubicBezTo>
                  <a:cubicBezTo>
                    <a:pt x="301" y="242"/>
                    <a:pt x="314" y="246"/>
                    <a:pt x="326" y="250"/>
                  </a:cubicBezTo>
                  <a:cubicBezTo>
                    <a:pt x="334" y="252"/>
                    <a:pt x="345" y="257"/>
                    <a:pt x="353" y="252"/>
                  </a:cubicBezTo>
                  <a:cubicBezTo>
                    <a:pt x="354" y="252"/>
                    <a:pt x="354" y="251"/>
                    <a:pt x="353" y="250"/>
                  </a:cubicBezTo>
                  <a:cubicBezTo>
                    <a:pt x="348" y="247"/>
                    <a:pt x="342" y="245"/>
                    <a:pt x="335" y="244"/>
                  </a:cubicBezTo>
                  <a:cubicBezTo>
                    <a:pt x="328" y="243"/>
                    <a:pt x="321" y="241"/>
                    <a:pt x="313" y="240"/>
                  </a:cubicBezTo>
                  <a:cubicBezTo>
                    <a:pt x="296" y="236"/>
                    <a:pt x="279" y="233"/>
                    <a:pt x="263" y="227"/>
                  </a:cubicBezTo>
                  <a:cubicBezTo>
                    <a:pt x="249" y="223"/>
                    <a:pt x="235" y="218"/>
                    <a:pt x="222" y="212"/>
                  </a:cubicBezTo>
                  <a:cubicBezTo>
                    <a:pt x="208" y="207"/>
                    <a:pt x="194" y="201"/>
                    <a:pt x="181" y="194"/>
                  </a:cubicBezTo>
                  <a:cubicBezTo>
                    <a:pt x="158" y="182"/>
                    <a:pt x="136" y="168"/>
                    <a:pt x="118" y="149"/>
                  </a:cubicBezTo>
                  <a:cubicBezTo>
                    <a:pt x="117" y="150"/>
                    <a:pt x="117" y="150"/>
                    <a:pt x="116" y="151"/>
                  </a:cubicBezTo>
                  <a:cubicBezTo>
                    <a:pt x="145" y="169"/>
                    <a:pt x="173" y="188"/>
                    <a:pt x="204" y="204"/>
                  </a:cubicBezTo>
                  <a:cubicBezTo>
                    <a:pt x="234" y="220"/>
                    <a:pt x="267" y="232"/>
                    <a:pt x="299" y="243"/>
                  </a:cubicBezTo>
                  <a:cubicBezTo>
                    <a:pt x="309" y="246"/>
                    <a:pt x="322" y="248"/>
                    <a:pt x="330" y="255"/>
                  </a:cubicBezTo>
                  <a:cubicBezTo>
                    <a:pt x="330" y="254"/>
                    <a:pt x="330" y="254"/>
                    <a:pt x="330" y="253"/>
                  </a:cubicBezTo>
                  <a:cubicBezTo>
                    <a:pt x="321" y="257"/>
                    <a:pt x="310" y="255"/>
                    <a:pt x="300" y="253"/>
                  </a:cubicBezTo>
                  <a:cubicBezTo>
                    <a:pt x="288" y="250"/>
                    <a:pt x="277" y="245"/>
                    <a:pt x="266" y="240"/>
                  </a:cubicBezTo>
                  <a:cubicBezTo>
                    <a:pt x="241" y="228"/>
                    <a:pt x="218" y="216"/>
                    <a:pt x="195" y="201"/>
                  </a:cubicBezTo>
                  <a:cubicBezTo>
                    <a:pt x="176" y="188"/>
                    <a:pt x="157" y="175"/>
                    <a:pt x="136" y="165"/>
                  </a:cubicBezTo>
                  <a:cubicBezTo>
                    <a:pt x="135" y="164"/>
                    <a:pt x="133" y="166"/>
                    <a:pt x="134" y="167"/>
                  </a:cubicBezTo>
                  <a:cubicBezTo>
                    <a:pt x="155" y="191"/>
                    <a:pt x="180" y="211"/>
                    <a:pt x="207" y="228"/>
                  </a:cubicBezTo>
                  <a:cubicBezTo>
                    <a:pt x="219" y="237"/>
                    <a:pt x="233" y="245"/>
                    <a:pt x="246" y="252"/>
                  </a:cubicBezTo>
                  <a:cubicBezTo>
                    <a:pt x="260" y="260"/>
                    <a:pt x="275" y="266"/>
                    <a:pt x="291" y="270"/>
                  </a:cubicBezTo>
                  <a:cubicBezTo>
                    <a:pt x="309" y="276"/>
                    <a:pt x="328" y="280"/>
                    <a:pt x="347" y="283"/>
                  </a:cubicBezTo>
                  <a:cubicBezTo>
                    <a:pt x="349" y="283"/>
                    <a:pt x="349" y="281"/>
                    <a:pt x="348" y="280"/>
                  </a:cubicBezTo>
                  <a:cubicBezTo>
                    <a:pt x="292" y="265"/>
                    <a:pt x="233" y="250"/>
                    <a:pt x="187" y="211"/>
                  </a:cubicBezTo>
                  <a:cubicBezTo>
                    <a:pt x="184" y="209"/>
                    <a:pt x="181" y="206"/>
                    <a:pt x="179" y="203"/>
                  </a:cubicBezTo>
                  <a:cubicBezTo>
                    <a:pt x="178" y="204"/>
                    <a:pt x="178" y="205"/>
                    <a:pt x="177" y="206"/>
                  </a:cubicBezTo>
                  <a:cubicBezTo>
                    <a:pt x="185" y="208"/>
                    <a:pt x="191" y="213"/>
                    <a:pt x="197" y="217"/>
                  </a:cubicBezTo>
                  <a:cubicBezTo>
                    <a:pt x="204" y="222"/>
                    <a:pt x="210" y="226"/>
                    <a:pt x="217" y="231"/>
                  </a:cubicBezTo>
                  <a:cubicBezTo>
                    <a:pt x="230" y="240"/>
                    <a:pt x="245" y="250"/>
                    <a:pt x="260" y="258"/>
                  </a:cubicBezTo>
                  <a:cubicBezTo>
                    <a:pt x="275" y="266"/>
                    <a:pt x="290" y="272"/>
                    <a:pt x="307" y="277"/>
                  </a:cubicBezTo>
                  <a:cubicBezTo>
                    <a:pt x="315" y="280"/>
                    <a:pt x="323" y="282"/>
                    <a:pt x="331" y="283"/>
                  </a:cubicBezTo>
                  <a:cubicBezTo>
                    <a:pt x="339" y="285"/>
                    <a:pt x="347" y="286"/>
                    <a:pt x="355" y="287"/>
                  </a:cubicBezTo>
                  <a:cubicBezTo>
                    <a:pt x="359" y="287"/>
                    <a:pt x="362" y="288"/>
                    <a:pt x="366" y="289"/>
                  </a:cubicBezTo>
                  <a:cubicBezTo>
                    <a:pt x="366" y="288"/>
                    <a:pt x="366" y="287"/>
                    <a:pt x="366" y="286"/>
                  </a:cubicBezTo>
                  <a:cubicBezTo>
                    <a:pt x="359" y="289"/>
                    <a:pt x="351" y="287"/>
                    <a:pt x="345" y="285"/>
                  </a:cubicBezTo>
                  <a:cubicBezTo>
                    <a:pt x="337" y="283"/>
                    <a:pt x="331" y="280"/>
                    <a:pt x="324" y="278"/>
                  </a:cubicBezTo>
                  <a:cubicBezTo>
                    <a:pt x="308" y="272"/>
                    <a:pt x="292" y="266"/>
                    <a:pt x="277" y="258"/>
                  </a:cubicBezTo>
                  <a:cubicBezTo>
                    <a:pt x="245" y="242"/>
                    <a:pt x="214" y="224"/>
                    <a:pt x="183" y="207"/>
                  </a:cubicBezTo>
                  <a:cubicBezTo>
                    <a:pt x="172" y="201"/>
                    <a:pt x="162" y="194"/>
                    <a:pt x="151" y="188"/>
                  </a:cubicBezTo>
                  <a:cubicBezTo>
                    <a:pt x="150" y="188"/>
                    <a:pt x="149" y="189"/>
                    <a:pt x="149" y="190"/>
                  </a:cubicBezTo>
                  <a:cubicBezTo>
                    <a:pt x="151" y="195"/>
                    <a:pt x="156" y="199"/>
                    <a:pt x="160" y="202"/>
                  </a:cubicBezTo>
                  <a:cubicBezTo>
                    <a:pt x="165" y="206"/>
                    <a:pt x="171" y="209"/>
                    <a:pt x="176" y="212"/>
                  </a:cubicBezTo>
                  <a:cubicBezTo>
                    <a:pt x="183" y="216"/>
                    <a:pt x="189" y="221"/>
                    <a:pt x="196" y="226"/>
                  </a:cubicBezTo>
                  <a:cubicBezTo>
                    <a:pt x="203" y="230"/>
                    <a:pt x="210" y="235"/>
                    <a:pt x="218" y="239"/>
                  </a:cubicBezTo>
                  <a:cubicBezTo>
                    <a:pt x="245" y="256"/>
                    <a:pt x="274" y="270"/>
                    <a:pt x="305" y="280"/>
                  </a:cubicBezTo>
                  <a:cubicBezTo>
                    <a:pt x="328" y="287"/>
                    <a:pt x="352" y="293"/>
                    <a:pt x="376" y="291"/>
                  </a:cubicBezTo>
                  <a:cubicBezTo>
                    <a:pt x="378" y="291"/>
                    <a:pt x="378" y="289"/>
                    <a:pt x="376" y="289"/>
                  </a:cubicBezTo>
                  <a:cubicBezTo>
                    <a:pt x="345" y="283"/>
                    <a:pt x="313" y="280"/>
                    <a:pt x="282" y="269"/>
                  </a:cubicBezTo>
                  <a:cubicBezTo>
                    <a:pt x="268" y="264"/>
                    <a:pt x="254" y="257"/>
                    <a:pt x="240" y="249"/>
                  </a:cubicBezTo>
                  <a:cubicBezTo>
                    <a:pt x="226" y="242"/>
                    <a:pt x="212" y="233"/>
                    <a:pt x="199" y="225"/>
                  </a:cubicBezTo>
                  <a:cubicBezTo>
                    <a:pt x="176" y="210"/>
                    <a:pt x="155" y="193"/>
                    <a:pt x="137" y="172"/>
                  </a:cubicBezTo>
                  <a:cubicBezTo>
                    <a:pt x="136" y="173"/>
                    <a:pt x="136" y="173"/>
                    <a:pt x="135" y="174"/>
                  </a:cubicBezTo>
                  <a:cubicBezTo>
                    <a:pt x="143" y="174"/>
                    <a:pt x="149" y="181"/>
                    <a:pt x="155" y="184"/>
                  </a:cubicBezTo>
                  <a:cubicBezTo>
                    <a:pt x="162" y="189"/>
                    <a:pt x="169" y="193"/>
                    <a:pt x="177" y="198"/>
                  </a:cubicBezTo>
                  <a:cubicBezTo>
                    <a:pt x="191" y="206"/>
                    <a:pt x="206" y="214"/>
                    <a:pt x="221" y="221"/>
                  </a:cubicBezTo>
                  <a:cubicBezTo>
                    <a:pt x="252" y="236"/>
                    <a:pt x="283" y="249"/>
                    <a:pt x="316" y="258"/>
                  </a:cubicBezTo>
                  <a:cubicBezTo>
                    <a:pt x="323" y="260"/>
                    <a:pt x="331" y="261"/>
                    <a:pt x="339" y="263"/>
                  </a:cubicBezTo>
                  <a:cubicBezTo>
                    <a:pt x="341" y="263"/>
                    <a:pt x="341" y="261"/>
                    <a:pt x="340" y="260"/>
                  </a:cubicBezTo>
                  <a:cubicBezTo>
                    <a:pt x="329" y="253"/>
                    <a:pt x="314" y="253"/>
                    <a:pt x="301" y="250"/>
                  </a:cubicBezTo>
                  <a:cubicBezTo>
                    <a:pt x="284" y="246"/>
                    <a:pt x="267" y="242"/>
                    <a:pt x="251" y="237"/>
                  </a:cubicBezTo>
                  <a:cubicBezTo>
                    <a:pt x="218" y="226"/>
                    <a:pt x="186" y="213"/>
                    <a:pt x="157" y="195"/>
                  </a:cubicBezTo>
                  <a:cubicBezTo>
                    <a:pt x="149" y="190"/>
                    <a:pt x="141" y="185"/>
                    <a:pt x="132" y="179"/>
                  </a:cubicBezTo>
                  <a:cubicBezTo>
                    <a:pt x="124" y="174"/>
                    <a:pt x="116" y="169"/>
                    <a:pt x="111" y="161"/>
                  </a:cubicBezTo>
                  <a:cubicBezTo>
                    <a:pt x="110" y="162"/>
                    <a:pt x="110" y="162"/>
                    <a:pt x="109" y="163"/>
                  </a:cubicBezTo>
                  <a:cubicBezTo>
                    <a:pt x="139" y="179"/>
                    <a:pt x="168" y="197"/>
                    <a:pt x="198" y="214"/>
                  </a:cubicBezTo>
                  <a:cubicBezTo>
                    <a:pt x="226" y="230"/>
                    <a:pt x="255" y="244"/>
                    <a:pt x="284" y="257"/>
                  </a:cubicBezTo>
                  <a:cubicBezTo>
                    <a:pt x="300" y="264"/>
                    <a:pt x="317" y="271"/>
                    <a:pt x="334" y="276"/>
                  </a:cubicBezTo>
                  <a:cubicBezTo>
                    <a:pt x="349" y="281"/>
                    <a:pt x="366" y="284"/>
                    <a:pt x="382" y="282"/>
                  </a:cubicBezTo>
                  <a:cubicBezTo>
                    <a:pt x="384" y="282"/>
                    <a:pt x="384" y="280"/>
                    <a:pt x="383" y="280"/>
                  </a:cubicBezTo>
                  <a:cubicBezTo>
                    <a:pt x="376" y="278"/>
                    <a:pt x="368" y="278"/>
                    <a:pt x="361" y="278"/>
                  </a:cubicBezTo>
                  <a:cubicBezTo>
                    <a:pt x="353" y="278"/>
                    <a:pt x="345" y="277"/>
                    <a:pt x="337" y="276"/>
                  </a:cubicBezTo>
                  <a:cubicBezTo>
                    <a:pt x="320" y="273"/>
                    <a:pt x="303" y="269"/>
                    <a:pt x="287" y="264"/>
                  </a:cubicBezTo>
                  <a:cubicBezTo>
                    <a:pt x="273" y="260"/>
                    <a:pt x="260" y="255"/>
                    <a:pt x="246" y="250"/>
                  </a:cubicBezTo>
                  <a:cubicBezTo>
                    <a:pt x="233" y="245"/>
                    <a:pt x="220" y="240"/>
                    <a:pt x="207" y="234"/>
                  </a:cubicBezTo>
                  <a:cubicBezTo>
                    <a:pt x="196" y="228"/>
                    <a:pt x="185" y="221"/>
                    <a:pt x="177" y="213"/>
                  </a:cubicBezTo>
                  <a:cubicBezTo>
                    <a:pt x="176" y="213"/>
                    <a:pt x="176" y="214"/>
                    <a:pt x="175" y="215"/>
                  </a:cubicBezTo>
                  <a:cubicBezTo>
                    <a:pt x="190" y="219"/>
                    <a:pt x="203" y="229"/>
                    <a:pt x="216" y="236"/>
                  </a:cubicBezTo>
                  <a:cubicBezTo>
                    <a:pt x="231" y="244"/>
                    <a:pt x="246" y="252"/>
                    <a:pt x="262" y="259"/>
                  </a:cubicBezTo>
                  <a:cubicBezTo>
                    <a:pt x="277" y="266"/>
                    <a:pt x="293" y="273"/>
                    <a:pt x="309" y="277"/>
                  </a:cubicBezTo>
                  <a:cubicBezTo>
                    <a:pt x="325" y="282"/>
                    <a:pt x="341" y="285"/>
                    <a:pt x="358" y="287"/>
                  </a:cubicBezTo>
                  <a:cubicBezTo>
                    <a:pt x="366" y="289"/>
                    <a:pt x="374" y="289"/>
                    <a:pt x="382" y="289"/>
                  </a:cubicBezTo>
                  <a:cubicBezTo>
                    <a:pt x="388" y="289"/>
                    <a:pt x="396" y="289"/>
                    <a:pt x="402" y="293"/>
                  </a:cubicBezTo>
                  <a:cubicBezTo>
                    <a:pt x="402" y="292"/>
                    <a:pt x="402" y="292"/>
                    <a:pt x="402" y="291"/>
                  </a:cubicBezTo>
                  <a:cubicBezTo>
                    <a:pt x="390" y="295"/>
                    <a:pt x="377" y="295"/>
                    <a:pt x="365" y="293"/>
                  </a:cubicBezTo>
                  <a:cubicBezTo>
                    <a:pt x="351" y="291"/>
                    <a:pt x="338" y="287"/>
                    <a:pt x="325" y="283"/>
                  </a:cubicBezTo>
                  <a:cubicBezTo>
                    <a:pt x="297" y="273"/>
                    <a:pt x="268" y="263"/>
                    <a:pt x="243" y="248"/>
                  </a:cubicBezTo>
                  <a:cubicBezTo>
                    <a:pt x="237" y="245"/>
                    <a:pt x="231" y="241"/>
                    <a:pt x="225" y="237"/>
                  </a:cubicBezTo>
                  <a:cubicBezTo>
                    <a:pt x="220" y="234"/>
                    <a:pt x="214" y="230"/>
                    <a:pt x="212" y="223"/>
                  </a:cubicBezTo>
                  <a:cubicBezTo>
                    <a:pt x="212" y="224"/>
                    <a:pt x="212" y="224"/>
                    <a:pt x="211" y="225"/>
                  </a:cubicBezTo>
                  <a:cubicBezTo>
                    <a:pt x="226" y="224"/>
                    <a:pt x="240" y="233"/>
                    <a:pt x="253" y="239"/>
                  </a:cubicBezTo>
                  <a:cubicBezTo>
                    <a:pt x="269" y="246"/>
                    <a:pt x="285" y="252"/>
                    <a:pt x="302" y="259"/>
                  </a:cubicBezTo>
                  <a:cubicBezTo>
                    <a:pt x="334" y="271"/>
                    <a:pt x="368" y="281"/>
                    <a:pt x="403" y="284"/>
                  </a:cubicBezTo>
                  <a:cubicBezTo>
                    <a:pt x="409" y="285"/>
                    <a:pt x="414" y="286"/>
                    <a:pt x="420" y="286"/>
                  </a:cubicBezTo>
                  <a:cubicBezTo>
                    <a:pt x="426" y="286"/>
                    <a:pt x="431" y="286"/>
                    <a:pt x="436" y="283"/>
                  </a:cubicBezTo>
                  <a:cubicBezTo>
                    <a:pt x="436" y="283"/>
                    <a:pt x="436" y="282"/>
                    <a:pt x="436" y="281"/>
                  </a:cubicBezTo>
                  <a:cubicBezTo>
                    <a:pt x="432" y="273"/>
                    <a:pt x="419" y="273"/>
                    <a:pt x="411" y="273"/>
                  </a:cubicBezTo>
                  <a:cubicBezTo>
                    <a:pt x="406" y="273"/>
                    <a:pt x="402" y="273"/>
                    <a:pt x="397" y="272"/>
                  </a:cubicBezTo>
                  <a:cubicBezTo>
                    <a:pt x="388" y="272"/>
                    <a:pt x="380" y="271"/>
                    <a:pt x="371" y="270"/>
                  </a:cubicBezTo>
                  <a:cubicBezTo>
                    <a:pt x="337" y="265"/>
                    <a:pt x="303" y="258"/>
                    <a:pt x="270" y="246"/>
                  </a:cubicBezTo>
                  <a:cubicBezTo>
                    <a:pt x="255" y="241"/>
                    <a:pt x="240" y="235"/>
                    <a:pt x="225" y="227"/>
                  </a:cubicBezTo>
                  <a:cubicBezTo>
                    <a:pt x="220" y="225"/>
                    <a:pt x="214" y="222"/>
                    <a:pt x="208" y="219"/>
                  </a:cubicBezTo>
                  <a:cubicBezTo>
                    <a:pt x="203" y="216"/>
                    <a:pt x="197" y="213"/>
                    <a:pt x="194" y="207"/>
                  </a:cubicBezTo>
                  <a:cubicBezTo>
                    <a:pt x="194" y="208"/>
                    <a:pt x="193" y="208"/>
                    <a:pt x="193" y="209"/>
                  </a:cubicBezTo>
                  <a:cubicBezTo>
                    <a:pt x="199" y="207"/>
                    <a:pt x="206" y="211"/>
                    <a:pt x="212" y="213"/>
                  </a:cubicBezTo>
                  <a:cubicBezTo>
                    <a:pt x="219" y="216"/>
                    <a:pt x="225" y="219"/>
                    <a:pt x="232" y="222"/>
                  </a:cubicBezTo>
                  <a:cubicBezTo>
                    <a:pt x="248" y="228"/>
                    <a:pt x="263" y="235"/>
                    <a:pt x="279" y="240"/>
                  </a:cubicBezTo>
                  <a:cubicBezTo>
                    <a:pt x="296" y="245"/>
                    <a:pt x="312" y="248"/>
                    <a:pt x="329" y="251"/>
                  </a:cubicBezTo>
                  <a:cubicBezTo>
                    <a:pt x="346" y="255"/>
                    <a:pt x="363" y="257"/>
                    <a:pt x="381" y="259"/>
                  </a:cubicBezTo>
                  <a:cubicBezTo>
                    <a:pt x="391" y="260"/>
                    <a:pt x="401" y="262"/>
                    <a:pt x="411" y="258"/>
                  </a:cubicBezTo>
                  <a:cubicBezTo>
                    <a:pt x="412" y="258"/>
                    <a:pt x="412" y="256"/>
                    <a:pt x="411" y="256"/>
                  </a:cubicBezTo>
                  <a:cubicBezTo>
                    <a:pt x="404" y="253"/>
                    <a:pt x="397" y="253"/>
                    <a:pt x="390" y="253"/>
                  </a:cubicBezTo>
                  <a:cubicBezTo>
                    <a:pt x="382" y="253"/>
                    <a:pt x="374" y="253"/>
                    <a:pt x="366" y="252"/>
                  </a:cubicBezTo>
                  <a:cubicBezTo>
                    <a:pt x="349" y="250"/>
                    <a:pt x="332" y="248"/>
                    <a:pt x="315" y="244"/>
                  </a:cubicBezTo>
                  <a:cubicBezTo>
                    <a:pt x="282" y="237"/>
                    <a:pt x="249" y="227"/>
                    <a:pt x="219" y="213"/>
                  </a:cubicBezTo>
                  <a:cubicBezTo>
                    <a:pt x="210" y="208"/>
                    <a:pt x="201" y="203"/>
                    <a:pt x="192" y="198"/>
                  </a:cubicBezTo>
                  <a:cubicBezTo>
                    <a:pt x="188" y="195"/>
                    <a:pt x="183" y="193"/>
                    <a:pt x="180" y="190"/>
                  </a:cubicBezTo>
                  <a:cubicBezTo>
                    <a:pt x="176" y="187"/>
                    <a:pt x="173" y="184"/>
                    <a:pt x="172" y="180"/>
                  </a:cubicBezTo>
                  <a:cubicBezTo>
                    <a:pt x="172" y="180"/>
                    <a:pt x="171" y="181"/>
                    <a:pt x="171" y="182"/>
                  </a:cubicBezTo>
                  <a:cubicBezTo>
                    <a:pt x="178" y="181"/>
                    <a:pt x="185" y="185"/>
                    <a:pt x="192" y="188"/>
                  </a:cubicBezTo>
                  <a:cubicBezTo>
                    <a:pt x="199" y="192"/>
                    <a:pt x="206" y="195"/>
                    <a:pt x="214" y="198"/>
                  </a:cubicBezTo>
                  <a:cubicBezTo>
                    <a:pt x="230" y="205"/>
                    <a:pt x="246" y="212"/>
                    <a:pt x="263" y="217"/>
                  </a:cubicBezTo>
                  <a:cubicBezTo>
                    <a:pt x="295" y="229"/>
                    <a:pt x="330" y="235"/>
                    <a:pt x="364" y="240"/>
                  </a:cubicBezTo>
                  <a:cubicBezTo>
                    <a:pt x="384" y="243"/>
                    <a:pt x="404" y="246"/>
                    <a:pt x="424" y="248"/>
                  </a:cubicBezTo>
                  <a:cubicBezTo>
                    <a:pt x="424" y="247"/>
                    <a:pt x="424" y="247"/>
                    <a:pt x="424" y="246"/>
                  </a:cubicBezTo>
                  <a:cubicBezTo>
                    <a:pt x="393" y="254"/>
                    <a:pt x="360" y="249"/>
                    <a:pt x="330" y="242"/>
                  </a:cubicBezTo>
                  <a:cubicBezTo>
                    <a:pt x="297" y="234"/>
                    <a:pt x="265" y="223"/>
                    <a:pt x="234" y="210"/>
                  </a:cubicBezTo>
                  <a:cubicBezTo>
                    <a:pt x="224" y="206"/>
                    <a:pt x="213" y="202"/>
                    <a:pt x="202" y="197"/>
                  </a:cubicBezTo>
                  <a:cubicBezTo>
                    <a:pt x="193" y="193"/>
                    <a:pt x="182" y="189"/>
                    <a:pt x="175" y="181"/>
                  </a:cubicBezTo>
                  <a:cubicBezTo>
                    <a:pt x="175" y="182"/>
                    <a:pt x="175" y="182"/>
                    <a:pt x="175" y="183"/>
                  </a:cubicBezTo>
                  <a:cubicBezTo>
                    <a:pt x="191" y="182"/>
                    <a:pt x="206" y="189"/>
                    <a:pt x="221" y="194"/>
                  </a:cubicBezTo>
                  <a:cubicBezTo>
                    <a:pt x="239" y="198"/>
                    <a:pt x="256" y="203"/>
                    <a:pt x="273" y="208"/>
                  </a:cubicBezTo>
                  <a:cubicBezTo>
                    <a:pt x="290" y="213"/>
                    <a:pt x="307" y="217"/>
                    <a:pt x="324" y="221"/>
                  </a:cubicBezTo>
                  <a:cubicBezTo>
                    <a:pt x="341" y="225"/>
                    <a:pt x="358" y="228"/>
                    <a:pt x="375" y="232"/>
                  </a:cubicBezTo>
                  <a:cubicBezTo>
                    <a:pt x="384" y="234"/>
                    <a:pt x="393" y="236"/>
                    <a:pt x="402" y="238"/>
                  </a:cubicBezTo>
                  <a:cubicBezTo>
                    <a:pt x="401" y="237"/>
                    <a:pt x="401" y="237"/>
                    <a:pt x="401" y="236"/>
                  </a:cubicBezTo>
                  <a:cubicBezTo>
                    <a:pt x="397" y="239"/>
                    <a:pt x="390" y="240"/>
                    <a:pt x="385" y="240"/>
                  </a:cubicBezTo>
                  <a:cubicBezTo>
                    <a:pt x="379" y="240"/>
                    <a:pt x="373" y="239"/>
                    <a:pt x="367" y="238"/>
                  </a:cubicBezTo>
                  <a:cubicBezTo>
                    <a:pt x="351" y="236"/>
                    <a:pt x="336" y="234"/>
                    <a:pt x="320" y="232"/>
                  </a:cubicBezTo>
                  <a:cubicBezTo>
                    <a:pt x="303" y="229"/>
                    <a:pt x="286" y="225"/>
                    <a:pt x="269" y="221"/>
                  </a:cubicBezTo>
                  <a:cubicBezTo>
                    <a:pt x="253" y="216"/>
                    <a:pt x="237" y="211"/>
                    <a:pt x="222" y="204"/>
                  </a:cubicBezTo>
                  <a:cubicBezTo>
                    <a:pt x="216" y="201"/>
                    <a:pt x="210" y="198"/>
                    <a:pt x="204" y="195"/>
                  </a:cubicBezTo>
                  <a:cubicBezTo>
                    <a:pt x="199" y="192"/>
                    <a:pt x="192" y="189"/>
                    <a:pt x="190" y="183"/>
                  </a:cubicBezTo>
                  <a:cubicBezTo>
                    <a:pt x="190" y="184"/>
                    <a:pt x="189" y="184"/>
                    <a:pt x="189" y="185"/>
                  </a:cubicBezTo>
                  <a:cubicBezTo>
                    <a:pt x="197" y="187"/>
                    <a:pt x="205" y="190"/>
                    <a:pt x="213" y="194"/>
                  </a:cubicBezTo>
                  <a:cubicBezTo>
                    <a:pt x="220" y="197"/>
                    <a:pt x="229" y="200"/>
                    <a:pt x="237" y="203"/>
                  </a:cubicBezTo>
                  <a:cubicBezTo>
                    <a:pt x="253" y="209"/>
                    <a:pt x="269" y="214"/>
                    <a:pt x="286" y="218"/>
                  </a:cubicBezTo>
                  <a:cubicBezTo>
                    <a:pt x="319" y="227"/>
                    <a:pt x="352" y="236"/>
                    <a:pt x="386" y="239"/>
                  </a:cubicBezTo>
                  <a:cubicBezTo>
                    <a:pt x="391" y="239"/>
                    <a:pt x="395" y="239"/>
                    <a:pt x="399" y="239"/>
                  </a:cubicBezTo>
                  <a:cubicBezTo>
                    <a:pt x="401" y="239"/>
                    <a:pt x="402" y="237"/>
                    <a:pt x="400" y="237"/>
                  </a:cubicBezTo>
                  <a:cubicBezTo>
                    <a:pt x="393" y="234"/>
                    <a:pt x="385" y="233"/>
                    <a:pt x="378" y="232"/>
                  </a:cubicBezTo>
                  <a:cubicBezTo>
                    <a:pt x="369" y="231"/>
                    <a:pt x="361" y="230"/>
                    <a:pt x="353" y="229"/>
                  </a:cubicBezTo>
                  <a:cubicBezTo>
                    <a:pt x="336" y="226"/>
                    <a:pt x="318" y="224"/>
                    <a:pt x="300" y="221"/>
                  </a:cubicBezTo>
                  <a:cubicBezTo>
                    <a:pt x="283" y="218"/>
                    <a:pt x="266" y="215"/>
                    <a:pt x="249" y="210"/>
                  </a:cubicBezTo>
                  <a:cubicBezTo>
                    <a:pt x="233" y="206"/>
                    <a:pt x="217" y="201"/>
                    <a:pt x="201" y="196"/>
                  </a:cubicBezTo>
                  <a:cubicBezTo>
                    <a:pt x="197" y="195"/>
                    <a:pt x="193" y="193"/>
                    <a:pt x="189" y="192"/>
                  </a:cubicBezTo>
                  <a:cubicBezTo>
                    <a:pt x="185" y="190"/>
                    <a:pt x="180" y="187"/>
                    <a:pt x="180" y="183"/>
                  </a:cubicBezTo>
                  <a:cubicBezTo>
                    <a:pt x="179" y="183"/>
                    <a:pt x="179" y="184"/>
                    <a:pt x="179" y="184"/>
                  </a:cubicBezTo>
                  <a:cubicBezTo>
                    <a:pt x="186" y="182"/>
                    <a:pt x="194" y="184"/>
                    <a:pt x="201" y="186"/>
                  </a:cubicBezTo>
                  <a:cubicBezTo>
                    <a:pt x="208" y="188"/>
                    <a:pt x="215" y="190"/>
                    <a:pt x="222" y="192"/>
                  </a:cubicBezTo>
                  <a:cubicBezTo>
                    <a:pt x="239" y="196"/>
                    <a:pt x="257" y="201"/>
                    <a:pt x="274" y="206"/>
                  </a:cubicBezTo>
                  <a:cubicBezTo>
                    <a:pt x="290" y="210"/>
                    <a:pt x="307" y="215"/>
                    <a:pt x="324" y="219"/>
                  </a:cubicBezTo>
                  <a:cubicBezTo>
                    <a:pt x="341" y="223"/>
                    <a:pt x="359" y="226"/>
                    <a:pt x="376" y="228"/>
                  </a:cubicBezTo>
                  <a:cubicBezTo>
                    <a:pt x="385" y="229"/>
                    <a:pt x="395" y="230"/>
                    <a:pt x="404" y="230"/>
                  </a:cubicBezTo>
                  <a:cubicBezTo>
                    <a:pt x="412" y="230"/>
                    <a:pt x="421" y="229"/>
                    <a:pt x="428" y="225"/>
                  </a:cubicBezTo>
                  <a:cubicBezTo>
                    <a:pt x="428" y="224"/>
                    <a:pt x="428" y="223"/>
                    <a:pt x="428" y="222"/>
                  </a:cubicBezTo>
                  <a:cubicBezTo>
                    <a:pt x="418" y="215"/>
                    <a:pt x="405" y="216"/>
                    <a:pt x="394" y="216"/>
                  </a:cubicBezTo>
                  <a:cubicBezTo>
                    <a:pt x="378" y="217"/>
                    <a:pt x="362" y="216"/>
                    <a:pt x="346" y="215"/>
                  </a:cubicBezTo>
                  <a:cubicBezTo>
                    <a:pt x="311" y="214"/>
                    <a:pt x="277" y="210"/>
                    <a:pt x="243" y="203"/>
                  </a:cubicBezTo>
                  <a:cubicBezTo>
                    <a:pt x="228" y="199"/>
                    <a:pt x="214" y="195"/>
                    <a:pt x="199" y="190"/>
                  </a:cubicBezTo>
                  <a:cubicBezTo>
                    <a:pt x="188" y="186"/>
                    <a:pt x="175" y="182"/>
                    <a:pt x="167" y="172"/>
                  </a:cubicBezTo>
                  <a:cubicBezTo>
                    <a:pt x="167" y="173"/>
                    <a:pt x="167" y="173"/>
                    <a:pt x="167" y="174"/>
                  </a:cubicBezTo>
                  <a:cubicBezTo>
                    <a:pt x="169" y="171"/>
                    <a:pt x="175" y="171"/>
                    <a:pt x="178" y="171"/>
                  </a:cubicBezTo>
                  <a:cubicBezTo>
                    <a:pt x="185" y="172"/>
                    <a:pt x="192" y="173"/>
                    <a:pt x="199" y="175"/>
                  </a:cubicBezTo>
                  <a:cubicBezTo>
                    <a:pt x="218" y="179"/>
                    <a:pt x="236" y="186"/>
                    <a:pt x="254" y="192"/>
                  </a:cubicBezTo>
                  <a:cubicBezTo>
                    <a:pt x="267" y="196"/>
                    <a:pt x="280" y="202"/>
                    <a:pt x="294" y="206"/>
                  </a:cubicBezTo>
                  <a:cubicBezTo>
                    <a:pt x="307" y="210"/>
                    <a:pt x="321" y="213"/>
                    <a:pt x="335" y="216"/>
                  </a:cubicBezTo>
                  <a:cubicBezTo>
                    <a:pt x="352" y="220"/>
                    <a:pt x="369" y="223"/>
                    <a:pt x="387" y="226"/>
                  </a:cubicBezTo>
                  <a:cubicBezTo>
                    <a:pt x="399" y="228"/>
                    <a:pt x="415" y="233"/>
                    <a:pt x="427" y="226"/>
                  </a:cubicBezTo>
                  <a:cubicBezTo>
                    <a:pt x="428" y="225"/>
                    <a:pt x="429" y="224"/>
                    <a:pt x="428" y="223"/>
                  </a:cubicBezTo>
                  <a:cubicBezTo>
                    <a:pt x="422" y="220"/>
                    <a:pt x="416" y="219"/>
                    <a:pt x="410" y="218"/>
                  </a:cubicBezTo>
                  <a:cubicBezTo>
                    <a:pt x="403" y="218"/>
                    <a:pt x="396" y="218"/>
                    <a:pt x="389" y="218"/>
                  </a:cubicBezTo>
                  <a:cubicBezTo>
                    <a:pt x="371" y="216"/>
                    <a:pt x="353" y="215"/>
                    <a:pt x="335" y="214"/>
                  </a:cubicBezTo>
                  <a:cubicBezTo>
                    <a:pt x="301" y="211"/>
                    <a:pt x="268" y="205"/>
                    <a:pt x="235" y="197"/>
                  </a:cubicBezTo>
                  <a:cubicBezTo>
                    <a:pt x="227" y="195"/>
                    <a:pt x="219" y="192"/>
                    <a:pt x="213" y="187"/>
                  </a:cubicBezTo>
                  <a:cubicBezTo>
                    <a:pt x="213" y="188"/>
                    <a:pt x="213" y="189"/>
                    <a:pt x="213" y="190"/>
                  </a:cubicBezTo>
                  <a:cubicBezTo>
                    <a:pt x="218" y="187"/>
                    <a:pt x="225" y="189"/>
                    <a:pt x="231" y="190"/>
                  </a:cubicBezTo>
                  <a:cubicBezTo>
                    <a:pt x="237" y="191"/>
                    <a:pt x="243" y="193"/>
                    <a:pt x="249" y="194"/>
                  </a:cubicBezTo>
                  <a:cubicBezTo>
                    <a:pt x="266" y="197"/>
                    <a:pt x="284" y="200"/>
                    <a:pt x="302" y="203"/>
                  </a:cubicBezTo>
                  <a:cubicBezTo>
                    <a:pt x="337" y="208"/>
                    <a:pt x="372" y="215"/>
                    <a:pt x="407" y="216"/>
                  </a:cubicBezTo>
                  <a:cubicBezTo>
                    <a:pt x="420" y="217"/>
                    <a:pt x="433" y="217"/>
                    <a:pt x="446" y="215"/>
                  </a:cubicBezTo>
                  <a:cubicBezTo>
                    <a:pt x="445" y="214"/>
                    <a:pt x="445" y="213"/>
                    <a:pt x="445" y="213"/>
                  </a:cubicBezTo>
                  <a:cubicBezTo>
                    <a:pt x="433" y="220"/>
                    <a:pt x="419" y="222"/>
                    <a:pt x="405" y="223"/>
                  </a:cubicBezTo>
                  <a:cubicBezTo>
                    <a:pt x="391" y="225"/>
                    <a:pt x="376" y="224"/>
                    <a:pt x="362" y="223"/>
                  </a:cubicBezTo>
                  <a:cubicBezTo>
                    <a:pt x="347" y="222"/>
                    <a:pt x="331" y="220"/>
                    <a:pt x="316" y="217"/>
                  </a:cubicBezTo>
                  <a:cubicBezTo>
                    <a:pt x="308" y="215"/>
                    <a:pt x="299" y="213"/>
                    <a:pt x="291" y="210"/>
                  </a:cubicBezTo>
                  <a:cubicBezTo>
                    <a:pt x="285" y="208"/>
                    <a:pt x="279" y="207"/>
                    <a:pt x="273" y="205"/>
                  </a:cubicBezTo>
                  <a:cubicBezTo>
                    <a:pt x="268" y="203"/>
                    <a:pt x="263" y="201"/>
                    <a:pt x="259" y="197"/>
                  </a:cubicBezTo>
                  <a:cubicBezTo>
                    <a:pt x="259" y="197"/>
                    <a:pt x="259" y="198"/>
                    <a:pt x="259" y="199"/>
                  </a:cubicBezTo>
                  <a:cubicBezTo>
                    <a:pt x="271" y="194"/>
                    <a:pt x="285" y="195"/>
                    <a:pt x="298" y="197"/>
                  </a:cubicBezTo>
                  <a:cubicBezTo>
                    <a:pt x="311" y="199"/>
                    <a:pt x="325" y="202"/>
                    <a:pt x="338" y="203"/>
                  </a:cubicBezTo>
                  <a:cubicBezTo>
                    <a:pt x="345" y="204"/>
                    <a:pt x="353" y="205"/>
                    <a:pt x="360" y="205"/>
                  </a:cubicBezTo>
                  <a:cubicBezTo>
                    <a:pt x="369" y="206"/>
                    <a:pt x="377" y="206"/>
                    <a:pt x="386" y="207"/>
                  </a:cubicBezTo>
                  <a:cubicBezTo>
                    <a:pt x="394" y="207"/>
                    <a:pt x="403" y="208"/>
                    <a:pt x="412" y="208"/>
                  </a:cubicBezTo>
                  <a:cubicBezTo>
                    <a:pt x="419" y="208"/>
                    <a:pt x="427" y="207"/>
                    <a:pt x="435" y="209"/>
                  </a:cubicBezTo>
                  <a:cubicBezTo>
                    <a:pt x="435" y="208"/>
                    <a:pt x="435" y="207"/>
                    <a:pt x="435" y="206"/>
                  </a:cubicBezTo>
                  <a:cubicBezTo>
                    <a:pt x="379" y="216"/>
                    <a:pt x="319" y="219"/>
                    <a:pt x="264" y="205"/>
                  </a:cubicBezTo>
                  <a:cubicBezTo>
                    <a:pt x="242" y="199"/>
                    <a:pt x="222" y="190"/>
                    <a:pt x="203" y="178"/>
                  </a:cubicBezTo>
                  <a:cubicBezTo>
                    <a:pt x="203" y="179"/>
                    <a:pt x="203" y="180"/>
                    <a:pt x="203" y="181"/>
                  </a:cubicBezTo>
                  <a:cubicBezTo>
                    <a:pt x="211" y="180"/>
                    <a:pt x="219" y="183"/>
                    <a:pt x="226" y="186"/>
                  </a:cubicBezTo>
                  <a:cubicBezTo>
                    <a:pt x="234" y="189"/>
                    <a:pt x="241" y="191"/>
                    <a:pt x="249" y="194"/>
                  </a:cubicBezTo>
                  <a:cubicBezTo>
                    <a:pt x="266" y="199"/>
                    <a:pt x="283" y="203"/>
                    <a:pt x="301" y="208"/>
                  </a:cubicBezTo>
                  <a:cubicBezTo>
                    <a:pt x="327" y="215"/>
                    <a:pt x="354" y="222"/>
                    <a:pt x="382" y="225"/>
                  </a:cubicBezTo>
                  <a:cubicBezTo>
                    <a:pt x="401" y="227"/>
                    <a:pt x="423" y="227"/>
                    <a:pt x="441" y="217"/>
                  </a:cubicBezTo>
                  <a:cubicBezTo>
                    <a:pt x="442" y="217"/>
                    <a:pt x="442" y="215"/>
                    <a:pt x="440" y="215"/>
                  </a:cubicBezTo>
                  <a:cubicBezTo>
                    <a:pt x="434" y="214"/>
                    <a:pt x="428" y="216"/>
                    <a:pt x="422" y="217"/>
                  </a:cubicBezTo>
                  <a:cubicBezTo>
                    <a:pt x="415" y="219"/>
                    <a:pt x="408" y="220"/>
                    <a:pt x="400" y="221"/>
                  </a:cubicBezTo>
                  <a:cubicBezTo>
                    <a:pt x="386" y="224"/>
                    <a:pt x="371" y="227"/>
                    <a:pt x="357" y="229"/>
                  </a:cubicBezTo>
                  <a:cubicBezTo>
                    <a:pt x="331" y="232"/>
                    <a:pt x="304" y="236"/>
                    <a:pt x="278" y="233"/>
                  </a:cubicBezTo>
                  <a:cubicBezTo>
                    <a:pt x="278" y="233"/>
                    <a:pt x="278" y="234"/>
                    <a:pt x="278" y="235"/>
                  </a:cubicBezTo>
                  <a:cubicBezTo>
                    <a:pt x="291" y="236"/>
                    <a:pt x="305" y="236"/>
                    <a:pt x="318" y="236"/>
                  </a:cubicBezTo>
                  <a:cubicBezTo>
                    <a:pt x="331" y="237"/>
                    <a:pt x="344" y="238"/>
                    <a:pt x="357" y="238"/>
                  </a:cubicBezTo>
                  <a:cubicBezTo>
                    <a:pt x="377" y="239"/>
                    <a:pt x="400" y="237"/>
                    <a:pt x="418" y="247"/>
                  </a:cubicBezTo>
                  <a:cubicBezTo>
                    <a:pt x="418" y="246"/>
                    <a:pt x="418" y="245"/>
                    <a:pt x="418" y="244"/>
                  </a:cubicBezTo>
                  <a:cubicBezTo>
                    <a:pt x="412" y="249"/>
                    <a:pt x="403" y="250"/>
                    <a:pt x="396" y="251"/>
                  </a:cubicBezTo>
                  <a:cubicBezTo>
                    <a:pt x="387" y="251"/>
                    <a:pt x="379" y="251"/>
                    <a:pt x="370" y="251"/>
                  </a:cubicBezTo>
                  <a:cubicBezTo>
                    <a:pt x="361" y="251"/>
                    <a:pt x="352" y="251"/>
                    <a:pt x="343" y="251"/>
                  </a:cubicBezTo>
                  <a:cubicBezTo>
                    <a:pt x="333" y="250"/>
                    <a:pt x="322" y="250"/>
                    <a:pt x="311" y="251"/>
                  </a:cubicBezTo>
                  <a:cubicBezTo>
                    <a:pt x="310" y="251"/>
                    <a:pt x="310" y="253"/>
                    <a:pt x="311" y="254"/>
                  </a:cubicBezTo>
                  <a:cubicBezTo>
                    <a:pt x="339" y="260"/>
                    <a:pt x="368" y="258"/>
                    <a:pt x="396" y="255"/>
                  </a:cubicBezTo>
                  <a:cubicBezTo>
                    <a:pt x="411" y="254"/>
                    <a:pt x="426" y="252"/>
                    <a:pt x="441" y="249"/>
                  </a:cubicBezTo>
                  <a:cubicBezTo>
                    <a:pt x="448" y="247"/>
                    <a:pt x="456" y="245"/>
                    <a:pt x="462" y="242"/>
                  </a:cubicBezTo>
                  <a:cubicBezTo>
                    <a:pt x="469" y="240"/>
                    <a:pt x="475" y="236"/>
                    <a:pt x="482" y="235"/>
                  </a:cubicBezTo>
                  <a:cubicBezTo>
                    <a:pt x="482" y="234"/>
                    <a:pt x="482" y="233"/>
                    <a:pt x="481" y="232"/>
                  </a:cubicBezTo>
                  <a:cubicBezTo>
                    <a:pt x="457" y="250"/>
                    <a:pt x="426" y="256"/>
                    <a:pt x="397" y="259"/>
                  </a:cubicBezTo>
                  <a:cubicBezTo>
                    <a:pt x="386" y="260"/>
                    <a:pt x="376" y="261"/>
                    <a:pt x="366" y="261"/>
                  </a:cubicBezTo>
                  <a:cubicBezTo>
                    <a:pt x="355" y="261"/>
                    <a:pt x="342" y="260"/>
                    <a:pt x="333" y="255"/>
                  </a:cubicBezTo>
                  <a:cubicBezTo>
                    <a:pt x="332" y="254"/>
                    <a:pt x="331" y="253"/>
                    <a:pt x="330" y="252"/>
                  </a:cubicBezTo>
                  <a:cubicBezTo>
                    <a:pt x="330" y="253"/>
                    <a:pt x="330" y="253"/>
                    <a:pt x="330" y="254"/>
                  </a:cubicBezTo>
                  <a:cubicBezTo>
                    <a:pt x="336" y="250"/>
                    <a:pt x="343" y="248"/>
                    <a:pt x="350" y="246"/>
                  </a:cubicBezTo>
                  <a:cubicBezTo>
                    <a:pt x="358" y="245"/>
                    <a:pt x="366" y="244"/>
                    <a:pt x="373" y="243"/>
                  </a:cubicBezTo>
                  <a:cubicBezTo>
                    <a:pt x="391" y="240"/>
                    <a:pt x="409" y="237"/>
                    <a:pt x="426" y="233"/>
                  </a:cubicBezTo>
                  <a:cubicBezTo>
                    <a:pt x="452" y="226"/>
                    <a:pt x="478" y="214"/>
                    <a:pt x="497" y="194"/>
                  </a:cubicBezTo>
                  <a:cubicBezTo>
                    <a:pt x="501" y="190"/>
                    <a:pt x="504" y="185"/>
                    <a:pt x="507" y="179"/>
                  </a:cubicBezTo>
                  <a:cubicBezTo>
                    <a:pt x="508" y="178"/>
                    <a:pt x="506" y="177"/>
                    <a:pt x="505" y="178"/>
                  </a:cubicBezTo>
                  <a:cubicBezTo>
                    <a:pt x="489" y="199"/>
                    <a:pt x="466" y="214"/>
                    <a:pt x="442" y="225"/>
                  </a:cubicBezTo>
                  <a:cubicBezTo>
                    <a:pt x="418" y="236"/>
                    <a:pt x="391" y="241"/>
                    <a:pt x="364" y="240"/>
                  </a:cubicBezTo>
                  <a:cubicBezTo>
                    <a:pt x="356" y="239"/>
                    <a:pt x="348" y="238"/>
                    <a:pt x="340" y="236"/>
                  </a:cubicBezTo>
                  <a:cubicBezTo>
                    <a:pt x="340" y="237"/>
                    <a:pt x="340" y="238"/>
                    <a:pt x="341" y="238"/>
                  </a:cubicBezTo>
                  <a:cubicBezTo>
                    <a:pt x="346" y="234"/>
                    <a:pt x="353" y="233"/>
                    <a:pt x="360" y="233"/>
                  </a:cubicBezTo>
                  <a:cubicBezTo>
                    <a:pt x="368" y="232"/>
                    <a:pt x="376" y="230"/>
                    <a:pt x="384" y="229"/>
                  </a:cubicBezTo>
                  <a:cubicBezTo>
                    <a:pt x="401" y="225"/>
                    <a:pt x="417" y="220"/>
                    <a:pt x="433" y="214"/>
                  </a:cubicBezTo>
                  <a:cubicBezTo>
                    <a:pt x="460" y="204"/>
                    <a:pt x="486" y="190"/>
                    <a:pt x="506" y="167"/>
                  </a:cubicBezTo>
                  <a:cubicBezTo>
                    <a:pt x="505" y="167"/>
                    <a:pt x="504" y="167"/>
                    <a:pt x="504" y="166"/>
                  </a:cubicBezTo>
                  <a:cubicBezTo>
                    <a:pt x="500" y="177"/>
                    <a:pt x="492" y="186"/>
                    <a:pt x="484" y="193"/>
                  </a:cubicBezTo>
                  <a:cubicBezTo>
                    <a:pt x="474" y="202"/>
                    <a:pt x="464" y="208"/>
                    <a:pt x="453" y="215"/>
                  </a:cubicBezTo>
                  <a:cubicBezTo>
                    <a:pt x="433" y="226"/>
                    <a:pt x="413" y="236"/>
                    <a:pt x="391" y="240"/>
                  </a:cubicBezTo>
                  <a:cubicBezTo>
                    <a:pt x="382" y="242"/>
                    <a:pt x="372" y="243"/>
                    <a:pt x="364" y="238"/>
                  </a:cubicBezTo>
                  <a:cubicBezTo>
                    <a:pt x="365" y="239"/>
                    <a:pt x="365" y="240"/>
                    <a:pt x="365" y="241"/>
                  </a:cubicBezTo>
                  <a:cubicBezTo>
                    <a:pt x="371" y="237"/>
                    <a:pt x="378" y="236"/>
                    <a:pt x="385" y="235"/>
                  </a:cubicBezTo>
                  <a:cubicBezTo>
                    <a:pt x="392" y="234"/>
                    <a:pt x="398" y="232"/>
                    <a:pt x="405" y="231"/>
                  </a:cubicBezTo>
                  <a:cubicBezTo>
                    <a:pt x="419" y="226"/>
                    <a:pt x="432" y="221"/>
                    <a:pt x="445" y="215"/>
                  </a:cubicBezTo>
                  <a:cubicBezTo>
                    <a:pt x="457" y="208"/>
                    <a:pt x="468" y="200"/>
                    <a:pt x="477" y="190"/>
                  </a:cubicBezTo>
                  <a:cubicBezTo>
                    <a:pt x="482" y="185"/>
                    <a:pt x="486" y="179"/>
                    <a:pt x="490" y="173"/>
                  </a:cubicBezTo>
                  <a:cubicBezTo>
                    <a:pt x="494" y="168"/>
                    <a:pt x="497" y="162"/>
                    <a:pt x="503" y="159"/>
                  </a:cubicBezTo>
                  <a:cubicBezTo>
                    <a:pt x="502" y="158"/>
                    <a:pt x="501" y="158"/>
                    <a:pt x="501" y="158"/>
                  </a:cubicBezTo>
                  <a:cubicBezTo>
                    <a:pt x="502" y="167"/>
                    <a:pt x="494" y="175"/>
                    <a:pt x="488" y="181"/>
                  </a:cubicBezTo>
                  <a:cubicBezTo>
                    <a:pt x="480" y="189"/>
                    <a:pt x="471" y="196"/>
                    <a:pt x="461" y="203"/>
                  </a:cubicBezTo>
                  <a:cubicBezTo>
                    <a:pt x="440" y="217"/>
                    <a:pt x="418" y="232"/>
                    <a:pt x="393" y="241"/>
                  </a:cubicBezTo>
                  <a:cubicBezTo>
                    <a:pt x="383" y="245"/>
                    <a:pt x="372" y="247"/>
                    <a:pt x="360" y="247"/>
                  </a:cubicBezTo>
                  <a:cubicBezTo>
                    <a:pt x="360" y="248"/>
                    <a:pt x="361" y="249"/>
                    <a:pt x="361" y="250"/>
                  </a:cubicBezTo>
                  <a:cubicBezTo>
                    <a:pt x="368" y="248"/>
                    <a:pt x="375" y="247"/>
                    <a:pt x="382" y="247"/>
                  </a:cubicBezTo>
                  <a:cubicBezTo>
                    <a:pt x="389" y="246"/>
                    <a:pt x="396" y="246"/>
                    <a:pt x="403" y="245"/>
                  </a:cubicBezTo>
                  <a:cubicBezTo>
                    <a:pt x="419" y="243"/>
                    <a:pt x="435" y="240"/>
                    <a:pt x="450" y="236"/>
                  </a:cubicBezTo>
                  <a:cubicBezTo>
                    <a:pt x="478" y="229"/>
                    <a:pt x="503" y="214"/>
                    <a:pt x="527" y="198"/>
                  </a:cubicBezTo>
                  <a:cubicBezTo>
                    <a:pt x="526" y="197"/>
                    <a:pt x="526" y="196"/>
                    <a:pt x="525" y="196"/>
                  </a:cubicBezTo>
                  <a:cubicBezTo>
                    <a:pt x="512" y="219"/>
                    <a:pt x="489" y="235"/>
                    <a:pt x="466" y="246"/>
                  </a:cubicBezTo>
                  <a:cubicBezTo>
                    <a:pt x="443" y="257"/>
                    <a:pt x="420" y="263"/>
                    <a:pt x="395" y="265"/>
                  </a:cubicBezTo>
                  <a:cubicBezTo>
                    <a:pt x="377" y="266"/>
                    <a:pt x="357" y="266"/>
                    <a:pt x="341" y="257"/>
                  </a:cubicBezTo>
                  <a:cubicBezTo>
                    <a:pt x="341" y="258"/>
                    <a:pt x="341" y="259"/>
                    <a:pt x="341" y="260"/>
                  </a:cubicBezTo>
                  <a:cubicBezTo>
                    <a:pt x="348" y="257"/>
                    <a:pt x="357" y="258"/>
                    <a:pt x="364" y="259"/>
                  </a:cubicBezTo>
                  <a:cubicBezTo>
                    <a:pt x="373" y="260"/>
                    <a:pt x="381" y="260"/>
                    <a:pt x="390" y="261"/>
                  </a:cubicBezTo>
                  <a:cubicBezTo>
                    <a:pt x="407" y="262"/>
                    <a:pt x="424" y="263"/>
                    <a:pt x="441" y="263"/>
                  </a:cubicBezTo>
                  <a:cubicBezTo>
                    <a:pt x="472" y="262"/>
                    <a:pt x="503" y="256"/>
                    <a:pt x="529" y="240"/>
                  </a:cubicBezTo>
                  <a:cubicBezTo>
                    <a:pt x="534" y="237"/>
                    <a:pt x="539" y="233"/>
                    <a:pt x="540" y="227"/>
                  </a:cubicBezTo>
                  <a:cubicBezTo>
                    <a:pt x="540" y="226"/>
                    <a:pt x="540" y="226"/>
                    <a:pt x="539" y="225"/>
                  </a:cubicBezTo>
                  <a:cubicBezTo>
                    <a:pt x="529" y="222"/>
                    <a:pt x="519" y="233"/>
                    <a:pt x="511" y="239"/>
                  </a:cubicBezTo>
                  <a:cubicBezTo>
                    <a:pt x="506" y="243"/>
                    <a:pt x="500" y="247"/>
                    <a:pt x="494" y="251"/>
                  </a:cubicBezTo>
                  <a:cubicBezTo>
                    <a:pt x="486" y="255"/>
                    <a:pt x="479" y="259"/>
                    <a:pt x="471" y="263"/>
                  </a:cubicBezTo>
                  <a:cubicBezTo>
                    <a:pt x="447" y="275"/>
                    <a:pt x="421" y="283"/>
                    <a:pt x="394" y="282"/>
                  </a:cubicBezTo>
                  <a:cubicBezTo>
                    <a:pt x="378" y="282"/>
                    <a:pt x="362" y="280"/>
                    <a:pt x="350" y="270"/>
                  </a:cubicBezTo>
                  <a:cubicBezTo>
                    <a:pt x="349" y="271"/>
                    <a:pt x="349" y="272"/>
                    <a:pt x="348" y="273"/>
                  </a:cubicBezTo>
                  <a:cubicBezTo>
                    <a:pt x="375" y="283"/>
                    <a:pt x="404" y="286"/>
                    <a:pt x="432" y="282"/>
                  </a:cubicBezTo>
                  <a:cubicBezTo>
                    <a:pt x="460" y="278"/>
                    <a:pt x="487" y="267"/>
                    <a:pt x="510" y="251"/>
                  </a:cubicBezTo>
                  <a:cubicBezTo>
                    <a:pt x="521" y="244"/>
                    <a:pt x="530" y="235"/>
                    <a:pt x="539" y="226"/>
                  </a:cubicBezTo>
                  <a:cubicBezTo>
                    <a:pt x="540" y="225"/>
                    <a:pt x="538" y="223"/>
                    <a:pt x="537" y="224"/>
                  </a:cubicBezTo>
                  <a:cubicBezTo>
                    <a:pt x="518" y="242"/>
                    <a:pt x="496" y="256"/>
                    <a:pt x="472" y="266"/>
                  </a:cubicBezTo>
                  <a:cubicBezTo>
                    <a:pt x="447" y="276"/>
                    <a:pt x="420" y="283"/>
                    <a:pt x="393" y="281"/>
                  </a:cubicBezTo>
                  <a:cubicBezTo>
                    <a:pt x="385" y="280"/>
                    <a:pt x="376" y="278"/>
                    <a:pt x="368" y="275"/>
                  </a:cubicBezTo>
                  <a:cubicBezTo>
                    <a:pt x="367" y="274"/>
                    <a:pt x="366" y="277"/>
                    <a:pt x="367" y="277"/>
                  </a:cubicBezTo>
                  <a:cubicBezTo>
                    <a:pt x="391" y="287"/>
                    <a:pt x="418" y="285"/>
                    <a:pt x="442" y="279"/>
                  </a:cubicBezTo>
                  <a:cubicBezTo>
                    <a:pt x="468" y="272"/>
                    <a:pt x="493" y="260"/>
                    <a:pt x="515" y="245"/>
                  </a:cubicBezTo>
                  <a:cubicBezTo>
                    <a:pt x="524" y="240"/>
                    <a:pt x="532" y="233"/>
                    <a:pt x="539" y="226"/>
                  </a:cubicBezTo>
                  <a:cubicBezTo>
                    <a:pt x="538" y="226"/>
                    <a:pt x="538" y="225"/>
                    <a:pt x="537" y="224"/>
                  </a:cubicBezTo>
                  <a:cubicBezTo>
                    <a:pt x="497" y="267"/>
                    <a:pt x="437" y="288"/>
                    <a:pt x="379" y="278"/>
                  </a:cubicBezTo>
                  <a:cubicBezTo>
                    <a:pt x="369" y="277"/>
                    <a:pt x="359" y="274"/>
                    <a:pt x="349" y="270"/>
                  </a:cubicBezTo>
                  <a:cubicBezTo>
                    <a:pt x="348" y="270"/>
                    <a:pt x="347" y="272"/>
                    <a:pt x="348" y="273"/>
                  </a:cubicBezTo>
                  <a:cubicBezTo>
                    <a:pt x="367" y="287"/>
                    <a:pt x="395" y="287"/>
                    <a:pt x="417" y="284"/>
                  </a:cubicBezTo>
                  <a:cubicBezTo>
                    <a:pt x="446" y="280"/>
                    <a:pt x="472" y="267"/>
                    <a:pt x="496" y="252"/>
                  </a:cubicBezTo>
                  <a:cubicBezTo>
                    <a:pt x="504" y="248"/>
                    <a:pt x="511" y="243"/>
                    <a:pt x="518" y="237"/>
                  </a:cubicBezTo>
                  <a:cubicBezTo>
                    <a:pt x="523" y="233"/>
                    <a:pt x="531" y="226"/>
                    <a:pt x="538" y="228"/>
                  </a:cubicBezTo>
                  <a:cubicBezTo>
                    <a:pt x="538" y="228"/>
                    <a:pt x="538" y="227"/>
                    <a:pt x="537" y="227"/>
                  </a:cubicBezTo>
                  <a:cubicBezTo>
                    <a:pt x="536" y="232"/>
                    <a:pt x="530" y="236"/>
                    <a:pt x="526" y="239"/>
                  </a:cubicBezTo>
                  <a:cubicBezTo>
                    <a:pt x="521" y="242"/>
                    <a:pt x="515" y="244"/>
                    <a:pt x="510" y="247"/>
                  </a:cubicBezTo>
                  <a:cubicBezTo>
                    <a:pt x="494" y="254"/>
                    <a:pt x="477" y="257"/>
                    <a:pt x="460" y="259"/>
                  </a:cubicBezTo>
                  <a:cubicBezTo>
                    <a:pt x="443" y="261"/>
                    <a:pt x="425" y="260"/>
                    <a:pt x="408" y="259"/>
                  </a:cubicBezTo>
                  <a:cubicBezTo>
                    <a:pt x="391" y="258"/>
                    <a:pt x="374" y="257"/>
                    <a:pt x="357" y="256"/>
                  </a:cubicBezTo>
                  <a:cubicBezTo>
                    <a:pt x="351" y="255"/>
                    <a:pt x="345" y="255"/>
                    <a:pt x="339" y="257"/>
                  </a:cubicBezTo>
                  <a:cubicBezTo>
                    <a:pt x="338" y="257"/>
                    <a:pt x="339" y="259"/>
                    <a:pt x="339" y="260"/>
                  </a:cubicBezTo>
                  <a:cubicBezTo>
                    <a:pt x="350" y="265"/>
                    <a:pt x="363" y="267"/>
                    <a:pt x="375" y="268"/>
                  </a:cubicBezTo>
                  <a:cubicBezTo>
                    <a:pt x="388" y="268"/>
                    <a:pt x="401" y="267"/>
                    <a:pt x="414" y="266"/>
                  </a:cubicBezTo>
                  <a:cubicBezTo>
                    <a:pt x="438" y="262"/>
                    <a:pt x="461" y="253"/>
                    <a:pt x="482" y="240"/>
                  </a:cubicBezTo>
                  <a:cubicBezTo>
                    <a:pt x="500" y="230"/>
                    <a:pt x="517" y="216"/>
                    <a:pt x="527" y="197"/>
                  </a:cubicBezTo>
                  <a:cubicBezTo>
                    <a:pt x="528" y="196"/>
                    <a:pt x="526" y="195"/>
                    <a:pt x="525" y="195"/>
                  </a:cubicBezTo>
                  <a:cubicBezTo>
                    <a:pt x="501" y="212"/>
                    <a:pt x="476" y="227"/>
                    <a:pt x="447" y="234"/>
                  </a:cubicBezTo>
                  <a:cubicBezTo>
                    <a:pt x="432" y="238"/>
                    <a:pt x="416" y="240"/>
                    <a:pt x="401" y="242"/>
                  </a:cubicBezTo>
                  <a:cubicBezTo>
                    <a:pt x="387" y="244"/>
                    <a:pt x="373" y="243"/>
                    <a:pt x="360" y="247"/>
                  </a:cubicBezTo>
                  <a:cubicBezTo>
                    <a:pt x="358" y="248"/>
                    <a:pt x="359" y="250"/>
                    <a:pt x="361" y="250"/>
                  </a:cubicBezTo>
                  <a:cubicBezTo>
                    <a:pt x="391" y="250"/>
                    <a:pt x="420" y="233"/>
                    <a:pt x="446" y="216"/>
                  </a:cubicBezTo>
                  <a:cubicBezTo>
                    <a:pt x="463" y="205"/>
                    <a:pt x="480" y="194"/>
                    <a:pt x="494" y="179"/>
                  </a:cubicBezTo>
                  <a:cubicBezTo>
                    <a:pt x="499" y="173"/>
                    <a:pt x="504" y="165"/>
                    <a:pt x="503" y="157"/>
                  </a:cubicBezTo>
                  <a:cubicBezTo>
                    <a:pt x="503" y="156"/>
                    <a:pt x="502" y="156"/>
                    <a:pt x="502" y="156"/>
                  </a:cubicBezTo>
                  <a:cubicBezTo>
                    <a:pt x="496" y="159"/>
                    <a:pt x="493" y="164"/>
                    <a:pt x="490" y="169"/>
                  </a:cubicBezTo>
                  <a:cubicBezTo>
                    <a:pt x="486" y="175"/>
                    <a:pt x="482" y="180"/>
                    <a:pt x="477" y="186"/>
                  </a:cubicBezTo>
                  <a:cubicBezTo>
                    <a:pt x="468" y="197"/>
                    <a:pt x="456" y="206"/>
                    <a:pt x="443" y="213"/>
                  </a:cubicBezTo>
                  <a:cubicBezTo>
                    <a:pt x="431" y="219"/>
                    <a:pt x="417" y="224"/>
                    <a:pt x="403" y="228"/>
                  </a:cubicBezTo>
                  <a:cubicBezTo>
                    <a:pt x="396" y="230"/>
                    <a:pt x="389" y="232"/>
                    <a:pt x="382" y="233"/>
                  </a:cubicBezTo>
                  <a:cubicBezTo>
                    <a:pt x="375" y="234"/>
                    <a:pt x="369" y="235"/>
                    <a:pt x="363" y="239"/>
                  </a:cubicBezTo>
                  <a:cubicBezTo>
                    <a:pt x="362" y="239"/>
                    <a:pt x="363" y="241"/>
                    <a:pt x="363" y="241"/>
                  </a:cubicBezTo>
                  <a:cubicBezTo>
                    <a:pt x="373" y="246"/>
                    <a:pt x="385" y="244"/>
                    <a:pt x="395" y="242"/>
                  </a:cubicBezTo>
                  <a:cubicBezTo>
                    <a:pt x="406" y="240"/>
                    <a:pt x="418" y="235"/>
                    <a:pt x="429" y="230"/>
                  </a:cubicBezTo>
                  <a:cubicBezTo>
                    <a:pt x="438" y="226"/>
                    <a:pt x="447" y="221"/>
                    <a:pt x="456" y="216"/>
                  </a:cubicBezTo>
                  <a:cubicBezTo>
                    <a:pt x="466" y="210"/>
                    <a:pt x="477" y="203"/>
                    <a:pt x="486" y="195"/>
                  </a:cubicBezTo>
                  <a:cubicBezTo>
                    <a:pt x="494" y="188"/>
                    <a:pt x="503" y="178"/>
                    <a:pt x="506" y="167"/>
                  </a:cubicBezTo>
                  <a:cubicBezTo>
                    <a:pt x="507" y="166"/>
                    <a:pt x="505" y="165"/>
                    <a:pt x="504" y="166"/>
                  </a:cubicBezTo>
                  <a:cubicBezTo>
                    <a:pt x="484" y="188"/>
                    <a:pt x="457" y="202"/>
                    <a:pt x="429" y="213"/>
                  </a:cubicBezTo>
                  <a:cubicBezTo>
                    <a:pt x="413" y="219"/>
                    <a:pt x="396" y="223"/>
                    <a:pt x="379" y="227"/>
                  </a:cubicBezTo>
                  <a:cubicBezTo>
                    <a:pt x="372" y="228"/>
                    <a:pt x="365" y="229"/>
                    <a:pt x="357" y="230"/>
                  </a:cubicBezTo>
                  <a:cubicBezTo>
                    <a:pt x="351" y="231"/>
                    <a:pt x="344" y="232"/>
                    <a:pt x="339" y="236"/>
                  </a:cubicBezTo>
                  <a:cubicBezTo>
                    <a:pt x="338" y="237"/>
                    <a:pt x="338" y="238"/>
                    <a:pt x="339" y="239"/>
                  </a:cubicBezTo>
                  <a:cubicBezTo>
                    <a:pt x="365" y="245"/>
                    <a:pt x="391" y="243"/>
                    <a:pt x="416" y="237"/>
                  </a:cubicBezTo>
                  <a:cubicBezTo>
                    <a:pt x="442" y="230"/>
                    <a:pt x="466" y="218"/>
                    <a:pt x="486" y="201"/>
                  </a:cubicBezTo>
                  <a:cubicBezTo>
                    <a:pt x="494" y="195"/>
                    <a:pt x="501" y="187"/>
                    <a:pt x="507" y="180"/>
                  </a:cubicBezTo>
                  <a:cubicBezTo>
                    <a:pt x="506" y="179"/>
                    <a:pt x="505" y="179"/>
                    <a:pt x="505" y="178"/>
                  </a:cubicBezTo>
                  <a:cubicBezTo>
                    <a:pt x="492" y="202"/>
                    <a:pt x="465" y="217"/>
                    <a:pt x="441" y="225"/>
                  </a:cubicBezTo>
                  <a:cubicBezTo>
                    <a:pt x="424" y="231"/>
                    <a:pt x="407" y="235"/>
                    <a:pt x="390" y="238"/>
                  </a:cubicBezTo>
                  <a:cubicBezTo>
                    <a:pt x="381" y="239"/>
                    <a:pt x="372" y="240"/>
                    <a:pt x="363" y="242"/>
                  </a:cubicBezTo>
                  <a:cubicBezTo>
                    <a:pt x="356" y="243"/>
                    <a:pt x="349" y="244"/>
                    <a:pt x="342" y="245"/>
                  </a:cubicBezTo>
                  <a:cubicBezTo>
                    <a:pt x="337" y="247"/>
                    <a:pt x="332" y="249"/>
                    <a:pt x="328" y="252"/>
                  </a:cubicBezTo>
                  <a:cubicBezTo>
                    <a:pt x="327" y="253"/>
                    <a:pt x="328" y="254"/>
                    <a:pt x="328" y="254"/>
                  </a:cubicBezTo>
                  <a:cubicBezTo>
                    <a:pt x="336" y="261"/>
                    <a:pt x="347" y="263"/>
                    <a:pt x="356" y="263"/>
                  </a:cubicBezTo>
                  <a:cubicBezTo>
                    <a:pt x="367" y="264"/>
                    <a:pt x="379" y="263"/>
                    <a:pt x="390" y="262"/>
                  </a:cubicBezTo>
                  <a:cubicBezTo>
                    <a:pt x="418" y="260"/>
                    <a:pt x="445" y="255"/>
                    <a:pt x="470" y="242"/>
                  </a:cubicBezTo>
                  <a:cubicBezTo>
                    <a:pt x="475" y="240"/>
                    <a:pt x="479" y="237"/>
                    <a:pt x="483" y="234"/>
                  </a:cubicBezTo>
                  <a:cubicBezTo>
                    <a:pt x="484" y="234"/>
                    <a:pt x="483" y="232"/>
                    <a:pt x="482" y="232"/>
                  </a:cubicBezTo>
                  <a:cubicBezTo>
                    <a:pt x="476" y="233"/>
                    <a:pt x="470" y="236"/>
                    <a:pt x="464" y="239"/>
                  </a:cubicBezTo>
                  <a:cubicBezTo>
                    <a:pt x="457" y="242"/>
                    <a:pt x="450" y="244"/>
                    <a:pt x="443" y="246"/>
                  </a:cubicBezTo>
                  <a:cubicBezTo>
                    <a:pt x="428" y="249"/>
                    <a:pt x="412" y="251"/>
                    <a:pt x="397" y="252"/>
                  </a:cubicBezTo>
                  <a:cubicBezTo>
                    <a:pt x="369" y="255"/>
                    <a:pt x="340" y="257"/>
                    <a:pt x="312" y="251"/>
                  </a:cubicBezTo>
                  <a:cubicBezTo>
                    <a:pt x="312" y="252"/>
                    <a:pt x="312" y="253"/>
                    <a:pt x="312" y="254"/>
                  </a:cubicBezTo>
                  <a:cubicBezTo>
                    <a:pt x="323" y="252"/>
                    <a:pt x="334" y="253"/>
                    <a:pt x="345" y="254"/>
                  </a:cubicBezTo>
                  <a:cubicBezTo>
                    <a:pt x="354" y="254"/>
                    <a:pt x="363" y="254"/>
                    <a:pt x="372" y="254"/>
                  </a:cubicBezTo>
                  <a:cubicBezTo>
                    <a:pt x="381" y="254"/>
                    <a:pt x="389" y="254"/>
                    <a:pt x="398" y="253"/>
                  </a:cubicBezTo>
                  <a:cubicBezTo>
                    <a:pt x="405" y="252"/>
                    <a:pt x="413" y="251"/>
                    <a:pt x="420" y="246"/>
                  </a:cubicBezTo>
                  <a:cubicBezTo>
                    <a:pt x="421" y="246"/>
                    <a:pt x="420" y="245"/>
                    <a:pt x="419" y="244"/>
                  </a:cubicBezTo>
                  <a:cubicBezTo>
                    <a:pt x="401" y="235"/>
                    <a:pt x="379" y="236"/>
                    <a:pt x="359" y="235"/>
                  </a:cubicBezTo>
                  <a:cubicBezTo>
                    <a:pt x="346" y="235"/>
                    <a:pt x="333" y="234"/>
                    <a:pt x="320" y="234"/>
                  </a:cubicBezTo>
                  <a:cubicBezTo>
                    <a:pt x="306" y="233"/>
                    <a:pt x="292" y="233"/>
                    <a:pt x="278" y="233"/>
                  </a:cubicBezTo>
                  <a:cubicBezTo>
                    <a:pt x="276" y="233"/>
                    <a:pt x="276" y="235"/>
                    <a:pt x="278" y="235"/>
                  </a:cubicBezTo>
                  <a:cubicBezTo>
                    <a:pt x="303" y="239"/>
                    <a:pt x="329" y="235"/>
                    <a:pt x="354" y="232"/>
                  </a:cubicBezTo>
                  <a:cubicBezTo>
                    <a:pt x="369" y="230"/>
                    <a:pt x="383" y="227"/>
                    <a:pt x="397" y="225"/>
                  </a:cubicBezTo>
                  <a:cubicBezTo>
                    <a:pt x="405" y="223"/>
                    <a:pt x="412" y="222"/>
                    <a:pt x="420" y="220"/>
                  </a:cubicBezTo>
                  <a:cubicBezTo>
                    <a:pt x="426" y="219"/>
                    <a:pt x="433" y="217"/>
                    <a:pt x="440" y="217"/>
                  </a:cubicBezTo>
                  <a:cubicBezTo>
                    <a:pt x="440" y="217"/>
                    <a:pt x="440" y="216"/>
                    <a:pt x="440" y="215"/>
                  </a:cubicBezTo>
                  <a:cubicBezTo>
                    <a:pt x="429" y="221"/>
                    <a:pt x="417" y="223"/>
                    <a:pt x="405" y="223"/>
                  </a:cubicBezTo>
                  <a:cubicBezTo>
                    <a:pt x="391" y="223"/>
                    <a:pt x="377" y="222"/>
                    <a:pt x="364" y="220"/>
                  </a:cubicBezTo>
                  <a:cubicBezTo>
                    <a:pt x="334" y="215"/>
                    <a:pt x="305" y="206"/>
                    <a:pt x="276" y="198"/>
                  </a:cubicBezTo>
                  <a:cubicBezTo>
                    <a:pt x="263" y="195"/>
                    <a:pt x="249" y="191"/>
                    <a:pt x="237" y="187"/>
                  </a:cubicBezTo>
                  <a:cubicBezTo>
                    <a:pt x="226" y="183"/>
                    <a:pt x="214" y="177"/>
                    <a:pt x="202" y="178"/>
                  </a:cubicBezTo>
                  <a:cubicBezTo>
                    <a:pt x="201" y="178"/>
                    <a:pt x="201" y="180"/>
                    <a:pt x="202" y="180"/>
                  </a:cubicBezTo>
                  <a:cubicBezTo>
                    <a:pt x="250" y="211"/>
                    <a:pt x="309" y="219"/>
                    <a:pt x="366" y="217"/>
                  </a:cubicBezTo>
                  <a:cubicBezTo>
                    <a:pt x="389" y="215"/>
                    <a:pt x="412" y="213"/>
                    <a:pt x="435" y="209"/>
                  </a:cubicBezTo>
                  <a:cubicBezTo>
                    <a:pt x="437" y="208"/>
                    <a:pt x="437" y="206"/>
                    <a:pt x="435" y="206"/>
                  </a:cubicBezTo>
                  <a:cubicBezTo>
                    <a:pt x="428" y="204"/>
                    <a:pt x="421" y="205"/>
                    <a:pt x="414" y="205"/>
                  </a:cubicBezTo>
                  <a:cubicBezTo>
                    <a:pt x="404" y="205"/>
                    <a:pt x="395" y="205"/>
                    <a:pt x="386" y="204"/>
                  </a:cubicBezTo>
                  <a:cubicBezTo>
                    <a:pt x="378" y="204"/>
                    <a:pt x="369" y="203"/>
                    <a:pt x="360" y="203"/>
                  </a:cubicBezTo>
                  <a:cubicBezTo>
                    <a:pt x="353" y="202"/>
                    <a:pt x="345" y="202"/>
                    <a:pt x="338" y="201"/>
                  </a:cubicBezTo>
                  <a:cubicBezTo>
                    <a:pt x="324" y="199"/>
                    <a:pt x="310" y="196"/>
                    <a:pt x="296" y="194"/>
                  </a:cubicBezTo>
                  <a:cubicBezTo>
                    <a:pt x="284" y="192"/>
                    <a:pt x="270" y="192"/>
                    <a:pt x="258" y="196"/>
                  </a:cubicBezTo>
                  <a:cubicBezTo>
                    <a:pt x="257" y="197"/>
                    <a:pt x="257" y="198"/>
                    <a:pt x="257" y="198"/>
                  </a:cubicBezTo>
                  <a:cubicBezTo>
                    <a:pt x="265" y="208"/>
                    <a:pt x="279" y="209"/>
                    <a:pt x="290" y="213"/>
                  </a:cubicBezTo>
                  <a:cubicBezTo>
                    <a:pt x="306" y="218"/>
                    <a:pt x="322" y="222"/>
                    <a:pt x="339" y="224"/>
                  </a:cubicBezTo>
                  <a:cubicBezTo>
                    <a:pt x="353" y="226"/>
                    <a:pt x="367" y="226"/>
                    <a:pt x="381" y="227"/>
                  </a:cubicBezTo>
                  <a:cubicBezTo>
                    <a:pt x="395" y="227"/>
                    <a:pt x="409" y="227"/>
                    <a:pt x="423" y="224"/>
                  </a:cubicBezTo>
                  <a:cubicBezTo>
                    <a:pt x="431" y="222"/>
                    <a:pt x="439" y="219"/>
                    <a:pt x="446" y="215"/>
                  </a:cubicBezTo>
                  <a:cubicBezTo>
                    <a:pt x="448" y="214"/>
                    <a:pt x="447" y="212"/>
                    <a:pt x="445" y="212"/>
                  </a:cubicBezTo>
                  <a:cubicBezTo>
                    <a:pt x="410" y="216"/>
                    <a:pt x="374" y="212"/>
                    <a:pt x="339" y="206"/>
                  </a:cubicBezTo>
                  <a:cubicBezTo>
                    <a:pt x="321" y="203"/>
                    <a:pt x="304" y="200"/>
                    <a:pt x="286" y="197"/>
                  </a:cubicBezTo>
                  <a:cubicBezTo>
                    <a:pt x="270" y="195"/>
                    <a:pt x="255" y="192"/>
                    <a:pt x="239" y="189"/>
                  </a:cubicBezTo>
                  <a:cubicBezTo>
                    <a:pt x="230" y="187"/>
                    <a:pt x="220" y="184"/>
                    <a:pt x="212" y="187"/>
                  </a:cubicBezTo>
                  <a:cubicBezTo>
                    <a:pt x="211" y="188"/>
                    <a:pt x="210" y="189"/>
                    <a:pt x="211" y="190"/>
                  </a:cubicBezTo>
                  <a:cubicBezTo>
                    <a:pt x="222" y="198"/>
                    <a:pt x="237" y="200"/>
                    <a:pt x="251" y="204"/>
                  </a:cubicBezTo>
                  <a:cubicBezTo>
                    <a:pt x="268" y="208"/>
                    <a:pt x="285" y="211"/>
                    <a:pt x="302" y="213"/>
                  </a:cubicBezTo>
                  <a:cubicBezTo>
                    <a:pt x="320" y="215"/>
                    <a:pt x="338" y="217"/>
                    <a:pt x="355" y="218"/>
                  </a:cubicBezTo>
                  <a:cubicBezTo>
                    <a:pt x="372" y="219"/>
                    <a:pt x="388" y="221"/>
                    <a:pt x="405" y="221"/>
                  </a:cubicBezTo>
                  <a:cubicBezTo>
                    <a:pt x="412" y="221"/>
                    <a:pt x="420" y="221"/>
                    <a:pt x="426" y="225"/>
                  </a:cubicBezTo>
                  <a:cubicBezTo>
                    <a:pt x="426" y="225"/>
                    <a:pt x="426" y="224"/>
                    <a:pt x="426" y="223"/>
                  </a:cubicBezTo>
                  <a:cubicBezTo>
                    <a:pt x="414" y="230"/>
                    <a:pt x="398" y="225"/>
                    <a:pt x="385" y="223"/>
                  </a:cubicBezTo>
                  <a:cubicBezTo>
                    <a:pt x="368" y="220"/>
                    <a:pt x="351" y="216"/>
                    <a:pt x="333" y="213"/>
                  </a:cubicBezTo>
                  <a:cubicBezTo>
                    <a:pt x="320" y="210"/>
                    <a:pt x="307" y="207"/>
                    <a:pt x="294" y="203"/>
                  </a:cubicBezTo>
                  <a:cubicBezTo>
                    <a:pt x="288" y="201"/>
                    <a:pt x="283" y="199"/>
                    <a:pt x="278" y="197"/>
                  </a:cubicBezTo>
                  <a:cubicBezTo>
                    <a:pt x="260" y="191"/>
                    <a:pt x="243" y="185"/>
                    <a:pt x="225" y="179"/>
                  </a:cubicBezTo>
                  <a:cubicBezTo>
                    <a:pt x="217" y="177"/>
                    <a:pt x="208" y="174"/>
                    <a:pt x="199" y="172"/>
                  </a:cubicBezTo>
                  <a:cubicBezTo>
                    <a:pt x="192" y="170"/>
                    <a:pt x="185" y="169"/>
                    <a:pt x="178" y="168"/>
                  </a:cubicBezTo>
                  <a:cubicBezTo>
                    <a:pt x="173" y="168"/>
                    <a:pt x="167" y="168"/>
                    <a:pt x="165" y="173"/>
                  </a:cubicBezTo>
                  <a:cubicBezTo>
                    <a:pt x="165" y="173"/>
                    <a:pt x="165" y="174"/>
                    <a:pt x="165" y="174"/>
                  </a:cubicBezTo>
                  <a:cubicBezTo>
                    <a:pt x="173" y="184"/>
                    <a:pt x="186" y="188"/>
                    <a:pt x="197" y="192"/>
                  </a:cubicBezTo>
                  <a:cubicBezTo>
                    <a:pt x="211" y="197"/>
                    <a:pt x="226" y="202"/>
                    <a:pt x="241" y="205"/>
                  </a:cubicBezTo>
                  <a:cubicBezTo>
                    <a:pt x="275" y="213"/>
                    <a:pt x="310" y="216"/>
                    <a:pt x="345" y="218"/>
                  </a:cubicBezTo>
                  <a:cubicBezTo>
                    <a:pt x="360" y="219"/>
                    <a:pt x="375" y="219"/>
                    <a:pt x="391" y="219"/>
                  </a:cubicBezTo>
                  <a:cubicBezTo>
                    <a:pt x="397" y="219"/>
                    <a:pt x="403" y="219"/>
                    <a:pt x="409" y="219"/>
                  </a:cubicBezTo>
                  <a:cubicBezTo>
                    <a:pt x="415" y="220"/>
                    <a:pt x="421" y="221"/>
                    <a:pt x="426" y="225"/>
                  </a:cubicBezTo>
                  <a:cubicBezTo>
                    <a:pt x="426" y="224"/>
                    <a:pt x="426" y="223"/>
                    <a:pt x="426" y="222"/>
                  </a:cubicBezTo>
                  <a:cubicBezTo>
                    <a:pt x="420" y="226"/>
                    <a:pt x="413" y="227"/>
                    <a:pt x="406" y="227"/>
                  </a:cubicBezTo>
                  <a:cubicBezTo>
                    <a:pt x="398" y="228"/>
                    <a:pt x="390" y="227"/>
                    <a:pt x="383" y="226"/>
                  </a:cubicBezTo>
                  <a:cubicBezTo>
                    <a:pt x="365" y="225"/>
                    <a:pt x="348" y="221"/>
                    <a:pt x="331" y="217"/>
                  </a:cubicBezTo>
                  <a:cubicBezTo>
                    <a:pt x="313" y="213"/>
                    <a:pt x="296" y="209"/>
                    <a:pt x="279" y="204"/>
                  </a:cubicBezTo>
                  <a:cubicBezTo>
                    <a:pt x="262" y="199"/>
                    <a:pt x="245" y="195"/>
                    <a:pt x="229" y="190"/>
                  </a:cubicBezTo>
                  <a:cubicBezTo>
                    <a:pt x="220" y="188"/>
                    <a:pt x="211" y="186"/>
                    <a:pt x="202" y="183"/>
                  </a:cubicBezTo>
                  <a:cubicBezTo>
                    <a:pt x="194" y="181"/>
                    <a:pt x="186" y="179"/>
                    <a:pt x="178" y="181"/>
                  </a:cubicBezTo>
                  <a:cubicBezTo>
                    <a:pt x="178" y="181"/>
                    <a:pt x="177" y="182"/>
                    <a:pt x="177" y="182"/>
                  </a:cubicBezTo>
                  <a:cubicBezTo>
                    <a:pt x="177" y="192"/>
                    <a:pt x="190" y="195"/>
                    <a:pt x="198" y="198"/>
                  </a:cubicBezTo>
                  <a:cubicBezTo>
                    <a:pt x="204" y="200"/>
                    <a:pt x="211" y="202"/>
                    <a:pt x="218" y="205"/>
                  </a:cubicBezTo>
                  <a:cubicBezTo>
                    <a:pt x="226" y="207"/>
                    <a:pt x="234" y="209"/>
                    <a:pt x="242" y="211"/>
                  </a:cubicBezTo>
                  <a:cubicBezTo>
                    <a:pt x="259" y="216"/>
                    <a:pt x="276" y="220"/>
                    <a:pt x="293" y="223"/>
                  </a:cubicBezTo>
                  <a:cubicBezTo>
                    <a:pt x="310" y="226"/>
                    <a:pt x="328" y="228"/>
                    <a:pt x="345" y="230"/>
                  </a:cubicBezTo>
                  <a:cubicBezTo>
                    <a:pt x="354" y="232"/>
                    <a:pt x="363" y="233"/>
                    <a:pt x="373" y="234"/>
                  </a:cubicBezTo>
                  <a:cubicBezTo>
                    <a:pt x="381" y="235"/>
                    <a:pt x="390" y="236"/>
                    <a:pt x="399" y="239"/>
                  </a:cubicBezTo>
                  <a:cubicBezTo>
                    <a:pt x="399" y="238"/>
                    <a:pt x="399" y="237"/>
                    <a:pt x="400" y="237"/>
                  </a:cubicBezTo>
                  <a:cubicBezTo>
                    <a:pt x="366" y="236"/>
                    <a:pt x="332" y="227"/>
                    <a:pt x="299" y="219"/>
                  </a:cubicBezTo>
                  <a:cubicBezTo>
                    <a:pt x="282" y="214"/>
                    <a:pt x="265" y="210"/>
                    <a:pt x="249" y="204"/>
                  </a:cubicBezTo>
                  <a:cubicBezTo>
                    <a:pt x="240" y="202"/>
                    <a:pt x="232" y="199"/>
                    <a:pt x="224" y="196"/>
                  </a:cubicBezTo>
                  <a:cubicBezTo>
                    <a:pt x="216" y="192"/>
                    <a:pt x="209" y="189"/>
                    <a:pt x="201" y="186"/>
                  </a:cubicBezTo>
                  <a:cubicBezTo>
                    <a:pt x="197" y="184"/>
                    <a:pt x="193" y="183"/>
                    <a:pt x="189" y="182"/>
                  </a:cubicBezTo>
                  <a:cubicBezTo>
                    <a:pt x="188" y="182"/>
                    <a:pt x="187" y="183"/>
                    <a:pt x="188" y="184"/>
                  </a:cubicBezTo>
                  <a:cubicBezTo>
                    <a:pt x="190" y="189"/>
                    <a:pt x="195" y="193"/>
                    <a:pt x="200" y="195"/>
                  </a:cubicBezTo>
                  <a:cubicBezTo>
                    <a:pt x="206" y="199"/>
                    <a:pt x="212" y="202"/>
                    <a:pt x="219" y="205"/>
                  </a:cubicBezTo>
                  <a:cubicBezTo>
                    <a:pt x="234" y="212"/>
                    <a:pt x="249" y="218"/>
                    <a:pt x="265" y="222"/>
                  </a:cubicBezTo>
                  <a:cubicBezTo>
                    <a:pt x="282" y="227"/>
                    <a:pt x="298" y="231"/>
                    <a:pt x="315" y="234"/>
                  </a:cubicBezTo>
                  <a:cubicBezTo>
                    <a:pt x="331" y="237"/>
                    <a:pt x="347" y="238"/>
                    <a:pt x="363" y="240"/>
                  </a:cubicBezTo>
                  <a:cubicBezTo>
                    <a:pt x="370" y="241"/>
                    <a:pt x="377" y="242"/>
                    <a:pt x="385" y="242"/>
                  </a:cubicBezTo>
                  <a:cubicBezTo>
                    <a:pt x="391" y="242"/>
                    <a:pt x="398" y="242"/>
                    <a:pt x="403" y="238"/>
                  </a:cubicBezTo>
                  <a:cubicBezTo>
                    <a:pt x="404" y="237"/>
                    <a:pt x="403" y="236"/>
                    <a:pt x="402" y="235"/>
                  </a:cubicBezTo>
                  <a:cubicBezTo>
                    <a:pt x="368" y="226"/>
                    <a:pt x="334" y="221"/>
                    <a:pt x="300" y="213"/>
                  </a:cubicBezTo>
                  <a:cubicBezTo>
                    <a:pt x="282" y="208"/>
                    <a:pt x="265" y="203"/>
                    <a:pt x="247" y="198"/>
                  </a:cubicBezTo>
                  <a:cubicBezTo>
                    <a:pt x="239" y="196"/>
                    <a:pt x="230" y="193"/>
                    <a:pt x="221" y="191"/>
                  </a:cubicBezTo>
                  <a:cubicBezTo>
                    <a:pt x="214" y="189"/>
                    <a:pt x="206" y="186"/>
                    <a:pt x="199" y="184"/>
                  </a:cubicBezTo>
                  <a:cubicBezTo>
                    <a:pt x="191" y="181"/>
                    <a:pt x="183" y="180"/>
                    <a:pt x="174" y="180"/>
                  </a:cubicBezTo>
                  <a:cubicBezTo>
                    <a:pt x="173" y="181"/>
                    <a:pt x="173" y="182"/>
                    <a:pt x="173" y="183"/>
                  </a:cubicBezTo>
                  <a:cubicBezTo>
                    <a:pt x="182" y="192"/>
                    <a:pt x="195" y="197"/>
                    <a:pt x="206" y="202"/>
                  </a:cubicBezTo>
                  <a:cubicBezTo>
                    <a:pt x="221" y="208"/>
                    <a:pt x="236" y="214"/>
                    <a:pt x="251" y="220"/>
                  </a:cubicBezTo>
                  <a:cubicBezTo>
                    <a:pt x="281" y="232"/>
                    <a:pt x="312" y="242"/>
                    <a:pt x="344" y="248"/>
                  </a:cubicBezTo>
                  <a:cubicBezTo>
                    <a:pt x="370" y="253"/>
                    <a:pt x="398" y="255"/>
                    <a:pt x="424" y="248"/>
                  </a:cubicBezTo>
                  <a:cubicBezTo>
                    <a:pt x="425" y="248"/>
                    <a:pt x="426" y="246"/>
                    <a:pt x="424" y="246"/>
                  </a:cubicBezTo>
                  <a:cubicBezTo>
                    <a:pt x="389" y="242"/>
                    <a:pt x="354" y="237"/>
                    <a:pt x="320" y="230"/>
                  </a:cubicBezTo>
                  <a:cubicBezTo>
                    <a:pt x="303" y="226"/>
                    <a:pt x="285" y="222"/>
                    <a:pt x="269" y="216"/>
                  </a:cubicBezTo>
                  <a:cubicBezTo>
                    <a:pt x="252" y="211"/>
                    <a:pt x="236" y="204"/>
                    <a:pt x="220" y="198"/>
                  </a:cubicBezTo>
                  <a:cubicBezTo>
                    <a:pt x="211" y="194"/>
                    <a:pt x="202" y="190"/>
                    <a:pt x="194" y="186"/>
                  </a:cubicBezTo>
                  <a:cubicBezTo>
                    <a:pt x="187" y="182"/>
                    <a:pt x="179" y="178"/>
                    <a:pt x="171" y="179"/>
                  </a:cubicBezTo>
                  <a:cubicBezTo>
                    <a:pt x="170" y="179"/>
                    <a:pt x="169" y="180"/>
                    <a:pt x="169" y="181"/>
                  </a:cubicBezTo>
                  <a:cubicBezTo>
                    <a:pt x="171" y="186"/>
                    <a:pt x="175" y="190"/>
                    <a:pt x="179" y="193"/>
                  </a:cubicBezTo>
                  <a:cubicBezTo>
                    <a:pt x="184" y="196"/>
                    <a:pt x="189" y="199"/>
                    <a:pt x="195" y="202"/>
                  </a:cubicBezTo>
                  <a:cubicBezTo>
                    <a:pt x="201" y="206"/>
                    <a:pt x="206" y="209"/>
                    <a:pt x="212" y="212"/>
                  </a:cubicBezTo>
                  <a:cubicBezTo>
                    <a:pt x="220" y="216"/>
                    <a:pt x="227" y="220"/>
                    <a:pt x="235" y="223"/>
                  </a:cubicBezTo>
                  <a:cubicBezTo>
                    <a:pt x="266" y="236"/>
                    <a:pt x="299" y="244"/>
                    <a:pt x="332" y="250"/>
                  </a:cubicBezTo>
                  <a:cubicBezTo>
                    <a:pt x="346" y="252"/>
                    <a:pt x="359" y="254"/>
                    <a:pt x="373" y="255"/>
                  </a:cubicBezTo>
                  <a:cubicBezTo>
                    <a:pt x="385" y="256"/>
                    <a:pt x="398" y="254"/>
                    <a:pt x="410" y="258"/>
                  </a:cubicBezTo>
                  <a:cubicBezTo>
                    <a:pt x="410" y="258"/>
                    <a:pt x="410" y="257"/>
                    <a:pt x="410" y="256"/>
                  </a:cubicBezTo>
                  <a:cubicBezTo>
                    <a:pt x="402" y="258"/>
                    <a:pt x="394" y="257"/>
                    <a:pt x="386" y="257"/>
                  </a:cubicBezTo>
                  <a:cubicBezTo>
                    <a:pt x="378" y="256"/>
                    <a:pt x="370" y="255"/>
                    <a:pt x="361" y="254"/>
                  </a:cubicBezTo>
                  <a:cubicBezTo>
                    <a:pt x="344" y="252"/>
                    <a:pt x="327" y="248"/>
                    <a:pt x="310" y="245"/>
                  </a:cubicBezTo>
                  <a:cubicBezTo>
                    <a:pt x="293" y="241"/>
                    <a:pt x="277" y="236"/>
                    <a:pt x="261" y="230"/>
                  </a:cubicBezTo>
                  <a:cubicBezTo>
                    <a:pt x="246" y="225"/>
                    <a:pt x="231" y="219"/>
                    <a:pt x="216" y="212"/>
                  </a:cubicBezTo>
                  <a:cubicBezTo>
                    <a:pt x="209" y="209"/>
                    <a:pt x="201" y="204"/>
                    <a:pt x="193" y="206"/>
                  </a:cubicBezTo>
                  <a:cubicBezTo>
                    <a:pt x="192" y="206"/>
                    <a:pt x="191" y="207"/>
                    <a:pt x="191" y="208"/>
                  </a:cubicBezTo>
                  <a:cubicBezTo>
                    <a:pt x="197" y="219"/>
                    <a:pt x="210" y="224"/>
                    <a:pt x="221" y="228"/>
                  </a:cubicBezTo>
                  <a:cubicBezTo>
                    <a:pt x="227" y="231"/>
                    <a:pt x="234" y="235"/>
                    <a:pt x="241" y="238"/>
                  </a:cubicBezTo>
                  <a:cubicBezTo>
                    <a:pt x="249" y="241"/>
                    <a:pt x="256" y="244"/>
                    <a:pt x="264" y="247"/>
                  </a:cubicBezTo>
                  <a:cubicBezTo>
                    <a:pt x="296" y="259"/>
                    <a:pt x="330" y="267"/>
                    <a:pt x="363" y="271"/>
                  </a:cubicBezTo>
                  <a:cubicBezTo>
                    <a:pt x="377" y="273"/>
                    <a:pt x="392" y="275"/>
                    <a:pt x="406" y="276"/>
                  </a:cubicBezTo>
                  <a:cubicBezTo>
                    <a:pt x="411" y="276"/>
                    <a:pt x="416" y="276"/>
                    <a:pt x="421" y="277"/>
                  </a:cubicBezTo>
                  <a:cubicBezTo>
                    <a:pt x="425" y="277"/>
                    <a:pt x="431" y="278"/>
                    <a:pt x="433" y="282"/>
                  </a:cubicBezTo>
                  <a:cubicBezTo>
                    <a:pt x="434" y="282"/>
                    <a:pt x="434" y="281"/>
                    <a:pt x="434" y="281"/>
                  </a:cubicBezTo>
                  <a:cubicBezTo>
                    <a:pt x="428" y="285"/>
                    <a:pt x="419" y="283"/>
                    <a:pt x="412" y="283"/>
                  </a:cubicBezTo>
                  <a:cubicBezTo>
                    <a:pt x="404" y="282"/>
                    <a:pt x="396" y="281"/>
                    <a:pt x="388" y="280"/>
                  </a:cubicBezTo>
                  <a:cubicBezTo>
                    <a:pt x="370" y="277"/>
                    <a:pt x="353" y="273"/>
                    <a:pt x="336" y="267"/>
                  </a:cubicBezTo>
                  <a:cubicBezTo>
                    <a:pt x="319" y="262"/>
                    <a:pt x="303" y="256"/>
                    <a:pt x="286" y="249"/>
                  </a:cubicBezTo>
                  <a:cubicBezTo>
                    <a:pt x="271" y="243"/>
                    <a:pt x="256" y="237"/>
                    <a:pt x="241" y="230"/>
                  </a:cubicBezTo>
                  <a:cubicBezTo>
                    <a:pt x="232" y="226"/>
                    <a:pt x="221" y="221"/>
                    <a:pt x="211" y="222"/>
                  </a:cubicBezTo>
                  <a:cubicBezTo>
                    <a:pt x="210" y="222"/>
                    <a:pt x="210" y="223"/>
                    <a:pt x="210" y="224"/>
                  </a:cubicBezTo>
                  <a:cubicBezTo>
                    <a:pt x="212" y="230"/>
                    <a:pt x="217" y="235"/>
                    <a:pt x="221" y="238"/>
                  </a:cubicBezTo>
                  <a:cubicBezTo>
                    <a:pt x="227" y="242"/>
                    <a:pt x="233" y="246"/>
                    <a:pt x="239" y="250"/>
                  </a:cubicBezTo>
                  <a:cubicBezTo>
                    <a:pt x="253" y="258"/>
                    <a:pt x="268" y="265"/>
                    <a:pt x="283" y="271"/>
                  </a:cubicBezTo>
                  <a:cubicBezTo>
                    <a:pt x="296" y="276"/>
                    <a:pt x="308" y="280"/>
                    <a:pt x="321" y="284"/>
                  </a:cubicBezTo>
                  <a:cubicBezTo>
                    <a:pt x="333" y="289"/>
                    <a:pt x="347" y="292"/>
                    <a:pt x="360" y="295"/>
                  </a:cubicBezTo>
                  <a:cubicBezTo>
                    <a:pt x="374" y="297"/>
                    <a:pt x="389" y="298"/>
                    <a:pt x="403" y="293"/>
                  </a:cubicBezTo>
                  <a:cubicBezTo>
                    <a:pt x="404" y="293"/>
                    <a:pt x="404" y="292"/>
                    <a:pt x="404" y="291"/>
                  </a:cubicBezTo>
                  <a:cubicBezTo>
                    <a:pt x="399" y="288"/>
                    <a:pt x="394" y="287"/>
                    <a:pt x="389" y="287"/>
                  </a:cubicBezTo>
                  <a:cubicBezTo>
                    <a:pt x="383" y="287"/>
                    <a:pt x="377" y="287"/>
                    <a:pt x="371" y="286"/>
                  </a:cubicBezTo>
                  <a:cubicBezTo>
                    <a:pt x="363" y="286"/>
                    <a:pt x="355" y="284"/>
                    <a:pt x="347" y="283"/>
                  </a:cubicBezTo>
                  <a:cubicBezTo>
                    <a:pt x="339" y="281"/>
                    <a:pt x="331" y="280"/>
                    <a:pt x="323" y="278"/>
                  </a:cubicBezTo>
                  <a:cubicBezTo>
                    <a:pt x="306" y="274"/>
                    <a:pt x="290" y="268"/>
                    <a:pt x="274" y="262"/>
                  </a:cubicBezTo>
                  <a:cubicBezTo>
                    <a:pt x="258" y="255"/>
                    <a:pt x="243" y="247"/>
                    <a:pt x="228" y="239"/>
                  </a:cubicBezTo>
                  <a:cubicBezTo>
                    <a:pt x="219" y="234"/>
                    <a:pt x="210" y="229"/>
                    <a:pt x="201" y="224"/>
                  </a:cubicBezTo>
                  <a:cubicBezTo>
                    <a:pt x="193" y="219"/>
                    <a:pt x="185" y="214"/>
                    <a:pt x="176" y="212"/>
                  </a:cubicBezTo>
                  <a:cubicBezTo>
                    <a:pt x="175" y="212"/>
                    <a:pt x="174" y="213"/>
                    <a:pt x="175" y="214"/>
                  </a:cubicBezTo>
                  <a:cubicBezTo>
                    <a:pt x="194" y="233"/>
                    <a:pt x="220" y="243"/>
                    <a:pt x="245" y="252"/>
                  </a:cubicBezTo>
                  <a:cubicBezTo>
                    <a:pt x="259" y="257"/>
                    <a:pt x="272" y="262"/>
                    <a:pt x="285" y="267"/>
                  </a:cubicBezTo>
                  <a:cubicBezTo>
                    <a:pt x="301" y="272"/>
                    <a:pt x="318" y="275"/>
                    <a:pt x="334" y="278"/>
                  </a:cubicBezTo>
                  <a:cubicBezTo>
                    <a:pt x="342" y="279"/>
                    <a:pt x="350" y="280"/>
                    <a:pt x="358" y="280"/>
                  </a:cubicBezTo>
                  <a:cubicBezTo>
                    <a:pt x="366" y="281"/>
                    <a:pt x="374" y="280"/>
                    <a:pt x="382" y="282"/>
                  </a:cubicBezTo>
                  <a:cubicBezTo>
                    <a:pt x="382" y="281"/>
                    <a:pt x="382" y="281"/>
                    <a:pt x="382" y="280"/>
                  </a:cubicBezTo>
                  <a:cubicBezTo>
                    <a:pt x="352" y="282"/>
                    <a:pt x="322" y="270"/>
                    <a:pt x="295" y="259"/>
                  </a:cubicBezTo>
                  <a:cubicBezTo>
                    <a:pt x="266" y="247"/>
                    <a:pt x="237" y="233"/>
                    <a:pt x="209" y="218"/>
                  </a:cubicBezTo>
                  <a:cubicBezTo>
                    <a:pt x="176" y="199"/>
                    <a:pt x="144" y="179"/>
                    <a:pt x="110" y="160"/>
                  </a:cubicBezTo>
                  <a:cubicBezTo>
                    <a:pt x="109" y="160"/>
                    <a:pt x="108" y="162"/>
                    <a:pt x="108" y="163"/>
                  </a:cubicBezTo>
                  <a:cubicBezTo>
                    <a:pt x="117" y="174"/>
                    <a:pt x="131" y="181"/>
                    <a:pt x="143" y="189"/>
                  </a:cubicBezTo>
                  <a:cubicBezTo>
                    <a:pt x="156" y="198"/>
                    <a:pt x="171" y="206"/>
                    <a:pt x="186" y="214"/>
                  </a:cubicBezTo>
                  <a:cubicBezTo>
                    <a:pt x="217" y="229"/>
                    <a:pt x="249" y="240"/>
                    <a:pt x="282" y="248"/>
                  </a:cubicBezTo>
                  <a:cubicBezTo>
                    <a:pt x="292" y="251"/>
                    <a:pt x="302" y="253"/>
                    <a:pt x="312" y="255"/>
                  </a:cubicBezTo>
                  <a:cubicBezTo>
                    <a:pt x="321" y="257"/>
                    <a:pt x="331" y="257"/>
                    <a:pt x="339" y="262"/>
                  </a:cubicBezTo>
                  <a:cubicBezTo>
                    <a:pt x="339" y="261"/>
                    <a:pt x="339" y="261"/>
                    <a:pt x="340" y="260"/>
                  </a:cubicBezTo>
                  <a:cubicBezTo>
                    <a:pt x="306" y="254"/>
                    <a:pt x="274" y="242"/>
                    <a:pt x="242" y="228"/>
                  </a:cubicBezTo>
                  <a:cubicBezTo>
                    <a:pt x="227" y="221"/>
                    <a:pt x="212" y="214"/>
                    <a:pt x="197" y="206"/>
                  </a:cubicBezTo>
                  <a:cubicBezTo>
                    <a:pt x="182" y="198"/>
                    <a:pt x="167" y="190"/>
                    <a:pt x="153" y="180"/>
                  </a:cubicBezTo>
                  <a:cubicBezTo>
                    <a:pt x="148" y="176"/>
                    <a:pt x="142" y="172"/>
                    <a:pt x="136" y="171"/>
                  </a:cubicBezTo>
                  <a:cubicBezTo>
                    <a:pt x="135" y="171"/>
                    <a:pt x="134" y="173"/>
                    <a:pt x="135" y="174"/>
                  </a:cubicBezTo>
                  <a:cubicBezTo>
                    <a:pt x="155" y="197"/>
                    <a:pt x="180" y="216"/>
                    <a:pt x="206" y="233"/>
                  </a:cubicBezTo>
                  <a:cubicBezTo>
                    <a:pt x="219" y="241"/>
                    <a:pt x="232" y="248"/>
                    <a:pt x="246" y="256"/>
                  </a:cubicBezTo>
                  <a:cubicBezTo>
                    <a:pt x="260" y="263"/>
                    <a:pt x="274" y="270"/>
                    <a:pt x="290" y="275"/>
                  </a:cubicBezTo>
                  <a:cubicBezTo>
                    <a:pt x="318" y="283"/>
                    <a:pt x="347" y="286"/>
                    <a:pt x="376" y="291"/>
                  </a:cubicBezTo>
                  <a:cubicBezTo>
                    <a:pt x="376" y="290"/>
                    <a:pt x="376" y="290"/>
                    <a:pt x="376" y="289"/>
                  </a:cubicBezTo>
                  <a:cubicBezTo>
                    <a:pt x="344" y="290"/>
                    <a:pt x="312" y="280"/>
                    <a:pt x="283" y="269"/>
                  </a:cubicBezTo>
                  <a:cubicBezTo>
                    <a:pt x="268" y="263"/>
                    <a:pt x="253" y="256"/>
                    <a:pt x="239" y="249"/>
                  </a:cubicBezTo>
                  <a:cubicBezTo>
                    <a:pt x="224" y="240"/>
                    <a:pt x="209" y="231"/>
                    <a:pt x="195" y="222"/>
                  </a:cubicBezTo>
                  <a:cubicBezTo>
                    <a:pt x="187" y="216"/>
                    <a:pt x="179" y="211"/>
                    <a:pt x="171" y="206"/>
                  </a:cubicBezTo>
                  <a:cubicBezTo>
                    <a:pt x="164" y="202"/>
                    <a:pt x="155" y="197"/>
                    <a:pt x="152" y="189"/>
                  </a:cubicBezTo>
                  <a:cubicBezTo>
                    <a:pt x="151" y="190"/>
                    <a:pt x="150" y="190"/>
                    <a:pt x="150" y="191"/>
                  </a:cubicBezTo>
                  <a:cubicBezTo>
                    <a:pt x="181" y="209"/>
                    <a:pt x="213" y="227"/>
                    <a:pt x="244" y="244"/>
                  </a:cubicBezTo>
                  <a:cubicBezTo>
                    <a:pt x="260" y="252"/>
                    <a:pt x="275" y="261"/>
                    <a:pt x="291" y="268"/>
                  </a:cubicBezTo>
                  <a:cubicBezTo>
                    <a:pt x="306" y="274"/>
                    <a:pt x="321" y="280"/>
                    <a:pt x="336" y="285"/>
                  </a:cubicBezTo>
                  <a:cubicBezTo>
                    <a:pt x="346" y="288"/>
                    <a:pt x="357" y="292"/>
                    <a:pt x="367" y="289"/>
                  </a:cubicBezTo>
                  <a:cubicBezTo>
                    <a:pt x="368" y="288"/>
                    <a:pt x="368" y="287"/>
                    <a:pt x="367" y="286"/>
                  </a:cubicBezTo>
                  <a:cubicBezTo>
                    <a:pt x="359" y="284"/>
                    <a:pt x="351" y="284"/>
                    <a:pt x="344" y="283"/>
                  </a:cubicBezTo>
                  <a:cubicBezTo>
                    <a:pt x="335" y="282"/>
                    <a:pt x="327" y="280"/>
                    <a:pt x="319" y="278"/>
                  </a:cubicBezTo>
                  <a:cubicBezTo>
                    <a:pt x="302" y="274"/>
                    <a:pt x="286" y="267"/>
                    <a:pt x="271" y="260"/>
                  </a:cubicBezTo>
                  <a:cubicBezTo>
                    <a:pt x="255" y="253"/>
                    <a:pt x="240" y="244"/>
                    <a:pt x="226" y="234"/>
                  </a:cubicBezTo>
                  <a:cubicBezTo>
                    <a:pt x="219" y="229"/>
                    <a:pt x="212" y="225"/>
                    <a:pt x="206" y="220"/>
                  </a:cubicBezTo>
                  <a:cubicBezTo>
                    <a:pt x="199" y="216"/>
                    <a:pt x="194" y="211"/>
                    <a:pt x="187" y="207"/>
                  </a:cubicBezTo>
                  <a:cubicBezTo>
                    <a:pt x="184" y="206"/>
                    <a:pt x="181" y="204"/>
                    <a:pt x="178" y="203"/>
                  </a:cubicBezTo>
                  <a:cubicBezTo>
                    <a:pt x="177" y="203"/>
                    <a:pt x="176" y="204"/>
                    <a:pt x="177" y="206"/>
                  </a:cubicBezTo>
                  <a:cubicBezTo>
                    <a:pt x="220" y="247"/>
                    <a:pt x="278" y="264"/>
                    <a:pt x="334" y="279"/>
                  </a:cubicBezTo>
                  <a:cubicBezTo>
                    <a:pt x="338" y="280"/>
                    <a:pt x="342" y="282"/>
                    <a:pt x="347" y="283"/>
                  </a:cubicBezTo>
                  <a:cubicBezTo>
                    <a:pt x="347" y="282"/>
                    <a:pt x="347" y="281"/>
                    <a:pt x="347" y="280"/>
                  </a:cubicBezTo>
                  <a:cubicBezTo>
                    <a:pt x="315" y="275"/>
                    <a:pt x="283" y="268"/>
                    <a:pt x="254" y="253"/>
                  </a:cubicBezTo>
                  <a:cubicBezTo>
                    <a:pt x="240" y="246"/>
                    <a:pt x="226" y="238"/>
                    <a:pt x="213" y="229"/>
                  </a:cubicBezTo>
                  <a:cubicBezTo>
                    <a:pt x="199" y="220"/>
                    <a:pt x="186" y="211"/>
                    <a:pt x="174" y="201"/>
                  </a:cubicBezTo>
                  <a:cubicBezTo>
                    <a:pt x="160" y="190"/>
                    <a:pt x="148" y="178"/>
                    <a:pt x="136" y="165"/>
                  </a:cubicBezTo>
                  <a:cubicBezTo>
                    <a:pt x="136" y="166"/>
                    <a:pt x="135" y="167"/>
                    <a:pt x="135" y="167"/>
                  </a:cubicBezTo>
                  <a:cubicBezTo>
                    <a:pt x="164" y="182"/>
                    <a:pt x="190" y="202"/>
                    <a:pt x="219" y="219"/>
                  </a:cubicBezTo>
                  <a:cubicBezTo>
                    <a:pt x="229" y="225"/>
                    <a:pt x="240" y="230"/>
                    <a:pt x="251" y="236"/>
                  </a:cubicBezTo>
                  <a:cubicBezTo>
                    <a:pt x="262" y="241"/>
                    <a:pt x="272" y="246"/>
                    <a:pt x="284" y="251"/>
                  </a:cubicBezTo>
                  <a:cubicBezTo>
                    <a:pt x="292" y="254"/>
                    <a:pt x="301" y="256"/>
                    <a:pt x="310" y="258"/>
                  </a:cubicBezTo>
                  <a:cubicBezTo>
                    <a:pt x="317" y="259"/>
                    <a:pt x="325" y="258"/>
                    <a:pt x="332" y="255"/>
                  </a:cubicBezTo>
                  <a:cubicBezTo>
                    <a:pt x="333" y="255"/>
                    <a:pt x="333" y="254"/>
                    <a:pt x="332" y="253"/>
                  </a:cubicBezTo>
                  <a:cubicBezTo>
                    <a:pt x="327" y="249"/>
                    <a:pt x="321" y="247"/>
                    <a:pt x="315" y="245"/>
                  </a:cubicBezTo>
                  <a:cubicBezTo>
                    <a:pt x="309" y="243"/>
                    <a:pt x="302" y="241"/>
                    <a:pt x="296" y="239"/>
                  </a:cubicBezTo>
                  <a:cubicBezTo>
                    <a:pt x="280" y="233"/>
                    <a:pt x="263" y="227"/>
                    <a:pt x="247" y="221"/>
                  </a:cubicBezTo>
                  <a:cubicBezTo>
                    <a:pt x="215" y="208"/>
                    <a:pt x="185" y="191"/>
                    <a:pt x="155" y="173"/>
                  </a:cubicBezTo>
                  <a:cubicBezTo>
                    <a:pt x="142" y="165"/>
                    <a:pt x="130" y="157"/>
                    <a:pt x="118" y="149"/>
                  </a:cubicBezTo>
                  <a:cubicBezTo>
                    <a:pt x="116" y="148"/>
                    <a:pt x="114" y="150"/>
                    <a:pt x="116" y="151"/>
                  </a:cubicBezTo>
                  <a:cubicBezTo>
                    <a:pt x="135" y="172"/>
                    <a:pt x="160" y="187"/>
                    <a:pt x="186" y="199"/>
                  </a:cubicBezTo>
                  <a:cubicBezTo>
                    <a:pt x="199" y="206"/>
                    <a:pt x="213" y="212"/>
                    <a:pt x="226" y="217"/>
                  </a:cubicBezTo>
                  <a:cubicBezTo>
                    <a:pt x="240" y="222"/>
                    <a:pt x="254" y="228"/>
                    <a:pt x="269" y="232"/>
                  </a:cubicBezTo>
                  <a:cubicBezTo>
                    <a:pt x="283" y="236"/>
                    <a:pt x="298" y="239"/>
                    <a:pt x="313" y="242"/>
                  </a:cubicBezTo>
                  <a:cubicBezTo>
                    <a:pt x="320" y="244"/>
                    <a:pt x="327" y="245"/>
                    <a:pt x="333" y="247"/>
                  </a:cubicBezTo>
                  <a:cubicBezTo>
                    <a:pt x="340" y="248"/>
                    <a:pt x="346" y="249"/>
                    <a:pt x="352" y="252"/>
                  </a:cubicBezTo>
                  <a:cubicBezTo>
                    <a:pt x="352" y="252"/>
                    <a:pt x="352" y="251"/>
                    <a:pt x="352" y="250"/>
                  </a:cubicBezTo>
                  <a:cubicBezTo>
                    <a:pt x="347" y="253"/>
                    <a:pt x="340" y="251"/>
                    <a:pt x="334" y="249"/>
                  </a:cubicBezTo>
                  <a:cubicBezTo>
                    <a:pt x="328" y="248"/>
                    <a:pt x="322" y="246"/>
                    <a:pt x="316" y="244"/>
                  </a:cubicBezTo>
                  <a:cubicBezTo>
                    <a:pt x="299" y="239"/>
                    <a:pt x="284" y="233"/>
                    <a:pt x="268" y="226"/>
                  </a:cubicBezTo>
                  <a:cubicBezTo>
                    <a:pt x="236" y="212"/>
                    <a:pt x="206" y="195"/>
                    <a:pt x="175" y="179"/>
                  </a:cubicBezTo>
                  <a:cubicBezTo>
                    <a:pt x="163" y="172"/>
                    <a:pt x="151" y="166"/>
                    <a:pt x="140" y="159"/>
                  </a:cubicBezTo>
                  <a:cubicBezTo>
                    <a:pt x="130" y="153"/>
                    <a:pt x="120" y="147"/>
                    <a:pt x="108" y="144"/>
                  </a:cubicBezTo>
                  <a:cubicBezTo>
                    <a:pt x="108" y="144"/>
                    <a:pt x="107" y="145"/>
                    <a:pt x="107" y="146"/>
                  </a:cubicBezTo>
                  <a:cubicBezTo>
                    <a:pt x="107" y="150"/>
                    <a:pt x="112" y="154"/>
                    <a:pt x="115" y="157"/>
                  </a:cubicBezTo>
                  <a:cubicBezTo>
                    <a:pt x="119" y="161"/>
                    <a:pt x="124" y="164"/>
                    <a:pt x="129" y="167"/>
                  </a:cubicBezTo>
                  <a:cubicBezTo>
                    <a:pt x="142" y="176"/>
                    <a:pt x="156" y="185"/>
                    <a:pt x="170" y="193"/>
                  </a:cubicBezTo>
                  <a:cubicBezTo>
                    <a:pt x="199" y="210"/>
                    <a:pt x="230" y="225"/>
                    <a:pt x="262" y="237"/>
                  </a:cubicBezTo>
                  <a:cubicBezTo>
                    <a:pt x="273" y="241"/>
                    <a:pt x="285" y="245"/>
                    <a:pt x="297" y="249"/>
                  </a:cubicBezTo>
                  <a:cubicBezTo>
                    <a:pt x="299" y="250"/>
                    <a:pt x="300" y="247"/>
                    <a:pt x="298" y="246"/>
                  </a:cubicBezTo>
                  <a:cubicBezTo>
                    <a:pt x="267" y="234"/>
                    <a:pt x="236" y="220"/>
                    <a:pt x="207" y="203"/>
                  </a:cubicBezTo>
                  <a:cubicBezTo>
                    <a:pt x="177" y="185"/>
                    <a:pt x="149" y="164"/>
                    <a:pt x="119" y="145"/>
                  </a:cubicBezTo>
                  <a:cubicBezTo>
                    <a:pt x="109" y="139"/>
                    <a:pt x="99" y="131"/>
                    <a:pt x="87" y="128"/>
                  </a:cubicBezTo>
                  <a:cubicBezTo>
                    <a:pt x="86" y="128"/>
                    <a:pt x="86" y="130"/>
                    <a:pt x="86" y="131"/>
                  </a:cubicBezTo>
                  <a:cubicBezTo>
                    <a:pt x="133" y="175"/>
                    <a:pt x="188" y="207"/>
                    <a:pt x="244" y="237"/>
                  </a:cubicBezTo>
                  <a:cubicBezTo>
                    <a:pt x="259" y="245"/>
                    <a:pt x="274" y="253"/>
                    <a:pt x="289" y="261"/>
                  </a:cubicBezTo>
                  <a:cubicBezTo>
                    <a:pt x="289" y="260"/>
                    <a:pt x="290" y="259"/>
                    <a:pt x="290" y="258"/>
                  </a:cubicBezTo>
                  <a:cubicBezTo>
                    <a:pt x="258" y="251"/>
                    <a:pt x="228" y="236"/>
                    <a:pt x="199" y="220"/>
                  </a:cubicBezTo>
                  <a:cubicBezTo>
                    <a:pt x="170" y="204"/>
                    <a:pt x="141" y="187"/>
                    <a:pt x="115" y="167"/>
                  </a:cubicBezTo>
                  <a:cubicBezTo>
                    <a:pt x="108" y="162"/>
                    <a:pt x="101" y="156"/>
                    <a:pt x="94" y="151"/>
                  </a:cubicBezTo>
                  <a:cubicBezTo>
                    <a:pt x="88" y="145"/>
                    <a:pt x="82" y="140"/>
                    <a:pt x="75" y="137"/>
                  </a:cubicBezTo>
                  <a:cubicBezTo>
                    <a:pt x="74" y="136"/>
                    <a:pt x="73" y="138"/>
                    <a:pt x="73" y="139"/>
                  </a:cubicBezTo>
                  <a:cubicBezTo>
                    <a:pt x="80" y="149"/>
                    <a:pt x="90" y="156"/>
                    <a:pt x="99" y="162"/>
                  </a:cubicBezTo>
                  <a:cubicBezTo>
                    <a:pt x="109" y="169"/>
                    <a:pt x="120" y="175"/>
                    <a:pt x="131" y="181"/>
                  </a:cubicBezTo>
                  <a:cubicBezTo>
                    <a:pt x="143" y="188"/>
                    <a:pt x="154" y="195"/>
                    <a:pt x="166" y="202"/>
                  </a:cubicBezTo>
                  <a:cubicBezTo>
                    <a:pt x="179" y="209"/>
                    <a:pt x="191" y="216"/>
                    <a:pt x="202" y="225"/>
                  </a:cubicBezTo>
                  <a:cubicBezTo>
                    <a:pt x="203" y="224"/>
                    <a:pt x="203" y="224"/>
                    <a:pt x="203" y="223"/>
                  </a:cubicBezTo>
                  <a:cubicBezTo>
                    <a:pt x="196" y="221"/>
                    <a:pt x="189" y="217"/>
                    <a:pt x="183" y="212"/>
                  </a:cubicBezTo>
                  <a:cubicBezTo>
                    <a:pt x="176" y="208"/>
                    <a:pt x="169" y="204"/>
                    <a:pt x="163" y="200"/>
                  </a:cubicBezTo>
                  <a:cubicBezTo>
                    <a:pt x="148" y="191"/>
                    <a:pt x="133" y="181"/>
                    <a:pt x="120" y="171"/>
                  </a:cubicBezTo>
                  <a:cubicBezTo>
                    <a:pt x="93" y="150"/>
                    <a:pt x="70" y="125"/>
                    <a:pt x="44" y="104"/>
                  </a:cubicBezTo>
                  <a:cubicBezTo>
                    <a:pt x="39" y="100"/>
                    <a:pt x="34" y="96"/>
                    <a:pt x="30" y="92"/>
                  </a:cubicBezTo>
                  <a:cubicBezTo>
                    <a:pt x="28" y="91"/>
                    <a:pt x="27" y="93"/>
                    <a:pt x="28" y="94"/>
                  </a:cubicBezTo>
                  <a:cubicBezTo>
                    <a:pt x="67" y="125"/>
                    <a:pt x="96" y="168"/>
                    <a:pt x="140" y="192"/>
                  </a:cubicBezTo>
                  <a:cubicBezTo>
                    <a:pt x="141" y="192"/>
                    <a:pt x="142" y="191"/>
                    <a:pt x="141" y="190"/>
                  </a:cubicBezTo>
                  <a:cubicBezTo>
                    <a:pt x="126" y="167"/>
                    <a:pt x="103" y="152"/>
                    <a:pt x="83" y="135"/>
                  </a:cubicBezTo>
                  <a:cubicBezTo>
                    <a:pt x="72" y="126"/>
                    <a:pt x="62" y="117"/>
                    <a:pt x="52" y="109"/>
                  </a:cubicBezTo>
                  <a:cubicBezTo>
                    <a:pt x="41" y="99"/>
                    <a:pt x="31" y="89"/>
                    <a:pt x="22" y="77"/>
                  </a:cubicBezTo>
                  <a:cubicBezTo>
                    <a:pt x="22" y="78"/>
                    <a:pt x="21" y="79"/>
                    <a:pt x="21" y="80"/>
                  </a:cubicBezTo>
                  <a:cubicBezTo>
                    <a:pt x="46" y="94"/>
                    <a:pt x="68" y="115"/>
                    <a:pt x="92" y="132"/>
                  </a:cubicBezTo>
                  <a:cubicBezTo>
                    <a:pt x="115" y="149"/>
                    <a:pt x="140" y="165"/>
                    <a:pt x="159" y="186"/>
                  </a:cubicBezTo>
                  <a:cubicBezTo>
                    <a:pt x="160" y="186"/>
                    <a:pt x="161" y="185"/>
                    <a:pt x="161" y="184"/>
                  </a:cubicBezTo>
                  <a:cubicBezTo>
                    <a:pt x="134" y="161"/>
                    <a:pt x="107" y="138"/>
                    <a:pt x="81" y="114"/>
                  </a:cubicBezTo>
                  <a:cubicBezTo>
                    <a:pt x="67" y="102"/>
                    <a:pt x="54" y="90"/>
                    <a:pt x="41" y="77"/>
                  </a:cubicBezTo>
                  <a:cubicBezTo>
                    <a:pt x="34" y="71"/>
                    <a:pt x="28" y="65"/>
                    <a:pt x="21" y="59"/>
                  </a:cubicBezTo>
                  <a:cubicBezTo>
                    <a:pt x="15" y="54"/>
                    <a:pt x="9" y="49"/>
                    <a:pt x="5" y="43"/>
                  </a:cubicBezTo>
                  <a:cubicBezTo>
                    <a:pt x="4" y="42"/>
                    <a:pt x="3" y="40"/>
                    <a:pt x="3" y="39"/>
                  </a:cubicBezTo>
                  <a:cubicBezTo>
                    <a:pt x="2" y="40"/>
                    <a:pt x="1" y="40"/>
                    <a:pt x="1" y="41"/>
                  </a:cubicBezTo>
                  <a:cubicBezTo>
                    <a:pt x="29" y="57"/>
                    <a:pt x="54" y="80"/>
                    <a:pt x="79" y="100"/>
                  </a:cubicBezTo>
                  <a:cubicBezTo>
                    <a:pt x="93" y="111"/>
                    <a:pt x="107" y="122"/>
                    <a:pt x="121" y="133"/>
                  </a:cubicBezTo>
                  <a:cubicBezTo>
                    <a:pt x="128" y="138"/>
                    <a:pt x="135" y="143"/>
                    <a:pt x="141" y="148"/>
                  </a:cubicBezTo>
                  <a:cubicBezTo>
                    <a:pt x="147" y="153"/>
                    <a:pt x="153" y="157"/>
                    <a:pt x="159" y="161"/>
                  </a:cubicBezTo>
                  <a:cubicBezTo>
                    <a:pt x="161" y="162"/>
                    <a:pt x="163" y="163"/>
                    <a:pt x="165" y="164"/>
                  </a:cubicBezTo>
                  <a:cubicBezTo>
                    <a:pt x="167" y="164"/>
                    <a:pt x="168" y="163"/>
                    <a:pt x="167" y="162"/>
                  </a:cubicBezTo>
                  <a:cubicBezTo>
                    <a:pt x="145" y="137"/>
                    <a:pt x="118" y="116"/>
                    <a:pt x="94" y="93"/>
                  </a:cubicBezTo>
                  <a:cubicBezTo>
                    <a:pt x="81" y="80"/>
                    <a:pt x="69" y="67"/>
                    <a:pt x="57" y="54"/>
                  </a:cubicBezTo>
                  <a:cubicBezTo>
                    <a:pt x="44" y="42"/>
                    <a:pt x="32" y="29"/>
                    <a:pt x="20" y="16"/>
                  </a:cubicBezTo>
                  <a:cubicBezTo>
                    <a:pt x="15" y="11"/>
                    <a:pt x="11" y="7"/>
                    <a:pt x="8" y="1"/>
                  </a:cubicBezTo>
                  <a:cubicBezTo>
                    <a:pt x="7" y="1"/>
                    <a:pt x="7" y="2"/>
                    <a:pt x="6" y="2"/>
                  </a:cubicBezTo>
                  <a:cubicBezTo>
                    <a:pt x="19" y="12"/>
                    <a:pt x="28" y="24"/>
                    <a:pt x="39" y="36"/>
                  </a:cubicBezTo>
                  <a:cubicBezTo>
                    <a:pt x="52" y="48"/>
                    <a:pt x="65" y="60"/>
                    <a:pt x="78" y="72"/>
                  </a:cubicBezTo>
                  <a:cubicBezTo>
                    <a:pt x="104" y="96"/>
                    <a:pt x="131" y="120"/>
                    <a:pt x="157" y="145"/>
                  </a:cubicBezTo>
                  <a:cubicBezTo>
                    <a:pt x="162" y="151"/>
                    <a:pt x="168" y="156"/>
                    <a:pt x="174" y="162"/>
                  </a:cubicBezTo>
                  <a:cubicBezTo>
                    <a:pt x="178" y="166"/>
                    <a:pt x="185" y="172"/>
                    <a:pt x="184" y="179"/>
                  </a:cubicBezTo>
                  <a:cubicBezTo>
                    <a:pt x="185" y="179"/>
                    <a:pt x="185" y="178"/>
                    <a:pt x="186" y="178"/>
                  </a:cubicBezTo>
                  <a:cubicBezTo>
                    <a:pt x="171" y="174"/>
                    <a:pt x="159" y="163"/>
                    <a:pt x="147" y="155"/>
                  </a:cubicBezTo>
                  <a:cubicBezTo>
                    <a:pt x="133" y="145"/>
                    <a:pt x="119" y="134"/>
                    <a:pt x="106" y="122"/>
                  </a:cubicBezTo>
                  <a:cubicBezTo>
                    <a:pt x="92" y="111"/>
                    <a:pt x="79" y="99"/>
                    <a:pt x="66" y="87"/>
                  </a:cubicBezTo>
                  <a:cubicBezTo>
                    <a:pt x="53" y="76"/>
                    <a:pt x="41" y="64"/>
                    <a:pt x="29" y="52"/>
                  </a:cubicBezTo>
                  <a:cubicBezTo>
                    <a:pt x="24" y="48"/>
                    <a:pt x="20" y="44"/>
                    <a:pt x="17" y="38"/>
                  </a:cubicBezTo>
                  <a:cubicBezTo>
                    <a:pt x="16" y="39"/>
                    <a:pt x="16" y="39"/>
                    <a:pt x="15" y="40"/>
                  </a:cubicBezTo>
                  <a:cubicBezTo>
                    <a:pt x="28" y="47"/>
                    <a:pt x="39" y="58"/>
                    <a:pt x="50" y="68"/>
                  </a:cubicBezTo>
                  <a:cubicBezTo>
                    <a:pt x="62" y="79"/>
                    <a:pt x="76" y="89"/>
                    <a:pt x="89" y="100"/>
                  </a:cubicBezTo>
                  <a:cubicBezTo>
                    <a:pt x="116" y="122"/>
                    <a:pt x="145" y="143"/>
                    <a:pt x="173" y="165"/>
                  </a:cubicBezTo>
                  <a:cubicBezTo>
                    <a:pt x="182" y="172"/>
                    <a:pt x="191" y="179"/>
                    <a:pt x="200" y="186"/>
                  </a:cubicBezTo>
                  <a:cubicBezTo>
                    <a:pt x="204" y="189"/>
                    <a:pt x="208" y="193"/>
                    <a:pt x="212" y="196"/>
                  </a:cubicBezTo>
                  <a:cubicBezTo>
                    <a:pt x="215" y="199"/>
                    <a:pt x="220" y="202"/>
                    <a:pt x="221" y="207"/>
                  </a:cubicBezTo>
                  <a:cubicBezTo>
                    <a:pt x="221" y="207"/>
                    <a:pt x="222" y="206"/>
                    <a:pt x="222" y="206"/>
                  </a:cubicBezTo>
                  <a:cubicBezTo>
                    <a:pt x="195" y="192"/>
                    <a:pt x="172" y="171"/>
                    <a:pt x="149" y="150"/>
                  </a:cubicBezTo>
                  <a:cubicBezTo>
                    <a:pt x="124" y="127"/>
                    <a:pt x="97" y="106"/>
                    <a:pt x="71" y="84"/>
                  </a:cubicBezTo>
                  <a:cubicBezTo>
                    <a:pt x="56" y="72"/>
                    <a:pt x="41" y="60"/>
                    <a:pt x="27" y="47"/>
                  </a:cubicBezTo>
                  <a:cubicBezTo>
                    <a:pt x="25" y="46"/>
                    <a:pt x="24" y="48"/>
                    <a:pt x="25" y="49"/>
                  </a:cubicBezTo>
                  <a:cubicBezTo>
                    <a:pt x="50" y="71"/>
                    <a:pt x="75" y="94"/>
                    <a:pt x="101" y="115"/>
                  </a:cubicBezTo>
                  <a:cubicBezTo>
                    <a:pt x="127" y="136"/>
                    <a:pt x="156" y="153"/>
                    <a:pt x="186" y="168"/>
                  </a:cubicBezTo>
                  <a:cubicBezTo>
                    <a:pt x="199" y="175"/>
                    <a:pt x="211" y="180"/>
                    <a:pt x="224" y="186"/>
                  </a:cubicBezTo>
                  <a:cubicBezTo>
                    <a:pt x="236" y="191"/>
                    <a:pt x="249" y="195"/>
                    <a:pt x="261" y="201"/>
                  </a:cubicBezTo>
                  <a:cubicBezTo>
                    <a:pt x="261" y="200"/>
                    <a:pt x="262" y="199"/>
                    <a:pt x="262" y="199"/>
                  </a:cubicBezTo>
                  <a:cubicBezTo>
                    <a:pt x="254" y="197"/>
                    <a:pt x="247" y="193"/>
                    <a:pt x="240" y="190"/>
                  </a:cubicBezTo>
                  <a:cubicBezTo>
                    <a:pt x="233" y="186"/>
                    <a:pt x="226" y="182"/>
                    <a:pt x="219" y="178"/>
                  </a:cubicBezTo>
                  <a:cubicBezTo>
                    <a:pt x="204" y="170"/>
                    <a:pt x="189" y="161"/>
                    <a:pt x="174" y="151"/>
                  </a:cubicBezTo>
                  <a:cubicBezTo>
                    <a:pt x="160" y="142"/>
                    <a:pt x="146" y="132"/>
                    <a:pt x="132" y="122"/>
                  </a:cubicBezTo>
                  <a:cubicBezTo>
                    <a:pt x="118" y="111"/>
                    <a:pt x="105" y="101"/>
                    <a:pt x="91" y="91"/>
                  </a:cubicBezTo>
                  <a:cubicBezTo>
                    <a:pt x="87" y="88"/>
                    <a:pt x="82" y="85"/>
                    <a:pt x="78" y="82"/>
                  </a:cubicBezTo>
                  <a:cubicBezTo>
                    <a:pt x="77" y="81"/>
                    <a:pt x="75" y="83"/>
                    <a:pt x="76" y="85"/>
                  </a:cubicBezTo>
                  <a:cubicBezTo>
                    <a:pt x="102" y="104"/>
                    <a:pt x="130" y="120"/>
                    <a:pt x="159" y="135"/>
                  </a:cubicBezTo>
                  <a:cubicBezTo>
                    <a:pt x="189" y="150"/>
                    <a:pt x="219" y="165"/>
                    <a:pt x="250" y="179"/>
                  </a:cubicBezTo>
                  <a:cubicBezTo>
                    <a:pt x="265" y="185"/>
                    <a:pt x="280" y="192"/>
                    <a:pt x="295" y="198"/>
                  </a:cubicBezTo>
                  <a:cubicBezTo>
                    <a:pt x="302" y="201"/>
                    <a:pt x="309" y="204"/>
                    <a:pt x="316" y="207"/>
                  </a:cubicBezTo>
                  <a:cubicBezTo>
                    <a:pt x="324" y="209"/>
                    <a:pt x="331" y="212"/>
                    <a:pt x="338" y="216"/>
                  </a:cubicBezTo>
                  <a:cubicBezTo>
                    <a:pt x="338" y="215"/>
                    <a:pt x="338" y="214"/>
                    <a:pt x="339" y="214"/>
                  </a:cubicBezTo>
                  <a:cubicBezTo>
                    <a:pt x="324" y="212"/>
                    <a:pt x="311" y="207"/>
                    <a:pt x="298" y="201"/>
                  </a:cubicBezTo>
                  <a:cubicBezTo>
                    <a:pt x="284" y="194"/>
                    <a:pt x="271" y="187"/>
                    <a:pt x="258" y="179"/>
                  </a:cubicBezTo>
                  <a:cubicBezTo>
                    <a:pt x="231" y="162"/>
                    <a:pt x="204" y="146"/>
                    <a:pt x="177" y="130"/>
                  </a:cubicBezTo>
                  <a:cubicBezTo>
                    <a:pt x="158" y="117"/>
                    <a:pt x="139" y="104"/>
                    <a:pt x="121" y="90"/>
                  </a:cubicBezTo>
                  <a:cubicBezTo>
                    <a:pt x="120" y="91"/>
                    <a:pt x="119" y="91"/>
                    <a:pt x="119" y="92"/>
                  </a:cubicBezTo>
                  <a:cubicBezTo>
                    <a:pt x="148" y="112"/>
                    <a:pt x="178" y="129"/>
                    <a:pt x="208" y="148"/>
                  </a:cubicBezTo>
                  <a:cubicBezTo>
                    <a:pt x="221" y="156"/>
                    <a:pt x="233" y="165"/>
                    <a:pt x="245" y="174"/>
                  </a:cubicBezTo>
                  <a:cubicBezTo>
                    <a:pt x="257" y="184"/>
                    <a:pt x="269" y="193"/>
                    <a:pt x="282" y="201"/>
                  </a:cubicBezTo>
                  <a:cubicBezTo>
                    <a:pt x="290" y="207"/>
                    <a:pt x="298" y="211"/>
                    <a:pt x="307" y="215"/>
                  </a:cubicBezTo>
                  <a:cubicBezTo>
                    <a:pt x="308" y="215"/>
                    <a:pt x="310" y="213"/>
                    <a:pt x="308" y="212"/>
                  </a:cubicBezTo>
                  <a:cubicBezTo>
                    <a:pt x="296" y="202"/>
                    <a:pt x="282" y="195"/>
                    <a:pt x="268" y="187"/>
                  </a:cubicBezTo>
                  <a:cubicBezTo>
                    <a:pt x="253" y="178"/>
                    <a:pt x="239" y="169"/>
                    <a:pt x="225" y="159"/>
                  </a:cubicBezTo>
                  <a:cubicBezTo>
                    <a:pt x="196" y="139"/>
                    <a:pt x="169" y="116"/>
                    <a:pt x="142" y="94"/>
                  </a:cubicBezTo>
                  <a:cubicBezTo>
                    <a:pt x="131" y="85"/>
                    <a:pt x="120" y="76"/>
                    <a:pt x="109" y="67"/>
                  </a:cubicBezTo>
                  <a:cubicBezTo>
                    <a:pt x="100" y="60"/>
                    <a:pt x="90" y="52"/>
                    <a:pt x="79" y="49"/>
                  </a:cubicBezTo>
                  <a:cubicBezTo>
                    <a:pt x="78" y="49"/>
                    <a:pt x="77" y="50"/>
                    <a:pt x="77" y="51"/>
                  </a:cubicBezTo>
                  <a:cubicBezTo>
                    <a:pt x="82" y="64"/>
                    <a:pt x="95" y="73"/>
                    <a:pt x="105" y="81"/>
                  </a:cubicBezTo>
                  <a:cubicBezTo>
                    <a:pt x="118" y="92"/>
                    <a:pt x="130" y="103"/>
                    <a:pt x="143" y="113"/>
                  </a:cubicBezTo>
                  <a:cubicBezTo>
                    <a:pt x="170" y="134"/>
                    <a:pt x="201" y="152"/>
                    <a:pt x="231" y="170"/>
                  </a:cubicBezTo>
                  <a:cubicBezTo>
                    <a:pt x="242" y="176"/>
                    <a:pt x="252" y="183"/>
                    <a:pt x="263" y="188"/>
                  </a:cubicBezTo>
                  <a:cubicBezTo>
                    <a:pt x="272" y="193"/>
                    <a:pt x="283" y="196"/>
                    <a:pt x="288" y="205"/>
                  </a:cubicBezTo>
                  <a:cubicBezTo>
                    <a:pt x="289" y="204"/>
                    <a:pt x="289" y="203"/>
                    <a:pt x="290" y="203"/>
                  </a:cubicBezTo>
                  <a:cubicBezTo>
                    <a:pt x="282" y="203"/>
                    <a:pt x="276" y="200"/>
                    <a:pt x="269" y="197"/>
                  </a:cubicBezTo>
                  <a:cubicBezTo>
                    <a:pt x="262" y="194"/>
                    <a:pt x="256" y="191"/>
                    <a:pt x="249" y="188"/>
                  </a:cubicBezTo>
                  <a:cubicBezTo>
                    <a:pt x="233" y="181"/>
                    <a:pt x="217" y="173"/>
                    <a:pt x="202" y="165"/>
                  </a:cubicBezTo>
                  <a:cubicBezTo>
                    <a:pt x="188" y="156"/>
                    <a:pt x="173" y="146"/>
                    <a:pt x="159" y="136"/>
                  </a:cubicBezTo>
                  <a:cubicBezTo>
                    <a:pt x="145" y="126"/>
                    <a:pt x="132" y="116"/>
                    <a:pt x="118" y="106"/>
                  </a:cubicBezTo>
                  <a:cubicBezTo>
                    <a:pt x="104" y="95"/>
                    <a:pt x="90" y="83"/>
                    <a:pt x="77" y="72"/>
                  </a:cubicBezTo>
                  <a:cubicBezTo>
                    <a:pt x="75" y="70"/>
                    <a:pt x="74" y="73"/>
                    <a:pt x="75" y="7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46" name="Freeform 44"/>
            <p:cNvSpPr>
              <a:spLocks noChangeArrowheads="1"/>
            </p:cNvSpPr>
            <p:nvPr/>
          </p:nvSpPr>
          <p:spPr bwMode="auto">
            <a:xfrm>
              <a:off x="4045" y="2786"/>
              <a:ext cx="365" cy="308"/>
            </a:xfrm>
            <a:custGeom>
              <a:avLst/>
              <a:gdLst>
                <a:gd name="T0" fmla="*/ 1496647 w 189"/>
                <a:gd name="T1" fmla="*/ 762660 h 159"/>
                <a:gd name="T2" fmla="*/ 451752 w 189"/>
                <a:gd name="T3" fmla="*/ 1621190 h 159"/>
                <a:gd name="T4" fmla="*/ 1033935 w 189"/>
                <a:gd name="T5" fmla="*/ 1182827 h 159"/>
                <a:gd name="T6" fmla="*/ 1412861 w 189"/>
                <a:gd name="T7" fmla="*/ 818368 h 159"/>
                <a:gd name="T8" fmla="*/ 451752 w 189"/>
                <a:gd name="T9" fmla="*/ 1417924 h 159"/>
                <a:gd name="T10" fmla="*/ 1456122 w 189"/>
                <a:gd name="T11" fmla="*/ 21415 h 159"/>
                <a:gd name="T12" fmla="*/ 31757 w 189"/>
                <a:gd name="T13" fmla="*/ 1486879 h 159"/>
                <a:gd name="T14" fmla="*/ 1315698 w 189"/>
                <a:gd name="T15" fmla="*/ 345898 h 159"/>
                <a:gd name="T16" fmla="*/ 982731 w 189"/>
                <a:gd name="T17" fmla="*/ 773832 h 159"/>
                <a:gd name="T18" fmla="*/ 341153 w 189"/>
                <a:gd name="T19" fmla="*/ 1027376 h 159"/>
                <a:gd name="T20" fmla="*/ 1132806 w 189"/>
                <a:gd name="T21" fmla="*/ 416763 h 159"/>
                <a:gd name="T22" fmla="*/ 809711 w 189"/>
                <a:gd name="T23" fmla="*/ 605698 h 159"/>
                <a:gd name="T24" fmla="*/ 1043632 w 189"/>
                <a:gd name="T25" fmla="*/ 461202 h 159"/>
                <a:gd name="T26" fmla="*/ 139225 w 189"/>
                <a:gd name="T27" fmla="*/ 1161404 h 159"/>
                <a:gd name="T28" fmla="*/ 1433706 w 189"/>
                <a:gd name="T29" fmla="*/ 231889 h 159"/>
                <a:gd name="T30" fmla="*/ 624349 w 189"/>
                <a:gd name="T31" fmla="*/ 1432033 h 159"/>
                <a:gd name="T32" fmla="*/ 1205753 w 189"/>
                <a:gd name="T33" fmla="*/ 917943 h 159"/>
                <a:gd name="T34" fmla="*/ 1529076 w 189"/>
                <a:gd name="T35" fmla="*/ 859814 h 159"/>
                <a:gd name="T36" fmla="*/ 1355936 w 189"/>
                <a:gd name="T37" fmla="*/ 1227469 h 159"/>
                <a:gd name="T38" fmla="*/ 1033935 w 189"/>
                <a:gd name="T39" fmla="*/ 1540833 h 159"/>
                <a:gd name="T40" fmla="*/ 1725521 w 189"/>
                <a:gd name="T41" fmla="*/ 994621 h 159"/>
                <a:gd name="T42" fmla="*/ 1412861 w 189"/>
                <a:gd name="T43" fmla="*/ 1227469 h 159"/>
                <a:gd name="T44" fmla="*/ 1854592 w 189"/>
                <a:gd name="T45" fmla="*/ 125495 h 159"/>
                <a:gd name="T46" fmla="*/ 1227509 w 189"/>
                <a:gd name="T47" fmla="*/ 1442509 h 159"/>
                <a:gd name="T48" fmla="*/ 1625024 w 189"/>
                <a:gd name="T49" fmla="*/ 558104 h 159"/>
                <a:gd name="T50" fmla="*/ 1315698 w 189"/>
                <a:gd name="T51" fmla="*/ 848751 h 159"/>
                <a:gd name="T52" fmla="*/ 1095562 w 189"/>
                <a:gd name="T53" fmla="*/ 1119557 h 159"/>
                <a:gd name="T54" fmla="*/ 1205753 w 189"/>
                <a:gd name="T55" fmla="*/ 784278 h 159"/>
                <a:gd name="T56" fmla="*/ 820557 w 189"/>
                <a:gd name="T57" fmla="*/ 1119557 h 159"/>
                <a:gd name="T58" fmla="*/ 1194135 w 189"/>
                <a:gd name="T59" fmla="*/ 345898 h 159"/>
                <a:gd name="T60" fmla="*/ 893489 w 189"/>
                <a:gd name="T61" fmla="*/ 1340637 h 159"/>
                <a:gd name="T62" fmla="*/ 1445338 w 189"/>
                <a:gd name="T63" fmla="*/ 33444 h 159"/>
                <a:gd name="T64" fmla="*/ 960323 w 189"/>
                <a:gd name="T65" fmla="*/ 1454442 h 159"/>
                <a:gd name="T66" fmla="*/ 1647517 w 189"/>
                <a:gd name="T67" fmla="*/ 80357 h 159"/>
                <a:gd name="T68" fmla="*/ 1216603 w 189"/>
                <a:gd name="T69" fmla="*/ 1454442 h 159"/>
                <a:gd name="T70" fmla="*/ 1809303 w 189"/>
                <a:gd name="T71" fmla="*/ 536478 h 159"/>
                <a:gd name="T72" fmla="*/ 1768419 w 189"/>
                <a:gd name="T73" fmla="*/ 449194 h 159"/>
                <a:gd name="T74" fmla="*/ 1346616 w 189"/>
                <a:gd name="T75" fmla="*/ 1442509 h 159"/>
                <a:gd name="T76" fmla="*/ 1467746 w 189"/>
                <a:gd name="T77" fmla="*/ 1217956 h 159"/>
                <a:gd name="T78" fmla="*/ 1809303 w 189"/>
                <a:gd name="T79" fmla="*/ 733520 h 159"/>
                <a:gd name="T80" fmla="*/ 1132806 w 189"/>
                <a:gd name="T81" fmla="*/ 1454442 h 159"/>
                <a:gd name="T82" fmla="*/ 1625024 w 189"/>
                <a:gd name="T83" fmla="*/ 312682 h 159"/>
                <a:gd name="T84" fmla="*/ 603136 w 189"/>
                <a:gd name="T85" fmla="*/ 1454442 h 159"/>
                <a:gd name="T86" fmla="*/ 1433706 w 189"/>
                <a:gd name="T87" fmla="*/ 220063 h 159"/>
                <a:gd name="T88" fmla="*/ 110311 w 189"/>
                <a:gd name="T89" fmla="*/ 1153228 h 159"/>
                <a:gd name="T90" fmla="*/ 1194135 w 189"/>
                <a:gd name="T91" fmla="*/ 282674 h 159"/>
                <a:gd name="T92" fmla="*/ 78120 w 189"/>
                <a:gd name="T93" fmla="*/ 1027376 h 159"/>
                <a:gd name="T94" fmla="*/ 1306464 w 189"/>
                <a:gd name="T95" fmla="*/ 92181 h 159"/>
                <a:gd name="T96" fmla="*/ 0 w 189"/>
                <a:gd name="T97" fmla="*/ 1161404 h 159"/>
                <a:gd name="T98" fmla="*/ 1485801 w 189"/>
                <a:gd name="T99" fmla="*/ 75332 h 159"/>
                <a:gd name="T100" fmla="*/ 519254 w 189"/>
                <a:gd name="T101" fmla="*/ 1194711 h 159"/>
                <a:gd name="T102" fmla="*/ 841451 w 189"/>
                <a:gd name="T103" fmla="*/ 1108225 h 159"/>
                <a:gd name="T104" fmla="*/ 1132806 w 189"/>
                <a:gd name="T105" fmla="*/ 818368 h 159"/>
                <a:gd name="T106" fmla="*/ 279824 w 189"/>
                <a:gd name="T107" fmla="*/ 1540833 h 159"/>
                <a:gd name="T108" fmla="*/ 1467746 w 189"/>
                <a:gd name="T109" fmla="*/ 426286 h 159"/>
                <a:gd name="T110" fmla="*/ 390423 w 189"/>
                <a:gd name="T111" fmla="*/ 1454442 h 159"/>
                <a:gd name="T112" fmla="*/ 1086646 w 189"/>
                <a:gd name="T113" fmla="*/ 1432033 h 159"/>
                <a:gd name="T114" fmla="*/ 1122016 w 189"/>
                <a:gd name="T115" fmla="*/ 1227469 h 15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89" h="159">
                  <a:moveTo>
                    <a:pt x="53" y="140"/>
                  </a:moveTo>
                  <a:cubicBezTo>
                    <a:pt x="74" y="137"/>
                    <a:pt x="94" y="132"/>
                    <a:pt x="112" y="120"/>
                  </a:cubicBezTo>
                  <a:cubicBezTo>
                    <a:pt x="120" y="114"/>
                    <a:pt x="127" y="107"/>
                    <a:pt x="133" y="99"/>
                  </a:cubicBezTo>
                  <a:cubicBezTo>
                    <a:pt x="139" y="90"/>
                    <a:pt x="144" y="81"/>
                    <a:pt x="151" y="73"/>
                  </a:cubicBezTo>
                  <a:cubicBezTo>
                    <a:pt x="150" y="73"/>
                    <a:pt x="150" y="73"/>
                    <a:pt x="149" y="73"/>
                  </a:cubicBezTo>
                  <a:cubicBezTo>
                    <a:pt x="153" y="81"/>
                    <a:pt x="148" y="90"/>
                    <a:pt x="144" y="97"/>
                  </a:cubicBezTo>
                  <a:cubicBezTo>
                    <a:pt x="138" y="106"/>
                    <a:pt x="131" y="114"/>
                    <a:pt x="123" y="122"/>
                  </a:cubicBezTo>
                  <a:cubicBezTo>
                    <a:pt x="116" y="128"/>
                    <a:pt x="108" y="134"/>
                    <a:pt x="100" y="139"/>
                  </a:cubicBezTo>
                  <a:cubicBezTo>
                    <a:pt x="94" y="143"/>
                    <a:pt x="87" y="145"/>
                    <a:pt x="80" y="148"/>
                  </a:cubicBezTo>
                  <a:cubicBezTo>
                    <a:pt x="69" y="151"/>
                    <a:pt x="57" y="154"/>
                    <a:pt x="45" y="155"/>
                  </a:cubicBezTo>
                  <a:cubicBezTo>
                    <a:pt x="35" y="156"/>
                    <a:pt x="23" y="155"/>
                    <a:pt x="17" y="146"/>
                  </a:cubicBezTo>
                  <a:cubicBezTo>
                    <a:pt x="17" y="146"/>
                    <a:pt x="17" y="147"/>
                    <a:pt x="17" y="148"/>
                  </a:cubicBezTo>
                  <a:cubicBezTo>
                    <a:pt x="24" y="144"/>
                    <a:pt x="32" y="143"/>
                    <a:pt x="40" y="142"/>
                  </a:cubicBezTo>
                  <a:cubicBezTo>
                    <a:pt x="48" y="140"/>
                    <a:pt x="55" y="138"/>
                    <a:pt x="63" y="136"/>
                  </a:cubicBezTo>
                  <a:cubicBezTo>
                    <a:pt x="77" y="130"/>
                    <a:pt x="91" y="123"/>
                    <a:pt x="103" y="113"/>
                  </a:cubicBezTo>
                  <a:cubicBezTo>
                    <a:pt x="115" y="104"/>
                    <a:pt x="125" y="92"/>
                    <a:pt x="132" y="80"/>
                  </a:cubicBezTo>
                  <a:cubicBezTo>
                    <a:pt x="136" y="74"/>
                    <a:pt x="139" y="68"/>
                    <a:pt x="141" y="61"/>
                  </a:cubicBezTo>
                  <a:cubicBezTo>
                    <a:pt x="143" y="55"/>
                    <a:pt x="144" y="48"/>
                    <a:pt x="148" y="43"/>
                  </a:cubicBezTo>
                  <a:cubicBezTo>
                    <a:pt x="147" y="43"/>
                    <a:pt x="147" y="43"/>
                    <a:pt x="146" y="42"/>
                  </a:cubicBezTo>
                  <a:cubicBezTo>
                    <a:pt x="149" y="54"/>
                    <a:pt x="146" y="66"/>
                    <a:pt x="141" y="78"/>
                  </a:cubicBezTo>
                  <a:cubicBezTo>
                    <a:pt x="136" y="90"/>
                    <a:pt x="129" y="101"/>
                    <a:pt x="121" y="112"/>
                  </a:cubicBezTo>
                  <a:cubicBezTo>
                    <a:pt x="105" y="131"/>
                    <a:pt x="83" y="147"/>
                    <a:pt x="57" y="149"/>
                  </a:cubicBezTo>
                  <a:cubicBezTo>
                    <a:pt x="48" y="150"/>
                    <a:pt x="38" y="149"/>
                    <a:pt x="30" y="145"/>
                  </a:cubicBezTo>
                  <a:cubicBezTo>
                    <a:pt x="30" y="145"/>
                    <a:pt x="30" y="146"/>
                    <a:pt x="30" y="147"/>
                  </a:cubicBezTo>
                  <a:cubicBezTo>
                    <a:pt x="33" y="141"/>
                    <a:pt x="39" y="138"/>
                    <a:pt x="45" y="135"/>
                  </a:cubicBezTo>
                  <a:cubicBezTo>
                    <a:pt x="51" y="132"/>
                    <a:pt x="57" y="129"/>
                    <a:pt x="62" y="126"/>
                  </a:cubicBezTo>
                  <a:cubicBezTo>
                    <a:pt x="76" y="117"/>
                    <a:pt x="90" y="108"/>
                    <a:pt x="101" y="96"/>
                  </a:cubicBezTo>
                  <a:cubicBezTo>
                    <a:pt x="121" y="76"/>
                    <a:pt x="133" y="51"/>
                    <a:pt x="141" y="25"/>
                  </a:cubicBezTo>
                  <a:cubicBezTo>
                    <a:pt x="143" y="17"/>
                    <a:pt x="145" y="10"/>
                    <a:pt x="147" y="2"/>
                  </a:cubicBezTo>
                  <a:cubicBezTo>
                    <a:pt x="146" y="2"/>
                    <a:pt x="146" y="2"/>
                    <a:pt x="145" y="2"/>
                  </a:cubicBezTo>
                  <a:cubicBezTo>
                    <a:pt x="146" y="12"/>
                    <a:pt x="143" y="23"/>
                    <a:pt x="139" y="33"/>
                  </a:cubicBezTo>
                  <a:cubicBezTo>
                    <a:pt x="134" y="44"/>
                    <a:pt x="127" y="55"/>
                    <a:pt x="119" y="65"/>
                  </a:cubicBezTo>
                  <a:cubicBezTo>
                    <a:pt x="104" y="85"/>
                    <a:pt x="86" y="104"/>
                    <a:pt x="64" y="117"/>
                  </a:cubicBezTo>
                  <a:cubicBezTo>
                    <a:pt x="45" y="128"/>
                    <a:pt x="24" y="135"/>
                    <a:pt x="2" y="139"/>
                  </a:cubicBezTo>
                  <a:cubicBezTo>
                    <a:pt x="2" y="140"/>
                    <a:pt x="2" y="141"/>
                    <a:pt x="3" y="142"/>
                  </a:cubicBezTo>
                  <a:cubicBezTo>
                    <a:pt x="10" y="138"/>
                    <a:pt x="18" y="135"/>
                    <a:pt x="26" y="132"/>
                  </a:cubicBezTo>
                  <a:cubicBezTo>
                    <a:pt x="33" y="129"/>
                    <a:pt x="40" y="125"/>
                    <a:pt x="47" y="121"/>
                  </a:cubicBezTo>
                  <a:cubicBezTo>
                    <a:pt x="61" y="112"/>
                    <a:pt x="74" y="101"/>
                    <a:pt x="86" y="90"/>
                  </a:cubicBezTo>
                  <a:cubicBezTo>
                    <a:pt x="97" y="79"/>
                    <a:pt x="108" y="67"/>
                    <a:pt x="118" y="54"/>
                  </a:cubicBezTo>
                  <a:cubicBezTo>
                    <a:pt x="123" y="47"/>
                    <a:pt x="127" y="40"/>
                    <a:pt x="131" y="33"/>
                  </a:cubicBezTo>
                  <a:cubicBezTo>
                    <a:pt x="135" y="26"/>
                    <a:pt x="139" y="20"/>
                    <a:pt x="143" y="13"/>
                  </a:cubicBezTo>
                  <a:cubicBezTo>
                    <a:pt x="144" y="12"/>
                    <a:pt x="146" y="10"/>
                    <a:pt x="147" y="8"/>
                  </a:cubicBezTo>
                  <a:cubicBezTo>
                    <a:pt x="147" y="8"/>
                    <a:pt x="146" y="8"/>
                    <a:pt x="145" y="7"/>
                  </a:cubicBezTo>
                  <a:cubicBezTo>
                    <a:pt x="143" y="20"/>
                    <a:pt x="135" y="32"/>
                    <a:pt x="127" y="43"/>
                  </a:cubicBezTo>
                  <a:cubicBezTo>
                    <a:pt x="118" y="54"/>
                    <a:pt x="108" y="64"/>
                    <a:pt x="98" y="74"/>
                  </a:cubicBezTo>
                  <a:cubicBezTo>
                    <a:pt x="81" y="90"/>
                    <a:pt x="61" y="103"/>
                    <a:pt x="39" y="110"/>
                  </a:cubicBezTo>
                  <a:cubicBezTo>
                    <a:pt x="27" y="114"/>
                    <a:pt x="13" y="117"/>
                    <a:pt x="2" y="110"/>
                  </a:cubicBezTo>
                  <a:cubicBezTo>
                    <a:pt x="2" y="111"/>
                    <a:pt x="2" y="112"/>
                    <a:pt x="2" y="112"/>
                  </a:cubicBezTo>
                  <a:cubicBezTo>
                    <a:pt x="6" y="108"/>
                    <a:pt x="12" y="105"/>
                    <a:pt x="17" y="104"/>
                  </a:cubicBezTo>
                  <a:cubicBezTo>
                    <a:pt x="23" y="101"/>
                    <a:pt x="29" y="100"/>
                    <a:pt x="34" y="98"/>
                  </a:cubicBezTo>
                  <a:cubicBezTo>
                    <a:pt x="48" y="93"/>
                    <a:pt x="62" y="87"/>
                    <a:pt x="75" y="79"/>
                  </a:cubicBezTo>
                  <a:cubicBezTo>
                    <a:pt x="87" y="70"/>
                    <a:pt x="98" y="60"/>
                    <a:pt x="106" y="48"/>
                  </a:cubicBezTo>
                  <a:cubicBezTo>
                    <a:pt x="115" y="36"/>
                    <a:pt x="122" y="22"/>
                    <a:pt x="130" y="10"/>
                  </a:cubicBezTo>
                  <a:cubicBezTo>
                    <a:pt x="129" y="9"/>
                    <a:pt x="128" y="9"/>
                    <a:pt x="127" y="9"/>
                  </a:cubicBezTo>
                  <a:cubicBezTo>
                    <a:pt x="126" y="20"/>
                    <a:pt x="120" y="31"/>
                    <a:pt x="113" y="40"/>
                  </a:cubicBezTo>
                  <a:cubicBezTo>
                    <a:pt x="105" y="49"/>
                    <a:pt x="95" y="58"/>
                    <a:pt x="86" y="65"/>
                  </a:cubicBezTo>
                  <a:cubicBezTo>
                    <a:pt x="75" y="73"/>
                    <a:pt x="64" y="80"/>
                    <a:pt x="53" y="86"/>
                  </a:cubicBezTo>
                  <a:cubicBezTo>
                    <a:pt x="39" y="93"/>
                    <a:pt x="24" y="98"/>
                    <a:pt x="9" y="98"/>
                  </a:cubicBezTo>
                  <a:cubicBezTo>
                    <a:pt x="9" y="99"/>
                    <a:pt x="10" y="99"/>
                    <a:pt x="10" y="100"/>
                  </a:cubicBezTo>
                  <a:cubicBezTo>
                    <a:pt x="34" y="86"/>
                    <a:pt x="60" y="77"/>
                    <a:pt x="81" y="58"/>
                  </a:cubicBezTo>
                  <a:cubicBezTo>
                    <a:pt x="90" y="51"/>
                    <a:pt x="97" y="41"/>
                    <a:pt x="103" y="31"/>
                  </a:cubicBezTo>
                  <a:cubicBezTo>
                    <a:pt x="109" y="22"/>
                    <a:pt x="115" y="12"/>
                    <a:pt x="125" y="6"/>
                  </a:cubicBezTo>
                  <a:cubicBezTo>
                    <a:pt x="125" y="6"/>
                    <a:pt x="124" y="5"/>
                    <a:pt x="123" y="5"/>
                  </a:cubicBezTo>
                  <a:cubicBezTo>
                    <a:pt x="125" y="12"/>
                    <a:pt x="121" y="19"/>
                    <a:pt x="117" y="25"/>
                  </a:cubicBezTo>
                  <a:cubicBezTo>
                    <a:pt x="113" y="31"/>
                    <a:pt x="108" y="37"/>
                    <a:pt x="104" y="44"/>
                  </a:cubicBezTo>
                  <a:cubicBezTo>
                    <a:pt x="94" y="56"/>
                    <a:pt x="83" y="67"/>
                    <a:pt x="71" y="78"/>
                  </a:cubicBezTo>
                  <a:cubicBezTo>
                    <a:pt x="64" y="84"/>
                    <a:pt x="56" y="90"/>
                    <a:pt x="48" y="96"/>
                  </a:cubicBezTo>
                  <a:cubicBezTo>
                    <a:pt x="40" y="102"/>
                    <a:pt x="31" y="109"/>
                    <a:pt x="20" y="110"/>
                  </a:cubicBezTo>
                  <a:cubicBezTo>
                    <a:pt x="18" y="110"/>
                    <a:pt x="15" y="110"/>
                    <a:pt x="13" y="109"/>
                  </a:cubicBezTo>
                  <a:cubicBezTo>
                    <a:pt x="13" y="110"/>
                    <a:pt x="13" y="110"/>
                    <a:pt x="14" y="111"/>
                  </a:cubicBezTo>
                  <a:cubicBezTo>
                    <a:pt x="16" y="106"/>
                    <a:pt x="21" y="104"/>
                    <a:pt x="26" y="102"/>
                  </a:cubicBezTo>
                  <a:cubicBezTo>
                    <a:pt x="31" y="100"/>
                    <a:pt x="36" y="99"/>
                    <a:pt x="41" y="97"/>
                  </a:cubicBezTo>
                  <a:cubicBezTo>
                    <a:pt x="55" y="91"/>
                    <a:pt x="70" y="86"/>
                    <a:pt x="83" y="79"/>
                  </a:cubicBezTo>
                  <a:cubicBezTo>
                    <a:pt x="96" y="72"/>
                    <a:pt x="108" y="64"/>
                    <a:pt x="118" y="54"/>
                  </a:cubicBezTo>
                  <a:cubicBezTo>
                    <a:pt x="127" y="44"/>
                    <a:pt x="135" y="33"/>
                    <a:pt x="143" y="22"/>
                  </a:cubicBezTo>
                  <a:cubicBezTo>
                    <a:pt x="142" y="22"/>
                    <a:pt x="141" y="21"/>
                    <a:pt x="141" y="21"/>
                  </a:cubicBezTo>
                  <a:cubicBezTo>
                    <a:pt x="139" y="36"/>
                    <a:pt x="134" y="50"/>
                    <a:pt x="127" y="63"/>
                  </a:cubicBezTo>
                  <a:cubicBezTo>
                    <a:pt x="121" y="75"/>
                    <a:pt x="114" y="87"/>
                    <a:pt x="107" y="99"/>
                  </a:cubicBezTo>
                  <a:cubicBezTo>
                    <a:pt x="101" y="108"/>
                    <a:pt x="95" y="116"/>
                    <a:pt x="88" y="123"/>
                  </a:cubicBezTo>
                  <a:cubicBezTo>
                    <a:pt x="82" y="130"/>
                    <a:pt x="72" y="139"/>
                    <a:pt x="62" y="137"/>
                  </a:cubicBezTo>
                  <a:cubicBezTo>
                    <a:pt x="62" y="138"/>
                    <a:pt x="63" y="138"/>
                    <a:pt x="63" y="138"/>
                  </a:cubicBezTo>
                  <a:cubicBezTo>
                    <a:pt x="63" y="136"/>
                    <a:pt x="65" y="133"/>
                    <a:pt x="66" y="132"/>
                  </a:cubicBezTo>
                  <a:cubicBezTo>
                    <a:pt x="69" y="128"/>
                    <a:pt x="72" y="125"/>
                    <a:pt x="75" y="123"/>
                  </a:cubicBezTo>
                  <a:cubicBezTo>
                    <a:pt x="83" y="116"/>
                    <a:pt x="91" y="110"/>
                    <a:pt x="100" y="104"/>
                  </a:cubicBezTo>
                  <a:cubicBezTo>
                    <a:pt x="107" y="99"/>
                    <a:pt x="113" y="94"/>
                    <a:pt x="120" y="88"/>
                  </a:cubicBezTo>
                  <a:cubicBezTo>
                    <a:pt x="131" y="76"/>
                    <a:pt x="140" y="63"/>
                    <a:pt x="150" y="50"/>
                  </a:cubicBezTo>
                  <a:cubicBezTo>
                    <a:pt x="154" y="44"/>
                    <a:pt x="159" y="38"/>
                    <a:pt x="164" y="32"/>
                  </a:cubicBezTo>
                  <a:cubicBezTo>
                    <a:pt x="163" y="32"/>
                    <a:pt x="163" y="32"/>
                    <a:pt x="162" y="32"/>
                  </a:cubicBezTo>
                  <a:cubicBezTo>
                    <a:pt x="167" y="37"/>
                    <a:pt x="165" y="47"/>
                    <a:pt x="163" y="53"/>
                  </a:cubicBezTo>
                  <a:cubicBezTo>
                    <a:pt x="161" y="63"/>
                    <a:pt x="157" y="73"/>
                    <a:pt x="152" y="82"/>
                  </a:cubicBezTo>
                  <a:cubicBezTo>
                    <a:pt x="144" y="99"/>
                    <a:pt x="134" y="114"/>
                    <a:pt x="121" y="128"/>
                  </a:cubicBezTo>
                  <a:cubicBezTo>
                    <a:pt x="116" y="133"/>
                    <a:pt x="110" y="139"/>
                    <a:pt x="104" y="143"/>
                  </a:cubicBezTo>
                  <a:cubicBezTo>
                    <a:pt x="98" y="147"/>
                    <a:pt x="92" y="150"/>
                    <a:pt x="85" y="149"/>
                  </a:cubicBezTo>
                  <a:cubicBezTo>
                    <a:pt x="85" y="150"/>
                    <a:pt x="85" y="151"/>
                    <a:pt x="86" y="152"/>
                  </a:cubicBezTo>
                  <a:cubicBezTo>
                    <a:pt x="101" y="138"/>
                    <a:pt x="120" y="130"/>
                    <a:pt x="135" y="117"/>
                  </a:cubicBezTo>
                  <a:cubicBezTo>
                    <a:pt x="151" y="103"/>
                    <a:pt x="162" y="85"/>
                    <a:pt x="179" y="72"/>
                  </a:cubicBezTo>
                  <a:cubicBezTo>
                    <a:pt x="178" y="71"/>
                    <a:pt x="178" y="71"/>
                    <a:pt x="177" y="71"/>
                  </a:cubicBezTo>
                  <a:cubicBezTo>
                    <a:pt x="178" y="78"/>
                    <a:pt x="173" y="85"/>
                    <a:pt x="170" y="90"/>
                  </a:cubicBezTo>
                  <a:cubicBezTo>
                    <a:pt x="165" y="97"/>
                    <a:pt x="160" y="104"/>
                    <a:pt x="154" y="110"/>
                  </a:cubicBezTo>
                  <a:cubicBezTo>
                    <a:pt x="140" y="126"/>
                    <a:pt x="125" y="143"/>
                    <a:pt x="103" y="147"/>
                  </a:cubicBezTo>
                  <a:cubicBezTo>
                    <a:pt x="103" y="148"/>
                    <a:pt x="103" y="149"/>
                    <a:pt x="104" y="150"/>
                  </a:cubicBezTo>
                  <a:cubicBezTo>
                    <a:pt x="117" y="138"/>
                    <a:pt x="134" y="130"/>
                    <a:pt x="148" y="119"/>
                  </a:cubicBezTo>
                  <a:cubicBezTo>
                    <a:pt x="162" y="107"/>
                    <a:pt x="171" y="91"/>
                    <a:pt x="183" y="78"/>
                  </a:cubicBezTo>
                  <a:cubicBezTo>
                    <a:pt x="182" y="77"/>
                    <a:pt x="181" y="77"/>
                    <a:pt x="180" y="77"/>
                  </a:cubicBezTo>
                  <a:cubicBezTo>
                    <a:pt x="179" y="83"/>
                    <a:pt x="175" y="90"/>
                    <a:pt x="172" y="95"/>
                  </a:cubicBezTo>
                  <a:cubicBezTo>
                    <a:pt x="167" y="103"/>
                    <a:pt x="161" y="110"/>
                    <a:pt x="154" y="117"/>
                  </a:cubicBezTo>
                  <a:cubicBezTo>
                    <a:pt x="148" y="124"/>
                    <a:pt x="141" y="130"/>
                    <a:pt x="134" y="135"/>
                  </a:cubicBezTo>
                  <a:cubicBezTo>
                    <a:pt x="128" y="138"/>
                    <a:pt x="121" y="142"/>
                    <a:pt x="114" y="142"/>
                  </a:cubicBezTo>
                  <a:cubicBezTo>
                    <a:pt x="115" y="142"/>
                    <a:pt x="115" y="143"/>
                    <a:pt x="115" y="144"/>
                  </a:cubicBezTo>
                  <a:cubicBezTo>
                    <a:pt x="124" y="134"/>
                    <a:pt x="133" y="126"/>
                    <a:pt x="141" y="117"/>
                  </a:cubicBezTo>
                  <a:cubicBezTo>
                    <a:pt x="150" y="108"/>
                    <a:pt x="158" y="98"/>
                    <a:pt x="164" y="87"/>
                  </a:cubicBezTo>
                  <a:cubicBezTo>
                    <a:pt x="170" y="74"/>
                    <a:pt x="174" y="61"/>
                    <a:pt x="177" y="48"/>
                  </a:cubicBezTo>
                  <a:cubicBezTo>
                    <a:pt x="179" y="42"/>
                    <a:pt x="181" y="36"/>
                    <a:pt x="182" y="30"/>
                  </a:cubicBezTo>
                  <a:cubicBezTo>
                    <a:pt x="183" y="24"/>
                    <a:pt x="184" y="18"/>
                    <a:pt x="187" y="13"/>
                  </a:cubicBezTo>
                  <a:cubicBezTo>
                    <a:pt x="187" y="13"/>
                    <a:pt x="186" y="12"/>
                    <a:pt x="185" y="12"/>
                  </a:cubicBezTo>
                  <a:cubicBezTo>
                    <a:pt x="186" y="18"/>
                    <a:pt x="185" y="25"/>
                    <a:pt x="183" y="31"/>
                  </a:cubicBezTo>
                  <a:cubicBezTo>
                    <a:pt x="181" y="37"/>
                    <a:pt x="179" y="43"/>
                    <a:pt x="177" y="50"/>
                  </a:cubicBezTo>
                  <a:cubicBezTo>
                    <a:pt x="174" y="64"/>
                    <a:pt x="170" y="78"/>
                    <a:pt x="164" y="91"/>
                  </a:cubicBezTo>
                  <a:cubicBezTo>
                    <a:pt x="159" y="101"/>
                    <a:pt x="154" y="111"/>
                    <a:pt x="148" y="119"/>
                  </a:cubicBezTo>
                  <a:cubicBezTo>
                    <a:pt x="141" y="128"/>
                    <a:pt x="133" y="137"/>
                    <a:pt x="122" y="138"/>
                  </a:cubicBezTo>
                  <a:cubicBezTo>
                    <a:pt x="123" y="138"/>
                    <a:pt x="123" y="139"/>
                    <a:pt x="124" y="139"/>
                  </a:cubicBezTo>
                  <a:cubicBezTo>
                    <a:pt x="122" y="136"/>
                    <a:pt x="123" y="132"/>
                    <a:pt x="124" y="128"/>
                  </a:cubicBezTo>
                  <a:cubicBezTo>
                    <a:pt x="126" y="123"/>
                    <a:pt x="128" y="119"/>
                    <a:pt x="130" y="114"/>
                  </a:cubicBezTo>
                  <a:cubicBezTo>
                    <a:pt x="135" y="105"/>
                    <a:pt x="142" y="96"/>
                    <a:pt x="147" y="87"/>
                  </a:cubicBezTo>
                  <a:cubicBezTo>
                    <a:pt x="154" y="77"/>
                    <a:pt x="159" y="65"/>
                    <a:pt x="162" y="53"/>
                  </a:cubicBezTo>
                  <a:cubicBezTo>
                    <a:pt x="167" y="38"/>
                    <a:pt x="169" y="22"/>
                    <a:pt x="165" y="7"/>
                  </a:cubicBezTo>
                  <a:cubicBezTo>
                    <a:pt x="164" y="6"/>
                    <a:pt x="163" y="5"/>
                    <a:pt x="162" y="6"/>
                  </a:cubicBezTo>
                  <a:cubicBezTo>
                    <a:pt x="158" y="11"/>
                    <a:pt x="156" y="16"/>
                    <a:pt x="154" y="22"/>
                  </a:cubicBezTo>
                  <a:cubicBezTo>
                    <a:pt x="152" y="28"/>
                    <a:pt x="150" y="35"/>
                    <a:pt x="148" y="41"/>
                  </a:cubicBezTo>
                  <a:cubicBezTo>
                    <a:pt x="143" y="55"/>
                    <a:pt x="137" y="68"/>
                    <a:pt x="131" y="81"/>
                  </a:cubicBezTo>
                  <a:cubicBezTo>
                    <a:pt x="126" y="91"/>
                    <a:pt x="121" y="102"/>
                    <a:pt x="115" y="111"/>
                  </a:cubicBezTo>
                  <a:cubicBezTo>
                    <a:pt x="109" y="121"/>
                    <a:pt x="103" y="131"/>
                    <a:pt x="94" y="137"/>
                  </a:cubicBezTo>
                  <a:cubicBezTo>
                    <a:pt x="95" y="137"/>
                    <a:pt x="95" y="138"/>
                    <a:pt x="96" y="138"/>
                  </a:cubicBezTo>
                  <a:cubicBezTo>
                    <a:pt x="95" y="132"/>
                    <a:pt x="98" y="128"/>
                    <a:pt x="100" y="123"/>
                  </a:cubicBezTo>
                  <a:cubicBezTo>
                    <a:pt x="103" y="118"/>
                    <a:pt x="106" y="113"/>
                    <a:pt x="109" y="107"/>
                  </a:cubicBezTo>
                  <a:cubicBezTo>
                    <a:pt x="115" y="96"/>
                    <a:pt x="121" y="85"/>
                    <a:pt x="126" y="73"/>
                  </a:cubicBezTo>
                  <a:cubicBezTo>
                    <a:pt x="135" y="51"/>
                    <a:pt x="138" y="26"/>
                    <a:pt x="146" y="4"/>
                  </a:cubicBezTo>
                  <a:cubicBezTo>
                    <a:pt x="145" y="4"/>
                    <a:pt x="144" y="4"/>
                    <a:pt x="144" y="4"/>
                  </a:cubicBezTo>
                  <a:cubicBezTo>
                    <a:pt x="145" y="18"/>
                    <a:pt x="140" y="32"/>
                    <a:pt x="135" y="44"/>
                  </a:cubicBezTo>
                  <a:cubicBezTo>
                    <a:pt x="131" y="55"/>
                    <a:pt x="125" y="65"/>
                    <a:pt x="120" y="75"/>
                  </a:cubicBezTo>
                  <a:cubicBezTo>
                    <a:pt x="116" y="84"/>
                    <a:pt x="112" y="92"/>
                    <a:pt x="107" y="100"/>
                  </a:cubicBezTo>
                  <a:cubicBezTo>
                    <a:pt x="102" y="108"/>
                    <a:pt x="96" y="117"/>
                    <a:pt x="89" y="124"/>
                  </a:cubicBezTo>
                  <a:cubicBezTo>
                    <a:pt x="87" y="126"/>
                    <a:pt x="77" y="134"/>
                    <a:pt x="76" y="128"/>
                  </a:cubicBezTo>
                  <a:cubicBezTo>
                    <a:pt x="75" y="125"/>
                    <a:pt x="76" y="122"/>
                    <a:pt x="77" y="119"/>
                  </a:cubicBezTo>
                  <a:cubicBezTo>
                    <a:pt x="78" y="115"/>
                    <a:pt x="80" y="111"/>
                    <a:pt x="82" y="107"/>
                  </a:cubicBezTo>
                  <a:cubicBezTo>
                    <a:pt x="88" y="96"/>
                    <a:pt x="95" y="85"/>
                    <a:pt x="102" y="73"/>
                  </a:cubicBezTo>
                  <a:cubicBezTo>
                    <a:pt x="109" y="62"/>
                    <a:pt x="115" y="51"/>
                    <a:pt x="120" y="39"/>
                  </a:cubicBezTo>
                  <a:cubicBezTo>
                    <a:pt x="122" y="33"/>
                    <a:pt x="129" y="17"/>
                    <a:pt x="119" y="13"/>
                  </a:cubicBezTo>
                  <a:cubicBezTo>
                    <a:pt x="117" y="12"/>
                    <a:pt x="116" y="15"/>
                    <a:pt x="118" y="16"/>
                  </a:cubicBezTo>
                  <a:cubicBezTo>
                    <a:pt x="124" y="18"/>
                    <a:pt x="121" y="28"/>
                    <a:pt x="119" y="33"/>
                  </a:cubicBezTo>
                  <a:cubicBezTo>
                    <a:pt x="116" y="42"/>
                    <a:pt x="112" y="50"/>
                    <a:pt x="107" y="58"/>
                  </a:cubicBezTo>
                  <a:cubicBezTo>
                    <a:pt x="101" y="69"/>
                    <a:pt x="95" y="80"/>
                    <a:pt x="88" y="90"/>
                  </a:cubicBezTo>
                  <a:cubicBezTo>
                    <a:pt x="84" y="98"/>
                    <a:pt x="79" y="106"/>
                    <a:pt x="76" y="114"/>
                  </a:cubicBezTo>
                  <a:cubicBezTo>
                    <a:pt x="74" y="118"/>
                    <a:pt x="71" y="126"/>
                    <a:pt x="74" y="131"/>
                  </a:cubicBezTo>
                  <a:cubicBezTo>
                    <a:pt x="78" y="136"/>
                    <a:pt x="86" y="131"/>
                    <a:pt x="89" y="128"/>
                  </a:cubicBezTo>
                  <a:cubicBezTo>
                    <a:pt x="97" y="122"/>
                    <a:pt x="102" y="113"/>
                    <a:pt x="107" y="105"/>
                  </a:cubicBezTo>
                  <a:cubicBezTo>
                    <a:pt x="115" y="92"/>
                    <a:pt x="121" y="79"/>
                    <a:pt x="128" y="66"/>
                  </a:cubicBezTo>
                  <a:cubicBezTo>
                    <a:pt x="133" y="56"/>
                    <a:pt x="138" y="46"/>
                    <a:pt x="142" y="35"/>
                  </a:cubicBezTo>
                  <a:cubicBezTo>
                    <a:pt x="145" y="25"/>
                    <a:pt x="148" y="14"/>
                    <a:pt x="146" y="3"/>
                  </a:cubicBezTo>
                  <a:cubicBezTo>
                    <a:pt x="146" y="2"/>
                    <a:pt x="144" y="2"/>
                    <a:pt x="144" y="3"/>
                  </a:cubicBezTo>
                  <a:cubicBezTo>
                    <a:pt x="135" y="26"/>
                    <a:pt x="132" y="51"/>
                    <a:pt x="122" y="74"/>
                  </a:cubicBezTo>
                  <a:cubicBezTo>
                    <a:pt x="117" y="85"/>
                    <a:pt x="111" y="97"/>
                    <a:pt x="105" y="108"/>
                  </a:cubicBezTo>
                  <a:cubicBezTo>
                    <a:pt x="102" y="114"/>
                    <a:pt x="99" y="119"/>
                    <a:pt x="96" y="124"/>
                  </a:cubicBezTo>
                  <a:cubicBezTo>
                    <a:pt x="94" y="129"/>
                    <a:pt x="92" y="133"/>
                    <a:pt x="93" y="138"/>
                  </a:cubicBezTo>
                  <a:cubicBezTo>
                    <a:pt x="94" y="139"/>
                    <a:pt x="95" y="140"/>
                    <a:pt x="96" y="139"/>
                  </a:cubicBezTo>
                  <a:cubicBezTo>
                    <a:pt x="104" y="133"/>
                    <a:pt x="111" y="124"/>
                    <a:pt x="116" y="115"/>
                  </a:cubicBezTo>
                  <a:cubicBezTo>
                    <a:pt x="122" y="105"/>
                    <a:pt x="127" y="95"/>
                    <a:pt x="132" y="85"/>
                  </a:cubicBezTo>
                  <a:cubicBezTo>
                    <a:pt x="138" y="72"/>
                    <a:pt x="144" y="58"/>
                    <a:pt x="149" y="45"/>
                  </a:cubicBezTo>
                  <a:cubicBezTo>
                    <a:pt x="152" y="38"/>
                    <a:pt x="154" y="32"/>
                    <a:pt x="156" y="25"/>
                  </a:cubicBezTo>
                  <a:cubicBezTo>
                    <a:pt x="158" y="19"/>
                    <a:pt x="160" y="13"/>
                    <a:pt x="164" y="8"/>
                  </a:cubicBezTo>
                  <a:cubicBezTo>
                    <a:pt x="164" y="8"/>
                    <a:pt x="163" y="8"/>
                    <a:pt x="162" y="7"/>
                  </a:cubicBezTo>
                  <a:cubicBezTo>
                    <a:pt x="166" y="23"/>
                    <a:pt x="163" y="40"/>
                    <a:pt x="158" y="55"/>
                  </a:cubicBezTo>
                  <a:cubicBezTo>
                    <a:pt x="155" y="67"/>
                    <a:pt x="150" y="78"/>
                    <a:pt x="143" y="88"/>
                  </a:cubicBezTo>
                  <a:cubicBezTo>
                    <a:pt x="138" y="97"/>
                    <a:pt x="132" y="106"/>
                    <a:pt x="127" y="116"/>
                  </a:cubicBezTo>
                  <a:cubicBezTo>
                    <a:pt x="123" y="122"/>
                    <a:pt x="118" y="132"/>
                    <a:pt x="121" y="139"/>
                  </a:cubicBezTo>
                  <a:cubicBezTo>
                    <a:pt x="121" y="140"/>
                    <a:pt x="121" y="140"/>
                    <a:pt x="121" y="140"/>
                  </a:cubicBezTo>
                  <a:cubicBezTo>
                    <a:pt x="121" y="141"/>
                    <a:pt x="122" y="141"/>
                    <a:pt x="123" y="141"/>
                  </a:cubicBezTo>
                  <a:cubicBezTo>
                    <a:pt x="133" y="140"/>
                    <a:pt x="141" y="132"/>
                    <a:pt x="148" y="123"/>
                  </a:cubicBezTo>
                  <a:cubicBezTo>
                    <a:pt x="155" y="115"/>
                    <a:pt x="160" y="105"/>
                    <a:pt x="165" y="95"/>
                  </a:cubicBezTo>
                  <a:cubicBezTo>
                    <a:pt x="172" y="81"/>
                    <a:pt x="176" y="66"/>
                    <a:pt x="180" y="51"/>
                  </a:cubicBezTo>
                  <a:cubicBezTo>
                    <a:pt x="182" y="44"/>
                    <a:pt x="184" y="38"/>
                    <a:pt x="186" y="31"/>
                  </a:cubicBezTo>
                  <a:cubicBezTo>
                    <a:pt x="188" y="25"/>
                    <a:pt x="189" y="18"/>
                    <a:pt x="188" y="12"/>
                  </a:cubicBezTo>
                  <a:cubicBezTo>
                    <a:pt x="187" y="11"/>
                    <a:pt x="186" y="10"/>
                    <a:pt x="185" y="11"/>
                  </a:cubicBezTo>
                  <a:cubicBezTo>
                    <a:pt x="182" y="15"/>
                    <a:pt x="181" y="21"/>
                    <a:pt x="180" y="26"/>
                  </a:cubicBezTo>
                  <a:cubicBezTo>
                    <a:pt x="178" y="31"/>
                    <a:pt x="177" y="37"/>
                    <a:pt x="176" y="43"/>
                  </a:cubicBezTo>
                  <a:cubicBezTo>
                    <a:pt x="172" y="57"/>
                    <a:pt x="168" y="70"/>
                    <a:pt x="162" y="83"/>
                  </a:cubicBezTo>
                  <a:cubicBezTo>
                    <a:pt x="157" y="95"/>
                    <a:pt x="149" y="105"/>
                    <a:pt x="140" y="115"/>
                  </a:cubicBezTo>
                  <a:cubicBezTo>
                    <a:pt x="131" y="124"/>
                    <a:pt x="122" y="133"/>
                    <a:pt x="113" y="142"/>
                  </a:cubicBezTo>
                  <a:cubicBezTo>
                    <a:pt x="113" y="143"/>
                    <a:pt x="113" y="144"/>
                    <a:pt x="114" y="144"/>
                  </a:cubicBezTo>
                  <a:cubicBezTo>
                    <a:pt x="121" y="145"/>
                    <a:pt x="128" y="142"/>
                    <a:pt x="134" y="138"/>
                  </a:cubicBezTo>
                  <a:cubicBezTo>
                    <a:pt x="142" y="133"/>
                    <a:pt x="149" y="127"/>
                    <a:pt x="156" y="120"/>
                  </a:cubicBezTo>
                  <a:cubicBezTo>
                    <a:pt x="162" y="113"/>
                    <a:pt x="169" y="105"/>
                    <a:pt x="174" y="97"/>
                  </a:cubicBezTo>
                  <a:cubicBezTo>
                    <a:pt x="178" y="91"/>
                    <a:pt x="182" y="84"/>
                    <a:pt x="183" y="77"/>
                  </a:cubicBezTo>
                  <a:cubicBezTo>
                    <a:pt x="184" y="76"/>
                    <a:pt x="182" y="75"/>
                    <a:pt x="181" y="76"/>
                  </a:cubicBezTo>
                  <a:cubicBezTo>
                    <a:pt x="169" y="89"/>
                    <a:pt x="160" y="105"/>
                    <a:pt x="146" y="116"/>
                  </a:cubicBezTo>
                  <a:cubicBezTo>
                    <a:pt x="132" y="128"/>
                    <a:pt x="115" y="135"/>
                    <a:pt x="102" y="148"/>
                  </a:cubicBezTo>
                  <a:cubicBezTo>
                    <a:pt x="101" y="148"/>
                    <a:pt x="102" y="150"/>
                    <a:pt x="103" y="150"/>
                  </a:cubicBezTo>
                  <a:cubicBezTo>
                    <a:pt x="126" y="146"/>
                    <a:pt x="142" y="128"/>
                    <a:pt x="156" y="112"/>
                  </a:cubicBezTo>
                  <a:cubicBezTo>
                    <a:pt x="162" y="106"/>
                    <a:pt x="168" y="99"/>
                    <a:pt x="173" y="91"/>
                  </a:cubicBezTo>
                  <a:cubicBezTo>
                    <a:pt x="176" y="85"/>
                    <a:pt x="181" y="78"/>
                    <a:pt x="180" y="70"/>
                  </a:cubicBezTo>
                  <a:cubicBezTo>
                    <a:pt x="179" y="69"/>
                    <a:pt x="178" y="69"/>
                    <a:pt x="177" y="69"/>
                  </a:cubicBezTo>
                  <a:cubicBezTo>
                    <a:pt x="161" y="82"/>
                    <a:pt x="150" y="100"/>
                    <a:pt x="134" y="114"/>
                  </a:cubicBezTo>
                  <a:cubicBezTo>
                    <a:pt x="119" y="128"/>
                    <a:pt x="100" y="136"/>
                    <a:pt x="84" y="150"/>
                  </a:cubicBezTo>
                  <a:cubicBezTo>
                    <a:pt x="83" y="150"/>
                    <a:pt x="83" y="152"/>
                    <a:pt x="85" y="152"/>
                  </a:cubicBezTo>
                  <a:cubicBezTo>
                    <a:pt x="96" y="153"/>
                    <a:pt x="105" y="146"/>
                    <a:pt x="113" y="139"/>
                  </a:cubicBezTo>
                  <a:cubicBezTo>
                    <a:pt x="122" y="132"/>
                    <a:pt x="130" y="122"/>
                    <a:pt x="137" y="113"/>
                  </a:cubicBezTo>
                  <a:cubicBezTo>
                    <a:pt x="147" y="99"/>
                    <a:pt x="156" y="83"/>
                    <a:pt x="162" y="66"/>
                  </a:cubicBezTo>
                  <a:cubicBezTo>
                    <a:pt x="165" y="59"/>
                    <a:pt x="167" y="52"/>
                    <a:pt x="168" y="45"/>
                  </a:cubicBezTo>
                  <a:cubicBezTo>
                    <a:pt x="168" y="39"/>
                    <a:pt x="168" y="34"/>
                    <a:pt x="164" y="30"/>
                  </a:cubicBezTo>
                  <a:cubicBezTo>
                    <a:pt x="163" y="29"/>
                    <a:pt x="162" y="30"/>
                    <a:pt x="162" y="30"/>
                  </a:cubicBezTo>
                  <a:cubicBezTo>
                    <a:pt x="152" y="43"/>
                    <a:pt x="143" y="56"/>
                    <a:pt x="133" y="69"/>
                  </a:cubicBezTo>
                  <a:cubicBezTo>
                    <a:pt x="125" y="78"/>
                    <a:pt x="116" y="88"/>
                    <a:pt x="106" y="96"/>
                  </a:cubicBezTo>
                  <a:cubicBezTo>
                    <a:pt x="99" y="101"/>
                    <a:pt x="92" y="106"/>
                    <a:pt x="84" y="112"/>
                  </a:cubicBezTo>
                  <a:cubicBezTo>
                    <a:pt x="77" y="118"/>
                    <a:pt x="70" y="123"/>
                    <a:pt x="64" y="130"/>
                  </a:cubicBezTo>
                  <a:cubicBezTo>
                    <a:pt x="62" y="133"/>
                    <a:pt x="60" y="136"/>
                    <a:pt x="60" y="139"/>
                  </a:cubicBezTo>
                  <a:cubicBezTo>
                    <a:pt x="60" y="139"/>
                    <a:pt x="61" y="140"/>
                    <a:pt x="62" y="140"/>
                  </a:cubicBezTo>
                  <a:cubicBezTo>
                    <a:pt x="72" y="141"/>
                    <a:pt x="81" y="134"/>
                    <a:pt x="88" y="128"/>
                  </a:cubicBezTo>
                  <a:cubicBezTo>
                    <a:pt x="95" y="120"/>
                    <a:pt x="102" y="111"/>
                    <a:pt x="108" y="102"/>
                  </a:cubicBezTo>
                  <a:cubicBezTo>
                    <a:pt x="116" y="90"/>
                    <a:pt x="123" y="78"/>
                    <a:pt x="129" y="65"/>
                  </a:cubicBezTo>
                  <a:cubicBezTo>
                    <a:pt x="136" y="52"/>
                    <a:pt x="142" y="37"/>
                    <a:pt x="143" y="21"/>
                  </a:cubicBezTo>
                  <a:cubicBezTo>
                    <a:pt x="144" y="20"/>
                    <a:pt x="142" y="19"/>
                    <a:pt x="141" y="20"/>
                  </a:cubicBezTo>
                  <a:cubicBezTo>
                    <a:pt x="133" y="31"/>
                    <a:pt x="125" y="42"/>
                    <a:pt x="115" y="52"/>
                  </a:cubicBezTo>
                  <a:cubicBezTo>
                    <a:pt x="105" y="63"/>
                    <a:pt x="92" y="72"/>
                    <a:pt x="79" y="78"/>
                  </a:cubicBezTo>
                  <a:cubicBezTo>
                    <a:pt x="66" y="85"/>
                    <a:pt x="51" y="90"/>
                    <a:pt x="37" y="95"/>
                  </a:cubicBezTo>
                  <a:cubicBezTo>
                    <a:pt x="28" y="98"/>
                    <a:pt x="16" y="100"/>
                    <a:pt x="11" y="110"/>
                  </a:cubicBezTo>
                  <a:cubicBezTo>
                    <a:pt x="11" y="111"/>
                    <a:pt x="11" y="111"/>
                    <a:pt x="12" y="112"/>
                  </a:cubicBezTo>
                  <a:cubicBezTo>
                    <a:pt x="20" y="115"/>
                    <a:pt x="30" y="111"/>
                    <a:pt x="37" y="107"/>
                  </a:cubicBezTo>
                  <a:cubicBezTo>
                    <a:pt x="46" y="102"/>
                    <a:pt x="55" y="95"/>
                    <a:pt x="64" y="88"/>
                  </a:cubicBezTo>
                  <a:cubicBezTo>
                    <a:pt x="72" y="81"/>
                    <a:pt x="81" y="73"/>
                    <a:pt x="89" y="65"/>
                  </a:cubicBezTo>
                  <a:cubicBezTo>
                    <a:pt x="100" y="54"/>
                    <a:pt x="110" y="41"/>
                    <a:pt x="119" y="27"/>
                  </a:cubicBezTo>
                  <a:cubicBezTo>
                    <a:pt x="123" y="21"/>
                    <a:pt x="128" y="13"/>
                    <a:pt x="126" y="5"/>
                  </a:cubicBezTo>
                  <a:cubicBezTo>
                    <a:pt x="126" y="4"/>
                    <a:pt x="125" y="3"/>
                    <a:pt x="124" y="3"/>
                  </a:cubicBezTo>
                  <a:cubicBezTo>
                    <a:pt x="115" y="9"/>
                    <a:pt x="108" y="18"/>
                    <a:pt x="102" y="27"/>
                  </a:cubicBezTo>
                  <a:cubicBezTo>
                    <a:pt x="96" y="37"/>
                    <a:pt x="90" y="47"/>
                    <a:pt x="81" y="55"/>
                  </a:cubicBezTo>
                  <a:cubicBezTo>
                    <a:pt x="60" y="74"/>
                    <a:pt x="32" y="84"/>
                    <a:pt x="8" y="98"/>
                  </a:cubicBezTo>
                  <a:cubicBezTo>
                    <a:pt x="7" y="99"/>
                    <a:pt x="8" y="101"/>
                    <a:pt x="9" y="101"/>
                  </a:cubicBezTo>
                  <a:cubicBezTo>
                    <a:pt x="37" y="101"/>
                    <a:pt x="64" y="85"/>
                    <a:pt x="86" y="68"/>
                  </a:cubicBezTo>
                  <a:cubicBezTo>
                    <a:pt x="96" y="61"/>
                    <a:pt x="106" y="52"/>
                    <a:pt x="114" y="42"/>
                  </a:cubicBezTo>
                  <a:cubicBezTo>
                    <a:pt x="122" y="33"/>
                    <a:pt x="128" y="23"/>
                    <a:pt x="130" y="11"/>
                  </a:cubicBezTo>
                  <a:cubicBezTo>
                    <a:pt x="130" y="10"/>
                    <a:pt x="130" y="10"/>
                    <a:pt x="130" y="9"/>
                  </a:cubicBezTo>
                  <a:cubicBezTo>
                    <a:pt x="130" y="8"/>
                    <a:pt x="128" y="7"/>
                    <a:pt x="127" y="8"/>
                  </a:cubicBezTo>
                  <a:cubicBezTo>
                    <a:pt x="120" y="20"/>
                    <a:pt x="113" y="33"/>
                    <a:pt x="105" y="45"/>
                  </a:cubicBezTo>
                  <a:cubicBezTo>
                    <a:pt x="96" y="58"/>
                    <a:pt x="85" y="69"/>
                    <a:pt x="71" y="77"/>
                  </a:cubicBezTo>
                  <a:cubicBezTo>
                    <a:pt x="59" y="86"/>
                    <a:pt x="45" y="91"/>
                    <a:pt x="31" y="96"/>
                  </a:cubicBezTo>
                  <a:cubicBezTo>
                    <a:pt x="21" y="100"/>
                    <a:pt x="7" y="101"/>
                    <a:pt x="0" y="111"/>
                  </a:cubicBezTo>
                  <a:cubicBezTo>
                    <a:pt x="0" y="111"/>
                    <a:pt x="0" y="112"/>
                    <a:pt x="1" y="113"/>
                  </a:cubicBezTo>
                  <a:cubicBezTo>
                    <a:pt x="10" y="118"/>
                    <a:pt x="21" y="117"/>
                    <a:pt x="31" y="115"/>
                  </a:cubicBezTo>
                  <a:cubicBezTo>
                    <a:pt x="43" y="113"/>
                    <a:pt x="55" y="107"/>
                    <a:pt x="65" y="102"/>
                  </a:cubicBezTo>
                  <a:cubicBezTo>
                    <a:pt x="86" y="90"/>
                    <a:pt x="104" y="73"/>
                    <a:pt x="120" y="56"/>
                  </a:cubicBezTo>
                  <a:cubicBezTo>
                    <a:pt x="132" y="42"/>
                    <a:pt x="144" y="26"/>
                    <a:pt x="148" y="7"/>
                  </a:cubicBezTo>
                  <a:cubicBezTo>
                    <a:pt x="148" y="6"/>
                    <a:pt x="147" y="5"/>
                    <a:pt x="146" y="6"/>
                  </a:cubicBezTo>
                  <a:cubicBezTo>
                    <a:pt x="141" y="11"/>
                    <a:pt x="138" y="17"/>
                    <a:pt x="134" y="23"/>
                  </a:cubicBezTo>
                  <a:cubicBezTo>
                    <a:pt x="130" y="30"/>
                    <a:pt x="126" y="37"/>
                    <a:pt x="121" y="44"/>
                  </a:cubicBezTo>
                  <a:cubicBezTo>
                    <a:pt x="112" y="58"/>
                    <a:pt x="101" y="71"/>
                    <a:pt x="89" y="83"/>
                  </a:cubicBezTo>
                  <a:cubicBezTo>
                    <a:pt x="78" y="94"/>
                    <a:pt x="66" y="105"/>
                    <a:pt x="52" y="114"/>
                  </a:cubicBezTo>
                  <a:cubicBezTo>
                    <a:pt x="45" y="119"/>
                    <a:pt x="38" y="123"/>
                    <a:pt x="30" y="127"/>
                  </a:cubicBezTo>
                  <a:cubicBezTo>
                    <a:pt x="23" y="131"/>
                    <a:pt x="15" y="133"/>
                    <a:pt x="7" y="137"/>
                  </a:cubicBezTo>
                  <a:cubicBezTo>
                    <a:pt x="5" y="138"/>
                    <a:pt x="3" y="138"/>
                    <a:pt x="2" y="139"/>
                  </a:cubicBezTo>
                  <a:cubicBezTo>
                    <a:pt x="0" y="140"/>
                    <a:pt x="1" y="142"/>
                    <a:pt x="2" y="142"/>
                  </a:cubicBezTo>
                  <a:cubicBezTo>
                    <a:pt x="32" y="136"/>
                    <a:pt x="61" y="126"/>
                    <a:pt x="84" y="106"/>
                  </a:cubicBezTo>
                  <a:cubicBezTo>
                    <a:pt x="93" y="99"/>
                    <a:pt x="101" y="91"/>
                    <a:pt x="108" y="82"/>
                  </a:cubicBezTo>
                  <a:cubicBezTo>
                    <a:pt x="116" y="73"/>
                    <a:pt x="124" y="63"/>
                    <a:pt x="131" y="53"/>
                  </a:cubicBezTo>
                  <a:cubicBezTo>
                    <a:pt x="140" y="38"/>
                    <a:pt x="150" y="19"/>
                    <a:pt x="147" y="1"/>
                  </a:cubicBezTo>
                  <a:cubicBezTo>
                    <a:pt x="147" y="0"/>
                    <a:pt x="145" y="0"/>
                    <a:pt x="145" y="1"/>
                  </a:cubicBezTo>
                  <a:cubicBezTo>
                    <a:pt x="137" y="28"/>
                    <a:pt x="130" y="55"/>
                    <a:pt x="113" y="78"/>
                  </a:cubicBezTo>
                  <a:cubicBezTo>
                    <a:pt x="104" y="91"/>
                    <a:pt x="92" y="102"/>
                    <a:pt x="79" y="111"/>
                  </a:cubicBezTo>
                  <a:cubicBezTo>
                    <a:pt x="73" y="116"/>
                    <a:pt x="66" y="120"/>
                    <a:pt x="59" y="124"/>
                  </a:cubicBezTo>
                  <a:cubicBezTo>
                    <a:pt x="53" y="128"/>
                    <a:pt x="47" y="131"/>
                    <a:pt x="41" y="134"/>
                  </a:cubicBezTo>
                  <a:cubicBezTo>
                    <a:pt x="36" y="137"/>
                    <a:pt x="31" y="140"/>
                    <a:pt x="28" y="145"/>
                  </a:cubicBezTo>
                  <a:cubicBezTo>
                    <a:pt x="27" y="146"/>
                    <a:pt x="28" y="147"/>
                    <a:pt x="28" y="147"/>
                  </a:cubicBezTo>
                  <a:cubicBezTo>
                    <a:pt x="51" y="159"/>
                    <a:pt x="81" y="149"/>
                    <a:pt x="101" y="135"/>
                  </a:cubicBezTo>
                  <a:cubicBezTo>
                    <a:pt x="110" y="129"/>
                    <a:pt x="118" y="120"/>
                    <a:pt x="125" y="111"/>
                  </a:cubicBezTo>
                  <a:cubicBezTo>
                    <a:pt x="133" y="101"/>
                    <a:pt x="140" y="89"/>
                    <a:pt x="144" y="77"/>
                  </a:cubicBezTo>
                  <a:cubicBezTo>
                    <a:pt x="149" y="66"/>
                    <a:pt x="151" y="54"/>
                    <a:pt x="149" y="42"/>
                  </a:cubicBezTo>
                  <a:cubicBezTo>
                    <a:pt x="148" y="41"/>
                    <a:pt x="147" y="40"/>
                    <a:pt x="146" y="41"/>
                  </a:cubicBezTo>
                  <a:cubicBezTo>
                    <a:pt x="142" y="46"/>
                    <a:pt x="141" y="52"/>
                    <a:pt x="139" y="58"/>
                  </a:cubicBezTo>
                  <a:cubicBezTo>
                    <a:pt x="137" y="65"/>
                    <a:pt x="135" y="71"/>
                    <a:pt x="131" y="77"/>
                  </a:cubicBezTo>
                  <a:cubicBezTo>
                    <a:pt x="123" y="90"/>
                    <a:pt x="114" y="101"/>
                    <a:pt x="102" y="111"/>
                  </a:cubicBezTo>
                  <a:cubicBezTo>
                    <a:pt x="91" y="121"/>
                    <a:pt x="76" y="128"/>
                    <a:pt x="62" y="133"/>
                  </a:cubicBezTo>
                  <a:cubicBezTo>
                    <a:pt x="54" y="136"/>
                    <a:pt x="46" y="138"/>
                    <a:pt x="39" y="139"/>
                  </a:cubicBezTo>
                  <a:cubicBezTo>
                    <a:pt x="31" y="140"/>
                    <a:pt x="23" y="141"/>
                    <a:pt x="15" y="145"/>
                  </a:cubicBezTo>
                  <a:cubicBezTo>
                    <a:pt x="15" y="145"/>
                    <a:pt x="14" y="146"/>
                    <a:pt x="15" y="147"/>
                  </a:cubicBezTo>
                  <a:cubicBezTo>
                    <a:pt x="19" y="154"/>
                    <a:pt x="26" y="157"/>
                    <a:pt x="34" y="157"/>
                  </a:cubicBezTo>
                  <a:cubicBezTo>
                    <a:pt x="44" y="159"/>
                    <a:pt x="54" y="157"/>
                    <a:pt x="63" y="155"/>
                  </a:cubicBezTo>
                  <a:cubicBezTo>
                    <a:pt x="79" y="152"/>
                    <a:pt x="95" y="146"/>
                    <a:pt x="108" y="137"/>
                  </a:cubicBezTo>
                  <a:cubicBezTo>
                    <a:pt x="121" y="128"/>
                    <a:pt x="132" y="118"/>
                    <a:pt x="141" y="106"/>
                  </a:cubicBezTo>
                  <a:cubicBezTo>
                    <a:pt x="148" y="97"/>
                    <a:pt x="157" y="83"/>
                    <a:pt x="151" y="72"/>
                  </a:cubicBezTo>
                  <a:cubicBezTo>
                    <a:pt x="151" y="71"/>
                    <a:pt x="150" y="71"/>
                    <a:pt x="149" y="71"/>
                  </a:cubicBezTo>
                  <a:cubicBezTo>
                    <a:pt x="143" y="78"/>
                    <a:pt x="138" y="87"/>
                    <a:pt x="133" y="95"/>
                  </a:cubicBezTo>
                  <a:cubicBezTo>
                    <a:pt x="127" y="104"/>
                    <a:pt x="120" y="111"/>
                    <a:pt x="112" y="117"/>
                  </a:cubicBezTo>
                  <a:cubicBezTo>
                    <a:pt x="94" y="130"/>
                    <a:pt x="73" y="135"/>
                    <a:pt x="52" y="137"/>
                  </a:cubicBezTo>
                  <a:cubicBezTo>
                    <a:pt x="51" y="137"/>
                    <a:pt x="51" y="140"/>
                    <a:pt x="53" y="140"/>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47" name="Freeform 45"/>
            <p:cNvSpPr>
              <a:spLocks noChangeArrowheads="1"/>
            </p:cNvSpPr>
            <p:nvPr/>
          </p:nvSpPr>
          <p:spPr bwMode="auto">
            <a:xfrm>
              <a:off x="4083" y="2541"/>
              <a:ext cx="336" cy="491"/>
            </a:xfrm>
            <a:custGeom>
              <a:avLst/>
              <a:gdLst>
                <a:gd name="T0" fmla="*/ 1085616 w 174"/>
                <a:gd name="T1" fmla="*/ 378870 h 254"/>
                <a:gd name="T2" fmla="*/ 819983 w 174"/>
                <a:gd name="T3" fmla="*/ 1995805 h 254"/>
                <a:gd name="T4" fmla="*/ 1042274 w 174"/>
                <a:gd name="T5" fmla="*/ 119555 h 254"/>
                <a:gd name="T6" fmla="*/ 1085616 w 174"/>
                <a:gd name="T7" fmla="*/ 1690463 h 254"/>
                <a:gd name="T8" fmla="*/ 1215486 w 174"/>
                <a:gd name="T9" fmla="*/ 1168124 h 254"/>
                <a:gd name="T10" fmla="*/ 1183017 w 174"/>
                <a:gd name="T11" fmla="*/ 294434 h 254"/>
                <a:gd name="T12" fmla="*/ 1074816 w 174"/>
                <a:gd name="T13" fmla="*/ 2104227 h 254"/>
                <a:gd name="T14" fmla="*/ 1226388 w 174"/>
                <a:gd name="T15" fmla="*/ 531181 h 254"/>
                <a:gd name="T16" fmla="*/ 1314115 w 174"/>
                <a:gd name="T17" fmla="*/ 569162 h 254"/>
                <a:gd name="T18" fmla="*/ 1131965 w 174"/>
                <a:gd name="T19" fmla="*/ 2258066 h 254"/>
                <a:gd name="T20" fmla="*/ 1226388 w 174"/>
                <a:gd name="T21" fmla="*/ 519435 h 254"/>
                <a:gd name="T22" fmla="*/ 1354551 w 174"/>
                <a:gd name="T23" fmla="*/ 1331316 h 254"/>
                <a:gd name="T24" fmla="*/ 1354551 w 174"/>
                <a:gd name="T25" fmla="*/ 805774 h 254"/>
                <a:gd name="T26" fmla="*/ 1382957 w 174"/>
                <a:gd name="T27" fmla="*/ 531181 h 254"/>
                <a:gd name="T28" fmla="*/ 1163692 w 174"/>
                <a:gd name="T29" fmla="*/ 2246321 h 254"/>
                <a:gd name="T30" fmla="*/ 1304091 w 174"/>
                <a:gd name="T31" fmla="*/ 163223 h 254"/>
                <a:gd name="T32" fmla="*/ 1483697 w 174"/>
                <a:gd name="T33" fmla="*/ 1941006 h 254"/>
                <a:gd name="T34" fmla="*/ 1411517 w 174"/>
                <a:gd name="T35" fmla="*/ 195994 h 254"/>
                <a:gd name="T36" fmla="*/ 1634489 w 174"/>
                <a:gd name="T37" fmla="*/ 1557618 h 254"/>
                <a:gd name="T38" fmla="*/ 1562429 w 174"/>
                <a:gd name="T39" fmla="*/ 1669392 h 254"/>
                <a:gd name="T40" fmla="*/ 1656934 w 174"/>
                <a:gd name="T41" fmla="*/ 1047788 h 254"/>
                <a:gd name="T42" fmla="*/ 1526948 w 174"/>
                <a:gd name="T43" fmla="*/ 2013761 h 254"/>
                <a:gd name="T44" fmla="*/ 1594241 w 174"/>
                <a:gd name="T45" fmla="*/ 590132 h 254"/>
                <a:gd name="T46" fmla="*/ 1694257 w 174"/>
                <a:gd name="T47" fmla="*/ 1546766 h 254"/>
                <a:gd name="T48" fmla="*/ 1594241 w 174"/>
                <a:gd name="T49" fmla="*/ 1900073 h 254"/>
                <a:gd name="T50" fmla="*/ 1516165 w 174"/>
                <a:gd name="T51" fmla="*/ 264552 h 254"/>
                <a:gd name="T52" fmla="*/ 958791 w 174"/>
                <a:gd name="T53" fmla="*/ 2330727 h 254"/>
                <a:gd name="T54" fmla="*/ 1111177 w 174"/>
                <a:gd name="T55" fmla="*/ 1680299 h 254"/>
                <a:gd name="T56" fmla="*/ 1344456 w 174"/>
                <a:gd name="T57" fmla="*/ 825350 h 254"/>
                <a:gd name="T58" fmla="*/ 774360 w 174"/>
                <a:gd name="T59" fmla="*/ 2177647 h 254"/>
                <a:gd name="T60" fmla="*/ 1344456 w 174"/>
                <a:gd name="T61" fmla="*/ 356275 h 254"/>
                <a:gd name="T62" fmla="*/ 701464 w 174"/>
                <a:gd name="T63" fmla="*/ 2561839 h 254"/>
                <a:gd name="T64" fmla="*/ 1464371 w 174"/>
                <a:gd name="T65" fmla="*/ 1578909 h 254"/>
                <a:gd name="T66" fmla="*/ 1551007 w 174"/>
                <a:gd name="T67" fmla="*/ 721360 h 254"/>
                <a:gd name="T68" fmla="*/ 1495316 w 174"/>
                <a:gd name="T69" fmla="*/ 2311267 h 254"/>
                <a:gd name="T70" fmla="*/ 1532571 w 174"/>
                <a:gd name="T71" fmla="*/ 326368 h 254"/>
                <a:gd name="T72" fmla="*/ 1504571 w 174"/>
                <a:gd name="T73" fmla="*/ 2074166 h 254"/>
                <a:gd name="T74" fmla="*/ 1701371 w 174"/>
                <a:gd name="T75" fmla="*/ 1353900 h 254"/>
                <a:gd name="T76" fmla="*/ 1583415 w 174"/>
                <a:gd name="T77" fmla="*/ 1168124 h 254"/>
                <a:gd name="T78" fmla="*/ 1671812 w 174"/>
                <a:gd name="T79" fmla="*/ 1374988 h 254"/>
                <a:gd name="T80" fmla="*/ 1432439 w 174"/>
                <a:gd name="T81" fmla="*/ 384917 h 254"/>
                <a:gd name="T82" fmla="*/ 1423151 w 174"/>
                <a:gd name="T83" fmla="*/ 2104227 h 254"/>
                <a:gd name="T84" fmla="*/ 1322399 w 174"/>
                <a:gd name="T85" fmla="*/ 142150 h 254"/>
                <a:gd name="T86" fmla="*/ 1172260 w 174"/>
                <a:gd name="T87" fmla="*/ 2279149 h 254"/>
                <a:gd name="T88" fmla="*/ 1411517 w 174"/>
                <a:gd name="T89" fmla="*/ 519435 h 254"/>
                <a:gd name="T90" fmla="*/ 1333605 w 174"/>
                <a:gd name="T91" fmla="*/ 1121313 h 254"/>
                <a:gd name="T92" fmla="*/ 1376992 w 174"/>
                <a:gd name="T93" fmla="*/ 1443242 h 254"/>
                <a:gd name="T94" fmla="*/ 1204075 w 174"/>
                <a:gd name="T95" fmla="*/ 557476 h 254"/>
                <a:gd name="T96" fmla="*/ 1100327 w 174"/>
                <a:gd name="T97" fmla="*/ 2267405 h 254"/>
                <a:gd name="T98" fmla="*/ 1376992 w 174"/>
                <a:gd name="T99" fmla="*/ 948017 h 254"/>
                <a:gd name="T100" fmla="*/ 1215486 w 174"/>
                <a:gd name="T101" fmla="*/ 688705 h 254"/>
                <a:gd name="T102" fmla="*/ 1142809 w 174"/>
                <a:gd name="T103" fmla="*/ 1941006 h 254"/>
                <a:gd name="T104" fmla="*/ 1193258 w 174"/>
                <a:gd name="T105" fmla="*/ 131242 h 254"/>
                <a:gd name="T106" fmla="*/ 1142809 w 174"/>
                <a:gd name="T107" fmla="*/ 1363250 h 254"/>
                <a:gd name="T108" fmla="*/ 1152907 w 174"/>
                <a:gd name="T109" fmla="*/ 1374988 h 254"/>
                <a:gd name="T110" fmla="*/ 1013648 w 174"/>
                <a:gd name="T111" fmla="*/ 111550 h 254"/>
                <a:gd name="T112" fmla="*/ 819983 w 174"/>
                <a:gd name="T113" fmla="*/ 1995805 h 254"/>
                <a:gd name="T114" fmla="*/ 1163692 w 174"/>
                <a:gd name="T115" fmla="*/ 490420 h 254"/>
                <a:gd name="T116" fmla="*/ 970407 w 174"/>
                <a:gd name="T117" fmla="*/ 1747743 h 2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74" h="254">
                  <a:moveTo>
                    <a:pt x="100" y="172"/>
                  </a:moveTo>
                  <a:cubicBezTo>
                    <a:pt x="103" y="146"/>
                    <a:pt x="107" y="119"/>
                    <a:pt x="107" y="93"/>
                  </a:cubicBezTo>
                  <a:cubicBezTo>
                    <a:pt x="107" y="84"/>
                    <a:pt x="106" y="74"/>
                    <a:pt x="106" y="65"/>
                  </a:cubicBezTo>
                  <a:cubicBezTo>
                    <a:pt x="106" y="56"/>
                    <a:pt x="106" y="45"/>
                    <a:pt x="110" y="37"/>
                  </a:cubicBezTo>
                  <a:cubicBezTo>
                    <a:pt x="110" y="37"/>
                    <a:pt x="109" y="37"/>
                    <a:pt x="108" y="37"/>
                  </a:cubicBezTo>
                  <a:cubicBezTo>
                    <a:pt x="115" y="42"/>
                    <a:pt x="114" y="53"/>
                    <a:pt x="114" y="60"/>
                  </a:cubicBezTo>
                  <a:cubicBezTo>
                    <a:pt x="113" y="71"/>
                    <a:pt x="111" y="82"/>
                    <a:pt x="108" y="92"/>
                  </a:cubicBezTo>
                  <a:cubicBezTo>
                    <a:pt x="106" y="101"/>
                    <a:pt x="104" y="110"/>
                    <a:pt x="102" y="120"/>
                  </a:cubicBezTo>
                  <a:cubicBezTo>
                    <a:pt x="98" y="137"/>
                    <a:pt x="95" y="154"/>
                    <a:pt x="90" y="170"/>
                  </a:cubicBezTo>
                  <a:cubicBezTo>
                    <a:pt x="88" y="179"/>
                    <a:pt x="85" y="187"/>
                    <a:pt x="82" y="196"/>
                  </a:cubicBezTo>
                  <a:cubicBezTo>
                    <a:pt x="83" y="196"/>
                    <a:pt x="83" y="196"/>
                    <a:pt x="84" y="197"/>
                  </a:cubicBezTo>
                  <a:cubicBezTo>
                    <a:pt x="95" y="165"/>
                    <a:pt x="104" y="133"/>
                    <a:pt x="107" y="100"/>
                  </a:cubicBezTo>
                  <a:cubicBezTo>
                    <a:pt x="109" y="83"/>
                    <a:pt x="108" y="65"/>
                    <a:pt x="107" y="47"/>
                  </a:cubicBezTo>
                  <a:cubicBezTo>
                    <a:pt x="107" y="41"/>
                    <a:pt x="106" y="34"/>
                    <a:pt x="105" y="28"/>
                  </a:cubicBezTo>
                  <a:cubicBezTo>
                    <a:pt x="105" y="23"/>
                    <a:pt x="104" y="17"/>
                    <a:pt x="104" y="12"/>
                  </a:cubicBezTo>
                  <a:cubicBezTo>
                    <a:pt x="104" y="9"/>
                    <a:pt x="104" y="5"/>
                    <a:pt x="107" y="3"/>
                  </a:cubicBezTo>
                  <a:cubicBezTo>
                    <a:pt x="107" y="2"/>
                    <a:pt x="106" y="2"/>
                    <a:pt x="105" y="2"/>
                  </a:cubicBezTo>
                  <a:cubicBezTo>
                    <a:pt x="111" y="15"/>
                    <a:pt x="113" y="30"/>
                    <a:pt x="114" y="44"/>
                  </a:cubicBezTo>
                  <a:cubicBezTo>
                    <a:pt x="115" y="60"/>
                    <a:pt x="115" y="75"/>
                    <a:pt x="114" y="91"/>
                  </a:cubicBezTo>
                  <a:cubicBezTo>
                    <a:pt x="113" y="116"/>
                    <a:pt x="113" y="141"/>
                    <a:pt x="108" y="166"/>
                  </a:cubicBezTo>
                  <a:cubicBezTo>
                    <a:pt x="105" y="178"/>
                    <a:pt x="100" y="191"/>
                    <a:pt x="91" y="200"/>
                  </a:cubicBezTo>
                  <a:cubicBezTo>
                    <a:pt x="92" y="200"/>
                    <a:pt x="93" y="200"/>
                    <a:pt x="93" y="200"/>
                  </a:cubicBezTo>
                  <a:cubicBezTo>
                    <a:pt x="93" y="194"/>
                    <a:pt x="96" y="187"/>
                    <a:pt x="99" y="182"/>
                  </a:cubicBezTo>
                  <a:cubicBezTo>
                    <a:pt x="103" y="175"/>
                    <a:pt x="106" y="169"/>
                    <a:pt x="108" y="162"/>
                  </a:cubicBezTo>
                  <a:cubicBezTo>
                    <a:pt x="114" y="147"/>
                    <a:pt x="119" y="132"/>
                    <a:pt x="121" y="115"/>
                  </a:cubicBezTo>
                  <a:cubicBezTo>
                    <a:pt x="124" y="102"/>
                    <a:pt x="125" y="88"/>
                    <a:pt x="126" y="74"/>
                  </a:cubicBezTo>
                  <a:cubicBezTo>
                    <a:pt x="127" y="59"/>
                    <a:pt x="128" y="45"/>
                    <a:pt x="126" y="30"/>
                  </a:cubicBezTo>
                  <a:cubicBezTo>
                    <a:pt x="125" y="21"/>
                    <a:pt x="123" y="13"/>
                    <a:pt x="119" y="5"/>
                  </a:cubicBezTo>
                  <a:cubicBezTo>
                    <a:pt x="118" y="3"/>
                    <a:pt x="116" y="4"/>
                    <a:pt x="116" y="5"/>
                  </a:cubicBezTo>
                  <a:cubicBezTo>
                    <a:pt x="116" y="13"/>
                    <a:pt x="117" y="21"/>
                    <a:pt x="118" y="29"/>
                  </a:cubicBezTo>
                  <a:cubicBezTo>
                    <a:pt x="120" y="38"/>
                    <a:pt x="121" y="46"/>
                    <a:pt x="121" y="55"/>
                  </a:cubicBezTo>
                  <a:cubicBezTo>
                    <a:pt x="123" y="73"/>
                    <a:pt x="123" y="91"/>
                    <a:pt x="123" y="109"/>
                  </a:cubicBezTo>
                  <a:cubicBezTo>
                    <a:pt x="123" y="127"/>
                    <a:pt x="121" y="145"/>
                    <a:pt x="119" y="162"/>
                  </a:cubicBezTo>
                  <a:cubicBezTo>
                    <a:pt x="117" y="170"/>
                    <a:pt x="116" y="178"/>
                    <a:pt x="113" y="186"/>
                  </a:cubicBezTo>
                  <a:cubicBezTo>
                    <a:pt x="111" y="193"/>
                    <a:pt x="109" y="200"/>
                    <a:pt x="107" y="207"/>
                  </a:cubicBezTo>
                  <a:cubicBezTo>
                    <a:pt x="107" y="209"/>
                    <a:pt x="107" y="211"/>
                    <a:pt x="107" y="213"/>
                  </a:cubicBezTo>
                  <a:cubicBezTo>
                    <a:pt x="107" y="215"/>
                    <a:pt x="109" y="215"/>
                    <a:pt x="110" y="214"/>
                  </a:cubicBezTo>
                  <a:cubicBezTo>
                    <a:pt x="124" y="188"/>
                    <a:pt x="127" y="157"/>
                    <a:pt x="127" y="129"/>
                  </a:cubicBezTo>
                  <a:cubicBezTo>
                    <a:pt x="127" y="112"/>
                    <a:pt x="126" y="96"/>
                    <a:pt x="125" y="79"/>
                  </a:cubicBezTo>
                  <a:cubicBezTo>
                    <a:pt x="124" y="70"/>
                    <a:pt x="124" y="61"/>
                    <a:pt x="122" y="52"/>
                  </a:cubicBezTo>
                  <a:cubicBezTo>
                    <a:pt x="122" y="45"/>
                    <a:pt x="119" y="38"/>
                    <a:pt x="119" y="30"/>
                  </a:cubicBezTo>
                  <a:cubicBezTo>
                    <a:pt x="119" y="27"/>
                    <a:pt x="119" y="25"/>
                    <a:pt x="120" y="22"/>
                  </a:cubicBezTo>
                  <a:cubicBezTo>
                    <a:pt x="119" y="22"/>
                    <a:pt x="118" y="23"/>
                    <a:pt x="118" y="23"/>
                  </a:cubicBezTo>
                  <a:cubicBezTo>
                    <a:pt x="123" y="26"/>
                    <a:pt x="125" y="32"/>
                    <a:pt x="127" y="38"/>
                  </a:cubicBezTo>
                  <a:cubicBezTo>
                    <a:pt x="128" y="44"/>
                    <a:pt x="130" y="50"/>
                    <a:pt x="131" y="56"/>
                  </a:cubicBezTo>
                  <a:cubicBezTo>
                    <a:pt x="134" y="74"/>
                    <a:pt x="134" y="92"/>
                    <a:pt x="134" y="109"/>
                  </a:cubicBezTo>
                  <a:cubicBezTo>
                    <a:pt x="133" y="127"/>
                    <a:pt x="132" y="144"/>
                    <a:pt x="130" y="161"/>
                  </a:cubicBezTo>
                  <a:cubicBezTo>
                    <a:pt x="128" y="176"/>
                    <a:pt x="124" y="190"/>
                    <a:pt x="120" y="205"/>
                  </a:cubicBezTo>
                  <a:cubicBezTo>
                    <a:pt x="118" y="211"/>
                    <a:pt x="116" y="218"/>
                    <a:pt x="111" y="222"/>
                  </a:cubicBezTo>
                  <a:cubicBezTo>
                    <a:pt x="111" y="222"/>
                    <a:pt x="112" y="222"/>
                    <a:pt x="113" y="222"/>
                  </a:cubicBezTo>
                  <a:cubicBezTo>
                    <a:pt x="110" y="217"/>
                    <a:pt x="113" y="209"/>
                    <a:pt x="115" y="204"/>
                  </a:cubicBezTo>
                  <a:cubicBezTo>
                    <a:pt x="117" y="196"/>
                    <a:pt x="118" y="189"/>
                    <a:pt x="119" y="181"/>
                  </a:cubicBezTo>
                  <a:cubicBezTo>
                    <a:pt x="122" y="164"/>
                    <a:pt x="125" y="147"/>
                    <a:pt x="126" y="130"/>
                  </a:cubicBezTo>
                  <a:cubicBezTo>
                    <a:pt x="127" y="112"/>
                    <a:pt x="126" y="95"/>
                    <a:pt x="125" y="77"/>
                  </a:cubicBezTo>
                  <a:cubicBezTo>
                    <a:pt x="124" y="68"/>
                    <a:pt x="123" y="59"/>
                    <a:pt x="122" y="51"/>
                  </a:cubicBezTo>
                  <a:cubicBezTo>
                    <a:pt x="121" y="43"/>
                    <a:pt x="119" y="36"/>
                    <a:pt x="117" y="28"/>
                  </a:cubicBezTo>
                  <a:cubicBezTo>
                    <a:pt x="116" y="23"/>
                    <a:pt x="115" y="17"/>
                    <a:pt x="116" y="11"/>
                  </a:cubicBezTo>
                  <a:cubicBezTo>
                    <a:pt x="115" y="11"/>
                    <a:pt x="115" y="12"/>
                    <a:pt x="114" y="12"/>
                  </a:cubicBezTo>
                  <a:cubicBezTo>
                    <a:pt x="131" y="34"/>
                    <a:pt x="134" y="64"/>
                    <a:pt x="135" y="91"/>
                  </a:cubicBezTo>
                  <a:cubicBezTo>
                    <a:pt x="136" y="104"/>
                    <a:pt x="135" y="117"/>
                    <a:pt x="135" y="131"/>
                  </a:cubicBezTo>
                  <a:cubicBezTo>
                    <a:pt x="134" y="146"/>
                    <a:pt x="134" y="161"/>
                    <a:pt x="131" y="176"/>
                  </a:cubicBezTo>
                  <a:cubicBezTo>
                    <a:pt x="129" y="195"/>
                    <a:pt x="124" y="213"/>
                    <a:pt x="116" y="229"/>
                  </a:cubicBezTo>
                  <a:cubicBezTo>
                    <a:pt x="117" y="230"/>
                    <a:pt x="117" y="230"/>
                    <a:pt x="118" y="230"/>
                  </a:cubicBezTo>
                  <a:cubicBezTo>
                    <a:pt x="118" y="196"/>
                    <a:pt x="130" y="164"/>
                    <a:pt x="134" y="131"/>
                  </a:cubicBezTo>
                  <a:cubicBezTo>
                    <a:pt x="136" y="114"/>
                    <a:pt x="136" y="97"/>
                    <a:pt x="135" y="79"/>
                  </a:cubicBezTo>
                  <a:cubicBezTo>
                    <a:pt x="135" y="71"/>
                    <a:pt x="134" y="62"/>
                    <a:pt x="133" y="53"/>
                  </a:cubicBezTo>
                  <a:cubicBezTo>
                    <a:pt x="132" y="45"/>
                    <a:pt x="131" y="38"/>
                    <a:pt x="130" y="30"/>
                  </a:cubicBezTo>
                  <a:cubicBezTo>
                    <a:pt x="129" y="24"/>
                    <a:pt x="128" y="18"/>
                    <a:pt x="130" y="12"/>
                  </a:cubicBezTo>
                  <a:cubicBezTo>
                    <a:pt x="129" y="12"/>
                    <a:pt x="128" y="12"/>
                    <a:pt x="127" y="12"/>
                  </a:cubicBezTo>
                  <a:cubicBezTo>
                    <a:pt x="136" y="23"/>
                    <a:pt x="136" y="39"/>
                    <a:pt x="138" y="52"/>
                  </a:cubicBezTo>
                  <a:cubicBezTo>
                    <a:pt x="141" y="69"/>
                    <a:pt x="143" y="87"/>
                    <a:pt x="144" y="104"/>
                  </a:cubicBezTo>
                  <a:cubicBezTo>
                    <a:pt x="144" y="117"/>
                    <a:pt x="143" y="130"/>
                    <a:pt x="143" y="143"/>
                  </a:cubicBezTo>
                  <a:cubicBezTo>
                    <a:pt x="142" y="153"/>
                    <a:pt x="141" y="163"/>
                    <a:pt x="140" y="174"/>
                  </a:cubicBezTo>
                  <a:cubicBezTo>
                    <a:pt x="138" y="184"/>
                    <a:pt x="136" y="193"/>
                    <a:pt x="132" y="203"/>
                  </a:cubicBezTo>
                  <a:cubicBezTo>
                    <a:pt x="129" y="210"/>
                    <a:pt x="124" y="217"/>
                    <a:pt x="116" y="221"/>
                  </a:cubicBezTo>
                  <a:cubicBezTo>
                    <a:pt x="117" y="222"/>
                    <a:pt x="118" y="222"/>
                    <a:pt x="118" y="223"/>
                  </a:cubicBezTo>
                  <a:cubicBezTo>
                    <a:pt x="122" y="190"/>
                    <a:pt x="137" y="160"/>
                    <a:pt x="141" y="127"/>
                  </a:cubicBezTo>
                  <a:cubicBezTo>
                    <a:pt x="146" y="93"/>
                    <a:pt x="137" y="58"/>
                    <a:pt x="133" y="24"/>
                  </a:cubicBezTo>
                  <a:cubicBezTo>
                    <a:pt x="133" y="21"/>
                    <a:pt x="133" y="18"/>
                    <a:pt x="133" y="15"/>
                  </a:cubicBezTo>
                  <a:cubicBezTo>
                    <a:pt x="132" y="15"/>
                    <a:pt x="131" y="15"/>
                    <a:pt x="130" y="16"/>
                  </a:cubicBezTo>
                  <a:cubicBezTo>
                    <a:pt x="146" y="40"/>
                    <a:pt x="151" y="71"/>
                    <a:pt x="154" y="99"/>
                  </a:cubicBezTo>
                  <a:cubicBezTo>
                    <a:pt x="157" y="126"/>
                    <a:pt x="160" y="153"/>
                    <a:pt x="155" y="179"/>
                  </a:cubicBezTo>
                  <a:cubicBezTo>
                    <a:pt x="152" y="190"/>
                    <a:pt x="149" y="200"/>
                    <a:pt x="142" y="209"/>
                  </a:cubicBezTo>
                  <a:cubicBezTo>
                    <a:pt x="143" y="209"/>
                    <a:pt x="144" y="209"/>
                    <a:pt x="145" y="210"/>
                  </a:cubicBezTo>
                  <a:cubicBezTo>
                    <a:pt x="143" y="204"/>
                    <a:pt x="146" y="197"/>
                    <a:pt x="148" y="191"/>
                  </a:cubicBezTo>
                  <a:cubicBezTo>
                    <a:pt x="151" y="185"/>
                    <a:pt x="152" y="178"/>
                    <a:pt x="154" y="171"/>
                  </a:cubicBezTo>
                  <a:cubicBezTo>
                    <a:pt x="158" y="154"/>
                    <a:pt x="160" y="137"/>
                    <a:pt x="160" y="120"/>
                  </a:cubicBezTo>
                  <a:cubicBezTo>
                    <a:pt x="160" y="103"/>
                    <a:pt x="158" y="85"/>
                    <a:pt x="154" y="68"/>
                  </a:cubicBezTo>
                  <a:cubicBezTo>
                    <a:pt x="152" y="60"/>
                    <a:pt x="150" y="52"/>
                    <a:pt x="148" y="44"/>
                  </a:cubicBezTo>
                  <a:cubicBezTo>
                    <a:pt x="146" y="35"/>
                    <a:pt x="143" y="28"/>
                    <a:pt x="141" y="19"/>
                  </a:cubicBezTo>
                  <a:cubicBezTo>
                    <a:pt x="141" y="18"/>
                    <a:pt x="141" y="16"/>
                    <a:pt x="141" y="14"/>
                  </a:cubicBezTo>
                  <a:cubicBezTo>
                    <a:pt x="140" y="15"/>
                    <a:pt x="139" y="15"/>
                    <a:pt x="139" y="15"/>
                  </a:cubicBezTo>
                  <a:cubicBezTo>
                    <a:pt x="148" y="27"/>
                    <a:pt x="150" y="43"/>
                    <a:pt x="153" y="57"/>
                  </a:cubicBezTo>
                  <a:cubicBezTo>
                    <a:pt x="158" y="75"/>
                    <a:pt x="161" y="93"/>
                    <a:pt x="163" y="111"/>
                  </a:cubicBezTo>
                  <a:cubicBezTo>
                    <a:pt x="164" y="125"/>
                    <a:pt x="164" y="139"/>
                    <a:pt x="163" y="153"/>
                  </a:cubicBezTo>
                  <a:cubicBezTo>
                    <a:pt x="162" y="167"/>
                    <a:pt x="160" y="180"/>
                    <a:pt x="154" y="192"/>
                  </a:cubicBezTo>
                  <a:cubicBezTo>
                    <a:pt x="151" y="198"/>
                    <a:pt x="148" y="203"/>
                    <a:pt x="144" y="208"/>
                  </a:cubicBezTo>
                  <a:cubicBezTo>
                    <a:pt x="145" y="208"/>
                    <a:pt x="146" y="208"/>
                    <a:pt x="147" y="208"/>
                  </a:cubicBezTo>
                  <a:cubicBezTo>
                    <a:pt x="146" y="201"/>
                    <a:pt x="149" y="194"/>
                    <a:pt x="151" y="187"/>
                  </a:cubicBezTo>
                  <a:cubicBezTo>
                    <a:pt x="153" y="179"/>
                    <a:pt x="154" y="171"/>
                    <a:pt x="156" y="164"/>
                  </a:cubicBezTo>
                  <a:cubicBezTo>
                    <a:pt x="158" y="147"/>
                    <a:pt x="160" y="131"/>
                    <a:pt x="161" y="114"/>
                  </a:cubicBezTo>
                  <a:cubicBezTo>
                    <a:pt x="162" y="81"/>
                    <a:pt x="157" y="49"/>
                    <a:pt x="149" y="17"/>
                  </a:cubicBezTo>
                  <a:cubicBezTo>
                    <a:pt x="148" y="17"/>
                    <a:pt x="148" y="17"/>
                    <a:pt x="147" y="18"/>
                  </a:cubicBezTo>
                  <a:cubicBezTo>
                    <a:pt x="155" y="30"/>
                    <a:pt x="158" y="45"/>
                    <a:pt x="160" y="59"/>
                  </a:cubicBezTo>
                  <a:cubicBezTo>
                    <a:pt x="163" y="73"/>
                    <a:pt x="163" y="88"/>
                    <a:pt x="165" y="103"/>
                  </a:cubicBezTo>
                  <a:cubicBezTo>
                    <a:pt x="166" y="119"/>
                    <a:pt x="168" y="135"/>
                    <a:pt x="167" y="152"/>
                  </a:cubicBezTo>
                  <a:cubicBezTo>
                    <a:pt x="167" y="164"/>
                    <a:pt x="166" y="177"/>
                    <a:pt x="163" y="189"/>
                  </a:cubicBezTo>
                  <a:cubicBezTo>
                    <a:pt x="162" y="194"/>
                    <a:pt x="161" y="200"/>
                    <a:pt x="158" y="204"/>
                  </a:cubicBezTo>
                  <a:cubicBezTo>
                    <a:pt x="157" y="205"/>
                    <a:pt x="155" y="208"/>
                    <a:pt x="154" y="206"/>
                  </a:cubicBezTo>
                  <a:cubicBezTo>
                    <a:pt x="152" y="203"/>
                    <a:pt x="152" y="200"/>
                    <a:pt x="152" y="198"/>
                  </a:cubicBezTo>
                  <a:cubicBezTo>
                    <a:pt x="152" y="194"/>
                    <a:pt x="153" y="190"/>
                    <a:pt x="153" y="186"/>
                  </a:cubicBezTo>
                  <a:cubicBezTo>
                    <a:pt x="154" y="177"/>
                    <a:pt x="156" y="168"/>
                    <a:pt x="158" y="159"/>
                  </a:cubicBezTo>
                  <a:cubicBezTo>
                    <a:pt x="159" y="152"/>
                    <a:pt x="160" y="146"/>
                    <a:pt x="161" y="139"/>
                  </a:cubicBezTo>
                  <a:cubicBezTo>
                    <a:pt x="163" y="121"/>
                    <a:pt x="163" y="103"/>
                    <a:pt x="162" y="85"/>
                  </a:cubicBezTo>
                  <a:cubicBezTo>
                    <a:pt x="161" y="76"/>
                    <a:pt x="160" y="67"/>
                    <a:pt x="159" y="58"/>
                  </a:cubicBezTo>
                  <a:cubicBezTo>
                    <a:pt x="157" y="49"/>
                    <a:pt x="155" y="41"/>
                    <a:pt x="156" y="32"/>
                  </a:cubicBezTo>
                  <a:cubicBezTo>
                    <a:pt x="155" y="32"/>
                    <a:pt x="154" y="32"/>
                    <a:pt x="153" y="33"/>
                  </a:cubicBezTo>
                  <a:cubicBezTo>
                    <a:pt x="161" y="44"/>
                    <a:pt x="164" y="57"/>
                    <a:pt x="166" y="71"/>
                  </a:cubicBezTo>
                  <a:cubicBezTo>
                    <a:pt x="169" y="85"/>
                    <a:pt x="170" y="99"/>
                    <a:pt x="170" y="113"/>
                  </a:cubicBezTo>
                  <a:cubicBezTo>
                    <a:pt x="170" y="126"/>
                    <a:pt x="169" y="139"/>
                    <a:pt x="169" y="152"/>
                  </a:cubicBezTo>
                  <a:cubicBezTo>
                    <a:pt x="168" y="166"/>
                    <a:pt x="167" y="179"/>
                    <a:pt x="164" y="192"/>
                  </a:cubicBezTo>
                  <a:cubicBezTo>
                    <a:pt x="161" y="204"/>
                    <a:pt x="157" y="216"/>
                    <a:pt x="149" y="225"/>
                  </a:cubicBezTo>
                  <a:cubicBezTo>
                    <a:pt x="150" y="226"/>
                    <a:pt x="150" y="226"/>
                    <a:pt x="151" y="226"/>
                  </a:cubicBezTo>
                  <a:cubicBezTo>
                    <a:pt x="148" y="221"/>
                    <a:pt x="152" y="213"/>
                    <a:pt x="154" y="209"/>
                  </a:cubicBezTo>
                  <a:cubicBezTo>
                    <a:pt x="156" y="202"/>
                    <a:pt x="158" y="194"/>
                    <a:pt x="159" y="187"/>
                  </a:cubicBezTo>
                  <a:cubicBezTo>
                    <a:pt x="162" y="170"/>
                    <a:pt x="163" y="153"/>
                    <a:pt x="163" y="136"/>
                  </a:cubicBezTo>
                  <a:cubicBezTo>
                    <a:pt x="164" y="119"/>
                    <a:pt x="162" y="101"/>
                    <a:pt x="160" y="83"/>
                  </a:cubicBezTo>
                  <a:cubicBezTo>
                    <a:pt x="159" y="75"/>
                    <a:pt x="157" y="66"/>
                    <a:pt x="156" y="57"/>
                  </a:cubicBezTo>
                  <a:cubicBezTo>
                    <a:pt x="154" y="50"/>
                    <a:pt x="152" y="43"/>
                    <a:pt x="151" y="35"/>
                  </a:cubicBezTo>
                  <a:cubicBezTo>
                    <a:pt x="151" y="32"/>
                    <a:pt x="151" y="29"/>
                    <a:pt x="151" y="26"/>
                  </a:cubicBezTo>
                  <a:cubicBezTo>
                    <a:pt x="150" y="26"/>
                    <a:pt x="149" y="26"/>
                    <a:pt x="148" y="26"/>
                  </a:cubicBezTo>
                  <a:cubicBezTo>
                    <a:pt x="155" y="59"/>
                    <a:pt x="154" y="93"/>
                    <a:pt x="149" y="126"/>
                  </a:cubicBezTo>
                  <a:cubicBezTo>
                    <a:pt x="147" y="142"/>
                    <a:pt x="144" y="158"/>
                    <a:pt x="138" y="172"/>
                  </a:cubicBezTo>
                  <a:cubicBezTo>
                    <a:pt x="133" y="185"/>
                    <a:pt x="125" y="197"/>
                    <a:pt x="117" y="207"/>
                  </a:cubicBezTo>
                  <a:cubicBezTo>
                    <a:pt x="110" y="215"/>
                    <a:pt x="103" y="222"/>
                    <a:pt x="96" y="229"/>
                  </a:cubicBezTo>
                  <a:cubicBezTo>
                    <a:pt x="88" y="237"/>
                    <a:pt x="81" y="246"/>
                    <a:pt x="71" y="251"/>
                  </a:cubicBezTo>
                  <a:cubicBezTo>
                    <a:pt x="71" y="251"/>
                    <a:pt x="72" y="252"/>
                    <a:pt x="72" y="252"/>
                  </a:cubicBezTo>
                  <a:cubicBezTo>
                    <a:pt x="73" y="245"/>
                    <a:pt x="78" y="238"/>
                    <a:pt x="81" y="231"/>
                  </a:cubicBezTo>
                  <a:cubicBezTo>
                    <a:pt x="85" y="224"/>
                    <a:pt x="89" y="218"/>
                    <a:pt x="92" y="211"/>
                  </a:cubicBezTo>
                  <a:cubicBezTo>
                    <a:pt x="99" y="196"/>
                    <a:pt x="106" y="181"/>
                    <a:pt x="111" y="165"/>
                  </a:cubicBezTo>
                  <a:cubicBezTo>
                    <a:pt x="117" y="149"/>
                    <a:pt x="121" y="132"/>
                    <a:pt x="124" y="115"/>
                  </a:cubicBezTo>
                  <a:cubicBezTo>
                    <a:pt x="127" y="99"/>
                    <a:pt x="130" y="82"/>
                    <a:pt x="131" y="65"/>
                  </a:cubicBezTo>
                  <a:cubicBezTo>
                    <a:pt x="132" y="55"/>
                    <a:pt x="132" y="45"/>
                    <a:pt x="136" y="36"/>
                  </a:cubicBezTo>
                  <a:cubicBezTo>
                    <a:pt x="135" y="36"/>
                    <a:pt x="135" y="36"/>
                    <a:pt x="134" y="36"/>
                  </a:cubicBezTo>
                  <a:cubicBezTo>
                    <a:pt x="142" y="49"/>
                    <a:pt x="136" y="67"/>
                    <a:pt x="134" y="81"/>
                  </a:cubicBezTo>
                  <a:cubicBezTo>
                    <a:pt x="132" y="96"/>
                    <a:pt x="130" y="112"/>
                    <a:pt x="126" y="127"/>
                  </a:cubicBezTo>
                  <a:cubicBezTo>
                    <a:pt x="118" y="157"/>
                    <a:pt x="104" y="185"/>
                    <a:pt x="82" y="206"/>
                  </a:cubicBezTo>
                  <a:cubicBezTo>
                    <a:pt x="59" y="227"/>
                    <a:pt x="31" y="239"/>
                    <a:pt x="2" y="245"/>
                  </a:cubicBezTo>
                  <a:cubicBezTo>
                    <a:pt x="0" y="246"/>
                    <a:pt x="0" y="248"/>
                    <a:pt x="2" y="248"/>
                  </a:cubicBezTo>
                  <a:cubicBezTo>
                    <a:pt x="29" y="242"/>
                    <a:pt x="55" y="231"/>
                    <a:pt x="77" y="214"/>
                  </a:cubicBezTo>
                  <a:cubicBezTo>
                    <a:pt x="100" y="195"/>
                    <a:pt x="115" y="170"/>
                    <a:pt x="124" y="142"/>
                  </a:cubicBezTo>
                  <a:cubicBezTo>
                    <a:pt x="130" y="124"/>
                    <a:pt x="134" y="105"/>
                    <a:pt x="137" y="86"/>
                  </a:cubicBezTo>
                  <a:cubicBezTo>
                    <a:pt x="138" y="77"/>
                    <a:pt x="139" y="68"/>
                    <a:pt x="140" y="59"/>
                  </a:cubicBezTo>
                  <a:cubicBezTo>
                    <a:pt x="141" y="51"/>
                    <a:pt x="141" y="42"/>
                    <a:pt x="136" y="34"/>
                  </a:cubicBezTo>
                  <a:cubicBezTo>
                    <a:pt x="136" y="33"/>
                    <a:pt x="134" y="34"/>
                    <a:pt x="134" y="35"/>
                  </a:cubicBezTo>
                  <a:cubicBezTo>
                    <a:pt x="128" y="49"/>
                    <a:pt x="129" y="65"/>
                    <a:pt x="127" y="80"/>
                  </a:cubicBezTo>
                  <a:cubicBezTo>
                    <a:pt x="125" y="97"/>
                    <a:pt x="122" y="114"/>
                    <a:pt x="118" y="131"/>
                  </a:cubicBezTo>
                  <a:cubicBezTo>
                    <a:pt x="114" y="148"/>
                    <a:pt x="109" y="165"/>
                    <a:pt x="103" y="181"/>
                  </a:cubicBezTo>
                  <a:cubicBezTo>
                    <a:pt x="97" y="196"/>
                    <a:pt x="90" y="211"/>
                    <a:pt x="81" y="226"/>
                  </a:cubicBezTo>
                  <a:cubicBezTo>
                    <a:pt x="77" y="234"/>
                    <a:pt x="71" y="242"/>
                    <a:pt x="70" y="252"/>
                  </a:cubicBezTo>
                  <a:cubicBezTo>
                    <a:pt x="70" y="253"/>
                    <a:pt x="71" y="254"/>
                    <a:pt x="72" y="253"/>
                  </a:cubicBezTo>
                  <a:cubicBezTo>
                    <a:pt x="78" y="250"/>
                    <a:pt x="84" y="245"/>
                    <a:pt x="89" y="240"/>
                  </a:cubicBezTo>
                  <a:cubicBezTo>
                    <a:pt x="95" y="235"/>
                    <a:pt x="100" y="230"/>
                    <a:pt x="105" y="224"/>
                  </a:cubicBezTo>
                  <a:cubicBezTo>
                    <a:pt x="115" y="215"/>
                    <a:pt x="123" y="204"/>
                    <a:pt x="131" y="193"/>
                  </a:cubicBezTo>
                  <a:cubicBezTo>
                    <a:pt x="138" y="181"/>
                    <a:pt x="143" y="168"/>
                    <a:pt x="146" y="155"/>
                  </a:cubicBezTo>
                  <a:cubicBezTo>
                    <a:pt x="150" y="139"/>
                    <a:pt x="153" y="122"/>
                    <a:pt x="154" y="106"/>
                  </a:cubicBezTo>
                  <a:cubicBezTo>
                    <a:pt x="157" y="79"/>
                    <a:pt x="156" y="52"/>
                    <a:pt x="151" y="26"/>
                  </a:cubicBezTo>
                  <a:cubicBezTo>
                    <a:pt x="151" y="25"/>
                    <a:pt x="149" y="24"/>
                    <a:pt x="148" y="26"/>
                  </a:cubicBezTo>
                  <a:cubicBezTo>
                    <a:pt x="147" y="33"/>
                    <a:pt x="149" y="40"/>
                    <a:pt x="151" y="47"/>
                  </a:cubicBezTo>
                  <a:cubicBezTo>
                    <a:pt x="153" y="55"/>
                    <a:pt x="154" y="63"/>
                    <a:pt x="155" y="71"/>
                  </a:cubicBezTo>
                  <a:cubicBezTo>
                    <a:pt x="158" y="89"/>
                    <a:pt x="160" y="107"/>
                    <a:pt x="161" y="125"/>
                  </a:cubicBezTo>
                  <a:cubicBezTo>
                    <a:pt x="161" y="142"/>
                    <a:pt x="160" y="159"/>
                    <a:pt x="158" y="177"/>
                  </a:cubicBezTo>
                  <a:cubicBezTo>
                    <a:pt x="157" y="185"/>
                    <a:pt x="155" y="193"/>
                    <a:pt x="153" y="202"/>
                  </a:cubicBezTo>
                  <a:cubicBezTo>
                    <a:pt x="152" y="208"/>
                    <a:pt x="149" y="213"/>
                    <a:pt x="148" y="219"/>
                  </a:cubicBezTo>
                  <a:cubicBezTo>
                    <a:pt x="147" y="222"/>
                    <a:pt x="147" y="224"/>
                    <a:pt x="149" y="227"/>
                  </a:cubicBezTo>
                  <a:cubicBezTo>
                    <a:pt x="149" y="228"/>
                    <a:pt x="150" y="228"/>
                    <a:pt x="151" y="227"/>
                  </a:cubicBezTo>
                  <a:cubicBezTo>
                    <a:pt x="168" y="207"/>
                    <a:pt x="170" y="178"/>
                    <a:pt x="171" y="153"/>
                  </a:cubicBezTo>
                  <a:cubicBezTo>
                    <a:pt x="173" y="127"/>
                    <a:pt x="174" y="99"/>
                    <a:pt x="170" y="73"/>
                  </a:cubicBezTo>
                  <a:cubicBezTo>
                    <a:pt x="167" y="58"/>
                    <a:pt x="163" y="44"/>
                    <a:pt x="156" y="31"/>
                  </a:cubicBezTo>
                  <a:cubicBezTo>
                    <a:pt x="155" y="30"/>
                    <a:pt x="153" y="30"/>
                    <a:pt x="153" y="32"/>
                  </a:cubicBezTo>
                  <a:cubicBezTo>
                    <a:pt x="153" y="39"/>
                    <a:pt x="154" y="47"/>
                    <a:pt x="155" y="55"/>
                  </a:cubicBezTo>
                  <a:cubicBezTo>
                    <a:pt x="157" y="63"/>
                    <a:pt x="158" y="71"/>
                    <a:pt x="159" y="79"/>
                  </a:cubicBezTo>
                  <a:cubicBezTo>
                    <a:pt x="160" y="96"/>
                    <a:pt x="160" y="114"/>
                    <a:pt x="159" y="131"/>
                  </a:cubicBezTo>
                  <a:cubicBezTo>
                    <a:pt x="158" y="148"/>
                    <a:pt x="153" y="165"/>
                    <a:pt x="151" y="182"/>
                  </a:cubicBezTo>
                  <a:cubicBezTo>
                    <a:pt x="150" y="189"/>
                    <a:pt x="149" y="197"/>
                    <a:pt x="150" y="204"/>
                  </a:cubicBezTo>
                  <a:cubicBezTo>
                    <a:pt x="150" y="206"/>
                    <a:pt x="151" y="208"/>
                    <a:pt x="153" y="209"/>
                  </a:cubicBezTo>
                  <a:cubicBezTo>
                    <a:pt x="156" y="210"/>
                    <a:pt x="158" y="208"/>
                    <a:pt x="160" y="206"/>
                  </a:cubicBezTo>
                  <a:cubicBezTo>
                    <a:pt x="163" y="203"/>
                    <a:pt x="164" y="198"/>
                    <a:pt x="165" y="194"/>
                  </a:cubicBezTo>
                  <a:cubicBezTo>
                    <a:pt x="166" y="189"/>
                    <a:pt x="167" y="185"/>
                    <a:pt x="167" y="180"/>
                  </a:cubicBezTo>
                  <a:cubicBezTo>
                    <a:pt x="170" y="164"/>
                    <a:pt x="170" y="149"/>
                    <a:pt x="170" y="133"/>
                  </a:cubicBezTo>
                  <a:cubicBezTo>
                    <a:pt x="169" y="123"/>
                    <a:pt x="168" y="112"/>
                    <a:pt x="167" y="102"/>
                  </a:cubicBezTo>
                  <a:cubicBezTo>
                    <a:pt x="166" y="92"/>
                    <a:pt x="166" y="82"/>
                    <a:pt x="165" y="72"/>
                  </a:cubicBezTo>
                  <a:cubicBezTo>
                    <a:pt x="163" y="53"/>
                    <a:pt x="159" y="33"/>
                    <a:pt x="149" y="16"/>
                  </a:cubicBezTo>
                  <a:cubicBezTo>
                    <a:pt x="148" y="15"/>
                    <a:pt x="146" y="16"/>
                    <a:pt x="146" y="17"/>
                  </a:cubicBezTo>
                  <a:cubicBezTo>
                    <a:pt x="154" y="49"/>
                    <a:pt x="159" y="82"/>
                    <a:pt x="158" y="115"/>
                  </a:cubicBezTo>
                  <a:cubicBezTo>
                    <a:pt x="157" y="131"/>
                    <a:pt x="155" y="148"/>
                    <a:pt x="153" y="164"/>
                  </a:cubicBezTo>
                  <a:cubicBezTo>
                    <a:pt x="151" y="172"/>
                    <a:pt x="150" y="180"/>
                    <a:pt x="148" y="188"/>
                  </a:cubicBezTo>
                  <a:cubicBezTo>
                    <a:pt x="146" y="195"/>
                    <a:pt x="144" y="202"/>
                    <a:pt x="144" y="209"/>
                  </a:cubicBezTo>
                  <a:cubicBezTo>
                    <a:pt x="144" y="210"/>
                    <a:pt x="146" y="210"/>
                    <a:pt x="146" y="209"/>
                  </a:cubicBezTo>
                  <a:cubicBezTo>
                    <a:pt x="164" y="189"/>
                    <a:pt x="167" y="161"/>
                    <a:pt x="167" y="135"/>
                  </a:cubicBezTo>
                  <a:cubicBezTo>
                    <a:pt x="167" y="119"/>
                    <a:pt x="165" y="103"/>
                    <a:pt x="163" y="88"/>
                  </a:cubicBezTo>
                  <a:cubicBezTo>
                    <a:pt x="160" y="71"/>
                    <a:pt x="156" y="55"/>
                    <a:pt x="152" y="39"/>
                  </a:cubicBezTo>
                  <a:cubicBezTo>
                    <a:pt x="149" y="30"/>
                    <a:pt x="146" y="21"/>
                    <a:pt x="141" y="14"/>
                  </a:cubicBezTo>
                  <a:cubicBezTo>
                    <a:pt x="140" y="13"/>
                    <a:pt x="138" y="13"/>
                    <a:pt x="138" y="15"/>
                  </a:cubicBezTo>
                  <a:cubicBezTo>
                    <a:pt x="139" y="23"/>
                    <a:pt x="141" y="30"/>
                    <a:pt x="143" y="38"/>
                  </a:cubicBezTo>
                  <a:cubicBezTo>
                    <a:pt x="146" y="47"/>
                    <a:pt x="148" y="55"/>
                    <a:pt x="150" y="64"/>
                  </a:cubicBezTo>
                  <a:cubicBezTo>
                    <a:pt x="154" y="81"/>
                    <a:pt x="157" y="98"/>
                    <a:pt x="158" y="116"/>
                  </a:cubicBezTo>
                  <a:cubicBezTo>
                    <a:pt x="158" y="133"/>
                    <a:pt x="156" y="151"/>
                    <a:pt x="152" y="168"/>
                  </a:cubicBezTo>
                  <a:cubicBezTo>
                    <a:pt x="150" y="175"/>
                    <a:pt x="148" y="182"/>
                    <a:pt x="146" y="190"/>
                  </a:cubicBezTo>
                  <a:cubicBezTo>
                    <a:pt x="144" y="195"/>
                    <a:pt x="141" y="201"/>
                    <a:pt x="142" y="207"/>
                  </a:cubicBezTo>
                  <a:cubicBezTo>
                    <a:pt x="142" y="208"/>
                    <a:pt x="142" y="209"/>
                    <a:pt x="142" y="210"/>
                  </a:cubicBezTo>
                  <a:cubicBezTo>
                    <a:pt x="142" y="211"/>
                    <a:pt x="144" y="212"/>
                    <a:pt x="144" y="211"/>
                  </a:cubicBezTo>
                  <a:cubicBezTo>
                    <a:pt x="160" y="189"/>
                    <a:pt x="161" y="161"/>
                    <a:pt x="160" y="136"/>
                  </a:cubicBezTo>
                  <a:cubicBezTo>
                    <a:pt x="159" y="108"/>
                    <a:pt x="156" y="80"/>
                    <a:pt x="148" y="53"/>
                  </a:cubicBezTo>
                  <a:cubicBezTo>
                    <a:pt x="145" y="39"/>
                    <a:pt x="140" y="26"/>
                    <a:pt x="132" y="14"/>
                  </a:cubicBezTo>
                  <a:cubicBezTo>
                    <a:pt x="132" y="13"/>
                    <a:pt x="130" y="14"/>
                    <a:pt x="130" y="15"/>
                  </a:cubicBezTo>
                  <a:cubicBezTo>
                    <a:pt x="133" y="50"/>
                    <a:pt x="142" y="84"/>
                    <a:pt x="139" y="120"/>
                  </a:cubicBezTo>
                  <a:cubicBezTo>
                    <a:pt x="137" y="153"/>
                    <a:pt x="122" y="183"/>
                    <a:pt x="116" y="216"/>
                  </a:cubicBezTo>
                  <a:cubicBezTo>
                    <a:pt x="116" y="218"/>
                    <a:pt x="116" y="220"/>
                    <a:pt x="116" y="222"/>
                  </a:cubicBezTo>
                  <a:cubicBezTo>
                    <a:pt x="115" y="223"/>
                    <a:pt x="116" y="224"/>
                    <a:pt x="117" y="224"/>
                  </a:cubicBezTo>
                  <a:cubicBezTo>
                    <a:pt x="125" y="220"/>
                    <a:pt x="131" y="212"/>
                    <a:pt x="134" y="205"/>
                  </a:cubicBezTo>
                  <a:cubicBezTo>
                    <a:pt x="139" y="195"/>
                    <a:pt x="141" y="184"/>
                    <a:pt x="142" y="174"/>
                  </a:cubicBezTo>
                  <a:cubicBezTo>
                    <a:pt x="144" y="164"/>
                    <a:pt x="145" y="153"/>
                    <a:pt x="145" y="143"/>
                  </a:cubicBezTo>
                  <a:cubicBezTo>
                    <a:pt x="146" y="131"/>
                    <a:pt x="147" y="118"/>
                    <a:pt x="147" y="106"/>
                  </a:cubicBezTo>
                  <a:cubicBezTo>
                    <a:pt x="146" y="87"/>
                    <a:pt x="143" y="69"/>
                    <a:pt x="141" y="51"/>
                  </a:cubicBezTo>
                  <a:cubicBezTo>
                    <a:pt x="139" y="37"/>
                    <a:pt x="138" y="22"/>
                    <a:pt x="130" y="11"/>
                  </a:cubicBezTo>
                  <a:cubicBezTo>
                    <a:pt x="129" y="10"/>
                    <a:pt x="127" y="10"/>
                    <a:pt x="127" y="11"/>
                  </a:cubicBezTo>
                  <a:cubicBezTo>
                    <a:pt x="125" y="18"/>
                    <a:pt x="126" y="26"/>
                    <a:pt x="127" y="33"/>
                  </a:cubicBezTo>
                  <a:cubicBezTo>
                    <a:pt x="129" y="41"/>
                    <a:pt x="130" y="49"/>
                    <a:pt x="131" y="57"/>
                  </a:cubicBezTo>
                  <a:cubicBezTo>
                    <a:pt x="133" y="74"/>
                    <a:pt x="134" y="92"/>
                    <a:pt x="133" y="110"/>
                  </a:cubicBezTo>
                  <a:cubicBezTo>
                    <a:pt x="132" y="127"/>
                    <a:pt x="129" y="144"/>
                    <a:pt x="126" y="160"/>
                  </a:cubicBezTo>
                  <a:cubicBezTo>
                    <a:pt x="123" y="177"/>
                    <a:pt x="119" y="193"/>
                    <a:pt x="117" y="210"/>
                  </a:cubicBezTo>
                  <a:cubicBezTo>
                    <a:pt x="116" y="217"/>
                    <a:pt x="116" y="223"/>
                    <a:pt x="116" y="230"/>
                  </a:cubicBezTo>
                  <a:cubicBezTo>
                    <a:pt x="116" y="231"/>
                    <a:pt x="117" y="232"/>
                    <a:pt x="118" y="230"/>
                  </a:cubicBezTo>
                  <a:cubicBezTo>
                    <a:pt x="132" y="203"/>
                    <a:pt x="136" y="172"/>
                    <a:pt x="137" y="142"/>
                  </a:cubicBezTo>
                  <a:cubicBezTo>
                    <a:pt x="139" y="115"/>
                    <a:pt x="139" y="87"/>
                    <a:pt x="135" y="60"/>
                  </a:cubicBezTo>
                  <a:cubicBezTo>
                    <a:pt x="132" y="42"/>
                    <a:pt x="127" y="24"/>
                    <a:pt x="116" y="10"/>
                  </a:cubicBezTo>
                  <a:cubicBezTo>
                    <a:pt x="115" y="9"/>
                    <a:pt x="114" y="10"/>
                    <a:pt x="113" y="11"/>
                  </a:cubicBezTo>
                  <a:cubicBezTo>
                    <a:pt x="112" y="18"/>
                    <a:pt x="114" y="25"/>
                    <a:pt x="115" y="32"/>
                  </a:cubicBezTo>
                  <a:cubicBezTo>
                    <a:pt x="117" y="40"/>
                    <a:pt x="119" y="47"/>
                    <a:pt x="120" y="55"/>
                  </a:cubicBezTo>
                  <a:cubicBezTo>
                    <a:pt x="122" y="73"/>
                    <a:pt x="123" y="91"/>
                    <a:pt x="123" y="109"/>
                  </a:cubicBezTo>
                  <a:cubicBezTo>
                    <a:pt x="123" y="127"/>
                    <a:pt x="122" y="144"/>
                    <a:pt x="120" y="161"/>
                  </a:cubicBezTo>
                  <a:cubicBezTo>
                    <a:pt x="118" y="170"/>
                    <a:pt x="117" y="179"/>
                    <a:pt x="115" y="187"/>
                  </a:cubicBezTo>
                  <a:cubicBezTo>
                    <a:pt x="114" y="194"/>
                    <a:pt x="112" y="201"/>
                    <a:pt x="111" y="208"/>
                  </a:cubicBezTo>
                  <a:cubicBezTo>
                    <a:pt x="109" y="213"/>
                    <a:pt x="108" y="218"/>
                    <a:pt x="110" y="223"/>
                  </a:cubicBezTo>
                  <a:cubicBezTo>
                    <a:pt x="111" y="224"/>
                    <a:pt x="112" y="224"/>
                    <a:pt x="112" y="224"/>
                  </a:cubicBezTo>
                  <a:cubicBezTo>
                    <a:pt x="121" y="217"/>
                    <a:pt x="123" y="203"/>
                    <a:pt x="126" y="193"/>
                  </a:cubicBezTo>
                  <a:cubicBezTo>
                    <a:pt x="128" y="185"/>
                    <a:pt x="130" y="177"/>
                    <a:pt x="131" y="169"/>
                  </a:cubicBezTo>
                  <a:cubicBezTo>
                    <a:pt x="133" y="161"/>
                    <a:pt x="134" y="152"/>
                    <a:pt x="134" y="144"/>
                  </a:cubicBezTo>
                  <a:cubicBezTo>
                    <a:pt x="136" y="127"/>
                    <a:pt x="137" y="110"/>
                    <a:pt x="137" y="93"/>
                  </a:cubicBezTo>
                  <a:cubicBezTo>
                    <a:pt x="136" y="76"/>
                    <a:pt x="134" y="60"/>
                    <a:pt x="131" y="44"/>
                  </a:cubicBezTo>
                  <a:cubicBezTo>
                    <a:pt x="129" y="36"/>
                    <a:pt x="127" y="25"/>
                    <a:pt x="119" y="21"/>
                  </a:cubicBezTo>
                  <a:cubicBezTo>
                    <a:pt x="118" y="20"/>
                    <a:pt x="117" y="21"/>
                    <a:pt x="117" y="22"/>
                  </a:cubicBezTo>
                  <a:cubicBezTo>
                    <a:pt x="115" y="29"/>
                    <a:pt x="117" y="36"/>
                    <a:pt x="118" y="43"/>
                  </a:cubicBezTo>
                  <a:cubicBezTo>
                    <a:pt x="120" y="51"/>
                    <a:pt x="121" y="59"/>
                    <a:pt x="121" y="68"/>
                  </a:cubicBezTo>
                  <a:cubicBezTo>
                    <a:pt x="123" y="85"/>
                    <a:pt x="124" y="103"/>
                    <a:pt x="124" y="120"/>
                  </a:cubicBezTo>
                  <a:cubicBezTo>
                    <a:pt x="125" y="149"/>
                    <a:pt x="122" y="180"/>
                    <a:pt x="110" y="207"/>
                  </a:cubicBezTo>
                  <a:cubicBezTo>
                    <a:pt x="109" y="209"/>
                    <a:pt x="108" y="211"/>
                    <a:pt x="107" y="212"/>
                  </a:cubicBezTo>
                  <a:cubicBezTo>
                    <a:pt x="108" y="213"/>
                    <a:pt x="109" y="213"/>
                    <a:pt x="110" y="213"/>
                  </a:cubicBezTo>
                  <a:cubicBezTo>
                    <a:pt x="109" y="205"/>
                    <a:pt x="112" y="198"/>
                    <a:pt x="114" y="191"/>
                  </a:cubicBezTo>
                  <a:cubicBezTo>
                    <a:pt x="117" y="184"/>
                    <a:pt x="119" y="177"/>
                    <a:pt x="120" y="170"/>
                  </a:cubicBezTo>
                  <a:cubicBezTo>
                    <a:pt x="123" y="153"/>
                    <a:pt x="125" y="135"/>
                    <a:pt x="126" y="117"/>
                  </a:cubicBezTo>
                  <a:cubicBezTo>
                    <a:pt x="126" y="100"/>
                    <a:pt x="126" y="82"/>
                    <a:pt x="125" y="64"/>
                  </a:cubicBezTo>
                  <a:cubicBezTo>
                    <a:pt x="124" y="55"/>
                    <a:pt x="124" y="46"/>
                    <a:pt x="122" y="38"/>
                  </a:cubicBezTo>
                  <a:cubicBezTo>
                    <a:pt x="121" y="29"/>
                    <a:pt x="119" y="21"/>
                    <a:pt x="119" y="13"/>
                  </a:cubicBezTo>
                  <a:cubicBezTo>
                    <a:pt x="119" y="10"/>
                    <a:pt x="119" y="8"/>
                    <a:pt x="119" y="5"/>
                  </a:cubicBezTo>
                  <a:cubicBezTo>
                    <a:pt x="118" y="5"/>
                    <a:pt x="117" y="6"/>
                    <a:pt x="116" y="6"/>
                  </a:cubicBezTo>
                  <a:cubicBezTo>
                    <a:pt x="122" y="18"/>
                    <a:pt x="124" y="32"/>
                    <a:pt x="124" y="46"/>
                  </a:cubicBezTo>
                  <a:cubicBezTo>
                    <a:pt x="125" y="61"/>
                    <a:pt x="123" y="76"/>
                    <a:pt x="122" y="91"/>
                  </a:cubicBezTo>
                  <a:cubicBezTo>
                    <a:pt x="120" y="105"/>
                    <a:pt x="118" y="120"/>
                    <a:pt x="114" y="134"/>
                  </a:cubicBezTo>
                  <a:cubicBezTo>
                    <a:pt x="111" y="149"/>
                    <a:pt x="106" y="165"/>
                    <a:pt x="98" y="178"/>
                  </a:cubicBezTo>
                  <a:cubicBezTo>
                    <a:pt x="94" y="185"/>
                    <a:pt x="90" y="193"/>
                    <a:pt x="91" y="201"/>
                  </a:cubicBezTo>
                  <a:cubicBezTo>
                    <a:pt x="91" y="202"/>
                    <a:pt x="92" y="203"/>
                    <a:pt x="93" y="202"/>
                  </a:cubicBezTo>
                  <a:cubicBezTo>
                    <a:pt x="101" y="194"/>
                    <a:pt x="106" y="183"/>
                    <a:pt x="109" y="172"/>
                  </a:cubicBezTo>
                  <a:cubicBezTo>
                    <a:pt x="112" y="160"/>
                    <a:pt x="114" y="147"/>
                    <a:pt x="115" y="135"/>
                  </a:cubicBezTo>
                  <a:cubicBezTo>
                    <a:pt x="116" y="122"/>
                    <a:pt x="116" y="110"/>
                    <a:pt x="117" y="98"/>
                  </a:cubicBezTo>
                  <a:cubicBezTo>
                    <a:pt x="118" y="83"/>
                    <a:pt x="118" y="68"/>
                    <a:pt x="118" y="53"/>
                  </a:cubicBezTo>
                  <a:cubicBezTo>
                    <a:pt x="117" y="36"/>
                    <a:pt x="115" y="17"/>
                    <a:pt x="108" y="1"/>
                  </a:cubicBezTo>
                  <a:cubicBezTo>
                    <a:pt x="107" y="0"/>
                    <a:pt x="106" y="0"/>
                    <a:pt x="106" y="1"/>
                  </a:cubicBezTo>
                  <a:cubicBezTo>
                    <a:pt x="102" y="3"/>
                    <a:pt x="102" y="7"/>
                    <a:pt x="101" y="11"/>
                  </a:cubicBezTo>
                  <a:cubicBezTo>
                    <a:pt x="101" y="16"/>
                    <a:pt x="102" y="21"/>
                    <a:pt x="102" y="27"/>
                  </a:cubicBezTo>
                  <a:cubicBezTo>
                    <a:pt x="104" y="41"/>
                    <a:pt x="105" y="56"/>
                    <a:pt x="105" y="71"/>
                  </a:cubicBezTo>
                  <a:cubicBezTo>
                    <a:pt x="106" y="89"/>
                    <a:pt x="104" y="106"/>
                    <a:pt x="101" y="124"/>
                  </a:cubicBezTo>
                  <a:cubicBezTo>
                    <a:pt x="98" y="140"/>
                    <a:pt x="94" y="157"/>
                    <a:pt x="89" y="173"/>
                  </a:cubicBezTo>
                  <a:cubicBezTo>
                    <a:pt x="87" y="180"/>
                    <a:pt x="84" y="188"/>
                    <a:pt x="82" y="196"/>
                  </a:cubicBezTo>
                  <a:cubicBezTo>
                    <a:pt x="81" y="197"/>
                    <a:pt x="84" y="198"/>
                    <a:pt x="84" y="197"/>
                  </a:cubicBezTo>
                  <a:cubicBezTo>
                    <a:pt x="90" y="181"/>
                    <a:pt x="95" y="165"/>
                    <a:pt x="98" y="148"/>
                  </a:cubicBezTo>
                  <a:cubicBezTo>
                    <a:pt x="102" y="134"/>
                    <a:pt x="104" y="120"/>
                    <a:pt x="107" y="107"/>
                  </a:cubicBezTo>
                  <a:cubicBezTo>
                    <a:pt x="110" y="97"/>
                    <a:pt x="112" y="88"/>
                    <a:pt x="114" y="79"/>
                  </a:cubicBezTo>
                  <a:cubicBezTo>
                    <a:pt x="116" y="69"/>
                    <a:pt x="117" y="58"/>
                    <a:pt x="116" y="48"/>
                  </a:cubicBezTo>
                  <a:cubicBezTo>
                    <a:pt x="116" y="43"/>
                    <a:pt x="114" y="38"/>
                    <a:pt x="110" y="35"/>
                  </a:cubicBezTo>
                  <a:cubicBezTo>
                    <a:pt x="110" y="34"/>
                    <a:pt x="109" y="35"/>
                    <a:pt x="108" y="35"/>
                  </a:cubicBezTo>
                  <a:cubicBezTo>
                    <a:pt x="104" y="43"/>
                    <a:pt x="103" y="52"/>
                    <a:pt x="103" y="61"/>
                  </a:cubicBezTo>
                  <a:cubicBezTo>
                    <a:pt x="103" y="71"/>
                    <a:pt x="104" y="80"/>
                    <a:pt x="104" y="90"/>
                  </a:cubicBezTo>
                  <a:cubicBezTo>
                    <a:pt x="105" y="117"/>
                    <a:pt x="100" y="145"/>
                    <a:pt x="97" y="172"/>
                  </a:cubicBezTo>
                  <a:cubicBezTo>
                    <a:pt x="97" y="173"/>
                    <a:pt x="99" y="174"/>
                    <a:pt x="100" y="17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48" name="Freeform 46"/>
            <p:cNvSpPr>
              <a:spLocks noChangeArrowheads="1"/>
            </p:cNvSpPr>
            <p:nvPr/>
          </p:nvSpPr>
          <p:spPr bwMode="auto">
            <a:xfrm>
              <a:off x="3824" y="2315"/>
              <a:ext cx="553" cy="756"/>
            </a:xfrm>
            <a:custGeom>
              <a:avLst/>
              <a:gdLst>
                <a:gd name="T0" fmla="*/ 2024129 w 286"/>
                <a:gd name="T1" fmla="*/ 3345762 h 391"/>
                <a:gd name="T2" fmla="*/ 886679 w 286"/>
                <a:gd name="T3" fmla="*/ 3611563 h 391"/>
                <a:gd name="T4" fmla="*/ 2143848 w 286"/>
                <a:gd name="T5" fmla="*/ 2876971 h 391"/>
                <a:gd name="T6" fmla="*/ 2788038 w 286"/>
                <a:gd name="T7" fmla="*/ 2031358 h 391"/>
                <a:gd name="T8" fmla="*/ 2735498 w 286"/>
                <a:gd name="T9" fmla="*/ 2306848 h 391"/>
                <a:gd name="T10" fmla="*/ 1214862 w 286"/>
                <a:gd name="T11" fmla="*/ 3684487 h 391"/>
                <a:gd name="T12" fmla="*/ 306755 w 286"/>
                <a:gd name="T13" fmla="*/ 3726367 h 391"/>
                <a:gd name="T14" fmla="*/ 2381034 w 286"/>
                <a:gd name="T15" fmla="*/ 3257237 h 391"/>
                <a:gd name="T16" fmla="*/ 2492982 w 286"/>
                <a:gd name="T17" fmla="*/ 3144380 h 391"/>
                <a:gd name="T18" fmla="*/ 877267 w 286"/>
                <a:gd name="T19" fmla="*/ 3912580 h 391"/>
                <a:gd name="T20" fmla="*/ 357298 w 286"/>
                <a:gd name="T21" fmla="*/ 3783855 h 391"/>
                <a:gd name="T22" fmla="*/ 2111853 w 286"/>
                <a:gd name="T23" fmla="*/ 3794768 h 391"/>
                <a:gd name="T24" fmla="*/ 2349016 w 286"/>
                <a:gd name="T25" fmla="*/ 3584851 h 391"/>
                <a:gd name="T26" fmla="*/ 1725942 w 286"/>
                <a:gd name="T27" fmla="*/ 3889914 h 391"/>
                <a:gd name="T28" fmla="*/ 21109 w 286"/>
                <a:gd name="T29" fmla="*/ 3673456 h 391"/>
                <a:gd name="T30" fmla="*/ 479882 w 286"/>
                <a:gd name="T31" fmla="*/ 3705378 h 391"/>
                <a:gd name="T32" fmla="*/ 2217526 w 286"/>
                <a:gd name="T33" fmla="*/ 3194027 h 391"/>
                <a:gd name="T34" fmla="*/ 1775159 w 286"/>
                <a:gd name="T35" fmla="*/ 3336358 h 391"/>
                <a:gd name="T36" fmla="*/ 73679 w 286"/>
                <a:gd name="T37" fmla="*/ 3223083 h 391"/>
                <a:gd name="T38" fmla="*/ 797565 w 286"/>
                <a:gd name="T39" fmla="*/ 3573879 h 391"/>
                <a:gd name="T40" fmla="*/ 2810650 w 286"/>
                <a:gd name="T41" fmla="*/ 2538275 h 391"/>
                <a:gd name="T42" fmla="*/ 2217526 w 286"/>
                <a:gd name="T43" fmla="*/ 231442 h 391"/>
                <a:gd name="T44" fmla="*/ 2899764 w 286"/>
                <a:gd name="T45" fmla="*/ 2000935 h 391"/>
                <a:gd name="T46" fmla="*/ 1927847 w 286"/>
                <a:gd name="T47" fmla="*/ 10917 h 391"/>
                <a:gd name="T48" fmla="*/ 2845819 w 286"/>
                <a:gd name="T49" fmla="*/ 1878109 h 391"/>
                <a:gd name="T50" fmla="*/ 2624358 w 286"/>
                <a:gd name="T51" fmla="*/ 1152275 h 391"/>
                <a:gd name="T52" fmla="*/ 2810650 w 286"/>
                <a:gd name="T53" fmla="*/ 1979645 h 391"/>
                <a:gd name="T54" fmla="*/ 1737070 w 286"/>
                <a:gd name="T55" fmla="*/ 3551183 h 391"/>
                <a:gd name="T56" fmla="*/ 357298 w 286"/>
                <a:gd name="T57" fmla="*/ 3409616 h 391"/>
                <a:gd name="T58" fmla="*/ 962243 w 286"/>
                <a:gd name="T59" fmla="*/ 3467602 h 391"/>
                <a:gd name="T60" fmla="*/ 2228443 w 286"/>
                <a:gd name="T61" fmla="*/ 3194027 h 391"/>
                <a:gd name="T62" fmla="*/ 655054 w 286"/>
                <a:gd name="T63" fmla="*/ 3663381 h 391"/>
                <a:gd name="T64" fmla="*/ 10917 w 286"/>
                <a:gd name="T65" fmla="*/ 3673456 h 391"/>
                <a:gd name="T66" fmla="*/ 909292 w 286"/>
                <a:gd name="T67" fmla="*/ 3947718 h 391"/>
                <a:gd name="T68" fmla="*/ 2234493 w 286"/>
                <a:gd name="T69" fmla="*/ 3693681 h 391"/>
                <a:gd name="T70" fmla="*/ 1714453 w 286"/>
                <a:gd name="T71" fmla="*/ 3857114 h 391"/>
                <a:gd name="T72" fmla="*/ 368727 w 286"/>
                <a:gd name="T73" fmla="*/ 3783855 h 391"/>
                <a:gd name="T74" fmla="*/ 1346317 w 286"/>
                <a:gd name="T75" fmla="*/ 3947718 h 391"/>
                <a:gd name="T76" fmla="*/ 2703472 w 286"/>
                <a:gd name="T77" fmla="*/ 2827929 h 391"/>
                <a:gd name="T78" fmla="*/ 1477757 w 286"/>
                <a:gd name="T79" fmla="*/ 3652464 h 391"/>
                <a:gd name="T80" fmla="*/ 316161 w 286"/>
                <a:gd name="T81" fmla="*/ 3726367 h 391"/>
                <a:gd name="T82" fmla="*/ 2571872 w 286"/>
                <a:gd name="T83" fmla="*/ 2734750 h 391"/>
                <a:gd name="T84" fmla="*/ 2788038 w 286"/>
                <a:gd name="T85" fmla="*/ 2011847 h 391"/>
                <a:gd name="T86" fmla="*/ 2243900 w 286"/>
                <a:gd name="T87" fmla="*/ 2725163 h 391"/>
                <a:gd name="T88" fmla="*/ 886679 w 286"/>
                <a:gd name="T89" fmla="*/ 3611563 h 391"/>
                <a:gd name="T90" fmla="*/ 1747260 w 286"/>
                <a:gd name="T91" fmla="*/ 3510040 h 391"/>
                <a:gd name="T92" fmla="*/ 2603193 w 286"/>
                <a:gd name="T93" fmla="*/ 2339663 h 3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86" h="391">
                  <a:moveTo>
                    <a:pt x="255" y="229"/>
                  </a:moveTo>
                  <a:cubicBezTo>
                    <a:pt x="250" y="254"/>
                    <a:pt x="241" y="280"/>
                    <a:pt x="226" y="301"/>
                  </a:cubicBezTo>
                  <a:cubicBezTo>
                    <a:pt x="218" y="311"/>
                    <a:pt x="209" y="320"/>
                    <a:pt x="198" y="328"/>
                  </a:cubicBezTo>
                  <a:cubicBezTo>
                    <a:pt x="187" y="335"/>
                    <a:pt x="175" y="340"/>
                    <a:pt x="162" y="344"/>
                  </a:cubicBezTo>
                  <a:cubicBezTo>
                    <a:pt x="149" y="348"/>
                    <a:pt x="137" y="351"/>
                    <a:pt x="124" y="353"/>
                  </a:cubicBezTo>
                  <a:cubicBezTo>
                    <a:pt x="112" y="355"/>
                    <a:pt x="100" y="355"/>
                    <a:pt x="87" y="354"/>
                  </a:cubicBezTo>
                  <a:cubicBezTo>
                    <a:pt x="87" y="355"/>
                    <a:pt x="87" y="355"/>
                    <a:pt x="87" y="356"/>
                  </a:cubicBezTo>
                  <a:cubicBezTo>
                    <a:pt x="119" y="349"/>
                    <a:pt x="147" y="332"/>
                    <a:pt x="173" y="313"/>
                  </a:cubicBezTo>
                  <a:cubicBezTo>
                    <a:pt x="185" y="303"/>
                    <a:pt x="198" y="293"/>
                    <a:pt x="210" y="282"/>
                  </a:cubicBezTo>
                  <a:cubicBezTo>
                    <a:pt x="222" y="271"/>
                    <a:pt x="232" y="259"/>
                    <a:pt x="242" y="246"/>
                  </a:cubicBezTo>
                  <a:cubicBezTo>
                    <a:pt x="248" y="238"/>
                    <a:pt x="254" y="230"/>
                    <a:pt x="258" y="222"/>
                  </a:cubicBezTo>
                  <a:cubicBezTo>
                    <a:pt x="262" y="214"/>
                    <a:pt x="266" y="204"/>
                    <a:pt x="273" y="199"/>
                  </a:cubicBezTo>
                  <a:cubicBezTo>
                    <a:pt x="272" y="199"/>
                    <a:pt x="272" y="199"/>
                    <a:pt x="271" y="199"/>
                  </a:cubicBezTo>
                  <a:cubicBezTo>
                    <a:pt x="274" y="202"/>
                    <a:pt x="274" y="207"/>
                    <a:pt x="273" y="210"/>
                  </a:cubicBezTo>
                  <a:cubicBezTo>
                    <a:pt x="272" y="216"/>
                    <a:pt x="270" y="221"/>
                    <a:pt x="268" y="226"/>
                  </a:cubicBezTo>
                  <a:cubicBezTo>
                    <a:pt x="264" y="236"/>
                    <a:pt x="260" y="247"/>
                    <a:pt x="255" y="257"/>
                  </a:cubicBezTo>
                  <a:cubicBezTo>
                    <a:pt x="241" y="284"/>
                    <a:pt x="221" y="310"/>
                    <a:pt x="197" y="329"/>
                  </a:cubicBezTo>
                  <a:cubicBezTo>
                    <a:pt x="175" y="347"/>
                    <a:pt x="147" y="356"/>
                    <a:pt x="119" y="361"/>
                  </a:cubicBezTo>
                  <a:cubicBezTo>
                    <a:pt x="91" y="365"/>
                    <a:pt x="62" y="365"/>
                    <a:pt x="33" y="363"/>
                  </a:cubicBezTo>
                  <a:cubicBezTo>
                    <a:pt x="33" y="363"/>
                    <a:pt x="32" y="363"/>
                    <a:pt x="31" y="363"/>
                  </a:cubicBezTo>
                  <a:cubicBezTo>
                    <a:pt x="30" y="363"/>
                    <a:pt x="29" y="365"/>
                    <a:pt x="30" y="365"/>
                  </a:cubicBezTo>
                  <a:cubicBezTo>
                    <a:pt x="55" y="376"/>
                    <a:pt x="84" y="375"/>
                    <a:pt x="110" y="370"/>
                  </a:cubicBezTo>
                  <a:cubicBezTo>
                    <a:pt x="135" y="365"/>
                    <a:pt x="161" y="357"/>
                    <a:pt x="185" y="347"/>
                  </a:cubicBezTo>
                  <a:cubicBezTo>
                    <a:pt x="202" y="339"/>
                    <a:pt x="218" y="331"/>
                    <a:pt x="233" y="319"/>
                  </a:cubicBezTo>
                  <a:cubicBezTo>
                    <a:pt x="247" y="308"/>
                    <a:pt x="260" y="294"/>
                    <a:pt x="265" y="276"/>
                  </a:cubicBezTo>
                  <a:cubicBezTo>
                    <a:pt x="265" y="275"/>
                    <a:pt x="264" y="274"/>
                    <a:pt x="263" y="275"/>
                  </a:cubicBezTo>
                  <a:cubicBezTo>
                    <a:pt x="254" y="284"/>
                    <a:pt x="249" y="297"/>
                    <a:pt x="244" y="308"/>
                  </a:cubicBezTo>
                  <a:cubicBezTo>
                    <a:pt x="238" y="321"/>
                    <a:pt x="230" y="333"/>
                    <a:pt x="220" y="343"/>
                  </a:cubicBezTo>
                  <a:cubicBezTo>
                    <a:pt x="198" y="365"/>
                    <a:pt x="170" y="379"/>
                    <a:pt x="139" y="383"/>
                  </a:cubicBezTo>
                  <a:cubicBezTo>
                    <a:pt x="122" y="386"/>
                    <a:pt x="104" y="386"/>
                    <a:pt x="86" y="383"/>
                  </a:cubicBezTo>
                  <a:cubicBezTo>
                    <a:pt x="77" y="382"/>
                    <a:pt x="69" y="379"/>
                    <a:pt x="61" y="376"/>
                  </a:cubicBezTo>
                  <a:cubicBezTo>
                    <a:pt x="52" y="374"/>
                    <a:pt x="44" y="370"/>
                    <a:pt x="36" y="368"/>
                  </a:cubicBezTo>
                  <a:cubicBezTo>
                    <a:pt x="34" y="368"/>
                    <a:pt x="34" y="370"/>
                    <a:pt x="35" y="371"/>
                  </a:cubicBezTo>
                  <a:cubicBezTo>
                    <a:pt x="63" y="384"/>
                    <a:pt x="94" y="387"/>
                    <a:pt x="124" y="386"/>
                  </a:cubicBezTo>
                  <a:cubicBezTo>
                    <a:pt x="139" y="385"/>
                    <a:pt x="153" y="383"/>
                    <a:pt x="167" y="381"/>
                  </a:cubicBezTo>
                  <a:cubicBezTo>
                    <a:pt x="180" y="379"/>
                    <a:pt x="194" y="376"/>
                    <a:pt x="207" y="372"/>
                  </a:cubicBezTo>
                  <a:cubicBezTo>
                    <a:pt x="222" y="368"/>
                    <a:pt x="236" y="360"/>
                    <a:pt x="246" y="349"/>
                  </a:cubicBezTo>
                  <a:cubicBezTo>
                    <a:pt x="247" y="349"/>
                    <a:pt x="246" y="347"/>
                    <a:pt x="246" y="347"/>
                  </a:cubicBezTo>
                  <a:cubicBezTo>
                    <a:pt x="240" y="346"/>
                    <a:pt x="235" y="349"/>
                    <a:pt x="230" y="351"/>
                  </a:cubicBezTo>
                  <a:cubicBezTo>
                    <a:pt x="224" y="355"/>
                    <a:pt x="219" y="358"/>
                    <a:pt x="214" y="362"/>
                  </a:cubicBezTo>
                  <a:cubicBezTo>
                    <a:pt x="208" y="366"/>
                    <a:pt x="200" y="369"/>
                    <a:pt x="193" y="372"/>
                  </a:cubicBezTo>
                  <a:cubicBezTo>
                    <a:pt x="186" y="376"/>
                    <a:pt x="178" y="379"/>
                    <a:pt x="169" y="381"/>
                  </a:cubicBezTo>
                  <a:cubicBezTo>
                    <a:pt x="135" y="391"/>
                    <a:pt x="100" y="387"/>
                    <a:pt x="65" y="380"/>
                  </a:cubicBezTo>
                  <a:cubicBezTo>
                    <a:pt x="54" y="378"/>
                    <a:pt x="44" y="375"/>
                    <a:pt x="33" y="372"/>
                  </a:cubicBezTo>
                  <a:cubicBezTo>
                    <a:pt x="22" y="370"/>
                    <a:pt x="11" y="367"/>
                    <a:pt x="2" y="360"/>
                  </a:cubicBezTo>
                  <a:cubicBezTo>
                    <a:pt x="2" y="361"/>
                    <a:pt x="2" y="362"/>
                    <a:pt x="2" y="363"/>
                  </a:cubicBezTo>
                  <a:cubicBezTo>
                    <a:pt x="9" y="360"/>
                    <a:pt x="16" y="362"/>
                    <a:pt x="24" y="363"/>
                  </a:cubicBezTo>
                  <a:cubicBezTo>
                    <a:pt x="31" y="364"/>
                    <a:pt x="39" y="364"/>
                    <a:pt x="47" y="363"/>
                  </a:cubicBezTo>
                  <a:cubicBezTo>
                    <a:pt x="65" y="362"/>
                    <a:pt x="83" y="359"/>
                    <a:pt x="100" y="355"/>
                  </a:cubicBezTo>
                  <a:cubicBezTo>
                    <a:pt x="135" y="347"/>
                    <a:pt x="168" y="336"/>
                    <a:pt x="200" y="321"/>
                  </a:cubicBezTo>
                  <a:cubicBezTo>
                    <a:pt x="206" y="318"/>
                    <a:pt x="212" y="316"/>
                    <a:pt x="217" y="313"/>
                  </a:cubicBezTo>
                  <a:cubicBezTo>
                    <a:pt x="217" y="312"/>
                    <a:pt x="217" y="311"/>
                    <a:pt x="216" y="311"/>
                  </a:cubicBezTo>
                  <a:cubicBezTo>
                    <a:pt x="211" y="316"/>
                    <a:pt x="204" y="318"/>
                    <a:pt x="198" y="320"/>
                  </a:cubicBezTo>
                  <a:cubicBezTo>
                    <a:pt x="190" y="322"/>
                    <a:pt x="182" y="325"/>
                    <a:pt x="174" y="327"/>
                  </a:cubicBezTo>
                  <a:cubicBezTo>
                    <a:pt x="157" y="332"/>
                    <a:pt x="140" y="335"/>
                    <a:pt x="122" y="336"/>
                  </a:cubicBezTo>
                  <a:cubicBezTo>
                    <a:pt x="91" y="339"/>
                    <a:pt x="59" y="337"/>
                    <a:pt x="29" y="326"/>
                  </a:cubicBezTo>
                  <a:cubicBezTo>
                    <a:pt x="22" y="323"/>
                    <a:pt x="14" y="320"/>
                    <a:pt x="7" y="316"/>
                  </a:cubicBezTo>
                  <a:cubicBezTo>
                    <a:pt x="6" y="316"/>
                    <a:pt x="5" y="317"/>
                    <a:pt x="5" y="318"/>
                  </a:cubicBezTo>
                  <a:cubicBezTo>
                    <a:pt x="14" y="328"/>
                    <a:pt x="26" y="333"/>
                    <a:pt x="37" y="338"/>
                  </a:cubicBezTo>
                  <a:cubicBezTo>
                    <a:pt x="50" y="343"/>
                    <a:pt x="64" y="347"/>
                    <a:pt x="78" y="350"/>
                  </a:cubicBezTo>
                  <a:cubicBezTo>
                    <a:pt x="108" y="357"/>
                    <a:pt x="139" y="357"/>
                    <a:pt x="170" y="351"/>
                  </a:cubicBezTo>
                  <a:cubicBezTo>
                    <a:pt x="195" y="346"/>
                    <a:pt x="219" y="338"/>
                    <a:pt x="239" y="321"/>
                  </a:cubicBezTo>
                  <a:cubicBezTo>
                    <a:pt x="260" y="302"/>
                    <a:pt x="270" y="276"/>
                    <a:pt x="275" y="249"/>
                  </a:cubicBezTo>
                  <a:cubicBezTo>
                    <a:pt x="286" y="189"/>
                    <a:pt x="268" y="128"/>
                    <a:pt x="244" y="73"/>
                  </a:cubicBezTo>
                  <a:cubicBezTo>
                    <a:pt x="237" y="56"/>
                    <a:pt x="228" y="39"/>
                    <a:pt x="220" y="22"/>
                  </a:cubicBezTo>
                  <a:cubicBezTo>
                    <a:pt x="219" y="20"/>
                    <a:pt x="217" y="21"/>
                    <a:pt x="217" y="23"/>
                  </a:cubicBezTo>
                  <a:cubicBezTo>
                    <a:pt x="229" y="53"/>
                    <a:pt x="244" y="82"/>
                    <a:pt x="254" y="113"/>
                  </a:cubicBezTo>
                  <a:cubicBezTo>
                    <a:pt x="263" y="141"/>
                    <a:pt x="267" y="171"/>
                    <a:pt x="282" y="197"/>
                  </a:cubicBezTo>
                  <a:cubicBezTo>
                    <a:pt x="282" y="198"/>
                    <a:pt x="284" y="197"/>
                    <a:pt x="284" y="196"/>
                  </a:cubicBezTo>
                  <a:cubicBezTo>
                    <a:pt x="280" y="161"/>
                    <a:pt x="265" y="129"/>
                    <a:pt x="249" y="98"/>
                  </a:cubicBezTo>
                  <a:cubicBezTo>
                    <a:pt x="235" y="69"/>
                    <a:pt x="218" y="40"/>
                    <a:pt x="199" y="13"/>
                  </a:cubicBezTo>
                  <a:cubicBezTo>
                    <a:pt x="196" y="9"/>
                    <a:pt x="192" y="5"/>
                    <a:pt x="189" y="1"/>
                  </a:cubicBezTo>
                  <a:cubicBezTo>
                    <a:pt x="188" y="0"/>
                    <a:pt x="186" y="1"/>
                    <a:pt x="187" y="3"/>
                  </a:cubicBezTo>
                  <a:cubicBezTo>
                    <a:pt x="208" y="29"/>
                    <a:pt x="225" y="58"/>
                    <a:pt x="241" y="87"/>
                  </a:cubicBezTo>
                  <a:cubicBezTo>
                    <a:pt x="257" y="118"/>
                    <a:pt x="273" y="150"/>
                    <a:pt x="279" y="184"/>
                  </a:cubicBezTo>
                  <a:cubicBezTo>
                    <a:pt x="280" y="188"/>
                    <a:pt x="281" y="192"/>
                    <a:pt x="281" y="196"/>
                  </a:cubicBezTo>
                  <a:cubicBezTo>
                    <a:pt x="282" y="196"/>
                    <a:pt x="283" y="196"/>
                    <a:pt x="284" y="195"/>
                  </a:cubicBezTo>
                  <a:cubicBezTo>
                    <a:pt x="269" y="170"/>
                    <a:pt x="266" y="141"/>
                    <a:pt x="257" y="113"/>
                  </a:cubicBezTo>
                  <a:cubicBezTo>
                    <a:pt x="247" y="82"/>
                    <a:pt x="232" y="52"/>
                    <a:pt x="220" y="22"/>
                  </a:cubicBezTo>
                  <a:cubicBezTo>
                    <a:pt x="219" y="22"/>
                    <a:pt x="218" y="22"/>
                    <a:pt x="217" y="23"/>
                  </a:cubicBezTo>
                  <a:cubicBezTo>
                    <a:pt x="244" y="76"/>
                    <a:pt x="270" y="134"/>
                    <a:pt x="275" y="194"/>
                  </a:cubicBezTo>
                  <a:cubicBezTo>
                    <a:pt x="277" y="225"/>
                    <a:pt x="273" y="256"/>
                    <a:pt x="262" y="284"/>
                  </a:cubicBezTo>
                  <a:cubicBezTo>
                    <a:pt x="252" y="309"/>
                    <a:pt x="232" y="326"/>
                    <a:pt x="208" y="337"/>
                  </a:cubicBezTo>
                  <a:cubicBezTo>
                    <a:pt x="195" y="342"/>
                    <a:pt x="183" y="346"/>
                    <a:pt x="170" y="348"/>
                  </a:cubicBezTo>
                  <a:cubicBezTo>
                    <a:pt x="154" y="352"/>
                    <a:pt x="138" y="353"/>
                    <a:pt x="122" y="353"/>
                  </a:cubicBezTo>
                  <a:cubicBezTo>
                    <a:pt x="107" y="353"/>
                    <a:pt x="91" y="350"/>
                    <a:pt x="76" y="347"/>
                  </a:cubicBezTo>
                  <a:cubicBezTo>
                    <a:pt x="62" y="343"/>
                    <a:pt x="49" y="339"/>
                    <a:pt x="35" y="334"/>
                  </a:cubicBezTo>
                  <a:cubicBezTo>
                    <a:pt x="25" y="330"/>
                    <a:pt x="15" y="325"/>
                    <a:pt x="8" y="317"/>
                  </a:cubicBezTo>
                  <a:cubicBezTo>
                    <a:pt x="7" y="317"/>
                    <a:pt x="7" y="318"/>
                    <a:pt x="6" y="319"/>
                  </a:cubicBezTo>
                  <a:cubicBezTo>
                    <a:pt x="33" y="333"/>
                    <a:pt x="63" y="339"/>
                    <a:pt x="94" y="340"/>
                  </a:cubicBezTo>
                  <a:cubicBezTo>
                    <a:pt x="111" y="340"/>
                    <a:pt x="127" y="339"/>
                    <a:pt x="143" y="337"/>
                  </a:cubicBezTo>
                  <a:cubicBezTo>
                    <a:pt x="160" y="334"/>
                    <a:pt x="177" y="329"/>
                    <a:pt x="193" y="324"/>
                  </a:cubicBezTo>
                  <a:cubicBezTo>
                    <a:pt x="202" y="321"/>
                    <a:pt x="211" y="319"/>
                    <a:pt x="218" y="313"/>
                  </a:cubicBezTo>
                  <a:cubicBezTo>
                    <a:pt x="219" y="312"/>
                    <a:pt x="218" y="310"/>
                    <a:pt x="216" y="310"/>
                  </a:cubicBezTo>
                  <a:cubicBezTo>
                    <a:pt x="184" y="326"/>
                    <a:pt x="151" y="339"/>
                    <a:pt x="117" y="348"/>
                  </a:cubicBezTo>
                  <a:cubicBezTo>
                    <a:pt x="99" y="352"/>
                    <a:pt x="82" y="356"/>
                    <a:pt x="64" y="359"/>
                  </a:cubicBezTo>
                  <a:cubicBezTo>
                    <a:pt x="55" y="360"/>
                    <a:pt x="46" y="361"/>
                    <a:pt x="37" y="361"/>
                  </a:cubicBezTo>
                  <a:cubicBezTo>
                    <a:pt x="29" y="361"/>
                    <a:pt x="22" y="360"/>
                    <a:pt x="14" y="359"/>
                  </a:cubicBezTo>
                  <a:cubicBezTo>
                    <a:pt x="10" y="359"/>
                    <a:pt x="5" y="359"/>
                    <a:pt x="1" y="360"/>
                  </a:cubicBezTo>
                  <a:cubicBezTo>
                    <a:pt x="0" y="361"/>
                    <a:pt x="0" y="362"/>
                    <a:pt x="0" y="363"/>
                  </a:cubicBezTo>
                  <a:cubicBezTo>
                    <a:pt x="12" y="371"/>
                    <a:pt x="26" y="374"/>
                    <a:pt x="40" y="377"/>
                  </a:cubicBezTo>
                  <a:cubicBezTo>
                    <a:pt x="56" y="381"/>
                    <a:pt x="72" y="384"/>
                    <a:pt x="89" y="387"/>
                  </a:cubicBezTo>
                  <a:cubicBezTo>
                    <a:pt x="106" y="389"/>
                    <a:pt x="123" y="390"/>
                    <a:pt x="140" y="389"/>
                  </a:cubicBezTo>
                  <a:cubicBezTo>
                    <a:pt x="157" y="388"/>
                    <a:pt x="173" y="383"/>
                    <a:pt x="189" y="377"/>
                  </a:cubicBezTo>
                  <a:cubicBezTo>
                    <a:pt x="199" y="373"/>
                    <a:pt x="210" y="369"/>
                    <a:pt x="219" y="362"/>
                  </a:cubicBezTo>
                  <a:cubicBezTo>
                    <a:pt x="226" y="357"/>
                    <a:pt x="236" y="348"/>
                    <a:pt x="245" y="350"/>
                  </a:cubicBezTo>
                  <a:cubicBezTo>
                    <a:pt x="245" y="349"/>
                    <a:pt x="245" y="349"/>
                    <a:pt x="244" y="348"/>
                  </a:cubicBezTo>
                  <a:cubicBezTo>
                    <a:pt x="225" y="368"/>
                    <a:pt x="195" y="374"/>
                    <a:pt x="168" y="378"/>
                  </a:cubicBezTo>
                  <a:cubicBezTo>
                    <a:pt x="139" y="383"/>
                    <a:pt x="109" y="385"/>
                    <a:pt x="79" y="381"/>
                  </a:cubicBezTo>
                  <a:cubicBezTo>
                    <a:pt x="64" y="379"/>
                    <a:pt x="50" y="375"/>
                    <a:pt x="36" y="368"/>
                  </a:cubicBezTo>
                  <a:cubicBezTo>
                    <a:pt x="36" y="369"/>
                    <a:pt x="36" y="370"/>
                    <a:pt x="36" y="371"/>
                  </a:cubicBezTo>
                  <a:cubicBezTo>
                    <a:pt x="44" y="373"/>
                    <a:pt x="52" y="376"/>
                    <a:pt x="60" y="379"/>
                  </a:cubicBezTo>
                  <a:cubicBezTo>
                    <a:pt x="67" y="382"/>
                    <a:pt x="75" y="384"/>
                    <a:pt x="83" y="385"/>
                  </a:cubicBezTo>
                  <a:cubicBezTo>
                    <a:pt x="99" y="388"/>
                    <a:pt x="116" y="389"/>
                    <a:pt x="132" y="387"/>
                  </a:cubicBezTo>
                  <a:cubicBezTo>
                    <a:pt x="162" y="384"/>
                    <a:pt x="191" y="372"/>
                    <a:pt x="214" y="352"/>
                  </a:cubicBezTo>
                  <a:cubicBezTo>
                    <a:pt x="225" y="342"/>
                    <a:pt x="236" y="330"/>
                    <a:pt x="243" y="317"/>
                  </a:cubicBezTo>
                  <a:cubicBezTo>
                    <a:pt x="250" y="304"/>
                    <a:pt x="254" y="288"/>
                    <a:pt x="265" y="277"/>
                  </a:cubicBezTo>
                  <a:cubicBezTo>
                    <a:pt x="264" y="276"/>
                    <a:pt x="263" y="276"/>
                    <a:pt x="263" y="275"/>
                  </a:cubicBezTo>
                  <a:cubicBezTo>
                    <a:pt x="255" y="299"/>
                    <a:pt x="234" y="317"/>
                    <a:pt x="213" y="329"/>
                  </a:cubicBezTo>
                  <a:cubicBezTo>
                    <a:pt x="192" y="342"/>
                    <a:pt x="169" y="351"/>
                    <a:pt x="145" y="358"/>
                  </a:cubicBezTo>
                  <a:cubicBezTo>
                    <a:pt x="126" y="364"/>
                    <a:pt x="107" y="369"/>
                    <a:pt x="87" y="370"/>
                  </a:cubicBezTo>
                  <a:cubicBezTo>
                    <a:pt x="69" y="372"/>
                    <a:pt x="49" y="370"/>
                    <a:pt x="31" y="363"/>
                  </a:cubicBezTo>
                  <a:cubicBezTo>
                    <a:pt x="31" y="364"/>
                    <a:pt x="31" y="365"/>
                    <a:pt x="31" y="365"/>
                  </a:cubicBezTo>
                  <a:cubicBezTo>
                    <a:pt x="59" y="368"/>
                    <a:pt x="87" y="368"/>
                    <a:pt x="115" y="364"/>
                  </a:cubicBezTo>
                  <a:cubicBezTo>
                    <a:pt x="143" y="360"/>
                    <a:pt x="170" y="352"/>
                    <a:pt x="193" y="336"/>
                  </a:cubicBezTo>
                  <a:cubicBezTo>
                    <a:pt x="217" y="319"/>
                    <a:pt x="237" y="294"/>
                    <a:pt x="252" y="268"/>
                  </a:cubicBezTo>
                  <a:cubicBezTo>
                    <a:pt x="258" y="257"/>
                    <a:pt x="263" y="246"/>
                    <a:pt x="268" y="234"/>
                  </a:cubicBezTo>
                  <a:cubicBezTo>
                    <a:pt x="272" y="225"/>
                    <a:pt x="276" y="215"/>
                    <a:pt x="276" y="206"/>
                  </a:cubicBezTo>
                  <a:cubicBezTo>
                    <a:pt x="276" y="202"/>
                    <a:pt x="275" y="199"/>
                    <a:pt x="273" y="197"/>
                  </a:cubicBezTo>
                  <a:cubicBezTo>
                    <a:pt x="272" y="196"/>
                    <a:pt x="272" y="196"/>
                    <a:pt x="271" y="197"/>
                  </a:cubicBezTo>
                  <a:cubicBezTo>
                    <a:pt x="261" y="205"/>
                    <a:pt x="258" y="219"/>
                    <a:pt x="251" y="229"/>
                  </a:cubicBezTo>
                  <a:cubicBezTo>
                    <a:pt x="242" y="243"/>
                    <a:pt x="232" y="255"/>
                    <a:pt x="220" y="267"/>
                  </a:cubicBezTo>
                  <a:cubicBezTo>
                    <a:pt x="209" y="279"/>
                    <a:pt x="197" y="290"/>
                    <a:pt x="184" y="300"/>
                  </a:cubicBezTo>
                  <a:cubicBezTo>
                    <a:pt x="171" y="311"/>
                    <a:pt x="158" y="320"/>
                    <a:pt x="144" y="329"/>
                  </a:cubicBezTo>
                  <a:cubicBezTo>
                    <a:pt x="126" y="340"/>
                    <a:pt x="107" y="349"/>
                    <a:pt x="87" y="354"/>
                  </a:cubicBezTo>
                  <a:cubicBezTo>
                    <a:pt x="85" y="354"/>
                    <a:pt x="85" y="356"/>
                    <a:pt x="87" y="356"/>
                  </a:cubicBezTo>
                  <a:cubicBezTo>
                    <a:pt x="101" y="358"/>
                    <a:pt x="115" y="357"/>
                    <a:pt x="129" y="355"/>
                  </a:cubicBezTo>
                  <a:cubicBezTo>
                    <a:pt x="144" y="353"/>
                    <a:pt x="158" y="349"/>
                    <a:pt x="171" y="344"/>
                  </a:cubicBezTo>
                  <a:cubicBezTo>
                    <a:pt x="196" y="336"/>
                    <a:pt x="216" y="320"/>
                    <a:pt x="231" y="298"/>
                  </a:cubicBezTo>
                  <a:cubicBezTo>
                    <a:pt x="245" y="278"/>
                    <a:pt x="253" y="254"/>
                    <a:pt x="258" y="229"/>
                  </a:cubicBezTo>
                  <a:cubicBezTo>
                    <a:pt x="258" y="228"/>
                    <a:pt x="256" y="227"/>
                    <a:pt x="255" y="229"/>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49" name="Freeform 47"/>
            <p:cNvSpPr>
              <a:spLocks noChangeArrowheads="1"/>
            </p:cNvSpPr>
            <p:nvPr/>
          </p:nvSpPr>
          <p:spPr bwMode="auto">
            <a:xfrm>
              <a:off x="4054" y="2187"/>
              <a:ext cx="325" cy="518"/>
            </a:xfrm>
            <a:custGeom>
              <a:avLst/>
              <a:gdLst>
                <a:gd name="T0" fmla="*/ 626142 w 168"/>
                <a:gd name="T1" fmla="*/ 761288 h 268"/>
                <a:gd name="T2" fmla="*/ 1329310 w 168"/>
                <a:gd name="T3" fmla="*/ 2460386 h 268"/>
                <a:gd name="T4" fmla="*/ 535053 w 168"/>
                <a:gd name="T5" fmla="*/ 783862 h 268"/>
                <a:gd name="T6" fmla="*/ 659056 w 168"/>
                <a:gd name="T7" fmla="*/ 883074 h 268"/>
                <a:gd name="T8" fmla="*/ 1581953 w 168"/>
                <a:gd name="T9" fmla="*/ 2518037 h 268"/>
                <a:gd name="T10" fmla="*/ 1175898 w 168"/>
                <a:gd name="T11" fmla="*/ 1533120 h 268"/>
                <a:gd name="T12" fmla="*/ 1164121 w 168"/>
                <a:gd name="T13" fmla="*/ 1593708 h 268"/>
                <a:gd name="T14" fmla="*/ 1011005 w 168"/>
                <a:gd name="T15" fmla="*/ 1035273 h 268"/>
                <a:gd name="T16" fmla="*/ 648816 w 168"/>
                <a:gd name="T17" fmla="*/ 426598 h 268"/>
                <a:gd name="T18" fmla="*/ 1695747 w 168"/>
                <a:gd name="T19" fmla="*/ 2191119 h 268"/>
                <a:gd name="T20" fmla="*/ 864835 w 168"/>
                <a:gd name="T21" fmla="*/ 609096 h 268"/>
                <a:gd name="T22" fmla="*/ 1683982 w 168"/>
                <a:gd name="T23" fmla="*/ 2011232 h 268"/>
                <a:gd name="T24" fmla="*/ 772204 w 168"/>
                <a:gd name="T25" fmla="*/ 262750 h 268"/>
                <a:gd name="T26" fmla="*/ 1175898 w 168"/>
                <a:gd name="T27" fmla="*/ 1014240 h 268"/>
                <a:gd name="T28" fmla="*/ 1604686 w 168"/>
                <a:gd name="T29" fmla="*/ 1718579 h 268"/>
                <a:gd name="T30" fmla="*/ 988224 w 168"/>
                <a:gd name="T31" fmla="*/ 742729 h 268"/>
                <a:gd name="T32" fmla="*/ 914475 w 168"/>
                <a:gd name="T33" fmla="*/ 556912 h 268"/>
                <a:gd name="T34" fmla="*/ 823836 w 168"/>
                <a:gd name="T35" fmla="*/ 556912 h 268"/>
                <a:gd name="T36" fmla="*/ 728114 w 168"/>
                <a:gd name="T37" fmla="*/ 641263 h 268"/>
                <a:gd name="T38" fmla="*/ 681788 w 168"/>
                <a:gd name="T39" fmla="*/ 670893 h 268"/>
                <a:gd name="T40" fmla="*/ 187167 w 168"/>
                <a:gd name="T41" fmla="*/ 184114 h 268"/>
                <a:gd name="T42" fmla="*/ 206340 w 168"/>
                <a:gd name="T43" fmla="*/ 315131 h 268"/>
                <a:gd name="T44" fmla="*/ 32129 w 168"/>
                <a:gd name="T45" fmla="*/ 224735 h 268"/>
                <a:gd name="T46" fmla="*/ 1179050 w 168"/>
                <a:gd name="T47" fmla="*/ 2316140 h 268"/>
                <a:gd name="T48" fmla="*/ 648816 w 168"/>
                <a:gd name="T49" fmla="*/ 1046171 h 268"/>
                <a:gd name="T50" fmla="*/ 370724 w 168"/>
                <a:gd name="T51" fmla="*/ 478166 h 268"/>
                <a:gd name="T52" fmla="*/ 1019649 w 168"/>
                <a:gd name="T53" fmla="*/ 1471445 h 268"/>
                <a:gd name="T54" fmla="*/ 864835 w 168"/>
                <a:gd name="T55" fmla="*/ 1144523 h 268"/>
                <a:gd name="T56" fmla="*/ 381730 w 168"/>
                <a:gd name="T57" fmla="*/ 446042 h 268"/>
                <a:gd name="T58" fmla="*/ 893280 w 168"/>
                <a:gd name="T59" fmla="*/ 1756749 h 268"/>
                <a:gd name="T60" fmla="*/ 855296 w 168"/>
                <a:gd name="T61" fmla="*/ 1381440 h 268"/>
                <a:gd name="T62" fmla="*/ 516785 w 168"/>
                <a:gd name="T63" fmla="*/ 783862 h 268"/>
                <a:gd name="T64" fmla="*/ 626142 w 168"/>
                <a:gd name="T65" fmla="*/ 761288 h 268"/>
                <a:gd name="T66" fmla="*/ 197325 w 168"/>
                <a:gd name="T67" fmla="*/ 195841 h 268"/>
                <a:gd name="T68" fmla="*/ 296764 w 168"/>
                <a:gd name="T69" fmla="*/ 152199 h 268"/>
                <a:gd name="T70" fmla="*/ 381730 w 168"/>
                <a:gd name="T71" fmla="*/ 111459 h 268"/>
                <a:gd name="T72" fmla="*/ 823836 w 168"/>
                <a:gd name="T73" fmla="*/ 556912 h 268"/>
                <a:gd name="T74" fmla="*/ 914475 w 168"/>
                <a:gd name="T75" fmla="*/ 556912 h 268"/>
                <a:gd name="T76" fmla="*/ 978573 w 168"/>
                <a:gd name="T77" fmla="*/ 742729 h 268"/>
                <a:gd name="T78" fmla="*/ 1604686 w 168"/>
                <a:gd name="T79" fmla="*/ 1718579 h 268"/>
                <a:gd name="T80" fmla="*/ 813309 w 168"/>
                <a:gd name="T81" fmla="*/ 416395 h 268"/>
                <a:gd name="T82" fmla="*/ 1519421 w 168"/>
                <a:gd name="T83" fmla="*/ 1565483 h 268"/>
                <a:gd name="T84" fmla="*/ 1508048 w 168"/>
                <a:gd name="T85" fmla="*/ 1685095 h 268"/>
                <a:gd name="T86" fmla="*/ 1307874 w 168"/>
                <a:gd name="T87" fmla="*/ 1351199 h 268"/>
                <a:gd name="T88" fmla="*/ 934626 w 168"/>
                <a:gd name="T89" fmla="*/ 761288 h 268"/>
                <a:gd name="T90" fmla="*/ 648816 w 168"/>
                <a:gd name="T91" fmla="*/ 416395 h 268"/>
                <a:gd name="T92" fmla="*/ 1593730 w 168"/>
                <a:gd name="T93" fmla="*/ 2468336 h 268"/>
                <a:gd name="T94" fmla="*/ 626142 w 168"/>
                <a:gd name="T95" fmla="*/ 670893 h 268"/>
                <a:gd name="T96" fmla="*/ 1530369 w 168"/>
                <a:gd name="T97" fmla="*/ 2386898 h 268"/>
                <a:gd name="T98" fmla="*/ 835225 w 168"/>
                <a:gd name="T99" fmla="*/ 1087265 h 268"/>
                <a:gd name="T100" fmla="*/ 864835 w 168"/>
                <a:gd name="T101" fmla="*/ 1402388 h 268"/>
                <a:gd name="T102" fmla="*/ 1420362 w 168"/>
                <a:gd name="T103" fmla="*/ 2699124 h 268"/>
                <a:gd name="T104" fmla="*/ 813309 w 168"/>
                <a:gd name="T105" fmla="*/ 1076419 h 26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8" h="268">
                  <a:moveTo>
                    <a:pt x="123" y="214"/>
                  </a:moveTo>
                  <a:cubicBezTo>
                    <a:pt x="118" y="188"/>
                    <a:pt x="109" y="163"/>
                    <a:pt x="98" y="139"/>
                  </a:cubicBezTo>
                  <a:cubicBezTo>
                    <a:pt x="93" y="127"/>
                    <a:pt x="87" y="116"/>
                    <a:pt x="81" y="105"/>
                  </a:cubicBezTo>
                  <a:cubicBezTo>
                    <a:pt x="76" y="94"/>
                    <a:pt x="70" y="83"/>
                    <a:pt x="61" y="75"/>
                  </a:cubicBezTo>
                  <a:cubicBezTo>
                    <a:pt x="60" y="74"/>
                    <a:pt x="58" y="75"/>
                    <a:pt x="59" y="76"/>
                  </a:cubicBezTo>
                  <a:cubicBezTo>
                    <a:pt x="91" y="136"/>
                    <a:pt x="123" y="198"/>
                    <a:pt x="136" y="266"/>
                  </a:cubicBezTo>
                  <a:cubicBezTo>
                    <a:pt x="136" y="266"/>
                    <a:pt x="137" y="266"/>
                    <a:pt x="138" y="265"/>
                  </a:cubicBezTo>
                  <a:cubicBezTo>
                    <a:pt x="135" y="258"/>
                    <a:pt x="132" y="250"/>
                    <a:pt x="129" y="242"/>
                  </a:cubicBezTo>
                  <a:cubicBezTo>
                    <a:pt x="127" y="234"/>
                    <a:pt x="124" y="225"/>
                    <a:pt x="121" y="217"/>
                  </a:cubicBezTo>
                  <a:cubicBezTo>
                    <a:pt x="115" y="200"/>
                    <a:pt x="108" y="184"/>
                    <a:pt x="101" y="167"/>
                  </a:cubicBezTo>
                  <a:cubicBezTo>
                    <a:pt x="94" y="152"/>
                    <a:pt x="86" y="136"/>
                    <a:pt x="78" y="121"/>
                  </a:cubicBezTo>
                  <a:cubicBezTo>
                    <a:pt x="70" y="106"/>
                    <a:pt x="61" y="92"/>
                    <a:pt x="52" y="77"/>
                  </a:cubicBezTo>
                  <a:cubicBezTo>
                    <a:pt x="47" y="68"/>
                    <a:pt x="41" y="58"/>
                    <a:pt x="36" y="48"/>
                  </a:cubicBezTo>
                  <a:cubicBezTo>
                    <a:pt x="35" y="49"/>
                    <a:pt x="35" y="49"/>
                    <a:pt x="34" y="50"/>
                  </a:cubicBezTo>
                  <a:cubicBezTo>
                    <a:pt x="40" y="54"/>
                    <a:pt x="45" y="60"/>
                    <a:pt x="49" y="67"/>
                  </a:cubicBezTo>
                  <a:cubicBezTo>
                    <a:pt x="54" y="73"/>
                    <a:pt x="59" y="80"/>
                    <a:pt x="64" y="87"/>
                  </a:cubicBezTo>
                  <a:cubicBezTo>
                    <a:pt x="74" y="101"/>
                    <a:pt x="84" y="115"/>
                    <a:pt x="92" y="130"/>
                  </a:cubicBezTo>
                  <a:cubicBezTo>
                    <a:pt x="101" y="145"/>
                    <a:pt x="109" y="162"/>
                    <a:pt x="117" y="177"/>
                  </a:cubicBezTo>
                  <a:cubicBezTo>
                    <a:pt x="125" y="193"/>
                    <a:pt x="133" y="210"/>
                    <a:pt x="142" y="225"/>
                  </a:cubicBezTo>
                  <a:cubicBezTo>
                    <a:pt x="146" y="233"/>
                    <a:pt x="150" y="241"/>
                    <a:pt x="154" y="248"/>
                  </a:cubicBezTo>
                  <a:cubicBezTo>
                    <a:pt x="154" y="250"/>
                    <a:pt x="156" y="249"/>
                    <a:pt x="156" y="248"/>
                  </a:cubicBezTo>
                  <a:cubicBezTo>
                    <a:pt x="155" y="239"/>
                    <a:pt x="151" y="232"/>
                    <a:pt x="147" y="224"/>
                  </a:cubicBezTo>
                  <a:cubicBezTo>
                    <a:pt x="144" y="216"/>
                    <a:pt x="140" y="208"/>
                    <a:pt x="136" y="199"/>
                  </a:cubicBezTo>
                  <a:cubicBezTo>
                    <a:pt x="129" y="183"/>
                    <a:pt x="122" y="167"/>
                    <a:pt x="114" y="151"/>
                  </a:cubicBezTo>
                  <a:cubicBezTo>
                    <a:pt x="99" y="121"/>
                    <a:pt x="83" y="92"/>
                    <a:pt x="64" y="65"/>
                  </a:cubicBezTo>
                  <a:cubicBezTo>
                    <a:pt x="64" y="65"/>
                    <a:pt x="64" y="64"/>
                    <a:pt x="63" y="64"/>
                  </a:cubicBezTo>
                  <a:cubicBezTo>
                    <a:pt x="62" y="63"/>
                    <a:pt x="60" y="64"/>
                    <a:pt x="61" y="66"/>
                  </a:cubicBezTo>
                  <a:cubicBezTo>
                    <a:pt x="78" y="96"/>
                    <a:pt x="97" y="126"/>
                    <a:pt x="113" y="157"/>
                  </a:cubicBezTo>
                  <a:cubicBezTo>
                    <a:pt x="128" y="186"/>
                    <a:pt x="138" y="216"/>
                    <a:pt x="155" y="243"/>
                  </a:cubicBezTo>
                  <a:cubicBezTo>
                    <a:pt x="156" y="245"/>
                    <a:pt x="158" y="244"/>
                    <a:pt x="158" y="242"/>
                  </a:cubicBezTo>
                  <a:cubicBezTo>
                    <a:pt x="151" y="210"/>
                    <a:pt x="136" y="180"/>
                    <a:pt x="122" y="151"/>
                  </a:cubicBezTo>
                  <a:cubicBezTo>
                    <a:pt x="114" y="134"/>
                    <a:pt x="106" y="118"/>
                    <a:pt x="98" y="102"/>
                  </a:cubicBezTo>
                  <a:cubicBezTo>
                    <a:pt x="94" y="94"/>
                    <a:pt x="90" y="86"/>
                    <a:pt x="86" y="78"/>
                  </a:cubicBezTo>
                  <a:cubicBezTo>
                    <a:pt x="82" y="71"/>
                    <a:pt x="77" y="64"/>
                    <a:pt x="73" y="56"/>
                  </a:cubicBezTo>
                  <a:cubicBezTo>
                    <a:pt x="70" y="51"/>
                    <a:pt x="68" y="46"/>
                    <a:pt x="66" y="40"/>
                  </a:cubicBezTo>
                  <a:cubicBezTo>
                    <a:pt x="65" y="41"/>
                    <a:pt x="64" y="41"/>
                    <a:pt x="63" y="42"/>
                  </a:cubicBezTo>
                  <a:cubicBezTo>
                    <a:pt x="69" y="45"/>
                    <a:pt x="72" y="51"/>
                    <a:pt x="76" y="57"/>
                  </a:cubicBezTo>
                  <a:cubicBezTo>
                    <a:pt x="80" y="63"/>
                    <a:pt x="84" y="69"/>
                    <a:pt x="89" y="76"/>
                  </a:cubicBezTo>
                  <a:cubicBezTo>
                    <a:pt x="98" y="91"/>
                    <a:pt x="107" y="106"/>
                    <a:pt x="116" y="122"/>
                  </a:cubicBezTo>
                  <a:cubicBezTo>
                    <a:pt x="134" y="153"/>
                    <a:pt x="150" y="184"/>
                    <a:pt x="165" y="216"/>
                  </a:cubicBezTo>
                  <a:cubicBezTo>
                    <a:pt x="166" y="218"/>
                    <a:pt x="168" y="217"/>
                    <a:pt x="168" y="215"/>
                  </a:cubicBezTo>
                  <a:cubicBezTo>
                    <a:pt x="158" y="186"/>
                    <a:pt x="144" y="159"/>
                    <a:pt x="130" y="132"/>
                  </a:cubicBezTo>
                  <a:cubicBezTo>
                    <a:pt x="117" y="107"/>
                    <a:pt x="105" y="81"/>
                    <a:pt x="86" y="59"/>
                  </a:cubicBezTo>
                  <a:cubicBezTo>
                    <a:pt x="85" y="58"/>
                    <a:pt x="83" y="59"/>
                    <a:pt x="84" y="60"/>
                  </a:cubicBezTo>
                  <a:cubicBezTo>
                    <a:pt x="95" y="86"/>
                    <a:pt x="111" y="108"/>
                    <a:pt x="124" y="132"/>
                  </a:cubicBezTo>
                  <a:cubicBezTo>
                    <a:pt x="131" y="145"/>
                    <a:pt x="139" y="157"/>
                    <a:pt x="146" y="170"/>
                  </a:cubicBezTo>
                  <a:cubicBezTo>
                    <a:pt x="149" y="175"/>
                    <a:pt x="152" y="180"/>
                    <a:pt x="155" y="186"/>
                  </a:cubicBezTo>
                  <a:cubicBezTo>
                    <a:pt x="157" y="190"/>
                    <a:pt x="160" y="195"/>
                    <a:pt x="164" y="198"/>
                  </a:cubicBezTo>
                  <a:cubicBezTo>
                    <a:pt x="165" y="199"/>
                    <a:pt x="166" y="198"/>
                    <a:pt x="166" y="197"/>
                  </a:cubicBezTo>
                  <a:cubicBezTo>
                    <a:pt x="161" y="167"/>
                    <a:pt x="145" y="141"/>
                    <a:pt x="131" y="114"/>
                  </a:cubicBezTo>
                  <a:cubicBezTo>
                    <a:pt x="115" y="84"/>
                    <a:pt x="97" y="55"/>
                    <a:pt x="77" y="28"/>
                  </a:cubicBezTo>
                  <a:cubicBezTo>
                    <a:pt x="76" y="28"/>
                    <a:pt x="76" y="27"/>
                    <a:pt x="75" y="26"/>
                  </a:cubicBezTo>
                  <a:cubicBezTo>
                    <a:pt x="75" y="26"/>
                    <a:pt x="73" y="26"/>
                    <a:pt x="73" y="27"/>
                  </a:cubicBezTo>
                  <a:cubicBezTo>
                    <a:pt x="73" y="37"/>
                    <a:pt x="79" y="46"/>
                    <a:pt x="84" y="54"/>
                  </a:cubicBezTo>
                  <a:cubicBezTo>
                    <a:pt x="90" y="64"/>
                    <a:pt x="97" y="73"/>
                    <a:pt x="103" y="82"/>
                  </a:cubicBezTo>
                  <a:cubicBezTo>
                    <a:pt x="107" y="88"/>
                    <a:pt x="110" y="94"/>
                    <a:pt x="114" y="100"/>
                  </a:cubicBezTo>
                  <a:cubicBezTo>
                    <a:pt x="118" y="108"/>
                    <a:pt x="122" y="116"/>
                    <a:pt x="127" y="124"/>
                  </a:cubicBezTo>
                  <a:cubicBezTo>
                    <a:pt x="135" y="139"/>
                    <a:pt x="144" y="155"/>
                    <a:pt x="153" y="170"/>
                  </a:cubicBezTo>
                  <a:cubicBezTo>
                    <a:pt x="154" y="170"/>
                    <a:pt x="154" y="170"/>
                    <a:pt x="154" y="171"/>
                  </a:cubicBezTo>
                  <a:cubicBezTo>
                    <a:pt x="155" y="172"/>
                    <a:pt x="157" y="171"/>
                    <a:pt x="156" y="169"/>
                  </a:cubicBezTo>
                  <a:cubicBezTo>
                    <a:pt x="130" y="118"/>
                    <a:pt x="97" y="71"/>
                    <a:pt x="64" y="24"/>
                  </a:cubicBezTo>
                  <a:cubicBezTo>
                    <a:pt x="63" y="23"/>
                    <a:pt x="61" y="24"/>
                    <a:pt x="62" y="25"/>
                  </a:cubicBezTo>
                  <a:cubicBezTo>
                    <a:pt x="69" y="44"/>
                    <a:pt x="83" y="58"/>
                    <a:pt x="93" y="75"/>
                  </a:cubicBezTo>
                  <a:cubicBezTo>
                    <a:pt x="94" y="76"/>
                    <a:pt x="96" y="75"/>
                    <a:pt x="96" y="73"/>
                  </a:cubicBezTo>
                  <a:cubicBezTo>
                    <a:pt x="80" y="47"/>
                    <a:pt x="59" y="24"/>
                    <a:pt x="39" y="1"/>
                  </a:cubicBezTo>
                  <a:cubicBezTo>
                    <a:pt x="39" y="2"/>
                    <a:pt x="38" y="3"/>
                    <a:pt x="37" y="3"/>
                  </a:cubicBezTo>
                  <a:cubicBezTo>
                    <a:pt x="53" y="22"/>
                    <a:pt x="67" y="42"/>
                    <a:pt x="87" y="57"/>
                  </a:cubicBezTo>
                  <a:cubicBezTo>
                    <a:pt x="88" y="58"/>
                    <a:pt x="90" y="56"/>
                    <a:pt x="89" y="55"/>
                  </a:cubicBezTo>
                  <a:cubicBezTo>
                    <a:pt x="69" y="39"/>
                    <a:pt x="57" y="16"/>
                    <a:pt x="36" y="1"/>
                  </a:cubicBezTo>
                  <a:cubicBezTo>
                    <a:pt x="35" y="0"/>
                    <a:pt x="33" y="2"/>
                    <a:pt x="34" y="3"/>
                  </a:cubicBezTo>
                  <a:cubicBezTo>
                    <a:pt x="47" y="23"/>
                    <a:pt x="64" y="38"/>
                    <a:pt x="78" y="57"/>
                  </a:cubicBezTo>
                  <a:cubicBezTo>
                    <a:pt x="79" y="57"/>
                    <a:pt x="79" y="56"/>
                    <a:pt x="80" y="55"/>
                  </a:cubicBezTo>
                  <a:cubicBezTo>
                    <a:pt x="74" y="47"/>
                    <a:pt x="67" y="38"/>
                    <a:pt x="60" y="30"/>
                  </a:cubicBezTo>
                  <a:cubicBezTo>
                    <a:pt x="53" y="23"/>
                    <a:pt x="46" y="15"/>
                    <a:pt x="37" y="10"/>
                  </a:cubicBezTo>
                  <a:cubicBezTo>
                    <a:pt x="36" y="9"/>
                    <a:pt x="34" y="11"/>
                    <a:pt x="35" y="12"/>
                  </a:cubicBezTo>
                  <a:cubicBezTo>
                    <a:pt x="43" y="31"/>
                    <a:pt x="59" y="46"/>
                    <a:pt x="71" y="63"/>
                  </a:cubicBezTo>
                  <a:cubicBezTo>
                    <a:pt x="72" y="62"/>
                    <a:pt x="73" y="62"/>
                    <a:pt x="73" y="61"/>
                  </a:cubicBezTo>
                  <a:cubicBezTo>
                    <a:pt x="59" y="45"/>
                    <a:pt x="47" y="27"/>
                    <a:pt x="29" y="14"/>
                  </a:cubicBezTo>
                  <a:cubicBezTo>
                    <a:pt x="28" y="13"/>
                    <a:pt x="26" y="14"/>
                    <a:pt x="27" y="16"/>
                  </a:cubicBezTo>
                  <a:cubicBezTo>
                    <a:pt x="37" y="35"/>
                    <a:pt x="53" y="49"/>
                    <a:pt x="66" y="66"/>
                  </a:cubicBezTo>
                  <a:cubicBezTo>
                    <a:pt x="67" y="68"/>
                    <a:pt x="69" y="66"/>
                    <a:pt x="68" y="65"/>
                  </a:cubicBezTo>
                  <a:cubicBezTo>
                    <a:pt x="62" y="55"/>
                    <a:pt x="54" y="46"/>
                    <a:pt x="46" y="37"/>
                  </a:cubicBezTo>
                  <a:cubicBezTo>
                    <a:pt x="39" y="29"/>
                    <a:pt x="30" y="21"/>
                    <a:pt x="20" y="16"/>
                  </a:cubicBezTo>
                  <a:cubicBezTo>
                    <a:pt x="19" y="16"/>
                    <a:pt x="18" y="17"/>
                    <a:pt x="18" y="18"/>
                  </a:cubicBezTo>
                  <a:cubicBezTo>
                    <a:pt x="20" y="29"/>
                    <a:pt x="28" y="38"/>
                    <a:pt x="36" y="46"/>
                  </a:cubicBezTo>
                  <a:cubicBezTo>
                    <a:pt x="44" y="55"/>
                    <a:pt x="54" y="63"/>
                    <a:pt x="60" y="74"/>
                  </a:cubicBezTo>
                  <a:cubicBezTo>
                    <a:pt x="61" y="74"/>
                    <a:pt x="62" y="73"/>
                    <a:pt x="62" y="73"/>
                  </a:cubicBezTo>
                  <a:cubicBezTo>
                    <a:pt x="48" y="59"/>
                    <a:pt x="37" y="42"/>
                    <a:pt x="20" y="31"/>
                  </a:cubicBezTo>
                  <a:cubicBezTo>
                    <a:pt x="19" y="30"/>
                    <a:pt x="17" y="31"/>
                    <a:pt x="18" y="32"/>
                  </a:cubicBezTo>
                  <a:cubicBezTo>
                    <a:pt x="26" y="49"/>
                    <a:pt x="40" y="62"/>
                    <a:pt x="50" y="77"/>
                  </a:cubicBezTo>
                  <a:cubicBezTo>
                    <a:pt x="51" y="77"/>
                    <a:pt x="52" y="76"/>
                    <a:pt x="53" y="76"/>
                  </a:cubicBezTo>
                  <a:cubicBezTo>
                    <a:pt x="36" y="58"/>
                    <a:pt x="23" y="37"/>
                    <a:pt x="3" y="22"/>
                  </a:cubicBezTo>
                  <a:cubicBezTo>
                    <a:pt x="2" y="21"/>
                    <a:pt x="0" y="23"/>
                    <a:pt x="2" y="24"/>
                  </a:cubicBezTo>
                  <a:cubicBezTo>
                    <a:pt x="25" y="48"/>
                    <a:pt x="45" y="75"/>
                    <a:pt x="61" y="103"/>
                  </a:cubicBezTo>
                  <a:cubicBezTo>
                    <a:pt x="78" y="132"/>
                    <a:pt x="94" y="162"/>
                    <a:pt x="106" y="193"/>
                  </a:cubicBezTo>
                  <a:cubicBezTo>
                    <a:pt x="110" y="204"/>
                    <a:pt x="113" y="216"/>
                    <a:pt x="115" y="228"/>
                  </a:cubicBezTo>
                  <a:cubicBezTo>
                    <a:pt x="116" y="228"/>
                    <a:pt x="117" y="228"/>
                    <a:pt x="118" y="227"/>
                  </a:cubicBezTo>
                  <a:cubicBezTo>
                    <a:pt x="108" y="217"/>
                    <a:pt x="102" y="204"/>
                    <a:pt x="97" y="191"/>
                  </a:cubicBezTo>
                  <a:cubicBezTo>
                    <a:pt x="92" y="178"/>
                    <a:pt x="87" y="165"/>
                    <a:pt x="82" y="152"/>
                  </a:cubicBezTo>
                  <a:cubicBezTo>
                    <a:pt x="76" y="136"/>
                    <a:pt x="70" y="119"/>
                    <a:pt x="63" y="103"/>
                  </a:cubicBezTo>
                  <a:cubicBezTo>
                    <a:pt x="60" y="96"/>
                    <a:pt x="56" y="88"/>
                    <a:pt x="52" y="81"/>
                  </a:cubicBezTo>
                  <a:cubicBezTo>
                    <a:pt x="49" y="75"/>
                    <a:pt x="45" y="69"/>
                    <a:pt x="42" y="62"/>
                  </a:cubicBezTo>
                  <a:cubicBezTo>
                    <a:pt x="40" y="57"/>
                    <a:pt x="38" y="51"/>
                    <a:pt x="38" y="45"/>
                  </a:cubicBezTo>
                  <a:cubicBezTo>
                    <a:pt x="37" y="46"/>
                    <a:pt x="36" y="46"/>
                    <a:pt x="36" y="47"/>
                  </a:cubicBezTo>
                  <a:cubicBezTo>
                    <a:pt x="46" y="52"/>
                    <a:pt x="52" y="62"/>
                    <a:pt x="58" y="72"/>
                  </a:cubicBezTo>
                  <a:cubicBezTo>
                    <a:pt x="63" y="81"/>
                    <a:pt x="68" y="92"/>
                    <a:pt x="74" y="102"/>
                  </a:cubicBezTo>
                  <a:cubicBezTo>
                    <a:pt x="77" y="109"/>
                    <a:pt x="82" y="115"/>
                    <a:pt x="85" y="122"/>
                  </a:cubicBezTo>
                  <a:cubicBezTo>
                    <a:pt x="90" y="129"/>
                    <a:pt x="94" y="137"/>
                    <a:pt x="99" y="145"/>
                  </a:cubicBezTo>
                  <a:cubicBezTo>
                    <a:pt x="107" y="161"/>
                    <a:pt x="115" y="177"/>
                    <a:pt x="124" y="192"/>
                  </a:cubicBezTo>
                  <a:cubicBezTo>
                    <a:pt x="126" y="198"/>
                    <a:pt x="129" y="203"/>
                    <a:pt x="132" y="208"/>
                  </a:cubicBezTo>
                  <a:cubicBezTo>
                    <a:pt x="133" y="210"/>
                    <a:pt x="135" y="209"/>
                    <a:pt x="135" y="207"/>
                  </a:cubicBezTo>
                  <a:cubicBezTo>
                    <a:pt x="118" y="176"/>
                    <a:pt x="102" y="144"/>
                    <a:pt x="84" y="113"/>
                  </a:cubicBezTo>
                  <a:cubicBezTo>
                    <a:pt x="80" y="108"/>
                    <a:pt x="77" y="102"/>
                    <a:pt x="74" y="97"/>
                  </a:cubicBezTo>
                  <a:cubicBezTo>
                    <a:pt x="71" y="92"/>
                    <a:pt x="69" y="86"/>
                    <a:pt x="66" y="81"/>
                  </a:cubicBezTo>
                  <a:cubicBezTo>
                    <a:pt x="61" y="71"/>
                    <a:pt x="55" y="60"/>
                    <a:pt x="47" y="52"/>
                  </a:cubicBezTo>
                  <a:cubicBezTo>
                    <a:pt x="44" y="49"/>
                    <a:pt x="41" y="46"/>
                    <a:pt x="37" y="44"/>
                  </a:cubicBezTo>
                  <a:cubicBezTo>
                    <a:pt x="36" y="44"/>
                    <a:pt x="35" y="45"/>
                    <a:pt x="35" y="46"/>
                  </a:cubicBezTo>
                  <a:cubicBezTo>
                    <a:pt x="35" y="59"/>
                    <a:pt x="44" y="71"/>
                    <a:pt x="50" y="83"/>
                  </a:cubicBezTo>
                  <a:cubicBezTo>
                    <a:pt x="58" y="98"/>
                    <a:pt x="65" y="114"/>
                    <a:pt x="71" y="130"/>
                  </a:cubicBezTo>
                  <a:cubicBezTo>
                    <a:pt x="77" y="144"/>
                    <a:pt x="82" y="159"/>
                    <a:pt x="87" y="173"/>
                  </a:cubicBezTo>
                  <a:cubicBezTo>
                    <a:pt x="92" y="186"/>
                    <a:pt x="97" y="200"/>
                    <a:pt x="104" y="213"/>
                  </a:cubicBezTo>
                  <a:cubicBezTo>
                    <a:pt x="107" y="218"/>
                    <a:pt x="111" y="224"/>
                    <a:pt x="115" y="229"/>
                  </a:cubicBezTo>
                  <a:cubicBezTo>
                    <a:pt x="116" y="230"/>
                    <a:pt x="118" y="230"/>
                    <a:pt x="118" y="228"/>
                  </a:cubicBezTo>
                  <a:cubicBezTo>
                    <a:pt x="112" y="196"/>
                    <a:pt x="98" y="165"/>
                    <a:pt x="83" y="136"/>
                  </a:cubicBezTo>
                  <a:cubicBezTo>
                    <a:pt x="68" y="107"/>
                    <a:pt x="51" y="79"/>
                    <a:pt x="31" y="53"/>
                  </a:cubicBezTo>
                  <a:cubicBezTo>
                    <a:pt x="22" y="42"/>
                    <a:pt x="13" y="32"/>
                    <a:pt x="3" y="22"/>
                  </a:cubicBezTo>
                  <a:cubicBezTo>
                    <a:pt x="3" y="23"/>
                    <a:pt x="2" y="24"/>
                    <a:pt x="2" y="24"/>
                  </a:cubicBezTo>
                  <a:cubicBezTo>
                    <a:pt x="21" y="39"/>
                    <a:pt x="34" y="60"/>
                    <a:pt x="50" y="77"/>
                  </a:cubicBezTo>
                  <a:cubicBezTo>
                    <a:pt x="52" y="79"/>
                    <a:pt x="54" y="77"/>
                    <a:pt x="53" y="76"/>
                  </a:cubicBezTo>
                  <a:cubicBezTo>
                    <a:pt x="42" y="60"/>
                    <a:pt x="28" y="48"/>
                    <a:pt x="21" y="31"/>
                  </a:cubicBezTo>
                  <a:cubicBezTo>
                    <a:pt x="20" y="32"/>
                    <a:pt x="19" y="32"/>
                    <a:pt x="18" y="33"/>
                  </a:cubicBezTo>
                  <a:cubicBezTo>
                    <a:pt x="35" y="44"/>
                    <a:pt x="46" y="62"/>
                    <a:pt x="61" y="75"/>
                  </a:cubicBezTo>
                  <a:cubicBezTo>
                    <a:pt x="62" y="76"/>
                    <a:pt x="64" y="74"/>
                    <a:pt x="63" y="73"/>
                  </a:cubicBezTo>
                  <a:cubicBezTo>
                    <a:pt x="57" y="63"/>
                    <a:pt x="48" y="55"/>
                    <a:pt x="40" y="47"/>
                  </a:cubicBezTo>
                  <a:cubicBezTo>
                    <a:pt x="32" y="38"/>
                    <a:pt x="23" y="29"/>
                    <a:pt x="21" y="17"/>
                  </a:cubicBezTo>
                  <a:cubicBezTo>
                    <a:pt x="20" y="18"/>
                    <a:pt x="20" y="18"/>
                    <a:pt x="19" y="19"/>
                  </a:cubicBezTo>
                  <a:cubicBezTo>
                    <a:pt x="29" y="24"/>
                    <a:pt x="38" y="32"/>
                    <a:pt x="45" y="40"/>
                  </a:cubicBezTo>
                  <a:cubicBezTo>
                    <a:pt x="53" y="48"/>
                    <a:pt x="60" y="57"/>
                    <a:pt x="66" y="66"/>
                  </a:cubicBezTo>
                  <a:cubicBezTo>
                    <a:pt x="67" y="66"/>
                    <a:pt x="67" y="65"/>
                    <a:pt x="68" y="65"/>
                  </a:cubicBezTo>
                  <a:cubicBezTo>
                    <a:pt x="55" y="48"/>
                    <a:pt x="39" y="33"/>
                    <a:pt x="29" y="15"/>
                  </a:cubicBezTo>
                  <a:cubicBezTo>
                    <a:pt x="29" y="15"/>
                    <a:pt x="28" y="16"/>
                    <a:pt x="27" y="16"/>
                  </a:cubicBezTo>
                  <a:cubicBezTo>
                    <a:pt x="45" y="29"/>
                    <a:pt x="57" y="47"/>
                    <a:pt x="71" y="63"/>
                  </a:cubicBezTo>
                  <a:cubicBezTo>
                    <a:pt x="72" y="64"/>
                    <a:pt x="74" y="62"/>
                    <a:pt x="73" y="61"/>
                  </a:cubicBezTo>
                  <a:cubicBezTo>
                    <a:pt x="61" y="45"/>
                    <a:pt x="46" y="30"/>
                    <a:pt x="37" y="11"/>
                  </a:cubicBezTo>
                  <a:cubicBezTo>
                    <a:pt x="37" y="11"/>
                    <a:pt x="36" y="12"/>
                    <a:pt x="36" y="13"/>
                  </a:cubicBezTo>
                  <a:cubicBezTo>
                    <a:pt x="44" y="18"/>
                    <a:pt x="52" y="25"/>
                    <a:pt x="58" y="33"/>
                  </a:cubicBezTo>
                  <a:cubicBezTo>
                    <a:pt x="65" y="41"/>
                    <a:pt x="72" y="49"/>
                    <a:pt x="78" y="57"/>
                  </a:cubicBezTo>
                  <a:cubicBezTo>
                    <a:pt x="79" y="59"/>
                    <a:pt x="81" y="57"/>
                    <a:pt x="80" y="55"/>
                  </a:cubicBezTo>
                  <a:cubicBezTo>
                    <a:pt x="66" y="37"/>
                    <a:pt x="49" y="21"/>
                    <a:pt x="36" y="2"/>
                  </a:cubicBezTo>
                  <a:cubicBezTo>
                    <a:pt x="36" y="2"/>
                    <a:pt x="35" y="3"/>
                    <a:pt x="34" y="4"/>
                  </a:cubicBezTo>
                  <a:cubicBezTo>
                    <a:pt x="55" y="18"/>
                    <a:pt x="68" y="41"/>
                    <a:pt x="87" y="57"/>
                  </a:cubicBezTo>
                  <a:cubicBezTo>
                    <a:pt x="88" y="57"/>
                    <a:pt x="88" y="56"/>
                    <a:pt x="89" y="55"/>
                  </a:cubicBezTo>
                  <a:cubicBezTo>
                    <a:pt x="69" y="40"/>
                    <a:pt x="55" y="20"/>
                    <a:pt x="39" y="1"/>
                  </a:cubicBezTo>
                  <a:cubicBezTo>
                    <a:pt x="38" y="0"/>
                    <a:pt x="36" y="2"/>
                    <a:pt x="37" y="3"/>
                  </a:cubicBezTo>
                  <a:cubicBezTo>
                    <a:pt x="57" y="26"/>
                    <a:pt x="78" y="48"/>
                    <a:pt x="93" y="74"/>
                  </a:cubicBezTo>
                  <a:cubicBezTo>
                    <a:pt x="94" y="74"/>
                    <a:pt x="95" y="73"/>
                    <a:pt x="95" y="73"/>
                  </a:cubicBezTo>
                  <a:cubicBezTo>
                    <a:pt x="85" y="57"/>
                    <a:pt x="71" y="42"/>
                    <a:pt x="64" y="24"/>
                  </a:cubicBezTo>
                  <a:cubicBezTo>
                    <a:pt x="63" y="25"/>
                    <a:pt x="63" y="25"/>
                    <a:pt x="62" y="26"/>
                  </a:cubicBezTo>
                  <a:cubicBezTo>
                    <a:pt x="95" y="72"/>
                    <a:pt x="127" y="120"/>
                    <a:pt x="154" y="170"/>
                  </a:cubicBezTo>
                  <a:cubicBezTo>
                    <a:pt x="155" y="170"/>
                    <a:pt x="155" y="170"/>
                    <a:pt x="156" y="169"/>
                  </a:cubicBezTo>
                  <a:cubicBezTo>
                    <a:pt x="147" y="154"/>
                    <a:pt x="138" y="139"/>
                    <a:pt x="130" y="124"/>
                  </a:cubicBezTo>
                  <a:cubicBezTo>
                    <a:pt x="122" y="110"/>
                    <a:pt x="115" y="96"/>
                    <a:pt x="107" y="82"/>
                  </a:cubicBezTo>
                  <a:cubicBezTo>
                    <a:pt x="101" y="73"/>
                    <a:pt x="94" y="65"/>
                    <a:pt x="88" y="55"/>
                  </a:cubicBezTo>
                  <a:cubicBezTo>
                    <a:pt x="85" y="51"/>
                    <a:pt x="82" y="46"/>
                    <a:pt x="79" y="41"/>
                  </a:cubicBezTo>
                  <a:cubicBezTo>
                    <a:pt x="77" y="37"/>
                    <a:pt x="76" y="32"/>
                    <a:pt x="76" y="27"/>
                  </a:cubicBezTo>
                  <a:cubicBezTo>
                    <a:pt x="75" y="28"/>
                    <a:pt x="74" y="28"/>
                    <a:pt x="73" y="28"/>
                  </a:cubicBezTo>
                  <a:cubicBezTo>
                    <a:pt x="94" y="55"/>
                    <a:pt x="112" y="84"/>
                    <a:pt x="128" y="115"/>
                  </a:cubicBezTo>
                  <a:cubicBezTo>
                    <a:pt x="135" y="128"/>
                    <a:pt x="142" y="141"/>
                    <a:pt x="148" y="154"/>
                  </a:cubicBezTo>
                  <a:cubicBezTo>
                    <a:pt x="155" y="168"/>
                    <a:pt x="161" y="182"/>
                    <a:pt x="163" y="197"/>
                  </a:cubicBezTo>
                  <a:cubicBezTo>
                    <a:pt x="164" y="197"/>
                    <a:pt x="165" y="196"/>
                    <a:pt x="165" y="196"/>
                  </a:cubicBezTo>
                  <a:cubicBezTo>
                    <a:pt x="161" y="193"/>
                    <a:pt x="159" y="187"/>
                    <a:pt x="156" y="183"/>
                  </a:cubicBezTo>
                  <a:cubicBezTo>
                    <a:pt x="153" y="177"/>
                    <a:pt x="150" y="171"/>
                    <a:pt x="147" y="166"/>
                  </a:cubicBezTo>
                  <a:cubicBezTo>
                    <a:pt x="140" y="154"/>
                    <a:pt x="133" y="142"/>
                    <a:pt x="126" y="129"/>
                  </a:cubicBezTo>
                  <a:cubicBezTo>
                    <a:pt x="113" y="106"/>
                    <a:pt x="97" y="84"/>
                    <a:pt x="87" y="59"/>
                  </a:cubicBezTo>
                  <a:cubicBezTo>
                    <a:pt x="86" y="60"/>
                    <a:pt x="85" y="60"/>
                    <a:pt x="84" y="61"/>
                  </a:cubicBezTo>
                  <a:cubicBezTo>
                    <a:pt x="102" y="82"/>
                    <a:pt x="114" y="108"/>
                    <a:pt x="127" y="133"/>
                  </a:cubicBezTo>
                  <a:cubicBezTo>
                    <a:pt x="141" y="160"/>
                    <a:pt x="156" y="187"/>
                    <a:pt x="165" y="216"/>
                  </a:cubicBezTo>
                  <a:cubicBezTo>
                    <a:pt x="166" y="216"/>
                    <a:pt x="167" y="216"/>
                    <a:pt x="168" y="215"/>
                  </a:cubicBezTo>
                  <a:cubicBezTo>
                    <a:pt x="152" y="183"/>
                    <a:pt x="136" y="151"/>
                    <a:pt x="118" y="120"/>
                  </a:cubicBezTo>
                  <a:cubicBezTo>
                    <a:pt x="109" y="105"/>
                    <a:pt x="101" y="90"/>
                    <a:pt x="91" y="75"/>
                  </a:cubicBezTo>
                  <a:cubicBezTo>
                    <a:pt x="87" y="69"/>
                    <a:pt x="83" y="62"/>
                    <a:pt x="79" y="56"/>
                  </a:cubicBezTo>
                  <a:cubicBezTo>
                    <a:pt x="75" y="50"/>
                    <a:pt x="72" y="44"/>
                    <a:pt x="66" y="40"/>
                  </a:cubicBezTo>
                  <a:cubicBezTo>
                    <a:pt x="66" y="40"/>
                    <a:pt x="66" y="40"/>
                    <a:pt x="65" y="39"/>
                  </a:cubicBezTo>
                  <a:cubicBezTo>
                    <a:pt x="64" y="39"/>
                    <a:pt x="63" y="40"/>
                    <a:pt x="63" y="41"/>
                  </a:cubicBezTo>
                  <a:cubicBezTo>
                    <a:pt x="69" y="57"/>
                    <a:pt x="79" y="71"/>
                    <a:pt x="87" y="86"/>
                  </a:cubicBezTo>
                  <a:cubicBezTo>
                    <a:pt x="95" y="102"/>
                    <a:pt x="103" y="118"/>
                    <a:pt x="111" y="134"/>
                  </a:cubicBezTo>
                  <a:cubicBezTo>
                    <a:pt x="125" y="164"/>
                    <a:pt x="141" y="195"/>
                    <a:pt x="151" y="227"/>
                  </a:cubicBezTo>
                  <a:cubicBezTo>
                    <a:pt x="153" y="232"/>
                    <a:pt x="154" y="238"/>
                    <a:pt x="155" y="243"/>
                  </a:cubicBezTo>
                  <a:cubicBezTo>
                    <a:pt x="156" y="242"/>
                    <a:pt x="157" y="242"/>
                    <a:pt x="158" y="242"/>
                  </a:cubicBezTo>
                  <a:cubicBezTo>
                    <a:pt x="140" y="215"/>
                    <a:pt x="130" y="184"/>
                    <a:pt x="116" y="156"/>
                  </a:cubicBezTo>
                  <a:cubicBezTo>
                    <a:pt x="100" y="125"/>
                    <a:pt x="81" y="95"/>
                    <a:pt x="64" y="64"/>
                  </a:cubicBezTo>
                  <a:cubicBezTo>
                    <a:pt x="63" y="65"/>
                    <a:pt x="62" y="65"/>
                    <a:pt x="61" y="66"/>
                  </a:cubicBezTo>
                  <a:cubicBezTo>
                    <a:pt x="80" y="93"/>
                    <a:pt x="96" y="122"/>
                    <a:pt x="111" y="151"/>
                  </a:cubicBezTo>
                  <a:cubicBezTo>
                    <a:pt x="118" y="167"/>
                    <a:pt x="126" y="183"/>
                    <a:pt x="133" y="199"/>
                  </a:cubicBezTo>
                  <a:cubicBezTo>
                    <a:pt x="137" y="207"/>
                    <a:pt x="140" y="215"/>
                    <a:pt x="144" y="223"/>
                  </a:cubicBezTo>
                  <a:cubicBezTo>
                    <a:pt x="146" y="227"/>
                    <a:pt x="147" y="231"/>
                    <a:pt x="149" y="235"/>
                  </a:cubicBezTo>
                  <a:cubicBezTo>
                    <a:pt x="151" y="239"/>
                    <a:pt x="153" y="243"/>
                    <a:pt x="154" y="248"/>
                  </a:cubicBezTo>
                  <a:cubicBezTo>
                    <a:pt x="154" y="248"/>
                    <a:pt x="155" y="247"/>
                    <a:pt x="156" y="247"/>
                  </a:cubicBezTo>
                  <a:cubicBezTo>
                    <a:pt x="139" y="216"/>
                    <a:pt x="124" y="183"/>
                    <a:pt x="107" y="151"/>
                  </a:cubicBezTo>
                  <a:cubicBezTo>
                    <a:pt x="99" y="136"/>
                    <a:pt x="91" y="121"/>
                    <a:pt x="81" y="107"/>
                  </a:cubicBezTo>
                  <a:cubicBezTo>
                    <a:pt x="72" y="93"/>
                    <a:pt x="62" y="79"/>
                    <a:pt x="52" y="66"/>
                  </a:cubicBezTo>
                  <a:cubicBezTo>
                    <a:pt x="47" y="59"/>
                    <a:pt x="42" y="52"/>
                    <a:pt x="35" y="47"/>
                  </a:cubicBezTo>
                  <a:cubicBezTo>
                    <a:pt x="34" y="47"/>
                    <a:pt x="33" y="48"/>
                    <a:pt x="33" y="49"/>
                  </a:cubicBezTo>
                  <a:cubicBezTo>
                    <a:pt x="49" y="79"/>
                    <a:pt x="68" y="108"/>
                    <a:pt x="84" y="138"/>
                  </a:cubicBezTo>
                  <a:cubicBezTo>
                    <a:pt x="92" y="153"/>
                    <a:pt x="98" y="169"/>
                    <a:pt x="105" y="185"/>
                  </a:cubicBezTo>
                  <a:cubicBezTo>
                    <a:pt x="112" y="202"/>
                    <a:pt x="119" y="218"/>
                    <a:pt x="124" y="235"/>
                  </a:cubicBezTo>
                  <a:cubicBezTo>
                    <a:pt x="128" y="246"/>
                    <a:pt x="131" y="257"/>
                    <a:pt x="136" y="266"/>
                  </a:cubicBezTo>
                  <a:cubicBezTo>
                    <a:pt x="136" y="268"/>
                    <a:pt x="139" y="267"/>
                    <a:pt x="138" y="266"/>
                  </a:cubicBezTo>
                  <a:cubicBezTo>
                    <a:pt x="126" y="198"/>
                    <a:pt x="95" y="137"/>
                    <a:pt x="62" y="77"/>
                  </a:cubicBezTo>
                  <a:cubicBezTo>
                    <a:pt x="62" y="76"/>
                    <a:pt x="62" y="76"/>
                    <a:pt x="62" y="75"/>
                  </a:cubicBezTo>
                  <a:cubicBezTo>
                    <a:pt x="61" y="76"/>
                    <a:pt x="60" y="76"/>
                    <a:pt x="59" y="77"/>
                  </a:cubicBezTo>
                  <a:cubicBezTo>
                    <a:pt x="67" y="85"/>
                    <a:pt x="73" y="95"/>
                    <a:pt x="79" y="106"/>
                  </a:cubicBezTo>
                  <a:cubicBezTo>
                    <a:pt x="84" y="117"/>
                    <a:pt x="90" y="128"/>
                    <a:pt x="95" y="140"/>
                  </a:cubicBezTo>
                  <a:cubicBezTo>
                    <a:pt x="106" y="164"/>
                    <a:pt x="115" y="188"/>
                    <a:pt x="120" y="214"/>
                  </a:cubicBezTo>
                  <a:cubicBezTo>
                    <a:pt x="120" y="216"/>
                    <a:pt x="123" y="215"/>
                    <a:pt x="123" y="21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50" name="Freeform 48"/>
            <p:cNvSpPr>
              <a:spLocks noChangeArrowheads="1"/>
            </p:cNvSpPr>
            <p:nvPr/>
          </p:nvSpPr>
          <p:spPr bwMode="auto">
            <a:xfrm>
              <a:off x="4079" y="2197"/>
              <a:ext cx="294" cy="423"/>
            </a:xfrm>
            <a:custGeom>
              <a:avLst/>
              <a:gdLst>
                <a:gd name="T0" fmla="*/ 1012006 w 152"/>
                <a:gd name="T1" fmla="*/ 1609200 h 219"/>
                <a:gd name="T2" fmla="*/ 760096 w 152"/>
                <a:gd name="T3" fmla="*/ 1123610 h 219"/>
                <a:gd name="T4" fmla="*/ 307779 w 152"/>
                <a:gd name="T5" fmla="*/ 474805 h 219"/>
                <a:gd name="T6" fmla="*/ 857447 w 152"/>
                <a:gd name="T7" fmla="*/ 1166916 h 219"/>
                <a:gd name="T8" fmla="*/ 1305298 w 152"/>
                <a:gd name="T9" fmla="*/ 2150677 h 219"/>
                <a:gd name="T10" fmla="*/ 1107618 w 152"/>
                <a:gd name="T11" fmla="*/ 1727969 h 219"/>
                <a:gd name="T12" fmla="*/ 370264 w 152"/>
                <a:gd name="T13" fmla="*/ 419803 h 219"/>
                <a:gd name="T14" fmla="*/ 1341385 w 152"/>
                <a:gd name="T15" fmla="*/ 1973762 h 219"/>
                <a:gd name="T16" fmla="*/ 822200 w 152"/>
                <a:gd name="T17" fmla="*/ 776068 h 219"/>
                <a:gd name="T18" fmla="*/ 1561154 w 152"/>
                <a:gd name="T19" fmla="*/ 2124928 h 219"/>
                <a:gd name="T20" fmla="*/ 822200 w 152"/>
                <a:gd name="T21" fmla="*/ 743887 h 219"/>
                <a:gd name="T22" fmla="*/ 1326547 w 152"/>
                <a:gd name="T23" fmla="*/ 1639237 h 219"/>
                <a:gd name="T24" fmla="*/ 737325 w 152"/>
                <a:gd name="T25" fmla="*/ 515295 h 219"/>
                <a:gd name="T26" fmla="*/ 534273 w 152"/>
                <a:gd name="T27" fmla="*/ 301178 h 219"/>
                <a:gd name="T28" fmla="*/ 844865 w 152"/>
                <a:gd name="T29" fmla="*/ 692111 h 219"/>
                <a:gd name="T30" fmla="*/ 572646 w 152"/>
                <a:gd name="T31" fmla="*/ 474805 h 219"/>
                <a:gd name="T32" fmla="*/ 205313 w 152"/>
                <a:gd name="T33" fmla="*/ 72238 h 219"/>
                <a:gd name="T34" fmla="*/ 186883 w 152"/>
                <a:gd name="T35" fmla="*/ 110820 h 219"/>
                <a:gd name="T36" fmla="*/ 523214 w 152"/>
                <a:gd name="T37" fmla="*/ 593334 h 219"/>
                <a:gd name="T38" fmla="*/ 361471 w 152"/>
                <a:gd name="T39" fmla="*/ 520539 h 219"/>
                <a:gd name="T40" fmla="*/ 10936 w 152"/>
                <a:gd name="T41" fmla="*/ 151166 h 219"/>
                <a:gd name="T42" fmla="*/ 40914 w 152"/>
                <a:gd name="T43" fmla="*/ 118558 h 219"/>
                <a:gd name="T44" fmla="*/ 408049 w 152"/>
                <a:gd name="T45" fmla="*/ 492820 h 219"/>
                <a:gd name="T46" fmla="*/ 120114 w 152"/>
                <a:gd name="T47" fmla="*/ 31779 h 219"/>
                <a:gd name="T48" fmla="*/ 153066 w 152"/>
                <a:gd name="T49" fmla="*/ 10861 h 219"/>
                <a:gd name="T50" fmla="*/ 392975 w 152"/>
                <a:gd name="T51" fmla="*/ 492820 h 219"/>
                <a:gd name="T52" fmla="*/ 21153 w 152"/>
                <a:gd name="T53" fmla="*/ 139528 h 219"/>
                <a:gd name="T54" fmla="*/ 32106 w 152"/>
                <a:gd name="T55" fmla="*/ 139528 h 219"/>
                <a:gd name="T56" fmla="*/ 392975 w 152"/>
                <a:gd name="T57" fmla="*/ 503685 h 219"/>
                <a:gd name="T58" fmla="*/ 505001 w 152"/>
                <a:gd name="T59" fmla="*/ 614461 h 219"/>
                <a:gd name="T60" fmla="*/ 164162 w 152"/>
                <a:gd name="T61" fmla="*/ 139528 h 219"/>
                <a:gd name="T62" fmla="*/ 232326 w 152"/>
                <a:gd name="T63" fmla="*/ 51341 h 219"/>
                <a:gd name="T64" fmla="*/ 595309 w 152"/>
                <a:gd name="T65" fmla="*/ 452316 h 219"/>
                <a:gd name="T66" fmla="*/ 811999 w 152"/>
                <a:gd name="T67" fmla="*/ 714574 h 219"/>
                <a:gd name="T68" fmla="*/ 562639 w 152"/>
                <a:gd name="T69" fmla="*/ 291978 h 219"/>
                <a:gd name="T70" fmla="*/ 1045110 w 152"/>
                <a:gd name="T71" fmla="*/ 1102647 h 219"/>
                <a:gd name="T72" fmla="*/ 1458472 w 152"/>
                <a:gd name="T73" fmla="*/ 2124928 h 219"/>
                <a:gd name="T74" fmla="*/ 811999 w 152"/>
                <a:gd name="T75" fmla="*/ 743887 h 219"/>
                <a:gd name="T76" fmla="*/ 1561154 w 152"/>
                <a:gd name="T77" fmla="*/ 2113293 h 219"/>
                <a:gd name="T78" fmla="*/ 1426142 w 152"/>
                <a:gd name="T79" fmla="*/ 2191136 h 219"/>
                <a:gd name="T80" fmla="*/ 1261366 w 152"/>
                <a:gd name="T81" fmla="*/ 1760574 h 219"/>
                <a:gd name="T82" fmla="*/ 392975 w 152"/>
                <a:gd name="T83" fmla="*/ 401794 h 219"/>
                <a:gd name="T84" fmla="*/ 1088262 w 152"/>
                <a:gd name="T85" fmla="*/ 1760574 h 219"/>
                <a:gd name="T86" fmla="*/ 1326547 w 152"/>
                <a:gd name="T87" fmla="*/ 2150677 h 219"/>
                <a:gd name="T88" fmla="*/ 646475 w 152"/>
                <a:gd name="T89" fmla="*/ 806659 h 219"/>
                <a:gd name="T90" fmla="*/ 307779 w 152"/>
                <a:gd name="T91" fmla="*/ 442307 h 219"/>
                <a:gd name="T92" fmla="*/ 1176168 w 152"/>
                <a:gd name="T93" fmla="*/ 1941985 h 219"/>
                <a:gd name="T94" fmla="*/ 857447 w 152"/>
                <a:gd name="T95" fmla="*/ 1275633 h 2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52" h="219">
                  <a:moveTo>
                    <a:pt x="41" y="75"/>
                  </a:moveTo>
                  <a:cubicBezTo>
                    <a:pt x="58" y="90"/>
                    <a:pt x="71" y="109"/>
                    <a:pt x="82" y="129"/>
                  </a:cubicBezTo>
                  <a:cubicBezTo>
                    <a:pt x="88" y="139"/>
                    <a:pt x="93" y="149"/>
                    <a:pt x="99" y="160"/>
                  </a:cubicBezTo>
                  <a:cubicBezTo>
                    <a:pt x="105" y="170"/>
                    <a:pt x="111" y="181"/>
                    <a:pt x="115" y="193"/>
                  </a:cubicBezTo>
                  <a:cubicBezTo>
                    <a:pt x="116" y="192"/>
                    <a:pt x="117" y="192"/>
                    <a:pt x="118" y="192"/>
                  </a:cubicBezTo>
                  <a:cubicBezTo>
                    <a:pt x="104" y="164"/>
                    <a:pt x="90" y="138"/>
                    <a:pt x="74" y="112"/>
                  </a:cubicBezTo>
                  <a:cubicBezTo>
                    <a:pt x="67" y="101"/>
                    <a:pt x="59" y="90"/>
                    <a:pt x="51" y="80"/>
                  </a:cubicBezTo>
                  <a:cubicBezTo>
                    <a:pt x="43" y="69"/>
                    <a:pt x="36" y="58"/>
                    <a:pt x="31" y="45"/>
                  </a:cubicBezTo>
                  <a:cubicBezTo>
                    <a:pt x="31" y="46"/>
                    <a:pt x="30" y="47"/>
                    <a:pt x="30" y="47"/>
                  </a:cubicBezTo>
                  <a:cubicBezTo>
                    <a:pt x="36" y="48"/>
                    <a:pt x="40" y="54"/>
                    <a:pt x="43" y="58"/>
                  </a:cubicBezTo>
                  <a:cubicBezTo>
                    <a:pt x="47" y="63"/>
                    <a:pt x="51" y="68"/>
                    <a:pt x="54" y="73"/>
                  </a:cubicBezTo>
                  <a:cubicBezTo>
                    <a:pt x="65" y="87"/>
                    <a:pt x="75" y="101"/>
                    <a:pt x="84" y="116"/>
                  </a:cubicBezTo>
                  <a:cubicBezTo>
                    <a:pt x="92" y="131"/>
                    <a:pt x="101" y="146"/>
                    <a:pt x="108" y="161"/>
                  </a:cubicBezTo>
                  <a:cubicBezTo>
                    <a:pt x="116" y="176"/>
                    <a:pt x="123" y="192"/>
                    <a:pt x="126" y="209"/>
                  </a:cubicBezTo>
                  <a:cubicBezTo>
                    <a:pt x="126" y="211"/>
                    <a:pt x="127" y="213"/>
                    <a:pt x="127" y="214"/>
                  </a:cubicBezTo>
                  <a:cubicBezTo>
                    <a:pt x="128" y="214"/>
                    <a:pt x="128" y="214"/>
                    <a:pt x="129" y="213"/>
                  </a:cubicBezTo>
                  <a:cubicBezTo>
                    <a:pt x="124" y="208"/>
                    <a:pt x="121" y="202"/>
                    <a:pt x="118" y="195"/>
                  </a:cubicBezTo>
                  <a:cubicBezTo>
                    <a:pt x="115" y="188"/>
                    <a:pt x="111" y="180"/>
                    <a:pt x="108" y="172"/>
                  </a:cubicBezTo>
                  <a:cubicBezTo>
                    <a:pt x="101" y="157"/>
                    <a:pt x="94" y="141"/>
                    <a:pt x="87" y="126"/>
                  </a:cubicBezTo>
                  <a:cubicBezTo>
                    <a:pt x="72" y="97"/>
                    <a:pt x="55" y="68"/>
                    <a:pt x="38" y="40"/>
                  </a:cubicBezTo>
                  <a:cubicBezTo>
                    <a:pt x="37" y="41"/>
                    <a:pt x="36" y="41"/>
                    <a:pt x="36" y="42"/>
                  </a:cubicBezTo>
                  <a:cubicBezTo>
                    <a:pt x="55" y="70"/>
                    <a:pt x="76" y="98"/>
                    <a:pt x="94" y="128"/>
                  </a:cubicBezTo>
                  <a:cubicBezTo>
                    <a:pt x="103" y="143"/>
                    <a:pt x="111" y="158"/>
                    <a:pt x="119" y="174"/>
                  </a:cubicBezTo>
                  <a:cubicBezTo>
                    <a:pt x="123" y="181"/>
                    <a:pt x="127" y="188"/>
                    <a:pt x="131" y="196"/>
                  </a:cubicBezTo>
                  <a:cubicBezTo>
                    <a:pt x="134" y="202"/>
                    <a:pt x="138" y="209"/>
                    <a:pt x="139" y="217"/>
                  </a:cubicBezTo>
                  <a:cubicBezTo>
                    <a:pt x="140" y="217"/>
                    <a:pt x="141" y="217"/>
                    <a:pt x="142" y="216"/>
                  </a:cubicBezTo>
                  <a:cubicBezTo>
                    <a:pt x="118" y="172"/>
                    <a:pt x="106" y="121"/>
                    <a:pt x="80" y="77"/>
                  </a:cubicBezTo>
                  <a:cubicBezTo>
                    <a:pt x="79" y="78"/>
                    <a:pt x="78" y="78"/>
                    <a:pt x="78" y="79"/>
                  </a:cubicBezTo>
                  <a:cubicBezTo>
                    <a:pt x="108" y="119"/>
                    <a:pt x="120" y="170"/>
                    <a:pt x="150" y="212"/>
                  </a:cubicBezTo>
                  <a:cubicBezTo>
                    <a:pt x="150" y="213"/>
                    <a:pt x="152" y="212"/>
                    <a:pt x="152" y="211"/>
                  </a:cubicBezTo>
                  <a:cubicBezTo>
                    <a:pt x="146" y="187"/>
                    <a:pt x="132" y="167"/>
                    <a:pt x="121" y="146"/>
                  </a:cubicBezTo>
                  <a:cubicBezTo>
                    <a:pt x="108" y="121"/>
                    <a:pt x="94" y="98"/>
                    <a:pt x="82" y="73"/>
                  </a:cubicBezTo>
                  <a:cubicBezTo>
                    <a:pt x="81" y="74"/>
                    <a:pt x="80" y="74"/>
                    <a:pt x="80" y="74"/>
                  </a:cubicBezTo>
                  <a:cubicBezTo>
                    <a:pt x="109" y="116"/>
                    <a:pt x="117" y="168"/>
                    <a:pt x="143" y="212"/>
                  </a:cubicBezTo>
                  <a:cubicBezTo>
                    <a:pt x="143" y="213"/>
                    <a:pt x="146" y="213"/>
                    <a:pt x="145" y="211"/>
                  </a:cubicBezTo>
                  <a:cubicBezTo>
                    <a:pt x="141" y="194"/>
                    <a:pt x="135" y="178"/>
                    <a:pt x="129" y="163"/>
                  </a:cubicBezTo>
                  <a:cubicBezTo>
                    <a:pt x="122" y="147"/>
                    <a:pt x="115" y="131"/>
                    <a:pt x="108" y="116"/>
                  </a:cubicBezTo>
                  <a:cubicBezTo>
                    <a:pt x="100" y="100"/>
                    <a:pt x="92" y="85"/>
                    <a:pt x="83" y="70"/>
                  </a:cubicBezTo>
                  <a:cubicBezTo>
                    <a:pt x="79" y="64"/>
                    <a:pt x="75" y="57"/>
                    <a:pt x="72" y="51"/>
                  </a:cubicBezTo>
                  <a:cubicBezTo>
                    <a:pt x="68" y="45"/>
                    <a:pt x="65" y="39"/>
                    <a:pt x="60" y="34"/>
                  </a:cubicBezTo>
                  <a:cubicBezTo>
                    <a:pt x="59" y="32"/>
                    <a:pt x="57" y="30"/>
                    <a:pt x="55" y="28"/>
                  </a:cubicBezTo>
                  <a:cubicBezTo>
                    <a:pt x="54" y="28"/>
                    <a:pt x="52" y="28"/>
                    <a:pt x="52" y="30"/>
                  </a:cubicBezTo>
                  <a:cubicBezTo>
                    <a:pt x="54" y="37"/>
                    <a:pt x="58" y="44"/>
                    <a:pt x="63" y="51"/>
                  </a:cubicBezTo>
                  <a:cubicBezTo>
                    <a:pt x="68" y="58"/>
                    <a:pt x="73" y="65"/>
                    <a:pt x="79" y="71"/>
                  </a:cubicBezTo>
                  <a:cubicBezTo>
                    <a:pt x="81" y="72"/>
                    <a:pt x="83" y="70"/>
                    <a:pt x="82" y="69"/>
                  </a:cubicBezTo>
                  <a:cubicBezTo>
                    <a:pt x="67" y="51"/>
                    <a:pt x="54" y="31"/>
                    <a:pt x="39" y="13"/>
                  </a:cubicBezTo>
                  <a:cubicBezTo>
                    <a:pt x="38" y="12"/>
                    <a:pt x="36" y="13"/>
                    <a:pt x="36" y="14"/>
                  </a:cubicBezTo>
                  <a:cubicBezTo>
                    <a:pt x="38" y="27"/>
                    <a:pt x="49" y="36"/>
                    <a:pt x="56" y="47"/>
                  </a:cubicBezTo>
                  <a:cubicBezTo>
                    <a:pt x="57" y="46"/>
                    <a:pt x="58" y="45"/>
                    <a:pt x="58" y="45"/>
                  </a:cubicBezTo>
                  <a:cubicBezTo>
                    <a:pt x="47" y="32"/>
                    <a:pt x="35" y="18"/>
                    <a:pt x="23" y="5"/>
                  </a:cubicBezTo>
                  <a:cubicBezTo>
                    <a:pt x="21" y="4"/>
                    <a:pt x="19" y="5"/>
                    <a:pt x="20" y="7"/>
                  </a:cubicBezTo>
                  <a:cubicBezTo>
                    <a:pt x="32" y="23"/>
                    <a:pt x="44" y="40"/>
                    <a:pt x="55" y="56"/>
                  </a:cubicBezTo>
                  <a:cubicBezTo>
                    <a:pt x="55" y="56"/>
                    <a:pt x="56" y="55"/>
                    <a:pt x="57" y="55"/>
                  </a:cubicBezTo>
                  <a:cubicBezTo>
                    <a:pt x="46" y="39"/>
                    <a:pt x="34" y="22"/>
                    <a:pt x="18" y="11"/>
                  </a:cubicBezTo>
                  <a:cubicBezTo>
                    <a:pt x="17" y="11"/>
                    <a:pt x="15" y="12"/>
                    <a:pt x="16" y="13"/>
                  </a:cubicBezTo>
                  <a:cubicBezTo>
                    <a:pt x="22" y="32"/>
                    <a:pt x="37" y="46"/>
                    <a:pt x="49" y="61"/>
                  </a:cubicBezTo>
                  <a:cubicBezTo>
                    <a:pt x="50" y="60"/>
                    <a:pt x="50" y="60"/>
                    <a:pt x="51" y="59"/>
                  </a:cubicBezTo>
                  <a:cubicBezTo>
                    <a:pt x="40" y="46"/>
                    <a:pt x="29" y="32"/>
                    <a:pt x="15" y="20"/>
                  </a:cubicBezTo>
                  <a:cubicBezTo>
                    <a:pt x="14" y="19"/>
                    <a:pt x="13" y="21"/>
                    <a:pt x="13" y="22"/>
                  </a:cubicBezTo>
                  <a:cubicBezTo>
                    <a:pt x="18" y="33"/>
                    <a:pt x="28" y="42"/>
                    <a:pt x="35" y="52"/>
                  </a:cubicBezTo>
                  <a:cubicBezTo>
                    <a:pt x="36" y="51"/>
                    <a:pt x="37" y="51"/>
                    <a:pt x="37" y="50"/>
                  </a:cubicBezTo>
                  <a:cubicBezTo>
                    <a:pt x="24" y="39"/>
                    <a:pt x="15" y="25"/>
                    <a:pt x="3" y="13"/>
                  </a:cubicBezTo>
                  <a:cubicBezTo>
                    <a:pt x="2" y="12"/>
                    <a:pt x="0" y="13"/>
                    <a:pt x="1" y="15"/>
                  </a:cubicBezTo>
                  <a:cubicBezTo>
                    <a:pt x="8" y="30"/>
                    <a:pt x="22" y="40"/>
                    <a:pt x="31" y="54"/>
                  </a:cubicBezTo>
                  <a:cubicBezTo>
                    <a:pt x="31" y="54"/>
                    <a:pt x="32" y="53"/>
                    <a:pt x="33" y="53"/>
                  </a:cubicBezTo>
                  <a:cubicBezTo>
                    <a:pt x="23" y="39"/>
                    <a:pt x="13" y="26"/>
                    <a:pt x="4" y="12"/>
                  </a:cubicBezTo>
                  <a:cubicBezTo>
                    <a:pt x="3" y="13"/>
                    <a:pt x="2" y="13"/>
                    <a:pt x="2" y="14"/>
                  </a:cubicBezTo>
                  <a:cubicBezTo>
                    <a:pt x="13" y="27"/>
                    <a:pt x="24" y="41"/>
                    <a:pt x="38" y="50"/>
                  </a:cubicBezTo>
                  <a:cubicBezTo>
                    <a:pt x="39" y="51"/>
                    <a:pt x="41" y="50"/>
                    <a:pt x="40" y="49"/>
                  </a:cubicBezTo>
                  <a:cubicBezTo>
                    <a:pt x="40" y="40"/>
                    <a:pt x="35" y="32"/>
                    <a:pt x="31" y="25"/>
                  </a:cubicBezTo>
                  <a:cubicBezTo>
                    <a:pt x="26" y="17"/>
                    <a:pt x="20" y="9"/>
                    <a:pt x="15" y="1"/>
                  </a:cubicBezTo>
                  <a:cubicBezTo>
                    <a:pt x="14" y="2"/>
                    <a:pt x="13" y="3"/>
                    <a:pt x="12" y="3"/>
                  </a:cubicBezTo>
                  <a:cubicBezTo>
                    <a:pt x="20" y="12"/>
                    <a:pt x="25" y="22"/>
                    <a:pt x="31" y="31"/>
                  </a:cubicBezTo>
                  <a:cubicBezTo>
                    <a:pt x="32" y="33"/>
                    <a:pt x="34" y="31"/>
                    <a:pt x="33" y="30"/>
                  </a:cubicBezTo>
                  <a:cubicBezTo>
                    <a:pt x="27" y="20"/>
                    <a:pt x="22" y="10"/>
                    <a:pt x="15" y="1"/>
                  </a:cubicBezTo>
                  <a:cubicBezTo>
                    <a:pt x="14" y="0"/>
                    <a:pt x="11" y="2"/>
                    <a:pt x="12" y="3"/>
                  </a:cubicBezTo>
                  <a:cubicBezTo>
                    <a:pt x="17" y="10"/>
                    <a:pt x="23" y="17"/>
                    <a:pt x="28" y="25"/>
                  </a:cubicBezTo>
                  <a:cubicBezTo>
                    <a:pt x="32" y="32"/>
                    <a:pt x="37" y="40"/>
                    <a:pt x="38" y="49"/>
                  </a:cubicBezTo>
                  <a:cubicBezTo>
                    <a:pt x="38" y="49"/>
                    <a:pt x="39" y="48"/>
                    <a:pt x="40" y="48"/>
                  </a:cubicBezTo>
                  <a:cubicBezTo>
                    <a:pt x="26" y="39"/>
                    <a:pt x="15" y="25"/>
                    <a:pt x="4" y="12"/>
                  </a:cubicBezTo>
                  <a:cubicBezTo>
                    <a:pt x="3" y="11"/>
                    <a:pt x="1" y="12"/>
                    <a:pt x="2" y="14"/>
                  </a:cubicBezTo>
                  <a:cubicBezTo>
                    <a:pt x="10" y="28"/>
                    <a:pt x="21" y="41"/>
                    <a:pt x="31" y="55"/>
                  </a:cubicBezTo>
                  <a:cubicBezTo>
                    <a:pt x="32" y="56"/>
                    <a:pt x="34" y="55"/>
                    <a:pt x="33" y="53"/>
                  </a:cubicBezTo>
                  <a:cubicBezTo>
                    <a:pt x="25" y="39"/>
                    <a:pt x="11" y="28"/>
                    <a:pt x="3" y="14"/>
                  </a:cubicBezTo>
                  <a:cubicBezTo>
                    <a:pt x="2" y="14"/>
                    <a:pt x="2" y="15"/>
                    <a:pt x="1" y="15"/>
                  </a:cubicBezTo>
                  <a:cubicBezTo>
                    <a:pt x="13" y="27"/>
                    <a:pt x="22" y="41"/>
                    <a:pt x="36" y="52"/>
                  </a:cubicBezTo>
                  <a:cubicBezTo>
                    <a:pt x="37" y="53"/>
                    <a:pt x="38" y="51"/>
                    <a:pt x="38" y="50"/>
                  </a:cubicBezTo>
                  <a:cubicBezTo>
                    <a:pt x="30" y="41"/>
                    <a:pt x="20" y="32"/>
                    <a:pt x="16" y="21"/>
                  </a:cubicBezTo>
                  <a:cubicBezTo>
                    <a:pt x="15" y="21"/>
                    <a:pt x="14" y="22"/>
                    <a:pt x="14" y="22"/>
                  </a:cubicBezTo>
                  <a:cubicBezTo>
                    <a:pt x="27" y="34"/>
                    <a:pt x="38" y="48"/>
                    <a:pt x="49" y="61"/>
                  </a:cubicBezTo>
                  <a:cubicBezTo>
                    <a:pt x="50" y="62"/>
                    <a:pt x="52" y="61"/>
                    <a:pt x="51" y="59"/>
                  </a:cubicBezTo>
                  <a:cubicBezTo>
                    <a:pt x="39" y="44"/>
                    <a:pt x="25" y="30"/>
                    <a:pt x="18" y="12"/>
                  </a:cubicBezTo>
                  <a:cubicBezTo>
                    <a:pt x="17" y="13"/>
                    <a:pt x="17" y="13"/>
                    <a:pt x="16" y="14"/>
                  </a:cubicBezTo>
                  <a:cubicBezTo>
                    <a:pt x="32" y="24"/>
                    <a:pt x="44" y="41"/>
                    <a:pt x="55" y="56"/>
                  </a:cubicBezTo>
                  <a:cubicBezTo>
                    <a:pt x="56" y="58"/>
                    <a:pt x="58" y="56"/>
                    <a:pt x="57" y="55"/>
                  </a:cubicBezTo>
                  <a:cubicBezTo>
                    <a:pt x="46" y="38"/>
                    <a:pt x="35" y="21"/>
                    <a:pt x="23" y="5"/>
                  </a:cubicBezTo>
                  <a:cubicBezTo>
                    <a:pt x="22" y="6"/>
                    <a:pt x="21" y="6"/>
                    <a:pt x="20" y="7"/>
                  </a:cubicBezTo>
                  <a:cubicBezTo>
                    <a:pt x="32" y="20"/>
                    <a:pt x="44" y="33"/>
                    <a:pt x="56" y="47"/>
                  </a:cubicBezTo>
                  <a:cubicBezTo>
                    <a:pt x="57" y="48"/>
                    <a:pt x="59" y="46"/>
                    <a:pt x="58" y="45"/>
                  </a:cubicBezTo>
                  <a:cubicBezTo>
                    <a:pt x="52" y="35"/>
                    <a:pt x="41" y="26"/>
                    <a:pt x="39" y="14"/>
                  </a:cubicBezTo>
                  <a:cubicBezTo>
                    <a:pt x="38" y="14"/>
                    <a:pt x="37" y="14"/>
                    <a:pt x="36" y="15"/>
                  </a:cubicBezTo>
                  <a:cubicBezTo>
                    <a:pt x="52" y="33"/>
                    <a:pt x="64" y="53"/>
                    <a:pt x="79" y="71"/>
                  </a:cubicBezTo>
                  <a:cubicBezTo>
                    <a:pt x="80" y="70"/>
                    <a:pt x="81" y="70"/>
                    <a:pt x="82" y="69"/>
                  </a:cubicBezTo>
                  <a:cubicBezTo>
                    <a:pt x="76" y="64"/>
                    <a:pt x="71" y="57"/>
                    <a:pt x="66" y="51"/>
                  </a:cubicBezTo>
                  <a:cubicBezTo>
                    <a:pt x="62" y="44"/>
                    <a:pt x="57" y="37"/>
                    <a:pt x="55" y="29"/>
                  </a:cubicBezTo>
                  <a:cubicBezTo>
                    <a:pt x="54" y="30"/>
                    <a:pt x="54" y="30"/>
                    <a:pt x="53" y="30"/>
                  </a:cubicBezTo>
                  <a:cubicBezTo>
                    <a:pt x="64" y="39"/>
                    <a:pt x="69" y="53"/>
                    <a:pt x="76" y="64"/>
                  </a:cubicBezTo>
                  <a:cubicBezTo>
                    <a:pt x="86" y="79"/>
                    <a:pt x="94" y="94"/>
                    <a:pt x="102" y="110"/>
                  </a:cubicBezTo>
                  <a:cubicBezTo>
                    <a:pt x="110" y="126"/>
                    <a:pt x="116" y="141"/>
                    <a:pt x="123" y="157"/>
                  </a:cubicBezTo>
                  <a:cubicBezTo>
                    <a:pt x="130" y="173"/>
                    <a:pt x="137" y="189"/>
                    <a:pt x="141" y="206"/>
                  </a:cubicBezTo>
                  <a:cubicBezTo>
                    <a:pt x="142" y="208"/>
                    <a:pt x="142" y="210"/>
                    <a:pt x="142" y="211"/>
                  </a:cubicBezTo>
                  <a:cubicBezTo>
                    <a:pt x="143" y="211"/>
                    <a:pt x="144" y="211"/>
                    <a:pt x="145" y="210"/>
                  </a:cubicBezTo>
                  <a:cubicBezTo>
                    <a:pt x="120" y="167"/>
                    <a:pt x="111" y="115"/>
                    <a:pt x="82" y="73"/>
                  </a:cubicBezTo>
                  <a:cubicBezTo>
                    <a:pt x="81" y="71"/>
                    <a:pt x="79" y="73"/>
                    <a:pt x="79" y="74"/>
                  </a:cubicBezTo>
                  <a:cubicBezTo>
                    <a:pt x="92" y="98"/>
                    <a:pt x="106" y="122"/>
                    <a:pt x="118" y="146"/>
                  </a:cubicBezTo>
                  <a:cubicBezTo>
                    <a:pt x="129" y="167"/>
                    <a:pt x="143" y="188"/>
                    <a:pt x="149" y="211"/>
                  </a:cubicBezTo>
                  <a:cubicBezTo>
                    <a:pt x="150" y="211"/>
                    <a:pt x="151" y="210"/>
                    <a:pt x="152" y="210"/>
                  </a:cubicBezTo>
                  <a:cubicBezTo>
                    <a:pt x="122" y="169"/>
                    <a:pt x="110" y="118"/>
                    <a:pt x="80" y="77"/>
                  </a:cubicBezTo>
                  <a:cubicBezTo>
                    <a:pt x="79" y="76"/>
                    <a:pt x="77" y="77"/>
                    <a:pt x="78" y="78"/>
                  </a:cubicBezTo>
                  <a:cubicBezTo>
                    <a:pt x="103" y="123"/>
                    <a:pt x="115" y="173"/>
                    <a:pt x="139" y="218"/>
                  </a:cubicBezTo>
                  <a:cubicBezTo>
                    <a:pt x="140" y="219"/>
                    <a:pt x="142" y="218"/>
                    <a:pt x="142" y="217"/>
                  </a:cubicBezTo>
                  <a:cubicBezTo>
                    <a:pt x="141" y="209"/>
                    <a:pt x="138" y="203"/>
                    <a:pt x="134" y="196"/>
                  </a:cubicBezTo>
                  <a:cubicBezTo>
                    <a:pt x="130" y="189"/>
                    <a:pt x="127" y="182"/>
                    <a:pt x="123" y="175"/>
                  </a:cubicBezTo>
                  <a:cubicBezTo>
                    <a:pt x="115" y="159"/>
                    <a:pt x="107" y="144"/>
                    <a:pt x="98" y="129"/>
                  </a:cubicBezTo>
                  <a:cubicBezTo>
                    <a:pt x="79" y="99"/>
                    <a:pt x="59" y="70"/>
                    <a:pt x="38" y="41"/>
                  </a:cubicBezTo>
                  <a:cubicBezTo>
                    <a:pt x="38" y="41"/>
                    <a:pt x="38" y="41"/>
                    <a:pt x="38" y="40"/>
                  </a:cubicBezTo>
                  <a:cubicBezTo>
                    <a:pt x="37" y="39"/>
                    <a:pt x="35" y="41"/>
                    <a:pt x="36" y="42"/>
                  </a:cubicBezTo>
                  <a:cubicBezTo>
                    <a:pt x="54" y="70"/>
                    <a:pt x="70" y="99"/>
                    <a:pt x="85" y="129"/>
                  </a:cubicBezTo>
                  <a:cubicBezTo>
                    <a:pt x="93" y="144"/>
                    <a:pt x="100" y="160"/>
                    <a:pt x="106" y="175"/>
                  </a:cubicBezTo>
                  <a:cubicBezTo>
                    <a:pt x="110" y="183"/>
                    <a:pt x="113" y="190"/>
                    <a:pt x="116" y="197"/>
                  </a:cubicBezTo>
                  <a:cubicBezTo>
                    <a:pt x="119" y="204"/>
                    <a:pt x="122" y="210"/>
                    <a:pt x="127" y="215"/>
                  </a:cubicBezTo>
                  <a:cubicBezTo>
                    <a:pt x="128" y="216"/>
                    <a:pt x="130" y="216"/>
                    <a:pt x="129" y="214"/>
                  </a:cubicBezTo>
                  <a:cubicBezTo>
                    <a:pt x="127" y="198"/>
                    <a:pt x="122" y="182"/>
                    <a:pt x="115" y="167"/>
                  </a:cubicBezTo>
                  <a:cubicBezTo>
                    <a:pt x="107" y="152"/>
                    <a:pt x="99" y="137"/>
                    <a:pt x="91" y="123"/>
                  </a:cubicBezTo>
                  <a:cubicBezTo>
                    <a:pt x="82" y="108"/>
                    <a:pt x="73" y="94"/>
                    <a:pt x="63" y="80"/>
                  </a:cubicBezTo>
                  <a:cubicBezTo>
                    <a:pt x="58" y="74"/>
                    <a:pt x="54" y="68"/>
                    <a:pt x="49" y="62"/>
                  </a:cubicBezTo>
                  <a:cubicBezTo>
                    <a:pt x="46" y="57"/>
                    <a:pt x="43" y="53"/>
                    <a:pt x="38" y="49"/>
                  </a:cubicBezTo>
                  <a:cubicBezTo>
                    <a:pt x="36" y="47"/>
                    <a:pt x="33" y="45"/>
                    <a:pt x="30" y="44"/>
                  </a:cubicBezTo>
                  <a:cubicBezTo>
                    <a:pt x="29" y="44"/>
                    <a:pt x="29" y="45"/>
                    <a:pt x="29" y="46"/>
                  </a:cubicBezTo>
                  <a:cubicBezTo>
                    <a:pt x="37" y="71"/>
                    <a:pt x="57" y="90"/>
                    <a:pt x="71" y="112"/>
                  </a:cubicBezTo>
                  <a:cubicBezTo>
                    <a:pt x="87" y="138"/>
                    <a:pt x="102" y="165"/>
                    <a:pt x="115" y="193"/>
                  </a:cubicBezTo>
                  <a:cubicBezTo>
                    <a:pt x="116" y="194"/>
                    <a:pt x="118" y="193"/>
                    <a:pt x="118" y="192"/>
                  </a:cubicBezTo>
                  <a:cubicBezTo>
                    <a:pt x="114" y="180"/>
                    <a:pt x="108" y="169"/>
                    <a:pt x="102" y="159"/>
                  </a:cubicBezTo>
                  <a:cubicBezTo>
                    <a:pt x="95" y="148"/>
                    <a:pt x="90" y="137"/>
                    <a:pt x="84" y="127"/>
                  </a:cubicBezTo>
                  <a:cubicBezTo>
                    <a:pt x="73" y="107"/>
                    <a:pt x="59" y="88"/>
                    <a:pt x="43" y="72"/>
                  </a:cubicBezTo>
                  <a:cubicBezTo>
                    <a:pt x="42" y="71"/>
                    <a:pt x="40" y="73"/>
                    <a:pt x="41" y="75"/>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51" name="Freeform 49"/>
            <p:cNvSpPr>
              <a:spLocks noChangeArrowheads="1"/>
            </p:cNvSpPr>
            <p:nvPr/>
          </p:nvSpPr>
          <p:spPr bwMode="auto">
            <a:xfrm>
              <a:off x="3639" y="2177"/>
              <a:ext cx="272" cy="151"/>
            </a:xfrm>
            <a:custGeom>
              <a:avLst/>
              <a:gdLst>
                <a:gd name="T0" fmla="*/ 286331 w 141"/>
                <a:gd name="T1" fmla="*/ 113008 h 78"/>
                <a:gd name="T2" fmla="*/ 1213757 w 141"/>
                <a:gd name="T3" fmla="*/ 354728 h 78"/>
                <a:gd name="T4" fmla="*/ 754264 w 141"/>
                <a:gd name="T5" fmla="*/ 166491 h 78"/>
                <a:gd name="T6" fmla="*/ 1255241 w 141"/>
                <a:gd name="T7" fmla="*/ 385315 h 78"/>
                <a:gd name="T8" fmla="*/ 137682 w 141"/>
                <a:gd name="T9" fmla="*/ 53109 h 78"/>
                <a:gd name="T10" fmla="*/ 1203010 w 141"/>
                <a:gd name="T11" fmla="*/ 435418 h 78"/>
                <a:gd name="T12" fmla="*/ 20676 w 141"/>
                <a:gd name="T13" fmla="*/ 132965 h 78"/>
                <a:gd name="T14" fmla="*/ 629190 w 141"/>
                <a:gd name="T15" fmla="*/ 102814 h 78"/>
                <a:gd name="T16" fmla="*/ 1363362 w 141"/>
                <a:gd name="T17" fmla="*/ 488003 h 78"/>
                <a:gd name="T18" fmla="*/ 276786 w 141"/>
                <a:gd name="T19" fmla="*/ 124120 h 78"/>
                <a:gd name="T20" fmla="*/ 1183800 w 141"/>
                <a:gd name="T21" fmla="*/ 476992 h 78"/>
                <a:gd name="T22" fmla="*/ 1146858 w 141"/>
                <a:gd name="T23" fmla="*/ 589996 h 78"/>
                <a:gd name="T24" fmla="*/ 60670 w 141"/>
                <a:gd name="T25" fmla="*/ 230600 h 78"/>
                <a:gd name="T26" fmla="*/ 799873 w 141"/>
                <a:gd name="T27" fmla="*/ 498314 h 78"/>
                <a:gd name="T28" fmla="*/ 573835 w 141"/>
                <a:gd name="T29" fmla="*/ 412520 h 78"/>
                <a:gd name="T30" fmla="*/ 1040583 w 141"/>
                <a:gd name="T31" fmla="*/ 709555 h 78"/>
                <a:gd name="T32" fmla="*/ 214942 w 141"/>
                <a:gd name="T33" fmla="*/ 396300 h 78"/>
                <a:gd name="T34" fmla="*/ 799873 w 141"/>
                <a:gd name="T35" fmla="*/ 550784 h 78"/>
                <a:gd name="T36" fmla="*/ 1126175 w 141"/>
                <a:gd name="T37" fmla="*/ 767196 h 78"/>
                <a:gd name="T38" fmla="*/ 871245 w 141"/>
                <a:gd name="T39" fmla="*/ 521428 h 78"/>
                <a:gd name="T40" fmla="*/ 1009355 w 141"/>
                <a:gd name="T41" fmla="*/ 498314 h 78"/>
                <a:gd name="T42" fmla="*/ 1317333 w 141"/>
                <a:gd name="T43" fmla="*/ 728287 h 78"/>
                <a:gd name="T44" fmla="*/ 1136900 w 141"/>
                <a:gd name="T45" fmla="*/ 498314 h 78"/>
                <a:gd name="T46" fmla="*/ 1126175 w 141"/>
                <a:gd name="T47" fmla="*/ 423520 h 78"/>
                <a:gd name="T48" fmla="*/ 1146858 w 141"/>
                <a:gd name="T49" fmla="*/ 354728 h 78"/>
                <a:gd name="T50" fmla="*/ 1341078 w 141"/>
                <a:gd name="T51" fmla="*/ 532443 h 78"/>
                <a:gd name="T52" fmla="*/ 1363362 w 141"/>
                <a:gd name="T53" fmla="*/ 509319 h 78"/>
                <a:gd name="T54" fmla="*/ 1179830 w 141"/>
                <a:gd name="T55" fmla="*/ 396300 h 78"/>
                <a:gd name="T56" fmla="*/ 1183800 w 141"/>
                <a:gd name="T57" fmla="*/ 456736 h 78"/>
                <a:gd name="T58" fmla="*/ 1274604 w 141"/>
                <a:gd name="T59" fmla="*/ 579803 h 78"/>
                <a:gd name="T60" fmla="*/ 1263841 w 141"/>
                <a:gd name="T61" fmla="*/ 612924 h 78"/>
                <a:gd name="T62" fmla="*/ 1169112 w 141"/>
                <a:gd name="T63" fmla="*/ 476992 h 78"/>
                <a:gd name="T64" fmla="*/ 1192247 w 141"/>
                <a:gd name="T65" fmla="*/ 385315 h 78"/>
                <a:gd name="T66" fmla="*/ 1372512 w 141"/>
                <a:gd name="T67" fmla="*/ 488003 h 78"/>
                <a:gd name="T68" fmla="*/ 1323309 w 141"/>
                <a:gd name="T69" fmla="*/ 542739 h 78"/>
                <a:gd name="T70" fmla="*/ 1136900 w 141"/>
                <a:gd name="T71" fmla="*/ 385315 h 78"/>
                <a:gd name="T72" fmla="*/ 1126175 w 141"/>
                <a:gd name="T73" fmla="*/ 408095 h 78"/>
                <a:gd name="T74" fmla="*/ 1146858 w 141"/>
                <a:gd name="T75" fmla="*/ 465165 h 78"/>
                <a:gd name="T76" fmla="*/ 1285825 w 141"/>
                <a:gd name="T77" fmla="*/ 733976 h 78"/>
                <a:gd name="T78" fmla="*/ 988384 w 141"/>
                <a:gd name="T79" fmla="*/ 521428 h 78"/>
                <a:gd name="T80" fmla="*/ 881184 w 141"/>
                <a:gd name="T81" fmla="*/ 488003 h 78"/>
                <a:gd name="T82" fmla="*/ 1146858 w 141"/>
                <a:gd name="T83" fmla="*/ 733976 h 78"/>
                <a:gd name="T84" fmla="*/ 778020 w 141"/>
                <a:gd name="T85" fmla="*/ 568680 h 78"/>
                <a:gd name="T86" fmla="*/ 225774 w 141"/>
                <a:gd name="T87" fmla="*/ 376201 h 78"/>
                <a:gd name="T88" fmla="*/ 1054802 w 141"/>
                <a:gd name="T89" fmla="*/ 686717 h 78"/>
                <a:gd name="T90" fmla="*/ 563057 w 141"/>
                <a:gd name="T91" fmla="*/ 446418 h 78"/>
                <a:gd name="T92" fmla="*/ 840183 w 141"/>
                <a:gd name="T93" fmla="*/ 476992 h 78"/>
                <a:gd name="T94" fmla="*/ 76943 w 141"/>
                <a:gd name="T95" fmla="*/ 210804 h 78"/>
                <a:gd name="T96" fmla="*/ 1157576 w 141"/>
                <a:gd name="T97" fmla="*/ 562593 h 78"/>
                <a:gd name="T98" fmla="*/ 1179830 w 141"/>
                <a:gd name="T99" fmla="*/ 509319 h 78"/>
                <a:gd name="T100" fmla="*/ 502479 w 141"/>
                <a:gd name="T101" fmla="*/ 199037 h 78"/>
                <a:gd name="T102" fmla="*/ 1372512 w 141"/>
                <a:gd name="T103" fmla="*/ 488003 h 78"/>
                <a:gd name="T104" fmla="*/ 629190 w 141"/>
                <a:gd name="T105" fmla="*/ 102814 h 78"/>
                <a:gd name="T106" fmla="*/ 1203010 w 141"/>
                <a:gd name="T107" fmla="*/ 366525 h 78"/>
                <a:gd name="T108" fmla="*/ 660732 w 141"/>
                <a:gd name="T109" fmla="*/ 240284 h 78"/>
                <a:gd name="T110" fmla="*/ 711486 w 141"/>
                <a:gd name="T111" fmla="*/ 132965 h 78"/>
                <a:gd name="T112" fmla="*/ 722814 w 141"/>
                <a:gd name="T113" fmla="*/ 102814 h 78"/>
                <a:gd name="T114" fmla="*/ 1030016 w 141"/>
                <a:gd name="T115" fmla="*/ 240284 h 78"/>
                <a:gd name="T116" fmla="*/ 276786 w 141"/>
                <a:gd name="T117" fmla="*/ 74807 h 78"/>
                <a:gd name="T118" fmla="*/ 286331 w 141"/>
                <a:gd name="T119" fmla="*/ 113008 h 78"/>
                <a:gd name="T120" fmla="*/ 1086181 w 141"/>
                <a:gd name="T121" fmla="*/ 240284 h 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41" h="78">
                  <a:moveTo>
                    <a:pt x="110" y="23"/>
                  </a:moveTo>
                  <a:cubicBezTo>
                    <a:pt x="97" y="17"/>
                    <a:pt x="84" y="15"/>
                    <a:pt x="70" y="14"/>
                  </a:cubicBezTo>
                  <a:cubicBezTo>
                    <a:pt x="56" y="14"/>
                    <a:pt x="43" y="14"/>
                    <a:pt x="29" y="11"/>
                  </a:cubicBezTo>
                  <a:cubicBezTo>
                    <a:pt x="29" y="12"/>
                    <a:pt x="29" y="13"/>
                    <a:pt x="29" y="14"/>
                  </a:cubicBezTo>
                  <a:cubicBezTo>
                    <a:pt x="61" y="13"/>
                    <a:pt x="92" y="27"/>
                    <a:pt x="122" y="36"/>
                  </a:cubicBezTo>
                  <a:cubicBezTo>
                    <a:pt x="123" y="37"/>
                    <a:pt x="124" y="35"/>
                    <a:pt x="123" y="34"/>
                  </a:cubicBezTo>
                  <a:cubicBezTo>
                    <a:pt x="98" y="11"/>
                    <a:pt x="61" y="5"/>
                    <a:pt x="28" y="4"/>
                  </a:cubicBezTo>
                  <a:cubicBezTo>
                    <a:pt x="27" y="4"/>
                    <a:pt x="26" y="6"/>
                    <a:pt x="28" y="7"/>
                  </a:cubicBezTo>
                  <a:cubicBezTo>
                    <a:pt x="43" y="13"/>
                    <a:pt x="60" y="12"/>
                    <a:pt x="76" y="16"/>
                  </a:cubicBezTo>
                  <a:cubicBezTo>
                    <a:pt x="85" y="18"/>
                    <a:pt x="93" y="22"/>
                    <a:pt x="101" y="25"/>
                  </a:cubicBezTo>
                  <a:cubicBezTo>
                    <a:pt x="110" y="29"/>
                    <a:pt x="118" y="33"/>
                    <a:pt x="125" y="39"/>
                  </a:cubicBezTo>
                  <a:cubicBezTo>
                    <a:pt x="126" y="40"/>
                    <a:pt x="128" y="38"/>
                    <a:pt x="127" y="37"/>
                  </a:cubicBezTo>
                  <a:cubicBezTo>
                    <a:pt x="113" y="22"/>
                    <a:pt x="94" y="14"/>
                    <a:pt x="75" y="8"/>
                  </a:cubicBezTo>
                  <a:cubicBezTo>
                    <a:pt x="55" y="2"/>
                    <a:pt x="34" y="0"/>
                    <a:pt x="14" y="2"/>
                  </a:cubicBezTo>
                  <a:cubicBezTo>
                    <a:pt x="13" y="2"/>
                    <a:pt x="12" y="5"/>
                    <a:pt x="14" y="5"/>
                  </a:cubicBezTo>
                  <a:cubicBezTo>
                    <a:pt x="33" y="5"/>
                    <a:pt x="52" y="9"/>
                    <a:pt x="70" y="16"/>
                  </a:cubicBezTo>
                  <a:cubicBezTo>
                    <a:pt x="88" y="22"/>
                    <a:pt x="106" y="31"/>
                    <a:pt x="121" y="44"/>
                  </a:cubicBezTo>
                  <a:cubicBezTo>
                    <a:pt x="121" y="43"/>
                    <a:pt x="121" y="42"/>
                    <a:pt x="122" y="42"/>
                  </a:cubicBezTo>
                  <a:cubicBezTo>
                    <a:pt x="103" y="37"/>
                    <a:pt x="87" y="25"/>
                    <a:pt x="68" y="20"/>
                  </a:cubicBezTo>
                  <a:cubicBezTo>
                    <a:pt x="46" y="15"/>
                    <a:pt x="24" y="11"/>
                    <a:pt x="2" y="10"/>
                  </a:cubicBezTo>
                  <a:cubicBezTo>
                    <a:pt x="0" y="10"/>
                    <a:pt x="0" y="13"/>
                    <a:pt x="2" y="13"/>
                  </a:cubicBezTo>
                  <a:cubicBezTo>
                    <a:pt x="41" y="20"/>
                    <a:pt x="84" y="16"/>
                    <a:pt x="120" y="37"/>
                  </a:cubicBezTo>
                  <a:cubicBezTo>
                    <a:pt x="121" y="37"/>
                    <a:pt x="121" y="36"/>
                    <a:pt x="122" y="35"/>
                  </a:cubicBezTo>
                  <a:cubicBezTo>
                    <a:pt x="103" y="25"/>
                    <a:pt x="83" y="19"/>
                    <a:pt x="64" y="10"/>
                  </a:cubicBezTo>
                  <a:cubicBezTo>
                    <a:pt x="63" y="11"/>
                    <a:pt x="63" y="11"/>
                    <a:pt x="63" y="12"/>
                  </a:cubicBezTo>
                  <a:cubicBezTo>
                    <a:pt x="75" y="18"/>
                    <a:pt x="89" y="21"/>
                    <a:pt x="102" y="26"/>
                  </a:cubicBezTo>
                  <a:cubicBezTo>
                    <a:pt x="115" y="31"/>
                    <a:pt x="129" y="36"/>
                    <a:pt x="138" y="47"/>
                  </a:cubicBezTo>
                  <a:cubicBezTo>
                    <a:pt x="139" y="46"/>
                    <a:pt x="139" y="45"/>
                    <a:pt x="140" y="45"/>
                  </a:cubicBezTo>
                  <a:cubicBezTo>
                    <a:pt x="104" y="30"/>
                    <a:pt x="68" y="12"/>
                    <a:pt x="29" y="10"/>
                  </a:cubicBezTo>
                  <a:cubicBezTo>
                    <a:pt x="28" y="10"/>
                    <a:pt x="27" y="12"/>
                    <a:pt x="28" y="12"/>
                  </a:cubicBezTo>
                  <a:cubicBezTo>
                    <a:pt x="40" y="21"/>
                    <a:pt x="56" y="22"/>
                    <a:pt x="69" y="27"/>
                  </a:cubicBezTo>
                  <a:cubicBezTo>
                    <a:pt x="86" y="33"/>
                    <a:pt x="104" y="39"/>
                    <a:pt x="119" y="49"/>
                  </a:cubicBezTo>
                  <a:cubicBezTo>
                    <a:pt x="119" y="48"/>
                    <a:pt x="120" y="47"/>
                    <a:pt x="120" y="46"/>
                  </a:cubicBezTo>
                  <a:cubicBezTo>
                    <a:pt x="85" y="34"/>
                    <a:pt x="50" y="16"/>
                    <a:pt x="11" y="16"/>
                  </a:cubicBezTo>
                  <a:cubicBezTo>
                    <a:pt x="10" y="17"/>
                    <a:pt x="10" y="19"/>
                    <a:pt x="11" y="19"/>
                  </a:cubicBezTo>
                  <a:cubicBezTo>
                    <a:pt x="46" y="30"/>
                    <a:pt x="87" y="31"/>
                    <a:pt x="116" y="57"/>
                  </a:cubicBezTo>
                  <a:cubicBezTo>
                    <a:pt x="116" y="56"/>
                    <a:pt x="117" y="55"/>
                    <a:pt x="117" y="54"/>
                  </a:cubicBezTo>
                  <a:cubicBezTo>
                    <a:pt x="80" y="42"/>
                    <a:pt x="47" y="18"/>
                    <a:pt x="7" y="19"/>
                  </a:cubicBezTo>
                  <a:cubicBezTo>
                    <a:pt x="5" y="19"/>
                    <a:pt x="5" y="21"/>
                    <a:pt x="6" y="22"/>
                  </a:cubicBezTo>
                  <a:cubicBezTo>
                    <a:pt x="12" y="27"/>
                    <a:pt x="20" y="29"/>
                    <a:pt x="27" y="31"/>
                  </a:cubicBezTo>
                  <a:cubicBezTo>
                    <a:pt x="35" y="34"/>
                    <a:pt x="44" y="35"/>
                    <a:pt x="52" y="37"/>
                  </a:cubicBezTo>
                  <a:cubicBezTo>
                    <a:pt x="62" y="40"/>
                    <a:pt x="72" y="44"/>
                    <a:pt x="81" y="48"/>
                  </a:cubicBezTo>
                  <a:cubicBezTo>
                    <a:pt x="92" y="52"/>
                    <a:pt x="102" y="57"/>
                    <a:pt x="112" y="64"/>
                  </a:cubicBezTo>
                  <a:cubicBezTo>
                    <a:pt x="113" y="63"/>
                    <a:pt x="113" y="62"/>
                    <a:pt x="114" y="61"/>
                  </a:cubicBezTo>
                  <a:cubicBezTo>
                    <a:pt x="96" y="52"/>
                    <a:pt x="77" y="46"/>
                    <a:pt x="58" y="40"/>
                  </a:cubicBezTo>
                  <a:cubicBezTo>
                    <a:pt x="41" y="35"/>
                    <a:pt x="23" y="28"/>
                    <a:pt x="5" y="30"/>
                  </a:cubicBezTo>
                  <a:cubicBezTo>
                    <a:pt x="4" y="31"/>
                    <a:pt x="4" y="32"/>
                    <a:pt x="5" y="33"/>
                  </a:cubicBezTo>
                  <a:cubicBezTo>
                    <a:pt x="37" y="49"/>
                    <a:pt x="78" y="42"/>
                    <a:pt x="105" y="68"/>
                  </a:cubicBezTo>
                  <a:cubicBezTo>
                    <a:pt x="106" y="67"/>
                    <a:pt x="106" y="66"/>
                    <a:pt x="106" y="65"/>
                  </a:cubicBezTo>
                  <a:cubicBezTo>
                    <a:pt x="77" y="61"/>
                    <a:pt x="51" y="45"/>
                    <a:pt x="23" y="36"/>
                  </a:cubicBezTo>
                  <a:cubicBezTo>
                    <a:pt x="23" y="37"/>
                    <a:pt x="23" y="37"/>
                    <a:pt x="22" y="38"/>
                  </a:cubicBezTo>
                  <a:cubicBezTo>
                    <a:pt x="53" y="45"/>
                    <a:pt x="83" y="58"/>
                    <a:pt x="108" y="77"/>
                  </a:cubicBezTo>
                  <a:cubicBezTo>
                    <a:pt x="108" y="76"/>
                    <a:pt x="109" y="75"/>
                    <a:pt x="109" y="74"/>
                  </a:cubicBezTo>
                  <a:cubicBezTo>
                    <a:pt x="98" y="70"/>
                    <a:pt x="89" y="61"/>
                    <a:pt x="81" y="53"/>
                  </a:cubicBezTo>
                  <a:cubicBezTo>
                    <a:pt x="81" y="54"/>
                    <a:pt x="80" y="54"/>
                    <a:pt x="80" y="55"/>
                  </a:cubicBezTo>
                  <a:cubicBezTo>
                    <a:pt x="86" y="56"/>
                    <a:pt x="92" y="60"/>
                    <a:pt x="98" y="63"/>
                  </a:cubicBezTo>
                  <a:cubicBezTo>
                    <a:pt x="103" y="66"/>
                    <a:pt x="109" y="70"/>
                    <a:pt x="114" y="74"/>
                  </a:cubicBezTo>
                  <a:cubicBezTo>
                    <a:pt x="116" y="75"/>
                    <a:pt x="117" y="73"/>
                    <a:pt x="116" y="71"/>
                  </a:cubicBezTo>
                  <a:cubicBezTo>
                    <a:pt x="107" y="63"/>
                    <a:pt x="97" y="57"/>
                    <a:pt x="89" y="48"/>
                  </a:cubicBezTo>
                  <a:cubicBezTo>
                    <a:pt x="89" y="48"/>
                    <a:pt x="88" y="49"/>
                    <a:pt x="88" y="50"/>
                  </a:cubicBezTo>
                  <a:cubicBezTo>
                    <a:pt x="102" y="54"/>
                    <a:pt x="110" y="67"/>
                    <a:pt x="124" y="73"/>
                  </a:cubicBezTo>
                  <a:cubicBezTo>
                    <a:pt x="125" y="74"/>
                    <a:pt x="126" y="72"/>
                    <a:pt x="126" y="71"/>
                  </a:cubicBezTo>
                  <a:cubicBezTo>
                    <a:pt x="119" y="62"/>
                    <a:pt x="110" y="55"/>
                    <a:pt x="102" y="48"/>
                  </a:cubicBezTo>
                  <a:cubicBezTo>
                    <a:pt x="101" y="49"/>
                    <a:pt x="101" y="49"/>
                    <a:pt x="100" y="50"/>
                  </a:cubicBezTo>
                  <a:cubicBezTo>
                    <a:pt x="111" y="56"/>
                    <a:pt x="121" y="64"/>
                    <a:pt x="130" y="72"/>
                  </a:cubicBezTo>
                  <a:cubicBezTo>
                    <a:pt x="132" y="72"/>
                    <a:pt x="133" y="71"/>
                    <a:pt x="133" y="70"/>
                  </a:cubicBezTo>
                  <a:cubicBezTo>
                    <a:pt x="129" y="59"/>
                    <a:pt x="117" y="54"/>
                    <a:pt x="110" y="45"/>
                  </a:cubicBezTo>
                  <a:cubicBezTo>
                    <a:pt x="109" y="45"/>
                    <a:pt x="109" y="46"/>
                    <a:pt x="108" y="47"/>
                  </a:cubicBezTo>
                  <a:cubicBezTo>
                    <a:pt x="111" y="48"/>
                    <a:pt x="113" y="47"/>
                    <a:pt x="115" y="48"/>
                  </a:cubicBezTo>
                  <a:cubicBezTo>
                    <a:pt x="116" y="48"/>
                    <a:pt x="117" y="47"/>
                    <a:pt x="117" y="46"/>
                  </a:cubicBezTo>
                  <a:cubicBezTo>
                    <a:pt x="116" y="44"/>
                    <a:pt x="116" y="42"/>
                    <a:pt x="115" y="39"/>
                  </a:cubicBezTo>
                  <a:cubicBezTo>
                    <a:pt x="115" y="40"/>
                    <a:pt x="114" y="41"/>
                    <a:pt x="114" y="41"/>
                  </a:cubicBezTo>
                  <a:cubicBezTo>
                    <a:pt x="117" y="41"/>
                    <a:pt x="120" y="41"/>
                    <a:pt x="122" y="43"/>
                  </a:cubicBezTo>
                  <a:cubicBezTo>
                    <a:pt x="124" y="43"/>
                    <a:pt x="125" y="41"/>
                    <a:pt x="124" y="40"/>
                  </a:cubicBezTo>
                  <a:cubicBezTo>
                    <a:pt x="121" y="38"/>
                    <a:pt x="119" y="37"/>
                    <a:pt x="116" y="34"/>
                  </a:cubicBezTo>
                  <a:cubicBezTo>
                    <a:pt x="116" y="35"/>
                    <a:pt x="115" y="36"/>
                    <a:pt x="115" y="37"/>
                  </a:cubicBezTo>
                  <a:cubicBezTo>
                    <a:pt x="121" y="42"/>
                    <a:pt x="128" y="47"/>
                    <a:pt x="134" y="53"/>
                  </a:cubicBezTo>
                  <a:cubicBezTo>
                    <a:pt x="135" y="54"/>
                    <a:pt x="136" y="52"/>
                    <a:pt x="136" y="51"/>
                  </a:cubicBezTo>
                  <a:cubicBezTo>
                    <a:pt x="131" y="44"/>
                    <a:pt x="125" y="39"/>
                    <a:pt x="119" y="34"/>
                  </a:cubicBezTo>
                  <a:cubicBezTo>
                    <a:pt x="119" y="35"/>
                    <a:pt x="119" y="35"/>
                    <a:pt x="118" y="36"/>
                  </a:cubicBezTo>
                  <a:cubicBezTo>
                    <a:pt x="126" y="37"/>
                    <a:pt x="132" y="45"/>
                    <a:pt x="138" y="49"/>
                  </a:cubicBezTo>
                  <a:cubicBezTo>
                    <a:pt x="138" y="49"/>
                    <a:pt x="138" y="48"/>
                    <a:pt x="139" y="47"/>
                  </a:cubicBezTo>
                  <a:cubicBezTo>
                    <a:pt x="133" y="43"/>
                    <a:pt x="127" y="38"/>
                    <a:pt x="120" y="36"/>
                  </a:cubicBezTo>
                  <a:cubicBezTo>
                    <a:pt x="119" y="36"/>
                    <a:pt x="118" y="37"/>
                    <a:pt x="119" y="38"/>
                  </a:cubicBezTo>
                  <a:cubicBezTo>
                    <a:pt x="122" y="45"/>
                    <a:pt x="128" y="50"/>
                    <a:pt x="131" y="57"/>
                  </a:cubicBezTo>
                  <a:cubicBezTo>
                    <a:pt x="131" y="57"/>
                    <a:pt x="132" y="56"/>
                    <a:pt x="133" y="55"/>
                  </a:cubicBezTo>
                  <a:cubicBezTo>
                    <a:pt x="128" y="53"/>
                    <a:pt x="124" y="47"/>
                    <a:pt x="120" y="44"/>
                  </a:cubicBezTo>
                  <a:cubicBezTo>
                    <a:pt x="118" y="43"/>
                    <a:pt x="117" y="45"/>
                    <a:pt x="118" y="46"/>
                  </a:cubicBezTo>
                  <a:cubicBezTo>
                    <a:pt x="121" y="50"/>
                    <a:pt x="125" y="54"/>
                    <a:pt x="128" y="58"/>
                  </a:cubicBezTo>
                  <a:cubicBezTo>
                    <a:pt x="128" y="57"/>
                    <a:pt x="128" y="57"/>
                    <a:pt x="129" y="56"/>
                  </a:cubicBezTo>
                  <a:cubicBezTo>
                    <a:pt x="121" y="55"/>
                    <a:pt x="115" y="48"/>
                    <a:pt x="108" y="45"/>
                  </a:cubicBezTo>
                  <a:cubicBezTo>
                    <a:pt x="107" y="44"/>
                    <a:pt x="106" y="46"/>
                    <a:pt x="107" y="47"/>
                  </a:cubicBezTo>
                  <a:cubicBezTo>
                    <a:pt x="115" y="51"/>
                    <a:pt x="120" y="57"/>
                    <a:pt x="128" y="59"/>
                  </a:cubicBezTo>
                  <a:cubicBezTo>
                    <a:pt x="130" y="59"/>
                    <a:pt x="130" y="57"/>
                    <a:pt x="130" y="56"/>
                  </a:cubicBezTo>
                  <a:cubicBezTo>
                    <a:pt x="127" y="52"/>
                    <a:pt x="123" y="48"/>
                    <a:pt x="120" y="44"/>
                  </a:cubicBezTo>
                  <a:cubicBezTo>
                    <a:pt x="119" y="45"/>
                    <a:pt x="119" y="45"/>
                    <a:pt x="118" y="46"/>
                  </a:cubicBezTo>
                  <a:cubicBezTo>
                    <a:pt x="123" y="50"/>
                    <a:pt x="126" y="55"/>
                    <a:pt x="132" y="58"/>
                  </a:cubicBezTo>
                  <a:cubicBezTo>
                    <a:pt x="133" y="59"/>
                    <a:pt x="134" y="57"/>
                    <a:pt x="133" y="56"/>
                  </a:cubicBezTo>
                  <a:cubicBezTo>
                    <a:pt x="131" y="49"/>
                    <a:pt x="124" y="44"/>
                    <a:pt x="121" y="37"/>
                  </a:cubicBezTo>
                  <a:cubicBezTo>
                    <a:pt x="121" y="38"/>
                    <a:pt x="120" y="38"/>
                    <a:pt x="120" y="39"/>
                  </a:cubicBezTo>
                  <a:cubicBezTo>
                    <a:pt x="127" y="41"/>
                    <a:pt x="132" y="46"/>
                    <a:pt x="138" y="50"/>
                  </a:cubicBezTo>
                  <a:cubicBezTo>
                    <a:pt x="139" y="50"/>
                    <a:pt x="140" y="48"/>
                    <a:pt x="139" y="47"/>
                  </a:cubicBezTo>
                  <a:cubicBezTo>
                    <a:pt x="133" y="42"/>
                    <a:pt x="127" y="34"/>
                    <a:pt x="119" y="33"/>
                  </a:cubicBezTo>
                  <a:cubicBezTo>
                    <a:pt x="117" y="33"/>
                    <a:pt x="117" y="35"/>
                    <a:pt x="118" y="36"/>
                  </a:cubicBezTo>
                  <a:cubicBezTo>
                    <a:pt x="123" y="41"/>
                    <a:pt x="129" y="46"/>
                    <a:pt x="134" y="52"/>
                  </a:cubicBezTo>
                  <a:cubicBezTo>
                    <a:pt x="134" y="52"/>
                    <a:pt x="135" y="51"/>
                    <a:pt x="135" y="50"/>
                  </a:cubicBezTo>
                  <a:cubicBezTo>
                    <a:pt x="129" y="45"/>
                    <a:pt x="123" y="39"/>
                    <a:pt x="116" y="34"/>
                  </a:cubicBezTo>
                  <a:cubicBezTo>
                    <a:pt x="115" y="33"/>
                    <a:pt x="114" y="35"/>
                    <a:pt x="115" y="37"/>
                  </a:cubicBezTo>
                  <a:cubicBezTo>
                    <a:pt x="117" y="39"/>
                    <a:pt x="120" y="41"/>
                    <a:pt x="122" y="43"/>
                  </a:cubicBezTo>
                  <a:cubicBezTo>
                    <a:pt x="123" y="42"/>
                    <a:pt x="123" y="41"/>
                    <a:pt x="123" y="40"/>
                  </a:cubicBezTo>
                  <a:cubicBezTo>
                    <a:pt x="120" y="38"/>
                    <a:pt x="117" y="39"/>
                    <a:pt x="114" y="39"/>
                  </a:cubicBezTo>
                  <a:cubicBezTo>
                    <a:pt x="113" y="39"/>
                    <a:pt x="112" y="39"/>
                    <a:pt x="113" y="40"/>
                  </a:cubicBezTo>
                  <a:cubicBezTo>
                    <a:pt x="114" y="43"/>
                    <a:pt x="113" y="45"/>
                    <a:pt x="114" y="47"/>
                  </a:cubicBezTo>
                  <a:cubicBezTo>
                    <a:pt x="115" y="47"/>
                    <a:pt x="116" y="46"/>
                    <a:pt x="116" y="45"/>
                  </a:cubicBezTo>
                  <a:cubicBezTo>
                    <a:pt x="114" y="45"/>
                    <a:pt x="111" y="45"/>
                    <a:pt x="109" y="44"/>
                  </a:cubicBezTo>
                  <a:cubicBezTo>
                    <a:pt x="108" y="44"/>
                    <a:pt x="107" y="46"/>
                    <a:pt x="108" y="46"/>
                  </a:cubicBezTo>
                  <a:cubicBezTo>
                    <a:pt x="114" y="55"/>
                    <a:pt x="127" y="60"/>
                    <a:pt x="130" y="71"/>
                  </a:cubicBezTo>
                  <a:cubicBezTo>
                    <a:pt x="131" y="71"/>
                    <a:pt x="131" y="70"/>
                    <a:pt x="132" y="69"/>
                  </a:cubicBezTo>
                  <a:cubicBezTo>
                    <a:pt x="122" y="62"/>
                    <a:pt x="112" y="54"/>
                    <a:pt x="101" y="48"/>
                  </a:cubicBezTo>
                  <a:cubicBezTo>
                    <a:pt x="100" y="47"/>
                    <a:pt x="99" y="49"/>
                    <a:pt x="100" y="50"/>
                  </a:cubicBezTo>
                  <a:cubicBezTo>
                    <a:pt x="108" y="58"/>
                    <a:pt x="117" y="64"/>
                    <a:pt x="123" y="73"/>
                  </a:cubicBezTo>
                  <a:cubicBezTo>
                    <a:pt x="124" y="72"/>
                    <a:pt x="124" y="71"/>
                    <a:pt x="125" y="71"/>
                  </a:cubicBezTo>
                  <a:cubicBezTo>
                    <a:pt x="112" y="65"/>
                    <a:pt x="103" y="52"/>
                    <a:pt x="89" y="47"/>
                  </a:cubicBezTo>
                  <a:cubicBezTo>
                    <a:pt x="87" y="47"/>
                    <a:pt x="86" y="48"/>
                    <a:pt x="87" y="49"/>
                  </a:cubicBezTo>
                  <a:cubicBezTo>
                    <a:pt x="95" y="59"/>
                    <a:pt x="105" y="65"/>
                    <a:pt x="114" y="74"/>
                  </a:cubicBezTo>
                  <a:cubicBezTo>
                    <a:pt x="115" y="73"/>
                    <a:pt x="115" y="72"/>
                    <a:pt x="116" y="71"/>
                  </a:cubicBezTo>
                  <a:cubicBezTo>
                    <a:pt x="110" y="68"/>
                    <a:pt x="104" y="64"/>
                    <a:pt x="98" y="60"/>
                  </a:cubicBezTo>
                  <a:cubicBezTo>
                    <a:pt x="93" y="57"/>
                    <a:pt x="87" y="53"/>
                    <a:pt x="80" y="52"/>
                  </a:cubicBezTo>
                  <a:cubicBezTo>
                    <a:pt x="79" y="52"/>
                    <a:pt x="78" y="54"/>
                    <a:pt x="79" y="55"/>
                  </a:cubicBezTo>
                  <a:cubicBezTo>
                    <a:pt x="87" y="63"/>
                    <a:pt x="96" y="73"/>
                    <a:pt x="108" y="77"/>
                  </a:cubicBezTo>
                  <a:cubicBezTo>
                    <a:pt x="110" y="78"/>
                    <a:pt x="111" y="76"/>
                    <a:pt x="110" y="75"/>
                  </a:cubicBezTo>
                  <a:cubicBezTo>
                    <a:pt x="84" y="56"/>
                    <a:pt x="54" y="43"/>
                    <a:pt x="23" y="36"/>
                  </a:cubicBezTo>
                  <a:cubicBezTo>
                    <a:pt x="21" y="35"/>
                    <a:pt x="21" y="38"/>
                    <a:pt x="22" y="38"/>
                  </a:cubicBezTo>
                  <a:cubicBezTo>
                    <a:pt x="50" y="47"/>
                    <a:pt x="76" y="64"/>
                    <a:pt x="106" y="68"/>
                  </a:cubicBezTo>
                  <a:cubicBezTo>
                    <a:pt x="107" y="68"/>
                    <a:pt x="108" y="66"/>
                    <a:pt x="107" y="66"/>
                  </a:cubicBezTo>
                  <a:cubicBezTo>
                    <a:pt x="80" y="39"/>
                    <a:pt x="38" y="47"/>
                    <a:pt x="6" y="30"/>
                  </a:cubicBezTo>
                  <a:cubicBezTo>
                    <a:pt x="6" y="31"/>
                    <a:pt x="6" y="32"/>
                    <a:pt x="6" y="33"/>
                  </a:cubicBezTo>
                  <a:cubicBezTo>
                    <a:pt x="23" y="31"/>
                    <a:pt x="41" y="38"/>
                    <a:pt x="57" y="43"/>
                  </a:cubicBezTo>
                  <a:cubicBezTo>
                    <a:pt x="76" y="49"/>
                    <a:pt x="95" y="54"/>
                    <a:pt x="113" y="64"/>
                  </a:cubicBezTo>
                  <a:cubicBezTo>
                    <a:pt x="114" y="64"/>
                    <a:pt x="115" y="62"/>
                    <a:pt x="114" y="61"/>
                  </a:cubicBezTo>
                  <a:cubicBezTo>
                    <a:pt x="105" y="55"/>
                    <a:pt x="95" y="51"/>
                    <a:pt x="85" y="46"/>
                  </a:cubicBezTo>
                  <a:cubicBezTo>
                    <a:pt x="75" y="42"/>
                    <a:pt x="65" y="38"/>
                    <a:pt x="55" y="35"/>
                  </a:cubicBezTo>
                  <a:cubicBezTo>
                    <a:pt x="47" y="33"/>
                    <a:pt x="39" y="32"/>
                    <a:pt x="31" y="30"/>
                  </a:cubicBezTo>
                  <a:cubicBezTo>
                    <a:pt x="23" y="28"/>
                    <a:pt x="14" y="25"/>
                    <a:pt x="8" y="20"/>
                  </a:cubicBezTo>
                  <a:cubicBezTo>
                    <a:pt x="7" y="20"/>
                    <a:pt x="7" y="21"/>
                    <a:pt x="7" y="22"/>
                  </a:cubicBezTo>
                  <a:cubicBezTo>
                    <a:pt x="46" y="21"/>
                    <a:pt x="80" y="45"/>
                    <a:pt x="116" y="57"/>
                  </a:cubicBezTo>
                  <a:cubicBezTo>
                    <a:pt x="118" y="57"/>
                    <a:pt x="119" y="56"/>
                    <a:pt x="117" y="54"/>
                  </a:cubicBezTo>
                  <a:cubicBezTo>
                    <a:pt x="89" y="28"/>
                    <a:pt x="48" y="27"/>
                    <a:pt x="12" y="17"/>
                  </a:cubicBezTo>
                  <a:cubicBezTo>
                    <a:pt x="12" y="17"/>
                    <a:pt x="12" y="18"/>
                    <a:pt x="12" y="19"/>
                  </a:cubicBezTo>
                  <a:cubicBezTo>
                    <a:pt x="50" y="18"/>
                    <a:pt x="84" y="36"/>
                    <a:pt x="119" y="49"/>
                  </a:cubicBezTo>
                  <a:cubicBezTo>
                    <a:pt x="120" y="49"/>
                    <a:pt x="122" y="47"/>
                    <a:pt x="120" y="46"/>
                  </a:cubicBezTo>
                  <a:cubicBezTo>
                    <a:pt x="106" y="37"/>
                    <a:pt x="89" y="31"/>
                    <a:pt x="73" y="25"/>
                  </a:cubicBezTo>
                  <a:cubicBezTo>
                    <a:pt x="66" y="23"/>
                    <a:pt x="59" y="21"/>
                    <a:pt x="51" y="19"/>
                  </a:cubicBezTo>
                  <a:cubicBezTo>
                    <a:pt x="44" y="17"/>
                    <a:pt x="36" y="15"/>
                    <a:pt x="30" y="10"/>
                  </a:cubicBezTo>
                  <a:cubicBezTo>
                    <a:pt x="29" y="11"/>
                    <a:pt x="29" y="12"/>
                    <a:pt x="29" y="13"/>
                  </a:cubicBezTo>
                  <a:cubicBezTo>
                    <a:pt x="68" y="15"/>
                    <a:pt x="103" y="32"/>
                    <a:pt x="139" y="47"/>
                  </a:cubicBezTo>
                  <a:cubicBezTo>
                    <a:pt x="140" y="48"/>
                    <a:pt x="141" y="46"/>
                    <a:pt x="140" y="45"/>
                  </a:cubicBezTo>
                  <a:cubicBezTo>
                    <a:pt x="131" y="35"/>
                    <a:pt x="118" y="29"/>
                    <a:pt x="105" y="24"/>
                  </a:cubicBezTo>
                  <a:cubicBezTo>
                    <a:pt x="91" y="19"/>
                    <a:pt x="77" y="15"/>
                    <a:pt x="64" y="10"/>
                  </a:cubicBezTo>
                  <a:cubicBezTo>
                    <a:pt x="62" y="9"/>
                    <a:pt x="61" y="12"/>
                    <a:pt x="63" y="12"/>
                  </a:cubicBezTo>
                  <a:cubicBezTo>
                    <a:pt x="81" y="22"/>
                    <a:pt x="102" y="28"/>
                    <a:pt x="121" y="38"/>
                  </a:cubicBezTo>
                  <a:cubicBezTo>
                    <a:pt x="122" y="38"/>
                    <a:pt x="123" y="36"/>
                    <a:pt x="122" y="35"/>
                  </a:cubicBezTo>
                  <a:cubicBezTo>
                    <a:pt x="86" y="14"/>
                    <a:pt x="42" y="17"/>
                    <a:pt x="2" y="10"/>
                  </a:cubicBezTo>
                  <a:cubicBezTo>
                    <a:pt x="2" y="11"/>
                    <a:pt x="2" y="12"/>
                    <a:pt x="2" y="13"/>
                  </a:cubicBezTo>
                  <a:cubicBezTo>
                    <a:pt x="24" y="13"/>
                    <a:pt x="45" y="18"/>
                    <a:pt x="67" y="23"/>
                  </a:cubicBezTo>
                  <a:cubicBezTo>
                    <a:pt x="86" y="27"/>
                    <a:pt x="102" y="40"/>
                    <a:pt x="121" y="44"/>
                  </a:cubicBezTo>
                  <a:cubicBezTo>
                    <a:pt x="123" y="45"/>
                    <a:pt x="123" y="43"/>
                    <a:pt x="122" y="42"/>
                  </a:cubicBezTo>
                  <a:cubicBezTo>
                    <a:pt x="108" y="29"/>
                    <a:pt x="90" y="20"/>
                    <a:pt x="72" y="13"/>
                  </a:cubicBezTo>
                  <a:cubicBezTo>
                    <a:pt x="54" y="7"/>
                    <a:pt x="34" y="2"/>
                    <a:pt x="14" y="2"/>
                  </a:cubicBezTo>
                  <a:cubicBezTo>
                    <a:pt x="14" y="3"/>
                    <a:pt x="14" y="4"/>
                    <a:pt x="14" y="5"/>
                  </a:cubicBezTo>
                  <a:cubicBezTo>
                    <a:pt x="34" y="3"/>
                    <a:pt x="54" y="5"/>
                    <a:pt x="73" y="10"/>
                  </a:cubicBezTo>
                  <a:cubicBezTo>
                    <a:pt x="92" y="16"/>
                    <a:pt x="111" y="24"/>
                    <a:pt x="125" y="39"/>
                  </a:cubicBezTo>
                  <a:cubicBezTo>
                    <a:pt x="126" y="38"/>
                    <a:pt x="126" y="37"/>
                    <a:pt x="127" y="37"/>
                  </a:cubicBezTo>
                  <a:cubicBezTo>
                    <a:pt x="120" y="31"/>
                    <a:pt x="112" y="27"/>
                    <a:pt x="104" y="23"/>
                  </a:cubicBezTo>
                  <a:cubicBezTo>
                    <a:pt x="96" y="20"/>
                    <a:pt x="88" y="16"/>
                    <a:pt x="80" y="14"/>
                  </a:cubicBezTo>
                  <a:cubicBezTo>
                    <a:pt x="63" y="9"/>
                    <a:pt x="45" y="11"/>
                    <a:pt x="29" y="5"/>
                  </a:cubicBezTo>
                  <a:cubicBezTo>
                    <a:pt x="29" y="5"/>
                    <a:pt x="28" y="6"/>
                    <a:pt x="28" y="7"/>
                  </a:cubicBezTo>
                  <a:cubicBezTo>
                    <a:pt x="61" y="8"/>
                    <a:pt x="96" y="13"/>
                    <a:pt x="121" y="36"/>
                  </a:cubicBezTo>
                  <a:cubicBezTo>
                    <a:pt x="122" y="35"/>
                    <a:pt x="122" y="34"/>
                    <a:pt x="123" y="33"/>
                  </a:cubicBezTo>
                  <a:cubicBezTo>
                    <a:pt x="92" y="24"/>
                    <a:pt x="62" y="10"/>
                    <a:pt x="29" y="11"/>
                  </a:cubicBezTo>
                  <a:cubicBezTo>
                    <a:pt x="27" y="11"/>
                    <a:pt x="28" y="13"/>
                    <a:pt x="29" y="14"/>
                  </a:cubicBezTo>
                  <a:cubicBezTo>
                    <a:pt x="55" y="21"/>
                    <a:pt x="84" y="13"/>
                    <a:pt x="109" y="25"/>
                  </a:cubicBezTo>
                  <a:cubicBezTo>
                    <a:pt x="110" y="26"/>
                    <a:pt x="111" y="23"/>
                    <a:pt x="110" y="23"/>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52" name="Freeform 50"/>
            <p:cNvSpPr>
              <a:spLocks noChangeArrowheads="1"/>
            </p:cNvSpPr>
            <p:nvPr/>
          </p:nvSpPr>
          <p:spPr bwMode="auto">
            <a:xfrm>
              <a:off x="3865" y="2264"/>
              <a:ext cx="46" cy="53"/>
            </a:xfrm>
            <a:custGeom>
              <a:avLst/>
              <a:gdLst>
                <a:gd name="T0" fmla="*/ 56266 w 24"/>
                <a:gd name="T1" fmla="*/ 51991 h 27"/>
                <a:gd name="T2" fmla="*/ 10162 w 24"/>
                <a:gd name="T3" fmla="*/ 200332 h 27"/>
                <a:gd name="T4" fmla="*/ 29356 w 24"/>
                <a:gd name="T5" fmla="*/ 225060 h 27"/>
                <a:gd name="T6" fmla="*/ 179408 w 24"/>
                <a:gd name="T7" fmla="*/ 39870 h 27"/>
                <a:gd name="T8" fmla="*/ 164094 w 24"/>
                <a:gd name="T9" fmla="*/ 26486 h 27"/>
                <a:gd name="T10" fmla="*/ 88379 w 24"/>
                <a:gd name="T11" fmla="*/ 173061 h 27"/>
                <a:gd name="T12" fmla="*/ 10162 w 24"/>
                <a:gd name="T13" fmla="*/ 301564 h 27"/>
                <a:gd name="T14" fmla="*/ 29356 w 24"/>
                <a:gd name="T15" fmla="*/ 327116 h 27"/>
                <a:gd name="T16" fmla="*/ 206699 w 24"/>
                <a:gd name="T17" fmla="*/ 78263 h 27"/>
                <a:gd name="T18" fmla="*/ 189934 w 24"/>
                <a:gd name="T19" fmla="*/ 51991 h 27"/>
                <a:gd name="T20" fmla="*/ 128352 w 24"/>
                <a:gd name="T21" fmla="*/ 186962 h 27"/>
                <a:gd name="T22" fmla="*/ 29356 w 24"/>
                <a:gd name="T23" fmla="*/ 288618 h 27"/>
                <a:gd name="T24" fmla="*/ 46111 w 24"/>
                <a:gd name="T25" fmla="*/ 301564 h 27"/>
                <a:gd name="T26" fmla="*/ 56266 w 24"/>
                <a:gd name="T27" fmla="*/ 200332 h 27"/>
                <a:gd name="T28" fmla="*/ 29356 w 24"/>
                <a:gd name="T29" fmla="*/ 186962 h 27"/>
                <a:gd name="T30" fmla="*/ 29356 w 24"/>
                <a:gd name="T31" fmla="*/ 301564 h 27"/>
                <a:gd name="T32" fmla="*/ 37331 w 24"/>
                <a:gd name="T33" fmla="*/ 313220 h 27"/>
                <a:gd name="T34" fmla="*/ 145207 w 24"/>
                <a:gd name="T35" fmla="*/ 213404 h 27"/>
                <a:gd name="T36" fmla="*/ 216769 w 24"/>
                <a:gd name="T37" fmla="*/ 65223 h 27"/>
                <a:gd name="T38" fmla="*/ 189934 w 24"/>
                <a:gd name="T39" fmla="*/ 51991 h 27"/>
                <a:gd name="T40" fmla="*/ 10162 w 24"/>
                <a:gd name="T41" fmla="*/ 301564 h 27"/>
                <a:gd name="T42" fmla="*/ 29356 w 24"/>
                <a:gd name="T43" fmla="*/ 327116 h 27"/>
                <a:gd name="T44" fmla="*/ 179408 w 24"/>
                <a:gd name="T45" fmla="*/ 26486 h 27"/>
                <a:gd name="T46" fmla="*/ 164094 w 24"/>
                <a:gd name="T47" fmla="*/ 13493 h 27"/>
                <a:gd name="T48" fmla="*/ 19477 w 24"/>
                <a:gd name="T49" fmla="*/ 186962 h 27"/>
                <a:gd name="T50" fmla="*/ 29356 w 24"/>
                <a:gd name="T51" fmla="*/ 213404 h 27"/>
                <a:gd name="T52" fmla="*/ 81065 w 24"/>
                <a:gd name="T53" fmla="*/ 65223 h 27"/>
                <a:gd name="T54" fmla="*/ 56266 w 24"/>
                <a:gd name="T55" fmla="*/ 51991 h 2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4" h="27">
                  <a:moveTo>
                    <a:pt x="6" y="4"/>
                  </a:moveTo>
                  <a:cubicBezTo>
                    <a:pt x="5" y="8"/>
                    <a:pt x="3" y="12"/>
                    <a:pt x="1" y="16"/>
                  </a:cubicBezTo>
                  <a:cubicBezTo>
                    <a:pt x="1" y="17"/>
                    <a:pt x="2" y="18"/>
                    <a:pt x="3" y="18"/>
                  </a:cubicBezTo>
                  <a:cubicBezTo>
                    <a:pt x="10" y="15"/>
                    <a:pt x="14" y="8"/>
                    <a:pt x="20" y="3"/>
                  </a:cubicBezTo>
                  <a:cubicBezTo>
                    <a:pt x="19" y="3"/>
                    <a:pt x="18" y="2"/>
                    <a:pt x="18" y="2"/>
                  </a:cubicBezTo>
                  <a:cubicBezTo>
                    <a:pt x="17" y="6"/>
                    <a:pt x="14" y="10"/>
                    <a:pt x="10" y="14"/>
                  </a:cubicBezTo>
                  <a:cubicBezTo>
                    <a:pt x="7" y="17"/>
                    <a:pt x="4" y="20"/>
                    <a:pt x="1" y="24"/>
                  </a:cubicBezTo>
                  <a:cubicBezTo>
                    <a:pt x="0" y="26"/>
                    <a:pt x="2" y="27"/>
                    <a:pt x="3" y="26"/>
                  </a:cubicBezTo>
                  <a:cubicBezTo>
                    <a:pt x="10" y="20"/>
                    <a:pt x="16" y="12"/>
                    <a:pt x="23" y="6"/>
                  </a:cubicBezTo>
                  <a:cubicBezTo>
                    <a:pt x="22" y="5"/>
                    <a:pt x="22" y="5"/>
                    <a:pt x="21" y="4"/>
                  </a:cubicBezTo>
                  <a:cubicBezTo>
                    <a:pt x="20" y="8"/>
                    <a:pt x="17" y="12"/>
                    <a:pt x="14" y="15"/>
                  </a:cubicBezTo>
                  <a:cubicBezTo>
                    <a:pt x="11" y="18"/>
                    <a:pt x="8" y="21"/>
                    <a:pt x="3" y="23"/>
                  </a:cubicBezTo>
                  <a:cubicBezTo>
                    <a:pt x="4" y="23"/>
                    <a:pt x="5" y="23"/>
                    <a:pt x="5" y="24"/>
                  </a:cubicBezTo>
                  <a:cubicBezTo>
                    <a:pt x="5" y="21"/>
                    <a:pt x="5" y="18"/>
                    <a:pt x="6" y="16"/>
                  </a:cubicBezTo>
                  <a:cubicBezTo>
                    <a:pt x="7" y="14"/>
                    <a:pt x="4" y="13"/>
                    <a:pt x="3" y="15"/>
                  </a:cubicBezTo>
                  <a:cubicBezTo>
                    <a:pt x="2" y="18"/>
                    <a:pt x="2" y="21"/>
                    <a:pt x="3" y="24"/>
                  </a:cubicBezTo>
                  <a:cubicBezTo>
                    <a:pt x="3" y="25"/>
                    <a:pt x="4" y="26"/>
                    <a:pt x="4" y="25"/>
                  </a:cubicBezTo>
                  <a:cubicBezTo>
                    <a:pt x="9" y="23"/>
                    <a:pt x="12" y="20"/>
                    <a:pt x="16" y="17"/>
                  </a:cubicBezTo>
                  <a:cubicBezTo>
                    <a:pt x="19" y="14"/>
                    <a:pt x="22" y="10"/>
                    <a:pt x="24" y="5"/>
                  </a:cubicBezTo>
                  <a:cubicBezTo>
                    <a:pt x="24" y="4"/>
                    <a:pt x="23" y="3"/>
                    <a:pt x="21" y="4"/>
                  </a:cubicBezTo>
                  <a:cubicBezTo>
                    <a:pt x="14" y="10"/>
                    <a:pt x="8" y="18"/>
                    <a:pt x="1" y="24"/>
                  </a:cubicBezTo>
                  <a:cubicBezTo>
                    <a:pt x="2" y="25"/>
                    <a:pt x="2" y="25"/>
                    <a:pt x="3" y="26"/>
                  </a:cubicBezTo>
                  <a:cubicBezTo>
                    <a:pt x="9" y="18"/>
                    <a:pt x="19" y="12"/>
                    <a:pt x="20" y="2"/>
                  </a:cubicBezTo>
                  <a:cubicBezTo>
                    <a:pt x="20" y="1"/>
                    <a:pt x="19" y="0"/>
                    <a:pt x="18" y="1"/>
                  </a:cubicBezTo>
                  <a:cubicBezTo>
                    <a:pt x="12" y="5"/>
                    <a:pt x="9" y="12"/>
                    <a:pt x="2" y="15"/>
                  </a:cubicBezTo>
                  <a:cubicBezTo>
                    <a:pt x="2" y="16"/>
                    <a:pt x="3" y="17"/>
                    <a:pt x="3" y="17"/>
                  </a:cubicBezTo>
                  <a:cubicBezTo>
                    <a:pt x="5" y="13"/>
                    <a:pt x="7" y="9"/>
                    <a:pt x="9" y="5"/>
                  </a:cubicBezTo>
                  <a:cubicBezTo>
                    <a:pt x="10" y="3"/>
                    <a:pt x="7" y="2"/>
                    <a:pt x="6" y="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53" name="Freeform 51"/>
            <p:cNvSpPr>
              <a:spLocks noChangeArrowheads="1"/>
            </p:cNvSpPr>
            <p:nvPr/>
          </p:nvSpPr>
          <p:spPr bwMode="auto">
            <a:xfrm>
              <a:off x="3525" y="2191"/>
              <a:ext cx="249" cy="242"/>
            </a:xfrm>
            <a:custGeom>
              <a:avLst/>
              <a:gdLst>
                <a:gd name="T0" fmla="*/ 1176849 w 129"/>
                <a:gd name="T1" fmla="*/ 456892 h 125"/>
                <a:gd name="T2" fmla="*/ 1026473 w 129"/>
                <a:gd name="T3" fmla="*/ 376376 h 125"/>
                <a:gd name="T4" fmla="*/ 439354 w 129"/>
                <a:gd name="T5" fmla="*/ 568909 h 125"/>
                <a:gd name="T6" fmla="*/ 427774 w 129"/>
                <a:gd name="T7" fmla="*/ 465349 h 125"/>
                <a:gd name="T8" fmla="*/ 899647 w 129"/>
                <a:gd name="T9" fmla="*/ 199090 h 125"/>
                <a:gd name="T10" fmla="*/ 644630 w 129"/>
                <a:gd name="T11" fmla="*/ 310594 h 125"/>
                <a:gd name="T12" fmla="*/ 267874 w 129"/>
                <a:gd name="T13" fmla="*/ 343832 h 125"/>
                <a:gd name="T14" fmla="*/ 666150 w 129"/>
                <a:gd name="T15" fmla="*/ 132994 h 125"/>
                <a:gd name="T16" fmla="*/ 355881 w 129"/>
                <a:gd name="T17" fmla="*/ 343832 h 125"/>
                <a:gd name="T18" fmla="*/ 117922 w 129"/>
                <a:gd name="T19" fmla="*/ 269443 h 125"/>
                <a:gd name="T20" fmla="*/ 278619 w 129"/>
                <a:gd name="T21" fmla="*/ 79936 h 125"/>
                <a:gd name="T22" fmla="*/ 748025 w 129"/>
                <a:gd name="T23" fmla="*/ 102836 h 125"/>
                <a:gd name="T24" fmla="*/ 299510 w 129"/>
                <a:gd name="T25" fmla="*/ 144850 h 125"/>
                <a:gd name="T26" fmla="*/ 727283 w 129"/>
                <a:gd name="T27" fmla="*/ 11016 h 125"/>
                <a:gd name="T28" fmla="*/ 598862 w 129"/>
                <a:gd name="T29" fmla="*/ 446604 h 125"/>
                <a:gd name="T30" fmla="*/ 555778 w 129"/>
                <a:gd name="T31" fmla="*/ 154756 h 125"/>
                <a:gd name="T32" fmla="*/ 977149 w 129"/>
                <a:gd name="T33" fmla="*/ 355045 h 125"/>
                <a:gd name="T34" fmla="*/ 439354 w 129"/>
                <a:gd name="T35" fmla="*/ 435619 h 125"/>
                <a:gd name="T36" fmla="*/ 376785 w 129"/>
                <a:gd name="T37" fmla="*/ 290718 h 125"/>
                <a:gd name="T38" fmla="*/ 770427 w 129"/>
                <a:gd name="T39" fmla="*/ 532665 h 125"/>
                <a:gd name="T40" fmla="*/ 278619 w 129"/>
                <a:gd name="T41" fmla="*/ 676340 h 125"/>
                <a:gd name="T42" fmla="*/ 109131 w 129"/>
                <a:gd name="T43" fmla="*/ 550958 h 125"/>
                <a:gd name="T44" fmla="*/ 331045 w 129"/>
                <a:gd name="T45" fmla="*/ 521642 h 125"/>
                <a:gd name="T46" fmla="*/ 210648 w 129"/>
                <a:gd name="T47" fmla="*/ 728664 h 125"/>
                <a:gd name="T48" fmla="*/ 10746 w 129"/>
                <a:gd name="T49" fmla="*/ 550958 h 125"/>
                <a:gd name="T50" fmla="*/ 609693 w 129"/>
                <a:gd name="T51" fmla="*/ 568909 h 125"/>
                <a:gd name="T52" fmla="*/ 716483 w 129"/>
                <a:gd name="T53" fmla="*/ 435619 h 125"/>
                <a:gd name="T54" fmla="*/ 460094 w 129"/>
                <a:gd name="T55" fmla="*/ 580041 h 125"/>
                <a:gd name="T56" fmla="*/ 376785 w 129"/>
                <a:gd name="T57" fmla="*/ 562830 h 125"/>
                <a:gd name="T58" fmla="*/ 355881 w 129"/>
                <a:gd name="T59" fmla="*/ 1267009 h 125"/>
                <a:gd name="T60" fmla="*/ 427774 w 129"/>
                <a:gd name="T61" fmla="*/ 1267009 h 125"/>
                <a:gd name="T62" fmla="*/ 355881 w 129"/>
                <a:gd name="T63" fmla="*/ 1277264 h 125"/>
                <a:gd name="T64" fmla="*/ 427774 w 129"/>
                <a:gd name="T65" fmla="*/ 1009899 h 125"/>
                <a:gd name="T66" fmla="*/ 427774 w 129"/>
                <a:gd name="T67" fmla="*/ 889108 h 125"/>
                <a:gd name="T68" fmla="*/ 406600 w 129"/>
                <a:gd name="T69" fmla="*/ 876485 h 125"/>
                <a:gd name="T70" fmla="*/ 481000 w 129"/>
                <a:gd name="T71" fmla="*/ 412639 h 125"/>
                <a:gd name="T72" fmla="*/ 376785 w 129"/>
                <a:gd name="T73" fmla="*/ 590296 h 125"/>
                <a:gd name="T74" fmla="*/ 71897 w 129"/>
                <a:gd name="T75" fmla="*/ 562830 h 125"/>
                <a:gd name="T76" fmla="*/ 548601 w 129"/>
                <a:gd name="T77" fmla="*/ 642649 h 125"/>
                <a:gd name="T78" fmla="*/ 427774 w 129"/>
                <a:gd name="T79" fmla="*/ 550958 h 125"/>
                <a:gd name="T80" fmla="*/ 249193 w 129"/>
                <a:gd name="T81" fmla="*/ 385438 h 125"/>
                <a:gd name="T82" fmla="*/ 460094 w 129"/>
                <a:gd name="T83" fmla="*/ 562830 h 125"/>
                <a:gd name="T84" fmla="*/ 865947 w 129"/>
                <a:gd name="T85" fmla="*/ 423759 h 125"/>
                <a:gd name="T86" fmla="*/ 794053 w 129"/>
                <a:gd name="T87" fmla="*/ 290718 h 125"/>
                <a:gd name="T88" fmla="*/ 448623 w 129"/>
                <a:gd name="T89" fmla="*/ 343832 h 125"/>
                <a:gd name="T90" fmla="*/ 977149 w 129"/>
                <a:gd name="T91" fmla="*/ 331947 h 125"/>
                <a:gd name="T92" fmla="*/ 249193 w 129"/>
                <a:gd name="T93" fmla="*/ 166554 h 125"/>
                <a:gd name="T94" fmla="*/ 339539 w 129"/>
                <a:gd name="T95" fmla="*/ 322449 h 125"/>
                <a:gd name="T96" fmla="*/ 738677 w 129"/>
                <a:gd name="T97" fmla="*/ 91735 h 125"/>
                <a:gd name="T98" fmla="*/ 117922 w 129"/>
                <a:gd name="T99" fmla="*/ 299608 h 125"/>
                <a:gd name="T100" fmla="*/ 287933 w 129"/>
                <a:gd name="T101" fmla="*/ 355045 h 125"/>
                <a:gd name="T102" fmla="*/ 427774 w 129"/>
                <a:gd name="T103" fmla="*/ 113060 h 125"/>
                <a:gd name="T104" fmla="*/ 129100 w 129"/>
                <a:gd name="T105" fmla="*/ 446604 h 125"/>
                <a:gd name="T106" fmla="*/ 588897 w 129"/>
                <a:gd name="T107" fmla="*/ 218884 h 125"/>
                <a:gd name="T108" fmla="*/ 500237 w 129"/>
                <a:gd name="T109" fmla="*/ 199090 h 125"/>
                <a:gd name="T110" fmla="*/ 350285 w 129"/>
                <a:gd name="T111" fmla="*/ 465349 h 125"/>
                <a:gd name="T112" fmla="*/ 1069673 w 129"/>
                <a:gd name="T113" fmla="*/ 199090 h 125"/>
                <a:gd name="T114" fmla="*/ 1126711 w 129"/>
                <a:gd name="T115" fmla="*/ 310594 h 125"/>
                <a:gd name="T116" fmla="*/ 816403 w 129"/>
                <a:gd name="T117" fmla="*/ 355045 h 125"/>
                <a:gd name="T118" fmla="*/ 488658 w 129"/>
                <a:gd name="T119" fmla="*/ 642649 h 125"/>
                <a:gd name="T120" fmla="*/ 628918 w 129"/>
                <a:gd name="T121" fmla="*/ 509786 h 1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9" h="125">
                  <a:moveTo>
                    <a:pt x="125" y="42"/>
                  </a:moveTo>
                  <a:cubicBezTo>
                    <a:pt x="104" y="39"/>
                    <a:pt x="84" y="44"/>
                    <a:pt x="63" y="49"/>
                  </a:cubicBezTo>
                  <a:cubicBezTo>
                    <a:pt x="64" y="50"/>
                    <a:pt x="64" y="51"/>
                    <a:pt x="64" y="52"/>
                  </a:cubicBezTo>
                  <a:cubicBezTo>
                    <a:pt x="71" y="45"/>
                    <a:pt x="81" y="44"/>
                    <a:pt x="90" y="43"/>
                  </a:cubicBezTo>
                  <a:cubicBezTo>
                    <a:pt x="100" y="43"/>
                    <a:pt x="109" y="43"/>
                    <a:pt x="118" y="44"/>
                  </a:cubicBezTo>
                  <a:cubicBezTo>
                    <a:pt x="120" y="44"/>
                    <a:pt x="120" y="41"/>
                    <a:pt x="118" y="41"/>
                  </a:cubicBezTo>
                  <a:cubicBezTo>
                    <a:pt x="94" y="38"/>
                    <a:pt x="66" y="45"/>
                    <a:pt x="49" y="62"/>
                  </a:cubicBezTo>
                  <a:cubicBezTo>
                    <a:pt x="48" y="63"/>
                    <a:pt x="48" y="65"/>
                    <a:pt x="50" y="65"/>
                  </a:cubicBezTo>
                  <a:cubicBezTo>
                    <a:pt x="61" y="59"/>
                    <a:pt x="70" y="49"/>
                    <a:pt x="82" y="43"/>
                  </a:cubicBezTo>
                  <a:cubicBezTo>
                    <a:pt x="88" y="39"/>
                    <a:pt x="96" y="37"/>
                    <a:pt x="103" y="36"/>
                  </a:cubicBezTo>
                  <a:cubicBezTo>
                    <a:pt x="111" y="36"/>
                    <a:pt x="119" y="37"/>
                    <a:pt x="127" y="38"/>
                  </a:cubicBezTo>
                  <a:cubicBezTo>
                    <a:pt x="128" y="38"/>
                    <a:pt x="129" y="36"/>
                    <a:pt x="127" y="35"/>
                  </a:cubicBezTo>
                  <a:cubicBezTo>
                    <a:pt x="113" y="30"/>
                    <a:pt x="97" y="29"/>
                    <a:pt x="82" y="31"/>
                  </a:cubicBezTo>
                  <a:cubicBezTo>
                    <a:pt x="67" y="33"/>
                    <a:pt x="50" y="39"/>
                    <a:pt x="42" y="53"/>
                  </a:cubicBezTo>
                  <a:cubicBezTo>
                    <a:pt x="41" y="54"/>
                    <a:pt x="42" y="55"/>
                    <a:pt x="44" y="55"/>
                  </a:cubicBezTo>
                  <a:cubicBezTo>
                    <a:pt x="55" y="51"/>
                    <a:pt x="64" y="43"/>
                    <a:pt x="74" y="37"/>
                  </a:cubicBezTo>
                  <a:cubicBezTo>
                    <a:pt x="86" y="31"/>
                    <a:pt x="100" y="30"/>
                    <a:pt x="113" y="30"/>
                  </a:cubicBezTo>
                  <a:cubicBezTo>
                    <a:pt x="115" y="30"/>
                    <a:pt x="115" y="28"/>
                    <a:pt x="114" y="27"/>
                  </a:cubicBezTo>
                  <a:cubicBezTo>
                    <a:pt x="102" y="22"/>
                    <a:pt x="87" y="23"/>
                    <a:pt x="75" y="25"/>
                  </a:cubicBezTo>
                  <a:cubicBezTo>
                    <a:pt x="63" y="28"/>
                    <a:pt x="49" y="33"/>
                    <a:pt x="43" y="45"/>
                  </a:cubicBezTo>
                  <a:cubicBezTo>
                    <a:pt x="43" y="46"/>
                    <a:pt x="43" y="47"/>
                    <a:pt x="44" y="47"/>
                  </a:cubicBezTo>
                  <a:cubicBezTo>
                    <a:pt x="54" y="48"/>
                    <a:pt x="64" y="41"/>
                    <a:pt x="72" y="36"/>
                  </a:cubicBezTo>
                  <a:cubicBezTo>
                    <a:pt x="83" y="29"/>
                    <a:pt x="96" y="26"/>
                    <a:pt x="108" y="22"/>
                  </a:cubicBezTo>
                  <a:cubicBezTo>
                    <a:pt x="109" y="21"/>
                    <a:pt x="109" y="20"/>
                    <a:pt x="108" y="19"/>
                  </a:cubicBezTo>
                  <a:cubicBezTo>
                    <a:pt x="102" y="18"/>
                    <a:pt x="96" y="19"/>
                    <a:pt x="90" y="19"/>
                  </a:cubicBezTo>
                  <a:cubicBezTo>
                    <a:pt x="81" y="20"/>
                    <a:pt x="72" y="21"/>
                    <a:pt x="63" y="23"/>
                  </a:cubicBezTo>
                  <a:cubicBezTo>
                    <a:pt x="55" y="25"/>
                    <a:pt x="47" y="27"/>
                    <a:pt x="41" y="32"/>
                  </a:cubicBezTo>
                  <a:cubicBezTo>
                    <a:pt x="36" y="35"/>
                    <a:pt x="32" y="39"/>
                    <a:pt x="32" y="45"/>
                  </a:cubicBezTo>
                  <a:cubicBezTo>
                    <a:pt x="33" y="46"/>
                    <a:pt x="33" y="46"/>
                    <a:pt x="34" y="47"/>
                  </a:cubicBezTo>
                  <a:cubicBezTo>
                    <a:pt x="46" y="48"/>
                    <a:pt x="57" y="38"/>
                    <a:pt x="65" y="30"/>
                  </a:cubicBezTo>
                  <a:cubicBezTo>
                    <a:pt x="68" y="26"/>
                    <a:pt x="80" y="11"/>
                    <a:pt x="69" y="10"/>
                  </a:cubicBezTo>
                  <a:cubicBezTo>
                    <a:pt x="65" y="9"/>
                    <a:pt x="60" y="11"/>
                    <a:pt x="56" y="13"/>
                  </a:cubicBezTo>
                  <a:cubicBezTo>
                    <a:pt x="53" y="14"/>
                    <a:pt x="50" y="16"/>
                    <a:pt x="46" y="17"/>
                  </a:cubicBezTo>
                  <a:cubicBezTo>
                    <a:pt x="42" y="20"/>
                    <a:pt x="38" y="22"/>
                    <a:pt x="35" y="25"/>
                  </a:cubicBezTo>
                  <a:cubicBezTo>
                    <a:pt x="32" y="27"/>
                    <a:pt x="29" y="30"/>
                    <a:pt x="27" y="33"/>
                  </a:cubicBezTo>
                  <a:cubicBezTo>
                    <a:pt x="26" y="37"/>
                    <a:pt x="29" y="40"/>
                    <a:pt x="33" y="41"/>
                  </a:cubicBezTo>
                  <a:cubicBezTo>
                    <a:pt x="37" y="42"/>
                    <a:pt x="42" y="39"/>
                    <a:pt x="45" y="37"/>
                  </a:cubicBezTo>
                  <a:cubicBezTo>
                    <a:pt x="51" y="33"/>
                    <a:pt x="55" y="29"/>
                    <a:pt x="59" y="25"/>
                  </a:cubicBezTo>
                  <a:cubicBezTo>
                    <a:pt x="62" y="22"/>
                    <a:pt x="66" y="18"/>
                    <a:pt x="68" y="14"/>
                  </a:cubicBezTo>
                  <a:cubicBezTo>
                    <a:pt x="68" y="14"/>
                    <a:pt x="68" y="13"/>
                    <a:pt x="67" y="13"/>
                  </a:cubicBezTo>
                  <a:cubicBezTo>
                    <a:pt x="58" y="6"/>
                    <a:pt x="44" y="13"/>
                    <a:pt x="36" y="18"/>
                  </a:cubicBezTo>
                  <a:cubicBezTo>
                    <a:pt x="30" y="22"/>
                    <a:pt x="25" y="26"/>
                    <a:pt x="20" y="31"/>
                  </a:cubicBezTo>
                  <a:cubicBezTo>
                    <a:pt x="16" y="34"/>
                    <a:pt x="12" y="38"/>
                    <a:pt x="10" y="42"/>
                  </a:cubicBezTo>
                  <a:cubicBezTo>
                    <a:pt x="10" y="43"/>
                    <a:pt x="10" y="44"/>
                    <a:pt x="11" y="44"/>
                  </a:cubicBezTo>
                  <a:cubicBezTo>
                    <a:pt x="21" y="46"/>
                    <a:pt x="30" y="39"/>
                    <a:pt x="36" y="33"/>
                  </a:cubicBezTo>
                  <a:cubicBezTo>
                    <a:pt x="44" y="26"/>
                    <a:pt x="51" y="18"/>
                    <a:pt x="57" y="9"/>
                  </a:cubicBezTo>
                  <a:cubicBezTo>
                    <a:pt x="57" y="9"/>
                    <a:pt x="57" y="8"/>
                    <a:pt x="56" y="7"/>
                  </a:cubicBezTo>
                  <a:cubicBezTo>
                    <a:pt x="54" y="6"/>
                    <a:pt x="51" y="6"/>
                    <a:pt x="48" y="7"/>
                  </a:cubicBezTo>
                  <a:cubicBezTo>
                    <a:pt x="44" y="7"/>
                    <a:pt x="40" y="9"/>
                    <a:pt x="36" y="11"/>
                  </a:cubicBezTo>
                  <a:cubicBezTo>
                    <a:pt x="27" y="14"/>
                    <a:pt x="19" y="19"/>
                    <a:pt x="12" y="26"/>
                  </a:cubicBezTo>
                  <a:cubicBezTo>
                    <a:pt x="9" y="30"/>
                    <a:pt x="5" y="38"/>
                    <a:pt x="10" y="42"/>
                  </a:cubicBezTo>
                  <a:cubicBezTo>
                    <a:pt x="16" y="45"/>
                    <a:pt x="24" y="40"/>
                    <a:pt x="29" y="38"/>
                  </a:cubicBezTo>
                  <a:cubicBezTo>
                    <a:pt x="35" y="34"/>
                    <a:pt x="42" y="28"/>
                    <a:pt x="47" y="22"/>
                  </a:cubicBezTo>
                  <a:cubicBezTo>
                    <a:pt x="51" y="18"/>
                    <a:pt x="52" y="11"/>
                    <a:pt x="47" y="7"/>
                  </a:cubicBezTo>
                  <a:cubicBezTo>
                    <a:pt x="42" y="3"/>
                    <a:pt x="33" y="6"/>
                    <a:pt x="28" y="8"/>
                  </a:cubicBezTo>
                  <a:cubicBezTo>
                    <a:pt x="21" y="10"/>
                    <a:pt x="14" y="14"/>
                    <a:pt x="9" y="20"/>
                  </a:cubicBezTo>
                  <a:cubicBezTo>
                    <a:pt x="6" y="24"/>
                    <a:pt x="6" y="30"/>
                    <a:pt x="11" y="32"/>
                  </a:cubicBezTo>
                  <a:cubicBezTo>
                    <a:pt x="17" y="35"/>
                    <a:pt x="26" y="33"/>
                    <a:pt x="32" y="31"/>
                  </a:cubicBezTo>
                  <a:cubicBezTo>
                    <a:pt x="41" y="29"/>
                    <a:pt x="49" y="25"/>
                    <a:pt x="58" y="21"/>
                  </a:cubicBezTo>
                  <a:cubicBezTo>
                    <a:pt x="64" y="18"/>
                    <a:pt x="70" y="14"/>
                    <a:pt x="75" y="10"/>
                  </a:cubicBezTo>
                  <a:cubicBezTo>
                    <a:pt x="75" y="9"/>
                    <a:pt x="75" y="9"/>
                    <a:pt x="76" y="9"/>
                  </a:cubicBezTo>
                  <a:cubicBezTo>
                    <a:pt x="76" y="8"/>
                    <a:pt x="76" y="7"/>
                    <a:pt x="75" y="7"/>
                  </a:cubicBezTo>
                  <a:cubicBezTo>
                    <a:pt x="73" y="6"/>
                    <a:pt x="70" y="6"/>
                    <a:pt x="67" y="6"/>
                  </a:cubicBezTo>
                  <a:cubicBezTo>
                    <a:pt x="63" y="6"/>
                    <a:pt x="59" y="6"/>
                    <a:pt x="55" y="7"/>
                  </a:cubicBezTo>
                  <a:cubicBezTo>
                    <a:pt x="46" y="8"/>
                    <a:pt x="38" y="10"/>
                    <a:pt x="30" y="14"/>
                  </a:cubicBezTo>
                  <a:cubicBezTo>
                    <a:pt x="25" y="17"/>
                    <a:pt x="20" y="22"/>
                    <a:pt x="24" y="28"/>
                  </a:cubicBezTo>
                  <a:cubicBezTo>
                    <a:pt x="27" y="34"/>
                    <a:pt x="36" y="34"/>
                    <a:pt x="41" y="33"/>
                  </a:cubicBezTo>
                  <a:cubicBezTo>
                    <a:pt x="50" y="32"/>
                    <a:pt x="59" y="29"/>
                    <a:pt x="66" y="24"/>
                  </a:cubicBezTo>
                  <a:cubicBezTo>
                    <a:pt x="72" y="21"/>
                    <a:pt x="79" y="17"/>
                    <a:pt x="81" y="11"/>
                  </a:cubicBezTo>
                  <a:cubicBezTo>
                    <a:pt x="83" y="5"/>
                    <a:pt x="78" y="2"/>
                    <a:pt x="73" y="1"/>
                  </a:cubicBezTo>
                  <a:cubicBezTo>
                    <a:pt x="66" y="0"/>
                    <a:pt x="57" y="1"/>
                    <a:pt x="50" y="2"/>
                  </a:cubicBezTo>
                  <a:cubicBezTo>
                    <a:pt x="42" y="4"/>
                    <a:pt x="34" y="7"/>
                    <a:pt x="27" y="11"/>
                  </a:cubicBezTo>
                  <a:cubicBezTo>
                    <a:pt x="22" y="14"/>
                    <a:pt x="18" y="19"/>
                    <a:pt x="19" y="26"/>
                  </a:cubicBezTo>
                  <a:cubicBezTo>
                    <a:pt x="21" y="33"/>
                    <a:pt x="27" y="37"/>
                    <a:pt x="34" y="39"/>
                  </a:cubicBezTo>
                  <a:cubicBezTo>
                    <a:pt x="42" y="42"/>
                    <a:pt x="51" y="43"/>
                    <a:pt x="60" y="43"/>
                  </a:cubicBezTo>
                  <a:cubicBezTo>
                    <a:pt x="68" y="43"/>
                    <a:pt x="77" y="42"/>
                    <a:pt x="85" y="40"/>
                  </a:cubicBezTo>
                  <a:cubicBezTo>
                    <a:pt x="90" y="38"/>
                    <a:pt x="96" y="36"/>
                    <a:pt x="100" y="32"/>
                  </a:cubicBezTo>
                  <a:cubicBezTo>
                    <a:pt x="100" y="32"/>
                    <a:pt x="100" y="31"/>
                    <a:pt x="100" y="31"/>
                  </a:cubicBezTo>
                  <a:cubicBezTo>
                    <a:pt x="97" y="25"/>
                    <a:pt x="89" y="23"/>
                    <a:pt x="83" y="21"/>
                  </a:cubicBezTo>
                  <a:cubicBezTo>
                    <a:pt x="74" y="18"/>
                    <a:pt x="65" y="16"/>
                    <a:pt x="56" y="15"/>
                  </a:cubicBezTo>
                  <a:cubicBezTo>
                    <a:pt x="49" y="15"/>
                    <a:pt x="41" y="15"/>
                    <a:pt x="36" y="19"/>
                  </a:cubicBezTo>
                  <a:cubicBezTo>
                    <a:pt x="29" y="24"/>
                    <a:pt x="37" y="31"/>
                    <a:pt x="41" y="34"/>
                  </a:cubicBezTo>
                  <a:cubicBezTo>
                    <a:pt x="48" y="38"/>
                    <a:pt x="57" y="40"/>
                    <a:pt x="64" y="42"/>
                  </a:cubicBezTo>
                  <a:cubicBezTo>
                    <a:pt x="76" y="44"/>
                    <a:pt x="89" y="43"/>
                    <a:pt x="98" y="36"/>
                  </a:cubicBezTo>
                  <a:cubicBezTo>
                    <a:pt x="99" y="36"/>
                    <a:pt x="99" y="35"/>
                    <a:pt x="98" y="34"/>
                  </a:cubicBezTo>
                  <a:cubicBezTo>
                    <a:pt x="97" y="32"/>
                    <a:pt x="95" y="31"/>
                    <a:pt x="92" y="30"/>
                  </a:cubicBezTo>
                  <a:cubicBezTo>
                    <a:pt x="89" y="28"/>
                    <a:pt x="85" y="26"/>
                    <a:pt x="81" y="25"/>
                  </a:cubicBezTo>
                  <a:cubicBezTo>
                    <a:pt x="73" y="23"/>
                    <a:pt x="63" y="21"/>
                    <a:pt x="54" y="21"/>
                  </a:cubicBezTo>
                  <a:cubicBezTo>
                    <a:pt x="48" y="21"/>
                    <a:pt x="40" y="21"/>
                    <a:pt x="37" y="27"/>
                  </a:cubicBezTo>
                  <a:cubicBezTo>
                    <a:pt x="34" y="33"/>
                    <a:pt x="40" y="39"/>
                    <a:pt x="44" y="42"/>
                  </a:cubicBezTo>
                  <a:cubicBezTo>
                    <a:pt x="52" y="46"/>
                    <a:pt x="60" y="48"/>
                    <a:pt x="69" y="49"/>
                  </a:cubicBezTo>
                  <a:cubicBezTo>
                    <a:pt x="75" y="50"/>
                    <a:pt x="83" y="51"/>
                    <a:pt x="89" y="48"/>
                  </a:cubicBezTo>
                  <a:cubicBezTo>
                    <a:pt x="93" y="45"/>
                    <a:pt x="90" y="40"/>
                    <a:pt x="87" y="37"/>
                  </a:cubicBezTo>
                  <a:cubicBezTo>
                    <a:pt x="81" y="33"/>
                    <a:pt x="73" y="32"/>
                    <a:pt x="66" y="30"/>
                  </a:cubicBezTo>
                  <a:cubicBezTo>
                    <a:pt x="57" y="29"/>
                    <a:pt x="47" y="28"/>
                    <a:pt x="38" y="28"/>
                  </a:cubicBezTo>
                  <a:cubicBezTo>
                    <a:pt x="31" y="28"/>
                    <a:pt x="23" y="28"/>
                    <a:pt x="17" y="32"/>
                  </a:cubicBezTo>
                  <a:cubicBezTo>
                    <a:pt x="12" y="34"/>
                    <a:pt x="11" y="40"/>
                    <a:pt x="15" y="44"/>
                  </a:cubicBezTo>
                  <a:cubicBezTo>
                    <a:pt x="19" y="50"/>
                    <a:pt x="28" y="52"/>
                    <a:pt x="35" y="54"/>
                  </a:cubicBezTo>
                  <a:cubicBezTo>
                    <a:pt x="43" y="56"/>
                    <a:pt x="53" y="58"/>
                    <a:pt x="62" y="57"/>
                  </a:cubicBezTo>
                  <a:cubicBezTo>
                    <a:pt x="68" y="57"/>
                    <a:pt x="74" y="56"/>
                    <a:pt x="77" y="51"/>
                  </a:cubicBezTo>
                  <a:cubicBezTo>
                    <a:pt x="80" y="45"/>
                    <a:pt x="75" y="41"/>
                    <a:pt x="71" y="39"/>
                  </a:cubicBezTo>
                  <a:cubicBezTo>
                    <a:pt x="63" y="36"/>
                    <a:pt x="55" y="35"/>
                    <a:pt x="46" y="34"/>
                  </a:cubicBezTo>
                  <a:cubicBezTo>
                    <a:pt x="39" y="33"/>
                    <a:pt x="31" y="33"/>
                    <a:pt x="23" y="35"/>
                  </a:cubicBezTo>
                  <a:cubicBezTo>
                    <a:pt x="17" y="36"/>
                    <a:pt x="11" y="41"/>
                    <a:pt x="12" y="48"/>
                  </a:cubicBezTo>
                  <a:cubicBezTo>
                    <a:pt x="13" y="56"/>
                    <a:pt x="21" y="62"/>
                    <a:pt x="28" y="65"/>
                  </a:cubicBezTo>
                  <a:cubicBezTo>
                    <a:pt x="34" y="68"/>
                    <a:pt x="43" y="70"/>
                    <a:pt x="50" y="66"/>
                  </a:cubicBezTo>
                  <a:cubicBezTo>
                    <a:pt x="52" y="65"/>
                    <a:pt x="54" y="63"/>
                    <a:pt x="54" y="60"/>
                  </a:cubicBezTo>
                  <a:cubicBezTo>
                    <a:pt x="54" y="57"/>
                    <a:pt x="52" y="55"/>
                    <a:pt x="50" y="54"/>
                  </a:cubicBezTo>
                  <a:cubicBezTo>
                    <a:pt x="44" y="49"/>
                    <a:pt x="35" y="47"/>
                    <a:pt x="28" y="47"/>
                  </a:cubicBezTo>
                  <a:cubicBezTo>
                    <a:pt x="22" y="46"/>
                    <a:pt x="14" y="46"/>
                    <a:pt x="11" y="53"/>
                  </a:cubicBezTo>
                  <a:cubicBezTo>
                    <a:pt x="7" y="59"/>
                    <a:pt x="16" y="64"/>
                    <a:pt x="21" y="66"/>
                  </a:cubicBezTo>
                  <a:cubicBezTo>
                    <a:pt x="27" y="68"/>
                    <a:pt x="34" y="69"/>
                    <a:pt x="41" y="69"/>
                  </a:cubicBezTo>
                  <a:cubicBezTo>
                    <a:pt x="46" y="69"/>
                    <a:pt x="52" y="68"/>
                    <a:pt x="56" y="65"/>
                  </a:cubicBezTo>
                  <a:cubicBezTo>
                    <a:pt x="57" y="64"/>
                    <a:pt x="57" y="64"/>
                    <a:pt x="57" y="63"/>
                  </a:cubicBezTo>
                  <a:cubicBezTo>
                    <a:pt x="54" y="54"/>
                    <a:pt x="41" y="51"/>
                    <a:pt x="33" y="50"/>
                  </a:cubicBezTo>
                  <a:cubicBezTo>
                    <a:pt x="28" y="49"/>
                    <a:pt x="22" y="49"/>
                    <a:pt x="17" y="49"/>
                  </a:cubicBezTo>
                  <a:cubicBezTo>
                    <a:pt x="12" y="50"/>
                    <a:pt x="8" y="51"/>
                    <a:pt x="5" y="53"/>
                  </a:cubicBezTo>
                  <a:cubicBezTo>
                    <a:pt x="4" y="54"/>
                    <a:pt x="4" y="54"/>
                    <a:pt x="4" y="55"/>
                  </a:cubicBezTo>
                  <a:cubicBezTo>
                    <a:pt x="5" y="58"/>
                    <a:pt x="8" y="60"/>
                    <a:pt x="10" y="62"/>
                  </a:cubicBezTo>
                  <a:cubicBezTo>
                    <a:pt x="13" y="65"/>
                    <a:pt x="17" y="67"/>
                    <a:pt x="21" y="70"/>
                  </a:cubicBezTo>
                  <a:cubicBezTo>
                    <a:pt x="27" y="73"/>
                    <a:pt x="36" y="78"/>
                    <a:pt x="43" y="75"/>
                  </a:cubicBezTo>
                  <a:cubicBezTo>
                    <a:pt x="49" y="72"/>
                    <a:pt x="50" y="64"/>
                    <a:pt x="46" y="59"/>
                  </a:cubicBezTo>
                  <a:cubicBezTo>
                    <a:pt x="40" y="53"/>
                    <a:pt x="30" y="52"/>
                    <a:pt x="22" y="50"/>
                  </a:cubicBezTo>
                  <a:cubicBezTo>
                    <a:pt x="16" y="50"/>
                    <a:pt x="8" y="48"/>
                    <a:pt x="1" y="50"/>
                  </a:cubicBezTo>
                  <a:cubicBezTo>
                    <a:pt x="0" y="50"/>
                    <a:pt x="0" y="53"/>
                    <a:pt x="1" y="53"/>
                  </a:cubicBezTo>
                  <a:cubicBezTo>
                    <a:pt x="16" y="55"/>
                    <a:pt x="32" y="48"/>
                    <a:pt x="45" y="43"/>
                  </a:cubicBezTo>
                  <a:cubicBezTo>
                    <a:pt x="59" y="38"/>
                    <a:pt x="76" y="32"/>
                    <a:pt x="90" y="40"/>
                  </a:cubicBezTo>
                  <a:cubicBezTo>
                    <a:pt x="90" y="39"/>
                    <a:pt x="90" y="38"/>
                    <a:pt x="90" y="38"/>
                  </a:cubicBezTo>
                  <a:cubicBezTo>
                    <a:pt x="87" y="42"/>
                    <a:pt x="81" y="45"/>
                    <a:pt x="77" y="47"/>
                  </a:cubicBezTo>
                  <a:cubicBezTo>
                    <a:pt x="71" y="50"/>
                    <a:pt x="66" y="52"/>
                    <a:pt x="61" y="55"/>
                  </a:cubicBezTo>
                  <a:cubicBezTo>
                    <a:pt x="56" y="58"/>
                    <a:pt x="52" y="62"/>
                    <a:pt x="48" y="67"/>
                  </a:cubicBezTo>
                  <a:cubicBezTo>
                    <a:pt x="44" y="72"/>
                    <a:pt x="40" y="77"/>
                    <a:pt x="38" y="84"/>
                  </a:cubicBezTo>
                  <a:cubicBezTo>
                    <a:pt x="38" y="85"/>
                    <a:pt x="40" y="86"/>
                    <a:pt x="41" y="85"/>
                  </a:cubicBezTo>
                  <a:cubicBezTo>
                    <a:pt x="51" y="71"/>
                    <a:pt x="59" y="55"/>
                    <a:pt x="74" y="44"/>
                  </a:cubicBezTo>
                  <a:cubicBezTo>
                    <a:pt x="73" y="43"/>
                    <a:pt x="72" y="43"/>
                    <a:pt x="72" y="42"/>
                  </a:cubicBezTo>
                  <a:cubicBezTo>
                    <a:pt x="68" y="50"/>
                    <a:pt x="64" y="57"/>
                    <a:pt x="59" y="65"/>
                  </a:cubicBezTo>
                  <a:cubicBezTo>
                    <a:pt x="57" y="69"/>
                    <a:pt x="54" y="73"/>
                    <a:pt x="51" y="76"/>
                  </a:cubicBezTo>
                  <a:cubicBezTo>
                    <a:pt x="49" y="79"/>
                    <a:pt x="46" y="82"/>
                    <a:pt x="43" y="83"/>
                  </a:cubicBezTo>
                  <a:cubicBezTo>
                    <a:pt x="43" y="83"/>
                    <a:pt x="44" y="83"/>
                    <a:pt x="44" y="84"/>
                  </a:cubicBezTo>
                  <a:cubicBezTo>
                    <a:pt x="40" y="75"/>
                    <a:pt x="46" y="65"/>
                    <a:pt x="46" y="56"/>
                  </a:cubicBezTo>
                  <a:cubicBezTo>
                    <a:pt x="46" y="55"/>
                    <a:pt x="45" y="54"/>
                    <a:pt x="44" y="55"/>
                  </a:cubicBezTo>
                  <a:cubicBezTo>
                    <a:pt x="33" y="66"/>
                    <a:pt x="42" y="83"/>
                    <a:pt x="43" y="96"/>
                  </a:cubicBezTo>
                  <a:cubicBezTo>
                    <a:pt x="44" y="96"/>
                    <a:pt x="45" y="95"/>
                    <a:pt x="45" y="95"/>
                  </a:cubicBezTo>
                  <a:cubicBezTo>
                    <a:pt x="41" y="89"/>
                    <a:pt x="41" y="82"/>
                    <a:pt x="41" y="75"/>
                  </a:cubicBezTo>
                  <a:cubicBezTo>
                    <a:pt x="41" y="68"/>
                    <a:pt x="41" y="60"/>
                    <a:pt x="38" y="54"/>
                  </a:cubicBezTo>
                  <a:cubicBezTo>
                    <a:pt x="37" y="53"/>
                    <a:pt x="37" y="53"/>
                    <a:pt x="36" y="53"/>
                  </a:cubicBezTo>
                  <a:cubicBezTo>
                    <a:pt x="32" y="54"/>
                    <a:pt x="30" y="60"/>
                    <a:pt x="30" y="64"/>
                  </a:cubicBezTo>
                  <a:cubicBezTo>
                    <a:pt x="28" y="70"/>
                    <a:pt x="29" y="77"/>
                    <a:pt x="29" y="84"/>
                  </a:cubicBezTo>
                  <a:cubicBezTo>
                    <a:pt x="30" y="97"/>
                    <a:pt x="32" y="110"/>
                    <a:pt x="34" y="123"/>
                  </a:cubicBezTo>
                  <a:cubicBezTo>
                    <a:pt x="34" y="123"/>
                    <a:pt x="35" y="123"/>
                    <a:pt x="36" y="122"/>
                  </a:cubicBezTo>
                  <a:cubicBezTo>
                    <a:pt x="29" y="101"/>
                    <a:pt x="38" y="78"/>
                    <a:pt x="30" y="57"/>
                  </a:cubicBezTo>
                  <a:cubicBezTo>
                    <a:pt x="29" y="56"/>
                    <a:pt x="28" y="56"/>
                    <a:pt x="27" y="57"/>
                  </a:cubicBezTo>
                  <a:cubicBezTo>
                    <a:pt x="22" y="68"/>
                    <a:pt x="24" y="80"/>
                    <a:pt x="27" y="91"/>
                  </a:cubicBezTo>
                  <a:cubicBezTo>
                    <a:pt x="30" y="102"/>
                    <a:pt x="35" y="113"/>
                    <a:pt x="40" y="124"/>
                  </a:cubicBezTo>
                  <a:cubicBezTo>
                    <a:pt x="41" y="125"/>
                    <a:pt x="44" y="124"/>
                    <a:pt x="43" y="122"/>
                  </a:cubicBezTo>
                  <a:cubicBezTo>
                    <a:pt x="38" y="113"/>
                    <a:pt x="33" y="102"/>
                    <a:pt x="30" y="92"/>
                  </a:cubicBezTo>
                  <a:cubicBezTo>
                    <a:pt x="27" y="81"/>
                    <a:pt x="25" y="69"/>
                    <a:pt x="30" y="58"/>
                  </a:cubicBezTo>
                  <a:cubicBezTo>
                    <a:pt x="29" y="58"/>
                    <a:pt x="28" y="58"/>
                    <a:pt x="27" y="58"/>
                  </a:cubicBezTo>
                  <a:cubicBezTo>
                    <a:pt x="35" y="79"/>
                    <a:pt x="26" y="102"/>
                    <a:pt x="34" y="124"/>
                  </a:cubicBezTo>
                  <a:cubicBezTo>
                    <a:pt x="34" y="125"/>
                    <a:pt x="36" y="124"/>
                    <a:pt x="36" y="123"/>
                  </a:cubicBezTo>
                  <a:cubicBezTo>
                    <a:pt x="35" y="111"/>
                    <a:pt x="33" y="99"/>
                    <a:pt x="32" y="88"/>
                  </a:cubicBezTo>
                  <a:cubicBezTo>
                    <a:pt x="32" y="81"/>
                    <a:pt x="31" y="74"/>
                    <a:pt x="32" y="67"/>
                  </a:cubicBezTo>
                  <a:cubicBezTo>
                    <a:pt x="32" y="63"/>
                    <a:pt x="33" y="57"/>
                    <a:pt x="37" y="56"/>
                  </a:cubicBezTo>
                  <a:cubicBezTo>
                    <a:pt x="36" y="56"/>
                    <a:pt x="36" y="55"/>
                    <a:pt x="35" y="55"/>
                  </a:cubicBezTo>
                  <a:cubicBezTo>
                    <a:pt x="41" y="68"/>
                    <a:pt x="34" y="85"/>
                    <a:pt x="43" y="97"/>
                  </a:cubicBezTo>
                  <a:cubicBezTo>
                    <a:pt x="44" y="98"/>
                    <a:pt x="46" y="97"/>
                    <a:pt x="46" y="96"/>
                  </a:cubicBezTo>
                  <a:cubicBezTo>
                    <a:pt x="45" y="84"/>
                    <a:pt x="36" y="67"/>
                    <a:pt x="46" y="57"/>
                  </a:cubicBezTo>
                  <a:cubicBezTo>
                    <a:pt x="45" y="57"/>
                    <a:pt x="44" y="56"/>
                    <a:pt x="44" y="56"/>
                  </a:cubicBezTo>
                  <a:cubicBezTo>
                    <a:pt x="44" y="65"/>
                    <a:pt x="37" y="75"/>
                    <a:pt x="42" y="85"/>
                  </a:cubicBezTo>
                  <a:cubicBezTo>
                    <a:pt x="42" y="85"/>
                    <a:pt x="42" y="86"/>
                    <a:pt x="43" y="86"/>
                  </a:cubicBezTo>
                  <a:cubicBezTo>
                    <a:pt x="51" y="84"/>
                    <a:pt x="57" y="75"/>
                    <a:pt x="61" y="68"/>
                  </a:cubicBezTo>
                  <a:cubicBezTo>
                    <a:pt x="66" y="60"/>
                    <a:pt x="70" y="52"/>
                    <a:pt x="74" y="43"/>
                  </a:cubicBezTo>
                  <a:cubicBezTo>
                    <a:pt x="75" y="42"/>
                    <a:pt x="73" y="41"/>
                    <a:pt x="72" y="42"/>
                  </a:cubicBezTo>
                  <a:cubicBezTo>
                    <a:pt x="58" y="52"/>
                    <a:pt x="49" y="69"/>
                    <a:pt x="39" y="83"/>
                  </a:cubicBezTo>
                  <a:cubicBezTo>
                    <a:pt x="39" y="84"/>
                    <a:pt x="40" y="84"/>
                    <a:pt x="41" y="84"/>
                  </a:cubicBezTo>
                  <a:cubicBezTo>
                    <a:pt x="43" y="78"/>
                    <a:pt x="47" y="72"/>
                    <a:pt x="51" y="67"/>
                  </a:cubicBezTo>
                  <a:cubicBezTo>
                    <a:pt x="55" y="63"/>
                    <a:pt x="60" y="59"/>
                    <a:pt x="65" y="56"/>
                  </a:cubicBezTo>
                  <a:cubicBezTo>
                    <a:pt x="74" y="51"/>
                    <a:pt x="86" y="48"/>
                    <a:pt x="92" y="39"/>
                  </a:cubicBezTo>
                  <a:cubicBezTo>
                    <a:pt x="93" y="39"/>
                    <a:pt x="92" y="38"/>
                    <a:pt x="92" y="37"/>
                  </a:cubicBezTo>
                  <a:cubicBezTo>
                    <a:pt x="78" y="30"/>
                    <a:pt x="62" y="35"/>
                    <a:pt x="48" y="40"/>
                  </a:cubicBezTo>
                  <a:cubicBezTo>
                    <a:pt x="33" y="45"/>
                    <a:pt x="17" y="53"/>
                    <a:pt x="2" y="50"/>
                  </a:cubicBezTo>
                  <a:cubicBezTo>
                    <a:pt x="2" y="51"/>
                    <a:pt x="2" y="52"/>
                    <a:pt x="2" y="53"/>
                  </a:cubicBezTo>
                  <a:cubicBezTo>
                    <a:pt x="5" y="52"/>
                    <a:pt x="8" y="52"/>
                    <a:pt x="11" y="52"/>
                  </a:cubicBezTo>
                  <a:cubicBezTo>
                    <a:pt x="15" y="52"/>
                    <a:pt x="20" y="53"/>
                    <a:pt x="24" y="53"/>
                  </a:cubicBezTo>
                  <a:cubicBezTo>
                    <a:pt x="29" y="54"/>
                    <a:pt x="34" y="55"/>
                    <a:pt x="38" y="57"/>
                  </a:cubicBezTo>
                  <a:cubicBezTo>
                    <a:pt x="41" y="58"/>
                    <a:pt x="44" y="60"/>
                    <a:pt x="46" y="64"/>
                  </a:cubicBezTo>
                  <a:cubicBezTo>
                    <a:pt x="47" y="67"/>
                    <a:pt x="45" y="71"/>
                    <a:pt x="42" y="72"/>
                  </a:cubicBezTo>
                  <a:cubicBezTo>
                    <a:pt x="39" y="74"/>
                    <a:pt x="35" y="73"/>
                    <a:pt x="31" y="72"/>
                  </a:cubicBezTo>
                  <a:cubicBezTo>
                    <a:pt x="23" y="69"/>
                    <a:pt x="15" y="64"/>
                    <a:pt x="9" y="58"/>
                  </a:cubicBezTo>
                  <a:cubicBezTo>
                    <a:pt x="8" y="57"/>
                    <a:pt x="7" y="55"/>
                    <a:pt x="7" y="54"/>
                  </a:cubicBezTo>
                  <a:cubicBezTo>
                    <a:pt x="7" y="55"/>
                    <a:pt x="6" y="55"/>
                    <a:pt x="6" y="56"/>
                  </a:cubicBezTo>
                  <a:cubicBezTo>
                    <a:pt x="9" y="53"/>
                    <a:pt x="13" y="53"/>
                    <a:pt x="17" y="52"/>
                  </a:cubicBezTo>
                  <a:cubicBezTo>
                    <a:pt x="22" y="51"/>
                    <a:pt x="27" y="52"/>
                    <a:pt x="32" y="52"/>
                  </a:cubicBezTo>
                  <a:cubicBezTo>
                    <a:pt x="39" y="53"/>
                    <a:pt x="51" y="56"/>
                    <a:pt x="54" y="64"/>
                  </a:cubicBezTo>
                  <a:cubicBezTo>
                    <a:pt x="54" y="64"/>
                    <a:pt x="54" y="63"/>
                    <a:pt x="55" y="62"/>
                  </a:cubicBezTo>
                  <a:cubicBezTo>
                    <a:pt x="52" y="65"/>
                    <a:pt x="48" y="66"/>
                    <a:pt x="44" y="66"/>
                  </a:cubicBezTo>
                  <a:cubicBezTo>
                    <a:pt x="39" y="67"/>
                    <a:pt x="34" y="66"/>
                    <a:pt x="30" y="65"/>
                  </a:cubicBezTo>
                  <a:cubicBezTo>
                    <a:pt x="25" y="65"/>
                    <a:pt x="11" y="62"/>
                    <a:pt x="13" y="54"/>
                  </a:cubicBezTo>
                  <a:cubicBezTo>
                    <a:pt x="15" y="48"/>
                    <a:pt x="27" y="49"/>
                    <a:pt x="32" y="50"/>
                  </a:cubicBezTo>
                  <a:cubicBezTo>
                    <a:pt x="36" y="51"/>
                    <a:pt x="40" y="52"/>
                    <a:pt x="43" y="53"/>
                  </a:cubicBezTo>
                  <a:cubicBezTo>
                    <a:pt x="46" y="55"/>
                    <a:pt x="49" y="56"/>
                    <a:pt x="51" y="59"/>
                  </a:cubicBezTo>
                  <a:cubicBezTo>
                    <a:pt x="52" y="61"/>
                    <a:pt x="50" y="63"/>
                    <a:pt x="48" y="64"/>
                  </a:cubicBezTo>
                  <a:cubicBezTo>
                    <a:pt x="45" y="66"/>
                    <a:pt x="40" y="66"/>
                    <a:pt x="37" y="65"/>
                  </a:cubicBezTo>
                  <a:cubicBezTo>
                    <a:pt x="29" y="64"/>
                    <a:pt x="19" y="58"/>
                    <a:pt x="15" y="51"/>
                  </a:cubicBezTo>
                  <a:cubicBezTo>
                    <a:pt x="12" y="44"/>
                    <a:pt x="18" y="38"/>
                    <a:pt x="25" y="37"/>
                  </a:cubicBezTo>
                  <a:cubicBezTo>
                    <a:pt x="33" y="36"/>
                    <a:pt x="41" y="36"/>
                    <a:pt x="49" y="37"/>
                  </a:cubicBezTo>
                  <a:cubicBezTo>
                    <a:pt x="57" y="38"/>
                    <a:pt x="66" y="39"/>
                    <a:pt x="72" y="43"/>
                  </a:cubicBezTo>
                  <a:cubicBezTo>
                    <a:pt x="74" y="44"/>
                    <a:pt x="76" y="46"/>
                    <a:pt x="75" y="48"/>
                  </a:cubicBezTo>
                  <a:cubicBezTo>
                    <a:pt x="75" y="51"/>
                    <a:pt x="72" y="53"/>
                    <a:pt x="70" y="53"/>
                  </a:cubicBezTo>
                  <a:cubicBezTo>
                    <a:pt x="63" y="56"/>
                    <a:pt x="54" y="55"/>
                    <a:pt x="46" y="54"/>
                  </a:cubicBezTo>
                  <a:cubicBezTo>
                    <a:pt x="37" y="52"/>
                    <a:pt x="28" y="50"/>
                    <a:pt x="21" y="45"/>
                  </a:cubicBezTo>
                  <a:cubicBezTo>
                    <a:pt x="17" y="43"/>
                    <a:pt x="12" y="38"/>
                    <a:pt x="18" y="34"/>
                  </a:cubicBezTo>
                  <a:cubicBezTo>
                    <a:pt x="24" y="31"/>
                    <a:pt x="33" y="31"/>
                    <a:pt x="39" y="31"/>
                  </a:cubicBezTo>
                  <a:cubicBezTo>
                    <a:pt x="49" y="31"/>
                    <a:pt x="58" y="32"/>
                    <a:pt x="68" y="34"/>
                  </a:cubicBezTo>
                  <a:cubicBezTo>
                    <a:pt x="74" y="35"/>
                    <a:pt x="82" y="36"/>
                    <a:pt x="87" y="41"/>
                  </a:cubicBezTo>
                  <a:cubicBezTo>
                    <a:pt x="92" y="45"/>
                    <a:pt x="82" y="47"/>
                    <a:pt x="80" y="47"/>
                  </a:cubicBezTo>
                  <a:cubicBezTo>
                    <a:pt x="71" y="48"/>
                    <a:pt x="62" y="46"/>
                    <a:pt x="54" y="43"/>
                  </a:cubicBezTo>
                  <a:cubicBezTo>
                    <a:pt x="49" y="41"/>
                    <a:pt x="39" y="37"/>
                    <a:pt x="39" y="31"/>
                  </a:cubicBezTo>
                  <a:cubicBezTo>
                    <a:pt x="39" y="24"/>
                    <a:pt x="50" y="24"/>
                    <a:pt x="55" y="24"/>
                  </a:cubicBezTo>
                  <a:cubicBezTo>
                    <a:pt x="63" y="24"/>
                    <a:pt x="72" y="25"/>
                    <a:pt x="80" y="28"/>
                  </a:cubicBezTo>
                  <a:cubicBezTo>
                    <a:pt x="84" y="29"/>
                    <a:pt x="87" y="30"/>
                    <a:pt x="91" y="32"/>
                  </a:cubicBezTo>
                  <a:cubicBezTo>
                    <a:pt x="93" y="33"/>
                    <a:pt x="95" y="34"/>
                    <a:pt x="96" y="36"/>
                  </a:cubicBezTo>
                  <a:cubicBezTo>
                    <a:pt x="96" y="35"/>
                    <a:pt x="96" y="35"/>
                    <a:pt x="97" y="34"/>
                  </a:cubicBezTo>
                  <a:cubicBezTo>
                    <a:pt x="86" y="42"/>
                    <a:pt x="72" y="41"/>
                    <a:pt x="60" y="38"/>
                  </a:cubicBezTo>
                  <a:cubicBezTo>
                    <a:pt x="55" y="37"/>
                    <a:pt x="50" y="35"/>
                    <a:pt x="45" y="33"/>
                  </a:cubicBezTo>
                  <a:cubicBezTo>
                    <a:pt x="42" y="31"/>
                    <a:pt x="37" y="29"/>
                    <a:pt x="36" y="24"/>
                  </a:cubicBezTo>
                  <a:cubicBezTo>
                    <a:pt x="35" y="18"/>
                    <a:pt x="47" y="18"/>
                    <a:pt x="51" y="18"/>
                  </a:cubicBezTo>
                  <a:cubicBezTo>
                    <a:pt x="61" y="18"/>
                    <a:pt x="70" y="20"/>
                    <a:pt x="79" y="23"/>
                  </a:cubicBezTo>
                  <a:cubicBezTo>
                    <a:pt x="83" y="24"/>
                    <a:pt x="87" y="25"/>
                    <a:pt x="91" y="27"/>
                  </a:cubicBezTo>
                  <a:cubicBezTo>
                    <a:pt x="93" y="28"/>
                    <a:pt x="96" y="29"/>
                    <a:pt x="98" y="32"/>
                  </a:cubicBezTo>
                  <a:cubicBezTo>
                    <a:pt x="98" y="31"/>
                    <a:pt x="98" y="31"/>
                    <a:pt x="98" y="30"/>
                  </a:cubicBezTo>
                  <a:cubicBezTo>
                    <a:pt x="93" y="35"/>
                    <a:pt x="85" y="37"/>
                    <a:pt x="78" y="38"/>
                  </a:cubicBezTo>
                  <a:cubicBezTo>
                    <a:pt x="69" y="40"/>
                    <a:pt x="59" y="40"/>
                    <a:pt x="49" y="40"/>
                  </a:cubicBezTo>
                  <a:cubicBezTo>
                    <a:pt x="41" y="39"/>
                    <a:pt x="32" y="37"/>
                    <a:pt x="26" y="32"/>
                  </a:cubicBezTo>
                  <a:cubicBezTo>
                    <a:pt x="21" y="27"/>
                    <a:pt x="20" y="21"/>
                    <a:pt x="25" y="16"/>
                  </a:cubicBezTo>
                  <a:cubicBezTo>
                    <a:pt x="31" y="11"/>
                    <a:pt x="39" y="8"/>
                    <a:pt x="46" y="6"/>
                  </a:cubicBezTo>
                  <a:cubicBezTo>
                    <a:pt x="54" y="4"/>
                    <a:pt x="63" y="3"/>
                    <a:pt x="71" y="4"/>
                  </a:cubicBezTo>
                  <a:cubicBezTo>
                    <a:pt x="75" y="4"/>
                    <a:pt x="81" y="6"/>
                    <a:pt x="77" y="12"/>
                  </a:cubicBezTo>
                  <a:cubicBezTo>
                    <a:pt x="74" y="18"/>
                    <a:pt x="65" y="22"/>
                    <a:pt x="59" y="25"/>
                  </a:cubicBezTo>
                  <a:cubicBezTo>
                    <a:pt x="51" y="29"/>
                    <a:pt x="42" y="31"/>
                    <a:pt x="34" y="31"/>
                  </a:cubicBezTo>
                  <a:cubicBezTo>
                    <a:pt x="28" y="30"/>
                    <a:pt x="23" y="25"/>
                    <a:pt x="27" y="20"/>
                  </a:cubicBezTo>
                  <a:cubicBezTo>
                    <a:pt x="30" y="17"/>
                    <a:pt x="33" y="15"/>
                    <a:pt x="37" y="14"/>
                  </a:cubicBezTo>
                  <a:cubicBezTo>
                    <a:pt x="41" y="12"/>
                    <a:pt x="45" y="11"/>
                    <a:pt x="50" y="10"/>
                  </a:cubicBezTo>
                  <a:cubicBezTo>
                    <a:pt x="57" y="9"/>
                    <a:pt x="65" y="7"/>
                    <a:pt x="73" y="9"/>
                  </a:cubicBezTo>
                  <a:cubicBezTo>
                    <a:pt x="73" y="9"/>
                    <a:pt x="74" y="9"/>
                    <a:pt x="74" y="9"/>
                  </a:cubicBezTo>
                  <a:cubicBezTo>
                    <a:pt x="74" y="8"/>
                    <a:pt x="74" y="8"/>
                    <a:pt x="74" y="7"/>
                  </a:cubicBezTo>
                  <a:cubicBezTo>
                    <a:pt x="72" y="9"/>
                    <a:pt x="70" y="10"/>
                    <a:pt x="68" y="12"/>
                  </a:cubicBezTo>
                  <a:cubicBezTo>
                    <a:pt x="65" y="14"/>
                    <a:pt x="61" y="16"/>
                    <a:pt x="58" y="18"/>
                  </a:cubicBezTo>
                  <a:cubicBezTo>
                    <a:pt x="49" y="22"/>
                    <a:pt x="41" y="26"/>
                    <a:pt x="32" y="29"/>
                  </a:cubicBezTo>
                  <a:cubicBezTo>
                    <a:pt x="26" y="30"/>
                    <a:pt x="17" y="33"/>
                    <a:pt x="12" y="29"/>
                  </a:cubicBezTo>
                  <a:cubicBezTo>
                    <a:pt x="6" y="25"/>
                    <a:pt x="13" y="19"/>
                    <a:pt x="17" y="17"/>
                  </a:cubicBezTo>
                  <a:cubicBezTo>
                    <a:pt x="23" y="12"/>
                    <a:pt x="31" y="9"/>
                    <a:pt x="39" y="8"/>
                  </a:cubicBezTo>
                  <a:cubicBezTo>
                    <a:pt x="41" y="8"/>
                    <a:pt x="45" y="8"/>
                    <a:pt x="46" y="10"/>
                  </a:cubicBezTo>
                  <a:cubicBezTo>
                    <a:pt x="48" y="12"/>
                    <a:pt x="48" y="16"/>
                    <a:pt x="47" y="18"/>
                  </a:cubicBezTo>
                  <a:cubicBezTo>
                    <a:pt x="43" y="25"/>
                    <a:pt x="36" y="30"/>
                    <a:pt x="29" y="34"/>
                  </a:cubicBezTo>
                  <a:cubicBezTo>
                    <a:pt x="26" y="36"/>
                    <a:pt x="22" y="38"/>
                    <a:pt x="19" y="39"/>
                  </a:cubicBezTo>
                  <a:cubicBezTo>
                    <a:pt x="16" y="40"/>
                    <a:pt x="13" y="41"/>
                    <a:pt x="11" y="39"/>
                  </a:cubicBezTo>
                  <a:cubicBezTo>
                    <a:pt x="9" y="36"/>
                    <a:pt x="11" y="32"/>
                    <a:pt x="13" y="29"/>
                  </a:cubicBezTo>
                  <a:cubicBezTo>
                    <a:pt x="17" y="25"/>
                    <a:pt x="22" y="22"/>
                    <a:pt x="26" y="19"/>
                  </a:cubicBezTo>
                  <a:cubicBezTo>
                    <a:pt x="31" y="16"/>
                    <a:pt x="37" y="13"/>
                    <a:pt x="43" y="11"/>
                  </a:cubicBezTo>
                  <a:cubicBezTo>
                    <a:pt x="46" y="10"/>
                    <a:pt x="52" y="8"/>
                    <a:pt x="55" y="10"/>
                  </a:cubicBezTo>
                  <a:cubicBezTo>
                    <a:pt x="55" y="9"/>
                    <a:pt x="55" y="8"/>
                    <a:pt x="55" y="8"/>
                  </a:cubicBezTo>
                  <a:cubicBezTo>
                    <a:pt x="49" y="15"/>
                    <a:pt x="43" y="23"/>
                    <a:pt x="36" y="29"/>
                  </a:cubicBezTo>
                  <a:cubicBezTo>
                    <a:pt x="30" y="35"/>
                    <a:pt x="21" y="43"/>
                    <a:pt x="11" y="41"/>
                  </a:cubicBezTo>
                  <a:cubicBezTo>
                    <a:pt x="12" y="42"/>
                    <a:pt x="12" y="43"/>
                    <a:pt x="13" y="43"/>
                  </a:cubicBezTo>
                  <a:cubicBezTo>
                    <a:pt x="15" y="39"/>
                    <a:pt x="18" y="36"/>
                    <a:pt x="21" y="33"/>
                  </a:cubicBezTo>
                  <a:cubicBezTo>
                    <a:pt x="26" y="29"/>
                    <a:pt x="31" y="25"/>
                    <a:pt x="36" y="21"/>
                  </a:cubicBezTo>
                  <a:cubicBezTo>
                    <a:pt x="43" y="17"/>
                    <a:pt x="57" y="9"/>
                    <a:pt x="65" y="15"/>
                  </a:cubicBezTo>
                  <a:cubicBezTo>
                    <a:pt x="65" y="14"/>
                    <a:pt x="65" y="14"/>
                    <a:pt x="65" y="13"/>
                  </a:cubicBezTo>
                  <a:cubicBezTo>
                    <a:pt x="64" y="16"/>
                    <a:pt x="61" y="19"/>
                    <a:pt x="59" y="21"/>
                  </a:cubicBezTo>
                  <a:cubicBezTo>
                    <a:pt x="55" y="25"/>
                    <a:pt x="52" y="29"/>
                    <a:pt x="48" y="32"/>
                  </a:cubicBezTo>
                  <a:cubicBezTo>
                    <a:pt x="44" y="35"/>
                    <a:pt x="40" y="37"/>
                    <a:pt x="36" y="38"/>
                  </a:cubicBezTo>
                  <a:cubicBezTo>
                    <a:pt x="33" y="39"/>
                    <a:pt x="29" y="37"/>
                    <a:pt x="30" y="34"/>
                  </a:cubicBezTo>
                  <a:cubicBezTo>
                    <a:pt x="31" y="30"/>
                    <a:pt x="36" y="27"/>
                    <a:pt x="39" y="25"/>
                  </a:cubicBezTo>
                  <a:cubicBezTo>
                    <a:pt x="42" y="23"/>
                    <a:pt x="46" y="20"/>
                    <a:pt x="50" y="19"/>
                  </a:cubicBezTo>
                  <a:cubicBezTo>
                    <a:pt x="52" y="17"/>
                    <a:pt x="71" y="9"/>
                    <a:pt x="71" y="15"/>
                  </a:cubicBezTo>
                  <a:cubicBezTo>
                    <a:pt x="70" y="18"/>
                    <a:pt x="68" y="22"/>
                    <a:pt x="66" y="24"/>
                  </a:cubicBezTo>
                  <a:cubicBezTo>
                    <a:pt x="63" y="28"/>
                    <a:pt x="60" y="31"/>
                    <a:pt x="57" y="34"/>
                  </a:cubicBezTo>
                  <a:cubicBezTo>
                    <a:pt x="51" y="39"/>
                    <a:pt x="43" y="45"/>
                    <a:pt x="34" y="44"/>
                  </a:cubicBezTo>
                  <a:cubicBezTo>
                    <a:pt x="34" y="44"/>
                    <a:pt x="35" y="45"/>
                    <a:pt x="35" y="45"/>
                  </a:cubicBezTo>
                  <a:cubicBezTo>
                    <a:pt x="34" y="39"/>
                    <a:pt x="39" y="35"/>
                    <a:pt x="44" y="33"/>
                  </a:cubicBezTo>
                  <a:cubicBezTo>
                    <a:pt x="51" y="29"/>
                    <a:pt x="58" y="27"/>
                    <a:pt x="66" y="25"/>
                  </a:cubicBezTo>
                  <a:cubicBezTo>
                    <a:pt x="74" y="23"/>
                    <a:pt x="82" y="22"/>
                    <a:pt x="90" y="22"/>
                  </a:cubicBezTo>
                  <a:cubicBezTo>
                    <a:pt x="96" y="21"/>
                    <a:pt x="102" y="21"/>
                    <a:pt x="107" y="22"/>
                  </a:cubicBezTo>
                  <a:cubicBezTo>
                    <a:pt x="107" y="21"/>
                    <a:pt x="107" y="20"/>
                    <a:pt x="107" y="19"/>
                  </a:cubicBezTo>
                  <a:cubicBezTo>
                    <a:pt x="95" y="23"/>
                    <a:pt x="83" y="26"/>
                    <a:pt x="72" y="32"/>
                  </a:cubicBezTo>
                  <a:cubicBezTo>
                    <a:pt x="64" y="37"/>
                    <a:pt x="54" y="45"/>
                    <a:pt x="44" y="44"/>
                  </a:cubicBezTo>
                  <a:cubicBezTo>
                    <a:pt x="45" y="45"/>
                    <a:pt x="45" y="45"/>
                    <a:pt x="46" y="46"/>
                  </a:cubicBezTo>
                  <a:cubicBezTo>
                    <a:pt x="51" y="35"/>
                    <a:pt x="65" y="30"/>
                    <a:pt x="76" y="28"/>
                  </a:cubicBezTo>
                  <a:cubicBezTo>
                    <a:pt x="88" y="26"/>
                    <a:pt x="101" y="25"/>
                    <a:pt x="113" y="30"/>
                  </a:cubicBezTo>
                  <a:cubicBezTo>
                    <a:pt x="113" y="29"/>
                    <a:pt x="113" y="28"/>
                    <a:pt x="113" y="27"/>
                  </a:cubicBezTo>
                  <a:cubicBezTo>
                    <a:pt x="100" y="27"/>
                    <a:pt x="87" y="28"/>
                    <a:pt x="75" y="34"/>
                  </a:cubicBezTo>
                  <a:cubicBezTo>
                    <a:pt x="64" y="39"/>
                    <a:pt x="55" y="48"/>
                    <a:pt x="43" y="52"/>
                  </a:cubicBezTo>
                  <a:cubicBezTo>
                    <a:pt x="43" y="53"/>
                    <a:pt x="44" y="53"/>
                    <a:pt x="44" y="54"/>
                  </a:cubicBezTo>
                  <a:cubicBezTo>
                    <a:pt x="52" y="41"/>
                    <a:pt x="68" y="36"/>
                    <a:pt x="82" y="34"/>
                  </a:cubicBezTo>
                  <a:cubicBezTo>
                    <a:pt x="97" y="32"/>
                    <a:pt x="112" y="33"/>
                    <a:pt x="126" y="38"/>
                  </a:cubicBezTo>
                  <a:cubicBezTo>
                    <a:pt x="127" y="37"/>
                    <a:pt x="127" y="36"/>
                    <a:pt x="127" y="35"/>
                  </a:cubicBezTo>
                  <a:cubicBezTo>
                    <a:pt x="120" y="34"/>
                    <a:pt x="112" y="33"/>
                    <a:pt x="105" y="33"/>
                  </a:cubicBezTo>
                  <a:cubicBezTo>
                    <a:pt x="97" y="34"/>
                    <a:pt x="90" y="36"/>
                    <a:pt x="83" y="39"/>
                  </a:cubicBezTo>
                  <a:cubicBezTo>
                    <a:pt x="71" y="45"/>
                    <a:pt x="61" y="56"/>
                    <a:pt x="49" y="62"/>
                  </a:cubicBezTo>
                  <a:cubicBezTo>
                    <a:pt x="49" y="63"/>
                    <a:pt x="50" y="64"/>
                    <a:pt x="50" y="64"/>
                  </a:cubicBezTo>
                  <a:cubicBezTo>
                    <a:pt x="68" y="48"/>
                    <a:pt x="94" y="40"/>
                    <a:pt x="118" y="44"/>
                  </a:cubicBezTo>
                  <a:cubicBezTo>
                    <a:pt x="118" y="43"/>
                    <a:pt x="118" y="42"/>
                    <a:pt x="118" y="41"/>
                  </a:cubicBezTo>
                  <a:cubicBezTo>
                    <a:pt x="109" y="41"/>
                    <a:pt x="99" y="40"/>
                    <a:pt x="89" y="41"/>
                  </a:cubicBezTo>
                  <a:cubicBezTo>
                    <a:pt x="80" y="41"/>
                    <a:pt x="70" y="43"/>
                    <a:pt x="63" y="49"/>
                  </a:cubicBezTo>
                  <a:cubicBezTo>
                    <a:pt x="62" y="50"/>
                    <a:pt x="62" y="52"/>
                    <a:pt x="64" y="52"/>
                  </a:cubicBezTo>
                  <a:cubicBezTo>
                    <a:pt x="84" y="47"/>
                    <a:pt x="104" y="42"/>
                    <a:pt x="125" y="45"/>
                  </a:cubicBezTo>
                  <a:cubicBezTo>
                    <a:pt x="127" y="45"/>
                    <a:pt x="127" y="42"/>
                    <a:pt x="125" y="4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54" name="Freeform 52"/>
            <p:cNvSpPr>
              <a:spLocks noChangeArrowheads="1"/>
            </p:cNvSpPr>
            <p:nvPr/>
          </p:nvSpPr>
          <p:spPr bwMode="auto">
            <a:xfrm>
              <a:off x="3529" y="2286"/>
              <a:ext cx="508" cy="458"/>
            </a:xfrm>
            <a:custGeom>
              <a:avLst/>
              <a:gdLst>
                <a:gd name="T0" fmla="*/ 214069 w 263"/>
                <a:gd name="T1" fmla="*/ 0 h 237"/>
                <a:gd name="T2" fmla="*/ 292023 w 263"/>
                <a:gd name="T3" fmla="*/ 101152 h 237"/>
                <a:gd name="T4" fmla="*/ 515392 w 263"/>
                <a:gd name="T5" fmla="*/ 944897 h 237"/>
                <a:gd name="T6" fmla="*/ 161996 w 263"/>
                <a:gd name="T7" fmla="*/ 675573 h 237"/>
                <a:gd name="T8" fmla="*/ 130195 w 263"/>
                <a:gd name="T9" fmla="*/ 748013 h 237"/>
                <a:gd name="T10" fmla="*/ 139547 w 263"/>
                <a:gd name="T11" fmla="*/ 555479 h 237"/>
                <a:gd name="T12" fmla="*/ 40522 w 263"/>
                <a:gd name="T13" fmla="*/ 544645 h 237"/>
                <a:gd name="T14" fmla="*/ 118569 w 263"/>
                <a:gd name="T15" fmla="*/ 781570 h 237"/>
                <a:gd name="T16" fmla="*/ 647922 w 263"/>
                <a:gd name="T17" fmla="*/ 1184734 h 237"/>
                <a:gd name="T18" fmla="*/ 844997 w 263"/>
                <a:gd name="T19" fmla="*/ 1399880 h 237"/>
                <a:gd name="T20" fmla="*/ 949023 w 263"/>
                <a:gd name="T21" fmla="*/ 1640738 h 237"/>
                <a:gd name="T22" fmla="*/ 692284 w 263"/>
                <a:gd name="T23" fmla="*/ 1106153 h 237"/>
                <a:gd name="T24" fmla="*/ 229023 w 263"/>
                <a:gd name="T25" fmla="*/ 697291 h 237"/>
                <a:gd name="T26" fmla="*/ 952135 w 263"/>
                <a:gd name="T27" fmla="*/ 1500808 h 237"/>
                <a:gd name="T28" fmla="*/ 1566778 w 263"/>
                <a:gd name="T29" fmla="*/ 2074444 h 237"/>
                <a:gd name="T30" fmla="*/ 1639579 w 263"/>
                <a:gd name="T31" fmla="*/ 2129690 h 237"/>
                <a:gd name="T32" fmla="*/ 1046030 w 263"/>
                <a:gd name="T33" fmla="*/ 1704232 h 237"/>
                <a:gd name="T34" fmla="*/ 1974254 w 263"/>
                <a:gd name="T35" fmla="*/ 1893755 h 237"/>
                <a:gd name="T36" fmla="*/ 1578209 w 263"/>
                <a:gd name="T37" fmla="*/ 1608823 h 237"/>
                <a:gd name="T38" fmla="*/ 1531883 w 263"/>
                <a:gd name="T39" fmla="*/ 1597498 h 237"/>
                <a:gd name="T40" fmla="*/ 1251500 w 263"/>
                <a:gd name="T41" fmla="*/ 1741782 h 237"/>
                <a:gd name="T42" fmla="*/ 1488398 w 263"/>
                <a:gd name="T43" fmla="*/ 1955343 h 237"/>
                <a:gd name="T44" fmla="*/ 2085070 w 263"/>
                <a:gd name="T45" fmla="*/ 2187257 h 237"/>
                <a:gd name="T46" fmla="*/ 2052509 w 263"/>
                <a:gd name="T47" fmla="*/ 2300491 h 237"/>
                <a:gd name="T48" fmla="*/ 2293127 w 263"/>
                <a:gd name="T49" fmla="*/ 2208302 h 237"/>
                <a:gd name="T50" fmla="*/ 2397153 w 263"/>
                <a:gd name="T51" fmla="*/ 2096939 h 237"/>
                <a:gd name="T52" fmla="*/ 2527381 w 263"/>
                <a:gd name="T53" fmla="*/ 2006898 h 237"/>
                <a:gd name="T54" fmla="*/ 1861617 w 263"/>
                <a:gd name="T55" fmla="*/ 2033986 h 237"/>
                <a:gd name="T56" fmla="*/ 2041656 w 263"/>
                <a:gd name="T57" fmla="*/ 1771579 h 237"/>
                <a:gd name="T58" fmla="*/ 1850086 w 263"/>
                <a:gd name="T59" fmla="*/ 2033986 h 237"/>
                <a:gd name="T60" fmla="*/ 1989525 w 263"/>
                <a:gd name="T61" fmla="*/ 2108673 h 237"/>
                <a:gd name="T62" fmla="*/ 2626177 w 263"/>
                <a:gd name="T63" fmla="*/ 2086118 h 237"/>
                <a:gd name="T64" fmla="*/ 2516559 w 263"/>
                <a:gd name="T65" fmla="*/ 2175587 h 237"/>
                <a:gd name="T66" fmla="*/ 2266261 w 263"/>
                <a:gd name="T67" fmla="*/ 2280763 h 237"/>
                <a:gd name="T68" fmla="*/ 1589066 w 263"/>
                <a:gd name="T69" fmla="*/ 2086118 h 237"/>
                <a:gd name="T70" fmla="*/ 1693871 w 263"/>
                <a:gd name="T71" fmla="*/ 1985747 h 237"/>
                <a:gd name="T72" fmla="*/ 1662091 w 263"/>
                <a:gd name="T73" fmla="*/ 1877155 h 237"/>
                <a:gd name="T74" fmla="*/ 1542688 w 263"/>
                <a:gd name="T75" fmla="*/ 1749034 h 237"/>
                <a:gd name="T76" fmla="*/ 1230509 w 263"/>
                <a:gd name="T77" fmla="*/ 1693342 h 237"/>
                <a:gd name="T78" fmla="*/ 1632162 w 263"/>
                <a:gd name="T79" fmla="*/ 1826003 h 237"/>
                <a:gd name="T80" fmla="*/ 1662091 w 263"/>
                <a:gd name="T81" fmla="*/ 2024395 h 237"/>
                <a:gd name="T82" fmla="*/ 1448014 w 263"/>
                <a:gd name="T83" fmla="*/ 2065060 h 237"/>
                <a:gd name="T84" fmla="*/ 637055 w 263"/>
                <a:gd name="T85" fmla="*/ 1597498 h 237"/>
                <a:gd name="T86" fmla="*/ 1520261 w 263"/>
                <a:gd name="T87" fmla="*/ 1759924 h 237"/>
                <a:gd name="T88" fmla="*/ 866103 w 263"/>
                <a:gd name="T89" fmla="*/ 1269014 h 237"/>
                <a:gd name="T90" fmla="*/ 1005643 w 263"/>
                <a:gd name="T91" fmla="*/ 1550852 h 237"/>
                <a:gd name="T92" fmla="*/ 341969 w 263"/>
                <a:gd name="T93" fmla="*/ 973921 h 237"/>
                <a:gd name="T94" fmla="*/ 671394 w 263"/>
                <a:gd name="T95" fmla="*/ 1422403 h 237"/>
                <a:gd name="T96" fmla="*/ 833566 w 263"/>
                <a:gd name="T97" fmla="*/ 1608823 h 237"/>
                <a:gd name="T98" fmla="*/ 370065 w 263"/>
                <a:gd name="T99" fmla="*/ 892777 h 237"/>
                <a:gd name="T100" fmla="*/ 130195 w 263"/>
                <a:gd name="T101" fmla="*/ 195475 h 237"/>
                <a:gd name="T102" fmla="*/ 89908 w 263"/>
                <a:gd name="T103" fmla="*/ 151878 h 237"/>
                <a:gd name="T104" fmla="*/ 61385 w 263"/>
                <a:gd name="T105" fmla="*/ 325626 h 237"/>
                <a:gd name="T106" fmla="*/ 202435 w 263"/>
                <a:gd name="T107" fmla="*/ 707403 h 237"/>
                <a:gd name="T108" fmla="*/ 442371 w 263"/>
                <a:gd name="T109" fmla="*/ 933226 h 237"/>
                <a:gd name="T110" fmla="*/ 419944 w 263"/>
                <a:gd name="T111" fmla="*/ 78592 h 237"/>
                <a:gd name="T112" fmla="*/ 323803 w 263"/>
                <a:gd name="T113" fmla="*/ 499842 h 237"/>
                <a:gd name="T114" fmla="*/ 292023 w 263"/>
                <a:gd name="T115" fmla="*/ 392767 h 23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3" h="237">
                  <a:moveTo>
                    <a:pt x="24" y="14"/>
                  </a:moveTo>
                  <a:cubicBezTo>
                    <a:pt x="17" y="24"/>
                    <a:pt x="14" y="37"/>
                    <a:pt x="13" y="49"/>
                  </a:cubicBezTo>
                  <a:cubicBezTo>
                    <a:pt x="12" y="60"/>
                    <a:pt x="14" y="74"/>
                    <a:pt x="24" y="81"/>
                  </a:cubicBezTo>
                  <a:cubicBezTo>
                    <a:pt x="24" y="82"/>
                    <a:pt x="25" y="82"/>
                    <a:pt x="26" y="81"/>
                  </a:cubicBezTo>
                  <a:cubicBezTo>
                    <a:pt x="29" y="77"/>
                    <a:pt x="30" y="70"/>
                    <a:pt x="30" y="65"/>
                  </a:cubicBezTo>
                  <a:cubicBezTo>
                    <a:pt x="32" y="57"/>
                    <a:pt x="32" y="48"/>
                    <a:pt x="32" y="39"/>
                  </a:cubicBezTo>
                  <a:cubicBezTo>
                    <a:pt x="32" y="30"/>
                    <a:pt x="31" y="21"/>
                    <a:pt x="29" y="13"/>
                  </a:cubicBezTo>
                  <a:cubicBezTo>
                    <a:pt x="28" y="8"/>
                    <a:pt x="26" y="2"/>
                    <a:pt x="21" y="0"/>
                  </a:cubicBezTo>
                  <a:cubicBezTo>
                    <a:pt x="20" y="0"/>
                    <a:pt x="19" y="0"/>
                    <a:pt x="19" y="1"/>
                  </a:cubicBezTo>
                  <a:cubicBezTo>
                    <a:pt x="13" y="17"/>
                    <a:pt x="17" y="35"/>
                    <a:pt x="18" y="51"/>
                  </a:cubicBezTo>
                  <a:cubicBezTo>
                    <a:pt x="18" y="59"/>
                    <a:pt x="18" y="66"/>
                    <a:pt x="20" y="74"/>
                  </a:cubicBezTo>
                  <a:cubicBezTo>
                    <a:pt x="21" y="79"/>
                    <a:pt x="22" y="86"/>
                    <a:pt x="27" y="89"/>
                  </a:cubicBezTo>
                  <a:cubicBezTo>
                    <a:pt x="28" y="89"/>
                    <a:pt x="29" y="89"/>
                    <a:pt x="30" y="88"/>
                  </a:cubicBezTo>
                  <a:cubicBezTo>
                    <a:pt x="34" y="76"/>
                    <a:pt x="35" y="62"/>
                    <a:pt x="35" y="49"/>
                  </a:cubicBezTo>
                  <a:cubicBezTo>
                    <a:pt x="35" y="36"/>
                    <a:pt x="34" y="23"/>
                    <a:pt x="32" y="10"/>
                  </a:cubicBezTo>
                  <a:cubicBezTo>
                    <a:pt x="32" y="8"/>
                    <a:pt x="30" y="8"/>
                    <a:pt x="29" y="10"/>
                  </a:cubicBezTo>
                  <a:cubicBezTo>
                    <a:pt x="26" y="26"/>
                    <a:pt x="31" y="42"/>
                    <a:pt x="34" y="57"/>
                  </a:cubicBezTo>
                  <a:cubicBezTo>
                    <a:pt x="36" y="71"/>
                    <a:pt x="35" y="86"/>
                    <a:pt x="43" y="98"/>
                  </a:cubicBezTo>
                  <a:cubicBezTo>
                    <a:pt x="44" y="99"/>
                    <a:pt x="45" y="99"/>
                    <a:pt x="46" y="98"/>
                  </a:cubicBezTo>
                  <a:cubicBezTo>
                    <a:pt x="50" y="85"/>
                    <a:pt x="47" y="71"/>
                    <a:pt x="47" y="58"/>
                  </a:cubicBezTo>
                  <a:cubicBezTo>
                    <a:pt x="47" y="41"/>
                    <a:pt x="47" y="24"/>
                    <a:pt x="45" y="7"/>
                  </a:cubicBezTo>
                  <a:cubicBezTo>
                    <a:pt x="45" y="6"/>
                    <a:pt x="42" y="6"/>
                    <a:pt x="42" y="7"/>
                  </a:cubicBezTo>
                  <a:cubicBezTo>
                    <a:pt x="42" y="36"/>
                    <a:pt x="45" y="65"/>
                    <a:pt x="48" y="93"/>
                  </a:cubicBezTo>
                  <a:cubicBezTo>
                    <a:pt x="49" y="95"/>
                    <a:pt x="51" y="95"/>
                    <a:pt x="51" y="93"/>
                  </a:cubicBezTo>
                  <a:cubicBezTo>
                    <a:pt x="51" y="67"/>
                    <a:pt x="54" y="39"/>
                    <a:pt x="44" y="15"/>
                  </a:cubicBezTo>
                  <a:cubicBezTo>
                    <a:pt x="43" y="14"/>
                    <a:pt x="41" y="14"/>
                    <a:pt x="41" y="15"/>
                  </a:cubicBezTo>
                  <a:cubicBezTo>
                    <a:pt x="32" y="40"/>
                    <a:pt x="48" y="66"/>
                    <a:pt x="44" y="91"/>
                  </a:cubicBezTo>
                  <a:cubicBezTo>
                    <a:pt x="45" y="91"/>
                    <a:pt x="45" y="91"/>
                    <a:pt x="46" y="91"/>
                  </a:cubicBezTo>
                  <a:cubicBezTo>
                    <a:pt x="42" y="81"/>
                    <a:pt x="34" y="5"/>
                    <a:pt x="13" y="20"/>
                  </a:cubicBezTo>
                  <a:cubicBezTo>
                    <a:pt x="10" y="22"/>
                    <a:pt x="9" y="27"/>
                    <a:pt x="9" y="31"/>
                  </a:cubicBezTo>
                  <a:cubicBezTo>
                    <a:pt x="8" y="37"/>
                    <a:pt x="9" y="43"/>
                    <a:pt x="11" y="49"/>
                  </a:cubicBezTo>
                  <a:cubicBezTo>
                    <a:pt x="12" y="55"/>
                    <a:pt x="14" y="61"/>
                    <a:pt x="16" y="67"/>
                  </a:cubicBezTo>
                  <a:cubicBezTo>
                    <a:pt x="17" y="71"/>
                    <a:pt x="19" y="76"/>
                    <a:pt x="22" y="79"/>
                  </a:cubicBezTo>
                  <a:cubicBezTo>
                    <a:pt x="23" y="79"/>
                    <a:pt x="24" y="79"/>
                    <a:pt x="24" y="79"/>
                  </a:cubicBezTo>
                  <a:cubicBezTo>
                    <a:pt x="31" y="69"/>
                    <a:pt x="28" y="55"/>
                    <a:pt x="25" y="44"/>
                  </a:cubicBezTo>
                  <a:cubicBezTo>
                    <a:pt x="23" y="34"/>
                    <a:pt x="18" y="20"/>
                    <a:pt x="7" y="15"/>
                  </a:cubicBezTo>
                  <a:cubicBezTo>
                    <a:pt x="7" y="14"/>
                    <a:pt x="6" y="15"/>
                    <a:pt x="6" y="15"/>
                  </a:cubicBezTo>
                  <a:cubicBezTo>
                    <a:pt x="3" y="20"/>
                    <a:pt x="3" y="26"/>
                    <a:pt x="3" y="31"/>
                  </a:cubicBezTo>
                  <a:cubicBezTo>
                    <a:pt x="3" y="39"/>
                    <a:pt x="4" y="46"/>
                    <a:pt x="6" y="53"/>
                  </a:cubicBezTo>
                  <a:cubicBezTo>
                    <a:pt x="7" y="60"/>
                    <a:pt x="10" y="67"/>
                    <a:pt x="13" y="74"/>
                  </a:cubicBezTo>
                  <a:cubicBezTo>
                    <a:pt x="15" y="79"/>
                    <a:pt x="19" y="84"/>
                    <a:pt x="23" y="86"/>
                  </a:cubicBezTo>
                  <a:cubicBezTo>
                    <a:pt x="24" y="87"/>
                    <a:pt x="25" y="87"/>
                    <a:pt x="25" y="86"/>
                  </a:cubicBezTo>
                  <a:cubicBezTo>
                    <a:pt x="35" y="78"/>
                    <a:pt x="32" y="60"/>
                    <a:pt x="29" y="49"/>
                  </a:cubicBezTo>
                  <a:cubicBezTo>
                    <a:pt x="27" y="41"/>
                    <a:pt x="25" y="34"/>
                    <a:pt x="21" y="27"/>
                  </a:cubicBezTo>
                  <a:cubicBezTo>
                    <a:pt x="18" y="22"/>
                    <a:pt x="15" y="17"/>
                    <a:pt x="10" y="13"/>
                  </a:cubicBezTo>
                  <a:cubicBezTo>
                    <a:pt x="10" y="13"/>
                    <a:pt x="9" y="13"/>
                    <a:pt x="9" y="13"/>
                  </a:cubicBezTo>
                  <a:cubicBezTo>
                    <a:pt x="4" y="17"/>
                    <a:pt x="5" y="24"/>
                    <a:pt x="6" y="30"/>
                  </a:cubicBezTo>
                  <a:cubicBezTo>
                    <a:pt x="7" y="38"/>
                    <a:pt x="10" y="47"/>
                    <a:pt x="14" y="55"/>
                  </a:cubicBezTo>
                  <a:cubicBezTo>
                    <a:pt x="17" y="63"/>
                    <a:pt x="21" y="70"/>
                    <a:pt x="27" y="76"/>
                  </a:cubicBezTo>
                  <a:cubicBezTo>
                    <a:pt x="30" y="80"/>
                    <a:pt x="35" y="83"/>
                    <a:pt x="40" y="79"/>
                  </a:cubicBezTo>
                  <a:cubicBezTo>
                    <a:pt x="44" y="76"/>
                    <a:pt x="44" y="69"/>
                    <a:pt x="43" y="64"/>
                  </a:cubicBezTo>
                  <a:cubicBezTo>
                    <a:pt x="41" y="55"/>
                    <a:pt x="38" y="47"/>
                    <a:pt x="34" y="40"/>
                  </a:cubicBezTo>
                  <a:cubicBezTo>
                    <a:pt x="30" y="33"/>
                    <a:pt x="25" y="26"/>
                    <a:pt x="19" y="21"/>
                  </a:cubicBezTo>
                  <a:cubicBezTo>
                    <a:pt x="16" y="18"/>
                    <a:pt x="10" y="14"/>
                    <a:pt x="6" y="17"/>
                  </a:cubicBezTo>
                  <a:cubicBezTo>
                    <a:pt x="1" y="19"/>
                    <a:pt x="1" y="25"/>
                    <a:pt x="0" y="30"/>
                  </a:cubicBezTo>
                  <a:cubicBezTo>
                    <a:pt x="0" y="38"/>
                    <a:pt x="2" y="46"/>
                    <a:pt x="4" y="54"/>
                  </a:cubicBezTo>
                  <a:cubicBezTo>
                    <a:pt x="9" y="72"/>
                    <a:pt x="16" y="89"/>
                    <a:pt x="26" y="105"/>
                  </a:cubicBezTo>
                  <a:cubicBezTo>
                    <a:pt x="29" y="109"/>
                    <a:pt x="33" y="115"/>
                    <a:pt x="38" y="117"/>
                  </a:cubicBezTo>
                  <a:cubicBezTo>
                    <a:pt x="43" y="119"/>
                    <a:pt x="45" y="116"/>
                    <a:pt x="46" y="112"/>
                  </a:cubicBezTo>
                  <a:cubicBezTo>
                    <a:pt x="46" y="105"/>
                    <a:pt x="44" y="98"/>
                    <a:pt x="42" y="92"/>
                  </a:cubicBezTo>
                  <a:cubicBezTo>
                    <a:pt x="39" y="84"/>
                    <a:pt x="35" y="76"/>
                    <a:pt x="30" y="69"/>
                  </a:cubicBezTo>
                  <a:cubicBezTo>
                    <a:pt x="25" y="61"/>
                    <a:pt x="17" y="52"/>
                    <a:pt x="6" y="52"/>
                  </a:cubicBezTo>
                  <a:cubicBezTo>
                    <a:pt x="6" y="52"/>
                    <a:pt x="6" y="53"/>
                    <a:pt x="5" y="53"/>
                  </a:cubicBezTo>
                  <a:cubicBezTo>
                    <a:pt x="2" y="61"/>
                    <a:pt x="8" y="71"/>
                    <a:pt x="12" y="77"/>
                  </a:cubicBezTo>
                  <a:cubicBezTo>
                    <a:pt x="18" y="86"/>
                    <a:pt x="24" y="94"/>
                    <a:pt x="31" y="102"/>
                  </a:cubicBezTo>
                  <a:cubicBezTo>
                    <a:pt x="35" y="107"/>
                    <a:pt x="38" y="112"/>
                    <a:pt x="42" y="117"/>
                  </a:cubicBezTo>
                  <a:cubicBezTo>
                    <a:pt x="46" y="123"/>
                    <a:pt x="51" y="130"/>
                    <a:pt x="57" y="136"/>
                  </a:cubicBezTo>
                  <a:cubicBezTo>
                    <a:pt x="61" y="142"/>
                    <a:pt x="65" y="147"/>
                    <a:pt x="70" y="152"/>
                  </a:cubicBezTo>
                  <a:cubicBezTo>
                    <a:pt x="73" y="156"/>
                    <a:pt x="77" y="161"/>
                    <a:pt x="82" y="162"/>
                  </a:cubicBezTo>
                  <a:cubicBezTo>
                    <a:pt x="83" y="162"/>
                    <a:pt x="84" y="162"/>
                    <a:pt x="84" y="161"/>
                  </a:cubicBezTo>
                  <a:cubicBezTo>
                    <a:pt x="87" y="153"/>
                    <a:pt x="83" y="145"/>
                    <a:pt x="79" y="139"/>
                  </a:cubicBezTo>
                  <a:cubicBezTo>
                    <a:pt x="75" y="131"/>
                    <a:pt x="70" y="124"/>
                    <a:pt x="64" y="117"/>
                  </a:cubicBezTo>
                  <a:cubicBezTo>
                    <a:pt x="52" y="101"/>
                    <a:pt x="38" y="83"/>
                    <a:pt x="19" y="73"/>
                  </a:cubicBezTo>
                  <a:cubicBezTo>
                    <a:pt x="19" y="73"/>
                    <a:pt x="18" y="74"/>
                    <a:pt x="18" y="74"/>
                  </a:cubicBezTo>
                  <a:cubicBezTo>
                    <a:pt x="15" y="83"/>
                    <a:pt x="21" y="91"/>
                    <a:pt x="25" y="97"/>
                  </a:cubicBezTo>
                  <a:cubicBezTo>
                    <a:pt x="31" y="105"/>
                    <a:pt x="39" y="112"/>
                    <a:pt x="46" y="119"/>
                  </a:cubicBezTo>
                  <a:cubicBezTo>
                    <a:pt x="53" y="126"/>
                    <a:pt x="58" y="134"/>
                    <a:pt x="65" y="142"/>
                  </a:cubicBezTo>
                  <a:cubicBezTo>
                    <a:pt x="72" y="150"/>
                    <a:pt x="80" y="159"/>
                    <a:pt x="90" y="163"/>
                  </a:cubicBezTo>
                  <a:cubicBezTo>
                    <a:pt x="91" y="163"/>
                    <a:pt x="92" y="163"/>
                    <a:pt x="92" y="162"/>
                  </a:cubicBezTo>
                  <a:cubicBezTo>
                    <a:pt x="94" y="153"/>
                    <a:pt x="89" y="145"/>
                    <a:pt x="84" y="138"/>
                  </a:cubicBezTo>
                  <a:cubicBezTo>
                    <a:pt x="78" y="130"/>
                    <a:pt x="71" y="123"/>
                    <a:pt x="65" y="116"/>
                  </a:cubicBezTo>
                  <a:cubicBezTo>
                    <a:pt x="58" y="108"/>
                    <a:pt x="52" y="99"/>
                    <a:pt x="45" y="91"/>
                  </a:cubicBezTo>
                  <a:cubicBezTo>
                    <a:pt x="38" y="84"/>
                    <a:pt x="30" y="77"/>
                    <a:pt x="21" y="73"/>
                  </a:cubicBezTo>
                  <a:cubicBezTo>
                    <a:pt x="20" y="73"/>
                    <a:pt x="19" y="74"/>
                    <a:pt x="19" y="75"/>
                  </a:cubicBezTo>
                  <a:cubicBezTo>
                    <a:pt x="20" y="82"/>
                    <a:pt x="25" y="89"/>
                    <a:pt x="30" y="95"/>
                  </a:cubicBezTo>
                  <a:cubicBezTo>
                    <a:pt x="36" y="103"/>
                    <a:pt x="43" y="110"/>
                    <a:pt x="50" y="116"/>
                  </a:cubicBezTo>
                  <a:cubicBezTo>
                    <a:pt x="57" y="124"/>
                    <a:pt x="63" y="131"/>
                    <a:pt x="70" y="139"/>
                  </a:cubicBezTo>
                  <a:cubicBezTo>
                    <a:pt x="77" y="147"/>
                    <a:pt x="85" y="156"/>
                    <a:pt x="94" y="162"/>
                  </a:cubicBezTo>
                  <a:cubicBezTo>
                    <a:pt x="95" y="162"/>
                    <a:pt x="97" y="162"/>
                    <a:pt x="96" y="160"/>
                  </a:cubicBezTo>
                  <a:cubicBezTo>
                    <a:pt x="95" y="144"/>
                    <a:pt x="81" y="132"/>
                    <a:pt x="72" y="120"/>
                  </a:cubicBezTo>
                  <a:cubicBezTo>
                    <a:pt x="60" y="103"/>
                    <a:pt x="48" y="85"/>
                    <a:pt x="38" y="67"/>
                  </a:cubicBezTo>
                  <a:cubicBezTo>
                    <a:pt x="37" y="68"/>
                    <a:pt x="36" y="68"/>
                    <a:pt x="36" y="69"/>
                  </a:cubicBezTo>
                  <a:cubicBezTo>
                    <a:pt x="60" y="95"/>
                    <a:pt x="77" y="126"/>
                    <a:pt x="98" y="155"/>
                  </a:cubicBezTo>
                  <a:cubicBezTo>
                    <a:pt x="99" y="156"/>
                    <a:pt x="101" y="155"/>
                    <a:pt x="101" y="154"/>
                  </a:cubicBezTo>
                  <a:cubicBezTo>
                    <a:pt x="97" y="145"/>
                    <a:pt x="92" y="138"/>
                    <a:pt x="86" y="131"/>
                  </a:cubicBezTo>
                  <a:cubicBezTo>
                    <a:pt x="81" y="123"/>
                    <a:pt x="74" y="116"/>
                    <a:pt x="69" y="109"/>
                  </a:cubicBezTo>
                  <a:cubicBezTo>
                    <a:pt x="56" y="93"/>
                    <a:pt x="42" y="79"/>
                    <a:pt x="31" y="62"/>
                  </a:cubicBezTo>
                  <a:cubicBezTo>
                    <a:pt x="31" y="63"/>
                    <a:pt x="30" y="63"/>
                    <a:pt x="29" y="64"/>
                  </a:cubicBezTo>
                  <a:cubicBezTo>
                    <a:pt x="58" y="87"/>
                    <a:pt x="77" y="119"/>
                    <a:pt x="101" y="146"/>
                  </a:cubicBezTo>
                  <a:cubicBezTo>
                    <a:pt x="102" y="147"/>
                    <a:pt x="103" y="146"/>
                    <a:pt x="103" y="145"/>
                  </a:cubicBezTo>
                  <a:cubicBezTo>
                    <a:pt x="100" y="137"/>
                    <a:pt x="94" y="130"/>
                    <a:pt x="89" y="124"/>
                  </a:cubicBezTo>
                  <a:cubicBezTo>
                    <a:pt x="83" y="118"/>
                    <a:pt x="76" y="112"/>
                    <a:pt x="70" y="106"/>
                  </a:cubicBezTo>
                  <a:cubicBezTo>
                    <a:pt x="56" y="92"/>
                    <a:pt x="42" y="78"/>
                    <a:pt x="25" y="67"/>
                  </a:cubicBezTo>
                  <a:cubicBezTo>
                    <a:pt x="24" y="67"/>
                    <a:pt x="22" y="68"/>
                    <a:pt x="23" y="69"/>
                  </a:cubicBezTo>
                  <a:cubicBezTo>
                    <a:pt x="52" y="107"/>
                    <a:pt x="96" y="129"/>
                    <a:pt x="129" y="162"/>
                  </a:cubicBezTo>
                  <a:cubicBezTo>
                    <a:pt x="130" y="161"/>
                    <a:pt x="130" y="160"/>
                    <a:pt x="131" y="160"/>
                  </a:cubicBezTo>
                  <a:cubicBezTo>
                    <a:pt x="100" y="137"/>
                    <a:pt x="65" y="122"/>
                    <a:pt x="33" y="102"/>
                  </a:cubicBezTo>
                  <a:cubicBezTo>
                    <a:pt x="32" y="102"/>
                    <a:pt x="31" y="103"/>
                    <a:pt x="31" y="104"/>
                  </a:cubicBezTo>
                  <a:cubicBezTo>
                    <a:pt x="70" y="129"/>
                    <a:pt x="107" y="158"/>
                    <a:pt x="150" y="177"/>
                  </a:cubicBezTo>
                  <a:cubicBezTo>
                    <a:pt x="150" y="176"/>
                    <a:pt x="150" y="175"/>
                    <a:pt x="151" y="174"/>
                  </a:cubicBezTo>
                  <a:cubicBezTo>
                    <a:pt x="141" y="170"/>
                    <a:pt x="131" y="166"/>
                    <a:pt x="122" y="161"/>
                  </a:cubicBezTo>
                  <a:cubicBezTo>
                    <a:pt x="113" y="157"/>
                    <a:pt x="104" y="153"/>
                    <a:pt x="95" y="148"/>
                  </a:cubicBezTo>
                  <a:cubicBezTo>
                    <a:pt x="80" y="139"/>
                    <a:pt x="66" y="128"/>
                    <a:pt x="48" y="125"/>
                  </a:cubicBezTo>
                  <a:cubicBezTo>
                    <a:pt x="47" y="125"/>
                    <a:pt x="46" y="126"/>
                    <a:pt x="47" y="127"/>
                  </a:cubicBezTo>
                  <a:cubicBezTo>
                    <a:pt x="72" y="157"/>
                    <a:pt x="112" y="169"/>
                    <a:pt x="143" y="192"/>
                  </a:cubicBezTo>
                  <a:cubicBezTo>
                    <a:pt x="143" y="191"/>
                    <a:pt x="144" y="190"/>
                    <a:pt x="144" y="190"/>
                  </a:cubicBezTo>
                  <a:cubicBezTo>
                    <a:pt x="117" y="181"/>
                    <a:pt x="89" y="171"/>
                    <a:pt x="65" y="156"/>
                  </a:cubicBezTo>
                  <a:cubicBezTo>
                    <a:pt x="63" y="155"/>
                    <a:pt x="62" y="157"/>
                    <a:pt x="63" y="158"/>
                  </a:cubicBezTo>
                  <a:cubicBezTo>
                    <a:pt x="77" y="168"/>
                    <a:pt x="93" y="174"/>
                    <a:pt x="109" y="182"/>
                  </a:cubicBezTo>
                  <a:cubicBezTo>
                    <a:pt x="124" y="190"/>
                    <a:pt x="139" y="200"/>
                    <a:pt x="156" y="205"/>
                  </a:cubicBezTo>
                  <a:cubicBezTo>
                    <a:pt x="157" y="205"/>
                    <a:pt x="158" y="203"/>
                    <a:pt x="157" y="202"/>
                  </a:cubicBezTo>
                  <a:cubicBezTo>
                    <a:pt x="145" y="197"/>
                    <a:pt x="133" y="192"/>
                    <a:pt x="122" y="187"/>
                  </a:cubicBezTo>
                  <a:cubicBezTo>
                    <a:pt x="110" y="181"/>
                    <a:pt x="98" y="175"/>
                    <a:pt x="89" y="166"/>
                  </a:cubicBezTo>
                  <a:cubicBezTo>
                    <a:pt x="89" y="166"/>
                    <a:pt x="88" y="167"/>
                    <a:pt x="87" y="167"/>
                  </a:cubicBezTo>
                  <a:cubicBezTo>
                    <a:pt x="101" y="177"/>
                    <a:pt x="113" y="189"/>
                    <a:pt x="128" y="197"/>
                  </a:cubicBezTo>
                  <a:cubicBezTo>
                    <a:pt x="133" y="201"/>
                    <a:pt x="139" y="204"/>
                    <a:pt x="145" y="207"/>
                  </a:cubicBezTo>
                  <a:cubicBezTo>
                    <a:pt x="150" y="210"/>
                    <a:pt x="156" y="213"/>
                    <a:pt x="162" y="212"/>
                  </a:cubicBezTo>
                  <a:cubicBezTo>
                    <a:pt x="163" y="212"/>
                    <a:pt x="164" y="211"/>
                    <a:pt x="163" y="210"/>
                  </a:cubicBezTo>
                  <a:cubicBezTo>
                    <a:pt x="145" y="184"/>
                    <a:pt x="108" y="184"/>
                    <a:pt x="87" y="160"/>
                  </a:cubicBezTo>
                  <a:cubicBezTo>
                    <a:pt x="87" y="161"/>
                    <a:pt x="86" y="162"/>
                    <a:pt x="86" y="163"/>
                  </a:cubicBezTo>
                  <a:cubicBezTo>
                    <a:pt x="119" y="176"/>
                    <a:pt x="155" y="185"/>
                    <a:pt x="186" y="204"/>
                  </a:cubicBezTo>
                  <a:cubicBezTo>
                    <a:pt x="186" y="203"/>
                    <a:pt x="186" y="202"/>
                    <a:pt x="186" y="201"/>
                  </a:cubicBezTo>
                  <a:cubicBezTo>
                    <a:pt x="179" y="202"/>
                    <a:pt x="172" y="199"/>
                    <a:pt x="165" y="197"/>
                  </a:cubicBezTo>
                  <a:cubicBezTo>
                    <a:pt x="158" y="194"/>
                    <a:pt x="151" y="191"/>
                    <a:pt x="144" y="187"/>
                  </a:cubicBezTo>
                  <a:cubicBezTo>
                    <a:pt x="137" y="185"/>
                    <a:pt x="130" y="182"/>
                    <a:pt x="124" y="180"/>
                  </a:cubicBezTo>
                  <a:cubicBezTo>
                    <a:pt x="117" y="177"/>
                    <a:pt x="109" y="174"/>
                    <a:pt x="104" y="168"/>
                  </a:cubicBezTo>
                  <a:cubicBezTo>
                    <a:pt x="104" y="168"/>
                    <a:pt x="103" y="169"/>
                    <a:pt x="103" y="170"/>
                  </a:cubicBezTo>
                  <a:cubicBezTo>
                    <a:pt x="137" y="172"/>
                    <a:pt x="167" y="188"/>
                    <a:pt x="200" y="195"/>
                  </a:cubicBezTo>
                  <a:cubicBezTo>
                    <a:pt x="201" y="196"/>
                    <a:pt x="202" y="194"/>
                    <a:pt x="201" y="193"/>
                  </a:cubicBezTo>
                  <a:cubicBezTo>
                    <a:pt x="197" y="188"/>
                    <a:pt x="191" y="185"/>
                    <a:pt x="185" y="183"/>
                  </a:cubicBezTo>
                  <a:cubicBezTo>
                    <a:pt x="178" y="181"/>
                    <a:pt x="171" y="179"/>
                    <a:pt x="164" y="177"/>
                  </a:cubicBezTo>
                  <a:cubicBezTo>
                    <a:pt x="147" y="173"/>
                    <a:pt x="130" y="165"/>
                    <a:pt x="112" y="164"/>
                  </a:cubicBezTo>
                  <a:cubicBezTo>
                    <a:pt x="110" y="164"/>
                    <a:pt x="109" y="165"/>
                    <a:pt x="111" y="166"/>
                  </a:cubicBezTo>
                  <a:cubicBezTo>
                    <a:pt x="136" y="182"/>
                    <a:pt x="169" y="175"/>
                    <a:pt x="196" y="187"/>
                  </a:cubicBezTo>
                  <a:cubicBezTo>
                    <a:pt x="196" y="186"/>
                    <a:pt x="197" y="185"/>
                    <a:pt x="197" y="184"/>
                  </a:cubicBezTo>
                  <a:cubicBezTo>
                    <a:pt x="190" y="185"/>
                    <a:pt x="183" y="185"/>
                    <a:pt x="177" y="184"/>
                  </a:cubicBezTo>
                  <a:cubicBezTo>
                    <a:pt x="167" y="182"/>
                    <a:pt x="158" y="180"/>
                    <a:pt x="150" y="177"/>
                  </a:cubicBezTo>
                  <a:cubicBezTo>
                    <a:pt x="141" y="175"/>
                    <a:pt x="133" y="171"/>
                    <a:pt x="125" y="166"/>
                  </a:cubicBezTo>
                  <a:cubicBezTo>
                    <a:pt x="119" y="162"/>
                    <a:pt x="113" y="158"/>
                    <a:pt x="111" y="151"/>
                  </a:cubicBezTo>
                  <a:cubicBezTo>
                    <a:pt x="111" y="151"/>
                    <a:pt x="111" y="152"/>
                    <a:pt x="110" y="153"/>
                  </a:cubicBezTo>
                  <a:cubicBezTo>
                    <a:pt x="117" y="147"/>
                    <a:pt x="127" y="150"/>
                    <a:pt x="134" y="152"/>
                  </a:cubicBezTo>
                  <a:cubicBezTo>
                    <a:pt x="142" y="154"/>
                    <a:pt x="149" y="157"/>
                    <a:pt x="157" y="159"/>
                  </a:cubicBezTo>
                  <a:cubicBezTo>
                    <a:pt x="165" y="162"/>
                    <a:pt x="173" y="164"/>
                    <a:pt x="181" y="168"/>
                  </a:cubicBezTo>
                  <a:cubicBezTo>
                    <a:pt x="189" y="171"/>
                    <a:pt x="197" y="175"/>
                    <a:pt x="202" y="181"/>
                  </a:cubicBezTo>
                  <a:cubicBezTo>
                    <a:pt x="202" y="181"/>
                    <a:pt x="203" y="180"/>
                    <a:pt x="203" y="179"/>
                  </a:cubicBezTo>
                  <a:cubicBezTo>
                    <a:pt x="187" y="183"/>
                    <a:pt x="169" y="176"/>
                    <a:pt x="154" y="170"/>
                  </a:cubicBezTo>
                  <a:cubicBezTo>
                    <a:pt x="138" y="165"/>
                    <a:pt x="121" y="161"/>
                    <a:pt x="107" y="151"/>
                  </a:cubicBezTo>
                  <a:cubicBezTo>
                    <a:pt x="107" y="151"/>
                    <a:pt x="107" y="152"/>
                    <a:pt x="107" y="153"/>
                  </a:cubicBezTo>
                  <a:cubicBezTo>
                    <a:pt x="112" y="152"/>
                    <a:pt x="119" y="153"/>
                    <a:pt x="124" y="153"/>
                  </a:cubicBezTo>
                  <a:cubicBezTo>
                    <a:pt x="133" y="155"/>
                    <a:pt x="143" y="156"/>
                    <a:pt x="152" y="158"/>
                  </a:cubicBezTo>
                  <a:cubicBezTo>
                    <a:pt x="161" y="160"/>
                    <a:pt x="171" y="163"/>
                    <a:pt x="180" y="166"/>
                  </a:cubicBezTo>
                  <a:cubicBezTo>
                    <a:pt x="186" y="168"/>
                    <a:pt x="193" y="171"/>
                    <a:pt x="197" y="176"/>
                  </a:cubicBezTo>
                  <a:cubicBezTo>
                    <a:pt x="201" y="180"/>
                    <a:pt x="197" y="184"/>
                    <a:pt x="193" y="184"/>
                  </a:cubicBezTo>
                  <a:cubicBezTo>
                    <a:pt x="185" y="186"/>
                    <a:pt x="177" y="185"/>
                    <a:pt x="169" y="183"/>
                  </a:cubicBezTo>
                  <a:cubicBezTo>
                    <a:pt x="160" y="182"/>
                    <a:pt x="151" y="179"/>
                    <a:pt x="142" y="177"/>
                  </a:cubicBezTo>
                  <a:cubicBezTo>
                    <a:pt x="136" y="175"/>
                    <a:pt x="130" y="173"/>
                    <a:pt x="125" y="170"/>
                  </a:cubicBezTo>
                  <a:cubicBezTo>
                    <a:pt x="125" y="170"/>
                    <a:pt x="124" y="170"/>
                    <a:pt x="124" y="170"/>
                  </a:cubicBezTo>
                  <a:cubicBezTo>
                    <a:pt x="124" y="171"/>
                    <a:pt x="124" y="171"/>
                    <a:pt x="124" y="172"/>
                  </a:cubicBezTo>
                  <a:cubicBezTo>
                    <a:pt x="130" y="168"/>
                    <a:pt x="138" y="168"/>
                    <a:pt x="145" y="168"/>
                  </a:cubicBezTo>
                  <a:cubicBezTo>
                    <a:pt x="151" y="169"/>
                    <a:pt x="156" y="170"/>
                    <a:pt x="162" y="170"/>
                  </a:cubicBezTo>
                  <a:cubicBezTo>
                    <a:pt x="171" y="171"/>
                    <a:pt x="180" y="172"/>
                    <a:pt x="190" y="175"/>
                  </a:cubicBezTo>
                  <a:cubicBezTo>
                    <a:pt x="194" y="176"/>
                    <a:pt x="208" y="180"/>
                    <a:pt x="205" y="188"/>
                  </a:cubicBezTo>
                  <a:cubicBezTo>
                    <a:pt x="204" y="190"/>
                    <a:pt x="201" y="191"/>
                    <a:pt x="198" y="192"/>
                  </a:cubicBezTo>
                  <a:cubicBezTo>
                    <a:pt x="194" y="193"/>
                    <a:pt x="190" y="193"/>
                    <a:pt x="186" y="194"/>
                  </a:cubicBezTo>
                  <a:cubicBezTo>
                    <a:pt x="174" y="194"/>
                    <a:pt x="161" y="193"/>
                    <a:pt x="148" y="190"/>
                  </a:cubicBezTo>
                  <a:cubicBezTo>
                    <a:pt x="147" y="190"/>
                    <a:pt x="146" y="193"/>
                    <a:pt x="148" y="193"/>
                  </a:cubicBezTo>
                  <a:cubicBezTo>
                    <a:pt x="160" y="196"/>
                    <a:pt x="172" y="196"/>
                    <a:pt x="185" y="197"/>
                  </a:cubicBezTo>
                  <a:cubicBezTo>
                    <a:pt x="196" y="198"/>
                    <a:pt x="210" y="200"/>
                    <a:pt x="218" y="209"/>
                  </a:cubicBezTo>
                  <a:cubicBezTo>
                    <a:pt x="219" y="208"/>
                    <a:pt x="219" y="208"/>
                    <a:pt x="219" y="207"/>
                  </a:cubicBezTo>
                  <a:cubicBezTo>
                    <a:pt x="210" y="213"/>
                    <a:pt x="199" y="213"/>
                    <a:pt x="188" y="213"/>
                  </a:cubicBezTo>
                  <a:cubicBezTo>
                    <a:pt x="178" y="212"/>
                    <a:pt x="168" y="210"/>
                    <a:pt x="158" y="206"/>
                  </a:cubicBezTo>
                  <a:cubicBezTo>
                    <a:pt x="158" y="207"/>
                    <a:pt x="158" y="208"/>
                    <a:pt x="158" y="209"/>
                  </a:cubicBezTo>
                  <a:cubicBezTo>
                    <a:pt x="170" y="209"/>
                    <a:pt x="181" y="213"/>
                    <a:pt x="193" y="215"/>
                  </a:cubicBezTo>
                  <a:cubicBezTo>
                    <a:pt x="198" y="215"/>
                    <a:pt x="202" y="216"/>
                    <a:pt x="207" y="216"/>
                  </a:cubicBezTo>
                  <a:cubicBezTo>
                    <a:pt x="211" y="217"/>
                    <a:pt x="216" y="218"/>
                    <a:pt x="220" y="221"/>
                  </a:cubicBezTo>
                  <a:cubicBezTo>
                    <a:pt x="220" y="220"/>
                    <a:pt x="220" y="219"/>
                    <a:pt x="220" y="218"/>
                  </a:cubicBezTo>
                  <a:cubicBezTo>
                    <a:pt x="202" y="222"/>
                    <a:pt x="181" y="219"/>
                    <a:pt x="165" y="211"/>
                  </a:cubicBezTo>
                  <a:cubicBezTo>
                    <a:pt x="165" y="212"/>
                    <a:pt x="165" y="213"/>
                    <a:pt x="164" y="214"/>
                  </a:cubicBezTo>
                  <a:cubicBezTo>
                    <a:pt x="174" y="212"/>
                    <a:pt x="184" y="214"/>
                    <a:pt x="194" y="216"/>
                  </a:cubicBezTo>
                  <a:cubicBezTo>
                    <a:pt x="204" y="218"/>
                    <a:pt x="214" y="222"/>
                    <a:pt x="224" y="225"/>
                  </a:cubicBezTo>
                  <a:cubicBezTo>
                    <a:pt x="224" y="224"/>
                    <a:pt x="224" y="223"/>
                    <a:pt x="224" y="223"/>
                  </a:cubicBezTo>
                  <a:cubicBezTo>
                    <a:pt x="218" y="227"/>
                    <a:pt x="211" y="227"/>
                    <a:pt x="204" y="227"/>
                  </a:cubicBezTo>
                  <a:cubicBezTo>
                    <a:pt x="197" y="227"/>
                    <a:pt x="190" y="226"/>
                    <a:pt x="183" y="226"/>
                  </a:cubicBezTo>
                  <a:cubicBezTo>
                    <a:pt x="182" y="226"/>
                    <a:pt x="181" y="228"/>
                    <a:pt x="183" y="229"/>
                  </a:cubicBezTo>
                  <a:cubicBezTo>
                    <a:pt x="188" y="230"/>
                    <a:pt x="193" y="230"/>
                    <a:pt x="198" y="230"/>
                  </a:cubicBezTo>
                  <a:cubicBezTo>
                    <a:pt x="205" y="229"/>
                    <a:pt x="211" y="229"/>
                    <a:pt x="218" y="227"/>
                  </a:cubicBezTo>
                  <a:cubicBezTo>
                    <a:pt x="225" y="226"/>
                    <a:pt x="231" y="224"/>
                    <a:pt x="238" y="222"/>
                  </a:cubicBezTo>
                  <a:cubicBezTo>
                    <a:pt x="242" y="220"/>
                    <a:pt x="247" y="218"/>
                    <a:pt x="251" y="215"/>
                  </a:cubicBezTo>
                  <a:cubicBezTo>
                    <a:pt x="252" y="214"/>
                    <a:pt x="252" y="212"/>
                    <a:pt x="250" y="212"/>
                  </a:cubicBezTo>
                  <a:cubicBezTo>
                    <a:pt x="243" y="211"/>
                    <a:pt x="234" y="215"/>
                    <a:pt x="228" y="218"/>
                  </a:cubicBezTo>
                  <a:cubicBezTo>
                    <a:pt x="221" y="222"/>
                    <a:pt x="213" y="227"/>
                    <a:pt x="211" y="235"/>
                  </a:cubicBezTo>
                  <a:cubicBezTo>
                    <a:pt x="211" y="235"/>
                    <a:pt x="211" y="236"/>
                    <a:pt x="212" y="237"/>
                  </a:cubicBezTo>
                  <a:cubicBezTo>
                    <a:pt x="216" y="237"/>
                    <a:pt x="221" y="236"/>
                    <a:pt x="225" y="234"/>
                  </a:cubicBezTo>
                  <a:cubicBezTo>
                    <a:pt x="230" y="232"/>
                    <a:pt x="236" y="229"/>
                    <a:pt x="241" y="226"/>
                  </a:cubicBezTo>
                  <a:cubicBezTo>
                    <a:pt x="246" y="223"/>
                    <a:pt x="251" y="219"/>
                    <a:pt x="255" y="215"/>
                  </a:cubicBezTo>
                  <a:cubicBezTo>
                    <a:pt x="258" y="212"/>
                    <a:pt x="261" y="209"/>
                    <a:pt x="262" y="205"/>
                  </a:cubicBezTo>
                  <a:cubicBezTo>
                    <a:pt x="263" y="204"/>
                    <a:pt x="263" y="204"/>
                    <a:pt x="262" y="203"/>
                  </a:cubicBezTo>
                  <a:cubicBezTo>
                    <a:pt x="254" y="201"/>
                    <a:pt x="245" y="204"/>
                    <a:pt x="238" y="207"/>
                  </a:cubicBezTo>
                  <a:cubicBezTo>
                    <a:pt x="230" y="211"/>
                    <a:pt x="222" y="215"/>
                    <a:pt x="215" y="220"/>
                  </a:cubicBezTo>
                  <a:cubicBezTo>
                    <a:pt x="214" y="221"/>
                    <a:pt x="214" y="223"/>
                    <a:pt x="216" y="223"/>
                  </a:cubicBezTo>
                  <a:cubicBezTo>
                    <a:pt x="224" y="223"/>
                    <a:pt x="233" y="220"/>
                    <a:pt x="240" y="216"/>
                  </a:cubicBezTo>
                  <a:cubicBezTo>
                    <a:pt x="248" y="213"/>
                    <a:pt x="256" y="210"/>
                    <a:pt x="261" y="203"/>
                  </a:cubicBezTo>
                  <a:cubicBezTo>
                    <a:pt x="262" y="202"/>
                    <a:pt x="261" y="201"/>
                    <a:pt x="260" y="201"/>
                  </a:cubicBezTo>
                  <a:cubicBezTo>
                    <a:pt x="240" y="200"/>
                    <a:pt x="220" y="211"/>
                    <a:pt x="199" y="208"/>
                  </a:cubicBezTo>
                  <a:cubicBezTo>
                    <a:pt x="199" y="209"/>
                    <a:pt x="199" y="210"/>
                    <a:pt x="199" y="211"/>
                  </a:cubicBezTo>
                  <a:cubicBezTo>
                    <a:pt x="216" y="205"/>
                    <a:pt x="233" y="199"/>
                    <a:pt x="251" y="198"/>
                  </a:cubicBezTo>
                  <a:cubicBezTo>
                    <a:pt x="250" y="197"/>
                    <a:pt x="250" y="196"/>
                    <a:pt x="250" y="195"/>
                  </a:cubicBezTo>
                  <a:cubicBezTo>
                    <a:pt x="230" y="201"/>
                    <a:pt x="208" y="205"/>
                    <a:pt x="187" y="203"/>
                  </a:cubicBezTo>
                  <a:cubicBezTo>
                    <a:pt x="188" y="204"/>
                    <a:pt x="188" y="205"/>
                    <a:pt x="188" y="206"/>
                  </a:cubicBezTo>
                  <a:cubicBezTo>
                    <a:pt x="196" y="201"/>
                    <a:pt x="205" y="198"/>
                    <a:pt x="213" y="196"/>
                  </a:cubicBezTo>
                  <a:cubicBezTo>
                    <a:pt x="223" y="193"/>
                    <a:pt x="232" y="191"/>
                    <a:pt x="242" y="190"/>
                  </a:cubicBezTo>
                  <a:cubicBezTo>
                    <a:pt x="242" y="189"/>
                    <a:pt x="241" y="188"/>
                    <a:pt x="241" y="187"/>
                  </a:cubicBezTo>
                  <a:cubicBezTo>
                    <a:pt x="223" y="192"/>
                    <a:pt x="204" y="200"/>
                    <a:pt x="184" y="198"/>
                  </a:cubicBezTo>
                  <a:cubicBezTo>
                    <a:pt x="185" y="199"/>
                    <a:pt x="185" y="200"/>
                    <a:pt x="185" y="201"/>
                  </a:cubicBezTo>
                  <a:cubicBezTo>
                    <a:pt x="203" y="191"/>
                    <a:pt x="223" y="188"/>
                    <a:pt x="241" y="180"/>
                  </a:cubicBezTo>
                  <a:cubicBezTo>
                    <a:pt x="243" y="180"/>
                    <a:pt x="242" y="177"/>
                    <a:pt x="241" y="178"/>
                  </a:cubicBezTo>
                  <a:cubicBezTo>
                    <a:pt x="220" y="180"/>
                    <a:pt x="199" y="187"/>
                    <a:pt x="178" y="186"/>
                  </a:cubicBezTo>
                  <a:cubicBezTo>
                    <a:pt x="178" y="187"/>
                    <a:pt x="178" y="188"/>
                    <a:pt x="178" y="189"/>
                  </a:cubicBezTo>
                  <a:cubicBezTo>
                    <a:pt x="194" y="182"/>
                    <a:pt x="211" y="180"/>
                    <a:pt x="227" y="172"/>
                  </a:cubicBezTo>
                  <a:cubicBezTo>
                    <a:pt x="228" y="172"/>
                    <a:pt x="228" y="170"/>
                    <a:pt x="226" y="170"/>
                  </a:cubicBezTo>
                  <a:cubicBezTo>
                    <a:pt x="218" y="167"/>
                    <a:pt x="211" y="171"/>
                    <a:pt x="203" y="172"/>
                  </a:cubicBezTo>
                  <a:cubicBezTo>
                    <a:pt x="201" y="172"/>
                    <a:pt x="201" y="175"/>
                    <a:pt x="203" y="175"/>
                  </a:cubicBezTo>
                  <a:cubicBezTo>
                    <a:pt x="210" y="174"/>
                    <a:pt x="218" y="170"/>
                    <a:pt x="225" y="172"/>
                  </a:cubicBezTo>
                  <a:cubicBezTo>
                    <a:pt x="225" y="172"/>
                    <a:pt x="225" y="171"/>
                    <a:pt x="225" y="170"/>
                  </a:cubicBezTo>
                  <a:cubicBezTo>
                    <a:pt x="210" y="177"/>
                    <a:pt x="193" y="180"/>
                    <a:pt x="177" y="186"/>
                  </a:cubicBezTo>
                  <a:cubicBezTo>
                    <a:pt x="176" y="187"/>
                    <a:pt x="176" y="189"/>
                    <a:pt x="177" y="189"/>
                  </a:cubicBezTo>
                  <a:cubicBezTo>
                    <a:pt x="199" y="189"/>
                    <a:pt x="220" y="183"/>
                    <a:pt x="241" y="180"/>
                  </a:cubicBezTo>
                  <a:cubicBezTo>
                    <a:pt x="241" y="180"/>
                    <a:pt x="241" y="179"/>
                    <a:pt x="240" y="178"/>
                  </a:cubicBezTo>
                  <a:cubicBezTo>
                    <a:pt x="222" y="186"/>
                    <a:pt x="202" y="189"/>
                    <a:pt x="184" y="198"/>
                  </a:cubicBezTo>
                  <a:cubicBezTo>
                    <a:pt x="183" y="199"/>
                    <a:pt x="183" y="201"/>
                    <a:pt x="184" y="201"/>
                  </a:cubicBezTo>
                  <a:cubicBezTo>
                    <a:pt x="204" y="202"/>
                    <a:pt x="223" y="195"/>
                    <a:pt x="242" y="190"/>
                  </a:cubicBezTo>
                  <a:cubicBezTo>
                    <a:pt x="243" y="190"/>
                    <a:pt x="243" y="187"/>
                    <a:pt x="241" y="187"/>
                  </a:cubicBezTo>
                  <a:cubicBezTo>
                    <a:pt x="232" y="188"/>
                    <a:pt x="223" y="190"/>
                    <a:pt x="214" y="193"/>
                  </a:cubicBezTo>
                  <a:cubicBezTo>
                    <a:pt x="205" y="195"/>
                    <a:pt x="195" y="198"/>
                    <a:pt x="187" y="203"/>
                  </a:cubicBezTo>
                  <a:cubicBezTo>
                    <a:pt x="186" y="204"/>
                    <a:pt x="186" y="205"/>
                    <a:pt x="187" y="206"/>
                  </a:cubicBezTo>
                  <a:cubicBezTo>
                    <a:pt x="208" y="208"/>
                    <a:pt x="231" y="204"/>
                    <a:pt x="251" y="198"/>
                  </a:cubicBezTo>
                  <a:cubicBezTo>
                    <a:pt x="253" y="197"/>
                    <a:pt x="252" y="195"/>
                    <a:pt x="250" y="195"/>
                  </a:cubicBezTo>
                  <a:cubicBezTo>
                    <a:pt x="232" y="196"/>
                    <a:pt x="215" y="203"/>
                    <a:pt x="198" y="208"/>
                  </a:cubicBezTo>
                  <a:cubicBezTo>
                    <a:pt x="197" y="209"/>
                    <a:pt x="197" y="211"/>
                    <a:pt x="199" y="211"/>
                  </a:cubicBezTo>
                  <a:cubicBezTo>
                    <a:pt x="220" y="213"/>
                    <a:pt x="239" y="203"/>
                    <a:pt x="260" y="204"/>
                  </a:cubicBezTo>
                  <a:cubicBezTo>
                    <a:pt x="260" y="203"/>
                    <a:pt x="259" y="202"/>
                    <a:pt x="259" y="201"/>
                  </a:cubicBezTo>
                  <a:cubicBezTo>
                    <a:pt x="255" y="208"/>
                    <a:pt x="246" y="211"/>
                    <a:pt x="239" y="214"/>
                  </a:cubicBezTo>
                  <a:cubicBezTo>
                    <a:pt x="232" y="217"/>
                    <a:pt x="224" y="220"/>
                    <a:pt x="215" y="220"/>
                  </a:cubicBezTo>
                  <a:cubicBezTo>
                    <a:pt x="216" y="221"/>
                    <a:pt x="216" y="222"/>
                    <a:pt x="216" y="223"/>
                  </a:cubicBezTo>
                  <a:cubicBezTo>
                    <a:pt x="223" y="218"/>
                    <a:pt x="230" y="214"/>
                    <a:pt x="237" y="211"/>
                  </a:cubicBezTo>
                  <a:cubicBezTo>
                    <a:pt x="244" y="208"/>
                    <a:pt x="253" y="204"/>
                    <a:pt x="261" y="206"/>
                  </a:cubicBezTo>
                  <a:cubicBezTo>
                    <a:pt x="260" y="205"/>
                    <a:pt x="260" y="205"/>
                    <a:pt x="260" y="204"/>
                  </a:cubicBezTo>
                  <a:cubicBezTo>
                    <a:pt x="259" y="208"/>
                    <a:pt x="256" y="211"/>
                    <a:pt x="253" y="213"/>
                  </a:cubicBezTo>
                  <a:cubicBezTo>
                    <a:pt x="249" y="217"/>
                    <a:pt x="244" y="221"/>
                    <a:pt x="239" y="224"/>
                  </a:cubicBezTo>
                  <a:cubicBezTo>
                    <a:pt x="235" y="227"/>
                    <a:pt x="230" y="229"/>
                    <a:pt x="225" y="231"/>
                  </a:cubicBezTo>
                  <a:cubicBezTo>
                    <a:pt x="221" y="233"/>
                    <a:pt x="216" y="234"/>
                    <a:pt x="212" y="234"/>
                  </a:cubicBezTo>
                  <a:cubicBezTo>
                    <a:pt x="213" y="234"/>
                    <a:pt x="213" y="235"/>
                    <a:pt x="213" y="236"/>
                  </a:cubicBezTo>
                  <a:cubicBezTo>
                    <a:pt x="216" y="229"/>
                    <a:pt x="223" y="224"/>
                    <a:pt x="229" y="221"/>
                  </a:cubicBezTo>
                  <a:cubicBezTo>
                    <a:pt x="235" y="217"/>
                    <a:pt x="243" y="214"/>
                    <a:pt x="250" y="215"/>
                  </a:cubicBezTo>
                  <a:cubicBezTo>
                    <a:pt x="250" y="214"/>
                    <a:pt x="250" y="213"/>
                    <a:pt x="249" y="212"/>
                  </a:cubicBezTo>
                  <a:cubicBezTo>
                    <a:pt x="246" y="216"/>
                    <a:pt x="241" y="218"/>
                    <a:pt x="237" y="220"/>
                  </a:cubicBezTo>
                  <a:cubicBezTo>
                    <a:pt x="230" y="222"/>
                    <a:pt x="224" y="223"/>
                    <a:pt x="218" y="225"/>
                  </a:cubicBezTo>
                  <a:cubicBezTo>
                    <a:pt x="212" y="226"/>
                    <a:pt x="205" y="227"/>
                    <a:pt x="199" y="227"/>
                  </a:cubicBezTo>
                  <a:cubicBezTo>
                    <a:pt x="194" y="227"/>
                    <a:pt x="188" y="227"/>
                    <a:pt x="183" y="226"/>
                  </a:cubicBezTo>
                  <a:cubicBezTo>
                    <a:pt x="183" y="227"/>
                    <a:pt x="183" y="228"/>
                    <a:pt x="183" y="229"/>
                  </a:cubicBezTo>
                  <a:cubicBezTo>
                    <a:pt x="190" y="229"/>
                    <a:pt x="198" y="230"/>
                    <a:pt x="205" y="230"/>
                  </a:cubicBezTo>
                  <a:cubicBezTo>
                    <a:pt x="212" y="230"/>
                    <a:pt x="220" y="229"/>
                    <a:pt x="225" y="225"/>
                  </a:cubicBezTo>
                  <a:cubicBezTo>
                    <a:pt x="226" y="224"/>
                    <a:pt x="226" y="223"/>
                    <a:pt x="225" y="222"/>
                  </a:cubicBezTo>
                  <a:cubicBezTo>
                    <a:pt x="215" y="219"/>
                    <a:pt x="205" y="216"/>
                    <a:pt x="195" y="214"/>
                  </a:cubicBezTo>
                  <a:cubicBezTo>
                    <a:pt x="185" y="211"/>
                    <a:pt x="174" y="209"/>
                    <a:pt x="164" y="211"/>
                  </a:cubicBezTo>
                  <a:cubicBezTo>
                    <a:pt x="163" y="211"/>
                    <a:pt x="163" y="213"/>
                    <a:pt x="164" y="214"/>
                  </a:cubicBezTo>
                  <a:cubicBezTo>
                    <a:pt x="181" y="222"/>
                    <a:pt x="202" y="225"/>
                    <a:pt x="221" y="221"/>
                  </a:cubicBezTo>
                  <a:cubicBezTo>
                    <a:pt x="222" y="221"/>
                    <a:pt x="222" y="219"/>
                    <a:pt x="221" y="219"/>
                  </a:cubicBezTo>
                  <a:cubicBezTo>
                    <a:pt x="214" y="213"/>
                    <a:pt x="203" y="213"/>
                    <a:pt x="195" y="212"/>
                  </a:cubicBezTo>
                  <a:cubicBezTo>
                    <a:pt x="182" y="210"/>
                    <a:pt x="170" y="206"/>
                    <a:pt x="158" y="206"/>
                  </a:cubicBezTo>
                  <a:cubicBezTo>
                    <a:pt x="156" y="206"/>
                    <a:pt x="156" y="209"/>
                    <a:pt x="157" y="209"/>
                  </a:cubicBezTo>
                  <a:cubicBezTo>
                    <a:pt x="168" y="213"/>
                    <a:pt x="179" y="215"/>
                    <a:pt x="190" y="216"/>
                  </a:cubicBezTo>
                  <a:cubicBezTo>
                    <a:pt x="200" y="216"/>
                    <a:pt x="212" y="215"/>
                    <a:pt x="220" y="209"/>
                  </a:cubicBezTo>
                  <a:cubicBezTo>
                    <a:pt x="221" y="209"/>
                    <a:pt x="221" y="208"/>
                    <a:pt x="221" y="207"/>
                  </a:cubicBezTo>
                  <a:cubicBezTo>
                    <a:pt x="212" y="198"/>
                    <a:pt x="199" y="196"/>
                    <a:pt x="187" y="195"/>
                  </a:cubicBezTo>
                  <a:cubicBezTo>
                    <a:pt x="174" y="193"/>
                    <a:pt x="161" y="193"/>
                    <a:pt x="148" y="190"/>
                  </a:cubicBezTo>
                  <a:cubicBezTo>
                    <a:pt x="148" y="191"/>
                    <a:pt x="148" y="192"/>
                    <a:pt x="148" y="193"/>
                  </a:cubicBezTo>
                  <a:cubicBezTo>
                    <a:pt x="155" y="195"/>
                    <a:pt x="161" y="195"/>
                    <a:pt x="168" y="196"/>
                  </a:cubicBezTo>
                  <a:cubicBezTo>
                    <a:pt x="177" y="197"/>
                    <a:pt x="186" y="197"/>
                    <a:pt x="195" y="196"/>
                  </a:cubicBezTo>
                  <a:cubicBezTo>
                    <a:pt x="200" y="195"/>
                    <a:pt x="208" y="193"/>
                    <a:pt x="208" y="186"/>
                  </a:cubicBezTo>
                  <a:cubicBezTo>
                    <a:pt x="208" y="178"/>
                    <a:pt x="198" y="175"/>
                    <a:pt x="192" y="173"/>
                  </a:cubicBezTo>
                  <a:cubicBezTo>
                    <a:pt x="183" y="170"/>
                    <a:pt x="172" y="169"/>
                    <a:pt x="162" y="167"/>
                  </a:cubicBezTo>
                  <a:cubicBezTo>
                    <a:pt x="149" y="166"/>
                    <a:pt x="134" y="162"/>
                    <a:pt x="123" y="170"/>
                  </a:cubicBezTo>
                  <a:cubicBezTo>
                    <a:pt x="122" y="170"/>
                    <a:pt x="122" y="172"/>
                    <a:pt x="123" y="172"/>
                  </a:cubicBezTo>
                  <a:cubicBezTo>
                    <a:pt x="128" y="175"/>
                    <a:pt x="133" y="177"/>
                    <a:pt x="139" y="178"/>
                  </a:cubicBezTo>
                  <a:cubicBezTo>
                    <a:pt x="148" y="181"/>
                    <a:pt x="156" y="184"/>
                    <a:pt x="165" y="185"/>
                  </a:cubicBezTo>
                  <a:cubicBezTo>
                    <a:pt x="173" y="187"/>
                    <a:pt x="182" y="188"/>
                    <a:pt x="190" y="188"/>
                  </a:cubicBezTo>
                  <a:cubicBezTo>
                    <a:pt x="195" y="187"/>
                    <a:pt x="200" y="185"/>
                    <a:pt x="201" y="180"/>
                  </a:cubicBezTo>
                  <a:cubicBezTo>
                    <a:pt x="202" y="175"/>
                    <a:pt x="197" y="171"/>
                    <a:pt x="193" y="169"/>
                  </a:cubicBezTo>
                  <a:cubicBezTo>
                    <a:pt x="186" y="165"/>
                    <a:pt x="178" y="162"/>
                    <a:pt x="170" y="160"/>
                  </a:cubicBezTo>
                  <a:cubicBezTo>
                    <a:pt x="152" y="155"/>
                    <a:pt x="134" y="151"/>
                    <a:pt x="116" y="150"/>
                  </a:cubicBezTo>
                  <a:cubicBezTo>
                    <a:pt x="113" y="150"/>
                    <a:pt x="109" y="150"/>
                    <a:pt x="106" y="150"/>
                  </a:cubicBezTo>
                  <a:cubicBezTo>
                    <a:pt x="105" y="151"/>
                    <a:pt x="105" y="152"/>
                    <a:pt x="106" y="153"/>
                  </a:cubicBezTo>
                  <a:cubicBezTo>
                    <a:pt x="120" y="163"/>
                    <a:pt x="137" y="167"/>
                    <a:pt x="153" y="173"/>
                  </a:cubicBezTo>
                  <a:cubicBezTo>
                    <a:pt x="169" y="178"/>
                    <a:pt x="187" y="186"/>
                    <a:pt x="203" y="182"/>
                  </a:cubicBezTo>
                  <a:cubicBezTo>
                    <a:pt x="204" y="182"/>
                    <a:pt x="205" y="181"/>
                    <a:pt x="204" y="180"/>
                  </a:cubicBezTo>
                  <a:cubicBezTo>
                    <a:pt x="199" y="173"/>
                    <a:pt x="191" y="169"/>
                    <a:pt x="184" y="166"/>
                  </a:cubicBezTo>
                  <a:cubicBezTo>
                    <a:pt x="175" y="162"/>
                    <a:pt x="166" y="159"/>
                    <a:pt x="157" y="156"/>
                  </a:cubicBezTo>
                  <a:cubicBezTo>
                    <a:pt x="149" y="154"/>
                    <a:pt x="141" y="151"/>
                    <a:pt x="133" y="149"/>
                  </a:cubicBezTo>
                  <a:cubicBezTo>
                    <a:pt x="125" y="147"/>
                    <a:pt x="116" y="145"/>
                    <a:pt x="109" y="150"/>
                  </a:cubicBezTo>
                  <a:cubicBezTo>
                    <a:pt x="108" y="151"/>
                    <a:pt x="108" y="151"/>
                    <a:pt x="108" y="152"/>
                  </a:cubicBezTo>
                  <a:cubicBezTo>
                    <a:pt x="110" y="159"/>
                    <a:pt x="116" y="164"/>
                    <a:pt x="122" y="167"/>
                  </a:cubicBezTo>
                  <a:cubicBezTo>
                    <a:pt x="130" y="173"/>
                    <a:pt x="138" y="176"/>
                    <a:pt x="147" y="179"/>
                  </a:cubicBezTo>
                  <a:cubicBezTo>
                    <a:pt x="157" y="183"/>
                    <a:pt x="166" y="185"/>
                    <a:pt x="176" y="186"/>
                  </a:cubicBezTo>
                  <a:cubicBezTo>
                    <a:pt x="183" y="187"/>
                    <a:pt x="190" y="188"/>
                    <a:pt x="197" y="187"/>
                  </a:cubicBezTo>
                  <a:cubicBezTo>
                    <a:pt x="198" y="186"/>
                    <a:pt x="199" y="185"/>
                    <a:pt x="197" y="184"/>
                  </a:cubicBezTo>
                  <a:cubicBezTo>
                    <a:pt x="184" y="178"/>
                    <a:pt x="169" y="177"/>
                    <a:pt x="155" y="176"/>
                  </a:cubicBezTo>
                  <a:cubicBezTo>
                    <a:pt x="141" y="174"/>
                    <a:pt x="125" y="172"/>
                    <a:pt x="112" y="164"/>
                  </a:cubicBezTo>
                  <a:cubicBezTo>
                    <a:pt x="112" y="165"/>
                    <a:pt x="112" y="166"/>
                    <a:pt x="111" y="167"/>
                  </a:cubicBezTo>
                  <a:cubicBezTo>
                    <a:pt x="129" y="167"/>
                    <a:pt x="145" y="175"/>
                    <a:pt x="162" y="180"/>
                  </a:cubicBezTo>
                  <a:cubicBezTo>
                    <a:pt x="168" y="181"/>
                    <a:pt x="175" y="183"/>
                    <a:pt x="182" y="185"/>
                  </a:cubicBezTo>
                  <a:cubicBezTo>
                    <a:pt x="188" y="187"/>
                    <a:pt x="195" y="190"/>
                    <a:pt x="199" y="195"/>
                  </a:cubicBezTo>
                  <a:cubicBezTo>
                    <a:pt x="199" y="194"/>
                    <a:pt x="200" y="193"/>
                    <a:pt x="200" y="193"/>
                  </a:cubicBezTo>
                  <a:cubicBezTo>
                    <a:pt x="167" y="185"/>
                    <a:pt x="137" y="169"/>
                    <a:pt x="103" y="167"/>
                  </a:cubicBezTo>
                  <a:cubicBezTo>
                    <a:pt x="102" y="167"/>
                    <a:pt x="101" y="168"/>
                    <a:pt x="102" y="169"/>
                  </a:cubicBezTo>
                  <a:cubicBezTo>
                    <a:pt x="107" y="175"/>
                    <a:pt x="114" y="179"/>
                    <a:pt x="120" y="181"/>
                  </a:cubicBezTo>
                  <a:cubicBezTo>
                    <a:pt x="127" y="184"/>
                    <a:pt x="135" y="187"/>
                    <a:pt x="142" y="190"/>
                  </a:cubicBezTo>
                  <a:cubicBezTo>
                    <a:pt x="150" y="193"/>
                    <a:pt x="157" y="197"/>
                    <a:pt x="165" y="200"/>
                  </a:cubicBezTo>
                  <a:cubicBezTo>
                    <a:pt x="172" y="202"/>
                    <a:pt x="179" y="205"/>
                    <a:pt x="187" y="204"/>
                  </a:cubicBezTo>
                  <a:cubicBezTo>
                    <a:pt x="188" y="204"/>
                    <a:pt x="188" y="202"/>
                    <a:pt x="187" y="201"/>
                  </a:cubicBezTo>
                  <a:cubicBezTo>
                    <a:pt x="156" y="182"/>
                    <a:pt x="121" y="173"/>
                    <a:pt x="87" y="160"/>
                  </a:cubicBezTo>
                  <a:cubicBezTo>
                    <a:pt x="86" y="160"/>
                    <a:pt x="84" y="161"/>
                    <a:pt x="85" y="162"/>
                  </a:cubicBezTo>
                  <a:cubicBezTo>
                    <a:pt x="95" y="174"/>
                    <a:pt x="110" y="180"/>
                    <a:pt x="123" y="186"/>
                  </a:cubicBezTo>
                  <a:cubicBezTo>
                    <a:pt x="137" y="192"/>
                    <a:pt x="152" y="199"/>
                    <a:pt x="161" y="212"/>
                  </a:cubicBezTo>
                  <a:cubicBezTo>
                    <a:pt x="161" y="211"/>
                    <a:pt x="162" y="210"/>
                    <a:pt x="162" y="210"/>
                  </a:cubicBezTo>
                  <a:cubicBezTo>
                    <a:pt x="156" y="210"/>
                    <a:pt x="150" y="207"/>
                    <a:pt x="144" y="204"/>
                  </a:cubicBezTo>
                  <a:cubicBezTo>
                    <a:pt x="139" y="201"/>
                    <a:pt x="134" y="197"/>
                    <a:pt x="128" y="194"/>
                  </a:cubicBezTo>
                  <a:cubicBezTo>
                    <a:pt x="114" y="186"/>
                    <a:pt x="102" y="175"/>
                    <a:pt x="89" y="165"/>
                  </a:cubicBezTo>
                  <a:cubicBezTo>
                    <a:pt x="88" y="164"/>
                    <a:pt x="86" y="166"/>
                    <a:pt x="87" y="167"/>
                  </a:cubicBezTo>
                  <a:cubicBezTo>
                    <a:pt x="106" y="186"/>
                    <a:pt x="132" y="195"/>
                    <a:pt x="156" y="205"/>
                  </a:cubicBezTo>
                  <a:cubicBezTo>
                    <a:pt x="156" y="204"/>
                    <a:pt x="156" y="203"/>
                    <a:pt x="157" y="202"/>
                  </a:cubicBezTo>
                  <a:cubicBezTo>
                    <a:pt x="140" y="197"/>
                    <a:pt x="126" y="187"/>
                    <a:pt x="111" y="180"/>
                  </a:cubicBezTo>
                  <a:cubicBezTo>
                    <a:pt x="95" y="172"/>
                    <a:pt x="79" y="166"/>
                    <a:pt x="65" y="156"/>
                  </a:cubicBezTo>
                  <a:cubicBezTo>
                    <a:pt x="64" y="156"/>
                    <a:pt x="64" y="157"/>
                    <a:pt x="63" y="158"/>
                  </a:cubicBezTo>
                  <a:cubicBezTo>
                    <a:pt x="87" y="174"/>
                    <a:pt x="116" y="183"/>
                    <a:pt x="143" y="192"/>
                  </a:cubicBezTo>
                  <a:cubicBezTo>
                    <a:pt x="145" y="193"/>
                    <a:pt x="146" y="191"/>
                    <a:pt x="145" y="190"/>
                  </a:cubicBezTo>
                  <a:cubicBezTo>
                    <a:pt x="114" y="167"/>
                    <a:pt x="74" y="155"/>
                    <a:pt x="49" y="125"/>
                  </a:cubicBezTo>
                  <a:cubicBezTo>
                    <a:pt x="49" y="126"/>
                    <a:pt x="48" y="127"/>
                    <a:pt x="48" y="128"/>
                  </a:cubicBezTo>
                  <a:cubicBezTo>
                    <a:pt x="65" y="131"/>
                    <a:pt x="80" y="142"/>
                    <a:pt x="95" y="151"/>
                  </a:cubicBezTo>
                  <a:cubicBezTo>
                    <a:pt x="103" y="155"/>
                    <a:pt x="112" y="159"/>
                    <a:pt x="121" y="163"/>
                  </a:cubicBezTo>
                  <a:cubicBezTo>
                    <a:pt x="130" y="168"/>
                    <a:pt x="140" y="173"/>
                    <a:pt x="150" y="177"/>
                  </a:cubicBezTo>
                  <a:cubicBezTo>
                    <a:pt x="151" y="178"/>
                    <a:pt x="152" y="175"/>
                    <a:pt x="151" y="174"/>
                  </a:cubicBezTo>
                  <a:cubicBezTo>
                    <a:pt x="108" y="155"/>
                    <a:pt x="72" y="126"/>
                    <a:pt x="33" y="102"/>
                  </a:cubicBezTo>
                  <a:cubicBezTo>
                    <a:pt x="31" y="101"/>
                    <a:pt x="29" y="103"/>
                    <a:pt x="31" y="104"/>
                  </a:cubicBezTo>
                  <a:cubicBezTo>
                    <a:pt x="63" y="124"/>
                    <a:pt x="98" y="139"/>
                    <a:pt x="129" y="162"/>
                  </a:cubicBezTo>
                  <a:cubicBezTo>
                    <a:pt x="131" y="163"/>
                    <a:pt x="132" y="161"/>
                    <a:pt x="131" y="160"/>
                  </a:cubicBezTo>
                  <a:cubicBezTo>
                    <a:pt x="98" y="127"/>
                    <a:pt x="54" y="106"/>
                    <a:pt x="26" y="68"/>
                  </a:cubicBezTo>
                  <a:cubicBezTo>
                    <a:pt x="25" y="68"/>
                    <a:pt x="24" y="69"/>
                    <a:pt x="24" y="70"/>
                  </a:cubicBezTo>
                  <a:cubicBezTo>
                    <a:pt x="40" y="80"/>
                    <a:pt x="54" y="94"/>
                    <a:pt x="68" y="108"/>
                  </a:cubicBezTo>
                  <a:cubicBezTo>
                    <a:pt x="74" y="113"/>
                    <a:pt x="80" y="119"/>
                    <a:pt x="86" y="125"/>
                  </a:cubicBezTo>
                  <a:cubicBezTo>
                    <a:pt x="92" y="131"/>
                    <a:pt x="98" y="138"/>
                    <a:pt x="100" y="146"/>
                  </a:cubicBezTo>
                  <a:cubicBezTo>
                    <a:pt x="101" y="145"/>
                    <a:pt x="102" y="145"/>
                    <a:pt x="103" y="144"/>
                  </a:cubicBezTo>
                  <a:cubicBezTo>
                    <a:pt x="79" y="117"/>
                    <a:pt x="60" y="85"/>
                    <a:pt x="31" y="62"/>
                  </a:cubicBezTo>
                  <a:cubicBezTo>
                    <a:pt x="30" y="61"/>
                    <a:pt x="28" y="63"/>
                    <a:pt x="29" y="64"/>
                  </a:cubicBezTo>
                  <a:cubicBezTo>
                    <a:pt x="40" y="80"/>
                    <a:pt x="54" y="95"/>
                    <a:pt x="66" y="110"/>
                  </a:cubicBezTo>
                  <a:cubicBezTo>
                    <a:pt x="72" y="117"/>
                    <a:pt x="77" y="124"/>
                    <a:pt x="83" y="131"/>
                  </a:cubicBezTo>
                  <a:cubicBezTo>
                    <a:pt x="89" y="138"/>
                    <a:pt x="95" y="146"/>
                    <a:pt x="98" y="155"/>
                  </a:cubicBezTo>
                  <a:cubicBezTo>
                    <a:pt x="99" y="154"/>
                    <a:pt x="100" y="154"/>
                    <a:pt x="100" y="153"/>
                  </a:cubicBezTo>
                  <a:cubicBezTo>
                    <a:pt x="80" y="125"/>
                    <a:pt x="62" y="94"/>
                    <a:pt x="38" y="67"/>
                  </a:cubicBezTo>
                  <a:cubicBezTo>
                    <a:pt x="37" y="66"/>
                    <a:pt x="35" y="68"/>
                    <a:pt x="36" y="69"/>
                  </a:cubicBezTo>
                  <a:cubicBezTo>
                    <a:pt x="46" y="86"/>
                    <a:pt x="58" y="103"/>
                    <a:pt x="69" y="120"/>
                  </a:cubicBezTo>
                  <a:cubicBezTo>
                    <a:pt x="73" y="126"/>
                    <a:pt x="79" y="132"/>
                    <a:pt x="83" y="139"/>
                  </a:cubicBezTo>
                  <a:cubicBezTo>
                    <a:pt x="88" y="145"/>
                    <a:pt x="93" y="153"/>
                    <a:pt x="94" y="161"/>
                  </a:cubicBezTo>
                  <a:cubicBezTo>
                    <a:pt x="94" y="160"/>
                    <a:pt x="95" y="160"/>
                    <a:pt x="96" y="160"/>
                  </a:cubicBezTo>
                  <a:cubicBezTo>
                    <a:pt x="78" y="148"/>
                    <a:pt x="67" y="130"/>
                    <a:pt x="53" y="116"/>
                  </a:cubicBezTo>
                  <a:cubicBezTo>
                    <a:pt x="46" y="109"/>
                    <a:pt x="40" y="103"/>
                    <a:pt x="34" y="96"/>
                  </a:cubicBezTo>
                  <a:cubicBezTo>
                    <a:pt x="29" y="90"/>
                    <a:pt x="23" y="82"/>
                    <a:pt x="22" y="74"/>
                  </a:cubicBezTo>
                  <a:cubicBezTo>
                    <a:pt x="21" y="75"/>
                    <a:pt x="20" y="75"/>
                    <a:pt x="20" y="76"/>
                  </a:cubicBezTo>
                  <a:cubicBezTo>
                    <a:pt x="29" y="79"/>
                    <a:pt x="37" y="86"/>
                    <a:pt x="43" y="94"/>
                  </a:cubicBezTo>
                  <a:cubicBezTo>
                    <a:pt x="50" y="101"/>
                    <a:pt x="56" y="109"/>
                    <a:pt x="62" y="117"/>
                  </a:cubicBezTo>
                  <a:cubicBezTo>
                    <a:pt x="68" y="123"/>
                    <a:pt x="74" y="130"/>
                    <a:pt x="79" y="136"/>
                  </a:cubicBezTo>
                  <a:cubicBezTo>
                    <a:pt x="85" y="143"/>
                    <a:pt x="91" y="152"/>
                    <a:pt x="89" y="161"/>
                  </a:cubicBezTo>
                  <a:cubicBezTo>
                    <a:pt x="90" y="161"/>
                    <a:pt x="91" y="161"/>
                    <a:pt x="91" y="160"/>
                  </a:cubicBezTo>
                  <a:cubicBezTo>
                    <a:pt x="81" y="157"/>
                    <a:pt x="74" y="148"/>
                    <a:pt x="67" y="140"/>
                  </a:cubicBezTo>
                  <a:cubicBezTo>
                    <a:pt x="61" y="133"/>
                    <a:pt x="55" y="125"/>
                    <a:pt x="49" y="118"/>
                  </a:cubicBezTo>
                  <a:cubicBezTo>
                    <a:pt x="42" y="112"/>
                    <a:pt x="35" y="105"/>
                    <a:pt x="29" y="98"/>
                  </a:cubicBezTo>
                  <a:cubicBezTo>
                    <a:pt x="25" y="92"/>
                    <a:pt x="18" y="83"/>
                    <a:pt x="20" y="75"/>
                  </a:cubicBezTo>
                  <a:cubicBezTo>
                    <a:pt x="20" y="75"/>
                    <a:pt x="19" y="76"/>
                    <a:pt x="18" y="76"/>
                  </a:cubicBezTo>
                  <a:cubicBezTo>
                    <a:pt x="37" y="85"/>
                    <a:pt x="49" y="103"/>
                    <a:pt x="62" y="118"/>
                  </a:cubicBezTo>
                  <a:cubicBezTo>
                    <a:pt x="66" y="125"/>
                    <a:pt x="71" y="131"/>
                    <a:pt x="75" y="137"/>
                  </a:cubicBezTo>
                  <a:cubicBezTo>
                    <a:pt x="79" y="144"/>
                    <a:pt x="84" y="153"/>
                    <a:pt x="81" y="160"/>
                  </a:cubicBezTo>
                  <a:cubicBezTo>
                    <a:pt x="82" y="160"/>
                    <a:pt x="82" y="159"/>
                    <a:pt x="83" y="159"/>
                  </a:cubicBezTo>
                  <a:cubicBezTo>
                    <a:pt x="77" y="158"/>
                    <a:pt x="73" y="152"/>
                    <a:pt x="70" y="148"/>
                  </a:cubicBezTo>
                  <a:cubicBezTo>
                    <a:pt x="66" y="143"/>
                    <a:pt x="62" y="138"/>
                    <a:pt x="57" y="133"/>
                  </a:cubicBezTo>
                  <a:cubicBezTo>
                    <a:pt x="49" y="123"/>
                    <a:pt x="42" y="111"/>
                    <a:pt x="34" y="101"/>
                  </a:cubicBezTo>
                  <a:cubicBezTo>
                    <a:pt x="28" y="94"/>
                    <a:pt x="21" y="86"/>
                    <a:pt x="16" y="78"/>
                  </a:cubicBezTo>
                  <a:cubicBezTo>
                    <a:pt x="12" y="72"/>
                    <a:pt x="5" y="62"/>
                    <a:pt x="8" y="54"/>
                  </a:cubicBezTo>
                  <a:cubicBezTo>
                    <a:pt x="8" y="55"/>
                    <a:pt x="7" y="55"/>
                    <a:pt x="7" y="55"/>
                  </a:cubicBezTo>
                  <a:cubicBezTo>
                    <a:pt x="14" y="55"/>
                    <a:pt x="20" y="60"/>
                    <a:pt x="24" y="65"/>
                  </a:cubicBezTo>
                  <a:cubicBezTo>
                    <a:pt x="30" y="72"/>
                    <a:pt x="34" y="80"/>
                    <a:pt x="37" y="88"/>
                  </a:cubicBezTo>
                  <a:cubicBezTo>
                    <a:pt x="40" y="95"/>
                    <a:pt x="42" y="102"/>
                    <a:pt x="43" y="109"/>
                  </a:cubicBezTo>
                  <a:cubicBezTo>
                    <a:pt x="43" y="111"/>
                    <a:pt x="43" y="113"/>
                    <a:pt x="42" y="115"/>
                  </a:cubicBezTo>
                  <a:cubicBezTo>
                    <a:pt x="41" y="115"/>
                    <a:pt x="39" y="114"/>
                    <a:pt x="38" y="114"/>
                  </a:cubicBezTo>
                  <a:cubicBezTo>
                    <a:pt x="33" y="110"/>
                    <a:pt x="29" y="104"/>
                    <a:pt x="26" y="99"/>
                  </a:cubicBezTo>
                  <a:cubicBezTo>
                    <a:pt x="21" y="90"/>
                    <a:pt x="17" y="82"/>
                    <a:pt x="13" y="73"/>
                  </a:cubicBezTo>
                  <a:cubicBezTo>
                    <a:pt x="10" y="64"/>
                    <a:pt x="7" y="55"/>
                    <a:pt x="5" y="46"/>
                  </a:cubicBezTo>
                  <a:cubicBezTo>
                    <a:pt x="4" y="39"/>
                    <a:pt x="2" y="31"/>
                    <a:pt x="4" y="24"/>
                  </a:cubicBezTo>
                  <a:cubicBezTo>
                    <a:pt x="5" y="20"/>
                    <a:pt x="8" y="17"/>
                    <a:pt x="13" y="19"/>
                  </a:cubicBezTo>
                  <a:cubicBezTo>
                    <a:pt x="19" y="22"/>
                    <a:pt x="24" y="29"/>
                    <a:pt x="28" y="35"/>
                  </a:cubicBezTo>
                  <a:cubicBezTo>
                    <a:pt x="32" y="42"/>
                    <a:pt x="36" y="51"/>
                    <a:pt x="39" y="59"/>
                  </a:cubicBezTo>
                  <a:cubicBezTo>
                    <a:pt x="40" y="64"/>
                    <a:pt x="42" y="72"/>
                    <a:pt x="39" y="77"/>
                  </a:cubicBezTo>
                  <a:cubicBezTo>
                    <a:pt x="35" y="81"/>
                    <a:pt x="31" y="76"/>
                    <a:pt x="28" y="74"/>
                  </a:cubicBezTo>
                  <a:cubicBezTo>
                    <a:pt x="23" y="68"/>
                    <a:pt x="20" y="61"/>
                    <a:pt x="16" y="54"/>
                  </a:cubicBezTo>
                  <a:cubicBezTo>
                    <a:pt x="13" y="47"/>
                    <a:pt x="10" y="39"/>
                    <a:pt x="9" y="31"/>
                  </a:cubicBezTo>
                  <a:cubicBezTo>
                    <a:pt x="8" y="26"/>
                    <a:pt x="7" y="19"/>
                    <a:pt x="10" y="15"/>
                  </a:cubicBezTo>
                  <a:cubicBezTo>
                    <a:pt x="10" y="15"/>
                    <a:pt x="9" y="15"/>
                    <a:pt x="9" y="15"/>
                  </a:cubicBezTo>
                  <a:cubicBezTo>
                    <a:pt x="13" y="19"/>
                    <a:pt x="16" y="24"/>
                    <a:pt x="19" y="28"/>
                  </a:cubicBezTo>
                  <a:cubicBezTo>
                    <a:pt x="22" y="35"/>
                    <a:pt x="24" y="42"/>
                    <a:pt x="26" y="48"/>
                  </a:cubicBezTo>
                  <a:cubicBezTo>
                    <a:pt x="28" y="55"/>
                    <a:pt x="29" y="62"/>
                    <a:pt x="29" y="69"/>
                  </a:cubicBezTo>
                  <a:cubicBezTo>
                    <a:pt x="28" y="75"/>
                    <a:pt x="27" y="81"/>
                    <a:pt x="23" y="84"/>
                  </a:cubicBezTo>
                  <a:cubicBezTo>
                    <a:pt x="24" y="84"/>
                    <a:pt x="24" y="84"/>
                    <a:pt x="25" y="84"/>
                  </a:cubicBezTo>
                  <a:cubicBezTo>
                    <a:pt x="20" y="82"/>
                    <a:pt x="18" y="77"/>
                    <a:pt x="15" y="72"/>
                  </a:cubicBezTo>
                  <a:cubicBezTo>
                    <a:pt x="12" y="66"/>
                    <a:pt x="10" y="59"/>
                    <a:pt x="8" y="52"/>
                  </a:cubicBezTo>
                  <a:cubicBezTo>
                    <a:pt x="7" y="46"/>
                    <a:pt x="6" y="39"/>
                    <a:pt x="6" y="32"/>
                  </a:cubicBezTo>
                  <a:cubicBezTo>
                    <a:pt x="5" y="27"/>
                    <a:pt x="6" y="21"/>
                    <a:pt x="8" y="16"/>
                  </a:cubicBezTo>
                  <a:cubicBezTo>
                    <a:pt x="8" y="17"/>
                    <a:pt x="7" y="17"/>
                    <a:pt x="6" y="17"/>
                  </a:cubicBezTo>
                  <a:cubicBezTo>
                    <a:pt x="11" y="19"/>
                    <a:pt x="14" y="23"/>
                    <a:pt x="16" y="27"/>
                  </a:cubicBezTo>
                  <a:cubicBezTo>
                    <a:pt x="19" y="33"/>
                    <a:pt x="21" y="39"/>
                    <a:pt x="23" y="45"/>
                  </a:cubicBezTo>
                  <a:cubicBezTo>
                    <a:pt x="24" y="51"/>
                    <a:pt x="25" y="57"/>
                    <a:pt x="25" y="63"/>
                  </a:cubicBezTo>
                  <a:cubicBezTo>
                    <a:pt x="25" y="68"/>
                    <a:pt x="25" y="73"/>
                    <a:pt x="22" y="77"/>
                  </a:cubicBezTo>
                  <a:cubicBezTo>
                    <a:pt x="23" y="77"/>
                    <a:pt x="23" y="77"/>
                    <a:pt x="24" y="77"/>
                  </a:cubicBezTo>
                  <a:cubicBezTo>
                    <a:pt x="22" y="75"/>
                    <a:pt x="21" y="72"/>
                    <a:pt x="20" y="70"/>
                  </a:cubicBezTo>
                  <a:cubicBezTo>
                    <a:pt x="18" y="66"/>
                    <a:pt x="17" y="62"/>
                    <a:pt x="16" y="58"/>
                  </a:cubicBezTo>
                  <a:cubicBezTo>
                    <a:pt x="13" y="50"/>
                    <a:pt x="11" y="40"/>
                    <a:pt x="11" y="31"/>
                  </a:cubicBezTo>
                  <a:cubicBezTo>
                    <a:pt x="12" y="27"/>
                    <a:pt x="14" y="18"/>
                    <a:pt x="21" y="21"/>
                  </a:cubicBezTo>
                  <a:cubicBezTo>
                    <a:pt x="23" y="23"/>
                    <a:pt x="25" y="25"/>
                    <a:pt x="26" y="28"/>
                  </a:cubicBezTo>
                  <a:cubicBezTo>
                    <a:pt x="28" y="31"/>
                    <a:pt x="30" y="35"/>
                    <a:pt x="31" y="38"/>
                  </a:cubicBezTo>
                  <a:cubicBezTo>
                    <a:pt x="34" y="49"/>
                    <a:pt x="36" y="59"/>
                    <a:pt x="38" y="70"/>
                  </a:cubicBezTo>
                  <a:cubicBezTo>
                    <a:pt x="39" y="74"/>
                    <a:pt x="40" y="79"/>
                    <a:pt x="41" y="83"/>
                  </a:cubicBezTo>
                  <a:cubicBezTo>
                    <a:pt x="42" y="86"/>
                    <a:pt x="42" y="89"/>
                    <a:pt x="44" y="92"/>
                  </a:cubicBezTo>
                  <a:cubicBezTo>
                    <a:pt x="44" y="93"/>
                    <a:pt x="46" y="93"/>
                    <a:pt x="46" y="91"/>
                  </a:cubicBezTo>
                  <a:cubicBezTo>
                    <a:pt x="48" y="79"/>
                    <a:pt x="46" y="67"/>
                    <a:pt x="44" y="54"/>
                  </a:cubicBezTo>
                  <a:cubicBezTo>
                    <a:pt x="41" y="42"/>
                    <a:pt x="39" y="28"/>
                    <a:pt x="44" y="16"/>
                  </a:cubicBezTo>
                  <a:cubicBezTo>
                    <a:pt x="43" y="16"/>
                    <a:pt x="42" y="16"/>
                    <a:pt x="41" y="16"/>
                  </a:cubicBezTo>
                  <a:cubicBezTo>
                    <a:pt x="51" y="40"/>
                    <a:pt x="48" y="68"/>
                    <a:pt x="48" y="93"/>
                  </a:cubicBezTo>
                  <a:cubicBezTo>
                    <a:pt x="49" y="93"/>
                    <a:pt x="50" y="93"/>
                    <a:pt x="51" y="93"/>
                  </a:cubicBezTo>
                  <a:cubicBezTo>
                    <a:pt x="48" y="64"/>
                    <a:pt x="44" y="36"/>
                    <a:pt x="45" y="8"/>
                  </a:cubicBezTo>
                  <a:cubicBezTo>
                    <a:pt x="44" y="8"/>
                    <a:pt x="43" y="8"/>
                    <a:pt x="42" y="8"/>
                  </a:cubicBezTo>
                  <a:cubicBezTo>
                    <a:pt x="44" y="24"/>
                    <a:pt x="44" y="40"/>
                    <a:pt x="44" y="57"/>
                  </a:cubicBezTo>
                  <a:cubicBezTo>
                    <a:pt x="44" y="63"/>
                    <a:pt x="45" y="70"/>
                    <a:pt x="45" y="76"/>
                  </a:cubicBezTo>
                  <a:cubicBezTo>
                    <a:pt x="45" y="83"/>
                    <a:pt x="46" y="90"/>
                    <a:pt x="43" y="97"/>
                  </a:cubicBezTo>
                  <a:cubicBezTo>
                    <a:pt x="44" y="97"/>
                    <a:pt x="45" y="97"/>
                    <a:pt x="46" y="97"/>
                  </a:cubicBezTo>
                  <a:cubicBezTo>
                    <a:pt x="38" y="85"/>
                    <a:pt x="39" y="69"/>
                    <a:pt x="36" y="56"/>
                  </a:cubicBezTo>
                  <a:cubicBezTo>
                    <a:pt x="34" y="41"/>
                    <a:pt x="29" y="26"/>
                    <a:pt x="32" y="10"/>
                  </a:cubicBezTo>
                  <a:cubicBezTo>
                    <a:pt x="31" y="10"/>
                    <a:pt x="30" y="10"/>
                    <a:pt x="29" y="10"/>
                  </a:cubicBezTo>
                  <a:cubicBezTo>
                    <a:pt x="32" y="23"/>
                    <a:pt x="33" y="36"/>
                    <a:pt x="32" y="49"/>
                  </a:cubicBezTo>
                  <a:cubicBezTo>
                    <a:pt x="32" y="62"/>
                    <a:pt x="31" y="75"/>
                    <a:pt x="27" y="87"/>
                  </a:cubicBezTo>
                  <a:cubicBezTo>
                    <a:pt x="28" y="87"/>
                    <a:pt x="28" y="87"/>
                    <a:pt x="29" y="86"/>
                  </a:cubicBezTo>
                  <a:cubicBezTo>
                    <a:pt x="24" y="84"/>
                    <a:pt x="23" y="76"/>
                    <a:pt x="22" y="71"/>
                  </a:cubicBezTo>
                  <a:cubicBezTo>
                    <a:pt x="21" y="64"/>
                    <a:pt x="21" y="57"/>
                    <a:pt x="20" y="51"/>
                  </a:cubicBezTo>
                  <a:cubicBezTo>
                    <a:pt x="19" y="35"/>
                    <a:pt x="15" y="17"/>
                    <a:pt x="22" y="2"/>
                  </a:cubicBezTo>
                  <a:cubicBezTo>
                    <a:pt x="21" y="2"/>
                    <a:pt x="20" y="2"/>
                    <a:pt x="20" y="2"/>
                  </a:cubicBezTo>
                  <a:cubicBezTo>
                    <a:pt x="24" y="4"/>
                    <a:pt x="26" y="11"/>
                    <a:pt x="27" y="15"/>
                  </a:cubicBezTo>
                  <a:cubicBezTo>
                    <a:pt x="28" y="23"/>
                    <a:pt x="29" y="31"/>
                    <a:pt x="29" y="39"/>
                  </a:cubicBezTo>
                  <a:cubicBezTo>
                    <a:pt x="29" y="47"/>
                    <a:pt x="29" y="56"/>
                    <a:pt x="28" y="64"/>
                  </a:cubicBezTo>
                  <a:cubicBezTo>
                    <a:pt x="27" y="69"/>
                    <a:pt x="27" y="76"/>
                    <a:pt x="23" y="79"/>
                  </a:cubicBezTo>
                  <a:cubicBezTo>
                    <a:pt x="24" y="79"/>
                    <a:pt x="25" y="79"/>
                    <a:pt x="25" y="79"/>
                  </a:cubicBezTo>
                  <a:cubicBezTo>
                    <a:pt x="16" y="72"/>
                    <a:pt x="15" y="59"/>
                    <a:pt x="16" y="48"/>
                  </a:cubicBezTo>
                  <a:cubicBezTo>
                    <a:pt x="17" y="37"/>
                    <a:pt x="20" y="25"/>
                    <a:pt x="26" y="16"/>
                  </a:cubicBezTo>
                  <a:cubicBezTo>
                    <a:pt x="27" y="15"/>
                    <a:pt x="25" y="13"/>
                    <a:pt x="24" y="1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55" name="Freeform 53"/>
            <p:cNvSpPr>
              <a:spLocks noChangeArrowheads="1"/>
            </p:cNvSpPr>
            <p:nvPr/>
          </p:nvSpPr>
          <p:spPr bwMode="auto">
            <a:xfrm>
              <a:off x="3565" y="2319"/>
              <a:ext cx="522" cy="421"/>
            </a:xfrm>
            <a:custGeom>
              <a:avLst/>
              <a:gdLst>
                <a:gd name="T0" fmla="*/ 1977785 w 270"/>
                <a:gd name="T1" fmla="*/ 1485489 h 218"/>
                <a:gd name="T2" fmla="*/ 1955184 w 270"/>
                <a:gd name="T3" fmla="*/ 1846419 h 218"/>
                <a:gd name="T4" fmla="*/ 2632117 w 270"/>
                <a:gd name="T5" fmla="*/ 1467631 h 218"/>
                <a:gd name="T6" fmla="*/ 2467935 w 270"/>
                <a:gd name="T7" fmla="*/ 1002689 h 218"/>
                <a:gd name="T8" fmla="*/ 2220101 w 270"/>
                <a:gd name="T9" fmla="*/ 1401808 h 218"/>
                <a:gd name="T10" fmla="*/ 2372525 w 270"/>
                <a:gd name="T11" fmla="*/ 1294739 h 218"/>
                <a:gd name="T12" fmla="*/ 2413318 w 270"/>
                <a:gd name="T13" fmla="*/ 1834789 h 218"/>
                <a:gd name="T14" fmla="*/ 2547636 w 270"/>
                <a:gd name="T15" fmla="*/ 670435 h 218"/>
                <a:gd name="T16" fmla="*/ 2641873 w 270"/>
                <a:gd name="T17" fmla="*/ 1100994 h 218"/>
                <a:gd name="T18" fmla="*/ 2752156 w 270"/>
                <a:gd name="T19" fmla="*/ 1054819 h 218"/>
                <a:gd name="T20" fmla="*/ 2241193 w 270"/>
                <a:gd name="T21" fmla="*/ 774783 h 218"/>
                <a:gd name="T22" fmla="*/ 2018796 w 270"/>
                <a:gd name="T23" fmla="*/ 419252 h 218"/>
                <a:gd name="T24" fmla="*/ 2345781 w 270"/>
                <a:gd name="T25" fmla="*/ 592563 h 218"/>
                <a:gd name="T26" fmla="*/ 2366881 w 270"/>
                <a:gd name="T27" fmla="*/ 451725 h 218"/>
                <a:gd name="T28" fmla="*/ 2588422 w 270"/>
                <a:gd name="T29" fmla="*/ 623887 h 218"/>
                <a:gd name="T30" fmla="*/ 2535884 w 270"/>
                <a:gd name="T31" fmla="*/ 352736 h 218"/>
                <a:gd name="T32" fmla="*/ 2270965 w 270"/>
                <a:gd name="T33" fmla="*/ 312289 h 218"/>
                <a:gd name="T34" fmla="*/ 2018796 w 270"/>
                <a:gd name="T35" fmla="*/ 291346 h 218"/>
                <a:gd name="T36" fmla="*/ 2062716 w 270"/>
                <a:gd name="T37" fmla="*/ 78119 h 218"/>
                <a:gd name="T38" fmla="*/ 2525003 w 270"/>
                <a:gd name="T39" fmla="*/ 1194035 h 218"/>
                <a:gd name="T40" fmla="*/ 2028391 w 270"/>
                <a:gd name="T41" fmla="*/ 1485489 h 218"/>
                <a:gd name="T42" fmla="*/ 2150553 w 270"/>
                <a:gd name="T43" fmla="*/ 1227294 h 218"/>
                <a:gd name="T44" fmla="*/ 1530632 w 270"/>
                <a:gd name="T45" fmla="*/ 1936386 h 218"/>
                <a:gd name="T46" fmla="*/ 1049168 w 270"/>
                <a:gd name="T47" fmla="*/ 1776579 h 218"/>
                <a:gd name="T48" fmla="*/ 558824 w 270"/>
                <a:gd name="T49" fmla="*/ 1595345 h 218"/>
                <a:gd name="T50" fmla="*/ 1311664 w 270"/>
                <a:gd name="T51" fmla="*/ 2048576 h 218"/>
                <a:gd name="T52" fmla="*/ 2088760 w 270"/>
                <a:gd name="T53" fmla="*/ 2069536 h 218"/>
                <a:gd name="T54" fmla="*/ 1682276 w 270"/>
                <a:gd name="T55" fmla="*/ 2057912 h 218"/>
                <a:gd name="T56" fmla="*/ 1627436 w 270"/>
                <a:gd name="T57" fmla="*/ 2098388 h 218"/>
                <a:gd name="T58" fmla="*/ 853470 w 270"/>
                <a:gd name="T59" fmla="*/ 1854291 h 218"/>
                <a:gd name="T60" fmla="*/ 876191 w 270"/>
                <a:gd name="T61" fmla="*/ 1823971 h 218"/>
                <a:gd name="T62" fmla="*/ 2162244 w 270"/>
                <a:gd name="T63" fmla="*/ 1985749 h 218"/>
                <a:gd name="T64" fmla="*/ 581435 w 270"/>
                <a:gd name="T65" fmla="*/ 1528736 h 218"/>
                <a:gd name="T66" fmla="*/ 394624 w 270"/>
                <a:gd name="T67" fmla="*/ 1387585 h 218"/>
                <a:gd name="T68" fmla="*/ 1486724 w 270"/>
                <a:gd name="T69" fmla="*/ 1936386 h 218"/>
                <a:gd name="T70" fmla="*/ 2270965 w 270"/>
                <a:gd name="T71" fmla="*/ 1563602 h 218"/>
                <a:gd name="T72" fmla="*/ 2568735 w 270"/>
                <a:gd name="T73" fmla="*/ 971040 h 218"/>
                <a:gd name="T74" fmla="*/ 2141230 w 270"/>
                <a:gd name="T75" fmla="*/ 1334875 h 218"/>
                <a:gd name="T76" fmla="*/ 2314732 w 270"/>
                <a:gd name="T77" fmla="*/ 881744 h 218"/>
                <a:gd name="T78" fmla="*/ 1955184 w 270"/>
                <a:gd name="T79" fmla="*/ 291346 h 218"/>
                <a:gd name="T80" fmla="*/ 1943487 w 270"/>
                <a:gd name="T81" fmla="*/ 441716 h 218"/>
                <a:gd name="T82" fmla="*/ 2182242 w 270"/>
                <a:gd name="T83" fmla="*/ 474125 h 218"/>
                <a:gd name="T84" fmla="*/ 2260892 w 270"/>
                <a:gd name="T85" fmla="*/ 333291 h 218"/>
                <a:gd name="T86" fmla="*/ 2509148 w 270"/>
                <a:gd name="T87" fmla="*/ 363549 h 218"/>
                <a:gd name="T88" fmla="*/ 2557036 w 270"/>
                <a:gd name="T89" fmla="*/ 635511 h 218"/>
                <a:gd name="T90" fmla="*/ 2334869 w 270"/>
                <a:gd name="T91" fmla="*/ 451725 h 218"/>
                <a:gd name="T92" fmla="*/ 2118520 w 270"/>
                <a:gd name="T93" fmla="*/ 333291 h 218"/>
                <a:gd name="T94" fmla="*/ 2009907 w 270"/>
                <a:gd name="T95" fmla="*/ 411294 h 218"/>
                <a:gd name="T96" fmla="*/ 2241193 w 270"/>
                <a:gd name="T97" fmla="*/ 774783 h 218"/>
                <a:gd name="T98" fmla="*/ 2740403 w 270"/>
                <a:gd name="T99" fmla="*/ 1054819 h 218"/>
                <a:gd name="T100" fmla="*/ 2673315 w 270"/>
                <a:gd name="T101" fmla="*/ 1100994 h 218"/>
                <a:gd name="T102" fmla="*/ 2519329 w 270"/>
                <a:gd name="T103" fmla="*/ 658795 h 218"/>
                <a:gd name="T104" fmla="*/ 2393513 w 270"/>
                <a:gd name="T105" fmla="*/ 1834789 h 218"/>
                <a:gd name="T106" fmla="*/ 2314732 w 270"/>
                <a:gd name="T107" fmla="*/ 1545547 h 218"/>
                <a:gd name="T108" fmla="*/ 2129540 w 270"/>
                <a:gd name="T109" fmla="*/ 1584439 h 218"/>
                <a:gd name="T110" fmla="*/ 2366881 w 270"/>
                <a:gd name="T111" fmla="*/ 1947988 h 218"/>
                <a:gd name="T112" fmla="*/ 2632117 w 270"/>
                <a:gd name="T113" fmla="*/ 1456013 h 218"/>
                <a:gd name="T114" fmla="*/ 1966094 w 270"/>
                <a:gd name="T115" fmla="*/ 1864418 h 218"/>
                <a:gd name="T116" fmla="*/ 2281996 w 270"/>
                <a:gd name="T117" fmla="*/ 1100994 h 218"/>
                <a:gd name="T118" fmla="*/ 1734747 w 270"/>
                <a:gd name="T119" fmla="*/ 1624931 h 2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70" h="218">
                  <a:moveTo>
                    <a:pt x="171" y="165"/>
                  </a:moveTo>
                  <a:cubicBezTo>
                    <a:pt x="185" y="159"/>
                    <a:pt x="198" y="148"/>
                    <a:pt x="213" y="147"/>
                  </a:cubicBezTo>
                  <a:cubicBezTo>
                    <a:pt x="213" y="146"/>
                    <a:pt x="212" y="146"/>
                    <a:pt x="211" y="145"/>
                  </a:cubicBezTo>
                  <a:cubicBezTo>
                    <a:pt x="212" y="157"/>
                    <a:pt x="197" y="164"/>
                    <a:pt x="188" y="167"/>
                  </a:cubicBezTo>
                  <a:cubicBezTo>
                    <a:pt x="182" y="170"/>
                    <a:pt x="176" y="171"/>
                    <a:pt x="169" y="171"/>
                  </a:cubicBezTo>
                  <a:cubicBezTo>
                    <a:pt x="164" y="171"/>
                    <a:pt x="158" y="171"/>
                    <a:pt x="154" y="168"/>
                  </a:cubicBezTo>
                  <a:cubicBezTo>
                    <a:pt x="154" y="168"/>
                    <a:pt x="154" y="169"/>
                    <a:pt x="154" y="169"/>
                  </a:cubicBezTo>
                  <a:cubicBezTo>
                    <a:pt x="155" y="163"/>
                    <a:pt x="164" y="159"/>
                    <a:pt x="169" y="157"/>
                  </a:cubicBezTo>
                  <a:cubicBezTo>
                    <a:pt x="177" y="153"/>
                    <a:pt x="186" y="151"/>
                    <a:pt x="194" y="148"/>
                  </a:cubicBezTo>
                  <a:cubicBezTo>
                    <a:pt x="202" y="145"/>
                    <a:pt x="208" y="142"/>
                    <a:pt x="214" y="136"/>
                  </a:cubicBezTo>
                  <a:cubicBezTo>
                    <a:pt x="222" y="129"/>
                    <a:pt x="227" y="120"/>
                    <a:pt x="226" y="110"/>
                  </a:cubicBezTo>
                  <a:cubicBezTo>
                    <a:pt x="226" y="109"/>
                    <a:pt x="225" y="108"/>
                    <a:pt x="224" y="109"/>
                  </a:cubicBezTo>
                  <a:cubicBezTo>
                    <a:pt x="208" y="133"/>
                    <a:pt x="199" y="168"/>
                    <a:pt x="169" y="179"/>
                  </a:cubicBezTo>
                  <a:cubicBezTo>
                    <a:pt x="170" y="180"/>
                    <a:pt x="170" y="180"/>
                    <a:pt x="170" y="181"/>
                  </a:cubicBezTo>
                  <a:cubicBezTo>
                    <a:pt x="198" y="164"/>
                    <a:pt x="249" y="150"/>
                    <a:pt x="246" y="108"/>
                  </a:cubicBezTo>
                  <a:cubicBezTo>
                    <a:pt x="246" y="107"/>
                    <a:pt x="245" y="107"/>
                    <a:pt x="244" y="107"/>
                  </a:cubicBezTo>
                  <a:cubicBezTo>
                    <a:pt x="232" y="117"/>
                    <a:pt x="228" y="134"/>
                    <a:pt x="222" y="148"/>
                  </a:cubicBezTo>
                  <a:cubicBezTo>
                    <a:pt x="216" y="162"/>
                    <a:pt x="208" y="179"/>
                    <a:pt x="192" y="184"/>
                  </a:cubicBezTo>
                  <a:cubicBezTo>
                    <a:pt x="192" y="184"/>
                    <a:pt x="193" y="185"/>
                    <a:pt x="194" y="185"/>
                  </a:cubicBezTo>
                  <a:cubicBezTo>
                    <a:pt x="208" y="160"/>
                    <a:pt x="246" y="149"/>
                    <a:pt x="249" y="117"/>
                  </a:cubicBezTo>
                  <a:cubicBezTo>
                    <a:pt x="249" y="115"/>
                    <a:pt x="247" y="115"/>
                    <a:pt x="246" y="116"/>
                  </a:cubicBezTo>
                  <a:cubicBezTo>
                    <a:pt x="242" y="129"/>
                    <a:pt x="239" y="142"/>
                    <a:pt x="233" y="154"/>
                  </a:cubicBezTo>
                  <a:cubicBezTo>
                    <a:pt x="228" y="167"/>
                    <a:pt x="221" y="179"/>
                    <a:pt x="209" y="187"/>
                  </a:cubicBezTo>
                  <a:cubicBezTo>
                    <a:pt x="209" y="187"/>
                    <a:pt x="210" y="188"/>
                    <a:pt x="211" y="188"/>
                  </a:cubicBezTo>
                  <a:cubicBezTo>
                    <a:pt x="218" y="180"/>
                    <a:pt x="225" y="173"/>
                    <a:pt x="234" y="166"/>
                  </a:cubicBezTo>
                  <a:cubicBezTo>
                    <a:pt x="242" y="159"/>
                    <a:pt x="250" y="153"/>
                    <a:pt x="259" y="147"/>
                  </a:cubicBezTo>
                  <a:cubicBezTo>
                    <a:pt x="259" y="147"/>
                    <a:pt x="258" y="146"/>
                    <a:pt x="258" y="146"/>
                  </a:cubicBezTo>
                  <a:cubicBezTo>
                    <a:pt x="255" y="166"/>
                    <a:pt x="240" y="184"/>
                    <a:pt x="223" y="195"/>
                  </a:cubicBezTo>
                  <a:cubicBezTo>
                    <a:pt x="224" y="196"/>
                    <a:pt x="225" y="196"/>
                    <a:pt x="226" y="197"/>
                  </a:cubicBezTo>
                  <a:cubicBezTo>
                    <a:pt x="236" y="178"/>
                    <a:pt x="258" y="164"/>
                    <a:pt x="258" y="141"/>
                  </a:cubicBezTo>
                  <a:cubicBezTo>
                    <a:pt x="258" y="140"/>
                    <a:pt x="256" y="140"/>
                    <a:pt x="255" y="141"/>
                  </a:cubicBezTo>
                  <a:cubicBezTo>
                    <a:pt x="249" y="147"/>
                    <a:pt x="247" y="156"/>
                    <a:pt x="244" y="164"/>
                  </a:cubicBezTo>
                  <a:cubicBezTo>
                    <a:pt x="240" y="174"/>
                    <a:pt x="235" y="184"/>
                    <a:pt x="231" y="195"/>
                  </a:cubicBezTo>
                  <a:cubicBezTo>
                    <a:pt x="231" y="196"/>
                    <a:pt x="233" y="197"/>
                    <a:pt x="234" y="196"/>
                  </a:cubicBezTo>
                  <a:cubicBezTo>
                    <a:pt x="244" y="182"/>
                    <a:pt x="250" y="165"/>
                    <a:pt x="252" y="148"/>
                  </a:cubicBezTo>
                  <a:cubicBezTo>
                    <a:pt x="255" y="132"/>
                    <a:pt x="253" y="113"/>
                    <a:pt x="242" y="100"/>
                  </a:cubicBezTo>
                  <a:cubicBezTo>
                    <a:pt x="241" y="99"/>
                    <a:pt x="240" y="99"/>
                    <a:pt x="240" y="100"/>
                  </a:cubicBezTo>
                  <a:cubicBezTo>
                    <a:pt x="238" y="104"/>
                    <a:pt x="238" y="109"/>
                    <a:pt x="237" y="113"/>
                  </a:cubicBezTo>
                  <a:cubicBezTo>
                    <a:pt x="236" y="121"/>
                    <a:pt x="235" y="129"/>
                    <a:pt x="233" y="136"/>
                  </a:cubicBezTo>
                  <a:cubicBezTo>
                    <a:pt x="232" y="145"/>
                    <a:pt x="230" y="154"/>
                    <a:pt x="228" y="163"/>
                  </a:cubicBezTo>
                  <a:cubicBezTo>
                    <a:pt x="226" y="170"/>
                    <a:pt x="224" y="177"/>
                    <a:pt x="220" y="183"/>
                  </a:cubicBezTo>
                  <a:cubicBezTo>
                    <a:pt x="217" y="187"/>
                    <a:pt x="213" y="190"/>
                    <a:pt x="209" y="187"/>
                  </a:cubicBezTo>
                  <a:cubicBezTo>
                    <a:pt x="206" y="186"/>
                    <a:pt x="206" y="182"/>
                    <a:pt x="206" y="179"/>
                  </a:cubicBezTo>
                  <a:cubicBezTo>
                    <a:pt x="206" y="175"/>
                    <a:pt x="208" y="170"/>
                    <a:pt x="209" y="166"/>
                  </a:cubicBezTo>
                  <a:cubicBezTo>
                    <a:pt x="212" y="157"/>
                    <a:pt x="215" y="149"/>
                    <a:pt x="218" y="140"/>
                  </a:cubicBezTo>
                  <a:cubicBezTo>
                    <a:pt x="220" y="135"/>
                    <a:pt x="221" y="128"/>
                    <a:pt x="223" y="122"/>
                  </a:cubicBezTo>
                  <a:cubicBezTo>
                    <a:pt x="224" y="114"/>
                    <a:pt x="225" y="105"/>
                    <a:pt x="226" y="97"/>
                  </a:cubicBezTo>
                  <a:cubicBezTo>
                    <a:pt x="226" y="92"/>
                    <a:pt x="225" y="87"/>
                    <a:pt x="225" y="82"/>
                  </a:cubicBezTo>
                  <a:cubicBezTo>
                    <a:pt x="225" y="80"/>
                    <a:pt x="223" y="80"/>
                    <a:pt x="222" y="81"/>
                  </a:cubicBezTo>
                  <a:cubicBezTo>
                    <a:pt x="214" y="95"/>
                    <a:pt x="216" y="113"/>
                    <a:pt x="215" y="129"/>
                  </a:cubicBezTo>
                  <a:cubicBezTo>
                    <a:pt x="214" y="145"/>
                    <a:pt x="208" y="164"/>
                    <a:pt x="214" y="180"/>
                  </a:cubicBezTo>
                  <a:cubicBezTo>
                    <a:pt x="215" y="181"/>
                    <a:pt x="216" y="182"/>
                    <a:pt x="217" y="181"/>
                  </a:cubicBezTo>
                  <a:cubicBezTo>
                    <a:pt x="224" y="176"/>
                    <a:pt x="227" y="167"/>
                    <a:pt x="229" y="158"/>
                  </a:cubicBezTo>
                  <a:cubicBezTo>
                    <a:pt x="231" y="149"/>
                    <a:pt x="232" y="139"/>
                    <a:pt x="233" y="129"/>
                  </a:cubicBezTo>
                  <a:cubicBezTo>
                    <a:pt x="234" y="120"/>
                    <a:pt x="234" y="112"/>
                    <a:pt x="234" y="103"/>
                  </a:cubicBezTo>
                  <a:cubicBezTo>
                    <a:pt x="234" y="99"/>
                    <a:pt x="234" y="93"/>
                    <a:pt x="235" y="89"/>
                  </a:cubicBezTo>
                  <a:cubicBezTo>
                    <a:pt x="235" y="85"/>
                    <a:pt x="236" y="80"/>
                    <a:pt x="239" y="77"/>
                  </a:cubicBezTo>
                  <a:cubicBezTo>
                    <a:pt x="238" y="77"/>
                    <a:pt x="237" y="77"/>
                    <a:pt x="237" y="77"/>
                  </a:cubicBezTo>
                  <a:cubicBezTo>
                    <a:pt x="242" y="84"/>
                    <a:pt x="244" y="92"/>
                    <a:pt x="246" y="100"/>
                  </a:cubicBezTo>
                  <a:cubicBezTo>
                    <a:pt x="248" y="109"/>
                    <a:pt x="248" y="119"/>
                    <a:pt x="248" y="129"/>
                  </a:cubicBezTo>
                  <a:cubicBezTo>
                    <a:pt x="248" y="139"/>
                    <a:pt x="246" y="149"/>
                    <a:pt x="244" y="159"/>
                  </a:cubicBezTo>
                  <a:cubicBezTo>
                    <a:pt x="242" y="167"/>
                    <a:pt x="239" y="175"/>
                    <a:pt x="235" y="182"/>
                  </a:cubicBezTo>
                  <a:cubicBezTo>
                    <a:pt x="236" y="182"/>
                    <a:pt x="236" y="183"/>
                    <a:pt x="237" y="183"/>
                  </a:cubicBezTo>
                  <a:cubicBezTo>
                    <a:pt x="233" y="166"/>
                    <a:pt x="240" y="149"/>
                    <a:pt x="243" y="132"/>
                  </a:cubicBezTo>
                  <a:cubicBezTo>
                    <a:pt x="245" y="113"/>
                    <a:pt x="244" y="94"/>
                    <a:pt x="245" y="76"/>
                  </a:cubicBezTo>
                  <a:cubicBezTo>
                    <a:pt x="244" y="76"/>
                    <a:pt x="243" y="76"/>
                    <a:pt x="242" y="76"/>
                  </a:cubicBezTo>
                  <a:cubicBezTo>
                    <a:pt x="246" y="106"/>
                    <a:pt x="250" y="138"/>
                    <a:pt x="247" y="169"/>
                  </a:cubicBezTo>
                  <a:cubicBezTo>
                    <a:pt x="248" y="169"/>
                    <a:pt x="249" y="169"/>
                    <a:pt x="250" y="169"/>
                  </a:cubicBezTo>
                  <a:cubicBezTo>
                    <a:pt x="248" y="158"/>
                    <a:pt x="249" y="147"/>
                    <a:pt x="250" y="136"/>
                  </a:cubicBezTo>
                  <a:cubicBezTo>
                    <a:pt x="250" y="127"/>
                    <a:pt x="251" y="117"/>
                    <a:pt x="250" y="108"/>
                  </a:cubicBezTo>
                  <a:cubicBezTo>
                    <a:pt x="250" y="101"/>
                    <a:pt x="248" y="94"/>
                    <a:pt x="248" y="87"/>
                  </a:cubicBezTo>
                  <a:cubicBezTo>
                    <a:pt x="247" y="81"/>
                    <a:pt x="246" y="72"/>
                    <a:pt x="250" y="67"/>
                  </a:cubicBezTo>
                  <a:cubicBezTo>
                    <a:pt x="249" y="67"/>
                    <a:pt x="248" y="67"/>
                    <a:pt x="247" y="67"/>
                  </a:cubicBezTo>
                  <a:cubicBezTo>
                    <a:pt x="252" y="79"/>
                    <a:pt x="252" y="93"/>
                    <a:pt x="253" y="106"/>
                  </a:cubicBezTo>
                  <a:cubicBezTo>
                    <a:pt x="253" y="121"/>
                    <a:pt x="256" y="136"/>
                    <a:pt x="254" y="152"/>
                  </a:cubicBezTo>
                  <a:cubicBezTo>
                    <a:pt x="255" y="152"/>
                    <a:pt x="256" y="152"/>
                    <a:pt x="257" y="152"/>
                  </a:cubicBezTo>
                  <a:cubicBezTo>
                    <a:pt x="254" y="136"/>
                    <a:pt x="254" y="121"/>
                    <a:pt x="253" y="106"/>
                  </a:cubicBezTo>
                  <a:cubicBezTo>
                    <a:pt x="253" y="101"/>
                    <a:pt x="252" y="95"/>
                    <a:pt x="252" y="90"/>
                  </a:cubicBezTo>
                  <a:cubicBezTo>
                    <a:pt x="251" y="85"/>
                    <a:pt x="251" y="78"/>
                    <a:pt x="254" y="74"/>
                  </a:cubicBezTo>
                  <a:cubicBezTo>
                    <a:pt x="253" y="74"/>
                    <a:pt x="252" y="73"/>
                    <a:pt x="251" y="73"/>
                  </a:cubicBezTo>
                  <a:cubicBezTo>
                    <a:pt x="257" y="85"/>
                    <a:pt x="258" y="97"/>
                    <a:pt x="259" y="110"/>
                  </a:cubicBezTo>
                  <a:cubicBezTo>
                    <a:pt x="260" y="123"/>
                    <a:pt x="260" y="136"/>
                    <a:pt x="260" y="149"/>
                  </a:cubicBezTo>
                  <a:cubicBezTo>
                    <a:pt x="260" y="150"/>
                    <a:pt x="262" y="151"/>
                    <a:pt x="262" y="150"/>
                  </a:cubicBezTo>
                  <a:cubicBezTo>
                    <a:pt x="270" y="126"/>
                    <a:pt x="265" y="101"/>
                    <a:pt x="259" y="77"/>
                  </a:cubicBezTo>
                  <a:cubicBezTo>
                    <a:pt x="258" y="77"/>
                    <a:pt x="257" y="78"/>
                    <a:pt x="257" y="78"/>
                  </a:cubicBezTo>
                  <a:cubicBezTo>
                    <a:pt x="262" y="90"/>
                    <a:pt x="261" y="104"/>
                    <a:pt x="260" y="117"/>
                  </a:cubicBezTo>
                  <a:cubicBezTo>
                    <a:pt x="259" y="130"/>
                    <a:pt x="256" y="143"/>
                    <a:pt x="258" y="156"/>
                  </a:cubicBezTo>
                  <a:cubicBezTo>
                    <a:pt x="258" y="157"/>
                    <a:pt x="260" y="157"/>
                    <a:pt x="260" y="156"/>
                  </a:cubicBezTo>
                  <a:cubicBezTo>
                    <a:pt x="265" y="150"/>
                    <a:pt x="265" y="142"/>
                    <a:pt x="265" y="134"/>
                  </a:cubicBezTo>
                  <a:cubicBezTo>
                    <a:pt x="266" y="124"/>
                    <a:pt x="269" y="115"/>
                    <a:pt x="270" y="105"/>
                  </a:cubicBezTo>
                  <a:cubicBezTo>
                    <a:pt x="270" y="103"/>
                    <a:pt x="268" y="102"/>
                    <a:pt x="267" y="104"/>
                  </a:cubicBezTo>
                  <a:cubicBezTo>
                    <a:pt x="255" y="131"/>
                    <a:pt x="254" y="162"/>
                    <a:pt x="235" y="185"/>
                  </a:cubicBezTo>
                  <a:cubicBezTo>
                    <a:pt x="236" y="186"/>
                    <a:pt x="236" y="186"/>
                    <a:pt x="237" y="186"/>
                  </a:cubicBezTo>
                  <a:cubicBezTo>
                    <a:pt x="244" y="172"/>
                    <a:pt x="252" y="159"/>
                    <a:pt x="257" y="144"/>
                  </a:cubicBezTo>
                  <a:cubicBezTo>
                    <a:pt x="256" y="144"/>
                    <a:pt x="255" y="144"/>
                    <a:pt x="254" y="143"/>
                  </a:cubicBezTo>
                  <a:cubicBezTo>
                    <a:pt x="253" y="159"/>
                    <a:pt x="250" y="176"/>
                    <a:pt x="241" y="190"/>
                  </a:cubicBezTo>
                  <a:cubicBezTo>
                    <a:pt x="242" y="190"/>
                    <a:pt x="242" y="191"/>
                    <a:pt x="243" y="191"/>
                  </a:cubicBezTo>
                  <a:cubicBezTo>
                    <a:pt x="251" y="173"/>
                    <a:pt x="248" y="153"/>
                    <a:pt x="243" y="134"/>
                  </a:cubicBezTo>
                  <a:cubicBezTo>
                    <a:pt x="237" y="114"/>
                    <a:pt x="227" y="96"/>
                    <a:pt x="220" y="77"/>
                  </a:cubicBezTo>
                  <a:cubicBezTo>
                    <a:pt x="220" y="75"/>
                    <a:pt x="217" y="76"/>
                    <a:pt x="218" y="78"/>
                  </a:cubicBezTo>
                  <a:cubicBezTo>
                    <a:pt x="225" y="99"/>
                    <a:pt x="221" y="121"/>
                    <a:pt x="223" y="142"/>
                  </a:cubicBezTo>
                  <a:cubicBezTo>
                    <a:pt x="223" y="144"/>
                    <a:pt x="225" y="144"/>
                    <a:pt x="225" y="142"/>
                  </a:cubicBezTo>
                  <a:cubicBezTo>
                    <a:pt x="229" y="109"/>
                    <a:pt x="222" y="75"/>
                    <a:pt x="207" y="44"/>
                  </a:cubicBezTo>
                  <a:cubicBezTo>
                    <a:pt x="206" y="45"/>
                    <a:pt x="206" y="45"/>
                    <a:pt x="205" y="46"/>
                  </a:cubicBezTo>
                  <a:cubicBezTo>
                    <a:pt x="220" y="63"/>
                    <a:pt x="216" y="89"/>
                    <a:pt x="232" y="106"/>
                  </a:cubicBezTo>
                  <a:cubicBezTo>
                    <a:pt x="233" y="107"/>
                    <a:pt x="235" y="106"/>
                    <a:pt x="235" y="105"/>
                  </a:cubicBezTo>
                  <a:cubicBezTo>
                    <a:pt x="234" y="93"/>
                    <a:pt x="227" y="82"/>
                    <a:pt x="220" y="73"/>
                  </a:cubicBezTo>
                  <a:cubicBezTo>
                    <a:pt x="212" y="62"/>
                    <a:pt x="203" y="53"/>
                    <a:pt x="198" y="42"/>
                  </a:cubicBezTo>
                  <a:cubicBezTo>
                    <a:pt x="197" y="42"/>
                    <a:pt x="196" y="43"/>
                    <a:pt x="196" y="43"/>
                  </a:cubicBezTo>
                  <a:cubicBezTo>
                    <a:pt x="206" y="50"/>
                    <a:pt x="213" y="60"/>
                    <a:pt x="221" y="69"/>
                  </a:cubicBezTo>
                  <a:cubicBezTo>
                    <a:pt x="228" y="79"/>
                    <a:pt x="235" y="90"/>
                    <a:pt x="242" y="100"/>
                  </a:cubicBezTo>
                  <a:cubicBezTo>
                    <a:pt x="243" y="101"/>
                    <a:pt x="245" y="100"/>
                    <a:pt x="244" y="99"/>
                  </a:cubicBezTo>
                  <a:cubicBezTo>
                    <a:pt x="237" y="76"/>
                    <a:pt x="220" y="59"/>
                    <a:pt x="208" y="39"/>
                  </a:cubicBezTo>
                  <a:cubicBezTo>
                    <a:pt x="207" y="39"/>
                    <a:pt x="206" y="40"/>
                    <a:pt x="206" y="40"/>
                  </a:cubicBezTo>
                  <a:cubicBezTo>
                    <a:pt x="220" y="55"/>
                    <a:pt x="225" y="77"/>
                    <a:pt x="241" y="90"/>
                  </a:cubicBezTo>
                  <a:cubicBezTo>
                    <a:pt x="242" y="91"/>
                    <a:pt x="243" y="90"/>
                    <a:pt x="243" y="89"/>
                  </a:cubicBezTo>
                  <a:cubicBezTo>
                    <a:pt x="241" y="78"/>
                    <a:pt x="236" y="68"/>
                    <a:pt x="230" y="59"/>
                  </a:cubicBezTo>
                  <a:cubicBezTo>
                    <a:pt x="224" y="49"/>
                    <a:pt x="217" y="40"/>
                    <a:pt x="210" y="31"/>
                  </a:cubicBezTo>
                  <a:cubicBezTo>
                    <a:pt x="209" y="32"/>
                    <a:pt x="208" y="32"/>
                    <a:pt x="208" y="33"/>
                  </a:cubicBezTo>
                  <a:cubicBezTo>
                    <a:pt x="223" y="45"/>
                    <a:pt x="228" y="64"/>
                    <a:pt x="241" y="77"/>
                  </a:cubicBezTo>
                  <a:cubicBezTo>
                    <a:pt x="242" y="78"/>
                    <a:pt x="244" y="77"/>
                    <a:pt x="244" y="76"/>
                  </a:cubicBezTo>
                  <a:cubicBezTo>
                    <a:pt x="239" y="56"/>
                    <a:pt x="222" y="42"/>
                    <a:pt x="212" y="25"/>
                  </a:cubicBezTo>
                  <a:cubicBezTo>
                    <a:pt x="211" y="25"/>
                    <a:pt x="210" y="25"/>
                    <a:pt x="210" y="26"/>
                  </a:cubicBezTo>
                  <a:cubicBezTo>
                    <a:pt x="219" y="42"/>
                    <a:pt x="229" y="58"/>
                    <a:pt x="242" y="72"/>
                  </a:cubicBezTo>
                  <a:cubicBezTo>
                    <a:pt x="243" y="73"/>
                    <a:pt x="245" y="72"/>
                    <a:pt x="244" y="71"/>
                  </a:cubicBezTo>
                  <a:cubicBezTo>
                    <a:pt x="242" y="62"/>
                    <a:pt x="237" y="53"/>
                    <a:pt x="232" y="45"/>
                  </a:cubicBezTo>
                  <a:cubicBezTo>
                    <a:pt x="227" y="36"/>
                    <a:pt x="221" y="28"/>
                    <a:pt x="216" y="20"/>
                  </a:cubicBezTo>
                  <a:cubicBezTo>
                    <a:pt x="215" y="18"/>
                    <a:pt x="212" y="20"/>
                    <a:pt x="213" y="21"/>
                  </a:cubicBezTo>
                  <a:cubicBezTo>
                    <a:pt x="224" y="38"/>
                    <a:pt x="234" y="56"/>
                    <a:pt x="249" y="70"/>
                  </a:cubicBezTo>
                  <a:cubicBezTo>
                    <a:pt x="250" y="71"/>
                    <a:pt x="251" y="69"/>
                    <a:pt x="251" y="68"/>
                  </a:cubicBezTo>
                  <a:cubicBezTo>
                    <a:pt x="248" y="58"/>
                    <a:pt x="242" y="48"/>
                    <a:pt x="235" y="39"/>
                  </a:cubicBezTo>
                  <a:cubicBezTo>
                    <a:pt x="228" y="30"/>
                    <a:pt x="221" y="22"/>
                    <a:pt x="213" y="13"/>
                  </a:cubicBezTo>
                  <a:cubicBezTo>
                    <a:pt x="212" y="12"/>
                    <a:pt x="210" y="13"/>
                    <a:pt x="211" y="15"/>
                  </a:cubicBezTo>
                  <a:cubicBezTo>
                    <a:pt x="223" y="32"/>
                    <a:pt x="238" y="47"/>
                    <a:pt x="251" y="63"/>
                  </a:cubicBezTo>
                  <a:cubicBezTo>
                    <a:pt x="252" y="64"/>
                    <a:pt x="254" y="63"/>
                    <a:pt x="254" y="62"/>
                  </a:cubicBezTo>
                  <a:cubicBezTo>
                    <a:pt x="246" y="42"/>
                    <a:pt x="231" y="26"/>
                    <a:pt x="219" y="9"/>
                  </a:cubicBezTo>
                  <a:cubicBezTo>
                    <a:pt x="218" y="10"/>
                    <a:pt x="218" y="10"/>
                    <a:pt x="217" y="11"/>
                  </a:cubicBezTo>
                  <a:cubicBezTo>
                    <a:pt x="227" y="24"/>
                    <a:pt x="237" y="37"/>
                    <a:pt x="249" y="47"/>
                  </a:cubicBezTo>
                  <a:cubicBezTo>
                    <a:pt x="250" y="48"/>
                    <a:pt x="252" y="47"/>
                    <a:pt x="252" y="46"/>
                  </a:cubicBezTo>
                  <a:cubicBezTo>
                    <a:pt x="251" y="38"/>
                    <a:pt x="245" y="31"/>
                    <a:pt x="240" y="25"/>
                  </a:cubicBezTo>
                  <a:cubicBezTo>
                    <a:pt x="234" y="19"/>
                    <a:pt x="228" y="13"/>
                    <a:pt x="222" y="7"/>
                  </a:cubicBezTo>
                  <a:cubicBezTo>
                    <a:pt x="221" y="7"/>
                    <a:pt x="221" y="8"/>
                    <a:pt x="220" y="8"/>
                  </a:cubicBezTo>
                  <a:cubicBezTo>
                    <a:pt x="230" y="17"/>
                    <a:pt x="237" y="28"/>
                    <a:pt x="247" y="37"/>
                  </a:cubicBezTo>
                  <a:cubicBezTo>
                    <a:pt x="248" y="38"/>
                    <a:pt x="250" y="36"/>
                    <a:pt x="249" y="35"/>
                  </a:cubicBezTo>
                  <a:cubicBezTo>
                    <a:pt x="241" y="21"/>
                    <a:pt x="227" y="10"/>
                    <a:pt x="213" y="1"/>
                  </a:cubicBezTo>
                  <a:cubicBezTo>
                    <a:pt x="212" y="0"/>
                    <a:pt x="211" y="1"/>
                    <a:pt x="211" y="2"/>
                  </a:cubicBezTo>
                  <a:cubicBezTo>
                    <a:pt x="211" y="9"/>
                    <a:pt x="216" y="15"/>
                    <a:pt x="220" y="21"/>
                  </a:cubicBezTo>
                  <a:cubicBezTo>
                    <a:pt x="224" y="27"/>
                    <a:pt x="230" y="32"/>
                    <a:pt x="234" y="38"/>
                  </a:cubicBezTo>
                  <a:cubicBezTo>
                    <a:pt x="235" y="38"/>
                    <a:pt x="236" y="37"/>
                    <a:pt x="236" y="36"/>
                  </a:cubicBezTo>
                  <a:cubicBezTo>
                    <a:pt x="226" y="30"/>
                    <a:pt x="219" y="19"/>
                    <a:pt x="210" y="11"/>
                  </a:cubicBezTo>
                  <a:cubicBezTo>
                    <a:pt x="209" y="10"/>
                    <a:pt x="208" y="12"/>
                    <a:pt x="208" y="13"/>
                  </a:cubicBezTo>
                  <a:cubicBezTo>
                    <a:pt x="211" y="20"/>
                    <a:pt x="216" y="27"/>
                    <a:pt x="221" y="33"/>
                  </a:cubicBezTo>
                  <a:cubicBezTo>
                    <a:pt x="222" y="32"/>
                    <a:pt x="222" y="31"/>
                    <a:pt x="223" y="31"/>
                  </a:cubicBezTo>
                  <a:cubicBezTo>
                    <a:pt x="216" y="27"/>
                    <a:pt x="213" y="20"/>
                    <a:pt x="206" y="17"/>
                  </a:cubicBezTo>
                  <a:cubicBezTo>
                    <a:pt x="205" y="16"/>
                    <a:pt x="204" y="17"/>
                    <a:pt x="204" y="18"/>
                  </a:cubicBezTo>
                  <a:cubicBezTo>
                    <a:pt x="205" y="25"/>
                    <a:pt x="211" y="30"/>
                    <a:pt x="214" y="36"/>
                  </a:cubicBezTo>
                  <a:cubicBezTo>
                    <a:pt x="215" y="36"/>
                    <a:pt x="216" y="35"/>
                    <a:pt x="216" y="34"/>
                  </a:cubicBezTo>
                  <a:cubicBezTo>
                    <a:pt x="210" y="31"/>
                    <a:pt x="206" y="24"/>
                    <a:pt x="200" y="20"/>
                  </a:cubicBezTo>
                  <a:cubicBezTo>
                    <a:pt x="199" y="19"/>
                    <a:pt x="197" y="20"/>
                    <a:pt x="197" y="21"/>
                  </a:cubicBezTo>
                  <a:cubicBezTo>
                    <a:pt x="200" y="31"/>
                    <a:pt x="209" y="37"/>
                    <a:pt x="214" y="46"/>
                  </a:cubicBezTo>
                  <a:cubicBezTo>
                    <a:pt x="215" y="45"/>
                    <a:pt x="215" y="45"/>
                    <a:pt x="216" y="44"/>
                  </a:cubicBezTo>
                  <a:cubicBezTo>
                    <a:pt x="210" y="39"/>
                    <a:pt x="205" y="33"/>
                    <a:pt x="198" y="29"/>
                  </a:cubicBezTo>
                  <a:cubicBezTo>
                    <a:pt x="197" y="28"/>
                    <a:pt x="195" y="29"/>
                    <a:pt x="196" y="30"/>
                  </a:cubicBezTo>
                  <a:cubicBezTo>
                    <a:pt x="197" y="37"/>
                    <a:pt x="203" y="41"/>
                    <a:pt x="206" y="46"/>
                  </a:cubicBezTo>
                  <a:cubicBezTo>
                    <a:pt x="207" y="46"/>
                    <a:pt x="208" y="45"/>
                    <a:pt x="208" y="44"/>
                  </a:cubicBezTo>
                  <a:cubicBezTo>
                    <a:pt x="203" y="40"/>
                    <a:pt x="198" y="34"/>
                    <a:pt x="193" y="30"/>
                  </a:cubicBezTo>
                  <a:cubicBezTo>
                    <a:pt x="192" y="29"/>
                    <a:pt x="190" y="30"/>
                    <a:pt x="190" y="31"/>
                  </a:cubicBezTo>
                  <a:cubicBezTo>
                    <a:pt x="193" y="38"/>
                    <a:pt x="199" y="44"/>
                    <a:pt x="200" y="51"/>
                  </a:cubicBezTo>
                  <a:cubicBezTo>
                    <a:pt x="200" y="51"/>
                    <a:pt x="201" y="50"/>
                    <a:pt x="202" y="50"/>
                  </a:cubicBezTo>
                  <a:cubicBezTo>
                    <a:pt x="182" y="42"/>
                    <a:pt x="205" y="23"/>
                    <a:pt x="203" y="9"/>
                  </a:cubicBezTo>
                  <a:cubicBezTo>
                    <a:pt x="203" y="9"/>
                    <a:pt x="202" y="8"/>
                    <a:pt x="202" y="8"/>
                  </a:cubicBezTo>
                  <a:cubicBezTo>
                    <a:pt x="193" y="9"/>
                    <a:pt x="187" y="19"/>
                    <a:pt x="184" y="26"/>
                  </a:cubicBezTo>
                  <a:cubicBezTo>
                    <a:pt x="183" y="27"/>
                    <a:pt x="184" y="28"/>
                    <a:pt x="186" y="27"/>
                  </a:cubicBezTo>
                  <a:cubicBezTo>
                    <a:pt x="196" y="22"/>
                    <a:pt x="203" y="12"/>
                    <a:pt x="210" y="3"/>
                  </a:cubicBezTo>
                  <a:cubicBezTo>
                    <a:pt x="211" y="2"/>
                    <a:pt x="210" y="0"/>
                    <a:pt x="208" y="1"/>
                  </a:cubicBezTo>
                  <a:cubicBezTo>
                    <a:pt x="200" y="8"/>
                    <a:pt x="193" y="18"/>
                    <a:pt x="189" y="28"/>
                  </a:cubicBezTo>
                  <a:cubicBezTo>
                    <a:pt x="189" y="29"/>
                    <a:pt x="191" y="31"/>
                    <a:pt x="192" y="29"/>
                  </a:cubicBezTo>
                  <a:cubicBezTo>
                    <a:pt x="198" y="21"/>
                    <a:pt x="208" y="17"/>
                    <a:pt x="218" y="21"/>
                  </a:cubicBezTo>
                  <a:cubicBezTo>
                    <a:pt x="229" y="25"/>
                    <a:pt x="235" y="36"/>
                    <a:pt x="239" y="46"/>
                  </a:cubicBezTo>
                  <a:cubicBezTo>
                    <a:pt x="248" y="69"/>
                    <a:pt x="248" y="95"/>
                    <a:pt x="248" y="119"/>
                  </a:cubicBezTo>
                  <a:cubicBezTo>
                    <a:pt x="248" y="121"/>
                    <a:pt x="251" y="121"/>
                    <a:pt x="251" y="119"/>
                  </a:cubicBezTo>
                  <a:cubicBezTo>
                    <a:pt x="252" y="108"/>
                    <a:pt x="250" y="96"/>
                    <a:pt x="246" y="85"/>
                  </a:cubicBezTo>
                  <a:cubicBezTo>
                    <a:pt x="242" y="74"/>
                    <a:pt x="237" y="62"/>
                    <a:pt x="229" y="53"/>
                  </a:cubicBezTo>
                  <a:cubicBezTo>
                    <a:pt x="229" y="53"/>
                    <a:pt x="227" y="53"/>
                    <a:pt x="227" y="54"/>
                  </a:cubicBezTo>
                  <a:cubicBezTo>
                    <a:pt x="220" y="73"/>
                    <a:pt x="227" y="95"/>
                    <a:pt x="223" y="115"/>
                  </a:cubicBezTo>
                  <a:cubicBezTo>
                    <a:pt x="220" y="125"/>
                    <a:pt x="217" y="134"/>
                    <a:pt x="212" y="142"/>
                  </a:cubicBezTo>
                  <a:cubicBezTo>
                    <a:pt x="206" y="151"/>
                    <a:pt x="200" y="159"/>
                    <a:pt x="191" y="164"/>
                  </a:cubicBezTo>
                  <a:cubicBezTo>
                    <a:pt x="192" y="164"/>
                    <a:pt x="192" y="165"/>
                    <a:pt x="193" y="165"/>
                  </a:cubicBezTo>
                  <a:cubicBezTo>
                    <a:pt x="193" y="159"/>
                    <a:pt x="196" y="153"/>
                    <a:pt x="199" y="148"/>
                  </a:cubicBezTo>
                  <a:cubicBezTo>
                    <a:pt x="202" y="142"/>
                    <a:pt x="206" y="136"/>
                    <a:pt x="209" y="130"/>
                  </a:cubicBezTo>
                  <a:cubicBezTo>
                    <a:pt x="216" y="117"/>
                    <a:pt x="218" y="101"/>
                    <a:pt x="220" y="85"/>
                  </a:cubicBezTo>
                  <a:cubicBezTo>
                    <a:pt x="219" y="85"/>
                    <a:pt x="218" y="85"/>
                    <a:pt x="217" y="85"/>
                  </a:cubicBezTo>
                  <a:cubicBezTo>
                    <a:pt x="217" y="91"/>
                    <a:pt x="216" y="97"/>
                    <a:pt x="215" y="103"/>
                  </a:cubicBezTo>
                  <a:cubicBezTo>
                    <a:pt x="213" y="112"/>
                    <a:pt x="211" y="121"/>
                    <a:pt x="208" y="129"/>
                  </a:cubicBezTo>
                  <a:cubicBezTo>
                    <a:pt x="205" y="137"/>
                    <a:pt x="202" y="145"/>
                    <a:pt x="198" y="152"/>
                  </a:cubicBezTo>
                  <a:cubicBezTo>
                    <a:pt x="195" y="157"/>
                    <a:pt x="190" y="163"/>
                    <a:pt x="184" y="163"/>
                  </a:cubicBezTo>
                  <a:cubicBezTo>
                    <a:pt x="184" y="163"/>
                    <a:pt x="185" y="164"/>
                    <a:pt x="185" y="165"/>
                  </a:cubicBezTo>
                  <a:cubicBezTo>
                    <a:pt x="193" y="150"/>
                    <a:pt x="202" y="136"/>
                    <a:pt x="211" y="122"/>
                  </a:cubicBezTo>
                  <a:cubicBezTo>
                    <a:pt x="218" y="109"/>
                    <a:pt x="226" y="96"/>
                    <a:pt x="231" y="82"/>
                  </a:cubicBezTo>
                  <a:cubicBezTo>
                    <a:pt x="233" y="78"/>
                    <a:pt x="235" y="72"/>
                    <a:pt x="238" y="69"/>
                  </a:cubicBezTo>
                  <a:cubicBezTo>
                    <a:pt x="242" y="66"/>
                    <a:pt x="244" y="71"/>
                    <a:pt x="245" y="74"/>
                  </a:cubicBezTo>
                  <a:cubicBezTo>
                    <a:pt x="248" y="81"/>
                    <a:pt x="249" y="90"/>
                    <a:pt x="249" y="98"/>
                  </a:cubicBezTo>
                  <a:cubicBezTo>
                    <a:pt x="250" y="124"/>
                    <a:pt x="244" y="152"/>
                    <a:pt x="230" y="174"/>
                  </a:cubicBezTo>
                  <a:cubicBezTo>
                    <a:pt x="224" y="182"/>
                    <a:pt x="217" y="191"/>
                    <a:pt x="208" y="195"/>
                  </a:cubicBezTo>
                  <a:cubicBezTo>
                    <a:pt x="200" y="198"/>
                    <a:pt x="191" y="200"/>
                    <a:pt x="182" y="201"/>
                  </a:cubicBezTo>
                  <a:cubicBezTo>
                    <a:pt x="176" y="202"/>
                    <a:pt x="169" y="203"/>
                    <a:pt x="162" y="202"/>
                  </a:cubicBezTo>
                  <a:cubicBezTo>
                    <a:pt x="157" y="201"/>
                    <a:pt x="151" y="199"/>
                    <a:pt x="150" y="193"/>
                  </a:cubicBezTo>
                  <a:cubicBezTo>
                    <a:pt x="150" y="194"/>
                    <a:pt x="149" y="194"/>
                    <a:pt x="149" y="195"/>
                  </a:cubicBezTo>
                  <a:cubicBezTo>
                    <a:pt x="155" y="192"/>
                    <a:pt x="162" y="190"/>
                    <a:pt x="168" y="188"/>
                  </a:cubicBezTo>
                  <a:cubicBezTo>
                    <a:pt x="175" y="186"/>
                    <a:pt x="181" y="183"/>
                    <a:pt x="187" y="180"/>
                  </a:cubicBezTo>
                  <a:cubicBezTo>
                    <a:pt x="200" y="173"/>
                    <a:pt x="213" y="166"/>
                    <a:pt x="225" y="158"/>
                  </a:cubicBezTo>
                  <a:cubicBezTo>
                    <a:pt x="224" y="158"/>
                    <a:pt x="224" y="157"/>
                    <a:pt x="223" y="157"/>
                  </a:cubicBezTo>
                  <a:cubicBezTo>
                    <a:pt x="218" y="169"/>
                    <a:pt x="209" y="179"/>
                    <a:pt x="198" y="187"/>
                  </a:cubicBezTo>
                  <a:cubicBezTo>
                    <a:pt x="188" y="195"/>
                    <a:pt x="175" y="201"/>
                    <a:pt x="162" y="202"/>
                  </a:cubicBezTo>
                  <a:cubicBezTo>
                    <a:pt x="147" y="203"/>
                    <a:pt x="133" y="197"/>
                    <a:pt x="120" y="189"/>
                  </a:cubicBezTo>
                  <a:cubicBezTo>
                    <a:pt x="114" y="186"/>
                    <a:pt x="108" y="181"/>
                    <a:pt x="103" y="177"/>
                  </a:cubicBezTo>
                  <a:cubicBezTo>
                    <a:pt x="97" y="172"/>
                    <a:pt x="92" y="167"/>
                    <a:pt x="87" y="163"/>
                  </a:cubicBezTo>
                  <a:cubicBezTo>
                    <a:pt x="84" y="161"/>
                    <a:pt x="81" y="160"/>
                    <a:pt x="79" y="159"/>
                  </a:cubicBezTo>
                  <a:cubicBezTo>
                    <a:pt x="78" y="159"/>
                    <a:pt x="76" y="160"/>
                    <a:pt x="77" y="161"/>
                  </a:cubicBezTo>
                  <a:cubicBezTo>
                    <a:pt x="83" y="173"/>
                    <a:pt x="94" y="181"/>
                    <a:pt x="106" y="187"/>
                  </a:cubicBezTo>
                  <a:cubicBezTo>
                    <a:pt x="119" y="192"/>
                    <a:pt x="133" y="195"/>
                    <a:pt x="146" y="195"/>
                  </a:cubicBezTo>
                  <a:cubicBezTo>
                    <a:pt x="148" y="195"/>
                    <a:pt x="148" y="193"/>
                    <a:pt x="146" y="193"/>
                  </a:cubicBezTo>
                  <a:cubicBezTo>
                    <a:pt x="130" y="190"/>
                    <a:pt x="114" y="187"/>
                    <a:pt x="98" y="182"/>
                  </a:cubicBezTo>
                  <a:cubicBezTo>
                    <a:pt x="83" y="177"/>
                    <a:pt x="67" y="170"/>
                    <a:pt x="56" y="157"/>
                  </a:cubicBezTo>
                  <a:cubicBezTo>
                    <a:pt x="56" y="157"/>
                    <a:pt x="55" y="158"/>
                    <a:pt x="55" y="159"/>
                  </a:cubicBezTo>
                  <a:cubicBezTo>
                    <a:pt x="83" y="175"/>
                    <a:pt x="112" y="196"/>
                    <a:pt x="146" y="197"/>
                  </a:cubicBezTo>
                  <a:cubicBezTo>
                    <a:pt x="148" y="197"/>
                    <a:pt x="149" y="195"/>
                    <a:pt x="147" y="194"/>
                  </a:cubicBezTo>
                  <a:cubicBezTo>
                    <a:pt x="126" y="191"/>
                    <a:pt x="105" y="184"/>
                    <a:pt x="87" y="173"/>
                  </a:cubicBezTo>
                  <a:cubicBezTo>
                    <a:pt x="70" y="163"/>
                    <a:pt x="55" y="149"/>
                    <a:pt x="38" y="137"/>
                  </a:cubicBezTo>
                  <a:cubicBezTo>
                    <a:pt x="37" y="137"/>
                    <a:pt x="36" y="137"/>
                    <a:pt x="36" y="139"/>
                  </a:cubicBezTo>
                  <a:cubicBezTo>
                    <a:pt x="37" y="144"/>
                    <a:pt x="41" y="148"/>
                    <a:pt x="45" y="151"/>
                  </a:cubicBezTo>
                  <a:cubicBezTo>
                    <a:pt x="50" y="155"/>
                    <a:pt x="55" y="159"/>
                    <a:pt x="59" y="164"/>
                  </a:cubicBezTo>
                  <a:cubicBezTo>
                    <a:pt x="70" y="173"/>
                    <a:pt x="81" y="182"/>
                    <a:pt x="93" y="189"/>
                  </a:cubicBezTo>
                  <a:cubicBezTo>
                    <a:pt x="104" y="196"/>
                    <a:pt x="116" y="200"/>
                    <a:pt x="129" y="204"/>
                  </a:cubicBezTo>
                  <a:cubicBezTo>
                    <a:pt x="141" y="207"/>
                    <a:pt x="154" y="208"/>
                    <a:pt x="166" y="206"/>
                  </a:cubicBezTo>
                  <a:cubicBezTo>
                    <a:pt x="168" y="206"/>
                    <a:pt x="168" y="204"/>
                    <a:pt x="167" y="203"/>
                  </a:cubicBezTo>
                  <a:cubicBezTo>
                    <a:pt x="149" y="194"/>
                    <a:pt x="129" y="190"/>
                    <a:pt x="111" y="181"/>
                  </a:cubicBezTo>
                  <a:cubicBezTo>
                    <a:pt x="92" y="172"/>
                    <a:pt x="75" y="159"/>
                    <a:pt x="56" y="151"/>
                  </a:cubicBezTo>
                  <a:cubicBezTo>
                    <a:pt x="55" y="151"/>
                    <a:pt x="54" y="152"/>
                    <a:pt x="54" y="153"/>
                  </a:cubicBezTo>
                  <a:cubicBezTo>
                    <a:pt x="58" y="165"/>
                    <a:pt x="71" y="173"/>
                    <a:pt x="80" y="181"/>
                  </a:cubicBezTo>
                  <a:cubicBezTo>
                    <a:pt x="92" y="191"/>
                    <a:pt x="104" y="200"/>
                    <a:pt x="118" y="207"/>
                  </a:cubicBezTo>
                  <a:cubicBezTo>
                    <a:pt x="132" y="215"/>
                    <a:pt x="147" y="218"/>
                    <a:pt x="163" y="217"/>
                  </a:cubicBezTo>
                  <a:cubicBezTo>
                    <a:pt x="177" y="216"/>
                    <a:pt x="191" y="211"/>
                    <a:pt x="205" y="206"/>
                  </a:cubicBezTo>
                  <a:cubicBezTo>
                    <a:pt x="212" y="203"/>
                    <a:pt x="223" y="200"/>
                    <a:pt x="226" y="192"/>
                  </a:cubicBezTo>
                  <a:cubicBezTo>
                    <a:pt x="227" y="191"/>
                    <a:pt x="226" y="190"/>
                    <a:pt x="225" y="190"/>
                  </a:cubicBezTo>
                  <a:cubicBezTo>
                    <a:pt x="217" y="192"/>
                    <a:pt x="210" y="196"/>
                    <a:pt x="203" y="199"/>
                  </a:cubicBezTo>
                  <a:cubicBezTo>
                    <a:pt x="195" y="202"/>
                    <a:pt x="187" y="203"/>
                    <a:pt x="178" y="204"/>
                  </a:cubicBezTo>
                  <a:cubicBezTo>
                    <a:pt x="162" y="204"/>
                    <a:pt x="146" y="200"/>
                    <a:pt x="132" y="194"/>
                  </a:cubicBezTo>
                  <a:cubicBezTo>
                    <a:pt x="103" y="182"/>
                    <a:pt x="75" y="165"/>
                    <a:pt x="53" y="144"/>
                  </a:cubicBezTo>
                  <a:cubicBezTo>
                    <a:pt x="51" y="142"/>
                    <a:pt x="50" y="141"/>
                    <a:pt x="48" y="140"/>
                  </a:cubicBezTo>
                  <a:cubicBezTo>
                    <a:pt x="47" y="138"/>
                    <a:pt x="45" y="140"/>
                    <a:pt x="46" y="141"/>
                  </a:cubicBezTo>
                  <a:cubicBezTo>
                    <a:pt x="72" y="179"/>
                    <a:pt x="119" y="204"/>
                    <a:pt x="165" y="205"/>
                  </a:cubicBezTo>
                  <a:cubicBezTo>
                    <a:pt x="165" y="204"/>
                    <a:pt x="165" y="203"/>
                    <a:pt x="165" y="202"/>
                  </a:cubicBezTo>
                  <a:cubicBezTo>
                    <a:pt x="151" y="204"/>
                    <a:pt x="137" y="200"/>
                    <a:pt x="123" y="196"/>
                  </a:cubicBezTo>
                  <a:cubicBezTo>
                    <a:pt x="111" y="191"/>
                    <a:pt x="99" y="186"/>
                    <a:pt x="88" y="180"/>
                  </a:cubicBezTo>
                  <a:cubicBezTo>
                    <a:pt x="65" y="168"/>
                    <a:pt x="45" y="151"/>
                    <a:pt x="31" y="130"/>
                  </a:cubicBezTo>
                  <a:cubicBezTo>
                    <a:pt x="30" y="131"/>
                    <a:pt x="30" y="131"/>
                    <a:pt x="29" y="132"/>
                  </a:cubicBezTo>
                  <a:cubicBezTo>
                    <a:pt x="46" y="152"/>
                    <a:pt x="62" y="173"/>
                    <a:pt x="84" y="188"/>
                  </a:cubicBezTo>
                  <a:cubicBezTo>
                    <a:pt x="95" y="195"/>
                    <a:pt x="107" y="201"/>
                    <a:pt x="120" y="204"/>
                  </a:cubicBezTo>
                  <a:cubicBezTo>
                    <a:pt x="126" y="206"/>
                    <a:pt x="133" y="207"/>
                    <a:pt x="140" y="207"/>
                  </a:cubicBezTo>
                  <a:cubicBezTo>
                    <a:pt x="146" y="208"/>
                    <a:pt x="153" y="207"/>
                    <a:pt x="160" y="209"/>
                  </a:cubicBezTo>
                  <a:cubicBezTo>
                    <a:pt x="160" y="208"/>
                    <a:pt x="160" y="207"/>
                    <a:pt x="160" y="206"/>
                  </a:cubicBezTo>
                  <a:cubicBezTo>
                    <a:pt x="146" y="210"/>
                    <a:pt x="131" y="206"/>
                    <a:pt x="118" y="201"/>
                  </a:cubicBezTo>
                  <a:cubicBezTo>
                    <a:pt x="105" y="195"/>
                    <a:pt x="93" y="188"/>
                    <a:pt x="81" y="180"/>
                  </a:cubicBezTo>
                  <a:cubicBezTo>
                    <a:pt x="58" y="165"/>
                    <a:pt x="35" y="149"/>
                    <a:pt x="18" y="128"/>
                  </a:cubicBezTo>
                  <a:cubicBezTo>
                    <a:pt x="11" y="120"/>
                    <a:pt x="6" y="112"/>
                    <a:pt x="3" y="102"/>
                  </a:cubicBezTo>
                  <a:cubicBezTo>
                    <a:pt x="3" y="101"/>
                    <a:pt x="0" y="102"/>
                    <a:pt x="1" y="103"/>
                  </a:cubicBezTo>
                  <a:cubicBezTo>
                    <a:pt x="5" y="116"/>
                    <a:pt x="12" y="126"/>
                    <a:pt x="21" y="136"/>
                  </a:cubicBezTo>
                  <a:cubicBezTo>
                    <a:pt x="30" y="146"/>
                    <a:pt x="41" y="155"/>
                    <a:pt x="53" y="164"/>
                  </a:cubicBezTo>
                  <a:cubicBezTo>
                    <a:pt x="63" y="171"/>
                    <a:pt x="74" y="178"/>
                    <a:pt x="84" y="185"/>
                  </a:cubicBezTo>
                  <a:cubicBezTo>
                    <a:pt x="96" y="193"/>
                    <a:pt x="109" y="200"/>
                    <a:pt x="122" y="205"/>
                  </a:cubicBezTo>
                  <a:cubicBezTo>
                    <a:pt x="134" y="210"/>
                    <a:pt x="147" y="212"/>
                    <a:pt x="160" y="209"/>
                  </a:cubicBezTo>
                  <a:cubicBezTo>
                    <a:pt x="162" y="209"/>
                    <a:pt x="162" y="207"/>
                    <a:pt x="160" y="206"/>
                  </a:cubicBezTo>
                  <a:cubicBezTo>
                    <a:pt x="154" y="205"/>
                    <a:pt x="147" y="205"/>
                    <a:pt x="141" y="205"/>
                  </a:cubicBezTo>
                  <a:cubicBezTo>
                    <a:pt x="134" y="204"/>
                    <a:pt x="128" y="203"/>
                    <a:pt x="122" y="202"/>
                  </a:cubicBezTo>
                  <a:cubicBezTo>
                    <a:pt x="109" y="198"/>
                    <a:pt x="96" y="192"/>
                    <a:pt x="85" y="185"/>
                  </a:cubicBezTo>
                  <a:cubicBezTo>
                    <a:pt x="63" y="171"/>
                    <a:pt x="48" y="150"/>
                    <a:pt x="31" y="130"/>
                  </a:cubicBezTo>
                  <a:cubicBezTo>
                    <a:pt x="30" y="129"/>
                    <a:pt x="28" y="130"/>
                    <a:pt x="29" y="132"/>
                  </a:cubicBezTo>
                  <a:cubicBezTo>
                    <a:pt x="43" y="153"/>
                    <a:pt x="64" y="170"/>
                    <a:pt x="86" y="182"/>
                  </a:cubicBezTo>
                  <a:cubicBezTo>
                    <a:pt x="98" y="189"/>
                    <a:pt x="111" y="194"/>
                    <a:pt x="123" y="199"/>
                  </a:cubicBezTo>
                  <a:cubicBezTo>
                    <a:pt x="137" y="203"/>
                    <a:pt x="151" y="207"/>
                    <a:pt x="165" y="205"/>
                  </a:cubicBezTo>
                  <a:cubicBezTo>
                    <a:pt x="166" y="205"/>
                    <a:pt x="167" y="202"/>
                    <a:pt x="165" y="202"/>
                  </a:cubicBezTo>
                  <a:cubicBezTo>
                    <a:pt x="120" y="201"/>
                    <a:pt x="74" y="177"/>
                    <a:pt x="48" y="140"/>
                  </a:cubicBezTo>
                  <a:cubicBezTo>
                    <a:pt x="48" y="140"/>
                    <a:pt x="47" y="141"/>
                    <a:pt x="46" y="141"/>
                  </a:cubicBezTo>
                  <a:cubicBezTo>
                    <a:pt x="68" y="163"/>
                    <a:pt x="94" y="180"/>
                    <a:pt x="122" y="193"/>
                  </a:cubicBezTo>
                  <a:cubicBezTo>
                    <a:pt x="136" y="199"/>
                    <a:pt x="151" y="204"/>
                    <a:pt x="166" y="206"/>
                  </a:cubicBezTo>
                  <a:cubicBezTo>
                    <a:pt x="174" y="207"/>
                    <a:pt x="182" y="207"/>
                    <a:pt x="189" y="205"/>
                  </a:cubicBezTo>
                  <a:cubicBezTo>
                    <a:pt x="197" y="204"/>
                    <a:pt x="205" y="201"/>
                    <a:pt x="212" y="198"/>
                  </a:cubicBezTo>
                  <a:cubicBezTo>
                    <a:pt x="216" y="196"/>
                    <a:pt x="221" y="194"/>
                    <a:pt x="225" y="193"/>
                  </a:cubicBezTo>
                  <a:cubicBezTo>
                    <a:pt x="225" y="192"/>
                    <a:pt x="224" y="192"/>
                    <a:pt x="224" y="191"/>
                  </a:cubicBezTo>
                  <a:cubicBezTo>
                    <a:pt x="222" y="196"/>
                    <a:pt x="215" y="199"/>
                    <a:pt x="211" y="201"/>
                  </a:cubicBezTo>
                  <a:cubicBezTo>
                    <a:pt x="206" y="203"/>
                    <a:pt x="201" y="205"/>
                    <a:pt x="196" y="207"/>
                  </a:cubicBezTo>
                  <a:cubicBezTo>
                    <a:pt x="180" y="213"/>
                    <a:pt x="163" y="216"/>
                    <a:pt x="146" y="214"/>
                  </a:cubicBezTo>
                  <a:cubicBezTo>
                    <a:pt x="130" y="212"/>
                    <a:pt x="115" y="204"/>
                    <a:pt x="102" y="195"/>
                  </a:cubicBezTo>
                  <a:cubicBezTo>
                    <a:pt x="96" y="190"/>
                    <a:pt x="90" y="185"/>
                    <a:pt x="84" y="180"/>
                  </a:cubicBezTo>
                  <a:cubicBezTo>
                    <a:pt x="79" y="176"/>
                    <a:pt x="73" y="172"/>
                    <a:pt x="68" y="167"/>
                  </a:cubicBezTo>
                  <a:cubicBezTo>
                    <a:pt x="63" y="163"/>
                    <a:pt x="59" y="158"/>
                    <a:pt x="57" y="152"/>
                  </a:cubicBezTo>
                  <a:cubicBezTo>
                    <a:pt x="56" y="152"/>
                    <a:pt x="55" y="153"/>
                    <a:pt x="55" y="154"/>
                  </a:cubicBezTo>
                  <a:cubicBezTo>
                    <a:pt x="74" y="161"/>
                    <a:pt x="90" y="174"/>
                    <a:pt x="109" y="183"/>
                  </a:cubicBezTo>
                  <a:cubicBezTo>
                    <a:pt x="127" y="192"/>
                    <a:pt x="148" y="196"/>
                    <a:pt x="166" y="206"/>
                  </a:cubicBezTo>
                  <a:cubicBezTo>
                    <a:pt x="166" y="205"/>
                    <a:pt x="166" y="204"/>
                    <a:pt x="166" y="203"/>
                  </a:cubicBezTo>
                  <a:cubicBezTo>
                    <a:pt x="154" y="205"/>
                    <a:pt x="142" y="204"/>
                    <a:pt x="131" y="201"/>
                  </a:cubicBezTo>
                  <a:cubicBezTo>
                    <a:pt x="119" y="198"/>
                    <a:pt x="107" y="194"/>
                    <a:pt x="96" y="188"/>
                  </a:cubicBezTo>
                  <a:cubicBezTo>
                    <a:pt x="84" y="182"/>
                    <a:pt x="74" y="173"/>
                    <a:pt x="64" y="164"/>
                  </a:cubicBezTo>
                  <a:cubicBezTo>
                    <a:pt x="59" y="160"/>
                    <a:pt x="55" y="156"/>
                    <a:pt x="50" y="152"/>
                  </a:cubicBezTo>
                  <a:cubicBezTo>
                    <a:pt x="46" y="148"/>
                    <a:pt x="40" y="144"/>
                    <a:pt x="39" y="138"/>
                  </a:cubicBezTo>
                  <a:cubicBezTo>
                    <a:pt x="38" y="139"/>
                    <a:pt x="37" y="139"/>
                    <a:pt x="37" y="140"/>
                  </a:cubicBezTo>
                  <a:cubicBezTo>
                    <a:pt x="54" y="151"/>
                    <a:pt x="69" y="165"/>
                    <a:pt x="87" y="176"/>
                  </a:cubicBezTo>
                  <a:cubicBezTo>
                    <a:pt x="105" y="187"/>
                    <a:pt x="125" y="193"/>
                    <a:pt x="146" y="197"/>
                  </a:cubicBezTo>
                  <a:cubicBezTo>
                    <a:pt x="147" y="196"/>
                    <a:pt x="147" y="195"/>
                    <a:pt x="147" y="194"/>
                  </a:cubicBezTo>
                  <a:cubicBezTo>
                    <a:pt x="113" y="193"/>
                    <a:pt x="84" y="172"/>
                    <a:pt x="56" y="156"/>
                  </a:cubicBezTo>
                  <a:cubicBezTo>
                    <a:pt x="54" y="156"/>
                    <a:pt x="53" y="157"/>
                    <a:pt x="54" y="158"/>
                  </a:cubicBezTo>
                  <a:cubicBezTo>
                    <a:pt x="65" y="172"/>
                    <a:pt x="81" y="179"/>
                    <a:pt x="96" y="184"/>
                  </a:cubicBezTo>
                  <a:cubicBezTo>
                    <a:pt x="113" y="190"/>
                    <a:pt x="129" y="192"/>
                    <a:pt x="146" y="195"/>
                  </a:cubicBezTo>
                  <a:cubicBezTo>
                    <a:pt x="146" y="195"/>
                    <a:pt x="146" y="194"/>
                    <a:pt x="146" y="193"/>
                  </a:cubicBezTo>
                  <a:cubicBezTo>
                    <a:pt x="134" y="193"/>
                    <a:pt x="121" y="190"/>
                    <a:pt x="109" y="185"/>
                  </a:cubicBezTo>
                  <a:cubicBezTo>
                    <a:pt x="97" y="180"/>
                    <a:pt x="85" y="172"/>
                    <a:pt x="79" y="160"/>
                  </a:cubicBezTo>
                  <a:cubicBezTo>
                    <a:pt x="79" y="160"/>
                    <a:pt x="78" y="161"/>
                    <a:pt x="78" y="162"/>
                  </a:cubicBezTo>
                  <a:cubicBezTo>
                    <a:pt x="84" y="164"/>
                    <a:pt x="90" y="169"/>
                    <a:pt x="95" y="173"/>
                  </a:cubicBezTo>
                  <a:cubicBezTo>
                    <a:pt x="100" y="178"/>
                    <a:pt x="105" y="182"/>
                    <a:pt x="111" y="187"/>
                  </a:cubicBezTo>
                  <a:cubicBezTo>
                    <a:pt x="123" y="195"/>
                    <a:pt x="136" y="202"/>
                    <a:pt x="150" y="204"/>
                  </a:cubicBezTo>
                  <a:cubicBezTo>
                    <a:pt x="176" y="208"/>
                    <a:pt x="202" y="192"/>
                    <a:pt x="217" y="173"/>
                  </a:cubicBezTo>
                  <a:cubicBezTo>
                    <a:pt x="220" y="168"/>
                    <a:pt x="223" y="163"/>
                    <a:pt x="226" y="158"/>
                  </a:cubicBezTo>
                  <a:cubicBezTo>
                    <a:pt x="226" y="156"/>
                    <a:pt x="225" y="155"/>
                    <a:pt x="223" y="156"/>
                  </a:cubicBezTo>
                  <a:cubicBezTo>
                    <a:pt x="211" y="164"/>
                    <a:pt x="198" y="171"/>
                    <a:pt x="185" y="178"/>
                  </a:cubicBezTo>
                  <a:cubicBezTo>
                    <a:pt x="173" y="184"/>
                    <a:pt x="160" y="186"/>
                    <a:pt x="148" y="192"/>
                  </a:cubicBezTo>
                  <a:cubicBezTo>
                    <a:pt x="148" y="193"/>
                    <a:pt x="147" y="193"/>
                    <a:pt x="147" y="194"/>
                  </a:cubicBezTo>
                  <a:cubicBezTo>
                    <a:pt x="149" y="201"/>
                    <a:pt x="156" y="203"/>
                    <a:pt x="163" y="204"/>
                  </a:cubicBezTo>
                  <a:cubicBezTo>
                    <a:pt x="172" y="206"/>
                    <a:pt x="181" y="205"/>
                    <a:pt x="190" y="203"/>
                  </a:cubicBezTo>
                  <a:cubicBezTo>
                    <a:pt x="198" y="201"/>
                    <a:pt x="206" y="199"/>
                    <a:pt x="213" y="196"/>
                  </a:cubicBezTo>
                  <a:cubicBezTo>
                    <a:pt x="217" y="193"/>
                    <a:pt x="220" y="190"/>
                    <a:pt x="224" y="186"/>
                  </a:cubicBezTo>
                  <a:cubicBezTo>
                    <a:pt x="228" y="181"/>
                    <a:pt x="232" y="176"/>
                    <a:pt x="235" y="171"/>
                  </a:cubicBezTo>
                  <a:cubicBezTo>
                    <a:pt x="248" y="149"/>
                    <a:pt x="253" y="122"/>
                    <a:pt x="252" y="97"/>
                  </a:cubicBezTo>
                  <a:cubicBezTo>
                    <a:pt x="251" y="89"/>
                    <a:pt x="251" y="81"/>
                    <a:pt x="248" y="73"/>
                  </a:cubicBezTo>
                  <a:cubicBezTo>
                    <a:pt x="247" y="70"/>
                    <a:pt x="245" y="66"/>
                    <a:pt x="242" y="65"/>
                  </a:cubicBezTo>
                  <a:cubicBezTo>
                    <a:pt x="238" y="64"/>
                    <a:pt x="235" y="68"/>
                    <a:pt x="233" y="71"/>
                  </a:cubicBezTo>
                  <a:cubicBezTo>
                    <a:pt x="230" y="76"/>
                    <a:pt x="229" y="81"/>
                    <a:pt x="227" y="86"/>
                  </a:cubicBezTo>
                  <a:cubicBezTo>
                    <a:pt x="223" y="95"/>
                    <a:pt x="218" y="104"/>
                    <a:pt x="213" y="112"/>
                  </a:cubicBezTo>
                  <a:cubicBezTo>
                    <a:pt x="203" y="130"/>
                    <a:pt x="192" y="146"/>
                    <a:pt x="183" y="164"/>
                  </a:cubicBezTo>
                  <a:cubicBezTo>
                    <a:pt x="182" y="164"/>
                    <a:pt x="183" y="165"/>
                    <a:pt x="184" y="166"/>
                  </a:cubicBezTo>
                  <a:cubicBezTo>
                    <a:pt x="190" y="166"/>
                    <a:pt x="195" y="161"/>
                    <a:pt x="198" y="157"/>
                  </a:cubicBezTo>
                  <a:cubicBezTo>
                    <a:pt x="203" y="149"/>
                    <a:pt x="207" y="141"/>
                    <a:pt x="210" y="133"/>
                  </a:cubicBezTo>
                  <a:cubicBezTo>
                    <a:pt x="213" y="124"/>
                    <a:pt x="215" y="115"/>
                    <a:pt x="217" y="106"/>
                  </a:cubicBezTo>
                  <a:cubicBezTo>
                    <a:pt x="218" y="99"/>
                    <a:pt x="220" y="92"/>
                    <a:pt x="220" y="85"/>
                  </a:cubicBezTo>
                  <a:cubicBezTo>
                    <a:pt x="220" y="84"/>
                    <a:pt x="218" y="83"/>
                    <a:pt x="217" y="85"/>
                  </a:cubicBezTo>
                  <a:cubicBezTo>
                    <a:pt x="215" y="101"/>
                    <a:pt x="213" y="116"/>
                    <a:pt x="206" y="130"/>
                  </a:cubicBezTo>
                  <a:cubicBezTo>
                    <a:pt x="203" y="136"/>
                    <a:pt x="199" y="142"/>
                    <a:pt x="196" y="148"/>
                  </a:cubicBezTo>
                  <a:cubicBezTo>
                    <a:pt x="193" y="153"/>
                    <a:pt x="190" y="159"/>
                    <a:pt x="190" y="165"/>
                  </a:cubicBezTo>
                  <a:cubicBezTo>
                    <a:pt x="190" y="166"/>
                    <a:pt x="191" y="167"/>
                    <a:pt x="192" y="166"/>
                  </a:cubicBezTo>
                  <a:cubicBezTo>
                    <a:pt x="209" y="157"/>
                    <a:pt x="219" y="137"/>
                    <a:pt x="224" y="119"/>
                  </a:cubicBezTo>
                  <a:cubicBezTo>
                    <a:pt x="227" y="109"/>
                    <a:pt x="228" y="99"/>
                    <a:pt x="227" y="88"/>
                  </a:cubicBezTo>
                  <a:cubicBezTo>
                    <a:pt x="227" y="77"/>
                    <a:pt x="226" y="66"/>
                    <a:pt x="230" y="55"/>
                  </a:cubicBezTo>
                  <a:cubicBezTo>
                    <a:pt x="229" y="55"/>
                    <a:pt x="228" y="55"/>
                    <a:pt x="227" y="55"/>
                  </a:cubicBezTo>
                  <a:cubicBezTo>
                    <a:pt x="235" y="64"/>
                    <a:pt x="240" y="74"/>
                    <a:pt x="243" y="85"/>
                  </a:cubicBezTo>
                  <a:cubicBezTo>
                    <a:pt x="247" y="96"/>
                    <a:pt x="249" y="108"/>
                    <a:pt x="248" y="119"/>
                  </a:cubicBezTo>
                  <a:cubicBezTo>
                    <a:pt x="249" y="119"/>
                    <a:pt x="250" y="119"/>
                    <a:pt x="251" y="119"/>
                  </a:cubicBezTo>
                  <a:cubicBezTo>
                    <a:pt x="251" y="93"/>
                    <a:pt x="250" y="65"/>
                    <a:pt x="239" y="40"/>
                  </a:cubicBezTo>
                  <a:cubicBezTo>
                    <a:pt x="235" y="30"/>
                    <a:pt x="227" y="21"/>
                    <a:pt x="217" y="18"/>
                  </a:cubicBezTo>
                  <a:cubicBezTo>
                    <a:pt x="206" y="14"/>
                    <a:pt x="196" y="20"/>
                    <a:pt x="190" y="28"/>
                  </a:cubicBezTo>
                  <a:cubicBezTo>
                    <a:pt x="190" y="28"/>
                    <a:pt x="191" y="29"/>
                    <a:pt x="192" y="29"/>
                  </a:cubicBezTo>
                  <a:cubicBezTo>
                    <a:pt x="195" y="19"/>
                    <a:pt x="202" y="10"/>
                    <a:pt x="210" y="3"/>
                  </a:cubicBezTo>
                  <a:cubicBezTo>
                    <a:pt x="209" y="3"/>
                    <a:pt x="209" y="2"/>
                    <a:pt x="208" y="1"/>
                  </a:cubicBezTo>
                  <a:cubicBezTo>
                    <a:pt x="201" y="10"/>
                    <a:pt x="195" y="20"/>
                    <a:pt x="184" y="25"/>
                  </a:cubicBezTo>
                  <a:cubicBezTo>
                    <a:pt x="185" y="25"/>
                    <a:pt x="186" y="26"/>
                    <a:pt x="186" y="27"/>
                  </a:cubicBezTo>
                  <a:cubicBezTo>
                    <a:pt x="189" y="21"/>
                    <a:pt x="194" y="12"/>
                    <a:pt x="202" y="11"/>
                  </a:cubicBezTo>
                  <a:cubicBezTo>
                    <a:pt x="201" y="11"/>
                    <a:pt x="201" y="10"/>
                    <a:pt x="200" y="10"/>
                  </a:cubicBezTo>
                  <a:cubicBezTo>
                    <a:pt x="201" y="14"/>
                    <a:pt x="199" y="17"/>
                    <a:pt x="197" y="21"/>
                  </a:cubicBezTo>
                  <a:cubicBezTo>
                    <a:pt x="196" y="25"/>
                    <a:pt x="193" y="29"/>
                    <a:pt x="192" y="33"/>
                  </a:cubicBezTo>
                  <a:cubicBezTo>
                    <a:pt x="191" y="37"/>
                    <a:pt x="190" y="40"/>
                    <a:pt x="191" y="44"/>
                  </a:cubicBezTo>
                  <a:cubicBezTo>
                    <a:pt x="193" y="48"/>
                    <a:pt x="197" y="51"/>
                    <a:pt x="201" y="52"/>
                  </a:cubicBezTo>
                  <a:cubicBezTo>
                    <a:pt x="202" y="53"/>
                    <a:pt x="203" y="52"/>
                    <a:pt x="203" y="51"/>
                  </a:cubicBezTo>
                  <a:cubicBezTo>
                    <a:pt x="202" y="43"/>
                    <a:pt x="196" y="37"/>
                    <a:pt x="193" y="30"/>
                  </a:cubicBezTo>
                  <a:cubicBezTo>
                    <a:pt x="192" y="31"/>
                    <a:pt x="192" y="31"/>
                    <a:pt x="191" y="32"/>
                  </a:cubicBezTo>
                  <a:cubicBezTo>
                    <a:pt x="196" y="37"/>
                    <a:pt x="201" y="42"/>
                    <a:pt x="207" y="46"/>
                  </a:cubicBezTo>
                  <a:cubicBezTo>
                    <a:pt x="208" y="48"/>
                    <a:pt x="209" y="46"/>
                    <a:pt x="209" y="45"/>
                  </a:cubicBezTo>
                  <a:cubicBezTo>
                    <a:pt x="205" y="40"/>
                    <a:pt x="200" y="36"/>
                    <a:pt x="198" y="30"/>
                  </a:cubicBezTo>
                  <a:cubicBezTo>
                    <a:pt x="198" y="30"/>
                    <a:pt x="197" y="31"/>
                    <a:pt x="197" y="31"/>
                  </a:cubicBezTo>
                  <a:cubicBezTo>
                    <a:pt x="203" y="35"/>
                    <a:pt x="208" y="42"/>
                    <a:pt x="214" y="47"/>
                  </a:cubicBezTo>
                  <a:cubicBezTo>
                    <a:pt x="215" y="47"/>
                    <a:pt x="217" y="46"/>
                    <a:pt x="217" y="45"/>
                  </a:cubicBezTo>
                  <a:cubicBezTo>
                    <a:pt x="214" y="41"/>
                    <a:pt x="211" y="37"/>
                    <a:pt x="208" y="34"/>
                  </a:cubicBezTo>
                  <a:cubicBezTo>
                    <a:pt x="205" y="30"/>
                    <a:pt x="201" y="26"/>
                    <a:pt x="200" y="21"/>
                  </a:cubicBezTo>
                  <a:cubicBezTo>
                    <a:pt x="199" y="21"/>
                    <a:pt x="199" y="22"/>
                    <a:pt x="198" y="22"/>
                  </a:cubicBezTo>
                  <a:cubicBezTo>
                    <a:pt x="204" y="27"/>
                    <a:pt x="208" y="33"/>
                    <a:pt x="215" y="37"/>
                  </a:cubicBezTo>
                  <a:cubicBezTo>
                    <a:pt x="216" y="37"/>
                    <a:pt x="217" y="36"/>
                    <a:pt x="217" y="35"/>
                  </a:cubicBezTo>
                  <a:cubicBezTo>
                    <a:pt x="214" y="29"/>
                    <a:pt x="208" y="24"/>
                    <a:pt x="207" y="18"/>
                  </a:cubicBezTo>
                  <a:cubicBezTo>
                    <a:pt x="206" y="18"/>
                    <a:pt x="205" y="19"/>
                    <a:pt x="205" y="19"/>
                  </a:cubicBezTo>
                  <a:cubicBezTo>
                    <a:pt x="211" y="22"/>
                    <a:pt x="215" y="30"/>
                    <a:pt x="222" y="33"/>
                  </a:cubicBezTo>
                  <a:cubicBezTo>
                    <a:pt x="223" y="34"/>
                    <a:pt x="224" y="32"/>
                    <a:pt x="223" y="31"/>
                  </a:cubicBezTo>
                  <a:cubicBezTo>
                    <a:pt x="218" y="26"/>
                    <a:pt x="214" y="19"/>
                    <a:pt x="211" y="12"/>
                  </a:cubicBezTo>
                  <a:cubicBezTo>
                    <a:pt x="210" y="12"/>
                    <a:pt x="209" y="13"/>
                    <a:pt x="209" y="13"/>
                  </a:cubicBezTo>
                  <a:cubicBezTo>
                    <a:pt x="218" y="22"/>
                    <a:pt x="224" y="32"/>
                    <a:pt x="235" y="39"/>
                  </a:cubicBezTo>
                  <a:cubicBezTo>
                    <a:pt x="236" y="39"/>
                    <a:pt x="237" y="38"/>
                    <a:pt x="237" y="37"/>
                  </a:cubicBezTo>
                  <a:cubicBezTo>
                    <a:pt x="232" y="31"/>
                    <a:pt x="227" y="26"/>
                    <a:pt x="223" y="20"/>
                  </a:cubicBezTo>
                  <a:cubicBezTo>
                    <a:pt x="219" y="15"/>
                    <a:pt x="214" y="9"/>
                    <a:pt x="214" y="1"/>
                  </a:cubicBezTo>
                  <a:cubicBezTo>
                    <a:pt x="213" y="2"/>
                    <a:pt x="212" y="2"/>
                    <a:pt x="212" y="3"/>
                  </a:cubicBezTo>
                  <a:cubicBezTo>
                    <a:pt x="224" y="12"/>
                    <a:pt x="239" y="22"/>
                    <a:pt x="246" y="36"/>
                  </a:cubicBezTo>
                  <a:cubicBezTo>
                    <a:pt x="247" y="36"/>
                    <a:pt x="248" y="35"/>
                    <a:pt x="248" y="35"/>
                  </a:cubicBezTo>
                  <a:cubicBezTo>
                    <a:pt x="239" y="26"/>
                    <a:pt x="232" y="15"/>
                    <a:pt x="222" y="6"/>
                  </a:cubicBezTo>
                  <a:cubicBezTo>
                    <a:pt x="221" y="5"/>
                    <a:pt x="219" y="7"/>
                    <a:pt x="220" y="8"/>
                  </a:cubicBezTo>
                  <a:cubicBezTo>
                    <a:pt x="225" y="14"/>
                    <a:pt x="231" y="20"/>
                    <a:pt x="237" y="26"/>
                  </a:cubicBezTo>
                  <a:cubicBezTo>
                    <a:pt x="242" y="31"/>
                    <a:pt x="248" y="38"/>
                    <a:pt x="249" y="46"/>
                  </a:cubicBezTo>
                  <a:cubicBezTo>
                    <a:pt x="250" y="46"/>
                    <a:pt x="250" y="46"/>
                    <a:pt x="251" y="45"/>
                  </a:cubicBezTo>
                  <a:cubicBezTo>
                    <a:pt x="239" y="35"/>
                    <a:pt x="229" y="22"/>
                    <a:pt x="219" y="9"/>
                  </a:cubicBezTo>
                  <a:cubicBezTo>
                    <a:pt x="218" y="8"/>
                    <a:pt x="216" y="9"/>
                    <a:pt x="217" y="11"/>
                  </a:cubicBezTo>
                  <a:cubicBezTo>
                    <a:pt x="229" y="28"/>
                    <a:pt x="244" y="43"/>
                    <a:pt x="251" y="63"/>
                  </a:cubicBezTo>
                  <a:cubicBezTo>
                    <a:pt x="252" y="62"/>
                    <a:pt x="253" y="62"/>
                    <a:pt x="253" y="61"/>
                  </a:cubicBezTo>
                  <a:cubicBezTo>
                    <a:pt x="240" y="45"/>
                    <a:pt x="226" y="30"/>
                    <a:pt x="213" y="13"/>
                  </a:cubicBezTo>
                  <a:cubicBezTo>
                    <a:pt x="213" y="14"/>
                    <a:pt x="212" y="14"/>
                    <a:pt x="211" y="15"/>
                  </a:cubicBezTo>
                  <a:cubicBezTo>
                    <a:pt x="218" y="23"/>
                    <a:pt x="226" y="32"/>
                    <a:pt x="233" y="40"/>
                  </a:cubicBezTo>
                  <a:cubicBezTo>
                    <a:pt x="239" y="49"/>
                    <a:pt x="246" y="59"/>
                    <a:pt x="249" y="69"/>
                  </a:cubicBezTo>
                  <a:cubicBezTo>
                    <a:pt x="249" y="69"/>
                    <a:pt x="250" y="68"/>
                    <a:pt x="251" y="68"/>
                  </a:cubicBezTo>
                  <a:cubicBezTo>
                    <a:pt x="236" y="54"/>
                    <a:pt x="226" y="36"/>
                    <a:pt x="216" y="20"/>
                  </a:cubicBezTo>
                  <a:cubicBezTo>
                    <a:pt x="215" y="20"/>
                    <a:pt x="214" y="21"/>
                    <a:pt x="213" y="21"/>
                  </a:cubicBezTo>
                  <a:cubicBezTo>
                    <a:pt x="219" y="29"/>
                    <a:pt x="224" y="37"/>
                    <a:pt x="229" y="45"/>
                  </a:cubicBezTo>
                  <a:cubicBezTo>
                    <a:pt x="234" y="53"/>
                    <a:pt x="239" y="62"/>
                    <a:pt x="242" y="71"/>
                  </a:cubicBezTo>
                  <a:cubicBezTo>
                    <a:pt x="242" y="71"/>
                    <a:pt x="243" y="71"/>
                    <a:pt x="244" y="70"/>
                  </a:cubicBezTo>
                  <a:cubicBezTo>
                    <a:pt x="231" y="57"/>
                    <a:pt x="221" y="41"/>
                    <a:pt x="212" y="25"/>
                  </a:cubicBezTo>
                  <a:cubicBezTo>
                    <a:pt x="211" y="23"/>
                    <a:pt x="209" y="24"/>
                    <a:pt x="210" y="26"/>
                  </a:cubicBezTo>
                  <a:cubicBezTo>
                    <a:pt x="214" y="34"/>
                    <a:pt x="221" y="42"/>
                    <a:pt x="226" y="49"/>
                  </a:cubicBezTo>
                  <a:cubicBezTo>
                    <a:pt x="232" y="58"/>
                    <a:pt x="239" y="66"/>
                    <a:pt x="241" y="77"/>
                  </a:cubicBezTo>
                  <a:cubicBezTo>
                    <a:pt x="242" y="76"/>
                    <a:pt x="242" y="76"/>
                    <a:pt x="243" y="75"/>
                  </a:cubicBezTo>
                  <a:cubicBezTo>
                    <a:pt x="230" y="62"/>
                    <a:pt x="224" y="42"/>
                    <a:pt x="209" y="31"/>
                  </a:cubicBezTo>
                  <a:cubicBezTo>
                    <a:pt x="208" y="30"/>
                    <a:pt x="207" y="32"/>
                    <a:pt x="208" y="33"/>
                  </a:cubicBezTo>
                  <a:cubicBezTo>
                    <a:pt x="214" y="41"/>
                    <a:pt x="221" y="50"/>
                    <a:pt x="227" y="58"/>
                  </a:cubicBezTo>
                  <a:cubicBezTo>
                    <a:pt x="233" y="68"/>
                    <a:pt x="238" y="78"/>
                    <a:pt x="240" y="89"/>
                  </a:cubicBezTo>
                  <a:cubicBezTo>
                    <a:pt x="241" y="89"/>
                    <a:pt x="242" y="88"/>
                    <a:pt x="243" y="88"/>
                  </a:cubicBezTo>
                  <a:cubicBezTo>
                    <a:pt x="227" y="75"/>
                    <a:pt x="222" y="53"/>
                    <a:pt x="208" y="39"/>
                  </a:cubicBezTo>
                  <a:cubicBezTo>
                    <a:pt x="207" y="38"/>
                    <a:pt x="205" y="39"/>
                    <a:pt x="205" y="40"/>
                  </a:cubicBezTo>
                  <a:cubicBezTo>
                    <a:pt x="217" y="60"/>
                    <a:pt x="235" y="77"/>
                    <a:pt x="242" y="100"/>
                  </a:cubicBezTo>
                  <a:cubicBezTo>
                    <a:pt x="243" y="99"/>
                    <a:pt x="243" y="99"/>
                    <a:pt x="244" y="98"/>
                  </a:cubicBezTo>
                  <a:cubicBezTo>
                    <a:pt x="237" y="88"/>
                    <a:pt x="230" y="78"/>
                    <a:pt x="223" y="68"/>
                  </a:cubicBezTo>
                  <a:cubicBezTo>
                    <a:pt x="216" y="58"/>
                    <a:pt x="207" y="48"/>
                    <a:pt x="197" y="41"/>
                  </a:cubicBezTo>
                  <a:cubicBezTo>
                    <a:pt x="196" y="40"/>
                    <a:pt x="194" y="41"/>
                    <a:pt x="195" y="43"/>
                  </a:cubicBezTo>
                  <a:cubicBezTo>
                    <a:pt x="201" y="53"/>
                    <a:pt x="209" y="63"/>
                    <a:pt x="216" y="72"/>
                  </a:cubicBezTo>
                  <a:cubicBezTo>
                    <a:pt x="224" y="82"/>
                    <a:pt x="231" y="93"/>
                    <a:pt x="232" y="105"/>
                  </a:cubicBezTo>
                  <a:cubicBezTo>
                    <a:pt x="233" y="105"/>
                    <a:pt x="234" y="105"/>
                    <a:pt x="234" y="104"/>
                  </a:cubicBezTo>
                  <a:cubicBezTo>
                    <a:pt x="219" y="88"/>
                    <a:pt x="222" y="61"/>
                    <a:pt x="207" y="44"/>
                  </a:cubicBezTo>
                  <a:cubicBezTo>
                    <a:pt x="206" y="43"/>
                    <a:pt x="204" y="44"/>
                    <a:pt x="205" y="46"/>
                  </a:cubicBezTo>
                  <a:cubicBezTo>
                    <a:pt x="219" y="75"/>
                    <a:pt x="226" y="109"/>
                    <a:pt x="223" y="142"/>
                  </a:cubicBezTo>
                  <a:cubicBezTo>
                    <a:pt x="224" y="142"/>
                    <a:pt x="224" y="142"/>
                    <a:pt x="225" y="142"/>
                  </a:cubicBezTo>
                  <a:cubicBezTo>
                    <a:pt x="223" y="120"/>
                    <a:pt x="227" y="98"/>
                    <a:pt x="220" y="77"/>
                  </a:cubicBezTo>
                  <a:cubicBezTo>
                    <a:pt x="219" y="77"/>
                    <a:pt x="219" y="78"/>
                    <a:pt x="218" y="78"/>
                  </a:cubicBezTo>
                  <a:cubicBezTo>
                    <a:pt x="224" y="96"/>
                    <a:pt x="233" y="113"/>
                    <a:pt x="239" y="132"/>
                  </a:cubicBezTo>
                  <a:cubicBezTo>
                    <a:pt x="245" y="151"/>
                    <a:pt x="249" y="171"/>
                    <a:pt x="241" y="190"/>
                  </a:cubicBezTo>
                  <a:cubicBezTo>
                    <a:pt x="240" y="191"/>
                    <a:pt x="242" y="193"/>
                    <a:pt x="243" y="191"/>
                  </a:cubicBezTo>
                  <a:cubicBezTo>
                    <a:pt x="253" y="178"/>
                    <a:pt x="256" y="160"/>
                    <a:pt x="257" y="144"/>
                  </a:cubicBezTo>
                  <a:cubicBezTo>
                    <a:pt x="257" y="142"/>
                    <a:pt x="255" y="141"/>
                    <a:pt x="255" y="143"/>
                  </a:cubicBezTo>
                  <a:cubicBezTo>
                    <a:pt x="250" y="158"/>
                    <a:pt x="242" y="171"/>
                    <a:pt x="235" y="185"/>
                  </a:cubicBezTo>
                  <a:cubicBezTo>
                    <a:pt x="234" y="187"/>
                    <a:pt x="236" y="188"/>
                    <a:pt x="237" y="187"/>
                  </a:cubicBezTo>
                  <a:cubicBezTo>
                    <a:pt x="256" y="163"/>
                    <a:pt x="257" y="132"/>
                    <a:pt x="269" y="105"/>
                  </a:cubicBezTo>
                  <a:cubicBezTo>
                    <a:pt x="269" y="105"/>
                    <a:pt x="268" y="105"/>
                    <a:pt x="267" y="104"/>
                  </a:cubicBezTo>
                  <a:cubicBezTo>
                    <a:pt x="267" y="114"/>
                    <a:pt x="263" y="122"/>
                    <a:pt x="263" y="131"/>
                  </a:cubicBezTo>
                  <a:cubicBezTo>
                    <a:pt x="262" y="139"/>
                    <a:pt x="263" y="148"/>
                    <a:pt x="258" y="155"/>
                  </a:cubicBezTo>
                  <a:cubicBezTo>
                    <a:pt x="259" y="155"/>
                    <a:pt x="260" y="155"/>
                    <a:pt x="261" y="155"/>
                  </a:cubicBezTo>
                  <a:cubicBezTo>
                    <a:pt x="258" y="129"/>
                    <a:pt x="270" y="102"/>
                    <a:pt x="259" y="77"/>
                  </a:cubicBezTo>
                  <a:cubicBezTo>
                    <a:pt x="258" y="76"/>
                    <a:pt x="256" y="76"/>
                    <a:pt x="256" y="78"/>
                  </a:cubicBezTo>
                  <a:cubicBezTo>
                    <a:pt x="262" y="101"/>
                    <a:pt x="267" y="125"/>
                    <a:pt x="260" y="148"/>
                  </a:cubicBezTo>
                  <a:cubicBezTo>
                    <a:pt x="261" y="149"/>
                    <a:pt x="261" y="149"/>
                    <a:pt x="262" y="149"/>
                  </a:cubicBezTo>
                  <a:cubicBezTo>
                    <a:pt x="263" y="136"/>
                    <a:pt x="263" y="123"/>
                    <a:pt x="262" y="110"/>
                  </a:cubicBezTo>
                  <a:cubicBezTo>
                    <a:pt x="261" y="98"/>
                    <a:pt x="259" y="84"/>
                    <a:pt x="254" y="72"/>
                  </a:cubicBezTo>
                  <a:cubicBezTo>
                    <a:pt x="254" y="71"/>
                    <a:pt x="252" y="71"/>
                    <a:pt x="252" y="72"/>
                  </a:cubicBezTo>
                  <a:cubicBezTo>
                    <a:pt x="249" y="76"/>
                    <a:pt x="249" y="81"/>
                    <a:pt x="249" y="86"/>
                  </a:cubicBezTo>
                  <a:cubicBezTo>
                    <a:pt x="249" y="92"/>
                    <a:pt x="250" y="98"/>
                    <a:pt x="250" y="103"/>
                  </a:cubicBezTo>
                  <a:cubicBezTo>
                    <a:pt x="252" y="120"/>
                    <a:pt x="251" y="136"/>
                    <a:pt x="254" y="152"/>
                  </a:cubicBezTo>
                  <a:cubicBezTo>
                    <a:pt x="254" y="153"/>
                    <a:pt x="257" y="153"/>
                    <a:pt x="257" y="152"/>
                  </a:cubicBezTo>
                  <a:cubicBezTo>
                    <a:pt x="259" y="137"/>
                    <a:pt x="256" y="122"/>
                    <a:pt x="255" y="107"/>
                  </a:cubicBezTo>
                  <a:cubicBezTo>
                    <a:pt x="255" y="93"/>
                    <a:pt x="255" y="79"/>
                    <a:pt x="250" y="66"/>
                  </a:cubicBezTo>
                  <a:cubicBezTo>
                    <a:pt x="249" y="65"/>
                    <a:pt x="248" y="65"/>
                    <a:pt x="247" y="66"/>
                  </a:cubicBezTo>
                  <a:cubicBezTo>
                    <a:pt x="244" y="71"/>
                    <a:pt x="244" y="78"/>
                    <a:pt x="245" y="83"/>
                  </a:cubicBezTo>
                  <a:cubicBezTo>
                    <a:pt x="245" y="91"/>
                    <a:pt x="247" y="99"/>
                    <a:pt x="248" y="107"/>
                  </a:cubicBezTo>
                  <a:cubicBezTo>
                    <a:pt x="249" y="116"/>
                    <a:pt x="248" y="126"/>
                    <a:pt x="247" y="135"/>
                  </a:cubicBezTo>
                  <a:cubicBezTo>
                    <a:pt x="246" y="147"/>
                    <a:pt x="245" y="158"/>
                    <a:pt x="247" y="169"/>
                  </a:cubicBezTo>
                  <a:cubicBezTo>
                    <a:pt x="247" y="171"/>
                    <a:pt x="249" y="171"/>
                    <a:pt x="250" y="169"/>
                  </a:cubicBezTo>
                  <a:cubicBezTo>
                    <a:pt x="253" y="138"/>
                    <a:pt x="249" y="106"/>
                    <a:pt x="245" y="75"/>
                  </a:cubicBezTo>
                  <a:cubicBezTo>
                    <a:pt x="244" y="74"/>
                    <a:pt x="242" y="74"/>
                    <a:pt x="242" y="75"/>
                  </a:cubicBezTo>
                  <a:cubicBezTo>
                    <a:pt x="242" y="94"/>
                    <a:pt x="243" y="114"/>
                    <a:pt x="240" y="133"/>
                  </a:cubicBezTo>
                  <a:cubicBezTo>
                    <a:pt x="237" y="149"/>
                    <a:pt x="230" y="166"/>
                    <a:pt x="235" y="183"/>
                  </a:cubicBezTo>
                  <a:cubicBezTo>
                    <a:pt x="235" y="184"/>
                    <a:pt x="236" y="185"/>
                    <a:pt x="237" y="184"/>
                  </a:cubicBezTo>
                  <a:cubicBezTo>
                    <a:pt x="242" y="177"/>
                    <a:pt x="244" y="169"/>
                    <a:pt x="246" y="161"/>
                  </a:cubicBezTo>
                  <a:cubicBezTo>
                    <a:pt x="249" y="150"/>
                    <a:pt x="250" y="140"/>
                    <a:pt x="251" y="129"/>
                  </a:cubicBezTo>
                  <a:cubicBezTo>
                    <a:pt x="251" y="119"/>
                    <a:pt x="251" y="109"/>
                    <a:pt x="249" y="99"/>
                  </a:cubicBezTo>
                  <a:cubicBezTo>
                    <a:pt x="247" y="90"/>
                    <a:pt x="244" y="82"/>
                    <a:pt x="239" y="75"/>
                  </a:cubicBezTo>
                  <a:cubicBezTo>
                    <a:pt x="239" y="75"/>
                    <a:pt x="238" y="75"/>
                    <a:pt x="237" y="75"/>
                  </a:cubicBezTo>
                  <a:cubicBezTo>
                    <a:pt x="231" y="81"/>
                    <a:pt x="231" y="91"/>
                    <a:pt x="231" y="99"/>
                  </a:cubicBezTo>
                  <a:cubicBezTo>
                    <a:pt x="231" y="108"/>
                    <a:pt x="231" y="117"/>
                    <a:pt x="230" y="125"/>
                  </a:cubicBezTo>
                  <a:cubicBezTo>
                    <a:pt x="229" y="135"/>
                    <a:pt x="229" y="145"/>
                    <a:pt x="227" y="154"/>
                  </a:cubicBezTo>
                  <a:cubicBezTo>
                    <a:pt x="225" y="163"/>
                    <a:pt x="222" y="173"/>
                    <a:pt x="215" y="179"/>
                  </a:cubicBezTo>
                  <a:cubicBezTo>
                    <a:pt x="216" y="179"/>
                    <a:pt x="216" y="179"/>
                    <a:pt x="217" y="179"/>
                  </a:cubicBezTo>
                  <a:cubicBezTo>
                    <a:pt x="214" y="171"/>
                    <a:pt x="214" y="163"/>
                    <a:pt x="215" y="154"/>
                  </a:cubicBezTo>
                  <a:cubicBezTo>
                    <a:pt x="216" y="146"/>
                    <a:pt x="217" y="138"/>
                    <a:pt x="218" y="130"/>
                  </a:cubicBezTo>
                  <a:cubicBezTo>
                    <a:pt x="218" y="122"/>
                    <a:pt x="218" y="114"/>
                    <a:pt x="219" y="106"/>
                  </a:cubicBezTo>
                  <a:cubicBezTo>
                    <a:pt x="219" y="98"/>
                    <a:pt x="220" y="90"/>
                    <a:pt x="224" y="83"/>
                  </a:cubicBezTo>
                  <a:cubicBezTo>
                    <a:pt x="224" y="82"/>
                    <a:pt x="223" y="82"/>
                    <a:pt x="222" y="82"/>
                  </a:cubicBezTo>
                  <a:cubicBezTo>
                    <a:pt x="224" y="99"/>
                    <a:pt x="221" y="116"/>
                    <a:pt x="218" y="133"/>
                  </a:cubicBezTo>
                  <a:cubicBezTo>
                    <a:pt x="216" y="141"/>
                    <a:pt x="212" y="149"/>
                    <a:pt x="209" y="158"/>
                  </a:cubicBezTo>
                  <a:cubicBezTo>
                    <a:pt x="206" y="165"/>
                    <a:pt x="202" y="175"/>
                    <a:pt x="203" y="184"/>
                  </a:cubicBezTo>
                  <a:cubicBezTo>
                    <a:pt x="204" y="189"/>
                    <a:pt x="210" y="192"/>
                    <a:pt x="215" y="191"/>
                  </a:cubicBezTo>
                  <a:cubicBezTo>
                    <a:pt x="220" y="189"/>
                    <a:pt x="223" y="184"/>
                    <a:pt x="225" y="179"/>
                  </a:cubicBezTo>
                  <a:cubicBezTo>
                    <a:pt x="228" y="172"/>
                    <a:pt x="230" y="165"/>
                    <a:pt x="232" y="157"/>
                  </a:cubicBezTo>
                  <a:cubicBezTo>
                    <a:pt x="236" y="141"/>
                    <a:pt x="238" y="125"/>
                    <a:pt x="241" y="109"/>
                  </a:cubicBezTo>
                  <a:cubicBezTo>
                    <a:pt x="241" y="106"/>
                    <a:pt x="241" y="103"/>
                    <a:pt x="242" y="101"/>
                  </a:cubicBezTo>
                  <a:cubicBezTo>
                    <a:pt x="241" y="101"/>
                    <a:pt x="241" y="101"/>
                    <a:pt x="240" y="101"/>
                  </a:cubicBezTo>
                  <a:cubicBezTo>
                    <a:pt x="251" y="114"/>
                    <a:pt x="252" y="132"/>
                    <a:pt x="250" y="148"/>
                  </a:cubicBezTo>
                  <a:cubicBezTo>
                    <a:pt x="247" y="164"/>
                    <a:pt x="241" y="181"/>
                    <a:pt x="232" y="194"/>
                  </a:cubicBezTo>
                  <a:cubicBezTo>
                    <a:pt x="232" y="195"/>
                    <a:pt x="233" y="195"/>
                    <a:pt x="234" y="196"/>
                  </a:cubicBezTo>
                  <a:cubicBezTo>
                    <a:pt x="237" y="186"/>
                    <a:pt x="242" y="176"/>
                    <a:pt x="246" y="166"/>
                  </a:cubicBezTo>
                  <a:cubicBezTo>
                    <a:pt x="249" y="158"/>
                    <a:pt x="252" y="149"/>
                    <a:pt x="258" y="142"/>
                  </a:cubicBezTo>
                  <a:cubicBezTo>
                    <a:pt x="257" y="142"/>
                    <a:pt x="256" y="142"/>
                    <a:pt x="255" y="142"/>
                  </a:cubicBezTo>
                  <a:cubicBezTo>
                    <a:pt x="255" y="153"/>
                    <a:pt x="249" y="162"/>
                    <a:pt x="242" y="170"/>
                  </a:cubicBezTo>
                  <a:cubicBezTo>
                    <a:pt x="236" y="179"/>
                    <a:pt x="228" y="186"/>
                    <a:pt x="223" y="196"/>
                  </a:cubicBezTo>
                  <a:cubicBezTo>
                    <a:pt x="222" y="197"/>
                    <a:pt x="224" y="198"/>
                    <a:pt x="225" y="197"/>
                  </a:cubicBezTo>
                  <a:cubicBezTo>
                    <a:pt x="242" y="186"/>
                    <a:pt x="258" y="167"/>
                    <a:pt x="260" y="146"/>
                  </a:cubicBezTo>
                  <a:cubicBezTo>
                    <a:pt x="260" y="145"/>
                    <a:pt x="259" y="144"/>
                    <a:pt x="258" y="145"/>
                  </a:cubicBezTo>
                  <a:cubicBezTo>
                    <a:pt x="249" y="150"/>
                    <a:pt x="240" y="157"/>
                    <a:pt x="232" y="164"/>
                  </a:cubicBezTo>
                  <a:cubicBezTo>
                    <a:pt x="224" y="171"/>
                    <a:pt x="216" y="178"/>
                    <a:pt x="209" y="187"/>
                  </a:cubicBezTo>
                  <a:cubicBezTo>
                    <a:pt x="207" y="188"/>
                    <a:pt x="209" y="189"/>
                    <a:pt x="211" y="189"/>
                  </a:cubicBezTo>
                  <a:cubicBezTo>
                    <a:pt x="222" y="181"/>
                    <a:pt x="229" y="169"/>
                    <a:pt x="235" y="157"/>
                  </a:cubicBezTo>
                  <a:cubicBezTo>
                    <a:pt x="241" y="144"/>
                    <a:pt x="245" y="131"/>
                    <a:pt x="249" y="117"/>
                  </a:cubicBezTo>
                  <a:cubicBezTo>
                    <a:pt x="248" y="117"/>
                    <a:pt x="247" y="117"/>
                    <a:pt x="246" y="116"/>
                  </a:cubicBezTo>
                  <a:cubicBezTo>
                    <a:pt x="245" y="132"/>
                    <a:pt x="234" y="143"/>
                    <a:pt x="222" y="153"/>
                  </a:cubicBezTo>
                  <a:cubicBezTo>
                    <a:pt x="211" y="163"/>
                    <a:pt x="198" y="171"/>
                    <a:pt x="191" y="184"/>
                  </a:cubicBezTo>
                  <a:cubicBezTo>
                    <a:pt x="190" y="185"/>
                    <a:pt x="192" y="186"/>
                    <a:pt x="193" y="186"/>
                  </a:cubicBezTo>
                  <a:cubicBezTo>
                    <a:pt x="209" y="181"/>
                    <a:pt x="217" y="167"/>
                    <a:pt x="223" y="152"/>
                  </a:cubicBezTo>
                  <a:cubicBezTo>
                    <a:pt x="226" y="145"/>
                    <a:pt x="229" y="137"/>
                    <a:pt x="233" y="129"/>
                  </a:cubicBezTo>
                  <a:cubicBezTo>
                    <a:pt x="236" y="122"/>
                    <a:pt x="240" y="115"/>
                    <a:pt x="246" y="109"/>
                  </a:cubicBezTo>
                  <a:cubicBezTo>
                    <a:pt x="245" y="109"/>
                    <a:pt x="244" y="109"/>
                    <a:pt x="244" y="109"/>
                  </a:cubicBezTo>
                  <a:cubicBezTo>
                    <a:pt x="245" y="128"/>
                    <a:pt x="231" y="142"/>
                    <a:pt x="216" y="153"/>
                  </a:cubicBezTo>
                  <a:cubicBezTo>
                    <a:pt x="201" y="163"/>
                    <a:pt x="184" y="169"/>
                    <a:pt x="169" y="179"/>
                  </a:cubicBezTo>
                  <a:cubicBezTo>
                    <a:pt x="167" y="180"/>
                    <a:pt x="169" y="182"/>
                    <a:pt x="170" y="181"/>
                  </a:cubicBezTo>
                  <a:cubicBezTo>
                    <a:pt x="201" y="170"/>
                    <a:pt x="210" y="135"/>
                    <a:pt x="226" y="111"/>
                  </a:cubicBezTo>
                  <a:cubicBezTo>
                    <a:pt x="225" y="111"/>
                    <a:pt x="225" y="110"/>
                    <a:pt x="224" y="110"/>
                  </a:cubicBezTo>
                  <a:cubicBezTo>
                    <a:pt x="224" y="122"/>
                    <a:pt x="217" y="131"/>
                    <a:pt x="208" y="138"/>
                  </a:cubicBezTo>
                  <a:cubicBezTo>
                    <a:pt x="202" y="142"/>
                    <a:pt x="195" y="144"/>
                    <a:pt x="188" y="147"/>
                  </a:cubicBezTo>
                  <a:cubicBezTo>
                    <a:pt x="180" y="150"/>
                    <a:pt x="171" y="152"/>
                    <a:pt x="164" y="156"/>
                  </a:cubicBezTo>
                  <a:cubicBezTo>
                    <a:pt x="159" y="159"/>
                    <a:pt x="152" y="163"/>
                    <a:pt x="151" y="169"/>
                  </a:cubicBezTo>
                  <a:cubicBezTo>
                    <a:pt x="151" y="169"/>
                    <a:pt x="152" y="170"/>
                    <a:pt x="152" y="170"/>
                  </a:cubicBezTo>
                  <a:cubicBezTo>
                    <a:pt x="163" y="177"/>
                    <a:pt x="178" y="174"/>
                    <a:pt x="189" y="170"/>
                  </a:cubicBezTo>
                  <a:cubicBezTo>
                    <a:pt x="200" y="166"/>
                    <a:pt x="214" y="158"/>
                    <a:pt x="214" y="145"/>
                  </a:cubicBezTo>
                  <a:cubicBezTo>
                    <a:pt x="214" y="144"/>
                    <a:pt x="213" y="144"/>
                    <a:pt x="213" y="144"/>
                  </a:cubicBezTo>
                  <a:cubicBezTo>
                    <a:pt x="197" y="145"/>
                    <a:pt x="184" y="157"/>
                    <a:pt x="170" y="162"/>
                  </a:cubicBezTo>
                  <a:cubicBezTo>
                    <a:pt x="168" y="163"/>
                    <a:pt x="169" y="166"/>
                    <a:pt x="171" y="165"/>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56" name="Freeform 54"/>
            <p:cNvSpPr>
              <a:spLocks noChangeArrowheads="1"/>
            </p:cNvSpPr>
            <p:nvPr/>
          </p:nvSpPr>
          <p:spPr bwMode="auto">
            <a:xfrm>
              <a:off x="3523" y="2218"/>
              <a:ext cx="545" cy="499"/>
            </a:xfrm>
            <a:custGeom>
              <a:avLst/>
              <a:gdLst>
                <a:gd name="T0" fmla="*/ 281923 w 282"/>
                <a:gd name="T1" fmla="*/ 912704 h 258"/>
                <a:gd name="T2" fmla="*/ 827165 w 282"/>
                <a:gd name="T3" fmla="*/ 142733 h 258"/>
                <a:gd name="T4" fmla="*/ 337446 w 282"/>
                <a:gd name="T5" fmla="*/ 533932 h 258"/>
                <a:gd name="T6" fmla="*/ 567534 w 282"/>
                <a:gd name="T7" fmla="*/ 1413756 h 258"/>
                <a:gd name="T8" fmla="*/ 325773 w 282"/>
                <a:gd name="T9" fmla="*/ 440803 h 258"/>
                <a:gd name="T10" fmla="*/ 707808 w 282"/>
                <a:gd name="T11" fmla="*/ 52670 h 258"/>
                <a:gd name="T12" fmla="*/ 140278 w 282"/>
                <a:gd name="T13" fmla="*/ 550683 h 258"/>
                <a:gd name="T14" fmla="*/ 241470 w 282"/>
                <a:gd name="T15" fmla="*/ 1167623 h 258"/>
                <a:gd name="T16" fmla="*/ 629597 w 282"/>
                <a:gd name="T17" fmla="*/ 111962 h 258"/>
                <a:gd name="T18" fmla="*/ 10892 w 282"/>
                <a:gd name="T19" fmla="*/ 698675 h 258"/>
                <a:gd name="T20" fmla="*/ 670282 w 282"/>
                <a:gd name="T21" fmla="*/ 1854588 h 258"/>
                <a:gd name="T22" fmla="*/ 1751904 w 282"/>
                <a:gd name="T23" fmla="*/ 2173567 h 258"/>
                <a:gd name="T24" fmla="*/ 2465373 w 282"/>
                <a:gd name="T25" fmla="*/ 1185841 h 258"/>
                <a:gd name="T26" fmla="*/ 882465 w 282"/>
                <a:gd name="T27" fmla="*/ 1844356 h 258"/>
                <a:gd name="T28" fmla="*/ 215086 w 282"/>
                <a:gd name="T29" fmla="*/ 583538 h 258"/>
                <a:gd name="T30" fmla="*/ 293660 w 282"/>
                <a:gd name="T31" fmla="*/ 976309 h 258"/>
                <a:gd name="T32" fmla="*/ 1642112 w 282"/>
                <a:gd name="T33" fmla="*/ 2358769 h 258"/>
                <a:gd name="T34" fmla="*/ 2491848 w 282"/>
                <a:gd name="T35" fmla="*/ 1085457 h 258"/>
                <a:gd name="T36" fmla="*/ 2554881 w 282"/>
                <a:gd name="T37" fmla="*/ 2099392 h 258"/>
                <a:gd name="T38" fmla="*/ 1642112 w 282"/>
                <a:gd name="T39" fmla="*/ 2428500 h 258"/>
                <a:gd name="T40" fmla="*/ 151949 w 282"/>
                <a:gd name="T41" fmla="*/ 668925 h 258"/>
                <a:gd name="T42" fmla="*/ 1316343 w 282"/>
                <a:gd name="T43" fmla="*/ 2349255 h 258"/>
                <a:gd name="T44" fmla="*/ 2760591 w 282"/>
                <a:gd name="T45" fmla="*/ 1515624 h 258"/>
                <a:gd name="T46" fmla="*/ 2480956 w 282"/>
                <a:gd name="T47" fmla="*/ 777980 h 258"/>
                <a:gd name="T48" fmla="*/ 2465373 w 282"/>
                <a:gd name="T49" fmla="*/ 2378404 h 258"/>
                <a:gd name="T50" fmla="*/ 748919 w 282"/>
                <a:gd name="T51" fmla="*/ 1854588 h 258"/>
                <a:gd name="T52" fmla="*/ 303204 w 282"/>
                <a:gd name="T53" fmla="*/ 594694 h 258"/>
                <a:gd name="T54" fmla="*/ 119334 w 282"/>
                <a:gd name="T55" fmla="*/ 635805 h 258"/>
                <a:gd name="T56" fmla="*/ 500152 w 282"/>
                <a:gd name="T57" fmla="*/ 1639523 h 258"/>
                <a:gd name="T58" fmla="*/ 2616597 w 282"/>
                <a:gd name="T59" fmla="*/ 2273382 h 258"/>
                <a:gd name="T60" fmla="*/ 2655339 w 282"/>
                <a:gd name="T61" fmla="*/ 1032682 h 258"/>
                <a:gd name="T62" fmla="*/ 2750536 w 282"/>
                <a:gd name="T63" fmla="*/ 1986393 h 258"/>
                <a:gd name="T64" fmla="*/ 2087414 w 282"/>
                <a:gd name="T65" fmla="*/ 2469218 h 258"/>
                <a:gd name="T66" fmla="*/ 215086 w 282"/>
                <a:gd name="T67" fmla="*/ 1020962 h 258"/>
                <a:gd name="T68" fmla="*/ 230628 w 282"/>
                <a:gd name="T69" fmla="*/ 440803 h 258"/>
                <a:gd name="T70" fmla="*/ 271105 w 282"/>
                <a:gd name="T71" fmla="*/ 635805 h 258"/>
                <a:gd name="T72" fmla="*/ 741273 w 282"/>
                <a:gd name="T73" fmla="*/ 1888288 h 258"/>
                <a:gd name="T74" fmla="*/ 2413256 w 282"/>
                <a:gd name="T75" fmla="*/ 2449684 h 258"/>
                <a:gd name="T76" fmla="*/ 2696057 w 282"/>
                <a:gd name="T77" fmla="*/ 1065081 h 258"/>
                <a:gd name="T78" fmla="*/ 2476322 w 282"/>
                <a:gd name="T79" fmla="*/ 777980 h 258"/>
                <a:gd name="T80" fmla="*/ 1390598 w 282"/>
                <a:gd name="T81" fmla="*/ 2349255 h 258"/>
                <a:gd name="T82" fmla="*/ 151949 w 282"/>
                <a:gd name="T83" fmla="*/ 668925 h 258"/>
                <a:gd name="T84" fmla="*/ 1531626 w 282"/>
                <a:gd name="T85" fmla="*/ 2417402 h 258"/>
                <a:gd name="T86" fmla="*/ 2491848 w 282"/>
                <a:gd name="T87" fmla="*/ 1085457 h 258"/>
                <a:gd name="T88" fmla="*/ 2435825 w 282"/>
                <a:gd name="T89" fmla="*/ 1997319 h 258"/>
                <a:gd name="T90" fmla="*/ 990793 w 282"/>
                <a:gd name="T91" fmla="*/ 2120448 h 258"/>
                <a:gd name="T92" fmla="*/ 281923 w 282"/>
                <a:gd name="T93" fmla="*/ 747960 h 258"/>
                <a:gd name="T94" fmla="*/ 174605 w 282"/>
                <a:gd name="T95" fmla="*/ 857110 h 258"/>
                <a:gd name="T96" fmla="*/ 1501842 w 282"/>
                <a:gd name="T97" fmla="*/ 2214494 h 258"/>
                <a:gd name="T98" fmla="*/ 2445941 w 282"/>
                <a:gd name="T99" fmla="*/ 1196801 h 258"/>
                <a:gd name="T100" fmla="*/ 1591779 w 282"/>
                <a:gd name="T101" fmla="*/ 2161850 h 258"/>
                <a:gd name="T102" fmla="*/ 195549 w 282"/>
                <a:gd name="T103" fmla="*/ 1175416 h 258"/>
                <a:gd name="T104" fmla="*/ 608535 w 282"/>
                <a:gd name="T105" fmla="*/ 120095 h 258"/>
                <a:gd name="T106" fmla="*/ 215086 w 282"/>
                <a:gd name="T107" fmla="*/ 1161560 h 258"/>
                <a:gd name="T108" fmla="*/ 174605 w 282"/>
                <a:gd name="T109" fmla="*/ 545697 h 258"/>
                <a:gd name="T110" fmla="*/ 730383 w 282"/>
                <a:gd name="T111" fmla="*/ 79080 h 258"/>
                <a:gd name="T112" fmla="*/ 262520 w 282"/>
                <a:gd name="T113" fmla="*/ 832827 h 258"/>
                <a:gd name="T114" fmla="*/ 567534 w 282"/>
                <a:gd name="T115" fmla="*/ 1425498 h 258"/>
                <a:gd name="T116" fmla="*/ 827165 w 282"/>
                <a:gd name="T117" fmla="*/ 142733 h 258"/>
                <a:gd name="T118" fmla="*/ 314875 w 282"/>
                <a:gd name="T119" fmla="*/ 668925 h 258"/>
                <a:gd name="T120" fmla="*/ 567534 w 282"/>
                <a:gd name="T121" fmla="*/ 1810778 h 25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8">
                  <a:moveTo>
                    <a:pt x="58" y="176"/>
                  </a:moveTo>
                  <a:cubicBezTo>
                    <a:pt x="49" y="163"/>
                    <a:pt x="40" y="149"/>
                    <a:pt x="34" y="134"/>
                  </a:cubicBezTo>
                  <a:cubicBezTo>
                    <a:pt x="28" y="120"/>
                    <a:pt x="26" y="105"/>
                    <a:pt x="28" y="89"/>
                  </a:cubicBezTo>
                  <a:cubicBezTo>
                    <a:pt x="29" y="74"/>
                    <a:pt x="34" y="59"/>
                    <a:pt x="42" y="47"/>
                  </a:cubicBezTo>
                  <a:cubicBezTo>
                    <a:pt x="49" y="36"/>
                    <a:pt x="58" y="27"/>
                    <a:pt x="69" y="20"/>
                  </a:cubicBezTo>
                  <a:cubicBezTo>
                    <a:pt x="73" y="18"/>
                    <a:pt x="78" y="16"/>
                    <a:pt x="82" y="14"/>
                  </a:cubicBezTo>
                  <a:cubicBezTo>
                    <a:pt x="84" y="13"/>
                    <a:pt x="83" y="11"/>
                    <a:pt x="82" y="11"/>
                  </a:cubicBezTo>
                  <a:cubicBezTo>
                    <a:pt x="71" y="10"/>
                    <a:pt x="60" y="16"/>
                    <a:pt x="52" y="23"/>
                  </a:cubicBezTo>
                  <a:cubicBezTo>
                    <a:pt x="43" y="31"/>
                    <a:pt x="36" y="41"/>
                    <a:pt x="33" y="52"/>
                  </a:cubicBezTo>
                  <a:cubicBezTo>
                    <a:pt x="28" y="66"/>
                    <a:pt x="30" y="82"/>
                    <a:pt x="34" y="95"/>
                  </a:cubicBezTo>
                  <a:cubicBezTo>
                    <a:pt x="39" y="111"/>
                    <a:pt x="47" y="125"/>
                    <a:pt x="54" y="140"/>
                  </a:cubicBezTo>
                  <a:cubicBezTo>
                    <a:pt x="54" y="140"/>
                    <a:pt x="55" y="139"/>
                    <a:pt x="56" y="138"/>
                  </a:cubicBezTo>
                  <a:cubicBezTo>
                    <a:pt x="47" y="132"/>
                    <a:pt x="41" y="121"/>
                    <a:pt x="37" y="111"/>
                  </a:cubicBezTo>
                  <a:cubicBezTo>
                    <a:pt x="32" y="99"/>
                    <a:pt x="29" y="87"/>
                    <a:pt x="28" y="75"/>
                  </a:cubicBezTo>
                  <a:cubicBezTo>
                    <a:pt x="27" y="64"/>
                    <a:pt x="28" y="53"/>
                    <a:pt x="32" y="43"/>
                  </a:cubicBezTo>
                  <a:cubicBezTo>
                    <a:pt x="36" y="31"/>
                    <a:pt x="43" y="20"/>
                    <a:pt x="52" y="13"/>
                  </a:cubicBezTo>
                  <a:cubicBezTo>
                    <a:pt x="58" y="9"/>
                    <a:pt x="64" y="7"/>
                    <a:pt x="71" y="8"/>
                  </a:cubicBezTo>
                  <a:cubicBezTo>
                    <a:pt x="71" y="7"/>
                    <a:pt x="70" y="6"/>
                    <a:pt x="70" y="5"/>
                  </a:cubicBezTo>
                  <a:cubicBezTo>
                    <a:pt x="65" y="10"/>
                    <a:pt x="57" y="12"/>
                    <a:pt x="51" y="15"/>
                  </a:cubicBezTo>
                  <a:cubicBezTo>
                    <a:pt x="45" y="17"/>
                    <a:pt x="39" y="21"/>
                    <a:pt x="34" y="25"/>
                  </a:cubicBezTo>
                  <a:cubicBezTo>
                    <a:pt x="24" y="32"/>
                    <a:pt x="17" y="42"/>
                    <a:pt x="14" y="54"/>
                  </a:cubicBezTo>
                  <a:cubicBezTo>
                    <a:pt x="11" y="64"/>
                    <a:pt x="10" y="76"/>
                    <a:pt x="10" y="87"/>
                  </a:cubicBezTo>
                  <a:cubicBezTo>
                    <a:pt x="11" y="97"/>
                    <a:pt x="14" y="108"/>
                    <a:pt x="22" y="115"/>
                  </a:cubicBezTo>
                  <a:cubicBezTo>
                    <a:pt x="23" y="115"/>
                    <a:pt x="24" y="115"/>
                    <a:pt x="24" y="114"/>
                  </a:cubicBezTo>
                  <a:cubicBezTo>
                    <a:pt x="31" y="94"/>
                    <a:pt x="24" y="72"/>
                    <a:pt x="30" y="51"/>
                  </a:cubicBezTo>
                  <a:cubicBezTo>
                    <a:pt x="36" y="35"/>
                    <a:pt x="53" y="28"/>
                    <a:pt x="62" y="13"/>
                  </a:cubicBezTo>
                  <a:cubicBezTo>
                    <a:pt x="63" y="13"/>
                    <a:pt x="63" y="12"/>
                    <a:pt x="62" y="11"/>
                  </a:cubicBezTo>
                  <a:cubicBezTo>
                    <a:pt x="52" y="7"/>
                    <a:pt x="41" y="8"/>
                    <a:pt x="32" y="13"/>
                  </a:cubicBezTo>
                  <a:cubicBezTo>
                    <a:pt x="22" y="18"/>
                    <a:pt x="15" y="27"/>
                    <a:pt x="10" y="36"/>
                  </a:cubicBezTo>
                  <a:cubicBezTo>
                    <a:pt x="5" y="46"/>
                    <a:pt x="1" y="57"/>
                    <a:pt x="1" y="68"/>
                  </a:cubicBezTo>
                  <a:cubicBezTo>
                    <a:pt x="0" y="81"/>
                    <a:pt x="5" y="94"/>
                    <a:pt x="11" y="106"/>
                  </a:cubicBezTo>
                  <a:cubicBezTo>
                    <a:pt x="18" y="121"/>
                    <a:pt x="27" y="134"/>
                    <a:pt x="37" y="147"/>
                  </a:cubicBezTo>
                  <a:cubicBezTo>
                    <a:pt x="46" y="158"/>
                    <a:pt x="56" y="170"/>
                    <a:pt x="66" y="181"/>
                  </a:cubicBezTo>
                  <a:cubicBezTo>
                    <a:pt x="75" y="191"/>
                    <a:pt x="86" y="201"/>
                    <a:pt x="99" y="207"/>
                  </a:cubicBezTo>
                  <a:cubicBezTo>
                    <a:pt x="106" y="211"/>
                    <a:pt x="114" y="213"/>
                    <a:pt x="121" y="214"/>
                  </a:cubicBezTo>
                  <a:cubicBezTo>
                    <a:pt x="138" y="217"/>
                    <a:pt x="156" y="215"/>
                    <a:pt x="173" y="212"/>
                  </a:cubicBezTo>
                  <a:cubicBezTo>
                    <a:pt x="190" y="208"/>
                    <a:pt x="207" y="202"/>
                    <a:pt x="222" y="192"/>
                  </a:cubicBezTo>
                  <a:cubicBezTo>
                    <a:pt x="234" y="184"/>
                    <a:pt x="244" y="173"/>
                    <a:pt x="249" y="160"/>
                  </a:cubicBezTo>
                  <a:cubicBezTo>
                    <a:pt x="254" y="145"/>
                    <a:pt x="251" y="129"/>
                    <a:pt x="243" y="116"/>
                  </a:cubicBezTo>
                  <a:cubicBezTo>
                    <a:pt x="243" y="115"/>
                    <a:pt x="240" y="115"/>
                    <a:pt x="241" y="117"/>
                  </a:cubicBezTo>
                  <a:cubicBezTo>
                    <a:pt x="249" y="165"/>
                    <a:pt x="208" y="213"/>
                    <a:pt x="160" y="214"/>
                  </a:cubicBezTo>
                  <a:cubicBezTo>
                    <a:pt x="132" y="214"/>
                    <a:pt x="107" y="198"/>
                    <a:pt x="87" y="180"/>
                  </a:cubicBezTo>
                  <a:cubicBezTo>
                    <a:pt x="67" y="163"/>
                    <a:pt x="51" y="142"/>
                    <a:pt x="37" y="120"/>
                  </a:cubicBezTo>
                  <a:cubicBezTo>
                    <a:pt x="31" y="110"/>
                    <a:pt x="26" y="99"/>
                    <a:pt x="22" y="88"/>
                  </a:cubicBezTo>
                  <a:cubicBezTo>
                    <a:pt x="18" y="79"/>
                    <a:pt x="15" y="66"/>
                    <a:pt x="21" y="57"/>
                  </a:cubicBezTo>
                  <a:cubicBezTo>
                    <a:pt x="20" y="57"/>
                    <a:pt x="19" y="57"/>
                    <a:pt x="18" y="57"/>
                  </a:cubicBezTo>
                  <a:cubicBezTo>
                    <a:pt x="23" y="62"/>
                    <a:pt x="24" y="69"/>
                    <a:pt x="25" y="75"/>
                  </a:cubicBezTo>
                  <a:cubicBezTo>
                    <a:pt x="26" y="82"/>
                    <a:pt x="28" y="88"/>
                    <a:pt x="29" y="95"/>
                  </a:cubicBezTo>
                  <a:cubicBezTo>
                    <a:pt x="34" y="112"/>
                    <a:pt x="39" y="128"/>
                    <a:pt x="46" y="144"/>
                  </a:cubicBezTo>
                  <a:cubicBezTo>
                    <a:pt x="57" y="167"/>
                    <a:pt x="72" y="189"/>
                    <a:pt x="92" y="205"/>
                  </a:cubicBezTo>
                  <a:cubicBezTo>
                    <a:pt x="112" y="221"/>
                    <a:pt x="136" y="230"/>
                    <a:pt x="162" y="230"/>
                  </a:cubicBezTo>
                  <a:cubicBezTo>
                    <a:pt x="186" y="230"/>
                    <a:pt x="213" y="224"/>
                    <a:pt x="232" y="207"/>
                  </a:cubicBezTo>
                  <a:cubicBezTo>
                    <a:pt x="246" y="196"/>
                    <a:pt x="254" y="179"/>
                    <a:pt x="256" y="161"/>
                  </a:cubicBezTo>
                  <a:cubicBezTo>
                    <a:pt x="258" y="143"/>
                    <a:pt x="252" y="124"/>
                    <a:pt x="246" y="106"/>
                  </a:cubicBezTo>
                  <a:cubicBezTo>
                    <a:pt x="246" y="104"/>
                    <a:pt x="243" y="106"/>
                    <a:pt x="244" y="107"/>
                  </a:cubicBezTo>
                  <a:cubicBezTo>
                    <a:pt x="249" y="124"/>
                    <a:pt x="254" y="141"/>
                    <a:pt x="256" y="158"/>
                  </a:cubicBezTo>
                  <a:cubicBezTo>
                    <a:pt x="257" y="173"/>
                    <a:pt x="257" y="190"/>
                    <a:pt x="252" y="205"/>
                  </a:cubicBezTo>
                  <a:cubicBezTo>
                    <a:pt x="248" y="216"/>
                    <a:pt x="242" y="226"/>
                    <a:pt x="232" y="233"/>
                  </a:cubicBezTo>
                  <a:cubicBezTo>
                    <a:pt x="223" y="239"/>
                    <a:pt x="212" y="242"/>
                    <a:pt x="201" y="243"/>
                  </a:cubicBezTo>
                  <a:cubicBezTo>
                    <a:pt x="187" y="244"/>
                    <a:pt x="174" y="241"/>
                    <a:pt x="162" y="237"/>
                  </a:cubicBezTo>
                  <a:cubicBezTo>
                    <a:pt x="149" y="233"/>
                    <a:pt x="137" y="228"/>
                    <a:pt x="126" y="221"/>
                  </a:cubicBezTo>
                  <a:cubicBezTo>
                    <a:pt x="104" y="209"/>
                    <a:pt x="85" y="191"/>
                    <a:pt x="69" y="172"/>
                  </a:cubicBezTo>
                  <a:cubicBezTo>
                    <a:pt x="45" y="140"/>
                    <a:pt x="28" y="103"/>
                    <a:pt x="15" y="65"/>
                  </a:cubicBezTo>
                  <a:cubicBezTo>
                    <a:pt x="15" y="64"/>
                    <a:pt x="12" y="64"/>
                    <a:pt x="13" y="66"/>
                  </a:cubicBezTo>
                  <a:cubicBezTo>
                    <a:pt x="24" y="111"/>
                    <a:pt x="44" y="155"/>
                    <a:pt x="75" y="189"/>
                  </a:cubicBezTo>
                  <a:cubicBezTo>
                    <a:pt x="91" y="206"/>
                    <a:pt x="109" y="220"/>
                    <a:pt x="130" y="229"/>
                  </a:cubicBezTo>
                  <a:cubicBezTo>
                    <a:pt x="151" y="238"/>
                    <a:pt x="177" y="242"/>
                    <a:pt x="200" y="236"/>
                  </a:cubicBezTo>
                  <a:cubicBezTo>
                    <a:pt x="225" y="230"/>
                    <a:pt x="247" y="213"/>
                    <a:pt x="260" y="190"/>
                  </a:cubicBezTo>
                  <a:cubicBezTo>
                    <a:pt x="268" y="177"/>
                    <a:pt x="272" y="163"/>
                    <a:pt x="272" y="148"/>
                  </a:cubicBezTo>
                  <a:cubicBezTo>
                    <a:pt x="272" y="131"/>
                    <a:pt x="267" y="115"/>
                    <a:pt x="260" y="101"/>
                  </a:cubicBezTo>
                  <a:cubicBezTo>
                    <a:pt x="256" y="92"/>
                    <a:pt x="252" y="83"/>
                    <a:pt x="246" y="74"/>
                  </a:cubicBezTo>
                  <a:cubicBezTo>
                    <a:pt x="246" y="75"/>
                    <a:pt x="245" y="76"/>
                    <a:pt x="245" y="76"/>
                  </a:cubicBezTo>
                  <a:cubicBezTo>
                    <a:pt x="255" y="83"/>
                    <a:pt x="260" y="97"/>
                    <a:pt x="265" y="108"/>
                  </a:cubicBezTo>
                  <a:cubicBezTo>
                    <a:pt x="272" y="125"/>
                    <a:pt x="277" y="142"/>
                    <a:pt x="278" y="160"/>
                  </a:cubicBezTo>
                  <a:cubicBezTo>
                    <a:pt x="279" y="188"/>
                    <a:pt x="265" y="214"/>
                    <a:pt x="243" y="232"/>
                  </a:cubicBezTo>
                  <a:cubicBezTo>
                    <a:pt x="222" y="248"/>
                    <a:pt x="196" y="255"/>
                    <a:pt x="170" y="250"/>
                  </a:cubicBezTo>
                  <a:cubicBezTo>
                    <a:pt x="143" y="245"/>
                    <a:pt x="121" y="229"/>
                    <a:pt x="101" y="211"/>
                  </a:cubicBezTo>
                  <a:cubicBezTo>
                    <a:pt x="92" y="202"/>
                    <a:pt x="83" y="192"/>
                    <a:pt x="74" y="181"/>
                  </a:cubicBezTo>
                  <a:cubicBezTo>
                    <a:pt x="65" y="170"/>
                    <a:pt x="57" y="158"/>
                    <a:pt x="49" y="146"/>
                  </a:cubicBezTo>
                  <a:cubicBezTo>
                    <a:pt x="41" y="132"/>
                    <a:pt x="35" y="117"/>
                    <a:pt x="31" y="102"/>
                  </a:cubicBezTo>
                  <a:cubicBezTo>
                    <a:pt x="27" y="87"/>
                    <a:pt x="28" y="73"/>
                    <a:pt x="30" y="58"/>
                  </a:cubicBezTo>
                  <a:cubicBezTo>
                    <a:pt x="31" y="53"/>
                    <a:pt x="31" y="48"/>
                    <a:pt x="29" y="43"/>
                  </a:cubicBezTo>
                  <a:cubicBezTo>
                    <a:pt x="26" y="39"/>
                    <a:pt x="22" y="39"/>
                    <a:pt x="19" y="43"/>
                  </a:cubicBezTo>
                  <a:cubicBezTo>
                    <a:pt x="15" y="48"/>
                    <a:pt x="13" y="56"/>
                    <a:pt x="12" y="62"/>
                  </a:cubicBezTo>
                  <a:cubicBezTo>
                    <a:pt x="12" y="69"/>
                    <a:pt x="12" y="76"/>
                    <a:pt x="14" y="84"/>
                  </a:cubicBezTo>
                  <a:cubicBezTo>
                    <a:pt x="17" y="98"/>
                    <a:pt x="23" y="111"/>
                    <a:pt x="29" y="124"/>
                  </a:cubicBezTo>
                  <a:cubicBezTo>
                    <a:pt x="35" y="137"/>
                    <a:pt x="41" y="148"/>
                    <a:pt x="49" y="160"/>
                  </a:cubicBezTo>
                  <a:cubicBezTo>
                    <a:pt x="64" y="182"/>
                    <a:pt x="82" y="202"/>
                    <a:pt x="104" y="216"/>
                  </a:cubicBezTo>
                  <a:cubicBezTo>
                    <a:pt x="127" y="231"/>
                    <a:pt x="154" y="241"/>
                    <a:pt x="181" y="243"/>
                  </a:cubicBezTo>
                  <a:cubicBezTo>
                    <a:pt x="208" y="246"/>
                    <a:pt x="237" y="241"/>
                    <a:pt x="258" y="222"/>
                  </a:cubicBezTo>
                  <a:cubicBezTo>
                    <a:pt x="268" y="213"/>
                    <a:pt x="273" y="200"/>
                    <a:pt x="276" y="187"/>
                  </a:cubicBezTo>
                  <a:cubicBezTo>
                    <a:pt x="280" y="171"/>
                    <a:pt x="280" y="156"/>
                    <a:pt x="276" y="141"/>
                  </a:cubicBezTo>
                  <a:cubicBezTo>
                    <a:pt x="273" y="127"/>
                    <a:pt x="267" y="114"/>
                    <a:pt x="262" y="101"/>
                  </a:cubicBezTo>
                  <a:cubicBezTo>
                    <a:pt x="261" y="99"/>
                    <a:pt x="259" y="100"/>
                    <a:pt x="259" y="102"/>
                  </a:cubicBezTo>
                  <a:cubicBezTo>
                    <a:pt x="265" y="117"/>
                    <a:pt x="272" y="132"/>
                    <a:pt x="275" y="148"/>
                  </a:cubicBezTo>
                  <a:cubicBezTo>
                    <a:pt x="278" y="163"/>
                    <a:pt x="276" y="179"/>
                    <a:pt x="271" y="194"/>
                  </a:cubicBezTo>
                  <a:cubicBezTo>
                    <a:pt x="269" y="201"/>
                    <a:pt x="266" y="208"/>
                    <a:pt x="262" y="213"/>
                  </a:cubicBezTo>
                  <a:cubicBezTo>
                    <a:pt x="258" y="219"/>
                    <a:pt x="252" y="224"/>
                    <a:pt x="246" y="228"/>
                  </a:cubicBezTo>
                  <a:cubicBezTo>
                    <a:pt x="234" y="235"/>
                    <a:pt x="220" y="239"/>
                    <a:pt x="206" y="241"/>
                  </a:cubicBezTo>
                  <a:cubicBezTo>
                    <a:pt x="178" y="243"/>
                    <a:pt x="149" y="237"/>
                    <a:pt x="124" y="225"/>
                  </a:cubicBezTo>
                  <a:cubicBezTo>
                    <a:pt x="100" y="213"/>
                    <a:pt x="79" y="195"/>
                    <a:pt x="62" y="173"/>
                  </a:cubicBezTo>
                  <a:cubicBezTo>
                    <a:pt x="45" y="151"/>
                    <a:pt x="31" y="126"/>
                    <a:pt x="21" y="100"/>
                  </a:cubicBezTo>
                  <a:cubicBezTo>
                    <a:pt x="16" y="86"/>
                    <a:pt x="12" y="70"/>
                    <a:pt x="17" y="55"/>
                  </a:cubicBezTo>
                  <a:cubicBezTo>
                    <a:pt x="18" y="52"/>
                    <a:pt x="19" y="48"/>
                    <a:pt x="21" y="45"/>
                  </a:cubicBezTo>
                  <a:cubicBezTo>
                    <a:pt x="21" y="44"/>
                    <a:pt x="22" y="43"/>
                    <a:pt x="23" y="43"/>
                  </a:cubicBezTo>
                  <a:cubicBezTo>
                    <a:pt x="25" y="42"/>
                    <a:pt x="27" y="45"/>
                    <a:pt x="27" y="47"/>
                  </a:cubicBezTo>
                  <a:cubicBezTo>
                    <a:pt x="28" y="48"/>
                    <a:pt x="28" y="51"/>
                    <a:pt x="28" y="53"/>
                  </a:cubicBezTo>
                  <a:cubicBezTo>
                    <a:pt x="28" y="56"/>
                    <a:pt x="27" y="59"/>
                    <a:pt x="27" y="62"/>
                  </a:cubicBezTo>
                  <a:cubicBezTo>
                    <a:pt x="24" y="77"/>
                    <a:pt x="25" y="92"/>
                    <a:pt x="29" y="106"/>
                  </a:cubicBezTo>
                  <a:cubicBezTo>
                    <a:pt x="33" y="121"/>
                    <a:pt x="40" y="136"/>
                    <a:pt x="48" y="149"/>
                  </a:cubicBezTo>
                  <a:cubicBezTo>
                    <a:pt x="55" y="162"/>
                    <a:pt x="64" y="173"/>
                    <a:pt x="73" y="184"/>
                  </a:cubicBezTo>
                  <a:cubicBezTo>
                    <a:pt x="81" y="194"/>
                    <a:pt x="90" y="204"/>
                    <a:pt x="99" y="213"/>
                  </a:cubicBezTo>
                  <a:cubicBezTo>
                    <a:pt x="118" y="231"/>
                    <a:pt x="140" y="246"/>
                    <a:pt x="166" y="252"/>
                  </a:cubicBezTo>
                  <a:cubicBezTo>
                    <a:pt x="191" y="258"/>
                    <a:pt x="216" y="253"/>
                    <a:pt x="238" y="239"/>
                  </a:cubicBezTo>
                  <a:cubicBezTo>
                    <a:pt x="259" y="225"/>
                    <a:pt x="275" y="203"/>
                    <a:pt x="279" y="179"/>
                  </a:cubicBezTo>
                  <a:cubicBezTo>
                    <a:pt x="282" y="162"/>
                    <a:pt x="280" y="144"/>
                    <a:pt x="275" y="128"/>
                  </a:cubicBezTo>
                  <a:cubicBezTo>
                    <a:pt x="273" y="120"/>
                    <a:pt x="269" y="112"/>
                    <a:pt x="266" y="104"/>
                  </a:cubicBezTo>
                  <a:cubicBezTo>
                    <a:pt x="264" y="99"/>
                    <a:pt x="261" y="93"/>
                    <a:pt x="258" y="87"/>
                  </a:cubicBezTo>
                  <a:cubicBezTo>
                    <a:pt x="255" y="82"/>
                    <a:pt x="251" y="77"/>
                    <a:pt x="246" y="74"/>
                  </a:cubicBezTo>
                  <a:cubicBezTo>
                    <a:pt x="245" y="73"/>
                    <a:pt x="243" y="75"/>
                    <a:pt x="244" y="76"/>
                  </a:cubicBezTo>
                  <a:cubicBezTo>
                    <a:pt x="262" y="105"/>
                    <a:pt x="276" y="139"/>
                    <a:pt x="265" y="174"/>
                  </a:cubicBezTo>
                  <a:cubicBezTo>
                    <a:pt x="257" y="199"/>
                    <a:pt x="235" y="220"/>
                    <a:pt x="210" y="230"/>
                  </a:cubicBezTo>
                  <a:cubicBezTo>
                    <a:pt x="187" y="239"/>
                    <a:pt x="160" y="237"/>
                    <a:pt x="137" y="229"/>
                  </a:cubicBezTo>
                  <a:cubicBezTo>
                    <a:pt x="115" y="221"/>
                    <a:pt x="96" y="207"/>
                    <a:pt x="80" y="191"/>
                  </a:cubicBezTo>
                  <a:cubicBezTo>
                    <a:pt x="48" y="157"/>
                    <a:pt x="27" y="112"/>
                    <a:pt x="16" y="67"/>
                  </a:cubicBezTo>
                  <a:cubicBezTo>
                    <a:pt x="16" y="66"/>
                    <a:pt x="15" y="66"/>
                    <a:pt x="15" y="65"/>
                  </a:cubicBezTo>
                  <a:cubicBezTo>
                    <a:pt x="14" y="66"/>
                    <a:pt x="14" y="66"/>
                    <a:pt x="13" y="66"/>
                  </a:cubicBezTo>
                  <a:cubicBezTo>
                    <a:pt x="29" y="114"/>
                    <a:pt x="51" y="161"/>
                    <a:pt x="88" y="196"/>
                  </a:cubicBezTo>
                  <a:cubicBezTo>
                    <a:pt x="106" y="214"/>
                    <a:pt x="128" y="227"/>
                    <a:pt x="151" y="236"/>
                  </a:cubicBezTo>
                  <a:cubicBezTo>
                    <a:pt x="174" y="245"/>
                    <a:pt x="200" y="250"/>
                    <a:pt x="223" y="241"/>
                  </a:cubicBezTo>
                  <a:cubicBezTo>
                    <a:pt x="242" y="233"/>
                    <a:pt x="254" y="215"/>
                    <a:pt x="257" y="195"/>
                  </a:cubicBezTo>
                  <a:cubicBezTo>
                    <a:pt x="263" y="165"/>
                    <a:pt x="256" y="135"/>
                    <a:pt x="246" y="106"/>
                  </a:cubicBezTo>
                  <a:cubicBezTo>
                    <a:pt x="245" y="107"/>
                    <a:pt x="245" y="107"/>
                    <a:pt x="244" y="107"/>
                  </a:cubicBezTo>
                  <a:cubicBezTo>
                    <a:pt x="249" y="122"/>
                    <a:pt x="253" y="136"/>
                    <a:pt x="253" y="152"/>
                  </a:cubicBezTo>
                  <a:cubicBezTo>
                    <a:pt x="254" y="167"/>
                    <a:pt x="249" y="182"/>
                    <a:pt x="240" y="195"/>
                  </a:cubicBezTo>
                  <a:cubicBezTo>
                    <a:pt x="225" y="216"/>
                    <a:pt x="197" y="225"/>
                    <a:pt x="172" y="227"/>
                  </a:cubicBezTo>
                  <a:cubicBezTo>
                    <a:pt x="159" y="228"/>
                    <a:pt x="145" y="227"/>
                    <a:pt x="132" y="224"/>
                  </a:cubicBezTo>
                  <a:cubicBezTo>
                    <a:pt x="120" y="220"/>
                    <a:pt x="109" y="214"/>
                    <a:pt x="98" y="207"/>
                  </a:cubicBezTo>
                  <a:cubicBezTo>
                    <a:pt x="77" y="191"/>
                    <a:pt x="62" y="170"/>
                    <a:pt x="50" y="146"/>
                  </a:cubicBezTo>
                  <a:cubicBezTo>
                    <a:pt x="42" y="130"/>
                    <a:pt x="37" y="112"/>
                    <a:pt x="32" y="94"/>
                  </a:cubicBezTo>
                  <a:cubicBezTo>
                    <a:pt x="30" y="87"/>
                    <a:pt x="29" y="80"/>
                    <a:pt x="28" y="73"/>
                  </a:cubicBezTo>
                  <a:cubicBezTo>
                    <a:pt x="26" y="67"/>
                    <a:pt x="25" y="60"/>
                    <a:pt x="21" y="55"/>
                  </a:cubicBezTo>
                  <a:cubicBezTo>
                    <a:pt x="20" y="55"/>
                    <a:pt x="19" y="55"/>
                    <a:pt x="18" y="55"/>
                  </a:cubicBezTo>
                  <a:cubicBezTo>
                    <a:pt x="13" y="64"/>
                    <a:pt x="15" y="75"/>
                    <a:pt x="17" y="84"/>
                  </a:cubicBezTo>
                  <a:cubicBezTo>
                    <a:pt x="21" y="95"/>
                    <a:pt x="26" y="106"/>
                    <a:pt x="32" y="116"/>
                  </a:cubicBezTo>
                  <a:cubicBezTo>
                    <a:pt x="44" y="138"/>
                    <a:pt x="59" y="158"/>
                    <a:pt x="77" y="176"/>
                  </a:cubicBezTo>
                  <a:cubicBezTo>
                    <a:pt x="97" y="194"/>
                    <a:pt x="121" y="211"/>
                    <a:pt x="148" y="216"/>
                  </a:cubicBezTo>
                  <a:cubicBezTo>
                    <a:pt x="171" y="219"/>
                    <a:pt x="194" y="211"/>
                    <a:pt x="212" y="197"/>
                  </a:cubicBezTo>
                  <a:cubicBezTo>
                    <a:pt x="235" y="178"/>
                    <a:pt x="249" y="147"/>
                    <a:pt x="243" y="116"/>
                  </a:cubicBezTo>
                  <a:cubicBezTo>
                    <a:pt x="242" y="116"/>
                    <a:pt x="242" y="117"/>
                    <a:pt x="241" y="117"/>
                  </a:cubicBezTo>
                  <a:cubicBezTo>
                    <a:pt x="249" y="132"/>
                    <a:pt x="252" y="148"/>
                    <a:pt x="244" y="164"/>
                  </a:cubicBezTo>
                  <a:cubicBezTo>
                    <a:pt x="237" y="179"/>
                    <a:pt x="223" y="189"/>
                    <a:pt x="209" y="196"/>
                  </a:cubicBezTo>
                  <a:cubicBezTo>
                    <a:pt x="193" y="204"/>
                    <a:pt x="175" y="209"/>
                    <a:pt x="157" y="211"/>
                  </a:cubicBezTo>
                  <a:cubicBezTo>
                    <a:pt x="141" y="213"/>
                    <a:pt x="124" y="213"/>
                    <a:pt x="109" y="208"/>
                  </a:cubicBezTo>
                  <a:cubicBezTo>
                    <a:pt x="83" y="199"/>
                    <a:pt x="64" y="176"/>
                    <a:pt x="47" y="155"/>
                  </a:cubicBezTo>
                  <a:cubicBezTo>
                    <a:pt x="37" y="142"/>
                    <a:pt x="27" y="130"/>
                    <a:pt x="19" y="115"/>
                  </a:cubicBezTo>
                  <a:cubicBezTo>
                    <a:pt x="11" y="103"/>
                    <a:pt x="4" y="88"/>
                    <a:pt x="3" y="73"/>
                  </a:cubicBezTo>
                  <a:cubicBezTo>
                    <a:pt x="2" y="45"/>
                    <a:pt x="27" y="0"/>
                    <a:pt x="61" y="14"/>
                  </a:cubicBezTo>
                  <a:cubicBezTo>
                    <a:pt x="60" y="13"/>
                    <a:pt x="60" y="12"/>
                    <a:pt x="60" y="12"/>
                  </a:cubicBezTo>
                  <a:cubicBezTo>
                    <a:pt x="56" y="19"/>
                    <a:pt x="49" y="24"/>
                    <a:pt x="43" y="29"/>
                  </a:cubicBezTo>
                  <a:cubicBezTo>
                    <a:pt x="37" y="35"/>
                    <a:pt x="32" y="41"/>
                    <a:pt x="28" y="49"/>
                  </a:cubicBezTo>
                  <a:cubicBezTo>
                    <a:pt x="20" y="69"/>
                    <a:pt x="28" y="92"/>
                    <a:pt x="21" y="113"/>
                  </a:cubicBezTo>
                  <a:cubicBezTo>
                    <a:pt x="22" y="113"/>
                    <a:pt x="23" y="113"/>
                    <a:pt x="24" y="113"/>
                  </a:cubicBezTo>
                  <a:cubicBezTo>
                    <a:pt x="16" y="106"/>
                    <a:pt x="14" y="94"/>
                    <a:pt x="13" y="85"/>
                  </a:cubicBezTo>
                  <a:cubicBezTo>
                    <a:pt x="12" y="74"/>
                    <a:pt x="14" y="63"/>
                    <a:pt x="17" y="53"/>
                  </a:cubicBezTo>
                  <a:cubicBezTo>
                    <a:pt x="20" y="42"/>
                    <a:pt x="28" y="32"/>
                    <a:pt x="37" y="25"/>
                  </a:cubicBezTo>
                  <a:cubicBezTo>
                    <a:pt x="43" y="22"/>
                    <a:pt x="48" y="18"/>
                    <a:pt x="54" y="16"/>
                  </a:cubicBezTo>
                  <a:cubicBezTo>
                    <a:pt x="60" y="14"/>
                    <a:pt x="67" y="12"/>
                    <a:pt x="72" y="8"/>
                  </a:cubicBezTo>
                  <a:cubicBezTo>
                    <a:pt x="73" y="7"/>
                    <a:pt x="72" y="5"/>
                    <a:pt x="71" y="5"/>
                  </a:cubicBezTo>
                  <a:cubicBezTo>
                    <a:pt x="47" y="3"/>
                    <a:pt x="32" y="29"/>
                    <a:pt x="27" y="49"/>
                  </a:cubicBezTo>
                  <a:cubicBezTo>
                    <a:pt x="24" y="60"/>
                    <a:pt x="24" y="70"/>
                    <a:pt x="26" y="81"/>
                  </a:cubicBezTo>
                  <a:cubicBezTo>
                    <a:pt x="28" y="93"/>
                    <a:pt x="31" y="105"/>
                    <a:pt x="36" y="116"/>
                  </a:cubicBezTo>
                  <a:cubicBezTo>
                    <a:pt x="40" y="125"/>
                    <a:pt x="46" y="134"/>
                    <a:pt x="54" y="141"/>
                  </a:cubicBezTo>
                  <a:cubicBezTo>
                    <a:pt x="55" y="142"/>
                    <a:pt x="57" y="140"/>
                    <a:pt x="56" y="139"/>
                  </a:cubicBezTo>
                  <a:cubicBezTo>
                    <a:pt x="44" y="114"/>
                    <a:pt x="26" y="84"/>
                    <a:pt x="35" y="55"/>
                  </a:cubicBezTo>
                  <a:cubicBezTo>
                    <a:pt x="38" y="44"/>
                    <a:pt x="44" y="35"/>
                    <a:pt x="52" y="27"/>
                  </a:cubicBezTo>
                  <a:cubicBezTo>
                    <a:pt x="60" y="19"/>
                    <a:pt x="70" y="13"/>
                    <a:pt x="82" y="14"/>
                  </a:cubicBezTo>
                  <a:cubicBezTo>
                    <a:pt x="82" y="13"/>
                    <a:pt x="81" y="12"/>
                    <a:pt x="81" y="11"/>
                  </a:cubicBezTo>
                  <a:cubicBezTo>
                    <a:pt x="70" y="16"/>
                    <a:pt x="59" y="23"/>
                    <a:pt x="50" y="32"/>
                  </a:cubicBezTo>
                  <a:cubicBezTo>
                    <a:pt x="41" y="41"/>
                    <a:pt x="35" y="53"/>
                    <a:pt x="31" y="65"/>
                  </a:cubicBezTo>
                  <a:cubicBezTo>
                    <a:pt x="26" y="79"/>
                    <a:pt x="23" y="95"/>
                    <a:pt x="25" y="110"/>
                  </a:cubicBezTo>
                  <a:cubicBezTo>
                    <a:pt x="27" y="125"/>
                    <a:pt x="32" y="139"/>
                    <a:pt x="39" y="152"/>
                  </a:cubicBezTo>
                  <a:cubicBezTo>
                    <a:pt x="44" y="161"/>
                    <a:pt x="50" y="169"/>
                    <a:pt x="56" y="177"/>
                  </a:cubicBezTo>
                  <a:cubicBezTo>
                    <a:pt x="57" y="179"/>
                    <a:pt x="59" y="177"/>
                    <a:pt x="58" y="176"/>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4102" name="Alan Walker - Fade-纯音乐、带感">
            <a:hlinkClick r:id="" action="ppaction://media"/>
          </p:cNvP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18425" y="-1001713"/>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8"/>
          <p:cNvSpPr txBox="1">
            <a:spLocks noChangeArrowheads="1"/>
          </p:cNvSpPr>
          <p:nvPr/>
        </p:nvSpPr>
        <p:spPr bwMode="auto">
          <a:xfrm>
            <a:off x="5065713" y="3463707"/>
            <a:ext cx="65597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方正静蕾简体"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方正静蕾简体"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方正静蕾简体"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方正静蕾简体"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方正静蕾简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方正静蕾简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方正静蕾简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方正静蕾简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方正静蕾简体" pitchFamily="2" charset="-122"/>
                <a:cs typeface="+mn-cs"/>
              </a:defRPr>
            </a:lvl9pPr>
          </a:lstStyle>
          <a:p>
            <a:pPr fontAlgn="auto">
              <a:defRPr/>
            </a:pPr>
            <a:r>
              <a:rPr lang="zh-CN" altLang="en-US" sz="3600" spc="500" noProof="1" smtClean="0">
                <a:pattFill prst="ltUpDiag">
                  <a:fgClr>
                    <a:schemeClr val="tx1">
                      <a:lumMod val="85000"/>
                      <a:lumOff val="15000"/>
                    </a:schemeClr>
                  </a:fgClr>
                  <a:bgClr>
                    <a:schemeClr val="tx1">
                      <a:lumMod val="50000"/>
                      <a:lumOff val="50000"/>
                    </a:schemeClr>
                  </a:bgClr>
                </a:pattFill>
                <a:latin typeface="微软雅黑" panose="020B0503020204020204" pitchFamily="34" charset="-122"/>
                <a:ea typeface="微软雅黑" panose="020B0503020204020204" pitchFamily="34" charset="-122"/>
              </a:rPr>
              <a:t>贝叶斯分类</a:t>
            </a:r>
            <a:endParaRPr lang="zh-CN" altLang="en-US" sz="3600" spc="500" noProof="1">
              <a:pattFill prst="ltUpDiag">
                <a:fgClr>
                  <a:schemeClr val="tx1">
                    <a:lumMod val="85000"/>
                    <a:lumOff val="15000"/>
                  </a:schemeClr>
                </a:fgClr>
                <a:bgClr>
                  <a:schemeClr val="tx1">
                    <a:lumMod val="50000"/>
                    <a:lumOff val="50000"/>
                  </a:schemeClr>
                </a:bgClr>
              </a:pattFill>
              <a:latin typeface="微软雅黑" panose="020B0503020204020204" pitchFamily="34" charset="-122"/>
              <a:ea typeface="微软雅黑" panose="020B0503020204020204" pitchFamily="34" charset="-122"/>
            </a:endParaRPr>
          </a:p>
        </p:txBody>
      </p:sp>
      <p:pic>
        <p:nvPicPr>
          <p:cNvPr id="4104" name="图片 59"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14000" y="69850"/>
            <a:ext cx="1651000" cy="131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5" y="55563"/>
            <a:ext cx="3984625"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组合 3"/>
          <p:cNvGrpSpPr/>
          <p:nvPr/>
        </p:nvGrpSpPr>
        <p:grpSpPr bwMode="auto">
          <a:xfrm>
            <a:off x="508000" y="336550"/>
            <a:ext cx="11383963" cy="556240"/>
            <a:chOff x="508000" y="336550"/>
            <a:chExt cx="11383963" cy="556240"/>
          </a:xfrm>
        </p:grpSpPr>
        <p:sp>
          <p:nvSpPr>
            <p:cNvPr id="22544"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2545"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5188"/>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2547" name="文本框 29"/>
            <p:cNvSpPr txBox="1">
              <a:spLocks noChangeArrowheads="1"/>
            </p:cNvSpPr>
            <p:nvPr/>
          </p:nvSpPr>
          <p:spPr bwMode="auto">
            <a:xfrm>
              <a:off x="1164697" y="369570"/>
              <a:ext cx="94382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pPr>
              <a:r>
                <a:rPr lang="en-US" altLang="zh-CN" dirty="0">
                  <a:latin typeface="微软雅黑" panose="020B0503020204020204" pitchFamily="34" charset="-122"/>
                  <a:ea typeface="微软雅黑" panose="020B0503020204020204" pitchFamily="34" charset="-122"/>
                </a:rPr>
                <a:t>Bayesian </a:t>
              </a:r>
              <a:r>
                <a:rPr lang="en-US" altLang="zh-CN" dirty="0" smtClean="0">
                  <a:latin typeface="微软雅黑" panose="020B0503020204020204" pitchFamily="34" charset="-122"/>
                  <a:ea typeface="微软雅黑" panose="020B0503020204020204" pitchFamily="34" charset="-122"/>
                </a:rPr>
                <a:t>Theorem—</a:t>
              </a:r>
              <a:r>
                <a:rPr lang="en-US" altLang="zh-CN" dirty="0">
                  <a:solidFill>
                    <a:srgbClr val="00B0F0"/>
                  </a:solidFill>
                  <a:latin typeface="微软雅黑" panose="020B0503020204020204" pitchFamily="34" charset="-122"/>
                  <a:ea typeface="微软雅黑" panose="020B0503020204020204" pitchFamily="34" charset="-122"/>
                </a:rPr>
                <a:t>Conditional probability </a:t>
              </a:r>
              <a:r>
                <a:rPr lang="zh-CN" altLang="en-US" dirty="0" smtClean="0">
                  <a:solidFill>
                    <a:srgbClr val="00B0F0"/>
                  </a:solidFill>
                  <a:latin typeface="微软雅黑" panose="020B0503020204020204" pitchFamily="34" charset="-122"/>
                  <a:ea typeface="微软雅黑" panose="020B0503020204020204" pitchFamily="34" charset="-122"/>
                </a:rPr>
                <a:t>条件概率</a:t>
              </a:r>
              <a:endParaRPr lang="zh-CN" altLang="en-US" dirty="0">
                <a:solidFill>
                  <a:srgbClr val="00B0F0"/>
                </a:solidFill>
                <a:latin typeface="微软雅黑" panose="020B0503020204020204" pitchFamily="34" charset="-122"/>
                <a:ea typeface="微软雅黑" panose="020B0503020204020204" pitchFamily="34" charset="-122"/>
              </a:endParaRPr>
            </a:p>
          </p:txBody>
        </p:sp>
      </p:grpSp>
      <p:sp>
        <p:nvSpPr>
          <p:cNvPr id="22532" name="TextBox 7"/>
          <p:cNvSpPr txBox="1">
            <a:spLocks noChangeArrowheads="1"/>
          </p:cNvSpPr>
          <p:nvPr/>
        </p:nvSpPr>
        <p:spPr bwMode="auto">
          <a:xfrm>
            <a:off x="1235075" y="1493838"/>
            <a:ext cx="9882188"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a:solidFill>
                  <a:srgbClr val="262626"/>
                </a:solidFill>
                <a:latin typeface="微软雅黑" panose="020B0503020204020204" pitchFamily="34" charset="-122"/>
                <a:ea typeface="微软雅黑" panose="020B0503020204020204" pitchFamily="34" charset="-122"/>
              </a:rPr>
              <a:t>If A</a:t>
            </a:r>
            <a:r>
              <a:rPr lang="en-US" altLang="zh-CN" sz="2400" baseline="-25000" dirty="0">
                <a:solidFill>
                  <a:srgbClr val="262626"/>
                </a:solidFill>
                <a:latin typeface="微软雅黑" panose="020B0503020204020204" pitchFamily="34" charset="-122"/>
                <a:ea typeface="微软雅黑" panose="020B0503020204020204" pitchFamily="34" charset="-122"/>
              </a:rPr>
              <a:t>1</a:t>
            </a:r>
            <a:r>
              <a:rPr lang="en-US" altLang="zh-CN" sz="2400" dirty="0">
                <a:solidFill>
                  <a:srgbClr val="262626"/>
                </a:solidFill>
                <a:latin typeface="微软雅黑" panose="020B0503020204020204" pitchFamily="34" charset="-122"/>
                <a:ea typeface="微软雅黑" panose="020B0503020204020204" pitchFamily="34" charset="-122"/>
              </a:rPr>
              <a:t> and A</a:t>
            </a:r>
            <a:r>
              <a:rPr lang="en-US" altLang="zh-CN" sz="2400" baseline="-25000" dirty="0">
                <a:solidFill>
                  <a:srgbClr val="262626"/>
                </a:solidFill>
                <a:latin typeface="微软雅黑" panose="020B0503020204020204" pitchFamily="34" charset="-122"/>
                <a:ea typeface="微软雅黑" panose="020B0503020204020204" pitchFamily="34" charset="-122"/>
              </a:rPr>
              <a:t>2</a:t>
            </a:r>
            <a:r>
              <a:rPr lang="en-US" altLang="zh-CN" sz="2400" dirty="0">
                <a:solidFill>
                  <a:srgbClr val="262626"/>
                </a:solidFill>
                <a:latin typeface="微软雅黑" panose="020B0503020204020204" pitchFamily="34" charset="-122"/>
                <a:ea typeface="微软雅黑" panose="020B0503020204020204" pitchFamily="34" charset="-122"/>
              </a:rPr>
              <a:t> are two event, the probability of event A</a:t>
            </a:r>
            <a:r>
              <a:rPr lang="en-US" altLang="zh-CN" sz="2400" baseline="-25000" dirty="0">
                <a:solidFill>
                  <a:srgbClr val="262626"/>
                </a:solidFill>
                <a:latin typeface="微软雅黑" panose="020B0503020204020204" pitchFamily="34" charset="-122"/>
                <a:ea typeface="微软雅黑" panose="020B0503020204020204" pitchFamily="34" charset="-122"/>
              </a:rPr>
              <a:t>1</a:t>
            </a:r>
            <a:r>
              <a:rPr lang="en-US" altLang="zh-CN" sz="2400" dirty="0">
                <a:solidFill>
                  <a:srgbClr val="262626"/>
                </a:solidFill>
                <a:latin typeface="微软雅黑" panose="020B0503020204020204" pitchFamily="34" charset="-122"/>
                <a:ea typeface="微软雅黑" panose="020B0503020204020204" pitchFamily="34" charset="-122"/>
              </a:rPr>
              <a:t>  when we already know that event A</a:t>
            </a:r>
            <a:r>
              <a:rPr lang="en-US" altLang="zh-CN" sz="2400" baseline="-25000" dirty="0">
                <a:solidFill>
                  <a:srgbClr val="262626"/>
                </a:solidFill>
                <a:latin typeface="微软雅黑" panose="020B0503020204020204" pitchFamily="34" charset="-122"/>
                <a:ea typeface="微软雅黑" panose="020B0503020204020204" pitchFamily="34" charset="-122"/>
              </a:rPr>
              <a:t>2</a:t>
            </a:r>
            <a:r>
              <a:rPr lang="en-US" altLang="zh-CN" sz="2400" dirty="0">
                <a:solidFill>
                  <a:srgbClr val="262626"/>
                </a:solidFill>
                <a:latin typeface="微软雅黑" panose="020B0503020204020204" pitchFamily="34" charset="-122"/>
                <a:ea typeface="微软雅黑" panose="020B0503020204020204" pitchFamily="34" charset="-122"/>
              </a:rPr>
              <a:t> has occurred is defined by the relation</a:t>
            </a:r>
            <a:endParaRPr lang="en-US" altLang="zh-CN" sz="2400" baseline="-25000" dirty="0">
              <a:solidFill>
                <a:srgbClr val="262626"/>
              </a:solidFill>
              <a:latin typeface="微软雅黑" panose="020B0503020204020204" pitchFamily="34" charset="-122"/>
              <a:ea typeface="微软雅黑" panose="020B0503020204020204" pitchFamily="34" charset="-122"/>
            </a:endParaRPr>
          </a:p>
        </p:txBody>
      </p:sp>
      <p:sp>
        <p:nvSpPr>
          <p:cNvPr id="2" name="文本框 1"/>
          <p:cNvSpPr txBox="1">
            <a:spLocks noRot="1" noChangeAspect="1" noMove="1" noResize="1" noEditPoints="1" noAdjustHandles="1" noChangeArrowheads="1" noChangeShapeType="1" noTextEdit="1"/>
          </p:cNvSpPr>
          <p:nvPr/>
        </p:nvSpPr>
        <p:spPr>
          <a:xfrm>
            <a:off x="2661360" y="3152533"/>
            <a:ext cx="7029617" cy="768993"/>
          </a:xfrm>
          <a:prstGeom prst="rect">
            <a:avLst/>
          </a:prstGeom>
          <a:blipFill rotWithShape="0">
            <a:blip r:embed="rId2"/>
            <a:stretch>
              <a:fillRect/>
            </a:stretch>
          </a:blipFill>
        </p:spPr>
        <p:txBody>
          <a:bodyPr/>
          <a:lstStyle/>
          <a:p>
            <a:pPr>
              <a:defRPr/>
            </a:pPr>
            <a:r>
              <a:rPr lang="zh-CN" altLang="en-US">
                <a:noFill/>
              </a:rPr>
              <a:t> </a:t>
            </a:r>
            <a:endParaRPr lang="zh-CN" altLang="en-US">
              <a:noFill/>
            </a:endParaRPr>
          </a:p>
        </p:txBody>
      </p:sp>
      <p:grpSp>
        <p:nvGrpSpPr>
          <p:cNvPr id="22534" name="组合 14"/>
          <p:cNvGrpSpPr/>
          <p:nvPr/>
        </p:nvGrpSpPr>
        <p:grpSpPr bwMode="auto">
          <a:xfrm>
            <a:off x="3431381" y="4067175"/>
            <a:ext cx="5314950" cy="2400300"/>
            <a:chOff x="3580557" y="4285972"/>
            <a:chExt cx="5314949" cy="2400578"/>
          </a:xfrm>
        </p:grpSpPr>
        <p:grpSp>
          <p:nvGrpSpPr>
            <p:cNvPr id="22537" name="组合 9"/>
            <p:cNvGrpSpPr/>
            <p:nvPr/>
          </p:nvGrpSpPr>
          <p:grpSpPr bwMode="auto">
            <a:xfrm>
              <a:off x="3580557" y="4285972"/>
              <a:ext cx="5314949" cy="2400578"/>
              <a:chOff x="4276576" y="4314547"/>
              <a:chExt cx="4170814" cy="2432482"/>
            </a:xfrm>
          </p:grpSpPr>
          <p:sp>
            <p:nvSpPr>
              <p:cNvPr id="4" name="流程图: 可选过程 3"/>
              <p:cNvSpPr/>
              <p:nvPr/>
            </p:nvSpPr>
            <p:spPr>
              <a:xfrm>
                <a:off x="4276576" y="4314547"/>
                <a:ext cx="4170814" cy="2432482"/>
              </a:xfrm>
              <a:prstGeom prst="flowChartAlternateProcess">
                <a:avLst/>
              </a:prstGeom>
              <a:solidFill>
                <a:schemeClr val="bg1"/>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椭圆 16"/>
              <p:cNvSpPr/>
              <p:nvPr/>
            </p:nvSpPr>
            <p:spPr>
              <a:xfrm>
                <a:off x="5945898" y="4496340"/>
                <a:ext cx="2332068" cy="2165424"/>
              </a:xfrm>
              <a:prstGeom prst="ellipse">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椭圆 17"/>
              <p:cNvSpPr/>
              <p:nvPr/>
            </p:nvSpPr>
            <p:spPr>
              <a:xfrm>
                <a:off x="4545661" y="4496340"/>
                <a:ext cx="2332068" cy="2165424"/>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2538" name="矩形 11"/>
            <p:cNvSpPr>
              <a:spLocks noChangeArrowheads="1"/>
            </p:cNvSpPr>
            <p:nvPr/>
          </p:nvSpPr>
          <p:spPr bwMode="auto">
            <a:xfrm>
              <a:off x="4790384" y="5302985"/>
              <a:ext cx="5212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sz="2400">
                  <a:solidFill>
                    <a:srgbClr val="00B0F0"/>
                  </a:solidFill>
                  <a:latin typeface="微软雅黑" panose="020B0503020204020204" pitchFamily="34" charset="-122"/>
                  <a:ea typeface="微软雅黑" panose="020B0503020204020204" pitchFamily="34" charset="-122"/>
                </a:rPr>
                <a:t>A</a:t>
              </a:r>
              <a:r>
                <a:rPr lang="en-US" altLang="zh-CN" sz="2400" baseline="-25000">
                  <a:solidFill>
                    <a:srgbClr val="00B0F0"/>
                  </a:solidFill>
                  <a:latin typeface="微软雅黑" panose="020B0503020204020204" pitchFamily="34" charset="-122"/>
                  <a:ea typeface="微软雅黑" panose="020B0503020204020204" pitchFamily="34" charset="-122"/>
                </a:rPr>
                <a:t>1</a:t>
              </a:r>
              <a:endParaRPr lang="zh-CN" altLang="en-US" sz="2400" baseline="-25000">
                <a:solidFill>
                  <a:srgbClr val="00B0F0"/>
                </a:solidFill>
                <a:latin typeface="微软雅黑" panose="020B0503020204020204" pitchFamily="34" charset="-122"/>
                <a:ea typeface="微软雅黑" panose="020B0503020204020204" pitchFamily="34" charset="-122"/>
              </a:endParaRPr>
            </a:p>
          </p:txBody>
        </p:sp>
        <p:sp>
          <p:nvSpPr>
            <p:cNvPr id="22539" name="矩形 11"/>
            <p:cNvSpPr>
              <a:spLocks noChangeArrowheads="1"/>
            </p:cNvSpPr>
            <p:nvPr/>
          </p:nvSpPr>
          <p:spPr bwMode="auto">
            <a:xfrm>
              <a:off x="7344707" y="5337731"/>
              <a:ext cx="5212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sz="2400">
                  <a:solidFill>
                    <a:srgbClr val="FF0000"/>
                  </a:solidFill>
                  <a:latin typeface="微软雅黑" panose="020B0503020204020204" pitchFamily="34" charset="-122"/>
                  <a:ea typeface="微软雅黑" panose="020B0503020204020204" pitchFamily="34" charset="-122"/>
                </a:rPr>
                <a:t>A</a:t>
              </a:r>
              <a:r>
                <a:rPr lang="en-US" altLang="zh-CN" sz="2400" baseline="-25000">
                  <a:solidFill>
                    <a:srgbClr val="FF0000"/>
                  </a:solidFill>
                  <a:latin typeface="微软雅黑" panose="020B0503020204020204" pitchFamily="34" charset="-122"/>
                  <a:ea typeface="微软雅黑" panose="020B0503020204020204" pitchFamily="34" charset="-122"/>
                </a:rPr>
                <a:t>2</a:t>
              </a:r>
              <a:endParaRPr lang="zh-CN" altLang="en-US" sz="2400" baseline="-25000">
                <a:solidFill>
                  <a:srgbClr val="FF0000"/>
                </a:solidFill>
                <a:latin typeface="微软雅黑" panose="020B0503020204020204" pitchFamily="34" charset="-122"/>
                <a:ea typeface="微软雅黑" panose="020B0503020204020204" pitchFamily="34" charset="-122"/>
              </a:endParaRPr>
            </a:p>
          </p:txBody>
        </p:sp>
        <p:sp>
          <p:nvSpPr>
            <p:cNvPr id="14" name="矩形 13"/>
            <p:cNvSpPr>
              <a:spLocks noRot="1" noChangeAspect="1" noMove="1" noResize="1" noEditPoints="1" noAdjustHandles="1" noChangeArrowheads="1" noChangeShapeType="1" noTextEdit="1"/>
            </p:cNvSpPr>
            <p:nvPr/>
          </p:nvSpPr>
          <p:spPr>
            <a:xfrm>
              <a:off x="5603480" y="5187320"/>
              <a:ext cx="1385764" cy="461665"/>
            </a:xfrm>
            <a:prstGeom prst="rect">
              <a:avLst/>
            </a:prstGeom>
            <a:blipFill rotWithShape="0">
              <a:blip r:embed="rId3"/>
              <a:stretch>
                <a:fillRect b="-5333"/>
              </a:stretch>
            </a:blipFill>
          </p:spPr>
          <p:txBody>
            <a:bodyPr/>
            <a:lstStyle/>
            <a:p>
              <a:pPr>
                <a:defRPr/>
              </a:pPr>
              <a:r>
                <a:rPr lang="zh-CN" altLang="en-US">
                  <a:noFill/>
                </a:rPr>
                <a:t> </a:t>
              </a:r>
              <a:endParaRPr lang="zh-CN" altLang="en-US">
                <a:noFill/>
              </a:endParaRPr>
            </a:p>
          </p:txBody>
        </p:sp>
      </p:grpSp>
      <p:sp>
        <p:nvSpPr>
          <p:cNvPr id="22535"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22536" name="图片 17" descr="logo"/>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组合 3"/>
          <p:cNvGrpSpPr/>
          <p:nvPr/>
        </p:nvGrpSpPr>
        <p:grpSpPr bwMode="auto">
          <a:xfrm>
            <a:off x="508000" y="336550"/>
            <a:ext cx="11383963" cy="987127"/>
            <a:chOff x="508000" y="336550"/>
            <a:chExt cx="11383963" cy="987127"/>
          </a:xfrm>
        </p:grpSpPr>
        <p:sp>
          <p:nvSpPr>
            <p:cNvPr id="24597"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4598"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5188"/>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4600" name="文本框 29"/>
            <p:cNvSpPr txBox="1">
              <a:spLocks noChangeArrowheads="1"/>
            </p:cNvSpPr>
            <p:nvPr/>
          </p:nvSpPr>
          <p:spPr bwMode="auto">
            <a:xfrm>
              <a:off x="1164697" y="369570"/>
              <a:ext cx="874130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pPr>
              <a:r>
                <a:rPr lang="en-US" altLang="zh-CN" dirty="0">
                  <a:latin typeface="微软雅黑" panose="020B0503020204020204" pitchFamily="34" charset="-122"/>
                  <a:ea typeface="微软雅黑" panose="020B0503020204020204" pitchFamily="34" charset="-122"/>
                </a:rPr>
                <a:t>Bayesian </a:t>
              </a:r>
              <a:r>
                <a:rPr lang="en-US" altLang="zh-CN" dirty="0" smtClean="0">
                  <a:latin typeface="微软雅黑" panose="020B0503020204020204" pitchFamily="34" charset="-122"/>
                  <a:ea typeface="微软雅黑" panose="020B0503020204020204" pitchFamily="34" charset="-122"/>
                </a:rPr>
                <a:t>Theorem—</a:t>
              </a:r>
              <a:r>
                <a:rPr lang="en-US" altLang="zh-CN" dirty="0">
                  <a:solidFill>
                    <a:srgbClr val="00B0F0"/>
                  </a:solidFill>
                  <a:latin typeface="微软雅黑" panose="020B0503020204020204" pitchFamily="34" charset="-122"/>
                  <a:ea typeface="微软雅黑" panose="020B0503020204020204" pitchFamily="34" charset="-122"/>
                </a:rPr>
                <a:t>Total probability </a:t>
              </a:r>
              <a:r>
                <a:rPr lang="zh-CN" altLang="en-US" dirty="0">
                  <a:solidFill>
                    <a:srgbClr val="00B0F0"/>
                  </a:solidFill>
                  <a:latin typeface="微软雅黑" panose="020B0503020204020204" pitchFamily="34" charset="-122"/>
                  <a:ea typeface="微软雅黑" panose="020B0503020204020204" pitchFamily="34" charset="-122"/>
                </a:rPr>
                <a:t>全概率</a:t>
              </a:r>
              <a:endParaRPr lang="zh-CN" altLang="en-US" dirty="0">
                <a:solidFill>
                  <a:srgbClr val="00B0F0"/>
                </a:solidFill>
                <a:latin typeface="微软雅黑" panose="020B0503020204020204" pitchFamily="34" charset="-122"/>
                <a:ea typeface="微软雅黑" panose="020B0503020204020204" pitchFamily="34" charset="-122"/>
              </a:endParaRPr>
            </a:p>
            <a:p>
              <a:pPr>
                <a:lnSpc>
                  <a:spcPct val="100000"/>
                </a:lnSpc>
                <a:spcBef>
                  <a:spcPct val="0"/>
                </a:spcBef>
                <a:buFontTx/>
                <a:buNone/>
              </a:pPr>
              <a:endParaRPr lang="en-US" altLang="zh-CN" dirty="0">
                <a:latin typeface="微软雅黑" panose="020B0503020204020204" pitchFamily="34" charset="-122"/>
                <a:ea typeface="微软雅黑" panose="020B0503020204020204" pitchFamily="34" charset="-122"/>
              </a:endParaRPr>
            </a:p>
          </p:txBody>
        </p:sp>
      </p:grpSp>
      <p:sp>
        <p:nvSpPr>
          <p:cNvPr id="24580" name="TextBox 7"/>
          <p:cNvSpPr txBox="1">
            <a:spLocks noChangeArrowheads="1"/>
          </p:cNvSpPr>
          <p:nvPr/>
        </p:nvSpPr>
        <p:spPr bwMode="auto">
          <a:xfrm>
            <a:off x="1235074" y="1357631"/>
            <a:ext cx="1032827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a:solidFill>
                  <a:srgbClr val="262626"/>
                </a:solidFill>
                <a:latin typeface="微软雅黑" panose="020B0503020204020204" pitchFamily="34" charset="-122"/>
                <a:ea typeface="微软雅黑" panose="020B0503020204020204" pitchFamily="34" charset="-122"/>
              </a:rPr>
              <a:t>Let B</a:t>
            </a:r>
            <a:r>
              <a:rPr lang="en-US" altLang="zh-CN" sz="2400" baseline="-25000" dirty="0">
                <a:solidFill>
                  <a:srgbClr val="262626"/>
                </a:solidFill>
                <a:latin typeface="微软雅黑" panose="020B0503020204020204" pitchFamily="34" charset="-122"/>
                <a:ea typeface="微软雅黑" panose="020B0503020204020204" pitchFamily="34" charset="-122"/>
              </a:rPr>
              <a:t>1</a:t>
            </a:r>
            <a:r>
              <a:rPr lang="en-US" altLang="zh-CN" sz="2400" dirty="0">
                <a:solidFill>
                  <a:srgbClr val="262626"/>
                </a:solidFill>
                <a:latin typeface="微软雅黑" panose="020B0503020204020204" pitchFamily="34" charset="-122"/>
                <a:ea typeface="微软雅黑" panose="020B0503020204020204" pitchFamily="34" charset="-122"/>
              </a:rPr>
              <a:t>,B</a:t>
            </a:r>
            <a:r>
              <a:rPr lang="en-US" altLang="zh-CN" sz="2400" baseline="-25000" dirty="0">
                <a:solidFill>
                  <a:srgbClr val="262626"/>
                </a:solidFill>
                <a:latin typeface="微软雅黑" panose="020B0503020204020204" pitchFamily="34" charset="-122"/>
                <a:ea typeface="微软雅黑" panose="020B0503020204020204" pitchFamily="34" charset="-122"/>
              </a:rPr>
              <a:t>2</a:t>
            </a:r>
            <a:r>
              <a:rPr lang="en-US" altLang="zh-CN" sz="2400" dirty="0">
                <a:solidFill>
                  <a:srgbClr val="262626"/>
                </a:solidFill>
                <a:latin typeface="微软雅黑" panose="020B0503020204020204" pitchFamily="34" charset="-122"/>
                <a:ea typeface="微软雅黑" panose="020B0503020204020204" pitchFamily="34" charset="-122"/>
              </a:rPr>
              <a:t>,……B</a:t>
            </a:r>
            <a:r>
              <a:rPr lang="en-US" altLang="zh-CN" sz="2400" baseline="-25000" dirty="0">
                <a:solidFill>
                  <a:srgbClr val="262626"/>
                </a:solidFill>
                <a:latin typeface="微软雅黑" panose="020B0503020204020204" pitchFamily="34" charset="-122"/>
                <a:ea typeface="微软雅黑" panose="020B0503020204020204" pitchFamily="34" charset="-122"/>
              </a:rPr>
              <a:t>N</a:t>
            </a:r>
            <a:r>
              <a:rPr lang="en-US" altLang="zh-CN" sz="2400" dirty="0">
                <a:solidFill>
                  <a:srgbClr val="262626"/>
                </a:solidFill>
                <a:latin typeface="微软雅黑" panose="020B0503020204020204" pitchFamily="34" charset="-122"/>
                <a:ea typeface="微软雅黑" panose="020B0503020204020204" pitchFamily="34" charset="-122"/>
              </a:rPr>
              <a:t> be mutually exclusive</a:t>
            </a:r>
            <a:r>
              <a:rPr lang="zh-CN" altLang="en-US" sz="2400" dirty="0">
                <a:solidFill>
                  <a:srgbClr val="262626"/>
                </a:solidFill>
                <a:latin typeface="微软雅黑" panose="020B0503020204020204" pitchFamily="34" charset="-122"/>
                <a:ea typeface="微软雅黑" panose="020B0503020204020204" pitchFamily="34" charset="-122"/>
              </a:rPr>
              <a:t>（互斥）</a:t>
            </a:r>
            <a:r>
              <a:rPr lang="en-US" altLang="zh-CN" sz="2400" dirty="0">
                <a:solidFill>
                  <a:srgbClr val="262626"/>
                </a:solidFill>
                <a:latin typeface="微软雅黑" panose="020B0503020204020204" pitchFamily="34" charset="-122"/>
                <a:ea typeface="微软雅黑" panose="020B0503020204020204" pitchFamily="34" charset="-122"/>
              </a:rPr>
              <a:t> events whose union equals the sample space S. We refer to these set as a </a:t>
            </a:r>
            <a:r>
              <a:rPr lang="en-US" altLang="zh-CN" sz="2400" u="sng" dirty="0">
                <a:solidFill>
                  <a:srgbClr val="00B0F0"/>
                </a:solidFill>
                <a:latin typeface="微软雅黑" panose="020B0503020204020204" pitchFamily="34" charset="-122"/>
                <a:ea typeface="微软雅黑" panose="020B0503020204020204" pitchFamily="34" charset="-122"/>
              </a:rPr>
              <a:t>partition</a:t>
            </a:r>
            <a:r>
              <a:rPr lang="en-US" altLang="zh-CN" sz="2400" dirty="0">
                <a:solidFill>
                  <a:srgbClr val="262626"/>
                </a:solidFill>
                <a:latin typeface="微软雅黑" panose="020B0503020204020204" pitchFamily="34" charset="-122"/>
                <a:ea typeface="微软雅黑" panose="020B0503020204020204" pitchFamily="34" charset="-122"/>
              </a:rPr>
              <a:t> (</a:t>
            </a:r>
            <a:r>
              <a:rPr lang="zh-CN" altLang="en-US" sz="2400" dirty="0">
                <a:solidFill>
                  <a:srgbClr val="262626"/>
                </a:solidFill>
                <a:latin typeface="微软雅黑" panose="020B0503020204020204" pitchFamily="34" charset="-122"/>
                <a:ea typeface="微软雅黑" panose="020B0503020204020204" pitchFamily="34" charset="-122"/>
              </a:rPr>
              <a:t>划分</a:t>
            </a:r>
            <a:r>
              <a:rPr lang="en-US" altLang="zh-CN" sz="2400" dirty="0">
                <a:solidFill>
                  <a:srgbClr val="262626"/>
                </a:solidFill>
                <a:latin typeface="微软雅黑" panose="020B0503020204020204" pitchFamily="34" charset="-122"/>
                <a:ea typeface="微软雅黑" panose="020B0503020204020204" pitchFamily="34" charset="-122"/>
              </a:rPr>
              <a:t>) of S </a:t>
            </a:r>
            <a:endParaRPr lang="en-US" altLang="zh-CN" sz="2400" baseline="-25000" dirty="0">
              <a:solidFill>
                <a:srgbClr val="262626"/>
              </a:solidFill>
              <a:latin typeface="微软雅黑" panose="020B0503020204020204" pitchFamily="34" charset="-122"/>
              <a:ea typeface="微软雅黑" panose="020B0503020204020204" pitchFamily="34" charset="-122"/>
            </a:endParaRPr>
          </a:p>
        </p:txBody>
      </p:sp>
      <p:grpSp>
        <p:nvGrpSpPr>
          <p:cNvPr id="24582" name="组合 22"/>
          <p:cNvGrpSpPr/>
          <p:nvPr/>
        </p:nvGrpSpPr>
        <p:grpSpPr bwMode="auto">
          <a:xfrm>
            <a:off x="4105275" y="4087813"/>
            <a:ext cx="3810000" cy="1846262"/>
            <a:chOff x="2057400" y="4173539"/>
            <a:chExt cx="3810000" cy="1846263"/>
          </a:xfrm>
        </p:grpSpPr>
        <p:sp>
          <p:nvSpPr>
            <p:cNvPr id="24586" name="Rectangle 7"/>
            <p:cNvSpPr>
              <a:spLocks noChangeArrowheads="1"/>
            </p:cNvSpPr>
            <p:nvPr/>
          </p:nvSpPr>
          <p:spPr bwMode="auto">
            <a:xfrm>
              <a:off x="2057400" y="4191001"/>
              <a:ext cx="3810000" cy="1828801"/>
            </a:xfrm>
            <a:prstGeom prst="rect">
              <a:avLst/>
            </a:prstGeom>
            <a:solidFill>
              <a:srgbClr val="00B0F0"/>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endParaRPr lang="zh-CN" altLang="en-US" sz="1800">
                <a:latin typeface="Calibri" panose="020F0502020204030204" charset="0"/>
              </a:endParaRPr>
            </a:p>
          </p:txBody>
        </p:sp>
        <p:sp>
          <p:nvSpPr>
            <p:cNvPr id="21" name="Oval 8"/>
            <p:cNvSpPr>
              <a:spLocks noChangeArrowheads="1"/>
            </p:cNvSpPr>
            <p:nvPr/>
          </p:nvSpPr>
          <p:spPr bwMode="auto">
            <a:xfrm>
              <a:off x="3000375" y="4391026"/>
              <a:ext cx="1966913" cy="1293814"/>
            </a:xfrm>
            <a:prstGeom prst="ellipse">
              <a:avLst/>
            </a:prstGeom>
            <a:solidFill>
              <a:schemeClr val="bg1">
                <a:lumMod val="85000"/>
              </a:schemeClr>
            </a:solidFill>
            <a:ln w="28575" cap="sq">
              <a:no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endParaRPr lang="zh-CN" altLang="en-US" sz="1800" smtClean="0">
                <a:latin typeface="Calibri" panose="020F0502020204030204" charset="0"/>
              </a:endParaRPr>
            </a:p>
          </p:txBody>
        </p:sp>
        <p:sp>
          <p:nvSpPr>
            <p:cNvPr id="24588" name="Freeform 9"/>
            <p:cNvSpPr/>
            <p:nvPr/>
          </p:nvSpPr>
          <p:spPr bwMode="auto">
            <a:xfrm>
              <a:off x="4229100" y="4191001"/>
              <a:ext cx="1638300" cy="914400"/>
            </a:xfrm>
            <a:custGeom>
              <a:avLst/>
              <a:gdLst>
                <a:gd name="T0" fmla="*/ 2147483646 w 1032"/>
                <a:gd name="T1" fmla="*/ 0 h 576"/>
                <a:gd name="T2" fmla="*/ 2147483646 w 1032"/>
                <a:gd name="T3" fmla="*/ 2147483646 h 576"/>
                <a:gd name="T4" fmla="*/ 2147483646 w 1032"/>
                <a:gd name="T5" fmla="*/ 2147483646 h 576"/>
                <a:gd name="T6" fmla="*/ 0 60000 65536"/>
                <a:gd name="T7" fmla="*/ 0 60000 65536"/>
                <a:gd name="T8" fmla="*/ 0 60000 65536"/>
                <a:gd name="T9" fmla="*/ 0 w 1032"/>
                <a:gd name="T10" fmla="*/ 0 h 576"/>
                <a:gd name="T11" fmla="*/ 1032 w 1032"/>
                <a:gd name="T12" fmla="*/ 576 h 576"/>
              </a:gdLst>
              <a:ahLst/>
              <a:cxnLst>
                <a:cxn ang="T6">
                  <a:pos x="T0" y="T1"/>
                </a:cxn>
                <a:cxn ang="T7">
                  <a:pos x="T2" y="T3"/>
                </a:cxn>
                <a:cxn ang="T8">
                  <a:pos x="T4" y="T5"/>
                </a:cxn>
              </a:cxnLst>
              <a:rect l="T9" t="T10" r="T11" b="T12"/>
              <a:pathLst>
                <a:path w="1032" h="576">
                  <a:moveTo>
                    <a:pt x="24" y="0"/>
                  </a:moveTo>
                  <a:cubicBezTo>
                    <a:pt x="12" y="192"/>
                    <a:pt x="0" y="384"/>
                    <a:pt x="168" y="480"/>
                  </a:cubicBezTo>
                  <a:cubicBezTo>
                    <a:pt x="336" y="576"/>
                    <a:pt x="888" y="560"/>
                    <a:pt x="1032" y="576"/>
                  </a:cubicBezTo>
                </a:path>
              </a:pathLst>
            </a:custGeom>
            <a:noFill/>
            <a:ln w="28575" cap="sq">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589" name="Freeform 10"/>
            <p:cNvSpPr/>
            <p:nvPr/>
          </p:nvSpPr>
          <p:spPr bwMode="auto">
            <a:xfrm>
              <a:off x="2057400" y="4572001"/>
              <a:ext cx="2362200" cy="901700"/>
            </a:xfrm>
            <a:custGeom>
              <a:avLst/>
              <a:gdLst>
                <a:gd name="T0" fmla="*/ 2147483646 w 1488"/>
                <a:gd name="T1" fmla="*/ 2147483646 h 568"/>
                <a:gd name="T2" fmla="*/ 2147483646 w 1488"/>
                <a:gd name="T3" fmla="*/ 2147483646 h 568"/>
                <a:gd name="T4" fmla="*/ 0 w 1488"/>
                <a:gd name="T5" fmla="*/ 0 h 568"/>
                <a:gd name="T6" fmla="*/ 0 60000 65536"/>
                <a:gd name="T7" fmla="*/ 0 60000 65536"/>
                <a:gd name="T8" fmla="*/ 0 60000 65536"/>
                <a:gd name="T9" fmla="*/ 0 w 1488"/>
                <a:gd name="T10" fmla="*/ 0 h 568"/>
                <a:gd name="T11" fmla="*/ 1488 w 1488"/>
                <a:gd name="T12" fmla="*/ 568 h 568"/>
              </a:gdLst>
              <a:ahLst/>
              <a:cxnLst>
                <a:cxn ang="T6">
                  <a:pos x="T0" y="T1"/>
                </a:cxn>
                <a:cxn ang="T7">
                  <a:pos x="T2" y="T3"/>
                </a:cxn>
                <a:cxn ang="T8">
                  <a:pos x="T4" y="T5"/>
                </a:cxn>
              </a:cxnLst>
              <a:rect l="T9" t="T10" r="T11" b="T12"/>
              <a:pathLst>
                <a:path w="1488" h="568">
                  <a:moveTo>
                    <a:pt x="1488" y="240"/>
                  </a:moveTo>
                  <a:cubicBezTo>
                    <a:pt x="1324" y="404"/>
                    <a:pt x="1160" y="568"/>
                    <a:pt x="912" y="528"/>
                  </a:cubicBezTo>
                  <a:cubicBezTo>
                    <a:pt x="664" y="488"/>
                    <a:pt x="152" y="88"/>
                    <a:pt x="0" y="0"/>
                  </a:cubicBezTo>
                </a:path>
              </a:pathLst>
            </a:custGeom>
            <a:noFill/>
            <a:ln w="28575" cap="sq">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590" name="Freeform 11"/>
            <p:cNvSpPr/>
            <p:nvPr/>
          </p:nvSpPr>
          <p:spPr bwMode="auto">
            <a:xfrm>
              <a:off x="3733800" y="5410202"/>
              <a:ext cx="165100" cy="609600"/>
            </a:xfrm>
            <a:custGeom>
              <a:avLst/>
              <a:gdLst>
                <a:gd name="T0" fmla="*/ 0 w 104"/>
                <a:gd name="T1" fmla="*/ 0 h 384"/>
                <a:gd name="T2" fmla="*/ 2147483646 w 104"/>
                <a:gd name="T3" fmla="*/ 2147483646 h 384"/>
                <a:gd name="T4" fmla="*/ 2147483646 w 104"/>
                <a:gd name="T5" fmla="*/ 2147483646 h 384"/>
                <a:gd name="T6" fmla="*/ 0 60000 65536"/>
                <a:gd name="T7" fmla="*/ 0 60000 65536"/>
                <a:gd name="T8" fmla="*/ 0 60000 65536"/>
                <a:gd name="T9" fmla="*/ 0 w 104"/>
                <a:gd name="T10" fmla="*/ 0 h 384"/>
                <a:gd name="T11" fmla="*/ 104 w 104"/>
                <a:gd name="T12" fmla="*/ 384 h 384"/>
              </a:gdLst>
              <a:ahLst/>
              <a:cxnLst>
                <a:cxn ang="T6">
                  <a:pos x="T0" y="T1"/>
                </a:cxn>
                <a:cxn ang="T7">
                  <a:pos x="T2" y="T3"/>
                </a:cxn>
                <a:cxn ang="T8">
                  <a:pos x="T4" y="T5"/>
                </a:cxn>
              </a:cxnLst>
              <a:rect l="T9" t="T10" r="T11" b="T12"/>
              <a:pathLst>
                <a:path w="104" h="384">
                  <a:moveTo>
                    <a:pt x="0" y="0"/>
                  </a:moveTo>
                  <a:cubicBezTo>
                    <a:pt x="44" y="64"/>
                    <a:pt x="88" y="128"/>
                    <a:pt x="96" y="192"/>
                  </a:cubicBezTo>
                  <a:cubicBezTo>
                    <a:pt x="104" y="256"/>
                    <a:pt x="56" y="352"/>
                    <a:pt x="48" y="384"/>
                  </a:cubicBezTo>
                </a:path>
              </a:pathLst>
            </a:custGeom>
            <a:noFill/>
            <a:ln w="28575" cap="sq">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4591" name="Freeform 12"/>
            <p:cNvSpPr/>
            <p:nvPr/>
          </p:nvSpPr>
          <p:spPr bwMode="auto">
            <a:xfrm>
              <a:off x="4648200" y="5029202"/>
              <a:ext cx="419100" cy="990600"/>
            </a:xfrm>
            <a:custGeom>
              <a:avLst/>
              <a:gdLst>
                <a:gd name="T0" fmla="*/ 2147483646 w 168"/>
                <a:gd name="T1" fmla="*/ 0 h 624"/>
                <a:gd name="T2" fmla="*/ 2147483646 w 168"/>
                <a:gd name="T3" fmla="*/ 2147483646 h 624"/>
                <a:gd name="T4" fmla="*/ 2147483646 w 168"/>
                <a:gd name="T5" fmla="*/ 2147483646 h 624"/>
                <a:gd name="T6" fmla="*/ 0 60000 65536"/>
                <a:gd name="T7" fmla="*/ 0 60000 65536"/>
                <a:gd name="T8" fmla="*/ 0 60000 65536"/>
                <a:gd name="T9" fmla="*/ 0 w 168"/>
                <a:gd name="T10" fmla="*/ 0 h 624"/>
                <a:gd name="T11" fmla="*/ 168 w 168"/>
                <a:gd name="T12" fmla="*/ 624 h 624"/>
              </a:gdLst>
              <a:ahLst/>
              <a:cxnLst>
                <a:cxn ang="T6">
                  <a:pos x="T0" y="T1"/>
                </a:cxn>
                <a:cxn ang="T7">
                  <a:pos x="T2" y="T3"/>
                </a:cxn>
                <a:cxn ang="T8">
                  <a:pos x="T4" y="T5"/>
                </a:cxn>
              </a:cxnLst>
              <a:rect l="T9" t="T10" r="T11" b="T12"/>
              <a:pathLst>
                <a:path w="168" h="624">
                  <a:moveTo>
                    <a:pt x="24" y="0"/>
                  </a:moveTo>
                  <a:cubicBezTo>
                    <a:pt x="12" y="140"/>
                    <a:pt x="0" y="280"/>
                    <a:pt x="24" y="384"/>
                  </a:cubicBezTo>
                  <a:cubicBezTo>
                    <a:pt x="48" y="488"/>
                    <a:pt x="144" y="584"/>
                    <a:pt x="168" y="624"/>
                  </a:cubicBezTo>
                </a:path>
              </a:pathLst>
            </a:custGeom>
            <a:noFill/>
            <a:ln w="28575" cap="sq">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24592" name="Object 6"/>
            <p:cNvGraphicFramePr>
              <a:graphicFrameLocks noChangeAspect="1"/>
            </p:cNvGraphicFramePr>
            <p:nvPr/>
          </p:nvGraphicFramePr>
          <p:xfrm>
            <a:off x="4986338" y="4173539"/>
            <a:ext cx="466725" cy="646112"/>
          </p:xfrm>
          <a:graphic>
            <a:graphicData uri="http://schemas.openxmlformats.org/presentationml/2006/ole">
              <mc:AlternateContent xmlns:mc="http://schemas.openxmlformats.org/markup-compatibility/2006">
                <mc:Choice xmlns:v="urn:schemas-microsoft-com:vml" Requires="v">
                  <p:oleObj spid="_x0000_s3250" name="Equation" r:id="rId2" imgW="165100" imgH="228600" progId="Equation.DSMT4">
                    <p:embed/>
                  </p:oleObj>
                </mc:Choice>
                <mc:Fallback>
                  <p:oleObj name="Equation" r:id="rId2" imgW="165100" imgH="228600" progId="Equation.DSMT4">
                    <p:embed/>
                    <p:pic>
                      <p:nvPicPr>
                        <p:cNvPr id="0" name="图片 32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338" y="4173539"/>
                          <a:ext cx="4667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3" name="Object 7"/>
            <p:cNvGraphicFramePr>
              <a:graphicFrameLocks noChangeAspect="1"/>
            </p:cNvGraphicFramePr>
            <p:nvPr/>
          </p:nvGraphicFramePr>
          <p:xfrm>
            <a:off x="2449513" y="4249739"/>
            <a:ext cx="536575" cy="646112"/>
          </p:xfrm>
          <a:graphic>
            <a:graphicData uri="http://schemas.openxmlformats.org/presentationml/2006/ole">
              <mc:AlternateContent xmlns:mc="http://schemas.openxmlformats.org/markup-compatibility/2006">
                <mc:Choice xmlns:v="urn:schemas-microsoft-com:vml" Requires="v">
                  <p:oleObj spid="_x0000_s3251" name="Equation" r:id="rId4" imgW="190500" imgH="228600" progId="Equation.DSMT4">
                    <p:embed/>
                  </p:oleObj>
                </mc:Choice>
                <mc:Fallback>
                  <p:oleObj name="Equation" r:id="rId4" imgW="190500" imgH="228600" progId="Equation.DSMT4">
                    <p:embed/>
                    <p:pic>
                      <p:nvPicPr>
                        <p:cNvPr id="0" name="图片 32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9513" y="4249739"/>
                          <a:ext cx="536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4" name="Object 8"/>
            <p:cNvGraphicFramePr>
              <a:graphicFrameLocks noChangeAspect="1"/>
            </p:cNvGraphicFramePr>
            <p:nvPr/>
          </p:nvGraphicFramePr>
          <p:xfrm>
            <a:off x="2428875" y="5181602"/>
            <a:ext cx="444500" cy="571500"/>
          </p:xfrm>
          <a:graphic>
            <a:graphicData uri="http://schemas.openxmlformats.org/presentationml/2006/ole">
              <mc:AlternateContent xmlns:mc="http://schemas.openxmlformats.org/markup-compatibility/2006">
                <mc:Choice xmlns:v="urn:schemas-microsoft-com:vml" Requires="v">
                  <p:oleObj spid="_x0000_s3252" name="Equation" r:id="rId6" imgW="177800" imgH="228600" progId="Equation.DSMT4">
                    <p:embed/>
                  </p:oleObj>
                </mc:Choice>
                <mc:Fallback>
                  <p:oleObj name="Equation" r:id="rId6" imgW="177800" imgH="228600" progId="Equation.DSMT4">
                    <p:embed/>
                    <p:pic>
                      <p:nvPicPr>
                        <p:cNvPr id="0" name="图片 32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8875" y="5181602"/>
                          <a:ext cx="444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5" name="Object 9"/>
            <p:cNvGraphicFramePr>
              <a:graphicFrameLocks noChangeAspect="1"/>
            </p:cNvGraphicFramePr>
            <p:nvPr/>
          </p:nvGraphicFramePr>
          <p:xfrm>
            <a:off x="3886200" y="5456240"/>
            <a:ext cx="914400" cy="544512"/>
          </p:xfrm>
          <a:graphic>
            <a:graphicData uri="http://schemas.openxmlformats.org/presentationml/2006/ole">
              <mc:AlternateContent xmlns:mc="http://schemas.openxmlformats.org/markup-compatibility/2006">
                <mc:Choice xmlns:v="urn:schemas-microsoft-com:vml" Requires="v">
                  <p:oleObj spid="_x0000_s3253" name="Equation" r:id="rId8" imgW="419100" imgH="228600" progId="Equation.DSMT4">
                    <p:embed/>
                  </p:oleObj>
                </mc:Choice>
                <mc:Fallback>
                  <p:oleObj name="Equation" r:id="rId8" imgW="419100" imgH="228600" progId="Equation.DSMT4">
                    <p:embed/>
                    <p:pic>
                      <p:nvPicPr>
                        <p:cNvPr id="0" name="图片 32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6200" y="5456240"/>
                          <a:ext cx="9144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6" name="Object 10"/>
            <p:cNvGraphicFramePr>
              <a:graphicFrameLocks noChangeAspect="1"/>
            </p:cNvGraphicFramePr>
            <p:nvPr/>
          </p:nvGraphicFramePr>
          <p:xfrm>
            <a:off x="5105400" y="5257800"/>
            <a:ext cx="528638" cy="635000"/>
          </p:xfrm>
          <a:graphic>
            <a:graphicData uri="http://schemas.openxmlformats.org/presentationml/2006/ole">
              <mc:AlternateContent xmlns:mc="http://schemas.openxmlformats.org/markup-compatibility/2006">
                <mc:Choice xmlns:v="urn:schemas-microsoft-com:vml" Requires="v">
                  <p:oleObj spid="_x0000_s3254" name="Equation" r:id="rId10" imgW="190500" imgH="228600" progId="Equation.DSMT4">
                    <p:embed/>
                  </p:oleObj>
                </mc:Choice>
                <mc:Fallback>
                  <p:oleObj name="Equation" r:id="rId10" imgW="190500" imgH="228600" progId="Equation.DSMT4">
                    <p:embed/>
                    <p:pic>
                      <p:nvPicPr>
                        <p:cNvPr id="0" name="图片 325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5400" y="5257800"/>
                          <a:ext cx="52863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4583" name="文本框 38"/>
          <p:cNvSpPr txBox="1">
            <a:spLocks noChangeArrowheads="1"/>
          </p:cNvSpPr>
          <p:nvPr/>
        </p:nvSpPr>
        <p:spPr bwMode="auto">
          <a:xfrm>
            <a:off x="5835650" y="4737100"/>
            <a:ext cx="377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i="1" dirty="0">
                <a:solidFill>
                  <a:srgbClr val="FF0000"/>
                </a:solidFill>
              </a:rPr>
              <a:t>A</a:t>
            </a:r>
            <a:endParaRPr lang="zh-CN" altLang="en-US" i="1" dirty="0">
              <a:solidFill>
                <a:srgbClr val="FF0000"/>
              </a:solidFill>
            </a:endParaRPr>
          </a:p>
        </p:txBody>
      </p:sp>
      <p:sp>
        <p:nvSpPr>
          <p:cNvPr id="2458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24585" name="图片 17" descr="logo"/>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13"/>
          <a:stretch>
            <a:fillRect/>
          </a:stretch>
        </p:blipFill>
        <p:spPr>
          <a:xfrm>
            <a:off x="2731713" y="2898111"/>
            <a:ext cx="6714286" cy="1028571"/>
          </a:xfrm>
          <a:prstGeom prst="rect">
            <a:avLst/>
          </a:prstGeom>
        </p:spPr>
      </p:pic>
    </p:spTree>
  </p:cSld>
  <p:clrMapOvr>
    <a:masterClrMapping/>
  </p:clrMapOvr>
  <p:transition spd="slow">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组合 3"/>
          <p:cNvGrpSpPr/>
          <p:nvPr/>
        </p:nvGrpSpPr>
        <p:grpSpPr bwMode="auto">
          <a:xfrm>
            <a:off x="508000" y="336550"/>
            <a:ext cx="11383963" cy="987127"/>
            <a:chOff x="508000" y="336550"/>
            <a:chExt cx="11383963" cy="987127"/>
          </a:xfrm>
        </p:grpSpPr>
        <p:sp>
          <p:nvSpPr>
            <p:cNvPr id="26647"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6648"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5188"/>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650" name="文本框 29"/>
            <p:cNvSpPr txBox="1">
              <a:spLocks noChangeArrowheads="1"/>
            </p:cNvSpPr>
            <p:nvPr/>
          </p:nvSpPr>
          <p:spPr bwMode="auto">
            <a:xfrm>
              <a:off x="1164697" y="369570"/>
              <a:ext cx="924930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pPr>
              <a:r>
                <a:rPr lang="en-US" altLang="zh-CN" dirty="0">
                  <a:latin typeface="微软雅黑" panose="020B0503020204020204" pitchFamily="34" charset="-122"/>
                  <a:ea typeface="微软雅黑" panose="020B0503020204020204" pitchFamily="34" charset="-122"/>
                </a:rPr>
                <a:t>Bayesian </a:t>
              </a:r>
              <a:r>
                <a:rPr lang="en-US" altLang="zh-CN" dirty="0" smtClean="0">
                  <a:latin typeface="微软雅黑" panose="020B0503020204020204" pitchFamily="34" charset="-122"/>
                  <a:ea typeface="微软雅黑" panose="020B0503020204020204" pitchFamily="34" charset="-122"/>
                </a:rPr>
                <a:t>Theorem—</a:t>
              </a:r>
              <a:r>
                <a:rPr lang="en-US" altLang="zh-CN" dirty="0">
                  <a:solidFill>
                    <a:srgbClr val="00B0F0"/>
                  </a:solidFill>
                  <a:latin typeface="微软雅黑" panose="020B0503020204020204" pitchFamily="34" charset="-122"/>
                  <a:ea typeface="微软雅黑" panose="020B0503020204020204" pitchFamily="34" charset="-122"/>
                </a:rPr>
                <a:t>Total probability </a:t>
              </a:r>
              <a:r>
                <a:rPr lang="zh-CN" altLang="en-US" dirty="0">
                  <a:solidFill>
                    <a:srgbClr val="00B0F0"/>
                  </a:solidFill>
                  <a:latin typeface="微软雅黑" panose="020B0503020204020204" pitchFamily="34" charset="-122"/>
                  <a:ea typeface="微软雅黑" panose="020B0503020204020204" pitchFamily="34" charset="-122"/>
                </a:rPr>
                <a:t>全概率</a:t>
              </a:r>
              <a:endParaRPr lang="zh-CN" altLang="en-US" dirty="0">
                <a:solidFill>
                  <a:srgbClr val="00B0F0"/>
                </a:solidFill>
                <a:latin typeface="微软雅黑" panose="020B0503020204020204" pitchFamily="34" charset="-122"/>
                <a:ea typeface="微软雅黑" panose="020B0503020204020204" pitchFamily="34" charset="-122"/>
              </a:endParaRPr>
            </a:p>
            <a:p>
              <a:pPr>
                <a:lnSpc>
                  <a:spcPct val="100000"/>
                </a:lnSpc>
                <a:spcBef>
                  <a:spcPct val="0"/>
                </a:spcBef>
                <a:buFontTx/>
                <a:buNone/>
              </a:pPr>
              <a:endParaRPr lang="en-US" altLang="zh-CN" dirty="0">
                <a:latin typeface="微软雅黑" panose="020B0503020204020204" pitchFamily="34" charset="-122"/>
                <a:ea typeface="微软雅黑" panose="020B0503020204020204" pitchFamily="34" charset="-122"/>
              </a:endParaRPr>
            </a:p>
          </p:txBody>
        </p:sp>
      </p:grpSp>
      <p:grpSp>
        <p:nvGrpSpPr>
          <p:cNvPr id="26630" name="组合 22"/>
          <p:cNvGrpSpPr/>
          <p:nvPr/>
        </p:nvGrpSpPr>
        <p:grpSpPr bwMode="auto">
          <a:xfrm>
            <a:off x="4183856" y="4210050"/>
            <a:ext cx="3810000" cy="1846263"/>
            <a:chOff x="2057400" y="4173539"/>
            <a:chExt cx="3810000" cy="1846263"/>
          </a:xfrm>
        </p:grpSpPr>
        <p:sp>
          <p:nvSpPr>
            <p:cNvPr id="26636" name="Rectangle 7"/>
            <p:cNvSpPr>
              <a:spLocks noChangeArrowheads="1"/>
            </p:cNvSpPr>
            <p:nvPr/>
          </p:nvSpPr>
          <p:spPr bwMode="auto">
            <a:xfrm>
              <a:off x="2057400" y="4191001"/>
              <a:ext cx="3810000" cy="1828801"/>
            </a:xfrm>
            <a:prstGeom prst="rect">
              <a:avLst/>
            </a:prstGeom>
            <a:solidFill>
              <a:srgbClr val="00B0F0"/>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endParaRPr lang="zh-CN" altLang="en-US" sz="1800">
                <a:latin typeface="Calibri" panose="020F0502020204030204" charset="0"/>
              </a:endParaRPr>
            </a:p>
          </p:txBody>
        </p:sp>
        <p:sp>
          <p:nvSpPr>
            <p:cNvPr id="21" name="Oval 8"/>
            <p:cNvSpPr>
              <a:spLocks noChangeArrowheads="1"/>
            </p:cNvSpPr>
            <p:nvPr/>
          </p:nvSpPr>
          <p:spPr bwMode="auto">
            <a:xfrm>
              <a:off x="3000375" y="4391027"/>
              <a:ext cx="1966913" cy="1293812"/>
            </a:xfrm>
            <a:prstGeom prst="ellipse">
              <a:avLst/>
            </a:prstGeom>
            <a:solidFill>
              <a:schemeClr val="bg1">
                <a:lumMod val="85000"/>
              </a:schemeClr>
            </a:solidFill>
            <a:ln w="28575" cap="sq">
              <a:noFill/>
              <a:round/>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endParaRPr lang="zh-CN" altLang="en-US" sz="1800" smtClean="0">
                <a:latin typeface="Calibri" panose="020F0502020204030204" charset="0"/>
              </a:endParaRPr>
            </a:p>
          </p:txBody>
        </p:sp>
        <p:sp>
          <p:nvSpPr>
            <p:cNvPr id="26638" name="Freeform 9"/>
            <p:cNvSpPr/>
            <p:nvPr/>
          </p:nvSpPr>
          <p:spPr bwMode="auto">
            <a:xfrm>
              <a:off x="4229100" y="4191001"/>
              <a:ext cx="1638300" cy="914400"/>
            </a:xfrm>
            <a:custGeom>
              <a:avLst/>
              <a:gdLst>
                <a:gd name="T0" fmla="*/ 2147483646 w 1032"/>
                <a:gd name="T1" fmla="*/ 0 h 576"/>
                <a:gd name="T2" fmla="*/ 2147483646 w 1032"/>
                <a:gd name="T3" fmla="*/ 2147483646 h 576"/>
                <a:gd name="T4" fmla="*/ 2147483646 w 1032"/>
                <a:gd name="T5" fmla="*/ 2147483646 h 576"/>
                <a:gd name="T6" fmla="*/ 0 60000 65536"/>
                <a:gd name="T7" fmla="*/ 0 60000 65536"/>
                <a:gd name="T8" fmla="*/ 0 60000 65536"/>
                <a:gd name="T9" fmla="*/ 0 w 1032"/>
                <a:gd name="T10" fmla="*/ 0 h 576"/>
                <a:gd name="T11" fmla="*/ 1032 w 1032"/>
                <a:gd name="T12" fmla="*/ 576 h 576"/>
              </a:gdLst>
              <a:ahLst/>
              <a:cxnLst>
                <a:cxn ang="T6">
                  <a:pos x="T0" y="T1"/>
                </a:cxn>
                <a:cxn ang="T7">
                  <a:pos x="T2" y="T3"/>
                </a:cxn>
                <a:cxn ang="T8">
                  <a:pos x="T4" y="T5"/>
                </a:cxn>
              </a:cxnLst>
              <a:rect l="T9" t="T10" r="T11" b="T12"/>
              <a:pathLst>
                <a:path w="1032" h="576">
                  <a:moveTo>
                    <a:pt x="24" y="0"/>
                  </a:moveTo>
                  <a:cubicBezTo>
                    <a:pt x="12" y="192"/>
                    <a:pt x="0" y="384"/>
                    <a:pt x="168" y="480"/>
                  </a:cubicBezTo>
                  <a:cubicBezTo>
                    <a:pt x="336" y="576"/>
                    <a:pt x="888" y="560"/>
                    <a:pt x="1032" y="576"/>
                  </a:cubicBezTo>
                </a:path>
              </a:pathLst>
            </a:custGeom>
            <a:noFill/>
            <a:ln w="28575" cap="sq">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639" name="Freeform 10"/>
            <p:cNvSpPr/>
            <p:nvPr/>
          </p:nvSpPr>
          <p:spPr bwMode="auto">
            <a:xfrm>
              <a:off x="2057400" y="4572001"/>
              <a:ext cx="2362200" cy="901700"/>
            </a:xfrm>
            <a:custGeom>
              <a:avLst/>
              <a:gdLst>
                <a:gd name="T0" fmla="*/ 2147483646 w 1488"/>
                <a:gd name="T1" fmla="*/ 2147483646 h 568"/>
                <a:gd name="T2" fmla="*/ 2147483646 w 1488"/>
                <a:gd name="T3" fmla="*/ 2147483646 h 568"/>
                <a:gd name="T4" fmla="*/ 0 w 1488"/>
                <a:gd name="T5" fmla="*/ 0 h 568"/>
                <a:gd name="T6" fmla="*/ 0 60000 65536"/>
                <a:gd name="T7" fmla="*/ 0 60000 65536"/>
                <a:gd name="T8" fmla="*/ 0 60000 65536"/>
                <a:gd name="T9" fmla="*/ 0 w 1488"/>
                <a:gd name="T10" fmla="*/ 0 h 568"/>
                <a:gd name="T11" fmla="*/ 1488 w 1488"/>
                <a:gd name="T12" fmla="*/ 568 h 568"/>
              </a:gdLst>
              <a:ahLst/>
              <a:cxnLst>
                <a:cxn ang="T6">
                  <a:pos x="T0" y="T1"/>
                </a:cxn>
                <a:cxn ang="T7">
                  <a:pos x="T2" y="T3"/>
                </a:cxn>
                <a:cxn ang="T8">
                  <a:pos x="T4" y="T5"/>
                </a:cxn>
              </a:cxnLst>
              <a:rect l="T9" t="T10" r="T11" b="T12"/>
              <a:pathLst>
                <a:path w="1488" h="568">
                  <a:moveTo>
                    <a:pt x="1488" y="240"/>
                  </a:moveTo>
                  <a:cubicBezTo>
                    <a:pt x="1324" y="404"/>
                    <a:pt x="1160" y="568"/>
                    <a:pt x="912" y="528"/>
                  </a:cubicBezTo>
                  <a:cubicBezTo>
                    <a:pt x="664" y="488"/>
                    <a:pt x="152" y="88"/>
                    <a:pt x="0" y="0"/>
                  </a:cubicBezTo>
                </a:path>
              </a:pathLst>
            </a:custGeom>
            <a:noFill/>
            <a:ln w="28575" cap="sq">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640" name="Freeform 11"/>
            <p:cNvSpPr/>
            <p:nvPr/>
          </p:nvSpPr>
          <p:spPr bwMode="auto">
            <a:xfrm>
              <a:off x="3733800" y="5410202"/>
              <a:ext cx="165100" cy="609600"/>
            </a:xfrm>
            <a:custGeom>
              <a:avLst/>
              <a:gdLst>
                <a:gd name="T0" fmla="*/ 0 w 104"/>
                <a:gd name="T1" fmla="*/ 0 h 384"/>
                <a:gd name="T2" fmla="*/ 2147483646 w 104"/>
                <a:gd name="T3" fmla="*/ 2147483646 h 384"/>
                <a:gd name="T4" fmla="*/ 2147483646 w 104"/>
                <a:gd name="T5" fmla="*/ 2147483646 h 384"/>
                <a:gd name="T6" fmla="*/ 0 60000 65536"/>
                <a:gd name="T7" fmla="*/ 0 60000 65536"/>
                <a:gd name="T8" fmla="*/ 0 60000 65536"/>
                <a:gd name="T9" fmla="*/ 0 w 104"/>
                <a:gd name="T10" fmla="*/ 0 h 384"/>
                <a:gd name="T11" fmla="*/ 104 w 104"/>
                <a:gd name="T12" fmla="*/ 384 h 384"/>
              </a:gdLst>
              <a:ahLst/>
              <a:cxnLst>
                <a:cxn ang="T6">
                  <a:pos x="T0" y="T1"/>
                </a:cxn>
                <a:cxn ang="T7">
                  <a:pos x="T2" y="T3"/>
                </a:cxn>
                <a:cxn ang="T8">
                  <a:pos x="T4" y="T5"/>
                </a:cxn>
              </a:cxnLst>
              <a:rect l="T9" t="T10" r="T11" b="T12"/>
              <a:pathLst>
                <a:path w="104" h="384">
                  <a:moveTo>
                    <a:pt x="0" y="0"/>
                  </a:moveTo>
                  <a:cubicBezTo>
                    <a:pt x="44" y="64"/>
                    <a:pt x="88" y="128"/>
                    <a:pt x="96" y="192"/>
                  </a:cubicBezTo>
                  <a:cubicBezTo>
                    <a:pt x="104" y="256"/>
                    <a:pt x="56" y="352"/>
                    <a:pt x="48" y="384"/>
                  </a:cubicBezTo>
                </a:path>
              </a:pathLst>
            </a:custGeom>
            <a:noFill/>
            <a:ln w="28575" cap="sq">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641" name="Freeform 12"/>
            <p:cNvSpPr/>
            <p:nvPr/>
          </p:nvSpPr>
          <p:spPr bwMode="auto">
            <a:xfrm>
              <a:off x="4648200" y="5029202"/>
              <a:ext cx="419100" cy="990600"/>
            </a:xfrm>
            <a:custGeom>
              <a:avLst/>
              <a:gdLst>
                <a:gd name="T0" fmla="*/ 2147483646 w 168"/>
                <a:gd name="T1" fmla="*/ 0 h 624"/>
                <a:gd name="T2" fmla="*/ 2147483646 w 168"/>
                <a:gd name="T3" fmla="*/ 2147483646 h 624"/>
                <a:gd name="T4" fmla="*/ 2147483646 w 168"/>
                <a:gd name="T5" fmla="*/ 2147483646 h 624"/>
                <a:gd name="T6" fmla="*/ 0 60000 65536"/>
                <a:gd name="T7" fmla="*/ 0 60000 65536"/>
                <a:gd name="T8" fmla="*/ 0 60000 65536"/>
                <a:gd name="T9" fmla="*/ 0 w 168"/>
                <a:gd name="T10" fmla="*/ 0 h 624"/>
                <a:gd name="T11" fmla="*/ 168 w 168"/>
                <a:gd name="T12" fmla="*/ 624 h 624"/>
              </a:gdLst>
              <a:ahLst/>
              <a:cxnLst>
                <a:cxn ang="T6">
                  <a:pos x="T0" y="T1"/>
                </a:cxn>
                <a:cxn ang="T7">
                  <a:pos x="T2" y="T3"/>
                </a:cxn>
                <a:cxn ang="T8">
                  <a:pos x="T4" y="T5"/>
                </a:cxn>
              </a:cxnLst>
              <a:rect l="T9" t="T10" r="T11" b="T12"/>
              <a:pathLst>
                <a:path w="168" h="624">
                  <a:moveTo>
                    <a:pt x="24" y="0"/>
                  </a:moveTo>
                  <a:cubicBezTo>
                    <a:pt x="12" y="140"/>
                    <a:pt x="0" y="280"/>
                    <a:pt x="24" y="384"/>
                  </a:cubicBezTo>
                  <a:cubicBezTo>
                    <a:pt x="48" y="488"/>
                    <a:pt x="144" y="584"/>
                    <a:pt x="168" y="624"/>
                  </a:cubicBezTo>
                </a:path>
              </a:pathLst>
            </a:custGeom>
            <a:noFill/>
            <a:ln w="28575" cap="sq">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26642" name="Object 6"/>
            <p:cNvGraphicFramePr>
              <a:graphicFrameLocks noChangeAspect="1"/>
            </p:cNvGraphicFramePr>
            <p:nvPr/>
          </p:nvGraphicFramePr>
          <p:xfrm>
            <a:off x="4986338" y="4173539"/>
            <a:ext cx="466725" cy="646112"/>
          </p:xfrm>
          <a:graphic>
            <a:graphicData uri="http://schemas.openxmlformats.org/presentationml/2006/ole">
              <mc:AlternateContent xmlns:mc="http://schemas.openxmlformats.org/markup-compatibility/2006">
                <mc:Choice xmlns:v="urn:schemas-microsoft-com:vml" Requires="v">
                  <p:oleObj spid="_x0000_s4269" name="Equation" r:id="rId2" imgW="165100" imgH="228600" progId="Equation.DSMT4">
                    <p:embed/>
                  </p:oleObj>
                </mc:Choice>
                <mc:Fallback>
                  <p:oleObj name="Equation" r:id="rId2" imgW="165100" imgH="228600" progId="Equation.DSMT4">
                    <p:embed/>
                    <p:pic>
                      <p:nvPicPr>
                        <p:cNvPr id="0" name="图片 42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338" y="4173539"/>
                          <a:ext cx="4667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3" name="Object 7"/>
            <p:cNvGraphicFramePr>
              <a:graphicFrameLocks noChangeAspect="1"/>
            </p:cNvGraphicFramePr>
            <p:nvPr/>
          </p:nvGraphicFramePr>
          <p:xfrm>
            <a:off x="2449513" y="4249739"/>
            <a:ext cx="536575" cy="646112"/>
          </p:xfrm>
          <a:graphic>
            <a:graphicData uri="http://schemas.openxmlformats.org/presentationml/2006/ole">
              <mc:AlternateContent xmlns:mc="http://schemas.openxmlformats.org/markup-compatibility/2006">
                <mc:Choice xmlns:v="urn:schemas-microsoft-com:vml" Requires="v">
                  <p:oleObj spid="_x0000_s4270" name="Equation" r:id="rId4" imgW="190500" imgH="228600" progId="Equation.DSMT4">
                    <p:embed/>
                  </p:oleObj>
                </mc:Choice>
                <mc:Fallback>
                  <p:oleObj name="Equation" r:id="rId4" imgW="190500" imgH="228600" progId="Equation.DSMT4">
                    <p:embed/>
                    <p:pic>
                      <p:nvPicPr>
                        <p:cNvPr id="0" name="图片 42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9513" y="4249739"/>
                          <a:ext cx="536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4" name="Object 8"/>
            <p:cNvGraphicFramePr>
              <a:graphicFrameLocks noChangeAspect="1"/>
            </p:cNvGraphicFramePr>
            <p:nvPr/>
          </p:nvGraphicFramePr>
          <p:xfrm>
            <a:off x="2428875" y="5181602"/>
            <a:ext cx="444500" cy="571500"/>
          </p:xfrm>
          <a:graphic>
            <a:graphicData uri="http://schemas.openxmlformats.org/presentationml/2006/ole">
              <mc:AlternateContent xmlns:mc="http://schemas.openxmlformats.org/markup-compatibility/2006">
                <mc:Choice xmlns:v="urn:schemas-microsoft-com:vml" Requires="v">
                  <p:oleObj spid="_x0000_s4271" name="Equation" r:id="rId6" imgW="177800" imgH="228600" progId="Equation.DSMT4">
                    <p:embed/>
                  </p:oleObj>
                </mc:Choice>
                <mc:Fallback>
                  <p:oleObj name="Equation" r:id="rId6" imgW="177800" imgH="228600" progId="Equation.DSMT4">
                    <p:embed/>
                    <p:pic>
                      <p:nvPicPr>
                        <p:cNvPr id="0" name="图片 42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8875" y="5181602"/>
                          <a:ext cx="444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5" name="Object 9"/>
            <p:cNvGraphicFramePr>
              <a:graphicFrameLocks noChangeAspect="1"/>
            </p:cNvGraphicFramePr>
            <p:nvPr/>
          </p:nvGraphicFramePr>
          <p:xfrm>
            <a:off x="3886200" y="5456240"/>
            <a:ext cx="914400" cy="544512"/>
          </p:xfrm>
          <a:graphic>
            <a:graphicData uri="http://schemas.openxmlformats.org/presentationml/2006/ole">
              <mc:AlternateContent xmlns:mc="http://schemas.openxmlformats.org/markup-compatibility/2006">
                <mc:Choice xmlns:v="urn:schemas-microsoft-com:vml" Requires="v">
                  <p:oleObj spid="_x0000_s4272" name="Equation" r:id="rId8" imgW="419100" imgH="228600" progId="Equation.DSMT4">
                    <p:embed/>
                  </p:oleObj>
                </mc:Choice>
                <mc:Fallback>
                  <p:oleObj name="Equation" r:id="rId8" imgW="419100" imgH="228600" progId="Equation.DSMT4">
                    <p:embed/>
                    <p:pic>
                      <p:nvPicPr>
                        <p:cNvPr id="0" name="图片 427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6200" y="5456240"/>
                          <a:ext cx="9144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6" name="Object 10"/>
            <p:cNvGraphicFramePr>
              <a:graphicFrameLocks noChangeAspect="1"/>
            </p:cNvGraphicFramePr>
            <p:nvPr/>
          </p:nvGraphicFramePr>
          <p:xfrm>
            <a:off x="5105400" y="5257800"/>
            <a:ext cx="528638" cy="635000"/>
          </p:xfrm>
          <a:graphic>
            <a:graphicData uri="http://schemas.openxmlformats.org/presentationml/2006/ole">
              <mc:AlternateContent xmlns:mc="http://schemas.openxmlformats.org/markup-compatibility/2006">
                <mc:Choice xmlns:v="urn:schemas-microsoft-com:vml" Requires="v">
                  <p:oleObj spid="_x0000_s4273" name="Equation" r:id="rId10" imgW="190500" imgH="228600" progId="Equation.DSMT4">
                    <p:embed/>
                  </p:oleObj>
                </mc:Choice>
                <mc:Fallback>
                  <p:oleObj name="Equation" r:id="rId10" imgW="190500" imgH="228600" progId="Equation.DSMT4">
                    <p:embed/>
                    <p:pic>
                      <p:nvPicPr>
                        <p:cNvPr id="0" name="图片 427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5400" y="5257800"/>
                          <a:ext cx="52863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6631" name="文本框 38"/>
          <p:cNvSpPr txBox="1">
            <a:spLocks noChangeArrowheads="1"/>
          </p:cNvSpPr>
          <p:nvPr/>
        </p:nvSpPr>
        <p:spPr bwMode="auto">
          <a:xfrm>
            <a:off x="5899944" y="4764088"/>
            <a:ext cx="377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i="1">
                <a:solidFill>
                  <a:srgbClr val="FF0000"/>
                </a:solidFill>
              </a:rPr>
              <a:t>A</a:t>
            </a:r>
            <a:endParaRPr lang="zh-CN" altLang="en-US" i="1">
              <a:solidFill>
                <a:srgbClr val="FF0000"/>
              </a:solidFill>
            </a:endParaRPr>
          </a:p>
        </p:txBody>
      </p:sp>
      <p:sp>
        <p:nvSpPr>
          <p:cNvPr id="2663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26635" name="图片 17" descr="logo"/>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13"/>
          <a:stretch>
            <a:fillRect/>
          </a:stretch>
        </p:blipFill>
        <p:spPr>
          <a:xfrm>
            <a:off x="723900" y="1293515"/>
            <a:ext cx="11000000" cy="2647619"/>
          </a:xfrm>
          <a:prstGeom prst="rect">
            <a:avLst/>
          </a:prstGeom>
        </p:spPr>
      </p:pic>
    </p:spTree>
  </p:cSld>
  <p:clrMapOvr>
    <a:masterClrMapping/>
  </p:clrMapOvr>
  <p:transition spd="slow">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3"/>
          <p:cNvGrpSpPr/>
          <p:nvPr/>
        </p:nvGrpSpPr>
        <p:grpSpPr bwMode="auto">
          <a:xfrm>
            <a:off x="508000" y="336550"/>
            <a:ext cx="11383963" cy="987127"/>
            <a:chOff x="508000" y="336550"/>
            <a:chExt cx="11383963" cy="987127"/>
          </a:xfrm>
        </p:grpSpPr>
        <p:sp>
          <p:nvSpPr>
            <p:cNvPr id="28681"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8682"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5188"/>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684" name="文本框 29"/>
            <p:cNvSpPr txBox="1">
              <a:spLocks noChangeArrowheads="1"/>
            </p:cNvSpPr>
            <p:nvPr/>
          </p:nvSpPr>
          <p:spPr bwMode="auto">
            <a:xfrm>
              <a:off x="1164697" y="369570"/>
              <a:ext cx="965094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pPr>
              <a:r>
                <a:rPr lang="en-US" altLang="zh-CN" dirty="0">
                  <a:latin typeface="微软雅黑" panose="020B0503020204020204" pitchFamily="34" charset="-122"/>
                  <a:ea typeface="微软雅黑" panose="020B0503020204020204" pitchFamily="34" charset="-122"/>
                </a:rPr>
                <a:t>Bayesian </a:t>
              </a:r>
              <a:r>
                <a:rPr lang="en-US" altLang="zh-CN" dirty="0" smtClean="0">
                  <a:latin typeface="微软雅黑" panose="020B0503020204020204" pitchFamily="34" charset="-122"/>
                  <a:ea typeface="微软雅黑" panose="020B0503020204020204" pitchFamily="34" charset="-122"/>
                </a:rPr>
                <a:t>Theorem—</a:t>
              </a:r>
              <a:r>
                <a:rPr lang="en-US" altLang="zh-CN" dirty="0">
                  <a:solidFill>
                    <a:srgbClr val="00B0F0"/>
                  </a:solidFill>
                  <a:latin typeface="微软雅黑" panose="020B0503020204020204" pitchFamily="34" charset="-122"/>
                  <a:ea typeface="微软雅黑" panose="020B0503020204020204" pitchFamily="34" charset="-122"/>
                </a:rPr>
                <a:t>Bayes theorem </a:t>
              </a:r>
              <a:r>
                <a:rPr lang="zh-CN" altLang="en-US" dirty="0">
                  <a:solidFill>
                    <a:srgbClr val="00B0F0"/>
                  </a:solidFill>
                  <a:latin typeface="微软雅黑" panose="020B0503020204020204" pitchFamily="34" charset="-122"/>
                  <a:ea typeface="微软雅黑" panose="020B0503020204020204" pitchFamily="34" charset="-122"/>
                </a:rPr>
                <a:t>贝叶斯公式</a:t>
              </a:r>
              <a:endParaRPr lang="zh-CN" altLang="en-US" dirty="0">
                <a:solidFill>
                  <a:srgbClr val="00B0F0"/>
                </a:solidFill>
                <a:latin typeface="微软雅黑" panose="020B0503020204020204" pitchFamily="34" charset="-122"/>
                <a:ea typeface="微软雅黑" panose="020B0503020204020204" pitchFamily="34" charset="-122"/>
              </a:endParaRPr>
            </a:p>
            <a:p>
              <a:pPr>
                <a:lnSpc>
                  <a:spcPct val="100000"/>
                </a:lnSpc>
                <a:spcBef>
                  <a:spcPct val="0"/>
                </a:spcBef>
                <a:buFontTx/>
                <a:buNone/>
              </a:pPr>
              <a:endParaRPr lang="en-US" altLang="zh-CN" dirty="0">
                <a:latin typeface="微软雅黑" panose="020B0503020204020204" pitchFamily="34" charset="-122"/>
                <a:ea typeface="微软雅黑" panose="020B0503020204020204" pitchFamily="34" charset="-122"/>
              </a:endParaRPr>
            </a:p>
          </p:txBody>
        </p:sp>
      </p:grpSp>
      <p:sp>
        <p:nvSpPr>
          <p:cNvPr id="28679"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28680"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1321594" y="1357631"/>
            <a:ext cx="10076190" cy="3857143"/>
          </a:xfrm>
          <a:prstGeom prst="rect">
            <a:avLst/>
          </a:prstGeom>
        </p:spPr>
      </p:pic>
    </p:spTree>
  </p:cSld>
  <p:clrMapOvr>
    <a:masterClrMapping/>
  </p:clrMapOvr>
  <p:transition spd="slow">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3"/>
          <p:cNvGrpSpPr/>
          <p:nvPr/>
        </p:nvGrpSpPr>
        <p:grpSpPr bwMode="auto">
          <a:xfrm>
            <a:off x="508000" y="336550"/>
            <a:ext cx="11383963" cy="556240"/>
            <a:chOff x="508000" y="336550"/>
            <a:chExt cx="11383963" cy="556240"/>
          </a:xfrm>
        </p:grpSpPr>
        <p:sp>
          <p:nvSpPr>
            <p:cNvPr id="28681"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8682"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5188"/>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684" name="文本框 29"/>
            <p:cNvSpPr txBox="1">
              <a:spLocks noChangeArrowheads="1"/>
            </p:cNvSpPr>
            <p:nvPr/>
          </p:nvSpPr>
          <p:spPr bwMode="auto">
            <a:xfrm>
              <a:off x="1164697" y="369570"/>
              <a:ext cx="51946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dirty="0">
                  <a:latin typeface="微软雅黑" panose="020B0503020204020204" pitchFamily="34" charset="-122"/>
                  <a:ea typeface="微软雅黑" panose="020B0503020204020204" pitchFamily="34" charset="-122"/>
                </a:rPr>
                <a:t>Bayesian </a:t>
              </a:r>
              <a:r>
                <a:rPr lang="en-US" altLang="zh-CN" dirty="0" smtClean="0">
                  <a:latin typeface="微软雅黑" panose="020B0503020204020204" pitchFamily="34" charset="-122"/>
                  <a:ea typeface="微软雅黑" panose="020B0503020204020204" pitchFamily="34" charset="-122"/>
                </a:rPr>
                <a:t>Theorem—Review</a:t>
              </a:r>
              <a:endParaRPr lang="en-US" altLang="zh-CN" dirty="0">
                <a:latin typeface="微软雅黑" panose="020B0503020204020204" pitchFamily="34" charset="-122"/>
                <a:ea typeface="微软雅黑" panose="020B0503020204020204" pitchFamily="34" charset="-122"/>
              </a:endParaRPr>
            </a:p>
          </p:txBody>
        </p:sp>
      </p:grpSp>
      <p:sp>
        <p:nvSpPr>
          <p:cNvPr id="28679"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28680"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3"/>
          <a:stretch>
            <a:fillRect/>
          </a:stretch>
        </p:blipFill>
        <p:spPr>
          <a:xfrm>
            <a:off x="2854658" y="5070512"/>
            <a:ext cx="5796648" cy="1001795"/>
          </a:xfrm>
          <a:prstGeom prst="rect">
            <a:avLst/>
          </a:prstGeom>
        </p:spPr>
      </p:pic>
      <p:graphicFrame>
        <p:nvGraphicFramePr>
          <p:cNvPr id="11" name="表格 10"/>
          <p:cNvGraphicFramePr>
            <a:graphicFrameLocks noGrp="1"/>
          </p:cNvGraphicFramePr>
          <p:nvPr/>
        </p:nvGraphicFramePr>
        <p:xfrm>
          <a:off x="5298864" y="1084252"/>
          <a:ext cx="6208863" cy="3621379"/>
        </p:xfrm>
        <a:graphic>
          <a:graphicData uri="http://schemas.openxmlformats.org/drawingml/2006/table">
            <a:tbl>
              <a:tblPr>
                <a:tableStyleId>{5C22544A-7EE6-4342-B048-85BDC9FD1C3A}</a:tableStyleId>
              </a:tblPr>
              <a:tblGrid>
                <a:gridCol w="1206795"/>
                <a:gridCol w="1276958"/>
                <a:gridCol w="1290991"/>
                <a:gridCol w="1234861"/>
                <a:gridCol w="1199258"/>
              </a:tblGrid>
              <a:tr h="461965">
                <a:tc>
                  <a:txBody>
                    <a:bodyPr/>
                    <a:lstStyle/>
                    <a:p>
                      <a:pPr algn="ctr" fontAlgn="ctr"/>
                      <a:r>
                        <a:rPr lang="en-US" sz="1800" u="none" strike="noStrike" dirty="0">
                          <a:effectLst/>
                        </a:rPr>
                        <a:t>sepal length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1800" u="none" strike="noStrike" dirty="0">
                          <a:effectLst/>
                        </a:rPr>
                        <a:t>sepal width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1800" u="none" strike="noStrike" dirty="0">
                          <a:effectLst/>
                        </a:rPr>
                        <a:t>petal length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1800" u="none" strike="noStrike" dirty="0">
                          <a:effectLst/>
                        </a:rPr>
                        <a:t>petal width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1800" u="none" strike="noStrike" dirty="0">
                          <a:effectLst/>
                        </a:rPr>
                        <a:t>Species</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r>
              <a:tr h="351046">
                <a:tc>
                  <a:txBody>
                    <a:bodyPr/>
                    <a:lstStyle/>
                    <a:p>
                      <a:pPr algn="ctr" fontAlgn="ctr"/>
                      <a:r>
                        <a:rPr lang="en-US" altLang="zh-CN" sz="1800" u="none" strike="noStrike" dirty="0">
                          <a:effectLst/>
                        </a:rPr>
                        <a:t>5.1</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dirty="0">
                          <a:effectLst/>
                        </a:rPr>
                        <a:t>3.5</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dirty="0">
                          <a:effectLst/>
                        </a:rPr>
                        <a:t>1.4</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dirty="0">
                          <a:effectLst/>
                        </a:rPr>
                        <a:t>0.2</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1800" u="none" strike="noStrike" dirty="0" err="1">
                          <a:effectLst/>
                        </a:rPr>
                        <a:t>Setosa</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r>
              <a:tr h="351046">
                <a:tc>
                  <a:txBody>
                    <a:bodyPr/>
                    <a:lstStyle/>
                    <a:p>
                      <a:pPr algn="ctr" fontAlgn="ctr"/>
                      <a:r>
                        <a:rPr lang="en-US" altLang="zh-CN" sz="1800" u="none" strike="noStrike">
                          <a:effectLst/>
                        </a:rPr>
                        <a:t>4.9</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dirty="0">
                          <a:effectLst/>
                        </a:rPr>
                        <a:t>3</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dirty="0">
                          <a:effectLst/>
                        </a:rPr>
                        <a:t>1.4</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dirty="0">
                          <a:effectLst/>
                        </a:rPr>
                        <a:t>0.2</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1800" u="none" strike="noStrike">
                          <a:effectLst/>
                        </a:rPr>
                        <a:t>Setosa</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r>
              <a:tr h="351046">
                <a:tc>
                  <a:txBody>
                    <a:bodyPr/>
                    <a:lstStyle/>
                    <a:p>
                      <a:pPr algn="ctr" fontAlgn="ctr"/>
                      <a:r>
                        <a:rPr lang="en-US" altLang="zh-CN" sz="1800" u="none" strike="noStrike">
                          <a:effectLst/>
                        </a:rPr>
                        <a:t>4.7</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a:effectLst/>
                        </a:rPr>
                        <a:t>3.2</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dirty="0">
                          <a:effectLst/>
                        </a:rPr>
                        <a:t>1.3</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dirty="0">
                          <a:effectLst/>
                        </a:rPr>
                        <a:t>0.2</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1800" u="none" strike="noStrike">
                          <a:effectLst/>
                        </a:rPr>
                        <a:t>Setosa</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r>
              <a:tr h="351046">
                <a:tc>
                  <a:txBody>
                    <a:bodyPr/>
                    <a:lstStyle/>
                    <a:p>
                      <a:pPr algn="ctr" fontAlgn="ctr"/>
                      <a:r>
                        <a:rPr lang="en-US" altLang="zh-CN" sz="1800" u="none" strike="noStrike" dirty="0">
                          <a:effectLst/>
                        </a:rPr>
                        <a:t>5.7</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a:effectLst/>
                        </a:rPr>
                        <a:t>2.8</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dirty="0">
                          <a:effectLst/>
                        </a:rPr>
                        <a:t>4.5</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dirty="0">
                          <a:effectLst/>
                        </a:rPr>
                        <a:t>1.3</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1800" u="none" strike="noStrike">
                          <a:effectLst/>
                        </a:rPr>
                        <a:t>Versicolour</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r>
              <a:tr h="351046">
                <a:tc>
                  <a:txBody>
                    <a:bodyPr/>
                    <a:lstStyle/>
                    <a:p>
                      <a:pPr algn="ctr" fontAlgn="ctr"/>
                      <a:r>
                        <a:rPr lang="en-US" altLang="zh-CN" sz="1800" u="none" strike="noStrike" dirty="0">
                          <a:effectLst/>
                        </a:rPr>
                        <a:t>6.3</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a:effectLst/>
                        </a:rPr>
                        <a:t>3.3</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a:effectLst/>
                        </a:rPr>
                        <a:t>4.7</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dirty="0">
                          <a:effectLst/>
                        </a:rPr>
                        <a:t>1.6</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1800" u="none" strike="noStrike" dirty="0" err="1">
                          <a:effectLst/>
                        </a:rPr>
                        <a:t>Versicolour</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r>
              <a:tr h="351046">
                <a:tc>
                  <a:txBody>
                    <a:bodyPr/>
                    <a:lstStyle/>
                    <a:p>
                      <a:pPr algn="ctr" fontAlgn="ctr"/>
                      <a:r>
                        <a:rPr lang="en-US" altLang="zh-CN" sz="1800" u="none" strike="noStrike" dirty="0">
                          <a:effectLst/>
                        </a:rPr>
                        <a:t>4.9</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dirty="0">
                          <a:effectLst/>
                        </a:rPr>
                        <a:t>2.4</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dirty="0">
                          <a:effectLst/>
                        </a:rPr>
                        <a:t>3.3</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dirty="0">
                          <a:effectLst/>
                        </a:rPr>
                        <a:t>1</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1800" u="none" strike="noStrike" dirty="0" err="1">
                          <a:effectLst/>
                        </a:rPr>
                        <a:t>Versicolour</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r>
              <a:tr h="351046">
                <a:tc>
                  <a:txBody>
                    <a:bodyPr/>
                    <a:lstStyle/>
                    <a:p>
                      <a:pPr algn="ctr" fontAlgn="ctr"/>
                      <a:r>
                        <a:rPr lang="en-US" altLang="zh-CN" sz="1800" u="none" strike="noStrike" dirty="0">
                          <a:effectLst/>
                        </a:rPr>
                        <a:t>6</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dirty="0">
                          <a:effectLst/>
                        </a:rPr>
                        <a:t>2.2</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dirty="0">
                          <a:effectLst/>
                        </a:rPr>
                        <a:t>5</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dirty="0">
                          <a:effectLst/>
                        </a:rPr>
                        <a:t>1.5</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1800" u="none" strike="noStrike" dirty="0" err="1">
                          <a:effectLst/>
                        </a:rPr>
                        <a:t>Virginica</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r>
              <a:tr h="351046">
                <a:tc>
                  <a:txBody>
                    <a:bodyPr/>
                    <a:lstStyle/>
                    <a:p>
                      <a:pPr algn="ctr" fontAlgn="ctr"/>
                      <a:r>
                        <a:rPr lang="en-US" altLang="zh-CN" sz="1800" u="none" strike="noStrike">
                          <a:effectLst/>
                        </a:rPr>
                        <a:t>6.5</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a:effectLst/>
                        </a:rPr>
                        <a:t>3.2</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a:effectLst/>
                        </a:rPr>
                        <a:t>5.1</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a:effectLst/>
                        </a:rPr>
                        <a:t>2</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1800" u="none" strike="noStrike" dirty="0" err="1">
                          <a:effectLst/>
                        </a:rPr>
                        <a:t>Virginica</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r>
              <a:tr h="351046">
                <a:tc>
                  <a:txBody>
                    <a:bodyPr/>
                    <a:lstStyle/>
                    <a:p>
                      <a:pPr algn="ctr" fontAlgn="ctr"/>
                      <a:r>
                        <a:rPr lang="en-US" altLang="zh-CN" sz="1800" u="none" strike="noStrike">
                          <a:effectLst/>
                        </a:rPr>
                        <a:t>6.4</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dirty="0">
                          <a:effectLst/>
                        </a:rPr>
                        <a:t>2.7</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a:effectLst/>
                        </a:rPr>
                        <a:t>5.3</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1800" u="none" strike="noStrike" dirty="0">
                          <a:effectLst/>
                        </a:rPr>
                        <a:t>1.9</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1800" u="none" strike="noStrike" dirty="0" err="1">
                          <a:effectLst/>
                        </a:rPr>
                        <a:t>Virginica</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r>
            </a:tbl>
          </a:graphicData>
        </a:graphic>
      </p:graphicFrame>
      <p:sp>
        <p:nvSpPr>
          <p:cNvPr id="12" name="TextBox 7"/>
          <p:cNvSpPr txBox="1">
            <a:spLocks noChangeArrowheads="1"/>
          </p:cNvSpPr>
          <p:nvPr/>
        </p:nvSpPr>
        <p:spPr bwMode="auto">
          <a:xfrm>
            <a:off x="680224" y="1701700"/>
            <a:ext cx="382510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smtClean="0">
                <a:solidFill>
                  <a:srgbClr val="FF0000"/>
                </a:solidFill>
                <a:latin typeface="微软雅黑" panose="020B0503020204020204" pitchFamily="34" charset="-122"/>
                <a:ea typeface="微软雅黑" panose="020B0503020204020204" pitchFamily="34" charset="-122"/>
              </a:rPr>
              <a:t>Sample space / Event</a:t>
            </a:r>
            <a:r>
              <a:rPr lang="zh-CN" altLang="en-US" sz="2400" dirty="0" smtClean="0">
                <a:solidFill>
                  <a:srgbClr val="FF0000"/>
                </a:solidFill>
                <a:latin typeface="微软雅黑" panose="020B0503020204020204" pitchFamily="34" charset="-122"/>
                <a:ea typeface="微软雅黑" panose="020B0503020204020204" pitchFamily="34" charset="-122"/>
              </a:rPr>
              <a:t>；</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smtClean="0">
                <a:solidFill>
                  <a:srgbClr val="262626"/>
                </a:solidFill>
                <a:latin typeface="微软雅黑" panose="020B0503020204020204" pitchFamily="34" charset="-122"/>
                <a:ea typeface="微软雅黑" panose="020B0503020204020204" pitchFamily="34" charset="-122"/>
              </a:rPr>
              <a:t>Feature / Feature vector</a:t>
            </a:r>
            <a:r>
              <a:rPr lang="zh-CN" altLang="en-US" sz="2400" dirty="0" smtClean="0">
                <a:solidFill>
                  <a:srgbClr val="262626"/>
                </a:solidFill>
                <a:latin typeface="微软雅黑" panose="020B0503020204020204" pitchFamily="34" charset="-122"/>
                <a:ea typeface="微软雅黑" panose="020B0503020204020204" pitchFamily="34" charset="-122"/>
              </a:rPr>
              <a:t>；</a:t>
            </a:r>
            <a:endParaRPr lang="en-US" altLang="zh-CN" sz="2400" dirty="0" smtClean="0">
              <a:solidFill>
                <a:srgbClr val="262626"/>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smtClean="0">
                <a:solidFill>
                  <a:srgbClr val="00B0F0"/>
                </a:solidFill>
                <a:latin typeface="微软雅黑" panose="020B0503020204020204" pitchFamily="34" charset="-122"/>
                <a:ea typeface="微软雅黑" panose="020B0503020204020204" pitchFamily="34" charset="-122"/>
              </a:rPr>
              <a:t>Class / Label ; </a:t>
            </a:r>
            <a:endParaRPr lang="en-US" altLang="zh-CN" sz="2400" dirty="0" smtClean="0">
              <a:solidFill>
                <a:srgbClr val="00B0F0"/>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smtClean="0">
                <a:solidFill>
                  <a:srgbClr val="262626"/>
                </a:solidFill>
                <a:latin typeface="微软雅黑" panose="020B0503020204020204" pitchFamily="34" charset="-122"/>
                <a:ea typeface="微软雅黑" panose="020B0503020204020204" pitchFamily="34" charset="-122"/>
              </a:rPr>
              <a:t>Partition: property ?</a:t>
            </a:r>
            <a:endParaRPr lang="en-US" altLang="zh-CN" sz="2400" dirty="0" smtClean="0">
              <a:solidFill>
                <a:srgbClr val="262626"/>
              </a:solidFill>
              <a:latin typeface="微软雅黑" panose="020B0503020204020204" pitchFamily="34" charset="-122"/>
              <a:ea typeface="微软雅黑" panose="020B0503020204020204" pitchFamily="34" charset="-122"/>
            </a:endParaRPr>
          </a:p>
        </p:txBody>
      </p:sp>
      <p:sp>
        <p:nvSpPr>
          <p:cNvPr id="2" name="矩形 1"/>
          <p:cNvSpPr/>
          <p:nvPr/>
        </p:nvSpPr>
        <p:spPr>
          <a:xfrm>
            <a:off x="5314950" y="1507755"/>
            <a:ext cx="5010150" cy="32547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314950" y="1109990"/>
            <a:ext cx="5010150" cy="329825"/>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314950" y="2240339"/>
            <a:ext cx="5010150" cy="329825"/>
          </a:xfrm>
          <a:prstGeom prst="rect">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367657" y="1507755"/>
            <a:ext cx="1109968" cy="3254745"/>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0458144" y="2270221"/>
            <a:ext cx="928993" cy="27005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heel(1)">
                                      <p:cBhvr>
                                        <p:cTn id="21" dur="2000"/>
                                        <p:tgtEl>
                                          <p:spTgt spid="18"/>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heel(1)">
                                      <p:cBhvr>
                                        <p:cTn id="24"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组合 3"/>
          <p:cNvGrpSpPr/>
          <p:nvPr/>
        </p:nvGrpSpPr>
        <p:grpSpPr bwMode="auto">
          <a:xfrm>
            <a:off x="508000" y="336550"/>
            <a:ext cx="11383963" cy="556240"/>
            <a:chOff x="508000" y="336550"/>
            <a:chExt cx="11383963" cy="556240"/>
          </a:xfrm>
        </p:grpSpPr>
        <p:sp>
          <p:nvSpPr>
            <p:cNvPr id="30727"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30728"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5188"/>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0" name="文本框 29"/>
            <p:cNvSpPr txBox="1">
              <a:spLocks noChangeArrowheads="1"/>
            </p:cNvSpPr>
            <p:nvPr/>
          </p:nvSpPr>
          <p:spPr bwMode="auto">
            <a:xfrm>
              <a:off x="1164697" y="369570"/>
              <a:ext cx="75221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dirty="0">
                  <a:latin typeface="微软雅黑" panose="020B0503020204020204" pitchFamily="34" charset="-122"/>
                  <a:ea typeface="微软雅黑" panose="020B0503020204020204" pitchFamily="34" charset="-122"/>
                </a:rPr>
                <a:t>Bayesian </a:t>
              </a:r>
              <a:r>
                <a:rPr lang="en-US" altLang="zh-CN" dirty="0" smtClean="0">
                  <a:latin typeface="微软雅黑" panose="020B0503020204020204" pitchFamily="34" charset="-122"/>
                  <a:ea typeface="微软雅黑" panose="020B0503020204020204" pitchFamily="34" charset="-122"/>
                </a:rPr>
                <a:t>Theorem—Another example</a:t>
              </a:r>
              <a:endParaRPr lang="en-US" altLang="zh-CN" dirty="0">
                <a:latin typeface="微软雅黑" panose="020B0503020204020204" pitchFamily="34" charset="-122"/>
                <a:ea typeface="微软雅黑" panose="020B0503020204020204" pitchFamily="34" charset="-122"/>
              </a:endParaRPr>
            </a:p>
          </p:txBody>
        </p:sp>
      </p:grpSp>
      <p:sp>
        <p:nvSpPr>
          <p:cNvPr id="30724" name="TextBox 7"/>
          <p:cNvSpPr txBox="1">
            <a:spLocks noChangeArrowheads="1"/>
          </p:cNvSpPr>
          <p:nvPr/>
        </p:nvSpPr>
        <p:spPr bwMode="auto">
          <a:xfrm>
            <a:off x="1232694" y="1431775"/>
            <a:ext cx="998537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a:solidFill>
                  <a:srgbClr val="262626"/>
                </a:solidFill>
                <a:latin typeface="微软雅黑" panose="020B0503020204020204" pitchFamily="34" charset="-122"/>
                <a:ea typeface="微软雅黑" panose="020B0503020204020204" pitchFamily="34" charset="-122"/>
              </a:rPr>
              <a:t> </a:t>
            </a:r>
            <a:r>
              <a:rPr lang="en-US" altLang="zh-CN" sz="2400" dirty="0" smtClean="0">
                <a:solidFill>
                  <a:srgbClr val="262626"/>
                </a:solidFill>
                <a:latin typeface="微软雅黑" panose="020B0503020204020204" pitchFamily="34" charset="-122"/>
                <a:ea typeface="微软雅黑" panose="020B0503020204020204" pitchFamily="34" charset="-122"/>
              </a:rPr>
              <a:t>      </a:t>
            </a:r>
            <a:r>
              <a:rPr lang="zh-CN" altLang="en-US" sz="2400" dirty="0" smtClean="0">
                <a:solidFill>
                  <a:srgbClr val="262626"/>
                </a:solidFill>
                <a:latin typeface="微软雅黑" panose="020B0503020204020204" pitchFamily="34" charset="-122"/>
                <a:ea typeface="微软雅黑" panose="020B0503020204020204" pitchFamily="34" charset="-122"/>
              </a:rPr>
              <a:t>有</a:t>
            </a:r>
            <a:r>
              <a:rPr lang="zh-CN" altLang="en-US" sz="2400" dirty="0">
                <a:solidFill>
                  <a:srgbClr val="262626"/>
                </a:solidFill>
                <a:latin typeface="微软雅黑" panose="020B0503020204020204" pitchFamily="34" charset="-122"/>
                <a:ea typeface="微软雅黑" panose="020B0503020204020204" pitchFamily="34" charset="-122"/>
              </a:rPr>
              <a:t>一家医院为了研究癌症的诊断，对一大批人作了一次</a:t>
            </a:r>
            <a:r>
              <a:rPr lang="zh-CN" altLang="en-US" sz="2400" dirty="0" smtClean="0">
                <a:solidFill>
                  <a:srgbClr val="262626"/>
                </a:solidFill>
                <a:latin typeface="微软雅黑" panose="020B0503020204020204" pitchFamily="34" charset="-122"/>
                <a:ea typeface="微软雅黑" panose="020B0503020204020204" pitchFamily="34" charset="-122"/>
              </a:rPr>
              <a:t>普查（非完美试验 </a:t>
            </a:r>
            <a:r>
              <a:rPr lang="en-US" altLang="zh-CN" sz="2400" dirty="0" smtClean="0">
                <a:solidFill>
                  <a:srgbClr val="262626"/>
                </a:solidFill>
                <a:latin typeface="微软雅黑" panose="020B0503020204020204" pitchFamily="34" charset="-122"/>
                <a:ea typeface="微软雅黑" panose="020B0503020204020204" pitchFamily="34" charset="-122"/>
              </a:rPr>
              <a:t>imperfect test</a:t>
            </a:r>
            <a:r>
              <a:rPr lang="zh-CN" altLang="en-US" sz="2400" dirty="0" smtClean="0">
                <a:solidFill>
                  <a:srgbClr val="262626"/>
                </a:solidFill>
                <a:latin typeface="微软雅黑" panose="020B0503020204020204" pitchFamily="34" charset="-122"/>
                <a:ea typeface="微软雅黑" panose="020B0503020204020204" pitchFamily="34" charset="-122"/>
              </a:rPr>
              <a:t>），</a:t>
            </a:r>
            <a:r>
              <a:rPr lang="zh-CN" altLang="en-US" sz="2400" dirty="0">
                <a:solidFill>
                  <a:srgbClr val="262626"/>
                </a:solidFill>
                <a:latin typeface="微软雅黑" panose="020B0503020204020204" pitchFamily="34" charset="-122"/>
                <a:ea typeface="微软雅黑" panose="020B0503020204020204" pitchFamily="34" charset="-122"/>
              </a:rPr>
              <a:t>给每人打了试验针，然后进行统计，得到如下统计数字：</a:t>
            </a:r>
            <a:endParaRPr lang="zh-CN" altLang="en-US" sz="2400" dirty="0">
              <a:solidFill>
                <a:srgbClr val="262626"/>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zh-CN" altLang="en-US" sz="2400" dirty="0">
                <a:solidFill>
                  <a:srgbClr val="262626"/>
                </a:solidFill>
                <a:latin typeface="微软雅黑" panose="020B0503020204020204" pitchFamily="34" charset="-122"/>
                <a:ea typeface="微软雅黑" panose="020B0503020204020204" pitchFamily="34" charset="-122"/>
              </a:rPr>
              <a:t>    ①这批人中，每</a:t>
            </a:r>
            <a:r>
              <a:rPr lang="en-US" altLang="zh-CN" sz="2400" dirty="0">
                <a:solidFill>
                  <a:srgbClr val="262626"/>
                </a:solidFill>
                <a:latin typeface="微软雅黑" panose="020B0503020204020204" pitchFamily="34" charset="-122"/>
                <a:ea typeface="微软雅黑" panose="020B0503020204020204" pitchFamily="34" charset="-122"/>
              </a:rPr>
              <a:t>1000</a:t>
            </a:r>
            <a:r>
              <a:rPr lang="zh-CN" altLang="en-US" sz="2400" dirty="0">
                <a:solidFill>
                  <a:srgbClr val="262626"/>
                </a:solidFill>
                <a:latin typeface="微软雅黑" panose="020B0503020204020204" pitchFamily="34" charset="-122"/>
                <a:ea typeface="微软雅黑" panose="020B0503020204020204" pitchFamily="34" charset="-122"/>
              </a:rPr>
              <a:t>人有</a:t>
            </a:r>
            <a:r>
              <a:rPr lang="en-US" altLang="zh-CN" sz="2400" dirty="0">
                <a:solidFill>
                  <a:srgbClr val="262626"/>
                </a:solidFill>
                <a:latin typeface="微软雅黑" panose="020B0503020204020204" pitchFamily="34" charset="-122"/>
                <a:ea typeface="微软雅黑" panose="020B0503020204020204" pitchFamily="34" charset="-122"/>
              </a:rPr>
              <a:t>5</a:t>
            </a:r>
            <a:r>
              <a:rPr lang="zh-CN" altLang="en-US" sz="2400" dirty="0">
                <a:solidFill>
                  <a:srgbClr val="262626"/>
                </a:solidFill>
                <a:latin typeface="微软雅黑" panose="020B0503020204020204" pitchFamily="34" charset="-122"/>
                <a:ea typeface="微软雅黑" panose="020B0503020204020204" pitchFamily="34" charset="-122"/>
              </a:rPr>
              <a:t>个癌症病人；</a:t>
            </a:r>
            <a:endParaRPr lang="zh-CN" altLang="en-US" sz="2400" dirty="0">
              <a:solidFill>
                <a:srgbClr val="262626"/>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zh-CN" altLang="en-US" sz="2400" dirty="0">
                <a:solidFill>
                  <a:srgbClr val="262626"/>
                </a:solidFill>
                <a:latin typeface="微软雅黑" panose="020B0503020204020204" pitchFamily="34" charset="-122"/>
                <a:ea typeface="微软雅黑" panose="020B0503020204020204" pitchFamily="34" charset="-122"/>
              </a:rPr>
              <a:t>    ②这批人中，每</a:t>
            </a:r>
            <a:r>
              <a:rPr lang="en-US" altLang="zh-CN" sz="2400" dirty="0">
                <a:solidFill>
                  <a:srgbClr val="262626"/>
                </a:solidFill>
                <a:latin typeface="微软雅黑" panose="020B0503020204020204" pitchFamily="34" charset="-122"/>
                <a:ea typeface="微软雅黑" panose="020B0503020204020204" pitchFamily="34" charset="-122"/>
              </a:rPr>
              <a:t>100</a:t>
            </a:r>
            <a:r>
              <a:rPr lang="zh-CN" altLang="en-US" sz="2400" dirty="0">
                <a:solidFill>
                  <a:srgbClr val="262626"/>
                </a:solidFill>
                <a:latin typeface="微软雅黑" panose="020B0503020204020204" pitchFamily="34" charset="-122"/>
                <a:ea typeface="微软雅黑" panose="020B0503020204020204" pitchFamily="34" charset="-122"/>
              </a:rPr>
              <a:t>个正常人有</a:t>
            </a:r>
            <a:r>
              <a:rPr lang="en-US" altLang="zh-CN" sz="2400" dirty="0">
                <a:solidFill>
                  <a:srgbClr val="262626"/>
                </a:solidFill>
                <a:latin typeface="微软雅黑" panose="020B0503020204020204" pitchFamily="34" charset="-122"/>
                <a:ea typeface="微软雅黑" panose="020B0503020204020204" pitchFamily="34" charset="-122"/>
              </a:rPr>
              <a:t>1</a:t>
            </a:r>
            <a:r>
              <a:rPr lang="zh-CN" altLang="en-US" sz="2400" dirty="0">
                <a:solidFill>
                  <a:srgbClr val="262626"/>
                </a:solidFill>
                <a:latin typeface="微软雅黑" panose="020B0503020204020204" pitchFamily="34" charset="-122"/>
                <a:ea typeface="微软雅黑" panose="020B0503020204020204" pitchFamily="34" charset="-122"/>
              </a:rPr>
              <a:t>人对试验的反应为阳性，</a:t>
            </a:r>
            <a:endParaRPr lang="zh-CN" altLang="en-US" sz="2400" dirty="0">
              <a:solidFill>
                <a:srgbClr val="262626"/>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zh-CN" altLang="en-US" sz="2400" dirty="0">
                <a:solidFill>
                  <a:srgbClr val="262626"/>
                </a:solidFill>
                <a:latin typeface="微软雅黑" panose="020B0503020204020204" pitchFamily="34" charset="-122"/>
                <a:ea typeface="微软雅黑" panose="020B0503020204020204" pitchFamily="34" charset="-122"/>
              </a:rPr>
              <a:t>    ③这批人中，每</a:t>
            </a:r>
            <a:r>
              <a:rPr lang="en-US" altLang="zh-CN" sz="2400" dirty="0">
                <a:solidFill>
                  <a:srgbClr val="262626"/>
                </a:solidFill>
                <a:latin typeface="微软雅黑" panose="020B0503020204020204" pitchFamily="34" charset="-122"/>
                <a:ea typeface="微软雅黑" panose="020B0503020204020204" pitchFamily="34" charset="-122"/>
              </a:rPr>
              <a:t>100</a:t>
            </a:r>
            <a:r>
              <a:rPr lang="zh-CN" altLang="en-US" sz="2400" dirty="0">
                <a:solidFill>
                  <a:srgbClr val="262626"/>
                </a:solidFill>
                <a:latin typeface="微软雅黑" panose="020B0503020204020204" pitchFamily="34" charset="-122"/>
                <a:ea typeface="微软雅黑" panose="020B0503020204020204" pitchFamily="34" charset="-122"/>
              </a:rPr>
              <a:t>个癌症病人有</a:t>
            </a:r>
            <a:r>
              <a:rPr lang="en-US" altLang="zh-CN" sz="2400" dirty="0">
                <a:solidFill>
                  <a:srgbClr val="262626"/>
                </a:solidFill>
                <a:latin typeface="微软雅黑" panose="020B0503020204020204" pitchFamily="34" charset="-122"/>
                <a:ea typeface="微软雅黑" panose="020B0503020204020204" pitchFamily="34" charset="-122"/>
              </a:rPr>
              <a:t>95</a:t>
            </a:r>
            <a:r>
              <a:rPr lang="zh-CN" altLang="en-US" sz="2400" dirty="0">
                <a:solidFill>
                  <a:srgbClr val="262626"/>
                </a:solidFill>
                <a:latin typeface="微软雅黑" panose="020B0503020204020204" pitchFamily="34" charset="-122"/>
                <a:ea typeface="微软雅黑" panose="020B0503020204020204" pitchFamily="34" charset="-122"/>
              </a:rPr>
              <a:t>入对试验的反应为阳性。</a:t>
            </a:r>
            <a:endParaRPr lang="zh-CN" altLang="en-US" sz="2400" dirty="0">
              <a:solidFill>
                <a:srgbClr val="262626"/>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zh-CN" altLang="en-US" sz="2400" dirty="0">
                <a:solidFill>
                  <a:srgbClr val="262626"/>
                </a:solidFill>
                <a:latin typeface="微软雅黑" panose="020B0503020204020204" pitchFamily="34" charset="-122"/>
                <a:ea typeface="微软雅黑" panose="020B0503020204020204" pitchFamily="34" charset="-122"/>
              </a:rPr>
              <a:t>   通过普查统计，该医院可开展癌症诊断</a:t>
            </a:r>
            <a:r>
              <a:rPr lang="zh-CN" altLang="en-US" sz="2400" dirty="0" smtClean="0">
                <a:solidFill>
                  <a:srgbClr val="262626"/>
                </a:solidFill>
                <a:latin typeface="微软雅黑" panose="020B0503020204020204" pitchFamily="34" charset="-122"/>
                <a:ea typeface="微软雅黑" panose="020B0503020204020204" pitchFamily="34" charset="-122"/>
              </a:rPr>
              <a:t>。</a:t>
            </a:r>
            <a:endParaRPr lang="en-US" altLang="zh-CN" sz="2400" dirty="0" smtClean="0">
              <a:solidFill>
                <a:srgbClr val="262626"/>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zh-CN" altLang="en-US" sz="2400" dirty="0" smtClean="0">
                <a:solidFill>
                  <a:srgbClr val="262626"/>
                </a:solidFill>
                <a:latin typeface="微软雅黑" panose="020B0503020204020204" pitchFamily="34" charset="-122"/>
                <a:ea typeface="微软雅黑" panose="020B0503020204020204" pitchFamily="34" charset="-122"/>
              </a:rPr>
              <a:t>现在</a:t>
            </a:r>
            <a:r>
              <a:rPr lang="zh-CN" altLang="en-US" sz="2400" dirty="0">
                <a:solidFill>
                  <a:srgbClr val="262626"/>
                </a:solidFill>
                <a:latin typeface="微软雅黑" panose="020B0503020204020204" pitchFamily="34" charset="-122"/>
                <a:ea typeface="微软雅黑" panose="020B0503020204020204" pitchFamily="34" charset="-122"/>
              </a:rPr>
              <a:t>某人试验结果为阳性</a:t>
            </a:r>
            <a:r>
              <a:rPr lang="zh-CN" altLang="en-US" sz="2400" dirty="0" smtClean="0">
                <a:solidFill>
                  <a:srgbClr val="262626"/>
                </a:solidFill>
                <a:latin typeface="微软雅黑" panose="020B0503020204020204" pitchFamily="34" charset="-122"/>
                <a:ea typeface="微软雅黑" panose="020B0503020204020204" pitchFamily="34" charset="-122"/>
              </a:rPr>
              <a:t>，</a:t>
            </a:r>
            <a:r>
              <a:rPr lang="zh-CN" altLang="en-US" sz="2400" dirty="0">
                <a:solidFill>
                  <a:srgbClr val="262626"/>
                </a:solidFill>
                <a:latin typeface="微软雅黑" panose="020B0503020204020204" pitchFamily="34" charset="-122"/>
                <a:ea typeface="微软雅黑" panose="020B0503020204020204" pitchFamily="34" charset="-122"/>
              </a:rPr>
              <a:t>这</a:t>
            </a:r>
            <a:r>
              <a:rPr lang="zh-CN" altLang="en-US" sz="2400" dirty="0" smtClean="0">
                <a:solidFill>
                  <a:srgbClr val="262626"/>
                </a:solidFill>
                <a:latin typeface="微软雅黑" panose="020B0503020204020204" pitchFamily="34" charset="-122"/>
                <a:ea typeface="微软雅黑" panose="020B0503020204020204" pitchFamily="34" charset="-122"/>
              </a:rPr>
              <a:t>个人是正常人以及患癌的概率分别是多少</a:t>
            </a:r>
            <a:r>
              <a:rPr lang="en-US" altLang="zh-CN" sz="2400" dirty="0" smtClean="0">
                <a:solidFill>
                  <a:srgbClr val="262626"/>
                </a:solidFill>
                <a:latin typeface="微软雅黑" panose="020B0503020204020204" pitchFamily="34" charset="-122"/>
                <a:ea typeface="微软雅黑" panose="020B0503020204020204" pitchFamily="34" charset="-122"/>
              </a:rPr>
              <a:t>?</a:t>
            </a:r>
            <a:endParaRPr lang="en-US" altLang="zh-CN" sz="2400" baseline="-25000" dirty="0">
              <a:solidFill>
                <a:srgbClr val="262626"/>
              </a:solidFill>
              <a:latin typeface="微软雅黑" panose="020B0503020204020204" pitchFamily="34" charset="-122"/>
              <a:ea typeface="微软雅黑" panose="020B0503020204020204" pitchFamily="34" charset="-122"/>
            </a:endParaRPr>
          </a:p>
        </p:txBody>
      </p:sp>
      <p:sp>
        <p:nvSpPr>
          <p:cNvPr id="30725"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30726"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组合 3"/>
          <p:cNvGrpSpPr/>
          <p:nvPr/>
        </p:nvGrpSpPr>
        <p:grpSpPr bwMode="auto">
          <a:xfrm>
            <a:off x="508000" y="336550"/>
            <a:ext cx="11383963" cy="556240"/>
            <a:chOff x="508000" y="336550"/>
            <a:chExt cx="11383963" cy="556240"/>
          </a:xfrm>
        </p:grpSpPr>
        <p:sp>
          <p:nvSpPr>
            <p:cNvPr id="32786"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32787"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5188"/>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2789" name="文本框 29"/>
            <p:cNvSpPr txBox="1">
              <a:spLocks noChangeArrowheads="1"/>
            </p:cNvSpPr>
            <p:nvPr/>
          </p:nvSpPr>
          <p:spPr bwMode="auto">
            <a:xfrm>
              <a:off x="1164697" y="369570"/>
              <a:ext cx="73352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dirty="0">
                  <a:latin typeface="微软雅黑" panose="020B0503020204020204" pitchFamily="34" charset="-122"/>
                  <a:ea typeface="微软雅黑" panose="020B0503020204020204" pitchFamily="34" charset="-122"/>
                </a:rPr>
                <a:t>Bayesian Theorem—Another example</a:t>
              </a:r>
              <a:endParaRPr lang="en-US" altLang="zh-CN" dirty="0">
                <a:latin typeface="微软雅黑" panose="020B0503020204020204" pitchFamily="34" charset="-122"/>
                <a:ea typeface="微软雅黑" panose="020B0503020204020204" pitchFamily="34" charset="-122"/>
              </a:endParaRPr>
            </a:p>
          </p:txBody>
        </p:sp>
      </p:grpSp>
      <p:sp>
        <p:nvSpPr>
          <p:cNvPr id="32771" name="矩形 11"/>
          <p:cNvSpPr>
            <a:spLocks noChangeArrowheads="1"/>
          </p:cNvSpPr>
          <p:nvPr/>
        </p:nvSpPr>
        <p:spPr bwMode="auto">
          <a:xfrm>
            <a:off x="1164697" y="1339604"/>
            <a:ext cx="1409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sz="2400" dirty="0">
                <a:solidFill>
                  <a:srgbClr val="00B0F0"/>
                </a:solidFill>
                <a:latin typeface="微软雅黑" panose="020B0503020204020204" pitchFamily="34" charset="-122"/>
                <a:ea typeface="微软雅黑" panose="020B0503020204020204" pitchFamily="34" charset="-122"/>
              </a:rPr>
              <a:t>Solution</a:t>
            </a:r>
            <a:endParaRPr lang="zh-CN" altLang="en-US" sz="2400" dirty="0">
              <a:solidFill>
                <a:srgbClr val="00B0F0"/>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2229226" y="2742151"/>
          <a:ext cx="8936188" cy="2809876"/>
        </p:xfrm>
        <a:graphic>
          <a:graphicData uri="http://schemas.openxmlformats.org/drawingml/2006/table">
            <a:tbl>
              <a:tblPr firstRow="1" bandRow="1">
                <a:tableStyleId>{BC89EF96-8CEA-46FF-86C4-4CE0E7609802}</a:tableStyleId>
              </a:tblPr>
              <a:tblGrid>
                <a:gridCol w="2234047"/>
                <a:gridCol w="2234047"/>
                <a:gridCol w="2234047"/>
                <a:gridCol w="2234047"/>
              </a:tblGrid>
              <a:tr h="702469">
                <a:tc>
                  <a:txBody>
                    <a:bodyPr/>
                    <a:lstStyle/>
                    <a:p>
                      <a:pPr algn="ctr"/>
                      <a:r>
                        <a:rPr lang="zh-CN" altLang="en-US" sz="2800" b="0" dirty="0" smtClean="0">
                          <a:latin typeface="微软雅黑" panose="020B0503020204020204" pitchFamily="34" charset="-122"/>
                          <a:ea typeface="微软雅黑" panose="020B0503020204020204" pitchFamily="34" charset="-122"/>
                        </a:rPr>
                        <a:t>概率</a:t>
                      </a:r>
                      <a:endParaRPr lang="zh-CN" altLang="en-US" sz="2800" b="0" dirty="0">
                        <a:latin typeface="微软雅黑" panose="020B0503020204020204" pitchFamily="34" charset="-122"/>
                        <a:ea typeface="微软雅黑" panose="020B0503020204020204" pitchFamily="34" charset="-122"/>
                      </a:endParaRPr>
                    </a:p>
                  </a:txBody>
                  <a:tcPr/>
                </a:tc>
                <a:tc>
                  <a:txBody>
                    <a:bodyPr/>
                    <a:lstStyle/>
                    <a:p>
                      <a:pPr algn="ctr"/>
                      <a:r>
                        <a:rPr lang="zh-CN" altLang="en-US" sz="2800" b="0" dirty="0" smtClean="0">
                          <a:latin typeface="微软雅黑" panose="020B0503020204020204" pitchFamily="34" charset="-122"/>
                          <a:ea typeface="微软雅黑" panose="020B0503020204020204" pitchFamily="34" charset="-122"/>
                        </a:rPr>
                        <a:t>值</a:t>
                      </a:r>
                      <a:endParaRPr lang="zh-CN" altLang="en-US" sz="2800" b="0" dirty="0">
                        <a:latin typeface="微软雅黑" panose="020B0503020204020204" pitchFamily="34" charset="-122"/>
                        <a:ea typeface="微软雅黑" panose="020B0503020204020204" pitchFamily="34" charset="-122"/>
                      </a:endParaRPr>
                    </a:p>
                  </a:txBody>
                  <a:tcPr/>
                </a:tc>
                <a:tc>
                  <a:txBody>
                    <a:bodyPr/>
                    <a:lstStyle/>
                    <a:p>
                      <a:pPr algn="ctr"/>
                      <a:r>
                        <a:rPr lang="zh-CN" altLang="en-US" sz="2800" b="0" dirty="0" smtClean="0">
                          <a:latin typeface="微软雅黑" panose="020B0503020204020204" pitchFamily="34" charset="-122"/>
                          <a:ea typeface="微软雅黑" panose="020B0503020204020204" pitchFamily="34" charset="-122"/>
                        </a:rPr>
                        <a:t>概率</a:t>
                      </a:r>
                      <a:endParaRPr lang="zh-CN" altLang="en-US" sz="2800" b="0" dirty="0">
                        <a:latin typeface="微软雅黑" panose="020B0503020204020204" pitchFamily="34" charset="-122"/>
                        <a:ea typeface="微软雅黑" panose="020B0503020204020204" pitchFamily="34" charset="-122"/>
                      </a:endParaRPr>
                    </a:p>
                  </a:txBody>
                  <a:tcPr/>
                </a:tc>
                <a:tc>
                  <a:txBody>
                    <a:bodyPr/>
                    <a:lstStyle/>
                    <a:p>
                      <a:pPr algn="ctr"/>
                      <a:r>
                        <a:rPr lang="zh-CN" altLang="en-US" sz="2800" b="0" dirty="0" smtClean="0">
                          <a:latin typeface="微软雅黑" panose="020B0503020204020204" pitchFamily="34" charset="-122"/>
                          <a:ea typeface="微软雅黑" panose="020B0503020204020204" pitchFamily="34" charset="-122"/>
                        </a:rPr>
                        <a:t>值</a:t>
                      </a:r>
                      <a:endParaRPr lang="zh-CN" altLang="en-US" sz="2800" b="0" dirty="0">
                        <a:latin typeface="微软雅黑" panose="020B0503020204020204" pitchFamily="34" charset="-122"/>
                        <a:ea typeface="微软雅黑" panose="020B0503020204020204" pitchFamily="34" charset="-122"/>
                      </a:endParaRPr>
                    </a:p>
                  </a:txBody>
                  <a:tcPr/>
                </a:tc>
              </a:tr>
              <a:tr h="702469">
                <a:tc>
                  <a:txBody>
                    <a:bodyPr/>
                    <a:lstStyle/>
                    <a:p>
                      <a:endParaRPr lang="zh-CN" dirty="0"/>
                    </a:p>
                  </a:txBody>
                  <a:tcPr>
                    <a:blipFill rotWithShape="0">
                      <a:blip r:embed="rId2"/>
                      <a:stretch>
                        <a:fillRect l="-272" t="-109565" r="-300545" b="-202609"/>
                      </a:stretch>
                    </a:blipFill>
                  </a:tcPr>
                </a:tc>
                <a:tc>
                  <a:txBody>
                    <a:bodyPr/>
                    <a:lstStyle/>
                    <a:p>
                      <a:pPr algn="ctr"/>
                      <a:endParaRPr lang="zh-CN" altLang="en-US" sz="2800" dirty="0">
                        <a:latin typeface="微软雅黑" panose="020B0503020204020204" pitchFamily="34" charset="-122"/>
                        <a:ea typeface="微软雅黑" panose="020B0503020204020204" pitchFamily="34" charset="-122"/>
                      </a:endParaRPr>
                    </a:p>
                  </a:txBody>
                  <a:tcPr/>
                </a:tc>
                <a:tc>
                  <a:txBody>
                    <a:bodyPr/>
                    <a:lstStyle/>
                    <a:p>
                      <a:endParaRPr lang="zh-CN"/>
                    </a:p>
                  </a:txBody>
                  <a:tcPr>
                    <a:blipFill rotWithShape="0">
                      <a:blip r:embed="rId2"/>
                      <a:stretch>
                        <a:fillRect l="-200820" t="-109565" r="-101093" b="-202609"/>
                      </a:stretch>
                    </a:blipFill>
                  </a:tcPr>
                </a:tc>
                <a:tc>
                  <a:txBody>
                    <a:bodyPr/>
                    <a:lstStyle/>
                    <a:p>
                      <a:pPr algn="ctr"/>
                      <a:endParaRPr lang="zh-CN" altLang="en-US" sz="2800" dirty="0">
                        <a:latin typeface="微软雅黑" panose="020B0503020204020204" pitchFamily="34" charset="-122"/>
                        <a:ea typeface="微软雅黑" panose="020B0503020204020204" pitchFamily="34" charset="-122"/>
                      </a:endParaRPr>
                    </a:p>
                  </a:txBody>
                  <a:tcPr/>
                </a:tc>
              </a:tr>
              <a:tr h="702469">
                <a:tc>
                  <a:txBody>
                    <a:bodyPr/>
                    <a:lstStyle/>
                    <a:p>
                      <a:endParaRPr lang="zh-CN" dirty="0"/>
                    </a:p>
                  </a:txBody>
                  <a:tcPr>
                    <a:blipFill rotWithShape="0">
                      <a:blip r:embed="rId2"/>
                      <a:stretch>
                        <a:fillRect l="-272" t="-207759" r="-300545" b="-100862"/>
                      </a:stretch>
                    </a:blipFill>
                  </a:tcPr>
                </a:tc>
                <a:tc>
                  <a:txBody>
                    <a:bodyPr/>
                    <a:lstStyle/>
                    <a:p>
                      <a:pPr algn="ctr"/>
                      <a:endParaRPr lang="zh-CN" altLang="en-US" sz="2800" dirty="0">
                        <a:latin typeface="微软雅黑" panose="020B0503020204020204" pitchFamily="34" charset="-122"/>
                        <a:ea typeface="微软雅黑" panose="020B0503020204020204" pitchFamily="34" charset="-122"/>
                      </a:endParaRPr>
                    </a:p>
                  </a:txBody>
                  <a:tcPr/>
                </a:tc>
                <a:tc>
                  <a:txBody>
                    <a:bodyPr/>
                    <a:lstStyle/>
                    <a:p>
                      <a:endParaRPr lang="zh-CN" dirty="0"/>
                    </a:p>
                  </a:txBody>
                  <a:tcPr>
                    <a:blipFill rotWithShape="0">
                      <a:blip r:embed="rId2"/>
                      <a:stretch>
                        <a:fillRect l="-200820" t="-207759" r="-101093" b="-100862"/>
                      </a:stretch>
                    </a:blipFill>
                  </a:tcPr>
                </a:tc>
                <a:tc>
                  <a:txBody>
                    <a:bodyPr/>
                    <a:lstStyle/>
                    <a:p>
                      <a:pPr algn="ctr"/>
                      <a:endParaRPr lang="zh-CN" altLang="en-US" sz="2800" dirty="0">
                        <a:latin typeface="微软雅黑" panose="020B0503020204020204" pitchFamily="34" charset="-122"/>
                        <a:ea typeface="微软雅黑" panose="020B0503020204020204" pitchFamily="34" charset="-122"/>
                      </a:endParaRPr>
                    </a:p>
                  </a:txBody>
                  <a:tcPr/>
                </a:tc>
              </a:tr>
              <a:tr h="702469">
                <a:tc>
                  <a:txBody>
                    <a:bodyPr/>
                    <a:lstStyle/>
                    <a:p>
                      <a:endParaRPr lang="zh-CN"/>
                    </a:p>
                  </a:txBody>
                  <a:tcPr>
                    <a:blipFill rotWithShape="0">
                      <a:blip r:embed="rId2"/>
                      <a:stretch>
                        <a:fillRect l="-272" t="-310435" r="-300545" b="-1739"/>
                      </a:stretch>
                    </a:blipFill>
                  </a:tcPr>
                </a:tc>
                <a:tc>
                  <a:txBody>
                    <a:bodyPr/>
                    <a:lstStyle/>
                    <a:p>
                      <a:pPr algn="ctr"/>
                      <a:endParaRPr lang="zh-CN" altLang="en-US" sz="2800" dirty="0">
                        <a:latin typeface="微软雅黑" panose="020B0503020204020204" pitchFamily="34" charset="-122"/>
                        <a:ea typeface="微软雅黑" panose="020B0503020204020204" pitchFamily="34" charset="-122"/>
                      </a:endParaRPr>
                    </a:p>
                  </a:txBody>
                  <a:tcPr/>
                </a:tc>
                <a:tc>
                  <a:txBody>
                    <a:bodyPr/>
                    <a:lstStyle/>
                    <a:p>
                      <a:endParaRPr lang="zh-CN" dirty="0"/>
                    </a:p>
                  </a:txBody>
                  <a:tcPr>
                    <a:blipFill rotWithShape="0">
                      <a:blip r:embed="rId2"/>
                      <a:stretch>
                        <a:fillRect l="-200820" t="-310435" r="-101093" b="-1739"/>
                      </a:stretch>
                    </a:blipFill>
                  </a:tcPr>
                </a:tc>
                <a:tc>
                  <a:txBody>
                    <a:bodyPr/>
                    <a:lstStyle/>
                    <a:p>
                      <a:pPr algn="ctr"/>
                      <a:endParaRPr lang="zh-CN" altLang="en-US" sz="2800" dirty="0">
                        <a:latin typeface="微软雅黑" panose="020B0503020204020204" pitchFamily="34" charset="-122"/>
                        <a:ea typeface="微软雅黑" panose="020B0503020204020204" pitchFamily="34" charset="-122"/>
                      </a:endParaRPr>
                    </a:p>
                  </a:txBody>
                  <a:tcPr/>
                </a:tc>
              </a:tr>
            </a:tbl>
          </a:graphicData>
        </a:graphic>
      </p:graphicFrame>
      <p:sp>
        <p:nvSpPr>
          <p:cNvPr id="4" name="矩形 3"/>
          <p:cNvSpPr>
            <a:spLocks noChangeArrowheads="1"/>
          </p:cNvSpPr>
          <p:nvPr/>
        </p:nvSpPr>
        <p:spPr bwMode="auto">
          <a:xfrm>
            <a:off x="5056715" y="3539077"/>
            <a:ext cx="11112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r>
              <a:rPr lang="en-US" altLang="zh-CN">
                <a:latin typeface="微软雅黑" panose="020B0503020204020204" pitchFamily="34" charset="-122"/>
                <a:ea typeface="微软雅黑" panose="020B0503020204020204" pitchFamily="34" charset="-122"/>
              </a:rPr>
              <a:t>0.995</a:t>
            </a:r>
            <a:endParaRPr lang="zh-CN" altLang="en-US">
              <a:latin typeface="微软雅黑" panose="020B0503020204020204" pitchFamily="34" charset="-122"/>
              <a:ea typeface="微软雅黑" panose="020B0503020204020204" pitchFamily="34" charset="-122"/>
            </a:endParaRPr>
          </a:p>
        </p:txBody>
      </p:sp>
      <p:sp>
        <p:nvSpPr>
          <p:cNvPr id="15" name="矩形 14"/>
          <p:cNvSpPr>
            <a:spLocks noChangeArrowheads="1"/>
          </p:cNvSpPr>
          <p:nvPr/>
        </p:nvSpPr>
        <p:spPr bwMode="auto">
          <a:xfrm>
            <a:off x="9438215" y="3539077"/>
            <a:ext cx="11112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r>
              <a:rPr lang="en-US" altLang="zh-CN">
                <a:latin typeface="微软雅黑" panose="020B0503020204020204" pitchFamily="34" charset="-122"/>
                <a:ea typeface="微软雅黑" panose="020B0503020204020204" pitchFamily="34" charset="-122"/>
              </a:rPr>
              <a:t>0.005</a:t>
            </a:r>
            <a:endParaRPr lang="zh-CN" altLang="en-US">
              <a:latin typeface="微软雅黑" panose="020B0503020204020204" pitchFamily="34" charset="-122"/>
              <a:ea typeface="微软雅黑" panose="020B0503020204020204" pitchFamily="34" charset="-122"/>
            </a:endParaRPr>
          </a:p>
        </p:txBody>
      </p:sp>
      <p:sp>
        <p:nvSpPr>
          <p:cNvPr id="16" name="矩形 15"/>
          <p:cNvSpPr>
            <a:spLocks noChangeArrowheads="1"/>
          </p:cNvSpPr>
          <p:nvPr/>
        </p:nvSpPr>
        <p:spPr bwMode="auto">
          <a:xfrm>
            <a:off x="9542990" y="4267740"/>
            <a:ext cx="901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r>
              <a:rPr lang="en-US" altLang="zh-CN">
                <a:latin typeface="微软雅黑" panose="020B0503020204020204" pitchFamily="34" charset="-122"/>
                <a:ea typeface="微软雅黑" panose="020B0503020204020204" pitchFamily="34" charset="-122"/>
              </a:rPr>
              <a:t>0.95</a:t>
            </a:r>
            <a:endParaRPr lang="zh-CN" altLang="en-US">
              <a:latin typeface="微软雅黑" panose="020B0503020204020204" pitchFamily="34" charset="-122"/>
              <a:ea typeface="微软雅黑" panose="020B0503020204020204" pitchFamily="34" charset="-122"/>
            </a:endParaRPr>
          </a:p>
        </p:txBody>
      </p:sp>
      <p:sp>
        <p:nvSpPr>
          <p:cNvPr id="18" name="矩形 17"/>
          <p:cNvSpPr>
            <a:spLocks noChangeArrowheads="1"/>
          </p:cNvSpPr>
          <p:nvPr/>
        </p:nvSpPr>
        <p:spPr bwMode="auto">
          <a:xfrm>
            <a:off x="5161490" y="4267740"/>
            <a:ext cx="901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r>
              <a:rPr lang="en-US" altLang="zh-CN">
                <a:latin typeface="微软雅黑" panose="020B0503020204020204" pitchFamily="34" charset="-122"/>
                <a:ea typeface="微软雅黑" panose="020B0503020204020204" pitchFamily="34" charset="-122"/>
              </a:rPr>
              <a:t>0.01</a:t>
            </a:r>
            <a:endParaRPr lang="zh-CN" altLang="en-US">
              <a:latin typeface="微软雅黑" panose="020B0503020204020204" pitchFamily="34" charset="-122"/>
              <a:ea typeface="微软雅黑" panose="020B0503020204020204" pitchFamily="34" charset="-122"/>
            </a:endParaRPr>
          </a:p>
        </p:txBody>
      </p:sp>
      <p:sp>
        <p:nvSpPr>
          <p:cNvPr id="19" name="矩形 18"/>
          <p:cNvSpPr>
            <a:spLocks noChangeArrowheads="1"/>
          </p:cNvSpPr>
          <p:nvPr/>
        </p:nvSpPr>
        <p:spPr bwMode="auto">
          <a:xfrm>
            <a:off x="5161490" y="4947190"/>
            <a:ext cx="901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r>
              <a:rPr lang="en-US" altLang="zh-CN">
                <a:latin typeface="微软雅黑" panose="020B0503020204020204" pitchFamily="34" charset="-122"/>
                <a:ea typeface="微软雅黑" panose="020B0503020204020204" pitchFamily="34" charset="-122"/>
              </a:rPr>
              <a:t>0.99</a:t>
            </a:r>
            <a:endParaRPr lang="zh-CN" altLang="en-US">
              <a:latin typeface="微软雅黑" panose="020B0503020204020204" pitchFamily="34" charset="-122"/>
              <a:ea typeface="微软雅黑" panose="020B0503020204020204" pitchFamily="34" charset="-122"/>
            </a:endParaRPr>
          </a:p>
        </p:txBody>
      </p:sp>
      <p:sp>
        <p:nvSpPr>
          <p:cNvPr id="20" name="矩形 19"/>
          <p:cNvSpPr>
            <a:spLocks noChangeArrowheads="1"/>
          </p:cNvSpPr>
          <p:nvPr/>
        </p:nvSpPr>
        <p:spPr bwMode="auto">
          <a:xfrm>
            <a:off x="9542990" y="4942427"/>
            <a:ext cx="9017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r>
              <a:rPr lang="en-US" altLang="zh-CN">
                <a:latin typeface="微软雅黑" panose="020B0503020204020204" pitchFamily="34" charset="-122"/>
                <a:ea typeface="微软雅黑" panose="020B0503020204020204" pitchFamily="34" charset="-122"/>
              </a:rPr>
              <a:t>0.05</a:t>
            </a:r>
            <a:endParaRPr lang="zh-CN" altLang="en-US">
              <a:latin typeface="微软雅黑" panose="020B0503020204020204" pitchFamily="34" charset="-122"/>
              <a:ea typeface="微软雅黑" panose="020B0503020204020204" pitchFamily="34" charset="-122"/>
            </a:endParaRPr>
          </a:p>
        </p:txBody>
      </p:sp>
      <p:sp>
        <p:nvSpPr>
          <p:cNvPr id="3278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32785" name="图片 17" descr="logo"/>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22"/>
          <p:cNvPicPr>
            <a:picLocks noChangeAspect="1"/>
          </p:cNvPicPr>
          <p:nvPr/>
        </p:nvPicPr>
        <p:blipFill>
          <a:blip r:embed="rId4"/>
          <a:stretch>
            <a:fillRect/>
          </a:stretch>
        </p:blipFill>
        <p:spPr>
          <a:xfrm>
            <a:off x="3396565" y="1098124"/>
            <a:ext cx="5796648" cy="1001795"/>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3403258" y="2086359"/>
                <a:ext cx="6588125" cy="523220"/>
              </a:xfrm>
              <a:prstGeom prst="rect">
                <a:avLst/>
              </a:prstGeom>
              <a:noFill/>
            </p:spPr>
            <p:txBody>
              <a:bodyPr wrap="square" rtlCol="0">
                <a:spAutoFit/>
              </a:bodyPr>
              <a:lstStyle/>
              <a:p>
                <a:r>
                  <a:rPr lang="zh-CN" altLang="en-US" sz="2800" dirty="0" smtClean="0"/>
                  <a:t>设正常人用</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𝐵</m:t>
                        </m:r>
                      </m:e>
                      <m:sub>
                        <m:r>
                          <a:rPr lang="en-US" altLang="zh-CN" sz="2800" b="0" i="1" smtClean="0">
                            <a:latin typeface="Cambria Math" panose="02040503050406030204" pitchFamily="18" charset="0"/>
                          </a:rPr>
                          <m:t>1</m:t>
                        </m:r>
                      </m:sub>
                    </m:sSub>
                  </m:oMath>
                </a14:m>
                <a:r>
                  <a:rPr lang="zh-CN" altLang="en-US" sz="2800" dirty="0" smtClean="0"/>
                  <a:t> 表示，癌症病人用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𝐵</m:t>
                        </m:r>
                      </m:e>
                      <m:sub>
                        <m:r>
                          <a:rPr lang="en-US" altLang="zh-CN" sz="2800" b="0" i="1" smtClean="0">
                            <a:latin typeface="Cambria Math" panose="02040503050406030204" pitchFamily="18" charset="0"/>
                          </a:rPr>
                          <m:t>2</m:t>
                        </m:r>
                      </m:sub>
                    </m:sSub>
                  </m:oMath>
                </a14:m>
                <a:r>
                  <a:rPr lang="zh-CN" altLang="en-US" sz="2800" dirty="0" smtClean="0"/>
                  <a:t> </a:t>
                </a:r>
                <a:r>
                  <a:rPr lang="zh-CN" altLang="en-US" sz="2800" dirty="0"/>
                  <a:t>表示</a:t>
                </a:r>
              </a:p>
            </p:txBody>
          </p:sp>
        </mc:Choice>
        <mc:Fallback>
          <p:sp>
            <p:nvSpPr>
              <p:cNvPr id="5" name="文本框 4"/>
              <p:cNvSpPr txBox="1">
                <a:spLocks noRot="1" noChangeAspect="1" noMove="1" noResize="1" noEditPoints="1" noAdjustHandles="1" noChangeArrowheads="1" noChangeShapeType="1" noTextEdit="1"/>
              </p:cNvSpPr>
              <p:nvPr/>
            </p:nvSpPr>
            <p:spPr>
              <a:xfrm>
                <a:off x="3403258" y="2086359"/>
                <a:ext cx="6588125" cy="523220"/>
              </a:xfrm>
              <a:prstGeom prst="rect">
                <a:avLst/>
              </a:prstGeom>
              <a:blipFill rotWithShape="0">
                <a:blip r:embed="rId5"/>
                <a:stretch>
                  <a:fillRect l="-1850" t="-16279" r="-833" b="-2674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7870911" y="5788769"/>
                <a:ext cx="26785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2</m:t>
                              </m:r>
                            </m:sub>
                          </m:sSub>
                        </m:e>
                        <m:e>
                          <m:r>
                            <a:rPr lang="zh-CN" altLang="en-US" sz="2400" i="1">
                              <a:latin typeface="Cambria Math" panose="02040503050406030204" pitchFamily="18" charset="0"/>
                            </a:rPr>
                            <m:t>阳性</m:t>
                          </m:r>
                        </m:e>
                      </m:d>
                      <m:r>
                        <a:rPr lang="en-US" altLang="zh-CN" sz="2400" b="0" i="1" smtClean="0">
                          <a:latin typeface="Cambria Math" panose="02040503050406030204" pitchFamily="18" charset="0"/>
                        </a:rPr>
                        <m:t>=      </m:t>
                      </m:r>
                      <m:r>
                        <a:rPr lang="zh-CN" altLang="en-US" sz="2400" b="0" i="1" smtClean="0">
                          <a:latin typeface="Cambria Math" panose="02040503050406030204" pitchFamily="18" charset="0"/>
                        </a:rPr>
                        <m:t>？</m:t>
                      </m:r>
                    </m:oMath>
                  </m:oMathPara>
                </a14:m>
                <a:endParaRPr lang="zh-CN" alt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7870911" y="5788769"/>
                <a:ext cx="2678554" cy="369332"/>
              </a:xfrm>
              <a:prstGeom prst="rect">
                <a:avLst/>
              </a:prstGeom>
              <a:blipFill rotWithShape="0">
                <a:blip r:embed="rId6"/>
                <a:stretch>
                  <a:fillRect l="-2045" t="-10000" r="-2500" b="-25000"/>
                </a:stretch>
              </a:blipFill>
            </p:spPr>
            <p:txBody>
              <a:bodyPr/>
              <a:lstStyle/>
              <a:p>
                <a:r>
                  <a:rPr lang="zh-CN" altLang="en-US">
                    <a:noFill/>
                  </a:rPr>
                  <a:t> </a:t>
                </a:r>
                <a:endParaRPr lang="zh-CN" altLang="en-US">
                  <a:noFill/>
                </a:endParaRPr>
              </a:p>
            </p:txBody>
          </p:sp>
        </mc:Fallback>
      </mc:AlternateContent>
      <p:sp>
        <p:nvSpPr>
          <p:cNvPr id="22" name="矩形 21"/>
          <p:cNvSpPr>
            <a:spLocks noChangeArrowheads="1"/>
          </p:cNvSpPr>
          <p:nvPr/>
        </p:nvSpPr>
        <p:spPr bwMode="auto">
          <a:xfrm>
            <a:off x="9889088" y="5711825"/>
            <a:ext cx="1111203" cy="52322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r>
              <a:rPr lang="en-US" altLang="zh-CN" dirty="0" smtClean="0">
                <a:latin typeface="微软雅黑" panose="020B0503020204020204" pitchFamily="34" charset="-122"/>
                <a:ea typeface="微软雅黑" panose="020B0503020204020204" pitchFamily="34" charset="-122"/>
              </a:rPr>
              <a:t>0.333</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6" name="文本框 25"/>
              <p:cNvSpPr txBox="1"/>
              <p:nvPr/>
            </p:nvSpPr>
            <p:spPr>
              <a:xfrm>
                <a:off x="2741172" y="5788769"/>
                <a:ext cx="27690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1</m:t>
                              </m:r>
                            </m:sub>
                          </m:sSub>
                        </m:e>
                        <m:e>
                          <m:r>
                            <a:rPr lang="zh-CN" altLang="en-US" sz="2400" i="1">
                              <a:latin typeface="Cambria Math" panose="02040503050406030204" pitchFamily="18" charset="0"/>
                            </a:rPr>
                            <m:t>阳性</m:t>
                          </m:r>
                        </m:e>
                      </m:d>
                      <m:r>
                        <a:rPr lang="en-US" altLang="zh-CN" sz="2400" b="0" i="1" smtClean="0">
                          <a:latin typeface="Cambria Math" panose="02040503050406030204" pitchFamily="18" charset="0"/>
                        </a:rPr>
                        <m:t>=      </m:t>
                      </m:r>
                      <m:r>
                        <a:rPr lang="zh-CN" altLang="en-US" sz="2400" b="0" i="1" smtClean="0">
                          <a:latin typeface="Cambria Math" panose="02040503050406030204" pitchFamily="18" charset="0"/>
                        </a:rPr>
                        <m:t>？</m:t>
                      </m:r>
                    </m:oMath>
                  </m:oMathPara>
                </a14:m>
                <a:endParaRPr lang="zh-CN" altLang="en-US" sz="2400" dirty="0"/>
              </a:p>
            </p:txBody>
          </p:sp>
        </mc:Choice>
        <mc:Fallback>
          <p:sp>
            <p:nvSpPr>
              <p:cNvPr id="26" name="文本框 25"/>
              <p:cNvSpPr txBox="1">
                <a:spLocks noRot="1" noChangeAspect="1" noMove="1" noResize="1" noEditPoints="1" noAdjustHandles="1" noChangeArrowheads="1" noChangeShapeType="1" noTextEdit="1"/>
              </p:cNvSpPr>
              <p:nvPr/>
            </p:nvSpPr>
            <p:spPr>
              <a:xfrm>
                <a:off x="2741172" y="5788769"/>
                <a:ext cx="2769028" cy="369332"/>
              </a:xfrm>
              <a:prstGeom prst="rect">
                <a:avLst/>
              </a:prstGeom>
              <a:blipFill rotWithShape="0">
                <a:blip r:embed="rId7"/>
                <a:stretch>
                  <a:fillRect l="-441" t="-10000" r="-881" b="-25000"/>
                </a:stretch>
              </a:blipFill>
            </p:spPr>
            <p:txBody>
              <a:bodyPr/>
              <a:lstStyle/>
              <a:p>
                <a:r>
                  <a:rPr lang="zh-CN" altLang="en-US">
                    <a:noFill/>
                  </a:rPr>
                  <a:t> </a:t>
                </a:r>
                <a:endParaRPr lang="zh-CN" altLang="en-US">
                  <a:noFill/>
                </a:endParaRPr>
              </a:p>
            </p:txBody>
          </p:sp>
        </mc:Fallback>
      </mc:AlternateContent>
      <p:sp>
        <p:nvSpPr>
          <p:cNvPr id="21" name="矩形 20"/>
          <p:cNvSpPr>
            <a:spLocks noChangeArrowheads="1"/>
          </p:cNvSpPr>
          <p:nvPr/>
        </p:nvSpPr>
        <p:spPr bwMode="auto">
          <a:xfrm>
            <a:off x="4768520" y="5726301"/>
            <a:ext cx="1111203" cy="52322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r>
              <a:rPr lang="en-US" altLang="zh-CN" dirty="0" smtClean="0">
                <a:latin typeface="微软雅黑" panose="020B0503020204020204" pitchFamily="34" charset="-122"/>
                <a:ea typeface="微软雅黑" panose="020B0503020204020204" pitchFamily="34" charset="-122"/>
              </a:rPr>
              <a:t>0.677</a:t>
            </a:r>
            <a:endParaRPr lang="zh-CN" altLang="en-US"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3209657" y="3549352"/>
            <a:ext cx="5309353" cy="1775719"/>
            <a:chOff x="3209657" y="3549352"/>
            <a:chExt cx="5309353" cy="1775719"/>
          </a:xfrm>
        </p:grpSpPr>
        <mc:AlternateContent xmlns:mc="http://schemas.openxmlformats.org/markup-compatibility/2006">
          <mc:Choice xmlns:a14="http://schemas.microsoft.com/office/drawing/2010/main" Requires="a14">
            <p:sp>
              <p:nvSpPr>
                <p:cNvPr id="8" name="文本框 7"/>
                <p:cNvSpPr txBox="1"/>
                <p:nvPr/>
              </p:nvSpPr>
              <p:spPr>
                <a:xfrm>
                  <a:off x="3209657" y="3549352"/>
                  <a:ext cx="419367" cy="384011"/>
                </a:xfrm>
                <a:prstGeom prst="rect">
                  <a:avLst/>
                </a:prstGeom>
                <a:solidFill>
                  <a:srgbClr val="CBD8E4"/>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1</m:t>
                            </m:r>
                          </m:sub>
                        </m:sSub>
                      </m:oMath>
                    </m:oMathPara>
                  </a14:m>
                  <a:endParaRPr lang="zh-CN" altLang="en-US" sz="2400" dirty="0"/>
                </a:p>
              </p:txBody>
            </p:sp>
          </mc:Choice>
          <mc:Fallback>
            <p:sp>
              <p:nvSpPr>
                <p:cNvPr id="8" name="文本框 7"/>
                <p:cNvSpPr txBox="1">
                  <a:spLocks noRot="1" noChangeAspect="1" noMove="1" noResize="1" noEditPoints="1" noAdjustHandles="1" noChangeArrowheads="1" noChangeShapeType="1" noTextEdit="1"/>
                </p:cNvSpPr>
                <p:nvPr/>
              </p:nvSpPr>
              <p:spPr>
                <a:xfrm>
                  <a:off x="3209657" y="3549352"/>
                  <a:ext cx="419367" cy="384011"/>
                </a:xfrm>
                <a:prstGeom prst="rect">
                  <a:avLst/>
                </a:prstGeom>
                <a:blipFill rotWithShape="0">
                  <a:blip r:embed="rId8"/>
                  <a:stretch>
                    <a:fillRect l="-14706" r="-4412" b="-9524"/>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8" name="文本框 27"/>
                <p:cNvSpPr txBox="1"/>
                <p:nvPr/>
              </p:nvSpPr>
              <p:spPr>
                <a:xfrm>
                  <a:off x="3619498" y="4941060"/>
                  <a:ext cx="419367" cy="384011"/>
                </a:xfrm>
                <a:prstGeom prst="rect">
                  <a:avLst/>
                </a:prstGeom>
                <a:solidFill>
                  <a:srgbClr val="CBD8E4"/>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1</m:t>
                            </m:r>
                          </m:sub>
                        </m:sSub>
                      </m:oMath>
                    </m:oMathPara>
                  </a14:m>
                  <a:endParaRPr lang="zh-CN" altLang="en-US" sz="2400" dirty="0"/>
                </a:p>
              </p:txBody>
            </p:sp>
          </mc:Choice>
          <mc:Fallback>
            <p:sp>
              <p:nvSpPr>
                <p:cNvPr id="28" name="文本框 27"/>
                <p:cNvSpPr txBox="1">
                  <a:spLocks noRot="1" noChangeAspect="1" noMove="1" noResize="1" noEditPoints="1" noAdjustHandles="1" noChangeArrowheads="1" noChangeShapeType="1" noTextEdit="1"/>
                </p:cNvSpPr>
                <p:nvPr/>
              </p:nvSpPr>
              <p:spPr>
                <a:xfrm>
                  <a:off x="3619498" y="4941060"/>
                  <a:ext cx="419367" cy="384011"/>
                </a:xfrm>
                <a:prstGeom prst="rect">
                  <a:avLst/>
                </a:prstGeom>
                <a:blipFill rotWithShape="0">
                  <a:blip r:embed="rId9"/>
                  <a:stretch>
                    <a:fillRect l="-14493" r="-2899" b="-9524"/>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0" name="文本框 29"/>
                <p:cNvSpPr txBox="1"/>
                <p:nvPr/>
              </p:nvSpPr>
              <p:spPr>
                <a:xfrm>
                  <a:off x="7661227" y="3550564"/>
                  <a:ext cx="419367" cy="384011"/>
                </a:xfrm>
                <a:prstGeom prst="rect">
                  <a:avLst/>
                </a:prstGeom>
                <a:solidFill>
                  <a:srgbClr val="CBD8E4"/>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2</m:t>
                            </m:r>
                          </m:sub>
                        </m:sSub>
                      </m:oMath>
                    </m:oMathPara>
                  </a14:m>
                  <a:endParaRPr lang="zh-CN" altLang="en-US" sz="2400" dirty="0"/>
                </a:p>
              </p:txBody>
            </p:sp>
          </mc:Choice>
          <mc:Fallback>
            <p:sp>
              <p:nvSpPr>
                <p:cNvPr id="30" name="文本框 29"/>
                <p:cNvSpPr txBox="1">
                  <a:spLocks noRot="1" noChangeAspect="1" noMove="1" noResize="1" noEditPoints="1" noAdjustHandles="1" noChangeArrowheads="1" noChangeShapeType="1" noTextEdit="1"/>
                </p:cNvSpPr>
                <p:nvPr/>
              </p:nvSpPr>
              <p:spPr>
                <a:xfrm>
                  <a:off x="7661227" y="3550564"/>
                  <a:ext cx="419367" cy="384011"/>
                </a:xfrm>
                <a:prstGeom prst="rect">
                  <a:avLst/>
                </a:prstGeom>
                <a:blipFill rotWithShape="0">
                  <a:blip r:embed="rId10"/>
                  <a:stretch>
                    <a:fillRect l="-15942" r="-2899" b="-9524"/>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1" name="文本框 30"/>
                <p:cNvSpPr txBox="1"/>
                <p:nvPr/>
              </p:nvSpPr>
              <p:spPr>
                <a:xfrm>
                  <a:off x="8080594" y="4940898"/>
                  <a:ext cx="419367" cy="384011"/>
                </a:xfrm>
                <a:prstGeom prst="rect">
                  <a:avLst/>
                </a:prstGeom>
                <a:solidFill>
                  <a:srgbClr val="CBD8E4"/>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2</m:t>
                            </m:r>
                          </m:sub>
                        </m:sSub>
                      </m:oMath>
                    </m:oMathPara>
                  </a14:m>
                  <a:endParaRPr lang="zh-CN" altLang="en-US" sz="2400" dirty="0"/>
                </a:p>
              </p:txBody>
            </p:sp>
          </mc:Choice>
          <mc:Fallback>
            <p:sp>
              <p:nvSpPr>
                <p:cNvPr id="31" name="文本框 30"/>
                <p:cNvSpPr txBox="1">
                  <a:spLocks noRot="1" noChangeAspect="1" noMove="1" noResize="1" noEditPoints="1" noAdjustHandles="1" noChangeArrowheads="1" noChangeShapeType="1" noTextEdit="1"/>
                </p:cNvSpPr>
                <p:nvPr/>
              </p:nvSpPr>
              <p:spPr>
                <a:xfrm>
                  <a:off x="8080594" y="4940898"/>
                  <a:ext cx="419367" cy="384011"/>
                </a:xfrm>
                <a:prstGeom prst="rect">
                  <a:avLst/>
                </a:prstGeom>
                <a:blipFill rotWithShape="0">
                  <a:blip r:embed="rId11"/>
                  <a:stretch>
                    <a:fillRect l="-16176" r="-4412" b="-9524"/>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4" name="文本框 33"/>
                <p:cNvSpPr txBox="1"/>
                <p:nvPr/>
              </p:nvSpPr>
              <p:spPr>
                <a:xfrm>
                  <a:off x="8099643" y="4252463"/>
                  <a:ext cx="419367" cy="384011"/>
                </a:xfrm>
                <a:prstGeom prst="rect">
                  <a:avLst/>
                </a:prstGeom>
                <a:solidFill>
                  <a:srgbClr val="F4F4F4"/>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2</m:t>
                            </m:r>
                          </m:sub>
                        </m:sSub>
                      </m:oMath>
                    </m:oMathPara>
                  </a14:m>
                  <a:endParaRPr lang="zh-CN" altLang="en-US" sz="2400" dirty="0"/>
                </a:p>
              </p:txBody>
            </p:sp>
          </mc:Choice>
          <mc:Fallback>
            <p:sp>
              <p:nvSpPr>
                <p:cNvPr id="34" name="文本框 33"/>
                <p:cNvSpPr txBox="1">
                  <a:spLocks noRot="1" noChangeAspect="1" noMove="1" noResize="1" noEditPoints="1" noAdjustHandles="1" noChangeArrowheads="1" noChangeShapeType="1" noTextEdit="1"/>
                </p:cNvSpPr>
                <p:nvPr/>
              </p:nvSpPr>
              <p:spPr>
                <a:xfrm>
                  <a:off x="8099643" y="4252463"/>
                  <a:ext cx="419367" cy="384011"/>
                </a:xfrm>
                <a:prstGeom prst="rect">
                  <a:avLst/>
                </a:prstGeom>
                <a:blipFill rotWithShape="0">
                  <a:blip r:embed="rId12"/>
                  <a:stretch>
                    <a:fillRect l="-16176" r="-4412" b="-9524"/>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5" name="文本框 34"/>
                <p:cNvSpPr txBox="1"/>
                <p:nvPr/>
              </p:nvSpPr>
              <p:spPr>
                <a:xfrm>
                  <a:off x="3619499" y="4248808"/>
                  <a:ext cx="419367" cy="384011"/>
                </a:xfrm>
                <a:prstGeom prst="rect">
                  <a:avLst/>
                </a:prstGeom>
                <a:solidFill>
                  <a:srgbClr val="F4F4F4"/>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1</m:t>
                            </m:r>
                          </m:sub>
                        </m:sSub>
                      </m:oMath>
                    </m:oMathPara>
                  </a14:m>
                  <a:endParaRPr lang="zh-CN" altLang="en-US" sz="2400" dirty="0"/>
                </a:p>
              </p:txBody>
            </p:sp>
          </mc:Choice>
          <mc:Fallback>
            <p:sp>
              <p:nvSpPr>
                <p:cNvPr id="35" name="文本框 34"/>
                <p:cNvSpPr txBox="1">
                  <a:spLocks noRot="1" noChangeAspect="1" noMove="1" noResize="1" noEditPoints="1" noAdjustHandles="1" noChangeArrowheads="1" noChangeShapeType="1" noTextEdit="1"/>
                </p:cNvSpPr>
                <p:nvPr/>
              </p:nvSpPr>
              <p:spPr>
                <a:xfrm>
                  <a:off x="3619499" y="4248808"/>
                  <a:ext cx="419367" cy="384011"/>
                </a:xfrm>
                <a:prstGeom prst="rect">
                  <a:avLst/>
                </a:prstGeom>
                <a:blipFill rotWithShape="0">
                  <a:blip r:embed="rId13"/>
                  <a:stretch>
                    <a:fillRect l="-14493" r="-2899" b="-9524"/>
                  </a:stretch>
                </a:blipFill>
                <a:ln>
                  <a:noFill/>
                </a:ln>
              </p:spPr>
              <p:txBody>
                <a:bodyPr/>
                <a:lstStyle/>
                <a:p>
                  <a:r>
                    <a:rPr lang="zh-CN" altLang="en-US">
                      <a:noFill/>
                    </a:rPr>
                    <a:t> </a:t>
                  </a:r>
                  <a:endParaRPr lang="zh-CN" altLang="en-US">
                    <a:noFill/>
                  </a:endParaRPr>
                </a:p>
              </p:txBody>
            </p:sp>
          </mc:Fallback>
        </mc:AlternateContent>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down)">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P spid="18" grpId="0"/>
      <p:bldP spid="19" grpId="0"/>
      <p:bldP spid="20" grpId="0"/>
      <p:bldP spid="22"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组合 3"/>
          <p:cNvGrpSpPr/>
          <p:nvPr/>
        </p:nvGrpSpPr>
        <p:grpSpPr bwMode="auto">
          <a:xfrm>
            <a:off x="508000" y="336550"/>
            <a:ext cx="11383963" cy="556240"/>
            <a:chOff x="508000" y="336550"/>
            <a:chExt cx="11383963" cy="556240"/>
          </a:xfrm>
        </p:grpSpPr>
        <p:sp>
          <p:nvSpPr>
            <p:cNvPr id="30727"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30728"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5188"/>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0" name="文本框 29"/>
            <p:cNvSpPr txBox="1">
              <a:spLocks noChangeArrowheads="1"/>
            </p:cNvSpPr>
            <p:nvPr/>
          </p:nvSpPr>
          <p:spPr bwMode="auto">
            <a:xfrm>
              <a:off x="1164697" y="369570"/>
              <a:ext cx="75221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dirty="0">
                  <a:latin typeface="微软雅黑" panose="020B0503020204020204" pitchFamily="34" charset="-122"/>
                  <a:ea typeface="微软雅黑" panose="020B0503020204020204" pitchFamily="34" charset="-122"/>
                </a:rPr>
                <a:t>Bayesian </a:t>
              </a:r>
              <a:r>
                <a:rPr lang="en-US" altLang="zh-CN" dirty="0" smtClean="0">
                  <a:latin typeface="微软雅黑" panose="020B0503020204020204" pitchFamily="34" charset="-122"/>
                  <a:ea typeface="微软雅黑" panose="020B0503020204020204" pitchFamily="34" charset="-122"/>
                </a:rPr>
                <a:t>Theorem—Another example</a:t>
              </a:r>
              <a:endParaRPr lang="en-US" altLang="zh-CN" dirty="0">
                <a:latin typeface="微软雅黑" panose="020B0503020204020204" pitchFamily="34" charset="-122"/>
                <a:ea typeface="微软雅黑" panose="020B0503020204020204" pitchFamily="34" charset="-122"/>
              </a:endParaRPr>
            </a:p>
          </p:txBody>
        </p:sp>
      </p:grpSp>
      <p:sp>
        <p:nvSpPr>
          <p:cNvPr id="30724" name="TextBox 7"/>
          <p:cNvSpPr txBox="1">
            <a:spLocks noChangeArrowheads="1"/>
          </p:cNvSpPr>
          <p:nvPr/>
        </p:nvSpPr>
        <p:spPr bwMode="auto">
          <a:xfrm>
            <a:off x="746155" y="1264722"/>
            <a:ext cx="11145808"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a:solidFill>
                  <a:srgbClr val="262626"/>
                </a:solidFill>
                <a:latin typeface="微软雅黑" panose="020B0503020204020204" pitchFamily="34" charset="-122"/>
                <a:ea typeface="微软雅黑" panose="020B0503020204020204" pitchFamily="34" charset="-122"/>
              </a:rPr>
              <a:t> </a:t>
            </a:r>
            <a:r>
              <a:rPr lang="en-US" altLang="zh-CN" sz="2400" dirty="0" smtClean="0">
                <a:solidFill>
                  <a:srgbClr val="262626"/>
                </a:solidFill>
                <a:latin typeface="微软雅黑" panose="020B0503020204020204" pitchFamily="34" charset="-122"/>
                <a:ea typeface="微软雅黑" panose="020B0503020204020204" pitchFamily="34" charset="-122"/>
              </a:rPr>
              <a:t>      </a:t>
            </a:r>
            <a:r>
              <a:rPr lang="en-US" altLang="zh-CN" sz="2400" dirty="0">
                <a:solidFill>
                  <a:srgbClr val="262626"/>
                </a:solidFill>
                <a:latin typeface="微软雅黑" panose="020B0503020204020204" pitchFamily="34" charset="-122"/>
                <a:ea typeface="微软雅黑" panose="020B0503020204020204" pitchFamily="34" charset="-122"/>
              </a:rPr>
              <a:t>There is a hospital in order to </a:t>
            </a:r>
            <a:r>
              <a:rPr lang="en-US" altLang="zh-CN" sz="2400" dirty="0" smtClean="0">
                <a:solidFill>
                  <a:srgbClr val="262626"/>
                </a:solidFill>
                <a:latin typeface="微软雅黑" panose="020B0503020204020204" pitchFamily="34" charset="-122"/>
                <a:ea typeface="微软雅黑" panose="020B0503020204020204" pitchFamily="34" charset="-122"/>
              </a:rPr>
              <a:t>diagnosing cancer, a </a:t>
            </a:r>
            <a:r>
              <a:rPr lang="en-US" altLang="zh-CN" sz="2400" dirty="0">
                <a:solidFill>
                  <a:srgbClr val="262626"/>
                </a:solidFill>
                <a:latin typeface="微软雅黑" panose="020B0503020204020204" pitchFamily="34" charset="-122"/>
                <a:ea typeface="微软雅黑" panose="020B0503020204020204" pitchFamily="34" charset="-122"/>
              </a:rPr>
              <a:t>large number of people </a:t>
            </a:r>
            <a:r>
              <a:rPr lang="en-US" altLang="zh-CN" sz="2400" dirty="0" smtClean="0">
                <a:solidFill>
                  <a:srgbClr val="262626"/>
                </a:solidFill>
                <a:latin typeface="微软雅黑" panose="020B0503020204020204" pitchFamily="34" charset="-122"/>
                <a:ea typeface="微软雅黑" panose="020B0503020204020204" pitchFamily="34" charset="-122"/>
              </a:rPr>
              <a:t>join the survey </a:t>
            </a:r>
            <a:r>
              <a:rPr lang="en-US" altLang="zh-CN" sz="2400" dirty="0">
                <a:solidFill>
                  <a:srgbClr val="262626"/>
                </a:solidFill>
                <a:latin typeface="微软雅黑" panose="020B0503020204020204" pitchFamily="34" charset="-122"/>
                <a:ea typeface="微软雅黑" panose="020B0503020204020204" pitchFamily="34" charset="-122"/>
              </a:rPr>
              <a:t>(</a:t>
            </a:r>
            <a:r>
              <a:rPr lang="en-US" altLang="zh-CN" sz="2400" dirty="0" smtClean="0">
                <a:solidFill>
                  <a:srgbClr val="262626"/>
                </a:solidFill>
                <a:latin typeface="微软雅黑" panose="020B0503020204020204" pitchFamily="34" charset="-122"/>
                <a:ea typeface="微软雅黑" panose="020B0503020204020204" pitchFamily="34" charset="-122"/>
              </a:rPr>
              <a:t>imperfect </a:t>
            </a:r>
            <a:r>
              <a:rPr lang="en-US" altLang="zh-CN" sz="2400" dirty="0">
                <a:solidFill>
                  <a:srgbClr val="262626"/>
                </a:solidFill>
                <a:latin typeface="微软雅黑" panose="020B0503020204020204" pitchFamily="34" charset="-122"/>
                <a:ea typeface="微软雅黑" panose="020B0503020204020204" pitchFamily="34" charset="-122"/>
              </a:rPr>
              <a:t>test </a:t>
            </a:r>
            <a:r>
              <a:rPr lang="zh-CN" altLang="en-US" sz="2400" dirty="0">
                <a:solidFill>
                  <a:srgbClr val="262626"/>
                </a:solidFill>
                <a:latin typeface="微软雅黑" panose="020B0503020204020204" pitchFamily="34" charset="-122"/>
                <a:ea typeface="微软雅黑" panose="020B0503020204020204" pitchFamily="34" charset="-122"/>
              </a:rPr>
              <a:t>非</a:t>
            </a:r>
            <a:r>
              <a:rPr lang="zh-CN" altLang="en-US" sz="2400" dirty="0" smtClean="0">
                <a:solidFill>
                  <a:srgbClr val="262626"/>
                </a:solidFill>
                <a:latin typeface="微软雅黑" panose="020B0503020204020204" pitchFamily="34" charset="-122"/>
                <a:ea typeface="微软雅黑" panose="020B0503020204020204" pitchFamily="34" charset="-122"/>
              </a:rPr>
              <a:t>完美试验</a:t>
            </a:r>
            <a:r>
              <a:rPr lang="en-US" altLang="zh-CN" sz="2400" dirty="0" smtClean="0">
                <a:solidFill>
                  <a:srgbClr val="262626"/>
                </a:solidFill>
                <a:latin typeface="微软雅黑" panose="020B0503020204020204" pitchFamily="34" charset="-122"/>
                <a:ea typeface="微软雅黑" panose="020B0503020204020204" pitchFamily="34" charset="-122"/>
              </a:rPr>
              <a:t>) and  each one is hit </a:t>
            </a:r>
            <a:r>
              <a:rPr lang="en-US" altLang="zh-CN" sz="2400" dirty="0">
                <a:solidFill>
                  <a:srgbClr val="262626"/>
                </a:solidFill>
                <a:latin typeface="微软雅黑" panose="020B0503020204020204" pitchFamily="34" charset="-122"/>
                <a:ea typeface="微软雅黑" panose="020B0503020204020204" pitchFamily="34" charset="-122"/>
              </a:rPr>
              <a:t>the test needle, </a:t>
            </a:r>
            <a:r>
              <a:rPr lang="en-US" altLang="zh-CN" sz="2400" dirty="0" smtClean="0">
                <a:solidFill>
                  <a:srgbClr val="262626"/>
                </a:solidFill>
                <a:latin typeface="微软雅黑" panose="020B0503020204020204" pitchFamily="34" charset="-122"/>
                <a:ea typeface="微软雅黑" panose="020B0503020204020204" pitchFamily="34" charset="-122"/>
              </a:rPr>
              <a:t>last we get </a:t>
            </a:r>
            <a:r>
              <a:rPr lang="en-US" altLang="zh-CN" sz="2400" dirty="0">
                <a:solidFill>
                  <a:srgbClr val="262626"/>
                </a:solidFill>
                <a:latin typeface="微软雅黑" panose="020B0503020204020204" pitchFamily="34" charset="-122"/>
                <a:ea typeface="微软雅黑" panose="020B0503020204020204" pitchFamily="34" charset="-122"/>
              </a:rPr>
              <a:t>the following statistics:</a:t>
            </a:r>
            <a:r>
              <a:rPr lang="zh-CN" altLang="en-US" sz="2400" dirty="0" smtClean="0">
                <a:solidFill>
                  <a:srgbClr val="262626"/>
                </a:solidFill>
                <a:latin typeface="微软雅黑" panose="020B0503020204020204" pitchFamily="34" charset="-122"/>
                <a:ea typeface="微软雅黑" panose="020B0503020204020204" pitchFamily="34" charset="-122"/>
              </a:rPr>
              <a:t>    </a:t>
            </a:r>
            <a:r>
              <a:rPr lang="en-US" altLang="zh-CN" sz="2400" dirty="0">
                <a:solidFill>
                  <a:srgbClr val="262626"/>
                </a:solidFill>
                <a:latin typeface="微软雅黑" panose="020B0503020204020204" pitchFamily="34" charset="-122"/>
                <a:ea typeface="微软雅黑" panose="020B0503020204020204" pitchFamily="34" charset="-122"/>
              </a:rPr>
              <a:t> </a:t>
            </a:r>
            <a:r>
              <a:rPr lang="en-US" altLang="zh-CN" sz="2400" dirty="0" smtClean="0">
                <a:solidFill>
                  <a:srgbClr val="262626"/>
                </a:solidFill>
                <a:latin typeface="微软雅黑" panose="020B0503020204020204" pitchFamily="34" charset="-122"/>
                <a:ea typeface="微软雅黑" panose="020B0503020204020204" pitchFamily="34" charset="-122"/>
              </a:rPr>
              <a:t>   </a:t>
            </a:r>
            <a:endParaRPr lang="en-US" altLang="zh-CN" sz="2400" dirty="0" smtClean="0">
              <a:solidFill>
                <a:srgbClr val="262626"/>
              </a:solidFill>
              <a:latin typeface="微软雅黑" panose="020B0503020204020204" pitchFamily="34" charset="-122"/>
              <a:ea typeface="微软雅黑" panose="020B0503020204020204" pitchFamily="34" charset="-122"/>
            </a:endParaRPr>
          </a:p>
          <a:p>
            <a:pPr marL="457200" indent="-457200">
              <a:lnSpc>
                <a:spcPct val="150000"/>
              </a:lnSpc>
              <a:spcBef>
                <a:spcPct val="0"/>
              </a:spcBef>
              <a:buFont typeface="+mj-ea"/>
              <a:buAutoNum type="circleNumDbPlain"/>
            </a:pPr>
            <a:r>
              <a:rPr lang="en-US" altLang="zh-CN" sz="2400" dirty="0" smtClean="0">
                <a:solidFill>
                  <a:srgbClr val="262626"/>
                </a:solidFill>
                <a:latin typeface="微软雅黑" panose="020B0503020204020204" pitchFamily="34" charset="-122"/>
                <a:ea typeface="微软雅黑" panose="020B0503020204020204" pitchFamily="34" charset="-122"/>
              </a:rPr>
              <a:t>There </a:t>
            </a:r>
            <a:r>
              <a:rPr lang="en-US" altLang="zh-CN" sz="2400" dirty="0">
                <a:solidFill>
                  <a:srgbClr val="262626"/>
                </a:solidFill>
                <a:latin typeface="微软雅黑" panose="020B0503020204020204" pitchFamily="34" charset="-122"/>
                <a:ea typeface="微软雅黑" panose="020B0503020204020204" pitchFamily="34" charset="-122"/>
              </a:rPr>
              <a:t>are 5 cancer patients in each of these 1000 people;</a:t>
            </a:r>
            <a:endParaRPr lang="en-US" altLang="zh-CN" sz="2400" dirty="0">
              <a:solidFill>
                <a:srgbClr val="262626"/>
              </a:solidFill>
              <a:latin typeface="微软雅黑" panose="020B0503020204020204" pitchFamily="34" charset="-122"/>
              <a:ea typeface="微软雅黑" panose="020B0503020204020204" pitchFamily="34" charset="-122"/>
            </a:endParaRPr>
          </a:p>
          <a:p>
            <a:pPr marL="457200" indent="-457200">
              <a:lnSpc>
                <a:spcPct val="150000"/>
              </a:lnSpc>
              <a:spcBef>
                <a:spcPct val="0"/>
              </a:spcBef>
              <a:buFont typeface="+mj-ea"/>
              <a:buAutoNum type="circleNumDbPlain"/>
            </a:pPr>
            <a:r>
              <a:rPr lang="en-US" altLang="zh-CN" sz="2400" dirty="0" smtClean="0">
                <a:solidFill>
                  <a:srgbClr val="262626"/>
                </a:solidFill>
                <a:latin typeface="微软雅黑" panose="020B0503020204020204" pitchFamily="34" charset="-122"/>
                <a:ea typeface="微软雅黑" panose="020B0503020204020204" pitchFamily="34" charset="-122"/>
              </a:rPr>
              <a:t>1 </a:t>
            </a:r>
            <a:r>
              <a:rPr lang="en-US" altLang="zh-CN" sz="2400" dirty="0">
                <a:solidFill>
                  <a:srgbClr val="262626"/>
                </a:solidFill>
                <a:latin typeface="微软雅黑" panose="020B0503020204020204" pitchFamily="34" charset="-122"/>
                <a:ea typeface="微软雅黑" panose="020B0503020204020204" pitchFamily="34" charset="-122"/>
              </a:rPr>
              <a:t>of the 100 normal subjects responded positively to the test,</a:t>
            </a:r>
            <a:endParaRPr lang="en-US" altLang="zh-CN" sz="2400" dirty="0">
              <a:solidFill>
                <a:srgbClr val="262626"/>
              </a:solidFill>
              <a:latin typeface="微软雅黑" panose="020B0503020204020204" pitchFamily="34" charset="-122"/>
              <a:ea typeface="微软雅黑" panose="020B0503020204020204" pitchFamily="34" charset="-122"/>
            </a:endParaRPr>
          </a:p>
          <a:p>
            <a:pPr marL="457200" indent="-457200">
              <a:lnSpc>
                <a:spcPct val="150000"/>
              </a:lnSpc>
              <a:spcBef>
                <a:spcPct val="0"/>
              </a:spcBef>
              <a:buFont typeface="+mj-ea"/>
              <a:buAutoNum type="circleNumDbPlain"/>
            </a:pPr>
            <a:r>
              <a:rPr lang="en-US" altLang="zh-CN" sz="2400" dirty="0" smtClean="0">
                <a:solidFill>
                  <a:srgbClr val="262626"/>
                </a:solidFill>
                <a:latin typeface="微软雅黑" panose="020B0503020204020204" pitchFamily="34" charset="-122"/>
                <a:ea typeface="微软雅黑" panose="020B0503020204020204" pitchFamily="34" charset="-122"/>
              </a:rPr>
              <a:t>95 </a:t>
            </a:r>
            <a:r>
              <a:rPr lang="en-US" altLang="zh-CN" sz="2400" dirty="0">
                <a:solidFill>
                  <a:srgbClr val="262626"/>
                </a:solidFill>
                <a:latin typeface="微软雅黑" panose="020B0503020204020204" pitchFamily="34" charset="-122"/>
                <a:ea typeface="微软雅黑" panose="020B0503020204020204" pitchFamily="34" charset="-122"/>
              </a:rPr>
              <a:t>of the 100 cancer patients were positive for the test.</a:t>
            </a:r>
            <a:r>
              <a:rPr lang="zh-CN" altLang="en-US" sz="2400" dirty="0" smtClean="0">
                <a:solidFill>
                  <a:srgbClr val="262626"/>
                </a:solidFill>
                <a:latin typeface="微软雅黑" panose="020B0503020204020204" pitchFamily="34" charset="-122"/>
                <a:ea typeface="微软雅黑" panose="020B0503020204020204" pitchFamily="34" charset="-122"/>
              </a:rPr>
              <a:t>   </a:t>
            </a:r>
            <a:endParaRPr lang="en-US" altLang="zh-CN" sz="2400" dirty="0" smtClean="0">
              <a:solidFill>
                <a:srgbClr val="262626"/>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a:solidFill>
                  <a:srgbClr val="262626"/>
                </a:solidFill>
                <a:latin typeface="微软雅黑" panose="020B0503020204020204" pitchFamily="34" charset="-122"/>
                <a:ea typeface="微软雅黑" panose="020B0503020204020204" pitchFamily="34" charset="-122"/>
              </a:rPr>
              <a:t>Through </a:t>
            </a:r>
            <a:r>
              <a:rPr lang="en-US" altLang="zh-CN" sz="2400" dirty="0" smtClean="0">
                <a:solidFill>
                  <a:srgbClr val="262626"/>
                </a:solidFill>
                <a:latin typeface="微软雅黑" panose="020B0503020204020204" pitchFamily="34" charset="-122"/>
                <a:ea typeface="微软雅黑" panose="020B0503020204020204" pitchFamily="34" charset="-122"/>
              </a:rPr>
              <a:t>the  </a:t>
            </a:r>
            <a:r>
              <a:rPr lang="en-US" altLang="zh-CN" sz="2400" dirty="0">
                <a:solidFill>
                  <a:srgbClr val="262626"/>
                </a:solidFill>
                <a:latin typeface="微软雅黑" panose="020B0503020204020204" pitchFamily="34" charset="-122"/>
                <a:ea typeface="微软雅黑" panose="020B0503020204020204" pitchFamily="34" charset="-122"/>
              </a:rPr>
              <a:t>statistics, the hospital can carry out cancer diagnosis</a:t>
            </a:r>
            <a:r>
              <a:rPr lang="en-US" altLang="zh-CN" sz="2400" dirty="0" smtClean="0">
                <a:solidFill>
                  <a:srgbClr val="262626"/>
                </a:solidFill>
                <a:latin typeface="微软雅黑" panose="020B0503020204020204" pitchFamily="34" charset="-122"/>
                <a:ea typeface="微软雅黑" panose="020B0503020204020204" pitchFamily="34" charset="-122"/>
              </a:rPr>
              <a:t>.</a:t>
            </a:r>
            <a:endParaRPr lang="en-US" altLang="zh-CN" sz="2400" dirty="0" smtClean="0">
              <a:solidFill>
                <a:srgbClr val="262626"/>
              </a:solidFill>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smtClean="0">
                <a:solidFill>
                  <a:srgbClr val="262626"/>
                </a:solidFill>
                <a:latin typeface="微软雅黑" panose="020B0503020204020204" pitchFamily="34" charset="-122"/>
                <a:ea typeface="微软雅黑" panose="020B0503020204020204" pitchFamily="34" charset="-122"/>
              </a:rPr>
              <a:t>Now</a:t>
            </a:r>
            <a:r>
              <a:rPr lang="en-US" altLang="zh-CN" sz="2400" dirty="0">
                <a:solidFill>
                  <a:srgbClr val="262626"/>
                </a:solidFill>
                <a:latin typeface="微软雅黑" panose="020B0503020204020204" pitchFamily="34" charset="-122"/>
                <a:ea typeface="微软雅黑" panose="020B0503020204020204" pitchFamily="34" charset="-122"/>
              </a:rPr>
              <a:t>, </a:t>
            </a:r>
            <a:r>
              <a:rPr lang="en-US" altLang="zh-CN" sz="2400" dirty="0" smtClean="0">
                <a:solidFill>
                  <a:srgbClr val="262626"/>
                </a:solidFill>
                <a:latin typeface="微软雅黑" panose="020B0503020204020204" pitchFamily="34" charset="-122"/>
                <a:ea typeface="微软雅黑" panose="020B0503020204020204" pitchFamily="34" charset="-122"/>
              </a:rPr>
              <a:t>a person’s test result is positive </a:t>
            </a:r>
            <a:r>
              <a:rPr lang="en-US" altLang="zh-CN" sz="2400" dirty="0">
                <a:solidFill>
                  <a:srgbClr val="262626"/>
                </a:solidFill>
                <a:latin typeface="微软雅黑" panose="020B0503020204020204" pitchFamily="34" charset="-122"/>
                <a:ea typeface="微软雅黑" panose="020B0503020204020204" pitchFamily="34" charset="-122"/>
              </a:rPr>
              <a:t>and </a:t>
            </a:r>
            <a:r>
              <a:rPr lang="en-US" altLang="zh-CN" sz="2400" dirty="0" smtClean="0">
                <a:solidFill>
                  <a:srgbClr val="262626"/>
                </a:solidFill>
                <a:latin typeface="微软雅黑" panose="020B0503020204020204" pitchFamily="34" charset="-122"/>
                <a:ea typeface="微软雅黑" panose="020B0503020204020204" pitchFamily="34" charset="-122"/>
              </a:rPr>
              <a:t>the probability </a:t>
            </a:r>
            <a:r>
              <a:rPr lang="en-US" altLang="zh-CN" sz="2400" dirty="0">
                <a:solidFill>
                  <a:srgbClr val="262626"/>
                </a:solidFill>
                <a:latin typeface="微软雅黑" panose="020B0503020204020204" pitchFamily="34" charset="-122"/>
                <a:ea typeface="微软雅黑" panose="020B0503020204020204" pitchFamily="34" charset="-122"/>
              </a:rPr>
              <a:t>of being a cancer person?</a:t>
            </a:r>
            <a:endParaRPr lang="en-US" altLang="zh-CN" sz="2400" baseline="-25000" dirty="0">
              <a:solidFill>
                <a:srgbClr val="262626"/>
              </a:solidFill>
              <a:latin typeface="微软雅黑" panose="020B0503020204020204" pitchFamily="34" charset="-122"/>
              <a:ea typeface="微软雅黑" panose="020B0503020204020204" pitchFamily="34" charset="-122"/>
            </a:endParaRPr>
          </a:p>
        </p:txBody>
      </p:sp>
      <p:sp>
        <p:nvSpPr>
          <p:cNvPr id="30725"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30726"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组合 3"/>
          <p:cNvGrpSpPr/>
          <p:nvPr/>
        </p:nvGrpSpPr>
        <p:grpSpPr bwMode="auto">
          <a:xfrm>
            <a:off x="508000" y="336550"/>
            <a:ext cx="11383963" cy="556240"/>
            <a:chOff x="508000" y="336550"/>
            <a:chExt cx="11383963" cy="556240"/>
          </a:xfrm>
        </p:grpSpPr>
        <p:sp>
          <p:nvSpPr>
            <p:cNvPr id="32786"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32787"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5188"/>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2789" name="文本框 29"/>
            <p:cNvSpPr txBox="1">
              <a:spLocks noChangeArrowheads="1"/>
            </p:cNvSpPr>
            <p:nvPr/>
          </p:nvSpPr>
          <p:spPr bwMode="auto">
            <a:xfrm>
              <a:off x="1164697" y="369570"/>
              <a:ext cx="73352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dirty="0">
                  <a:latin typeface="微软雅黑" panose="020B0503020204020204" pitchFamily="34" charset="-122"/>
                  <a:ea typeface="微软雅黑" panose="020B0503020204020204" pitchFamily="34" charset="-122"/>
                </a:rPr>
                <a:t>Bayesian Theorem—Another example</a:t>
              </a:r>
              <a:endParaRPr lang="en-US" altLang="zh-CN" dirty="0">
                <a:latin typeface="微软雅黑" panose="020B0503020204020204" pitchFamily="34" charset="-122"/>
                <a:ea typeface="微软雅黑" panose="020B0503020204020204" pitchFamily="34" charset="-122"/>
              </a:endParaRPr>
            </a:p>
          </p:txBody>
        </p:sp>
      </p:grpSp>
      <p:sp>
        <p:nvSpPr>
          <p:cNvPr id="32771" name="矩形 11"/>
          <p:cNvSpPr>
            <a:spLocks noChangeArrowheads="1"/>
          </p:cNvSpPr>
          <p:nvPr/>
        </p:nvSpPr>
        <p:spPr bwMode="auto">
          <a:xfrm>
            <a:off x="1164697" y="1339604"/>
            <a:ext cx="1409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sz="2400" dirty="0">
                <a:solidFill>
                  <a:srgbClr val="00B0F0"/>
                </a:solidFill>
                <a:latin typeface="微软雅黑" panose="020B0503020204020204" pitchFamily="34" charset="-122"/>
                <a:ea typeface="微软雅黑" panose="020B0503020204020204" pitchFamily="34" charset="-122"/>
              </a:rPr>
              <a:t>Solution</a:t>
            </a:r>
            <a:endParaRPr lang="zh-CN" altLang="en-US" sz="2400" dirty="0">
              <a:solidFill>
                <a:srgbClr val="00B0F0"/>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2229226" y="2871367"/>
          <a:ext cx="8916104" cy="2680660"/>
        </p:xfrm>
        <a:graphic>
          <a:graphicData uri="http://schemas.openxmlformats.org/drawingml/2006/table">
            <a:tbl>
              <a:tblPr firstRow="1" bandRow="1">
                <a:tableStyleId>{BC89EF96-8CEA-46FF-86C4-4CE0E7609802}</a:tableStyleId>
              </a:tblPr>
              <a:tblGrid>
                <a:gridCol w="2229026"/>
                <a:gridCol w="2229026"/>
                <a:gridCol w="2229026"/>
                <a:gridCol w="2229026"/>
              </a:tblGrid>
              <a:tr h="670165">
                <a:tc>
                  <a:txBody>
                    <a:bodyPr/>
                    <a:lstStyle/>
                    <a:p>
                      <a:pPr algn="ctr"/>
                      <a:r>
                        <a:rPr lang="zh-CN" altLang="en-US" sz="2800" b="0" dirty="0" smtClean="0">
                          <a:latin typeface="微软雅黑" panose="020B0503020204020204" pitchFamily="34" charset="-122"/>
                          <a:ea typeface="微软雅黑" panose="020B0503020204020204" pitchFamily="34" charset="-122"/>
                        </a:rPr>
                        <a:t>概率</a:t>
                      </a:r>
                      <a:endParaRPr lang="zh-CN" altLang="en-US" sz="2800" b="0" dirty="0">
                        <a:latin typeface="微软雅黑" panose="020B0503020204020204" pitchFamily="34" charset="-122"/>
                        <a:ea typeface="微软雅黑" panose="020B0503020204020204" pitchFamily="34" charset="-122"/>
                      </a:endParaRPr>
                    </a:p>
                  </a:txBody>
                  <a:tcPr/>
                </a:tc>
                <a:tc>
                  <a:txBody>
                    <a:bodyPr/>
                    <a:lstStyle/>
                    <a:p>
                      <a:pPr algn="ctr"/>
                      <a:r>
                        <a:rPr lang="zh-CN" altLang="en-US" sz="2800" b="0" dirty="0" smtClean="0">
                          <a:latin typeface="微软雅黑" panose="020B0503020204020204" pitchFamily="34" charset="-122"/>
                          <a:ea typeface="微软雅黑" panose="020B0503020204020204" pitchFamily="34" charset="-122"/>
                        </a:rPr>
                        <a:t>值</a:t>
                      </a:r>
                      <a:endParaRPr lang="zh-CN" altLang="en-US" sz="2800" b="0" dirty="0">
                        <a:latin typeface="微软雅黑" panose="020B0503020204020204" pitchFamily="34" charset="-122"/>
                        <a:ea typeface="微软雅黑" panose="020B0503020204020204" pitchFamily="34" charset="-122"/>
                      </a:endParaRPr>
                    </a:p>
                  </a:txBody>
                  <a:tcPr/>
                </a:tc>
                <a:tc>
                  <a:txBody>
                    <a:bodyPr/>
                    <a:lstStyle/>
                    <a:p>
                      <a:pPr algn="ctr"/>
                      <a:r>
                        <a:rPr lang="zh-CN" altLang="en-US" sz="2800" b="0" dirty="0" smtClean="0">
                          <a:latin typeface="微软雅黑" panose="020B0503020204020204" pitchFamily="34" charset="-122"/>
                          <a:ea typeface="微软雅黑" panose="020B0503020204020204" pitchFamily="34" charset="-122"/>
                        </a:rPr>
                        <a:t>概率</a:t>
                      </a:r>
                      <a:endParaRPr lang="zh-CN" altLang="en-US" sz="2800" b="0" dirty="0">
                        <a:latin typeface="微软雅黑" panose="020B0503020204020204" pitchFamily="34" charset="-122"/>
                        <a:ea typeface="微软雅黑" panose="020B0503020204020204" pitchFamily="34" charset="-122"/>
                      </a:endParaRPr>
                    </a:p>
                  </a:txBody>
                  <a:tcPr/>
                </a:tc>
                <a:tc>
                  <a:txBody>
                    <a:bodyPr/>
                    <a:lstStyle/>
                    <a:p>
                      <a:pPr algn="ctr"/>
                      <a:r>
                        <a:rPr lang="zh-CN" altLang="en-US" sz="2800" b="0" dirty="0" smtClean="0">
                          <a:latin typeface="微软雅黑" panose="020B0503020204020204" pitchFamily="34" charset="-122"/>
                          <a:ea typeface="微软雅黑" panose="020B0503020204020204" pitchFamily="34" charset="-122"/>
                        </a:rPr>
                        <a:t>值</a:t>
                      </a:r>
                      <a:endParaRPr lang="zh-CN" altLang="en-US" sz="2800" b="0" dirty="0">
                        <a:latin typeface="微软雅黑" panose="020B0503020204020204" pitchFamily="34" charset="-122"/>
                        <a:ea typeface="微软雅黑" panose="020B0503020204020204" pitchFamily="34" charset="-122"/>
                      </a:endParaRPr>
                    </a:p>
                  </a:txBody>
                  <a:tcPr/>
                </a:tc>
              </a:tr>
              <a:tr h="670165">
                <a:tc>
                  <a:txBody>
                    <a:bodyPr/>
                    <a:lstStyle/>
                    <a:p>
                      <a:endParaRPr lang="zh-CN" dirty="0"/>
                    </a:p>
                  </a:txBody>
                  <a:tcPr>
                    <a:blipFill rotWithShape="0">
                      <a:blip r:embed="rId2"/>
                      <a:stretch>
                        <a:fillRect l="-272" t="-109565" r="-300545" b="-202609"/>
                      </a:stretch>
                    </a:blipFill>
                  </a:tcPr>
                </a:tc>
                <a:tc>
                  <a:txBody>
                    <a:bodyPr/>
                    <a:lstStyle/>
                    <a:p>
                      <a:pPr algn="ctr"/>
                      <a:endParaRPr lang="zh-CN" altLang="en-US" sz="2800" dirty="0">
                        <a:latin typeface="微软雅黑" panose="020B0503020204020204" pitchFamily="34" charset="-122"/>
                        <a:ea typeface="微软雅黑" panose="020B0503020204020204" pitchFamily="34" charset="-122"/>
                      </a:endParaRPr>
                    </a:p>
                  </a:txBody>
                  <a:tcPr/>
                </a:tc>
                <a:tc>
                  <a:txBody>
                    <a:bodyPr/>
                    <a:lstStyle/>
                    <a:p>
                      <a:endParaRPr lang="zh-CN" dirty="0"/>
                    </a:p>
                  </a:txBody>
                  <a:tcPr>
                    <a:blipFill rotWithShape="0">
                      <a:blip r:embed="rId2"/>
                      <a:stretch>
                        <a:fillRect l="-200820" t="-109565" r="-101093" b="-202609"/>
                      </a:stretch>
                    </a:blipFill>
                  </a:tcPr>
                </a:tc>
                <a:tc>
                  <a:txBody>
                    <a:bodyPr/>
                    <a:lstStyle/>
                    <a:p>
                      <a:pPr algn="ctr"/>
                      <a:endParaRPr lang="zh-CN" altLang="en-US" sz="2800" dirty="0">
                        <a:latin typeface="微软雅黑" panose="020B0503020204020204" pitchFamily="34" charset="-122"/>
                        <a:ea typeface="微软雅黑" panose="020B0503020204020204" pitchFamily="34" charset="-122"/>
                      </a:endParaRPr>
                    </a:p>
                  </a:txBody>
                  <a:tcPr/>
                </a:tc>
              </a:tr>
              <a:tr h="670165">
                <a:tc>
                  <a:txBody>
                    <a:bodyPr/>
                    <a:lstStyle/>
                    <a:p>
                      <a:endParaRPr lang="zh-CN" dirty="0"/>
                    </a:p>
                  </a:txBody>
                  <a:tcPr>
                    <a:blipFill rotWithShape="0">
                      <a:blip r:embed="rId2"/>
                      <a:stretch>
                        <a:fillRect l="-272" t="-207759" r="-300545" b="-100862"/>
                      </a:stretch>
                    </a:blipFill>
                  </a:tcPr>
                </a:tc>
                <a:tc>
                  <a:txBody>
                    <a:bodyPr/>
                    <a:lstStyle/>
                    <a:p>
                      <a:pPr algn="ctr"/>
                      <a:endParaRPr lang="zh-CN" altLang="en-US" sz="2800" dirty="0">
                        <a:latin typeface="微软雅黑" panose="020B0503020204020204" pitchFamily="34" charset="-122"/>
                        <a:ea typeface="微软雅黑" panose="020B0503020204020204" pitchFamily="34" charset="-122"/>
                      </a:endParaRPr>
                    </a:p>
                  </a:txBody>
                  <a:tcPr/>
                </a:tc>
                <a:tc>
                  <a:txBody>
                    <a:bodyPr/>
                    <a:lstStyle/>
                    <a:p>
                      <a:endParaRPr lang="zh-CN" dirty="0"/>
                    </a:p>
                  </a:txBody>
                  <a:tcPr>
                    <a:blipFill rotWithShape="0">
                      <a:blip r:embed="rId2"/>
                      <a:stretch>
                        <a:fillRect l="-200820" t="-207759" r="-101093" b="-100862"/>
                      </a:stretch>
                    </a:blipFill>
                  </a:tcPr>
                </a:tc>
                <a:tc>
                  <a:txBody>
                    <a:bodyPr/>
                    <a:lstStyle/>
                    <a:p>
                      <a:pPr algn="ctr"/>
                      <a:endParaRPr lang="zh-CN" altLang="en-US" sz="2800" dirty="0">
                        <a:latin typeface="微软雅黑" panose="020B0503020204020204" pitchFamily="34" charset="-122"/>
                        <a:ea typeface="微软雅黑" panose="020B0503020204020204" pitchFamily="34" charset="-122"/>
                      </a:endParaRPr>
                    </a:p>
                  </a:txBody>
                  <a:tcPr/>
                </a:tc>
              </a:tr>
              <a:tr h="670165">
                <a:tc>
                  <a:txBody>
                    <a:bodyPr/>
                    <a:lstStyle/>
                    <a:p>
                      <a:endParaRPr lang="zh-CN" dirty="0"/>
                    </a:p>
                  </a:txBody>
                  <a:tcPr>
                    <a:blipFill rotWithShape="0">
                      <a:blip r:embed="rId2"/>
                      <a:stretch>
                        <a:fillRect l="-272" t="-310435" r="-300545" b="-1739"/>
                      </a:stretch>
                    </a:blipFill>
                  </a:tcPr>
                </a:tc>
                <a:tc>
                  <a:txBody>
                    <a:bodyPr/>
                    <a:lstStyle/>
                    <a:p>
                      <a:pPr algn="ctr"/>
                      <a:endParaRPr lang="zh-CN" altLang="en-US" sz="2800" dirty="0">
                        <a:latin typeface="微软雅黑" panose="020B0503020204020204" pitchFamily="34" charset="-122"/>
                        <a:ea typeface="微软雅黑" panose="020B0503020204020204" pitchFamily="34" charset="-122"/>
                      </a:endParaRPr>
                    </a:p>
                  </a:txBody>
                  <a:tcPr/>
                </a:tc>
                <a:tc>
                  <a:txBody>
                    <a:bodyPr/>
                    <a:lstStyle/>
                    <a:p>
                      <a:endParaRPr lang="zh-CN" dirty="0"/>
                    </a:p>
                  </a:txBody>
                  <a:tcPr>
                    <a:blipFill rotWithShape="0">
                      <a:blip r:embed="rId2"/>
                      <a:stretch>
                        <a:fillRect l="-200820" t="-310435" r="-101093" b="-1739"/>
                      </a:stretch>
                    </a:blipFill>
                  </a:tcPr>
                </a:tc>
                <a:tc>
                  <a:txBody>
                    <a:bodyPr/>
                    <a:lstStyle/>
                    <a:p>
                      <a:pPr algn="ctr"/>
                      <a:endParaRPr lang="zh-CN" altLang="en-US" sz="2800" dirty="0">
                        <a:latin typeface="微软雅黑" panose="020B0503020204020204" pitchFamily="34" charset="-122"/>
                        <a:ea typeface="微软雅黑" panose="020B0503020204020204" pitchFamily="34" charset="-122"/>
                      </a:endParaRPr>
                    </a:p>
                  </a:txBody>
                  <a:tcPr/>
                </a:tc>
              </a:tr>
            </a:tbl>
          </a:graphicData>
        </a:graphic>
      </p:graphicFrame>
      <p:sp>
        <p:nvSpPr>
          <p:cNvPr id="4" name="矩形 3"/>
          <p:cNvSpPr>
            <a:spLocks noChangeArrowheads="1"/>
          </p:cNvSpPr>
          <p:nvPr/>
        </p:nvSpPr>
        <p:spPr bwMode="auto">
          <a:xfrm>
            <a:off x="5056715" y="3539077"/>
            <a:ext cx="11112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r>
              <a:rPr lang="en-US" altLang="zh-CN" dirty="0">
                <a:latin typeface="微软雅黑" panose="020B0503020204020204" pitchFamily="34" charset="-122"/>
                <a:ea typeface="微软雅黑" panose="020B0503020204020204" pitchFamily="34" charset="-122"/>
              </a:rPr>
              <a:t>0.995</a:t>
            </a:r>
            <a:endParaRPr lang="zh-CN" altLang="en-US" dirty="0">
              <a:latin typeface="微软雅黑" panose="020B0503020204020204" pitchFamily="34" charset="-122"/>
              <a:ea typeface="微软雅黑" panose="020B0503020204020204" pitchFamily="34" charset="-122"/>
            </a:endParaRPr>
          </a:p>
        </p:txBody>
      </p:sp>
      <p:sp>
        <p:nvSpPr>
          <p:cNvPr id="15" name="矩形 14"/>
          <p:cNvSpPr>
            <a:spLocks noChangeArrowheads="1"/>
          </p:cNvSpPr>
          <p:nvPr/>
        </p:nvSpPr>
        <p:spPr bwMode="auto">
          <a:xfrm>
            <a:off x="9438215" y="3539077"/>
            <a:ext cx="11112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r>
              <a:rPr lang="en-US" altLang="zh-CN" dirty="0">
                <a:latin typeface="微软雅黑" panose="020B0503020204020204" pitchFamily="34" charset="-122"/>
                <a:ea typeface="微软雅黑" panose="020B0503020204020204" pitchFamily="34" charset="-122"/>
              </a:rPr>
              <a:t>0.005</a:t>
            </a:r>
            <a:endParaRPr lang="zh-CN" altLang="en-US" dirty="0">
              <a:latin typeface="微软雅黑" panose="020B0503020204020204" pitchFamily="34" charset="-122"/>
              <a:ea typeface="微软雅黑" panose="020B0503020204020204" pitchFamily="34" charset="-122"/>
            </a:endParaRPr>
          </a:p>
        </p:txBody>
      </p:sp>
      <p:sp>
        <p:nvSpPr>
          <p:cNvPr id="16" name="矩形 15"/>
          <p:cNvSpPr>
            <a:spLocks noChangeArrowheads="1"/>
          </p:cNvSpPr>
          <p:nvPr/>
        </p:nvSpPr>
        <p:spPr bwMode="auto">
          <a:xfrm>
            <a:off x="9542990" y="4267740"/>
            <a:ext cx="901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r>
              <a:rPr lang="en-US" altLang="zh-CN">
                <a:latin typeface="微软雅黑" panose="020B0503020204020204" pitchFamily="34" charset="-122"/>
                <a:ea typeface="微软雅黑" panose="020B0503020204020204" pitchFamily="34" charset="-122"/>
              </a:rPr>
              <a:t>0.95</a:t>
            </a:r>
            <a:endParaRPr lang="zh-CN" altLang="en-US">
              <a:latin typeface="微软雅黑" panose="020B0503020204020204" pitchFamily="34" charset="-122"/>
              <a:ea typeface="微软雅黑" panose="020B0503020204020204" pitchFamily="34" charset="-122"/>
            </a:endParaRPr>
          </a:p>
        </p:txBody>
      </p:sp>
      <p:sp>
        <p:nvSpPr>
          <p:cNvPr id="18" name="矩形 17"/>
          <p:cNvSpPr>
            <a:spLocks noChangeArrowheads="1"/>
          </p:cNvSpPr>
          <p:nvPr/>
        </p:nvSpPr>
        <p:spPr bwMode="auto">
          <a:xfrm>
            <a:off x="5161490" y="4267740"/>
            <a:ext cx="901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r>
              <a:rPr lang="en-US" altLang="zh-CN">
                <a:latin typeface="微软雅黑" panose="020B0503020204020204" pitchFamily="34" charset="-122"/>
                <a:ea typeface="微软雅黑" panose="020B0503020204020204" pitchFamily="34" charset="-122"/>
              </a:rPr>
              <a:t>0.01</a:t>
            </a:r>
            <a:endParaRPr lang="zh-CN" altLang="en-US">
              <a:latin typeface="微软雅黑" panose="020B0503020204020204" pitchFamily="34" charset="-122"/>
              <a:ea typeface="微软雅黑" panose="020B0503020204020204" pitchFamily="34" charset="-122"/>
            </a:endParaRPr>
          </a:p>
        </p:txBody>
      </p:sp>
      <p:sp>
        <p:nvSpPr>
          <p:cNvPr id="19" name="矩形 18"/>
          <p:cNvSpPr>
            <a:spLocks noChangeArrowheads="1"/>
          </p:cNvSpPr>
          <p:nvPr/>
        </p:nvSpPr>
        <p:spPr bwMode="auto">
          <a:xfrm>
            <a:off x="5161490" y="4947190"/>
            <a:ext cx="901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r>
              <a:rPr lang="en-US" altLang="zh-CN">
                <a:latin typeface="微软雅黑" panose="020B0503020204020204" pitchFamily="34" charset="-122"/>
                <a:ea typeface="微软雅黑" panose="020B0503020204020204" pitchFamily="34" charset="-122"/>
              </a:rPr>
              <a:t>0.99</a:t>
            </a:r>
            <a:endParaRPr lang="zh-CN" altLang="en-US">
              <a:latin typeface="微软雅黑" panose="020B0503020204020204" pitchFamily="34" charset="-122"/>
              <a:ea typeface="微软雅黑" panose="020B0503020204020204" pitchFamily="34" charset="-122"/>
            </a:endParaRPr>
          </a:p>
        </p:txBody>
      </p:sp>
      <p:sp>
        <p:nvSpPr>
          <p:cNvPr id="20" name="矩形 19"/>
          <p:cNvSpPr>
            <a:spLocks noChangeArrowheads="1"/>
          </p:cNvSpPr>
          <p:nvPr/>
        </p:nvSpPr>
        <p:spPr bwMode="auto">
          <a:xfrm>
            <a:off x="9542990" y="4942427"/>
            <a:ext cx="9017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r>
              <a:rPr lang="en-US" altLang="zh-CN" dirty="0">
                <a:latin typeface="微软雅黑" panose="020B0503020204020204" pitchFamily="34" charset="-122"/>
                <a:ea typeface="微软雅黑" panose="020B0503020204020204" pitchFamily="34" charset="-122"/>
              </a:rPr>
              <a:t>0.05</a:t>
            </a:r>
            <a:endParaRPr lang="zh-CN" altLang="en-US" dirty="0">
              <a:latin typeface="微软雅黑" panose="020B0503020204020204" pitchFamily="34" charset="-122"/>
              <a:ea typeface="微软雅黑" panose="020B0503020204020204" pitchFamily="34" charset="-122"/>
            </a:endParaRPr>
          </a:p>
        </p:txBody>
      </p:sp>
      <p:sp>
        <p:nvSpPr>
          <p:cNvPr id="3278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32785" name="图片 17" descr="logo"/>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22"/>
          <p:cNvPicPr>
            <a:picLocks noChangeAspect="1"/>
          </p:cNvPicPr>
          <p:nvPr/>
        </p:nvPicPr>
        <p:blipFill>
          <a:blip r:embed="rId4"/>
          <a:stretch>
            <a:fillRect/>
          </a:stretch>
        </p:blipFill>
        <p:spPr>
          <a:xfrm>
            <a:off x="3631274" y="1118029"/>
            <a:ext cx="5796648" cy="1001795"/>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3537177" y="1977903"/>
                <a:ext cx="6351911" cy="830997"/>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The </a:t>
                </a:r>
                <a:r>
                  <a:rPr lang="en-US" altLang="zh-CN" sz="2400" dirty="0">
                    <a:latin typeface="微软雅黑" panose="020B0503020204020204" pitchFamily="34" charset="-122"/>
                    <a:ea typeface="微软雅黑" panose="020B0503020204020204" pitchFamily="34" charset="-122"/>
                  </a:rPr>
                  <a:t>normal person is represented by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𝐵</m:t>
                        </m:r>
                      </m:e>
                      <m:sub>
                        <m:r>
                          <a:rPr lang="en-US" altLang="zh-CN" sz="2400" i="1">
                            <a:latin typeface="Cambria Math" panose="02040503050406030204" pitchFamily="18" charset="0"/>
                          </a:rPr>
                          <m:t>1</m:t>
                        </m:r>
                      </m:sub>
                    </m:sSub>
                  </m:oMath>
                </a14:m>
                <a:r>
                  <a:rPr lang="en-US" altLang="zh-CN" sz="2400" dirty="0" smtClean="0">
                    <a:latin typeface="微软雅黑" panose="020B0503020204020204" pitchFamily="34" charset="-122"/>
                    <a:ea typeface="微软雅黑" panose="020B0503020204020204" pitchFamily="34" charset="-122"/>
                  </a:rPr>
                  <a:t>,</a:t>
                </a:r>
              </a:p>
              <a:p>
                <a:r>
                  <a:rPr lang="en-US" altLang="zh-CN" sz="2400" dirty="0" smtClean="0">
                    <a:latin typeface="微软雅黑" panose="020B0503020204020204" pitchFamily="34" charset="-122"/>
                    <a:ea typeface="微软雅黑" panose="020B0503020204020204" pitchFamily="34" charset="-122"/>
                  </a:rPr>
                  <a:t>and </a:t>
                </a:r>
                <a:r>
                  <a:rPr lang="en-US" altLang="zh-CN" sz="2400" dirty="0">
                    <a:latin typeface="微软雅黑" panose="020B0503020204020204" pitchFamily="34" charset="-122"/>
                    <a:ea typeface="微软雅黑" panose="020B0503020204020204" pitchFamily="34" charset="-122"/>
                  </a:rPr>
                  <a:t>the cancer patient is represented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𝐵</m:t>
                        </m:r>
                      </m:e>
                      <m:sub>
                        <m:r>
                          <a:rPr lang="en-US" altLang="zh-CN" sz="2400" i="1">
                            <a:latin typeface="Cambria Math" panose="02040503050406030204" pitchFamily="18" charset="0"/>
                          </a:rPr>
                          <m:t>2</m:t>
                        </m:r>
                      </m:sub>
                    </m:sSub>
                  </m:oMath>
                </a14:m>
                <a:endParaRPr lang="zh-CN" altLang="en-US" sz="2400" dirty="0">
                  <a:latin typeface="微软雅黑" panose="020B0503020204020204" pitchFamily="34" charset="-122"/>
                  <a:ea typeface="微软雅黑" panose="020B0503020204020204" pitchFamily="34"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3537177" y="1977903"/>
                <a:ext cx="6351911" cy="830997"/>
              </a:xfrm>
              <a:prstGeom prst="rect">
                <a:avLst/>
              </a:prstGeom>
              <a:blipFill rotWithShape="0">
                <a:blip r:embed="rId5"/>
                <a:stretch>
                  <a:fillRect l="-1440" t="-5839" b="-1532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7870911" y="5788769"/>
                <a:ext cx="26785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2</m:t>
                              </m:r>
                            </m:sub>
                          </m:sSub>
                        </m:e>
                        <m:e>
                          <m:r>
                            <a:rPr lang="zh-CN" altLang="en-US" sz="2400" i="1">
                              <a:latin typeface="Cambria Math" panose="02040503050406030204" pitchFamily="18" charset="0"/>
                            </a:rPr>
                            <m:t>阳性</m:t>
                          </m:r>
                        </m:e>
                      </m:d>
                      <m:r>
                        <a:rPr lang="en-US" altLang="zh-CN" sz="2400" b="0" i="1" smtClean="0">
                          <a:latin typeface="Cambria Math" panose="02040503050406030204" pitchFamily="18" charset="0"/>
                        </a:rPr>
                        <m:t>=      </m:t>
                      </m:r>
                      <m:r>
                        <a:rPr lang="zh-CN" altLang="en-US" sz="2400" b="0" i="1" smtClean="0">
                          <a:latin typeface="Cambria Math" panose="02040503050406030204" pitchFamily="18" charset="0"/>
                        </a:rPr>
                        <m:t>？</m:t>
                      </m:r>
                    </m:oMath>
                  </m:oMathPara>
                </a14:m>
                <a:endParaRPr lang="zh-CN" alt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7870911" y="5788769"/>
                <a:ext cx="2678554" cy="369332"/>
              </a:xfrm>
              <a:prstGeom prst="rect">
                <a:avLst/>
              </a:prstGeom>
              <a:blipFill rotWithShape="0">
                <a:blip r:embed="rId6"/>
                <a:stretch>
                  <a:fillRect l="-2045" t="-10000" r="-2500" b="-25000"/>
                </a:stretch>
              </a:blipFill>
            </p:spPr>
            <p:txBody>
              <a:bodyPr/>
              <a:lstStyle/>
              <a:p>
                <a:r>
                  <a:rPr lang="zh-CN" altLang="en-US">
                    <a:noFill/>
                  </a:rPr>
                  <a:t> </a:t>
                </a:r>
                <a:endParaRPr lang="zh-CN" altLang="en-US">
                  <a:noFill/>
                </a:endParaRPr>
              </a:p>
            </p:txBody>
          </p:sp>
        </mc:Fallback>
      </mc:AlternateContent>
      <p:sp>
        <p:nvSpPr>
          <p:cNvPr id="22" name="矩形 21"/>
          <p:cNvSpPr>
            <a:spLocks noChangeArrowheads="1"/>
          </p:cNvSpPr>
          <p:nvPr/>
        </p:nvSpPr>
        <p:spPr bwMode="auto">
          <a:xfrm>
            <a:off x="9889088" y="5711825"/>
            <a:ext cx="1111203" cy="52322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r>
              <a:rPr lang="en-US" altLang="zh-CN" dirty="0" smtClean="0">
                <a:latin typeface="微软雅黑" panose="020B0503020204020204" pitchFamily="34" charset="-122"/>
                <a:ea typeface="微软雅黑" panose="020B0503020204020204" pitchFamily="34" charset="-122"/>
              </a:rPr>
              <a:t>0.333</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6" name="文本框 25"/>
              <p:cNvSpPr txBox="1"/>
              <p:nvPr/>
            </p:nvSpPr>
            <p:spPr>
              <a:xfrm>
                <a:off x="2741172" y="5788769"/>
                <a:ext cx="27690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1</m:t>
                              </m:r>
                            </m:sub>
                          </m:sSub>
                        </m:e>
                        <m:e>
                          <m:r>
                            <a:rPr lang="zh-CN" altLang="en-US" sz="2400" i="1">
                              <a:latin typeface="Cambria Math" panose="02040503050406030204" pitchFamily="18" charset="0"/>
                            </a:rPr>
                            <m:t>阳性</m:t>
                          </m:r>
                        </m:e>
                      </m:d>
                      <m:r>
                        <a:rPr lang="en-US" altLang="zh-CN" sz="2400" b="0" i="1" smtClean="0">
                          <a:latin typeface="Cambria Math" panose="02040503050406030204" pitchFamily="18" charset="0"/>
                        </a:rPr>
                        <m:t>=      </m:t>
                      </m:r>
                      <m:r>
                        <a:rPr lang="zh-CN" altLang="en-US" sz="2400" b="0" i="1" smtClean="0">
                          <a:latin typeface="Cambria Math" panose="02040503050406030204" pitchFamily="18" charset="0"/>
                        </a:rPr>
                        <m:t>？</m:t>
                      </m:r>
                    </m:oMath>
                  </m:oMathPara>
                </a14:m>
                <a:endParaRPr lang="zh-CN" altLang="en-US" sz="2400" dirty="0"/>
              </a:p>
            </p:txBody>
          </p:sp>
        </mc:Choice>
        <mc:Fallback>
          <p:sp>
            <p:nvSpPr>
              <p:cNvPr id="26" name="文本框 25"/>
              <p:cNvSpPr txBox="1">
                <a:spLocks noRot="1" noChangeAspect="1" noMove="1" noResize="1" noEditPoints="1" noAdjustHandles="1" noChangeArrowheads="1" noChangeShapeType="1" noTextEdit="1"/>
              </p:cNvSpPr>
              <p:nvPr/>
            </p:nvSpPr>
            <p:spPr>
              <a:xfrm>
                <a:off x="2741172" y="5788769"/>
                <a:ext cx="2769028" cy="369332"/>
              </a:xfrm>
              <a:prstGeom prst="rect">
                <a:avLst/>
              </a:prstGeom>
              <a:blipFill rotWithShape="0">
                <a:blip r:embed="rId7"/>
                <a:stretch>
                  <a:fillRect l="-441" t="-10000" r="-881" b="-25000"/>
                </a:stretch>
              </a:blipFill>
            </p:spPr>
            <p:txBody>
              <a:bodyPr/>
              <a:lstStyle/>
              <a:p>
                <a:r>
                  <a:rPr lang="zh-CN" altLang="en-US">
                    <a:noFill/>
                  </a:rPr>
                  <a:t> </a:t>
                </a:r>
                <a:endParaRPr lang="zh-CN" altLang="en-US">
                  <a:noFill/>
                </a:endParaRPr>
              </a:p>
            </p:txBody>
          </p:sp>
        </mc:Fallback>
      </mc:AlternateContent>
      <p:sp>
        <p:nvSpPr>
          <p:cNvPr id="21" name="矩形 20"/>
          <p:cNvSpPr>
            <a:spLocks noChangeArrowheads="1"/>
          </p:cNvSpPr>
          <p:nvPr/>
        </p:nvSpPr>
        <p:spPr bwMode="auto">
          <a:xfrm>
            <a:off x="4768520" y="5726301"/>
            <a:ext cx="1111203" cy="523220"/>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r>
              <a:rPr lang="en-US" altLang="zh-CN" dirty="0" smtClean="0">
                <a:latin typeface="微软雅黑" panose="020B0503020204020204" pitchFamily="34" charset="-122"/>
                <a:ea typeface="微软雅黑" panose="020B0503020204020204" pitchFamily="34" charset="-122"/>
              </a:rPr>
              <a:t>0.677</a:t>
            </a:r>
            <a:endParaRPr lang="zh-CN" altLang="en-US"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3211907" y="3653051"/>
            <a:ext cx="4868687" cy="384012"/>
            <a:chOff x="3211907" y="3653051"/>
            <a:chExt cx="4868687" cy="384012"/>
          </a:xfrm>
        </p:grpSpPr>
        <mc:AlternateContent xmlns:mc="http://schemas.openxmlformats.org/markup-compatibility/2006">
          <mc:Choice xmlns:a14="http://schemas.microsoft.com/office/drawing/2010/main" Requires="a14">
            <p:sp>
              <p:nvSpPr>
                <p:cNvPr id="8" name="文本框 7"/>
                <p:cNvSpPr txBox="1"/>
                <p:nvPr/>
              </p:nvSpPr>
              <p:spPr>
                <a:xfrm>
                  <a:off x="3211907" y="3653052"/>
                  <a:ext cx="419367" cy="384011"/>
                </a:xfrm>
                <a:prstGeom prst="rect">
                  <a:avLst/>
                </a:prstGeom>
                <a:solidFill>
                  <a:srgbClr val="CBD8E4"/>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1</m:t>
                            </m:r>
                          </m:sub>
                        </m:sSub>
                      </m:oMath>
                    </m:oMathPara>
                  </a14:m>
                  <a:endParaRPr lang="zh-CN" altLang="en-US" sz="2400" dirty="0"/>
                </a:p>
              </p:txBody>
            </p:sp>
          </mc:Choice>
          <mc:Fallback>
            <p:sp>
              <p:nvSpPr>
                <p:cNvPr id="8" name="文本框 7"/>
                <p:cNvSpPr txBox="1">
                  <a:spLocks noRot="1" noChangeAspect="1" noMove="1" noResize="1" noEditPoints="1" noAdjustHandles="1" noChangeArrowheads="1" noChangeShapeType="1" noTextEdit="1"/>
                </p:cNvSpPr>
                <p:nvPr/>
              </p:nvSpPr>
              <p:spPr>
                <a:xfrm>
                  <a:off x="3211907" y="3653052"/>
                  <a:ext cx="419367" cy="384011"/>
                </a:xfrm>
                <a:prstGeom prst="rect">
                  <a:avLst/>
                </a:prstGeom>
                <a:blipFill rotWithShape="0">
                  <a:blip r:embed="rId8"/>
                  <a:stretch>
                    <a:fillRect l="-14493" r="-2899" b="-9524"/>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1" name="文本框 30"/>
                <p:cNvSpPr txBox="1"/>
                <p:nvPr/>
              </p:nvSpPr>
              <p:spPr>
                <a:xfrm>
                  <a:off x="7661227" y="3653051"/>
                  <a:ext cx="419367" cy="384011"/>
                </a:xfrm>
                <a:prstGeom prst="rect">
                  <a:avLst/>
                </a:prstGeom>
                <a:solidFill>
                  <a:srgbClr val="CBD8E4"/>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2</m:t>
                            </m:r>
                          </m:sub>
                        </m:sSub>
                      </m:oMath>
                    </m:oMathPara>
                  </a14:m>
                  <a:endParaRPr lang="zh-CN" altLang="en-US" sz="2400" dirty="0"/>
                </a:p>
              </p:txBody>
            </p:sp>
          </mc:Choice>
          <mc:Fallback>
            <p:sp>
              <p:nvSpPr>
                <p:cNvPr id="31" name="文本框 30"/>
                <p:cNvSpPr txBox="1">
                  <a:spLocks noRot="1" noChangeAspect="1" noMove="1" noResize="1" noEditPoints="1" noAdjustHandles="1" noChangeArrowheads="1" noChangeShapeType="1" noTextEdit="1"/>
                </p:cNvSpPr>
                <p:nvPr/>
              </p:nvSpPr>
              <p:spPr>
                <a:xfrm>
                  <a:off x="7661227" y="3653051"/>
                  <a:ext cx="419367" cy="384011"/>
                </a:xfrm>
                <a:prstGeom prst="rect">
                  <a:avLst/>
                </a:prstGeom>
                <a:blipFill rotWithShape="0">
                  <a:blip r:embed="rId9"/>
                  <a:stretch>
                    <a:fillRect l="-15942" r="-2899" b="-9524"/>
                  </a:stretch>
                </a:blipFill>
                <a:ln>
                  <a:noFill/>
                </a:ln>
              </p:spPr>
              <p:txBody>
                <a:bodyPr/>
                <a:lstStyle/>
                <a:p>
                  <a:r>
                    <a:rPr lang="zh-CN" altLang="en-US">
                      <a:noFill/>
                    </a:rPr>
                    <a:t> </a:t>
                  </a:r>
                  <a:endParaRPr lang="zh-CN" altLang="en-US">
                    <a:noFill/>
                  </a:endParaRPr>
                </a:p>
              </p:txBody>
            </p:sp>
          </mc:Fallback>
        </mc:AlternateContent>
      </p:grpSp>
      <mc:AlternateContent xmlns:mc="http://schemas.openxmlformats.org/markup-compatibility/2006">
        <mc:Choice xmlns:a14="http://schemas.microsoft.com/office/drawing/2010/main" Requires="a14">
          <p:sp>
            <p:nvSpPr>
              <p:cNvPr id="6" name="文本框 5"/>
              <p:cNvSpPr txBox="1"/>
              <p:nvPr/>
            </p:nvSpPr>
            <p:spPr>
              <a:xfrm>
                <a:off x="6769986" y="4300094"/>
                <a:ext cx="2073323" cy="369332"/>
              </a:xfrm>
              <a:prstGeom prst="rect">
                <a:avLst/>
              </a:prstGeom>
              <a:solidFill>
                <a:srgbClr val="F4F4F4"/>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𝑝𝑜𝑠𝑖𝑡𝑖𝑣𝑒</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oMath>
                  </m:oMathPara>
                </a14:m>
                <a:endParaRPr lang="zh-CN" altLang="en-US" sz="2400" dirty="0"/>
              </a:p>
            </p:txBody>
          </p:sp>
        </mc:Choice>
        <mc:Fallback>
          <p:sp>
            <p:nvSpPr>
              <p:cNvPr id="6" name="文本框 5"/>
              <p:cNvSpPr txBox="1">
                <a:spLocks noRot="1" noChangeAspect="1" noMove="1" noResize="1" noEditPoints="1" noAdjustHandles="1" noChangeArrowheads="1" noChangeShapeType="1" noTextEdit="1"/>
              </p:cNvSpPr>
              <p:nvPr/>
            </p:nvSpPr>
            <p:spPr>
              <a:xfrm>
                <a:off x="6769986" y="4300094"/>
                <a:ext cx="2073323" cy="369332"/>
              </a:xfrm>
              <a:prstGeom prst="rect">
                <a:avLst/>
              </a:prstGeom>
              <a:blipFill rotWithShape="0">
                <a:blip r:embed="rId10"/>
                <a:stretch>
                  <a:fillRect l="-3235" r="-4706" b="-3442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2" name="文本框 31"/>
              <p:cNvSpPr txBox="1"/>
              <p:nvPr/>
            </p:nvSpPr>
            <p:spPr>
              <a:xfrm>
                <a:off x="2363461" y="4289903"/>
                <a:ext cx="2066207" cy="369332"/>
              </a:xfrm>
              <a:prstGeom prst="rect">
                <a:avLst/>
              </a:prstGeom>
              <a:solidFill>
                <a:srgbClr val="F4F4F4"/>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𝑝𝑜𝑠𝑖𝑡𝑖𝑣𝑒</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oMath>
                  </m:oMathPara>
                </a14:m>
                <a:endParaRPr lang="zh-CN" altLang="en-US" sz="2400" dirty="0"/>
              </a:p>
            </p:txBody>
          </p:sp>
        </mc:Choice>
        <mc:Fallback>
          <p:sp>
            <p:nvSpPr>
              <p:cNvPr id="32" name="文本框 31"/>
              <p:cNvSpPr txBox="1">
                <a:spLocks noRot="1" noChangeAspect="1" noMove="1" noResize="1" noEditPoints="1" noAdjustHandles="1" noChangeArrowheads="1" noChangeShapeType="1" noTextEdit="1"/>
              </p:cNvSpPr>
              <p:nvPr/>
            </p:nvSpPr>
            <p:spPr>
              <a:xfrm>
                <a:off x="2363461" y="4289903"/>
                <a:ext cx="2066207" cy="369332"/>
              </a:xfrm>
              <a:prstGeom prst="rect">
                <a:avLst/>
              </a:prstGeom>
              <a:blipFill rotWithShape="0">
                <a:blip r:embed="rId11"/>
                <a:stretch>
                  <a:fillRect l="-3245" r="-4720" b="-35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3" name="文本框 32"/>
              <p:cNvSpPr txBox="1"/>
              <p:nvPr/>
            </p:nvSpPr>
            <p:spPr>
              <a:xfrm>
                <a:off x="2238511" y="4963953"/>
                <a:ext cx="2178417" cy="369332"/>
              </a:xfrm>
              <a:prstGeom prst="rect">
                <a:avLst/>
              </a:prstGeom>
              <a:solidFill>
                <a:srgbClr val="D1DEEA"/>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𝑛𝑒𝑔𝑎𝑡𝑖𝑣𝑒</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oMath>
                  </m:oMathPara>
                </a14:m>
                <a:endParaRPr lang="zh-CN" altLang="en-US" sz="2400" dirty="0"/>
              </a:p>
            </p:txBody>
          </p:sp>
        </mc:Choice>
        <mc:Fallback>
          <p:sp>
            <p:nvSpPr>
              <p:cNvPr id="33" name="文本框 32"/>
              <p:cNvSpPr txBox="1">
                <a:spLocks noRot="1" noChangeAspect="1" noMove="1" noResize="1" noEditPoints="1" noAdjustHandles="1" noChangeArrowheads="1" noChangeShapeType="1" noTextEdit="1"/>
              </p:cNvSpPr>
              <p:nvPr/>
            </p:nvSpPr>
            <p:spPr>
              <a:xfrm>
                <a:off x="2238511" y="4963953"/>
                <a:ext cx="2178417" cy="369332"/>
              </a:xfrm>
              <a:prstGeom prst="rect">
                <a:avLst/>
              </a:prstGeom>
              <a:blipFill rotWithShape="0">
                <a:blip r:embed="rId12"/>
                <a:stretch>
                  <a:fillRect l="-2793" r="-4749" b="-3442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6" name="文本框 35"/>
              <p:cNvSpPr txBox="1"/>
              <p:nvPr/>
            </p:nvSpPr>
            <p:spPr>
              <a:xfrm>
                <a:off x="6807752" y="4962102"/>
                <a:ext cx="2035557" cy="369332"/>
              </a:xfrm>
              <a:prstGeom prst="rect">
                <a:avLst/>
              </a:prstGeom>
              <a:solidFill>
                <a:srgbClr val="D1DEEA"/>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𝑛𝑒𝑔𝑎𝑡𝑖𝑣</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oMath>
                  </m:oMathPara>
                </a14:m>
                <a:endParaRPr lang="zh-CN" altLang="en-US" sz="2400" dirty="0"/>
              </a:p>
            </p:txBody>
          </p:sp>
        </mc:Choice>
        <mc:Fallback>
          <p:sp>
            <p:nvSpPr>
              <p:cNvPr id="36" name="文本框 35"/>
              <p:cNvSpPr txBox="1">
                <a:spLocks noRot="1" noChangeAspect="1" noMove="1" noResize="1" noEditPoints="1" noAdjustHandles="1" noChangeArrowheads="1" noChangeShapeType="1" noTextEdit="1"/>
              </p:cNvSpPr>
              <p:nvPr/>
            </p:nvSpPr>
            <p:spPr>
              <a:xfrm>
                <a:off x="6807752" y="4962102"/>
                <a:ext cx="2035557" cy="369332"/>
              </a:xfrm>
              <a:prstGeom prst="rect">
                <a:avLst/>
              </a:prstGeom>
              <a:blipFill rotWithShape="0">
                <a:blip r:embed="rId13"/>
                <a:stretch>
                  <a:fillRect l="-3293" r="-4790" b="-3278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7" name="文本框 36"/>
              <p:cNvSpPr txBox="1"/>
              <p:nvPr/>
            </p:nvSpPr>
            <p:spPr>
              <a:xfrm>
                <a:off x="2294904" y="5788769"/>
                <a:ext cx="2066207" cy="369332"/>
              </a:xfrm>
              <a:prstGeom prst="rect">
                <a:avLst/>
              </a:prstGeom>
              <a:solidFill>
                <a:srgbClr val="F4F4F4"/>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𝐵</m:t>
                          </m:r>
                        </m:e>
                        <m:sub>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𝑝𝑜𝑠𝑖𝑡𝑖𝑣𝑒</m:t>
                      </m:r>
                      <m:r>
                        <a:rPr lang="en-US" altLang="zh-CN" sz="2400" b="0" i="1" smtClean="0">
                          <a:latin typeface="Cambria Math" panose="02040503050406030204" pitchFamily="18" charset="0"/>
                        </a:rPr>
                        <m:t>)</m:t>
                      </m:r>
                    </m:oMath>
                  </m:oMathPara>
                </a14:m>
                <a:endParaRPr lang="zh-CN" altLang="en-US" sz="2400" dirty="0"/>
              </a:p>
            </p:txBody>
          </p:sp>
        </mc:Choice>
        <mc:Fallback>
          <p:sp>
            <p:nvSpPr>
              <p:cNvPr id="37" name="文本框 36"/>
              <p:cNvSpPr txBox="1">
                <a:spLocks noRot="1" noChangeAspect="1" noMove="1" noResize="1" noEditPoints="1" noAdjustHandles="1" noChangeArrowheads="1" noChangeShapeType="1" noTextEdit="1"/>
              </p:cNvSpPr>
              <p:nvPr/>
            </p:nvSpPr>
            <p:spPr>
              <a:xfrm>
                <a:off x="2294904" y="5788769"/>
                <a:ext cx="2066207" cy="369332"/>
              </a:xfrm>
              <a:prstGeom prst="rect">
                <a:avLst/>
              </a:prstGeom>
              <a:blipFill rotWithShape="0">
                <a:blip r:embed="rId14"/>
                <a:stretch>
                  <a:fillRect l="-2950" r="-5015" b="-35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8" name="文本框 37"/>
              <p:cNvSpPr txBox="1"/>
              <p:nvPr/>
            </p:nvSpPr>
            <p:spPr>
              <a:xfrm>
                <a:off x="7372008" y="5771893"/>
                <a:ext cx="2073323" cy="369332"/>
              </a:xfrm>
              <a:prstGeom prst="rect">
                <a:avLst/>
              </a:prstGeom>
              <a:solidFill>
                <a:srgbClr val="F4F4F4"/>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𝐵</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𝑝𝑜𝑠𝑖𝑡𝑖𝑣𝑒</m:t>
                      </m:r>
                      <m:r>
                        <a:rPr lang="en-US" altLang="zh-CN" sz="2400" b="0" i="1" smtClean="0">
                          <a:latin typeface="Cambria Math" panose="02040503050406030204" pitchFamily="18" charset="0"/>
                        </a:rPr>
                        <m:t>)</m:t>
                      </m:r>
                    </m:oMath>
                  </m:oMathPara>
                </a14:m>
                <a:endParaRPr lang="zh-CN" altLang="en-US" sz="2400" dirty="0"/>
              </a:p>
            </p:txBody>
          </p:sp>
        </mc:Choice>
        <mc:Fallback>
          <p:sp>
            <p:nvSpPr>
              <p:cNvPr id="38" name="文本框 37"/>
              <p:cNvSpPr txBox="1">
                <a:spLocks noRot="1" noChangeAspect="1" noMove="1" noResize="1" noEditPoints="1" noAdjustHandles="1" noChangeArrowheads="1" noChangeShapeType="1" noTextEdit="1"/>
              </p:cNvSpPr>
              <p:nvPr/>
            </p:nvSpPr>
            <p:spPr>
              <a:xfrm>
                <a:off x="7372008" y="5771893"/>
                <a:ext cx="2073323" cy="369332"/>
              </a:xfrm>
              <a:prstGeom prst="rect">
                <a:avLst/>
              </a:prstGeom>
              <a:blipFill rotWithShape="0">
                <a:blip r:embed="rId15"/>
                <a:stretch>
                  <a:fillRect l="-2941" r="-5000" b="-35000"/>
                </a:stretch>
              </a:blipFill>
            </p:spPr>
            <p:txBody>
              <a:bodyPr/>
              <a:lstStyle/>
              <a:p>
                <a:r>
                  <a:rPr lang="zh-CN" altLang="en-US">
                    <a:noFill/>
                  </a:rPr>
                  <a:t> </a:t>
                </a:r>
                <a:endParaRPr lang="zh-CN" altLang="en-US">
                  <a:noFill/>
                </a:endParaRPr>
              </a:p>
            </p:txBody>
          </p:sp>
        </mc:Fallback>
      </mc:AlternateContent>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down)">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P spid="18" grpId="0"/>
      <p:bldP spid="19" grpId="0"/>
      <p:bldP spid="20" grpId="0"/>
      <p:bldP spid="22"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2075" y="2149475"/>
            <a:ext cx="8905875" cy="830263"/>
          </a:xfrm>
          <a:prstGeom prst="rect">
            <a:avLst/>
          </a:prstGeom>
        </p:spPr>
        <p:txBody>
          <a:bodyPr>
            <a:spAutoFit/>
          </a:bodyPr>
          <a:lstStyle/>
          <a:p>
            <a:pPr algn="ctr" eaLnBrk="1" fontAlgn="auto" hangingPunct="1">
              <a:defRPr/>
            </a:pPr>
            <a:r>
              <a:rPr lang="en-US" altLang="zh-CN" sz="4800" kern="100" noProof="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Bayesian Classifier</a:t>
            </a:r>
            <a:endParaRPr lang="en-US" altLang="zh-CN" sz="4800" kern="100" noProof="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819" name="TextBox 7"/>
          <p:cNvSpPr txBox="1">
            <a:spLocks noChangeArrowheads="1"/>
          </p:cNvSpPr>
          <p:nvPr/>
        </p:nvSpPr>
        <p:spPr bwMode="auto">
          <a:xfrm>
            <a:off x="1096963" y="3276600"/>
            <a:ext cx="101234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800">
                <a:solidFill>
                  <a:srgbClr val="262626"/>
                </a:solidFill>
                <a:latin typeface="微软雅黑" panose="020B0503020204020204" pitchFamily="34" charset="-122"/>
                <a:ea typeface="微软雅黑" panose="020B0503020204020204" pitchFamily="34" charset="-122"/>
              </a:rPr>
              <a:t>What is the relationship between the Bayesian classifier and the Bayesian Theorem ? Can we use Bayesian Theorem to solve the classification problem?</a:t>
            </a:r>
            <a:endParaRPr lang="en-US" altLang="zh-CN" sz="1800">
              <a:solidFill>
                <a:srgbClr val="262626"/>
              </a:solidFill>
              <a:latin typeface="微软雅黑" panose="020B0503020204020204" pitchFamily="34" charset="-122"/>
              <a:ea typeface="微软雅黑" panose="020B0503020204020204" pitchFamily="34" charset="-122"/>
            </a:endParaRPr>
          </a:p>
        </p:txBody>
      </p:sp>
      <p:sp>
        <p:nvSpPr>
          <p:cNvPr id="34820"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ransition spd="slow">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组合 2"/>
          <p:cNvGrpSpPr/>
          <p:nvPr/>
        </p:nvGrpSpPr>
        <p:grpSpPr bwMode="auto">
          <a:xfrm>
            <a:off x="5205413" y="1993900"/>
            <a:ext cx="5849937" cy="564495"/>
            <a:chOff x="5205413" y="1993900"/>
            <a:chExt cx="5849765" cy="564495"/>
          </a:xfrm>
        </p:grpSpPr>
        <p:grpSp>
          <p:nvGrpSpPr>
            <p:cNvPr id="6218" name="组合 1"/>
            <p:cNvGrpSpPr/>
            <p:nvPr/>
          </p:nvGrpSpPr>
          <p:grpSpPr bwMode="auto">
            <a:xfrm>
              <a:off x="5205413" y="1993900"/>
              <a:ext cx="5849765" cy="564495"/>
              <a:chOff x="5205413" y="1993900"/>
              <a:chExt cx="5849765" cy="564495"/>
            </a:xfrm>
          </p:grpSpPr>
          <p:sp>
            <p:nvSpPr>
              <p:cNvPr id="6220" name="文本框 19"/>
              <p:cNvSpPr txBox="1">
                <a:spLocks noChangeArrowheads="1"/>
              </p:cNvSpPr>
              <p:nvPr/>
            </p:nvSpPr>
            <p:spPr bwMode="auto">
              <a:xfrm>
                <a:off x="5205413" y="1993900"/>
                <a:ext cx="8588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eaLnBrk="1" hangingPunct="1">
                  <a:lnSpc>
                    <a:spcPct val="100000"/>
                  </a:lnSpc>
                  <a:spcBef>
                    <a:spcPct val="0"/>
                  </a:spcBef>
                  <a:buFontTx/>
                  <a:buNone/>
                </a:pPr>
                <a:r>
                  <a:rPr lang="en-US" altLang="zh-CN">
                    <a:solidFill>
                      <a:srgbClr val="262626"/>
                    </a:solidFill>
                    <a:latin typeface="微软雅黑" panose="020B0503020204020204" pitchFamily="34" charset="-122"/>
                    <a:ea typeface="微软雅黑" panose="020B0503020204020204" pitchFamily="34" charset="-122"/>
                  </a:rPr>
                  <a:t>01 </a:t>
                </a:r>
                <a:endParaRPr lang="zh-CN" altLang="en-US">
                  <a:solidFill>
                    <a:srgbClr val="262626"/>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5997552" y="2035175"/>
                <a:ext cx="5057626" cy="523220"/>
              </a:xfrm>
              <a:prstGeom prst="rect">
                <a:avLst/>
              </a:prstGeom>
              <a:noFill/>
            </p:spPr>
            <p:txBody>
              <a:bodyPr>
                <a:spAutoFit/>
              </a:bodyPr>
              <a:lstStyle/>
              <a:p>
                <a:pPr eaLnBrk="1" fontAlgn="auto" hangingPunct="1">
                  <a:defRPr/>
                </a:pPr>
                <a:r>
                  <a:rPr lang="en-US" altLang="zh-CN" sz="2800" noProof="1">
                    <a:solidFill>
                      <a:schemeClr val="tx1">
                        <a:lumMod val="85000"/>
                        <a:lumOff val="15000"/>
                      </a:schemeClr>
                    </a:solidFill>
                    <a:latin typeface="微软雅黑" panose="020B0503020204020204" pitchFamily="34" charset="-122"/>
                    <a:ea typeface="微软雅黑" panose="020B0503020204020204" pitchFamily="34" charset="-122"/>
                  </a:rPr>
                  <a:t>An Example of Classification</a:t>
                </a:r>
                <a:endParaRPr lang="zh-CN" altLang="en-US" sz="2800" noProof="1">
                  <a:solidFill>
                    <a:schemeClr val="tx1">
                      <a:lumMod val="85000"/>
                      <a:lumOff val="15000"/>
                    </a:schemeClr>
                  </a:solidFill>
                  <a:latin typeface="微软雅黑" panose="020B0503020204020204" pitchFamily="34" charset="-122"/>
                  <a:ea typeface="微软雅黑" panose="020B0503020204020204" pitchFamily="34" charset="-122"/>
                </a:endParaRPr>
              </a:p>
            </p:txBody>
          </p:sp>
        </p:grpSp>
        <p:cxnSp>
          <p:nvCxnSpPr>
            <p:cNvPr id="21" name="直接连接符 20"/>
            <p:cNvCxnSpPr/>
            <p:nvPr/>
          </p:nvCxnSpPr>
          <p:spPr>
            <a:xfrm>
              <a:off x="5984852" y="2100263"/>
              <a:ext cx="0" cy="431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6147" name="文本框 38"/>
          <p:cNvSpPr txBox="1">
            <a:spLocks noChangeArrowheads="1"/>
          </p:cNvSpPr>
          <p:nvPr/>
        </p:nvSpPr>
        <p:spPr bwMode="auto">
          <a:xfrm>
            <a:off x="630238" y="500063"/>
            <a:ext cx="29670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dirty="0">
                <a:solidFill>
                  <a:srgbClr val="262626"/>
                </a:solidFill>
                <a:latin typeface="微软雅黑" panose="020B0503020204020204" pitchFamily="34" charset="-122"/>
                <a:ea typeface="微软雅黑" panose="020B0503020204020204" pitchFamily="34" charset="-122"/>
              </a:rPr>
              <a:t>CONTENTS</a:t>
            </a:r>
            <a:endParaRPr lang="zh-CN" altLang="en-US" dirty="0">
              <a:solidFill>
                <a:srgbClr val="262626"/>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733425" y="1235075"/>
            <a:ext cx="10752138" cy="0"/>
          </a:xfrm>
          <a:prstGeom prst="line">
            <a:avLst/>
          </a:prstGeom>
          <a:ln w="127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149" name="组合 3"/>
          <p:cNvGrpSpPr/>
          <p:nvPr/>
        </p:nvGrpSpPr>
        <p:grpSpPr bwMode="auto">
          <a:xfrm>
            <a:off x="5205413" y="2805113"/>
            <a:ext cx="4344987" cy="564495"/>
            <a:chOff x="5205413" y="2970213"/>
            <a:chExt cx="4344987" cy="564495"/>
          </a:xfrm>
        </p:grpSpPr>
        <p:sp>
          <p:nvSpPr>
            <p:cNvPr id="6215" name="文本框 22"/>
            <p:cNvSpPr txBox="1">
              <a:spLocks noChangeArrowheads="1"/>
            </p:cNvSpPr>
            <p:nvPr/>
          </p:nvSpPr>
          <p:spPr bwMode="auto">
            <a:xfrm>
              <a:off x="5205413" y="2970213"/>
              <a:ext cx="8588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eaLnBrk="1" hangingPunct="1">
                <a:lnSpc>
                  <a:spcPct val="100000"/>
                </a:lnSpc>
                <a:spcBef>
                  <a:spcPct val="0"/>
                </a:spcBef>
                <a:buFontTx/>
                <a:buNone/>
              </a:pPr>
              <a:r>
                <a:rPr lang="en-US" altLang="zh-CN">
                  <a:solidFill>
                    <a:srgbClr val="262626"/>
                  </a:solidFill>
                  <a:latin typeface="微软雅黑" panose="020B0503020204020204" pitchFamily="34" charset="-122"/>
                  <a:ea typeface="微软雅黑" panose="020B0503020204020204" pitchFamily="34" charset="-122"/>
                </a:rPr>
                <a:t>02 </a:t>
              </a:r>
              <a:endParaRPr lang="zh-CN" altLang="en-US">
                <a:solidFill>
                  <a:srgbClr val="262626"/>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5984875" y="3078163"/>
              <a:ext cx="0" cy="431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97575" y="3011488"/>
              <a:ext cx="3552825" cy="523220"/>
            </a:xfrm>
            <a:prstGeom prst="rect">
              <a:avLst/>
            </a:prstGeom>
            <a:noFill/>
          </p:spPr>
          <p:txBody>
            <a:bodyPr>
              <a:spAutoFit/>
            </a:bodyPr>
            <a:lstStyle/>
            <a:p>
              <a:pPr eaLnBrk="1" fontAlgn="auto" hangingPunct="1">
                <a:defRPr/>
              </a:pPr>
              <a:r>
                <a:rPr lang="en-US" altLang="zh-CN" sz="2800" noProof="1">
                  <a:solidFill>
                    <a:schemeClr val="tx1">
                      <a:lumMod val="85000"/>
                      <a:lumOff val="15000"/>
                    </a:schemeClr>
                  </a:solidFill>
                  <a:latin typeface="微软雅黑" panose="020B0503020204020204" pitchFamily="34" charset="-122"/>
                  <a:ea typeface="微软雅黑" panose="020B0503020204020204" pitchFamily="34" charset="-122"/>
                </a:rPr>
                <a:t>Bayesian Theorem</a:t>
              </a:r>
              <a:endParaRPr lang="zh-CN" altLang="en-US" sz="2800" noProof="1">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6150" name="组合 4"/>
          <p:cNvGrpSpPr/>
          <p:nvPr/>
        </p:nvGrpSpPr>
        <p:grpSpPr bwMode="auto">
          <a:xfrm>
            <a:off x="5205413" y="3660775"/>
            <a:ext cx="4344987" cy="562908"/>
            <a:chOff x="5205413" y="3960813"/>
            <a:chExt cx="4344987" cy="562908"/>
          </a:xfrm>
        </p:grpSpPr>
        <p:sp>
          <p:nvSpPr>
            <p:cNvPr id="6212" name="文本框 25"/>
            <p:cNvSpPr txBox="1">
              <a:spLocks noChangeArrowheads="1"/>
            </p:cNvSpPr>
            <p:nvPr/>
          </p:nvSpPr>
          <p:spPr bwMode="auto">
            <a:xfrm>
              <a:off x="5205413" y="3960813"/>
              <a:ext cx="8588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eaLnBrk="1" hangingPunct="1">
                <a:lnSpc>
                  <a:spcPct val="100000"/>
                </a:lnSpc>
                <a:spcBef>
                  <a:spcPct val="0"/>
                </a:spcBef>
                <a:buFontTx/>
                <a:buNone/>
              </a:pPr>
              <a:r>
                <a:rPr lang="en-US" altLang="zh-CN">
                  <a:solidFill>
                    <a:srgbClr val="262626"/>
                  </a:solidFill>
                  <a:latin typeface="微软雅黑" panose="020B0503020204020204" pitchFamily="34" charset="-122"/>
                  <a:ea typeface="微软雅黑" panose="020B0503020204020204" pitchFamily="34" charset="-122"/>
                </a:rPr>
                <a:t>03 </a:t>
              </a:r>
              <a:endParaRPr lang="zh-CN" altLang="en-US">
                <a:solidFill>
                  <a:srgbClr val="262626"/>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5984875" y="4067176"/>
              <a:ext cx="0" cy="4318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997575" y="4000501"/>
              <a:ext cx="3552825" cy="523220"/>
            </a:xfrm>
            <a:prstGeom prst="rect">
              <a:avLst/>
            </a:prstGeom>
            <a:noFill/>
          </p:spPr>
          <p:txBody>
            <a:bodyPr>
              <a:spAutoFit/>
            </a:bodyPr>
            <a:lstStyle/>
            <a:p>
              <a:pPr eaLnBrk="1" fontAlgn="auto" hangingPunct="1">
                <a:defRPr/>
              </a:pPr>
              <a:r>
                <a:rPr lang="en-US" altLang="zh-CN" sz="2800" noProof="1">
                  <a:solidFill>
                    <a:schemeClr val="tx1">
                      <a:lumMod val="85000"/>
                      <a:lumOff val="15000"/>
                    </a:schemeClr>
                  </a:solidFill>
                  <a:latin typeface="微软雅黑" panose="020B0503020204020204" pitchFamily="34" charset="-122"/>
                  <a:ea typeface="微软雅黑" panose="020B0503020204020204" pitchFamily="34" charset="-122"/>
                </a:rPr>
                <a:t>Bayesian Classifier</a:t>
              </a:r>
              <a:endParaRPr lang="zh-CN" altLang="en-US" sz="2800" noProof="1">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6151" name="组合 5"/>
          <p:cNvGrpSpPr/>
          <p:nvPr/>
        </p:nvGrpSpPr>
        <p:grpSpPr bwMode="auto">
          <a:xfrm>
            <a:off x="5205413" y="4506913"/>
            <a:ext cx="5586412" cy="564495"/>
            <a:chOff x="5205413" y="4949825"/>
            <a:chExt cx="5586155" cy="564495"/>
          </a:xfrm>
        </p:grpSpPr>
        <p:sp>
          <p:nvSpPr>
            <p:cNvPr id="6209" name="文本框 37"/>
            <p:cNvSpPr txBox="1">
              <a:spLocks noChangeArrowheads="1"/>
            </p:cNvSpPr>
            <p:nvPr/>
          </p:nvSpPr>
          <p:spPr bwMode="auto">
            <a:xfrm>
              <a:off x="5205413" y="4949825"/>
              <a:ext cx="8588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eaLnBrk="1" hangingPunct="1">
                <a:lnSpc>
                  <a:spcPct val="100000"/>
                </a:lnSpc>
                <a:spcBef>
                  <a:spcPct val="0"/>
                </a:spcBef>
                <a:buFontTx/>
                <a:buNone/>
              </a:pPr>
              <a:r>
                <a:rPr lang="en-US" altLang="zh-CN">
                  <a:solidFill>
                    <a:srgbClr val="262626"/>
                  </a:solidFill>
                  <a:latin typeface="微软雅黑" panose="020B0503020204020204" pitchFamily="34" charset="-122"/>
                  <a:ea typeface="微软雅黑" panose="020B0503020204020204" pitchFamily="34" charset="-122"/>
                </a:rPr>
                <a:t>04</a:t>
              </a:r>
              <a:endParaRPr lang="zh-CN" altLang="en-US">
                <a:solidFill>
                  <a:srgbClr val="262626"/>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5984839" y="5056187"/>
              <a:ext cx="0" cy="433388"/>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997539" y="4991100"/>
              <a:ext cx="4794029" cy="523220"/>
            </a:xfrm>
            <a:prstGeom prst="rect">
              <a:avLst/>
            </a:prstGeom>
            <a:noFill/>
          </p:spPr>
          <p:txBody>
            <a:bodyPr>
              <a:spAutoFit/>
            </a:bodyPr>
            <a:lstStyle/>
            <a:p>
              <a:pPr eaLnBrk="1" fontAlgn="auto" hangingPunct="1">
                <a:defRPr/>
              </a:pPr>
              <a:r>
                <a:rPr lang="en-US" altLang="zh-CN" sz="2800" noProof="1">
                  <a:solidFill>
                    <a:schemeClr val="tx1">
                      <a:lumMod val="85000"/>
                      <a:lumOff val="15000"/>
                    </a:schemeClr>
                  </a:solidFill>
                  <a:latin typeface="微软雅黑" panose="020B0503020204020204" pitchFamily="34" charset="-122"/>
                  <a:ea typeface="微软雅黑" panose="020B0503020204020204" pitchFamily="34" charset="-122"/>
                </a:rPr>
                <a:t>Naive Bayesian Algorithm</a:t>
              </a:r>
              <a:endParaRPr lang="zh-CN" altLang="en-US" sz="2800" noProof="1">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6152" name="Group 4"/>
          <p:cNvGrpSpPr>
            <a:grpSpLocks noChangeAspect="1"/>
          </p:cNvGrpSpPr>
          <p:nvPr/>
        </p:nvGrpSpPr>
        <p:grpSpPr bwMode="auto">
          <a:xfrm>
            <a:off x="973138" y="2038350"/>
            <a:ext cx="3497262" cy="3324225"/>
            <a:chOff x="2885" y="1201"/>
            <a:chExt cx="2203" cy="2094"/>
          </a:xfrm>
        </p:grpSpPr>
        <p:sp>
          <p:nvSpPr>
            <p:cNvPr id="6158" name="AutoShape 3"/>
            <p:cNvSpPr>
              <a:spLocks noChangeAspect="1" noChangeArrowheads="1" noTextEdit="1"/>
            </p:cNvSpPr>
            <p:nvPr/>
          </p:nvSpPr>
          <p:spPr bwMode="auto">
            <a:xfrm>
              <a:off x="2885" y="1201"/>
              <a:ext cx="2203" cy="2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59" name="Freeform 5"/>
            <p:cNvSpPr>
              <a:spLocks noChangeArrowheads="1"/>
            </p:cNvSpPr>
            <p:nvPr/>
          </p:nvSpPr>
          <p:spPr bwMode="auto">
            <a:xfrm>
              <a:off x="3793" y="1692"/>
              <a:ext cx="798" cy="785"/>
            </a:xfrm>
            <a:custGeom>
              <a:avLst/>
              <a:gdLst>
                <a:gd name="T0" fmla="*/ 801383 w 413"/>
                <a:gd name="T1" fmla="*/ 3052327 h 406"/>
                <a:gd name="T2" fmla="*/ 1583286 w 413"/>
                <a:gd name="T3" fmla="*/ 2318523 h 406"/>
                <a:gd name="T4" fmla="*/ 2352889 w 413"/>
                <a:gd name="T5" fmla="*/ 1541661 h 406"/>
                <a:gd name="T6" fmla="*/ 3558168 w 413"/>
                <a:gd name="T7" fmla="*/ 394986 h 406"/>
                <a:gd name="T8" fmla="*/ 3944960 w 413"/>
                <a:gd name="T9" fmla="*/ 32019 h 406"/>
                <a:gd name="T10" fmla="*/ 3525605 w 413"/>
                <a:gd name="T11" fmla="*/ 356914 h 406"/>
                <a:gd name="T12" fmla="*/ 2375401 w 413"/>
                <a:gd name="T13" fmla="*/ 1468194 h 406"/>
                <a:gd name="T14" fmla="*/ 1246298 w 413"/>
                <a:gd name="T15" fmla="*/ 2549912 h 406"/>
                <a:gd name="T16" fmla="*/ 130501 w 413"/>
                <a:gd name="T17" fmla="*/ 3684407 h 406"/>
                <a:gd name="T18" fmla="*/ 119062 w 413"/>
                <a:gd name="T19" fmla="*/ 3917330 h 406"/>
                <a:gd name="T20" fmla="*/ 455393 w 413"/>
                <a:gd name="T21" fmla="*/ 3631273 h 406"/>
                <a:gd name="T22" fmla="*/ 2071351 w 413"/>
                <a:gd name="T23" fmla="*/ 2164320 h 406"/>
                <a:gd name="T24" fmla="*/ 3657734 w 413"/>
                <a:gd name="T25" fmla="*/ 666600 h 406"/>
                <a:gd name="T26" fmla="*/ 4102528 w 413"/>
                <a:gd name="T27" fmla="*/ 254093 h 406"/>
                <a:gd name="T28" fmla="*/ 3328522 w 413"/>
                <a:gd name="T29" fmla="*/ 971341 h 406"/>
                <a:gd name="T30" fmla="*/ 1746683 w 413"/>
                <a:gd name="T31" fmla="*/ 2459318 h 406"/>
                <a:gd name="T32" fmla="*/ 455393 w 413"/>
                <a:gd name="T33" fmla="*/ 3704479 h 406"/>
                <a:gd name="T34" fmla="*/ 40642 w 413"/>
                <a:gd name="T35" fmla="*/ 3889849 h 406"/>
                <a:gd name="T36" fmla="*/ 10886 w 413"/>
                <a:gd name="T37" fmla="*/ 3868749 h 406"/>
                <a:gd name="T38" fmla="*/ 345990 w 413"/>
                <a:gd name="T39" fmla="*/ 3763984 h 406"/>
                <a:gd name="T40" fmla="*/ 736908 w 413"/>
                <a:gd name="T41" fmla="*/ 3430639 h 406"/>
                <a:gd name="T42" fmla="*/ 1527409 w 413"/>
                <a:gd name="T43" fmla="*/ 2686237 h 406"/>
                <a:gd name="T44" fmla="*/ 3092752 w 413"/>
                <a:gd name="T45" fmla="*/ 1193051 h 406"/>
                <a:gd name="T46" fmla="*/ 4154005 w 413"/>
                <a:gd name="T47" fmla="*/ 204286 h 406"/>
                <a:gd name="T48" fmla="*/ 3883418 w 413"/>
                <a:gd name="T49" fmla="*/ 90604 h 406"/>
                <a:gd name="T50" fmla="*/ 4023280 w 413"/>
                <a:gd name="T51" fmla="*/ 184595 h 406"/>
                <a:gd name="T52" fmla="*/ 3883418 w 413"/>
                <a:gd name="T53" fmla="*/ 90604 h 406"/>
                <a:gd name="T54" fmla="*/ 4143121 w 413"/>
                <a:gd name="T55" fmla="*/ 204286 h 406"/>
                <a:gd name="T56" fmla="*/ 1778605 w 413"/>
                <a:gd name="T57" fmla="*/ 2407500 h 406"/>
                <a:gd name="T58" fmla="*/ 498937 w 413"/>
                <a:gd name="T59" fmla="*/ 3611468 h 406"/>
                <a:gd name="T60" fmla="*/ 162560 w 413"/>
                <a:gd name="T61" fmla="*/ 3848609 h 406"/>
                <a:gd name="T62" fmla="*/ 0 w 413"/>
                <a:gd name="T63" fmla="*/ 3857055 h 406"/>
                <a:gd name="T64" fmla="*/ 1560080 w 413"/>
                <a:gd name="T65" fmla="*/ 2686237 h 406"/>
                <a:gd name="T66" fmla="*/ 3133338 w 413"/>
                <a:gd name="T67" fmla="*/ 1193051 h 406"/>
                <a:gd name="T68" fmla="*/ 4102528 w 413"/>
                <a:gd name="T69" fmla="*/ 254093 h 406"/>
                <a:gd name="T70" fmla="*/ 3913025 w 413"/>
                <a:gd name="T71" fmla="*/ 394986 h 406"/>
                <a:gd name="T72" fmla="*/ 3328522 w 413"/>
                <a:gd name="T73" fmla="*/ 938872 h 406"/>
                <a:gd name="T74" fmla="*/ 909672 w 413"/>
                <a:gd name="T75" fmla="*/ 3182220 h 406"/>
                <a:gd name="T76" fmla="*/ 325072 w 413"/>
                <a:gd name="T77" fmla="*/ 3737333 h 406"/>
                <a:gd name="T78" fmla="*/ 162560 w 413"/>
                <a:gd name="T79" fmla="*/ 3879665 h 406"/>
                <a:gd name="T80" fmla="*/ 78529 w 413"/>
                <a:gd name="T81" fmla="*/ 3758338 h 406"/>
                <a:gd name="T82" fmla="*/ 650610 w 413"/>
                <a:gd name="T83" fmla="*/ 3222814 h 406"/>
                <a:gd name="T84" fmla="*/ 2134536 w 413"/>
                <a:gd name="T85" fmla="*/ 1746515 h 406"/>
                <a:gd name="T86" fmla="*/ 3265364 w 413"/>
                <a:gd name="T87" fmla="*/ 633617 h 406"/>
                <a:gd name="T88" fmla="*/ 3950796 w 413"/>
                <a:gd name="T89" fmla="*/ 32019 h 406"/>
                <a:gd name="T90" fmla="*/ 3761384 w 413"/>
                <a:gd name="T91" fmla="*/ 152572 h 406"/>
                <a:gd name="T92" fmla="*/ 3206544 w 413"/>
                <a:gd name="T93" fmla="*/ 712710 h 406"/>
                <a:gd name="T94" fmla="*/ 1649379 w 413"/>
                <a:gd name="T95" fmla="*/ 2216886 h 406"/>
                <a:gd name="T96" fmla="*/ 40642 w 413"/>
                <a:gd name="T97" fmla="*/ 3783789 h 4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13" h="406">
                  <a:moveTo>
                    <a:pt x="5" y="373"/>
                  </a:moveTo>
                  <a:cubicBezTo>
                    <a:pt x="30" y="349"/>
                    <a:pt x="54" y="323"/>
                    <a:pt x="79" y="299"/>
                  </a:cubicBezTo>
                  <a:cubicBezTo>
                    <a:pt x="92" y="287"/>
                    <a:pt x="105" y="275"/>
                    <a:pt x="118" y="263"/>
                  </a:cubicBezTo>
                  <a:cubicBezTo>
                    <a:pt x="131" y="251"/>
                    <a:pt x="144" y="239"/>
                    <a:pt x="157" y="227"/>
                  </a:cubicBezTo>
                  <a:cubicBezTo>
                    <a:pt x="170" y="214"/>
                    <a:pt x="183" y="202"/>
                    <a:pt x="196" y="189"/>
                  </a:cubicBezTo>
                  <a:cubicBezTo>
                    <a:pt x="208" y="177"/>
                    <a:pt x="221" y="164"/>
                    <a:pt x="233" y="151"/>
                  </a:cubicBezTo>
                  <a:cubicBezTo>
                    <a:pt x="258" y="127"/>
                    <a:pt x="285" y="104"/>
                    <a:pt x="310" y="80"/>
                  </a:cubicBezTo>
                  <a:cubicBezTo>
                    <a:pt x="325" y="66"/>
                    <a:pt x="338" y="53"/>
                    <a:pt x="352" y="39"/>
                  </a:cubicBezTo>
                  <a:cubicBezTo>
                    <a:pt x="358" y="33"/>
                    <a:pt x="364" y="27"/>
                    <a:pt x="371" y="20"/>
                  </a:cubicBezTo>
                  <a:cubicBezTo>
                    <a:pt x="377" y="14"/>
                    <a:pt x="383" y="7"/>
                    <a:pt x="390" y="3"/>
                  </a:cubicBezTo>
                  <a:cubicBezTo>
                    <a:pt x="390" y="2"/>
                    <a:pt x="389" y="2"/>
                    <a:pt x="389" y="1"/>
                  </a:cubicBezTo>
                  <a:cubicBezTo>
                    <a:pt x="376" y="13"/>
                    <a:pt x="363" y="24"/>
                    <a:pt x="349" y="35"/>
                  </a:cubicBezTo>
                  <a:cubicBezTo>
                    <a:pt x="336" y="47"/>
                    <a:pt x="323" y="58"/>
                    <a:pt x="310" y="71"/>
                  </a:cubicBezTo>
                  <a:cubicBezTo>
                    <a:pt x="285" y="95"/>
                    <a:pt x="261" y="120"/>
                    <a:pt x="235" y="144"/>
                  </a:cubicBezTo>
                  <a:cubicBezTo>
                    <a:pt x="210" y="167"/>
                    <a:pt x="185" y="190"/>
                    <a:pt x="160" y="214"/>
                  </a:cubicBezTo>
                  <a:cubicBezTo>
                    <a:pt x="147" y="226"/>
                    <a:pt x="135" y="238"/>
                    <a:pt x="123" y="250"/>
                  </a:cubicBezTo>
                  <a:cubicBezTo>
                    <a:pt x="111" y="262"/>
                    <a:pt x="100" y="275"/>
                    <a:pt x="88" y="287"/>
                  </a:cubicBezTo>
                  <a:cubicBezTo>
                    <a:pt x="64" y="313"/>
                    <a:pt x="38" y="336"/>
                    <a:pt x="13" y="361"/>
                  </a:cubicBezTo>
                  <a:cubicBezTo>
                    <a:pt x="9" y="364"/>
                    <a:pt x="3" y="368"/>
                    <a:pt x="2" y="373"/>
                  </a:cubicBezTo>
                  <a:cubicBezTo>
                    <a:pt x="0" y="379"/>
                    <a:pt x="8" y="383"/>
                    <a:pt x="12" y="384"/>
                  </a:cubicBezTo>
                  <a:cubicBezTo>
                    <a:pt x="18" y="384"/>
                    <a:pt x="23" y="379"/>
                    <a:pt x="27" y="375"/>
                  </a:cubicBezTo>
                  <a:cubicBezTo>
                    <a:pt x="33" y="368"/>
                    <a:pt x="39" y="362"/>
                    <a:pt x="45" y="356"/>
                  </a:cubicBezTo>
                  <a:cubicBezTo>
                    <a:pt x="70" y="331"/>
                    <a:pt x="98" y="308"/>
                    <a:pt x="125" y="285"/>
                  </a:cubicBezTo>
                  <a:cubicBezTo>
                    <a:pt x="152" y="261"/>
                    <a:pt x="179" y="236"/>
                    <a:pt x="205" y="212"/>
                  </a:cubicBezTo>
                  <a:cubicBezTo>
                    <a:pt x="232" y="187"/>
                    <a:pt x="258" y="162"/>
                    <a:pt x="284" y="138"/>
                  </a:cubicBezTo>
                  <a:cubicBezTo>
                    <a:pt x="310" y="113"/>
                    <a:pt x="336" y="89"/>
                    <a:pt x="362" y="65"/>
                  </a:cubicBezTo>
                  <a:cubicBezTo>
                    <a:pt x="370" y="58"/>
                    <a:pt x="377" y="52"/>
                    <a:pt x="384" y="45"/>
                  </a:cubicBezTo>
                  <a:cubicBezTo>
                    <a:pt x="391" y="38"/>
                    <a:pt x="398" y="31"/>
                    <a:pt x="406" y="25"/>
                  </a:cubicBezTo>
                  <a:cubicBezTo>
                    <a:pt x="405" y="24"/>
                    <a:pt x="405" y="23"/>
                    <a:pt x="404" y="23"/>
                  </a:cubicBezTo>
                  <a:cubicBezTo>
                    <a:pt x="378" y="46"/>
                    <a:pt x="353" y="70"/>
                    <a:pt x="329" y="95"/>
                  </a:cubicBezTo>
                  <a:cubicBezTo>
                    <a:pt x="303" y="120"/>
                    <a:pt x="277" y="144"/>
                    <a:pt x="251" y="168"/>
                  </a:cubicBezTo>
                  <a:cubicBezTo>
                    <a:pt x="225" y="192"/>
                    <a:pt x="199" y="216"/>
                    <a:pt x="173" y="241"/>
                  </a:cubicBezTo>
                  <a:cubicBezTo>
                    <a:pt x="148" y="265"/>
                    <a:pt x="123" y="291"/>
                    <a:pt x="98" y="315"/>
                  </a:cubicBezTo>
                  <a:cubicBezTo>
                    <a:pt x="80" y="332"/>
                    <a:pt x="63" y="348"/>
                    <a:pt x="45" y="363"/>
                  </a:cubicBezTo>
                  <a:cubicBezTo>
                    <a:pt x="37" y="369"/>
                    <a:pt x="30" y="374"/>
                    <a:pt x="22" y="378"/>
                  </a:cubicBezTo>
                  <a:cubicBezTo>
                    <a:pt x="17" y="381"/>
                    <a:pt x="8" y="385"/>
                    <a:pt x="4" y="381"/>
                  </a:cubicBezTo>
                  <a:cubicBezTo>
                    <a:pt x="3" y="380"/>
                    <a:pt x="3" y="378"/>
                    <a:pt x="3" y="377"/>
                  </a:cubicBezTo>
                  <a:cubicBezTo>
                    <a:pt x="2" y="378"/>
                    <a:pt x="1" y="378"/>
                    <a:pt x="1" y="379"/>
                  </a:cubicBezTo>
                  <a:cubicBezTo>
                    <a:pt x="7" y="380"/>
                    <a:pt x="13" y="381"/>
                    <a:pt x="19" y="379"/>
                  </a:cubicBezTo>
                  <a:cubicBezTo>
                    <a:pt x="25" y="377"/>
                    <a:pt x="30" y="373"/>
                    <a:pt x="34" y="369"/>
                  </a:cubicBezTo>
                  <a:cubicBezTo>
                    <a:pt x="41" y="364"/>
                    <a:pt x="47" y="358"/>
                    <a:pt x="54" y="353"/>
                  </a:cubicBezTo>
                  <a:cubicBezTo>
                    <a:pt x="60" y="347"/>
                    <a:pt x="67" y="342"/>
                    <a:pt x="73" y="336"/>
                  </a:cubicBezTo>
                  <a:cubicBezTo>
                    <a:pt x="86" y="324"/>
                    <a:pt x="99" y="311"/>
                    <a:pt x="112" y="299"/>
                  </a:cubicBezTo>
                  <a:cubicBezTo>
                    <a:pt x="125" y="287"/>
                    <a:pt x="138" y="275"/>
                    <a:pt x="151" y="263"/>
                  </a:cubicBezTo>
                  <a:cubicBezTo>
                    <a:pt x="177" y="239"/>
                    <a:pt x="203" y="214"/>
                    <a:pt x="228" y="190"/>
                  </a:cubicBezTo>
                  <a:cubicBezTo>
                    <a:pt x="254" y="165"/>
                    <a:pt x="280" y="141"/>
                    <a:pt x="306" y="117"/>
                  </a:cubicBezTo>
                  <a:cubicBezTo>
                    <a:pt x="341" y="85"/>
                    <a:pt x="376" y="54"/>
                    <a:pt x="412" y="23"/>
                  </a:cubicBezTo>
                  <a:cubicBezTo>
                    <a:pt x="413" y="22"/>
                    <a:pt x="412" y="20"/>
                    <a:pt x="411" y="20"/>
                  </a:cubicBezTo>
                  <a:cubicBezTo>
                    <a:pt x="401" y="18"/>
                    <a:pt x="392" y="16"/>
                    <a:pt x="386" y="7"/>
                  </a:cubicBezTo>
                  <a:cubicBezTo>
                    <a:pt x="385" y="6"/>
                    <a:pt x="383" y="8"/>
                    <a:pt x="384" y="9"/>
                  </a:cubicBezTo>
                  <a:cubicBezTo>
                    <a:pt x="387" y="14"/>
                    <a:pt x="392" y="18"/>
                    <a:pt x="397" y="20"/>
                  </a:cubicBezTo>
                  <a:cubicBezTo>
                    <a:pt x="399" y="21"/>
                    <a:pt x="400" y="19"/>
                    <a:pt x="398" y="18"/>
                  </a:cubicBezTo>
                  <a:cubicBezTo>
                    <a:pt x="393" y="16"/>
                    <a:pt x="389" y="12"/>
                    <a:pt x="386" y="7"/>
                  </a:cubicBezTo>
                  <a:cubicBezTo>
                    <a:pt x="385" y="8"/>
                    <a:pt x="385" y="9"/>
                    <a:pt x="384" y="9"/>
                  </a:cubicBezTo>
                  <a:cubicBezTo>
                    <a:pt x="390" y="18"/>
                    <a:pt x="400" y="21"/>
                    <a:pt x="411" y="23"/>
                  </a:cubicBezTo>
                  <a:cubicBezTo>
                    <a:pt x="410" y="22"/>
                    <a:pt x="410" y="21"/>
                    <a:pt x="410" y="20"/>
                  </a:cubicBezTo>
                  <a:cubicBezTo>
                    <a:pt x="357" y="67"/>
                    <a:pt x="304" y="114"/>
                    <a:pt x="253" y="163"/>
                  </a:cubicBezTo>
                  <a:cubicBezTo>
                    <a:pt x="227" y="187"/>
                    <a:pt x="202" y="212"/>
                    <a:pt x="176" y="236"/>
                  </a:cubicBezTo>
                  <a:cubicBezTo>
                    <a:pt x="150" y="261"/>
                    <a:pt x="124" y="284"/>
                    <a:pt x="98" y="309"/>
                  </a:cubicBezTo>
                  <a:cubicBezTo>
                    <a:pt x="82" y="324"/>
                    <a:pt x="66" y="339"/>
                    <a:pt x="49" y="354"/>
                  </a:cubicBezTo>
                  <a:cubicBezTo>
                    <a:pt x="41" y="360"/>
                    <a:pt x="34" y="366"/>
                    <a:pt x="26" y="372"/>
                  </a:cubicBezTo>
                  <a:cubicBezTo>
                    <a:pt x="23" y="374"/>
                    <a:pt x="20" y="376"/>
                    <a:pt x="16" y="377"/>
                  </a:cubicBezTo>
                  <a:cubicBezTo>
                    <a:pt x="11" y="378"/>
                    <a:pt x="6" y="377"/>
                    <a:pt x="2" y="376"/>
                  </a:cubicBezTo>
                  <a:cubicBezTo>
                    <a:pt x="1" y="376"/>
                    <a:pt x="0" y="377"/>
                    <a:pt x="0" y="378"/>
                  </a:cubicBezTo>
                  <a:cubicBezTo>
                    <a:pt x="7" y="406"/>
                    <a:pt x="70" y="345"/>
                    <a:pt x="78" y="337"/>
                  </a:cubicBezTo>
                  <a:cubicBezTo>
                    <a:pt x="104" y="313"/>
                    <a:pt x="129" y="288"/>
                    <a:pt x="154" y="263"/>
                  </a:cubicBezTo>
                  <a:cubicBezTo>
                    <a:pt x="180" y="238"/>
                    <a:pt x="206" y="213"/>
                    <a:pt x="232" y="189"/>
                  </a:cubicBezTo>
                  <a:cubicBezTo>
                    <a:pt x="258" y="165"/>
                    <a:pt x="284" y="142"/>
                    <a:pt x="310" y="117"/>
                  </a:cubicBezTo>
                  <a:cubicBezTo>
                    <a:pt x="335" y="93"/>
                    <a:pt x="359" y="67"/>
                    <a:pt x="385" y="44"/>
                  </a:cubicBezTo>
                  <a:cubicBezTo>
                    <a:pt x="392" y="37"/>
                    <a:pt x="399" y="31"/>
                    <a:pt x="406" y="25"/>
                  </a:cubicBezTo>
                  <a:cubicBezTo>
                    <a:pt x="407" y="24"/>
                    <a:pt x="405" y="22"/>
                    <a:pt x="404" y="23"/>
                  </a:cubicBezTo>
                  <a:cubicBezTo>
                    <a:pt x="398" y="27"/>
                    <a:pt x="392" y="33"/>
                    <a:pt x="387" y="39"/>
                  </a:cubicBezTo>
                  <a:cubicBezTo>
                    <a:pt x="381" y="45"/>
                    <a:pt x="374" y="51"/>
                    <a:pt x="368" y="56"/>
                  </a:cubicBezTo>
                  <a:cubicBezTo>
                    <a:pt x="355" y="68"/>
                    <a:pt x="342" y="80"/>
                    <a:pt x="329" y="92"/>
                  </a:cubicBezTo>
                  <a:cubicBezTo>
                    <a:pt x="302" y="116"/>
                    <a:pt x="276" y="141"/>
                    <a:pt x="250" y="166"/>
                  </a:cubicBezTo>
                  <a:cubicBezTo>
                    <a:pt x="198" y="216"/>
                    <a:pt x="144" y="264"/>
                    <a:pt x="90" y="312"/>
                  </a:cubicBezTo>
                  <a:cubicBezTo>
                    <a:pt x="76" y="323"/>
                    <a:pt x="63" y="335"/>
                    <a:pt x="50" y="348"/>
                  </a:cubicBezTo>
                  <a:cubicBezTo>
                    <a:pt x="44" y="354"/>
                    <a:pt x="38" y="360"/>
                    <a:pt x="32" y="366"/>
                  </a:cubicBezTo>
                  <a:cubicBezTo>
                    <a:pt x="29" y="369"/>
                    <a:pt x="27" y="371"/>
                    <a:pt x="24" y="374"/>
                  </a:cubicBezTo>
                  <a:cubicBezTo>
                    <a:pt x="22" y="376"/>
                    <a:pt x="19" y="379"/>
                    <a:pt x="16" y="380"/>
                  </a:cubicBezTo>
                  <a:cubicBezTo>
                    <a:pt x="12" y="382"/>
                    <a:pt x="7" y="380"/>
                    <a:pt x="5" y="377"/>
                  </a:cubicBezTo>
                  <a:cubicBezTo>
                    <a:pt x="3" y="374"/>
                    <a:pt x="7" y="370"/>
                    <a:pt x="8" y="368"/>
                  </a:cubicBezTo>
                  <a:cubicBezTo>
                    <a:pt x="14" y="363"/>
                    <a:pt x="20" y="358"/>
                    <a:pt x="26" y="352"/>
                  </a:cubicBezTo>
                  <a:cubicBezTo>
                    <a:pt x="38" y="340"/>
                    <a:pt x="51" y="328"/>
                    <a:pt x="64" y="316"/>
                  </a:cubicBezTo>
                  <a:cubicBezTo>
                    <a:pt x="88" y="292"/>
                    <a:pt x="111" y="266"/>
                    <a:pt x="136" y="241"/>
                  </a:cubicBezTo>
                  <a:cubicBezTo>
                    <a:pt x="160" y="217"/>
                    <a:pt x="185" y="194"/>
                    <a:pt x="211" y="171"/>
                  </a:cubicBezTo>
                  <a:cubicBezTo>
                    <a:pt x="236" y="147"/>
                    <a:pt x="261" y="123"/>
                    <a:pt x="285" y="99"/>
                  </a:cubicBezTo>
                  <a:cubicBezTo>
                    <a:pt x="298" y="86"/>
                    <a:pt x="310" y="74"/>
                    <a:pt x="323" y="62"/>
                  </a:cubicBezTo>
                  <a:cubicBezTo>
                    <a:pt x="336" y="50"/>
                    <a:pt x="350" y="38"/>
                    <a:pt x="363" y="27"/>
                  </a:cubicBezTo>
                  <a:cubicBezTo>
                    <a:pt x="372" y="19"/>
                    <a:pt x="382" y="11"/>
                    <a:pt x="391" y="3"/>
                  </a:cubicBezTo>
                  <a:cubicBezTo>
                    <a:pt x="392" y="2"/>
                    <a:pt x="391" y="0"/>
                    <a:pt x="389" y="1"/>
                  </a:cubicBezTo>
                  <a:cubicBezTo>
                    <a:pt x="383" y="4"/>
                    <a:pt x="377" y="9"/>
                    <a:pt x="372" y="15"/>
                  </a:cubicBezTo>
                  <a:cubicBezTo>
                    <a:pt x="366" y="21"/>
                    <a:pt x="361" y="27"/>
                    <a:pt x="355" y="33"/>
                  </a:cubicBezTo>
                  <a:cubicBezTo>
                    <a:pt x="342" y="45"/>
                    <a:pt x="330" y="58"/>
                    <a:pt x="317" y="70"/>
                  </a:cubicBezTo>
                  <a:cubicBezTo>
                    <a:pt x="291" y="94"/>
                    <a:pt x="265" y="118"/>
                    <a:pt x="239" y="142"/>
                  </a:cubicBezTo>
                  <a:cubicBezTo>
                    <a:pt x="213" y="166"/>
                    <a:pt x="189" y="192"/>
                    <a:pt x="163" y="217"/>
                  </a:cubicBezTo>
                  <a:cubicBezTo>
                    <a:pt x="138" y="242"/>
                    <a:pt x="111" y="265"/>
                    <a:pt x="85" y="290"/>
                  </a:cubicBezTo>
                  <a:cubicBezTo>
                    <a:pt x="57" y="316"/>
                    <a:pt x="31" y="344"/>
                    <a:pt x="4" y="371"/>
                  </a:cubicBezTo>
                  <a:cubicBezTo>
                    <a:pt x="2" y="372"/>
                    <a:pt x="4" y="374"/>
                    <a:pt x="5" y="373"/>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60" name="Freeform 6"/>
            <p:cNvSpPr>
              <a:spLocks noChangeArrowheads="1"/>
            </p:cNvSpPr>
            <p:nvPr/>
          </p:nvSpPr>
          <p:spPr bwMode="auto">
            <a:xfrm>
              <a:off x="4479" y="1209"/>
              <a:ext cx="393" cy="491"/>
            </a:xfrm>
            <a:custGeom>
              <a:avLst/>
              <a:gdLst>
                <a:gd name="T0" fmla="*/ 199057 w 203"/>
                <a:gd name="T1" fmla="*/ 2483037 h 254"/>
                <a:gd name="T2" fmla="*/ 177530 w 203"/>
                <a:gd name="T3" fmla="*/ 2115091 h 254"/>
                <a:gd name="T4" fmla="*/ 355001 w 203"/>
                <a:gd name="T5" fmla="*/ 1788721 h 254"/>
                <a:gd name="T6" fmla="*/ 601245 w 203"/>
                <a:gd name="T7" fmla="*/ 1505377 h 254"/>
                <a:gd name="T8" fmla="*/ 888968 w 203"/>
                <a:gd name="T9" fmla="*/ 1189971 h 254"/>
                <a:gd name="T10" fmla="*/ 1175111 w 203"/>
                <a:gd name="T11" fmla="*/ 884567 h 254"/>
                <a:gd name="T12" fmla="*/ 1320300 w 203"/>
                <a:gd name="T13" fmla="*/ 732383 h 254"/>
                <a:gd name="T14" fmla="*/ 1465656 w 203"/>
                <a:gd name="T15" fmla="*/ 580068 h 254"/>
                <a:gd name="T16" fmla="*/ 1965710 w 203"/>
                <a:gd name="T17" fmla="*/ 21086 h 254"/>
                <a:gd name="T18" fmla="*/ 1942754 w 203"/>
                <a:gd name="T19" fmla="*/ 21086 h 254"/>
                <a:gd name="T20" fmla="*/ 1995867 w 203"/>
                <a:gd name="T21" fmla="*/ 215634 h 254"/>
                <a:gd name="T22" fmla="*/ 2034619 w 203"/>
                <a:gd name="T23" fmla="*/ 446748 h 254"/>
                <a:gd name="T24" fmla="*/ 2075795 w 203"/>
                <a:gd name="T25" fmla="*/ 688705 h 254"/>
                <a:gd name="T26" fmla="*/ 2028467 w 203"/>
                <a:gd name="T27" fmla="*/ 852573 h 254"/>
                <a:gd name="T28" fmla="*/ 1887521 w 203"/>
                <a:gd name="T29" fmla="*/ 988569 h 254"/>
                <a:gd name="T30" fmla="*/ 1721007 w 203"/>
                <a:gd name="T31" fmla="*/ 1140767 h 254"/>
                <a:gd name="T32" fmla="*/ 1320300 w 203"/>
                <a:gd name="T33" fmla="*/ 1517066 h 254"/>
                <a:gd name="T34" fmla="*/ 757069 w 203"/>
                <a:gd name="T35" fmla="*/ 2048038 h 254"/>
                <a:gd name="T36" fmla="*/ 240344 w 203"/>
                <a:gd name="T37" fmla="*/ 2553569 h 254"/>
                <a:gd name="T38" fmla="*/ 269395 w 203"/>
                <a:gd name="T39" fmla="*/ 2573528 h 254"/>
                <a:gd name="T40" fmla="*/ 624086 w 203"/>
                <a:gd name="T41" fmla="*/ 2205183 h 254"/>
                <a:gd name="T42" fmla="*/ 997819 w 203"/>
                <a:gd name="T43" fmla="*/ 1862216 h 254"/>
                <a:gd name="T44" fmla="*/ 1806913 w 203"/>
                <a:gd name="T45" fmla="*/ 1100230 h 254"/>
                <a:gd name="T46" fmla="*/ 2109028 w 203"/>
                <a:gd name="T47" fmla="*/ 683364 h 254"/>
                <a:gd name="T48" fmla="*/ 2075795 w 203"/>
                <a:gd name="T49" fmla="*/ 501268 h 254"/>
                <a:gd name="T50" fmla="*/ 2034619 w 203"/>
                <a:gd name="T51" fmla="*/ 283527 h 254"/>
                <a:gd name="T52" fmla="*/ 1965710 w 203"/>
                <a:gd name="T53" fmla="*/ 0 h 254"/>
                <a:gd name="T54" fmla="*/ 1942754 w 203"/>
                <a:gd name="T55" fmla="*/ 0 h 254"/>
                <a:gd name="T56" fmla="*/ 1641075 w 203"/>
                <a:gd name="T57" fmla="*/ 338106 h 254"/>
                <a:gd name="T58" fmla="*/ 1495913 w 203"/>
                <a:gd name="T59" fmla="*/ 511398 h 254"/>
                <a:gd name="T60" fmla="*/ 1330524 w 203"/>
                <a:gd name="T61" fmla="*/ 683364 h 254"/>
                <a:gd name="T62" fmla="*/ 654357 w 203"/>
                <a:gd name="T63" fmla="*/ 1415748 h 254"/>
                <a:gd name="T64" fmla="*/ 177530 w 203"/>
                <a:gd name="T65" fmla="*/ 2493946 h 254"/>
                <a:gd name="T66" fmla="*/ 199057 w 203"/>
                <a:gd name="T67" fmla="*/ 2483037 h 2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3" h="254">
                  <a:moveTo>
                    <a:pt x="19" y="244"/>
                  </a:moveTo>
                  <a:cubicBezTo>
                    <a:pt x="15" y="232"/>
                    <a:pt x="14" y="220"/>
                    <a:pt x="17" y="208"/>
                  </a:cubicBezTo>
                  <a:cubicBezTo>
                    <a:pt x="20" y="196"/>
                    <a:pt x="27" y="186"/>
                    <a:pt x="34" y="176"/>
                  </a:cubicBezTo>
                  <a:cubicBezTo>
                    <a:pt x="41" y="166"/>
                    <a:pt x="50" y="157"/>
                    <a:pt x="58" y="148"/>
                  </a:cubicBezTo>
                  <a:cubicBezTo>
                    <a:pt x="68" y="138"/>
                    <a:pt x="77" y="128"/>
                    <a:pt x="86" y="117"/>
                  </a:cubicBezTo>
                  <a:cubicBezTo>
                    <a:pt x="95" y="107"/>
                    <a:pt x="104" y="97"/>
                    <a:pt x="113" y="87"/>
                  </a:cubicBezTo>
                  <a:cubicBezTo>
                    <a:pt x="118" y="82"/>
                    <a:pt x="122" y="77"/>
                    <a:pt x="127" y="72"/>
                  </a:cubicBezTo>
                  <a:cubicBezTo>
                    <a:pt x="132" y="67"/>
                    <a:pt x="137" y="62"/>
                    <a:pt x="141" y="57"/>
                  </a:cubicBezTo>
                  <a:cubicBezTo>
                    <a:pt x="158" y="40"/>
                    <a:pt x="169" y="17"/>
                    <a:pt x="189" y="2"/>
                  </a:cubicBezTo>
                  <a:cubicBezTo>
                    <a:pt x="188" y="2"/>
                    <a:pt x="187" y="2"/>
                    <a:pt x="187" y="2"/>
                  </a:cubicBezTo>
                  <a:cubicBezTo>
                    <a:pt x="191" y="7"/>
                    <a:pt x="191" y="15"/>
                    <a:pt x="192" y="21"/>
                  </a:cubicBezTo>
                  <a:cubicBezTo>
                    <a:pt x="193" y="29"/>
                    <a:pt x="195" y="36"/>
                    <a:pt x="196" y="44"/>
                  </a:cubicBezTo>
                  <a:cubicBezTo>
                    <a:pt x="198" y="52"/>
                    <a:pt x="201" y="60"/>
                    <a:pt x="200" y="68"/>
                  </a:cubicBezTo>
                  <a:cubicBezTo>
                    <a:pt x="200" y="74"/>
                    <a:pt x="198" y="80"/>
                    <a:pt x="195" y="84"/>
                  </a:cubicBezTo>
                  <a:cubicBezTo>
                    <a:pt x="191" y="89"/>
                    <a:pt x="187" y="93"/>
                    <a:pt x="182" y="97"/>
                  </a:cubicBezTo>
                  <a:cubicBezTo>
                    <a:pt x="177" y="102"/>
                    <a:pt x="172" y="107"/>
                    <a:pt x="166" y="112"/>
                  </a:cubicBezTo>
                  <a:cubicBezTo>
                    <a:pt x="153" y="124"/>
                    <a:pt x="140" y="136"/>
                    <a:pt x="127" y="149"/>
                  </a:cubicBezTo>
                  <a:cubicBezTo>
                    <a:pt x="109" y="166"/>
                    <a:pt x="92" y="184"/>
                    <a:pt x="73" y="201"/>
                  </a:cubicBezTo>
                  <a:cubicBezTo>
                    <a:pt x="56" y="217"/>
                    <a:pt x="38" y="233"/>
                    <a:pt x="23" y="251"/>
                  </a:cubicBezTo>
                  <a:cubicBezTo>
                    <a:pt x="22" y="253"/>
                    <a:pt x="24" y="254"/>
                    <a:pt x="26" y="253"/>
                  </a:cubicBezTo>
                  <a:cubicBezTo>
                    <a:pt x="36" y="240"/>
                    <a:pt x="48" y="229"/>
                    <a:pt x="60" y="217"/>
                  </a:cubicBezTo>
                  <a:cubicBezTo>
                    <a:pt x="72" y="206"/>
                    <a:pt x="84" y="195"/>
                    <a:pt x="96" y="183"/>
                  </a:cubicBezTo>
                  <a:cubicBezTo>
                    <a:pt x="121" y="158"/>
                    <a:pt x="148" y="133"/>
                    <a:pt x="174" y="108"/>
                  </a:cubicBezTo>
                  <a:cubicBezTo>
                    <a:pt x="186" y="97"/>
                    <a:pt x="203" y="86"/>
                    <a:pt x="203" y="67"/>
                  </a:cubicBezTo>
                  <a:cubicBezTo>
                    <a:pt x="203" y="60"/>
                    <a:pt x="202" y="54"/>
                    <a:pt x="200" y="49"/>
                  </a:cubicBezTo>
                  <a:cubicBezTo>
                    <a:pt x="199" y="42"/>
                    <a:pt x="197" y="35"/>
                    <a:pt x="196" y="28"/>
                  </a:cubicBezTo>
                  <a:cubicBezTo>
                    <a:pt x="194" y="19"/>
                    <a:pt x="195" y="8"/>
                    <a:pt x="189" y="0"/>
                  </a:cubicBezTo>
                  <a:cubicBezTo>
                    <a:pt x="188" y="0"/>
                    <a:pt x="188" y="0"/>
                    <a:pt x="187" y="0"/>
                  </a:cubicBezTo>
                  <a:cubicBezTo>
                    <a:pt x="175" y="9"/>
                    <a:pt x="167" y="21"/>
                    <a:pt x="158" y="33"/>
                  </a:cubicBezTo>
                  <a:cubicBezTo>
                    <a:pt x="153" y="39"/>
                    <a:pt x="149" y="45"/>
                    <a:pt x="144" y="50"/>
                  </a:cubicBezTo>
                  <a:cubicBezTo>
                    <a:pt x="139" y="56"/>
                    <a:pt x="133" y="61"/>
                    <a:pt x="128" y="67"/>
                  </a:cubicBezTo>
                  <a:cubicBezTo>
                    <a:pt x="105" y="90"/>
                    <a:pt x="85" y="116"/>
                    <a:pt x="63" y="139"/>
                  </a:cubicBezTo>
                  <a:cubicBezTo>
                    <a:pt x="36" y="167"/>
                    <a:pt x="0" y="203"/>
                    <a:pt x="17" y="245"/>
                  </a:cubicBezTo>
                  <a:cubicBezTo>
                    <a:pt x="17" y="247"/>
                    <a:pt x="20" y="245"/>
                    <a:pt x="19" y="24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61" name="Freeform 7"/>
            <p:cNvSpPr>
              <a:spLocks noChangeArrowheads="1"/>
            </p:cNvSpPr>
            <p:nvPr/>
          </p:nvSpPr>
          <p:spPr bwMode="auto">
            <a:xfrm>
              <a:off x="4549" y="1684"/>
              <a:ext cx="8" cy="6"/>
            </a:xfrm>
            <a:custGeom>
              <a:avLst/>
              <a:gdLst>
                <a:gd name="T0" fmla="*/ 32768 w 4"/>
                <a:gd name="T1" fmla="*/ 32768 h 3"/>
                <a:gd name="T2" fmla="*/ 32768 w 4"/>
                <a:gd name="T3" fmla="*/ 0 h 3"/>
                <a:gd name="T4" fmla="*/ 32768 w 4"/>
                <a:gd name="T5" fmla="*/ 32768 h 3"/>
                <a:gd name="T6" fmla="*/ 0 60000 65536"/>
                <a:gd name="T7" fmla="*/ 0 60000 65536"/>
                <a:gd name="T8" fmla="*/ 0 60000 65536"/>
              </a:gdLst>
              <a:ahLst/>
              <a:cxnLst>
                <a:cxn ang="T6">
                  <a:pos x="T0" y="T1"/>
                </a:cxn>
                <a:cxn ang="T7">
                  <a:pos x="T2" y="T3"/>
                </a:cxn>
                <a:cxn ang="T8">
                  <a:pos x="T4" y="T5"/>
                </a:cxn>
              </a:cxnLst>
              <a:rect l="0" t="0" r="r" b="b"/>
              <a:pathLst>
                <a:path w="4" h="3">
                  <a:moveTo>
                    <a:pt x="2" y="2"/>
                  </a:moveTo>
                  <a:cubicBezTo>
                    <a:pt x="4" y="2"/>
                    <a:pt x="3" y="0"/>
                    <a:pt x="2" y="0"/>
                  </a:cubicBezTo>
                  <a:cubicBezTo>
                    <a:pt x="0" y="0"/>
                    <a:pt x="0" y="3"/>
                    <a:pt x="2"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62" name="Freeform 8"/>
            <p:cNvSpPr>
              <a:spLocks noChangeArrowheads="1"/>
            </p:cNvSpPr>
            <p:nvPr/>
          </p:nvSpPr>
          <p:spPr bwMode="auto">
            <a:xfrm>
              <a:off x="4601" y="1406"/>
              <a:ext cx="311" cy="307"/>
            </a:xfrm>
            <a:custGeom>
              <a:avLst/>
              <a:gdLst>
                <a:gd name="T0" fmla="*/ 31788 w 161"/>
                <a:gd name="T1" fmla="*/ 1580681 h 159"/>
                <a:gd name="T2" fmla="*/ 733518 w 161"/>
                <a:gd name="T3" fmla="*/ 912292 h 159"/>
                <a:gd name="T4" fmla="*/ 1471289 w 161"/>
                <a:gd name="T5" fmla="*/ 171878 h 159"/>
                <a:gd name="T6" fmla="*/ 1600093 w 161"/>
                <a:gd name="T7" fmla="*/ 31714 h 159"/>
                <a:gd name="T8" fmla="*/ 1579096 w 161"/>
                <a:gd name="T9" fmla="*/ 10842 h 159"/>
                <a:gd name="T10" fmla="*/ 823126 w 161"/>
                <a:gd name="T11" fmla="*/ 773638 h 159"/>
                <a:gd name="T12" fmla="*/ 139803 w 161"/>
                <a:gd name="T13" fmla="*/ 1459766 h 159"/>
                <a:gd name="T14" fmla="*/ 20982 w 161"/>
                <a:gd name="T15" fmla="*/ 1548996 h 159"/>
                <a:gd name="T16" fmla="*/ 31788 w 161"/>
                <a:gd name="T17" fmla="*/ 1580681 h 1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159">
                  <a:moveTo>
                    <a:pt x="3" y="158"/>
                  </a:moveTo>
                  <a:cubicBezTo>
                    <a:pt x="29" y="139"/>
                    <a:pt x="51" y="115"/>
                    <a:pt x="73" y="91"/>
                  </a:cubicBezTo>
                  <a:cubicBezTo>
                    <a:pt x="97" y="66"/>
                    <a:pt x="122" y="42"/>
                    <a:pt x="146" y="17"/>
                  </a:cubicBezTo>
                  <a:cubicBezTo>
                    <a:pt x="150" y="12"/>
                    <a:pt x="155" y="8"/>
                    <a:pt x="159" y="3"/>
                  </a:cubicBezTo>
                  <a:cubicBezTo>
                    <a:pt x="161" y="2"/>
                    <a:pt x="158" y="0"/>
                    <a:pt x="157" y="1"/>
                  </a:cubicBezTo>
                  <a:cubicBezTo>
                    <a:pt x="133" y="27"/>
                    <a:pt x="107" y="52"/>
                    <a:pt x="82" y="77"/>
                  </a:cubicBezTo>
                  <a:cubicBezTo>
                    <a:pt x="60" y="100"/>
                    <a:pt x="39" y="126"/>
                    <a:pt x="14" y="146"/>
                  </a:cubicBezTo>
                  <a:cubicBezTo>
                    <a:pt x="10" y="149"/>
                    <a:pt x="6" y="152"/>
                    <a:pt x="2" y="155"/>
                  </a:cubicBezTo>
                  <a:cubicBezTo>
                    <a:pt x="0" y="157"/>
                    <a:pt x="2" y="159"/>
                    <a:pt x="3" y="158"/>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63" name="Freeform 9"/>
            <p:cNvSpPr>
              <a:spLocks noChangeArrowheads="1"/>
            </p:cNvSpPr>
            <p:nvPr/>
          </p:nvSpPr>
          <p:spPr bwMode="auto">
            <a:xfrm>
              <a:off x="4887" y="1335"/>
              <a:ext cx="8" cy="5"/>
            </a:xfrm>
            <a:custGeom>
              <a:avLst/>
              <a:gdLst>
                <a:gd name="T0" fmla="*/ 32768 w 4"/>
                <a:gd name="T1" fmla="*/ 3688 h 3"/>
                <a:gd name="T2" fmla="*/ 32768 w 4"/>
                <a:gd name="T3" fmla="*/ 0 h 3"/>
                <a:gd name="T4" fmla="*/ 32768 w 4"/>
                <a:gd name="T5" fmla="*/ 3688 h 3"/>
                <a:gd name="T6" fmla="*/ 0 60000 65536"/>
                <a:gd name="T7" fmla="*/ 0 60000 65536"/>
                <a:gd name="T8" fmla="*/ 0 60000 65536"/>
              </a:gdLst>
              <a:ahLst/>
              <a:cxnLst>
                <a:cxn ang="T6">
                  <a:pos x="T0" y="T1"/>
                </a:cxn>
                <a:cxn ang="T7">
                  <a:pos x="T2" y="T3"/>
                </a:cxn>
                <a:cxn ang="T8">
                  <a:pos x="T4" y="T5"/>
                </a:cxn>
              </a:cxnLst>
              <a:rect l="0" t="0" r="r" b="b"/>
              <a:pathLst>
                <a:path w="4" h="3">
                  <a:moveTo>
                    <a:pt x="2" y="3"/>
                  </a:moveTo>
                  <a:cubicBezTo>
                    <a:pt x="4" y="2"/>
                    <a:pt x="3" y="0"/>
                    <a:pt x="2" y="0"/>
                  </a:cubicBezTo>
                  <a:cubicBezTo>
                    <a:pt x="0" y="0"/>
                    <a:pt x="0" y="3"/>
                    <a:pt x="2" y="3"/>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64" name="Freeform 10"/>
            <p:cNvSpPr>
              <a:spLocks noChangeArrowheads="1"/>
            </p:cNvSpPr>
            <p:nvPr/>
          </p:nvSpPr>
          <p:spPr bwMode="auto">
            <a:xfrm>
              <a:off x="4905" y="1338"/>
              <a:ext cx="30" cy="41"/>
            </a:xfrm>
            <a:custGeom>
              <a:avLst/>
              <a:gdLst>
                <a:gd name="T0" fmla="*/ 8083 w 16"/>
                <a:gd name="T1" fmla="*/ 48970 h 21"/>
                <a:gd name="T2" fmla="*/ 60782 w 16"/>
                <a:gd name="T3" fmla="*/ 209465 h 21"/>
                <a:gd name="T4" fmla="*/ 81549 w 16"/>
                <a:gd name="T5" fmla="*/ 221275 h 21"/>
                <a:gd name="T6" fmla="*/ 15156 w 16"/>
                <a:gd name="T7" fmla="*/ 12847 h 21"/>
                <a:gd name="T8" fmla="*/ 8083 w 16"/>
                <a:gd name="T9" fmla="*/ 4897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21">
                  <a:moveTo>
                    <a:pt x="1" y="4"/>
                  </a:moveTo>
                  <a:cubicBezTo>
                    <a:pt x="7" y="6"/>
                    <a:pt x="13" y="11"/>
                    <a:pt x="9" y="18"/>
                  </a:cubicBezTo>
                  <a:cubicBezTo>
                    <a:pt x="8" y="20"/>
                    <a:pt x="11" y="21"/>
                    <a:pt x="12" y="19"/>
                  </a:cubicBezTo>
                  <a:cubicBezTo>
                    <a:pt x="16" y="11"/>
                    <a:pt x="10" y="4"/>
                    <a:pt x="2" y="1"/>
                  </a:cubicBezTo>
                  <a:cubicBezTo>
                    <a:pt x="1" y="0"/>
                    <a:pt x="0" y="3"/>
                    <a:pt x="1" y="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65" name="Freeform 11"/>
            <p:cNvSpPr>
              <a:spLocks noChangeArrowheads="1"/>
            </p:cNvSpPr>
            <p:nvPr/>
          </p:nvSpPr>
          <p:spPr bwMode="auto">
            <a:xfrm>
              <a:off x="4516" y="1203"/>
              <a:ext cx="363" cy="520"/>
            </a:xfrm>
            <a:custGeom>
              <a:avLst/>
              <a:gdLst>
                <a:gd name="T0" fmla="*/ 1820094 w 188"/>
                <a:gd name="T1" fmla="*/ 825404 h 269"/>
                <a:gd name="T2" fmla="*/ 1753974 w 188"/>
                <a:gd name="T3" fmla="*/ 163224 h 269"/>
                <a:gd name="T4" fmla="*/ 1721545 w 188"/>
                <a:gd name="T5" fmla="*/ 163224 h 269"/>
                <a:gd name="T6" fmla="*/ 1849433 w 188"/>
                <a:gd name="T7" fmla="*/ 988597 h 269"/>
                <a:gd name="T8" fmla="*/ 1882655 w 188"/>
                <a:gd name="T9" fmla="*/ 988597 h 269"/>
                <a:gd name="T10" fmla="*/ 1820094 w 188"/>
                <a:gd name="T11" fmla="*/ 721397 h 269"/>
                <a:gd name="T12" fmla="*/ 1782807 w 188"/>
                <a:gd name="T13" fmla="*/ 457621 h 269"/>
                <a:gd name="T14" fmla="*/ 1761651 w 188"/>
                <a:gd name="T15" fmla="*/ 10908 h 269"/>
                <a:gd name="T16" fmla="*/ 1753974 w 188"/>
                <a:gd name="T17" fmla="*/ 0 h 269"/>
                <a:gd name="T18" fmla="*/ 1611780 w 188"/>
                <a:gd name="T19" fmla="*/ 90484 h 269"/>
                <a:gd name="T20" fmla="*/ 1503227 w 188"/>
                <a:gd name="T21" fmla="*/ 225042 h 269"/>
                <a:gd name="T22" fmla="*/ 1151633 w 188"/>
                <a:gd name="T23" fmla="*/ 630917 h 269"/>
                <a:gd name="T24" fmla="*/ 550999 w 188"/>
                <a:gd name="T25" fmla="*/ 1353991 h 269"/>
                <a:gd name="T26" fmla="*/ 472522 w 188"/>
                <a:gd name="T27" fmla="*/ 1517186 h 269"/>
                <a:gd name="T28" fmla="*/ 389852 w 188"/>
                <a:gd name="T29" fmla="*/ 1690590 h 269"/>
                <a:gd name="T30" fmla="*/ 161487 w 188"/>
                <a:gd name="T31" fmla="*/ 1995907 h 269"/>
                <a:gd name="T32" fmla="*/ 171896 w 188"/>
                <a:gd name="T33" fmla="*/ 2714257 h 269"/>
                <a:gd name="T34" fmla="*/ 191114 w 188"/>
                <a:gd name="T35" fmla="*/ 2705589 h 269"/>
                <a:gd name="T36" fmla="*/ 40420 w 188"/>
                <a:gd name="T37" fmla="*/ 2357624 h 269"/>
                <a:gd name="T38" fmla="*/ 110169 w 188"/>
                <a:gd name="T39" fmla="*/ 1930930 h 269"/>
                <a:gd name="T40" fmla="*/ 331906 w 188"/>
                <a:gd name="T41" fmla="*/ 1517186 h 269"/>
                <a:gd name="T42" fmla="*/ 633856 w 188"/>
                <a:gd name="T43" fmla="*/ 1121348 h 269"/>
                <a:gd name="T44" fmla="*/ 1084775 w 188"/>
                <a:gd name="T45" fmla="*/ 630917 h 269"/>
                <a:gd name="T46" fmla="*/ 1292129 w 188"/>
                <a:gd name="T47" fmla="*/ 406010 h 269"/>
                <a:gd name="T48" fmla="*/ 1514851 w 188"/>
                <a:gd name="T49" fmla="*/ 225042 h 269"/>
                <a:gd name="T50" fmla="*/ 1503227 w 188"/>
                <a:gd name="T51" fmla="*/ 203960 h 269"/>
                <a:gd name="T52" fmla="*/ 1192148 w 188"/>
                <a:gd name="T53" fmla="*/ 478694 h 269"/>
                <a:gd name="T54" fmla="*/ 830364 w 188"/>
                <a:gd name="T55" fmla="*/ 840941 h 269"/>
                <a:gd name="T56" fmla="*/ 502071 w 188"/>
                <a:gd name="T57" fmla="*/ 1219617 h 269"/>
                <a:gd name="T58" fmla="*/ 228310 w 188"/>
                <a:gd name="T59" fmla="*/ 1625611 h 269"/>
                <a:gd name="T60" fmla="*/ 10842 w 188"/>
                <a:gd name="T61" fmla="*/ 2238273 h 269"/>
                <a:gd name="T62" fmla="*/ 51262 w 188"/>
                <a:gd name="T63" fmla="*/ 2504297 h 269"/>
                <a:gd name="T64" fmla="*/ 182413 w 188"/>
                <a:gd name="T65" fmla="*/ 2725987 h 269"/>
                <a:gd name="T66" fmla="*/ 201907 w 188"/>
                <a:gd name="T67" fmla="*/ 2714257 h 269"/>
                <a:gd name="T68" fmla="*/ 139075 w 188"/>
                <a:gd name="T69" fmla="*/ 2267544 h 269"/>
                <a:gd name="T70" fmla="*/ 171896 w 188"/>
                <a:gd name="T71" fmla="*/ 2036455 h 269"/>
                <a:gd name="T72" fmla="*/ 300224 w 188"/>
                <a:gd name="T73" fmla="*/ 1843589 h 269"/>
                <a:gd name="T74" fmla="*/ 430051 w 188"/>
                <a:gd name="T75" fmla="*/ 1657774 h 269"/>
                <a:gd name="T76" fmla="*/ 528619 w 188"/>
                <a:gd name="T77" fmla="*/ 1453854 h 269"/>
                <a:gd name="T78" fmla="*/ 793060 w 188"/>
                <a:gd name="T79" fmla="*/ 1059518 h 269"/>
                <a:gd name="T80" fmla="*/ 1292129 w 188"/>
                <a:gd name="T81" fmla="*/ 511409 h 269"/>
                <a:gd name="T82" fmla="*/ 1538357 w 188"/>
                <a:gd name="T83" fmla="*/ 225042 h 269"/>
                <a:gd name="T84" fmla="*/ 1632714 w 188"/>
                <a:gd name="T85" fmla="*/ 111554 h 269"/>
                <a:gd name="T86" fmla="*/ 1753974 w 188"/>
                <a:gd name="T87" fmla="*/ 31994 h 269"/>
                <a:gd name="T88" fmla="*/ 1742386 w 188"/>
                <a:gd name="T89" fmla="*/ 21086 h 269"/>
                <a:gd name="T90" fmla="*/ 1753974 w 188"/>
                <a:gd name="T91" fmla="*/ 467749 h 269"/>
                <a:gd name="T92" fmla="*/ 1805012 w 188"/>
                <a:gd name="T93" fmla="*/ 721397 h 269"/>
                <a:gd name="T94" fmla="*/ 1849433 w 188"/>
                <a:gd name="T95" fmla="*/ 988597 h 269"/>
                <a:gd name="T96" fmla="*/ 1882655 w 188"/>
                <a:gd name="T97" fmla="*/ 988597 h 269"/>
                <a:gd name="T98" fmla="*/ 1753974 w 188"/>
                <a:gd name="T99" fmla="*/ 163224 h 269"/>
                <a:gd name="T100" fmla="*/ 1721545 w 188"/>
                <a:gd name="T101" fmla="*/ 163224 h 269"/>
                <a:gd name="T102" fmla="*/ 1794201 w 188"/>
                <a:gd name="T103" fmla="*/ 825404 h 269"/>
                <a:gd name="T104" fmla="*/ 1820094 w 188"/>
                <a:gd name="T105" fmla="*/ 825404 h 2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88" h="269">
                  <a:moveTo>
                    <a:pt x="182" y="81"/>
                  </a:moveTo>
                  <a:cubicBezTo>
                    <a:pt x="178" y="59"/>
                    <a:pt x="179" y="37"/>
                    <a:pt x="175" y="16"/>
                  </a:cubicBezTo>
                  <a:cubicBezTo>
                    <a:pt x="175" y="14"/>
                    <a:pt x="172" y="15"/>
                    <a:pt x="172" y="16"/>
                  </a:cubicBezTo>
                  <a:cubicBezTo>
                    <a:pt x="174" y="44"/>
                    <a:pt x="182" y="70"/>
                    <a:pt x="185" y="97"/>
                  </a:cubicBezTo>
                  <a:cubicBezTo>
                    <a:pt x="186" y="97"/>
                    <a:pt x="187" y="97"/>
                    <a:pt x="188" y="97"/>
                  </a:cubicBezTo>
                  <a:cubicBezTo>
                    <a:pt x="186" y="88"/>
                    <a:pt x="184" y="79"/>
                    <a:pt x="182" y="71"/>
                  </a:cubicBezTo>
                  <a:cubicBezTo>
                    <a:pt x="181" y="62"/>
                    <a:pt x="179" y="54"/>
                    <a:pt x="178" y="45"/>
                  </a:cubicBezTo>
                  <a:cubicBezTo>
                    <a:pt x="177" y="31"/>
                    <a:pt x="181" y="15"/>
                    <a:pt x="176" y="1"/>
                  </a:cubicBezTo>
                  <a:cubicBezTo>
                    <a:pt x="176" y="1"/>
                    <a:pt x="175" y="0"/>
                    <a:pt x="175" y="0"/>
                  </a:cubicBezTo>
                  <a:cubicBezTo>
                    <a:pt x="169" y="1"/>
                    <a:pt x="165" y="5"/>
                    <a:pt x="161" y="9"/>
                  </a:cubicBezTo>
                  <a:cubicBezTo>
                    <a:pt x="157" y="13"/>
                    <a:pt x="153" y="18"/>
                    <a:pt x="150" y="22"/>
                  </a:cubicBezTo>
                  <a:cubicBezTo>
                    <a:pt x="138" y="36"/>
                    <a:pt x="126" y="49"/>
                    <a:pt x="115" y="62"/>
                  </a:cubicBezTo>
                  <a:cubicBezTo>
                    <a:pt x="94" y="85"/>
                    <a:pt x="71" y="106"/>
                    <a:pt x="55" y="133"/>
                  </a:cubicBezTo>
                  <a:cubicBezTo>
                    <a:pt x="52" y="138"/>
                    <a:pt x="49" y="144"/>
                    <a:pt x="47" y="149"/>
                  </a:cubicBezTo>
                  <a:cubicBezTo>
                    <a:pt x="44" y="155"/>
                    <a:pt x="42" y="161"/>
                    <a:pt x="39" y="166"/>
                  </a:cubicBezTo>
                  <a:cubicBezTo>
                    <a:pt x="33" y="177"/>
                    <a:pt x="22" y="184"/>
                    <a:pt x="16" y="196"/>
                  </a:cubicBezTo>
                  <a:cubicBezTo>
                    <a:pt x="4" y="218"/>
                    <a:pt x="17" y="244"/>
                    <a:pt x="17" y="267"/>
                  </a:cubicBezTo>
                  <a:cubicBezTo>
                    <a:pt x="18" y="267"/>
                    <a:pt x="19" y="267"/>
                    <a:pt x="19" y="266"/>
                  </a:cubicBezTo>
                  <a:cubicBezTo>
                    <a:pt x="10" y="258"/>
                    <a:pt x="6" y="244"/>
                    <a:pt x="4" y="232"/>
                  </a:cubicBezTo>
                  <a:cubicBezTo>
                    <a:pt x="2" y="217"/>
                    <a:pt x="5" y="203"/>
                    <a:pt x="11" y="190"/>
                  </a:cubicBezTo>
                  <a:cubicBezTo>
                    <a:pt x="16" y="176"/>
                    <a:pt x="25" y="162"/>
                    <a:pt x="33" y="149"/>
                  </a:cubicBezTo>
                  <a:cubicBezTo>
                    <a:pt x="42" y="135"/>
                    <a:pt x="52" y="122"/>
                    <a:pt x="63" y="110"/>
                  </a:cubicBezTo>
                  <a:cubicBezTo>
                    <a:pt x="77" y="93"/>
                    <a:pt x="92" y="77"/>
                    <a:pt x="108" y="62"/>
                  </a:cubicBezTo>
                  <a:cubicBezTo>
                    <a:pt x="115" y="55"/>
                    <a:pt x="122" y="48"/>
                    <a:pt x="129" y="40"/>
                  </a:cubicBezTo>
                  <a:cubicBezTo>
                    <a:pt x="135" y="33"/>
                    <a:pt x="142" y="25"/>
                    <a:pt x="151" y="22"/>
                  </a:cubicBezTo>
                  <a:cubicBezTo>
                    <a:pt x="153" y="22"/>
                    <a:pt x="152" y="19"/>
                    <a:pt x="150" y="20"/>
                  </a:cubicBezTo>
                  <a:cubicBezTo>
                    <a:pt x="137" y="23"/>
                    <a:pt x="128" y="37"/>
                    <a:pt x="119" y="47"/>
                  </a:cubicBezTo>
                  <a:cubicBezTo>
                    <a:pt x="107" y="59"/>
                    <a:pt x="95" y="71"/>
                    <a:pt x="83" y="83"/>
                  </a:cubicBezTo>
                  <a:cubicBezTo>
                    <a:pt x="72" y="95"/>
                    <a:pt x="61" y="108"/>
                    <a:pt x="50" y="120"/>
                  </a:cubicBezTo>
                  <a:cubicBezTo>
                    <a:pt x="40" y="133"/>
                    <a:pt x="31" y="146"/>
                    <a:pt x="23" y="160"/>
                  </a:cubicBezTo>
                  <a:cubicBezTo>
                    <a:pt x="12" y="178"/>
                    <a:pt x="2" y="198"/>
                    <a:pt x="1" y="220"/>
                  </a:cubicBezTo>
                  <a:cubicBezTo>
                    <a:pt x="0" y="229"/>
                    <a:pt x="2" y="238"/>
                    <a:pt x="5" y="246"/>
                  </a:cubicBezTo>
                  <a:cubicBezTo>
                    <a:pt x="7" y="254"/>
                    <a:pt x="11" y="263"/>
                    <a:pt x="18" y="268"/>
                  </a:cubicBezTo>
                  <a:cubicBezTo>
                    <a:pt x="19" y="269"/>
                    <a:pt x="20" y="268"/>
                    <a:pt x="20" y="267"/>
                  </a:cubicBezTo>
                  <a:cubicBezTo>
                    <a:pt x="20" y="252"/>
                    <a:pt x="15" y="238"/>
                    <a:pt x="14" y="223"/>
                  </a:cubicBezTo>
                  <a:cubicBezTo>
                    <a:pt x="13" y="215"/>
                    <a:pt x="14" y="207"/>
                    <a:pt x="17" y="200"/>
                  </a:cubicBezTo>
                  <a:cubicBezTo>
                    <a:pt x="20" y="193"/>
                    <a:pt x="25" y="187"/>
                    <a:pt x="30" y="181"/>
                  </a:cubicBezTo>
                  <a:cubicBezTo>
                    <a:pt x="36" y="176"/>
                    <a:pt x="40" y="170"/>
                    <a:pt x="43" y="163"/>
                  </a:cubicBezTo>
                  <a:cubicBezTo>
                    <a:pt x="47" y="157"/>
                    <a:pt x="49" y="150"/>
                    <a:pt x="53" y="143"/>
                  </a:cubicBezTo>
                  <a:cubicBezTo>
                    <a:pt x="60" y="129"/>
                    <a:pt x="69" y="116"/>
                    <a:pt x="79" y="104"/>
                  </a:cubicBezTo>
                  <a:cubicBezTo>
                    <a:pt x="95" y="86"/>
                    <a:pt x="112" y="68"/>
                    <a:pt x="129" y="50"/>
                  </a:cubicBezTo>
                  <a:cubicBezTo>
                    <a:pt x="137" y="41"/>
                    <a:pt x="146" y="31"/>
                    <a:pt x="154" y="22"/>
                  </a:cubicBezTo>
                  <a:cubicBezTo>
                    <a:pt x="157" y="18"/>
                    <a:pt x="160" y="14"/>
                    <a:pt x="163" y="11"/>
                  </a:cubicBezTo>
                  <a:cubicBezTo>
                    <a:pt x="167" y="7"/>
                    <a:pt x="171" y="4"/>
                    <a:pt x="175" y="3"/>
                  </a:cubicBezTo>
                  <a:cubicBezTo>
                    <a:pt x="175" y="3"/>
                    <a:pt x="174" y="2"/>
                    <a:pt x="174" y="2"/>
                  </a:cubicBezTo>
                  <a:cubicBezTo>
                    <a:pt x="178" y="16"/>
                    <a:pt x="174" y="31"/>
                    <a:pt x="175" y="46"/>
                  </a:cubicBezTo>
                  <a:cubicBezTo>
                    <a:pt x="176" y="54"/>
                    <a:pt x="178" y="63"/>
                    <a:pt x="180" y="71"/>
                  </a:cubicBezTo>
                  <a:cubicBezTo>
                    <a:pt x="181" y="80"/>
                    <a:pt x="183" y="88"/>
                    <a:pt x="185" y="97"/>
                  </a:cubicBezTo>
                  <a:cubicBezTo>
                    <a:pt x="186" y="99"/>
                    <a:pt x="188" y="98"/>
                    <a:pt x="188" y="97"/>
                  </a:cubicBezTo>
                  <a:cubicBezTo>
                    <a:pt x="184" y="70"/>
                    <a:pt x="177" y="43"/>
                    <a:pt x="175" y="16"/>
                  </a:cubicBezTo>
                  <a:cubicBezTo>
                    <a:pt x="174" y="16"/>
                    <a:pt x="173" y="16"/>
                    <a:pt x="172" y="16"/>
                  </a:cubicBezTo>
                  <a:cubicBezTo>
                    <a:pt x="177" y="38"/>
                    <a:pt x="175" y="60"/>
                    <a:pt x="179" y="81"/>
                  </a:cubicBezTo>
                  <a:cubicBezTo>
                    <a:pt x="179" y="83"/>
                    <a:pt x="182" y="82"/>
                    <a:pt x="182" y="81"/>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66" name="Freeform 12"/>
            <p:cNvSpPr>
              <a:spLocks noChangeArrowheads="1"/>
            </p:cNvSpPr>
            <p:nvPr/>
          </p:nvSpPr>
          <p:spPr bwMode="auto">
            <a:xfrm>
              <a:off x="4574" y="1369"/>
              <a:ext cx="516" cy="404"/>
            </a:xfrm>
            <a:custGeom>
              <a:avLst/>
              <a:gdLst>
                <a:gd name="T0" fmla="*/ 2435166 w 267"/>
                <a:gd name="T1" fmla="*/ 78770 h 209"/>
                <a:gd name="T2" fmla="*/ 2046454 w 267"/>
                <a:gd name="T3" fmla="*/ 111543 h 209"/>
                <a:gd name="T4" fmla="*/ 1682388 w 267"/>
                <a:gd name="T5" fmla="*/ 304446 h 209"/>
                <a:gd name="T6" fmla="*/ 2491271 w 267"/>
                <a:gd name="T7" fmla="*/ 52439 h 209"/>
                <a:gd name="T8" fmla="*/ 2677406 w 267"/>
                <a:gd name="T9" fmla="*/ 40750 h 209"/>
                <a:gd name="T10" fmla="*/ 2412667 w 267"/>
                <a:gd name="T11" fmla="*/ 405887 h 209"/>
                <a:gd name="T12" fmla="*/ 1411322 w 267"/>
                <a:gd name="T13" fmla="*/ 1613462 h 209"/>
                <a:gd name="T14" fmla="*/ 366198 w 267"/>
                <a:gd name="T15" fmla="*/ 2050870 h 209"/>
                <a:gd name="T16" fmla="*/ 21046 w 267"/>
                <a:gd name="T17" fmla="*/ 1984172 h 209"/>
                <a:gd name="T18" fmla="*/ 293577 w 267"/>
                <a:gd name="T19" fmla="*/ 2114567 h 209"/>
                <a:gd name="T20" fmla="*/ 1033449 w 267"/>
                <a:gd name="T21" fmla="*/ 1883655 h 209"/>
                <a:gd name="T22" fmla="*/ 2109640 w 267"/>
                <a:gd name="T23" fmla="*/ 851611 h 209"/>
                <a:gd name="T24" fmla="*/ 2677406 w 267"/>
                <a:gd name="T25" fmla="*/ 163172 h 209"/>
                <a:gd name="T26" fmla="*/ 1987854 w 267"/>
                <a:gd name="T27" fmla="*/ 925108 h 209"/>
                <a:gd name="T28" fmla="*/ 707708 w 267"/>
                <a:gd name="T29" fmla="*/ 2035829 h 209"/>
                <a:gd name="T30" fmla="*/ 52352 w 267"/>
                <a:gd name="T31" fmla="*/ 1951419 h 209"/>
                <a:gd name="T32" fmla="*/ 707708 w 267"/>
                <a:gd name="T33" fmla="*/ 2024931 h 209"/>
                <a:gd name="T34" fmla="*/ 1237515 w 267"/>
                <a:gd name="T35" fmla="*/ 1686878 h 209"/>
                <a:gd name="T36" fmla="*/ 2627893 w 267"/>
                <a:gd name="T37" fmla="*/ 231049 h 209"/>
                <a:gd name="T38" fmla="*/ 2465019 w 267"/>
                <a:gd name="T39" fmla="*/ 367907 h 209"/>
                <a:gd name="T40" fmla="*/ 1956517 w 267"/>
                <a:gd name="T41" fmla="*/ 947695 h 209"/>
                <a:gd name="T42" fmla="*/ 814571 w 267"/>
                <a:gd name="T43" fmla="*/ 2035829 h 209"/>
                <a:gd name="T44" fmla="*/ 293577 w 267"/>
                <a:gd name="T45" fmla="*/ 2082201 h 209"/>
                <a:gd name="T46" fmla="*/ 1096475 w 267"/>
                <a:gd name="T47" fmla="*/ 1910357 h 209"/>
                <a:gd name="T48" fmla="*/ 1804609 w 267"/>
                <a:gd name="T49" fmla="*/ 1157474 h 209"/>
                <a:gd name="T50" fmla="*/ 2445571 w 267"/>
                <a:gd name="T51" fmla="*/ 434934 h 209"/>
                <a:gd name="T52" fmla="*/ 2596464 w 267"/>
                <a:gd name="T53" fmla="*/ 215614 h 209"/>
                <a:gd name="T54" fmla="*/ 1510979 w 267"/>
                <a:gd name="T55" fmla="*/ 1374702 h 209"/>
                <a:gd name="T56" fmla="*/ 662900 w 267"/>
                <a:gd name="T57" fmla="*/ 2003850 h 209"/>
                <a:gd name="T58" fmla="*/ 40673 w 267"/>
                <a:gd name="T59" fmla="*/ 1940518 h 209"/>
                <a:gd name="T60" fmla="*/ 822690 w 267"/>
                <a:gd name="T61" fmla="*/ 2024931 h 209"/>
                <a:gd name="T62" fmla="*/ 2109640 w 267"/>
                <a:gd name="T63" fmla="*/ 834687 h 209"/>
                <a:gd name="T64" fmla="*/ 2654878 w 267"/>
                <a:gd name="T65" fmla="*/ 142115 h 209"/>
                <a:gd name="T66" fmla="*/ 2075414 w 267"/>
                <a:gd name="T67" fmla="*/ 851611 h 209"/>
                <a:gd name="T68" fmla="*/ 989829 w 267"/>
                <a:gd name="T69" fmla="*/ 1872633 h 209"/>
                <a:gd name="T70" fmla="*/ 303176 w 267"/>
                <a:gd name="T71" fmla="*/ 2082201 h 209"/>
                <a:gd name="T72" fmla="*/ 21046 w 267"/>
                <a:gd name="T73" fmla="*/ 2003850 h 209"/>
                <a:gd name="T74" fmla="*/ 433923 w 267"/>
                <a:gd name="T75" fmla="*/ 2091976 h 209"/>
                <a:gd name="T76" fmla="*/ 1609752 w 267"/>
                <a:gd name="T77" fmla="*/ 1453045 h 209"/>
                <a:gd name="T78" fmla="*/ 2480375 w 267"/>
                <a:gd name="T79" fmla="*/ 367907 h 209"/>
                <a:gd name="T80" fmla="*/ 2695561 w 267"/>
                <a:gd name="T81" fmla="*/ 52439 h 209"/>
                <a:gd name="T82" fmla="*/ 2524104 w 267"/>
                <a:gd name="T83" fmla="*/ 21081 h 209"/>
                <a:gd name="T84" fmla="*/ 1671494 w 267"/>
                <a:gd name="T85" fmla="*/ 274710 h 209"/>
                <a:gd name="T86" fmla="*/ 2034789 w 267"/>
                <a:gd name="T87" fmla="*/ 142115 h 209"/>
                <a:gd name="T88" fmla="*/ 2412667 w 267"/>
                <a:gd name="T89" fmla="*/ 61835 h 209"/>
                <a:gd name="T90" fmla="*/ 1856960 w 267"/>
                <a:gd name="T91" fmla="*/ 215614 h 2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67" h="209">
                  <a:moveTo>
                    <a:pt x="183" y="21"/>
                  </a:moveTo>
                  <a:cubicBezTo>
                    <a:pt x="202" y="17"/>
                    <a:pt x="223" y="18"/>
                    <a:pt x="240" y="8"/>
                  </a:cubicBezTo>
                  <a:cubicBezTo>
                    <a:pt x="241" y="7"/>
                    <a:pt x="240" y="5"/>
                    <a:pt x="239" y="5"/>
                  </a:cubicBezTo>
                  <a:cubicBezTo>
                    <a:pt x="227" y="3"/>
                    <a:pt x="214" y="7"/>
                    <a:pt x="202" y="11"/>
                  </a:cubicBezTo>
                  <a:cubicBezTo>
                    <a:pt x="189" y="15"/>
                    <a:pt x="177" y="21"/>
                    <a:pt x="165" y="27"/>
                  </a:cubicBezTo>
                  <a:cubicBezTo>
                    <a:pt x="163" y="28"/>
                    <a:pt x="164" y="30"/>
                    <a:pt x="166" y="30"/>
                  </a:cubicBezTo>
                  <a:cubicBezTo>
                    <a:pt x="186" y="24"/>
                    <a:pt x="207" y="19"/>
                    <a:pt x="226" y="12"/>
                  </a:cubicBezTo>
                  <a:cubicBezTo>
                    <a:pt x="233" y="9"/>
                    <a:pt x="239" y="7"/>
                    <a:pt x="246" y="5"/>
                  </a:cubicBezTo>
                  <a:cubicBezTo>
                    <a:pt x="251" y="4"/>
                    <a:pt x="260" y="2"/>
                    <a:pt x="264" y="6"/>
                  </a:cubicBezTo>
                  <a:cubicBezTo>
                    <a:pt x="264" y="5"/>
                    <a:pt x="264" y="4"/>
                    <a:pt x="264" y="4"/>
                  </a:cubicBezTo>
                  <a:cubicBezTo>
                    <a:pt x="262" y="11"/>
                    <a:pt x="257" y="16"/>
                    <a:pt x="252" y="22"/>
                  </a:cubicBezTo>
                  <a:cubicBezTo>
                    <a:pt x="247" y="28"/>
                    <a:pt x="243" y="34"/>
                    <a:pt x="238" y="40"/>
                  </a:cubicBezTo>
                  <a:cubicBezTo>
                    <a:pt x="228" y="54"/>
                    <a:pt x="217" y="68"/>
                    <a:pt x="205" y="82"/>
                  </a:cubicBezTo>
                  <a:cubicBezTo>
                    <a:pt x="184" y="108"/>
                    <a:pt x="164" y="135"/>
                    <a:pt x="139" y="159"/>
                  </a:cubicBezTo>
                  <a:cubicBezTo>
                    <a:pt x="121" y="177"/>
                    <a:pt x="100" y="192"/>
                    <a:pt x="75" y="199"/>
                  </a:cubicBezTo>
                  <a:cubicBezTo>
                    <a:pt x="62" y="203"/>
                    <a:pt x="49" y="204"/>
                    <a:pt x="36" y="202"/>
                  </a:cubicBezTo>
                  <a:cubicBezTo>
                    <a:pt x="29" y="201"/>
                    <a:pt x="24" y="199"/>
                    <a:pt x="18" y="197"/>
                  </a:cubicBezTo>
                  <a:cubicBezTo>
                    <a:pt x="13" y="195"/>
                    <a:pt x="7" y="194"/>
                    <a:pt x="2" y="195"/>
                  </a:cubicBezTo>
                  <a:cubicBezTo>
                    <a:pt x="1" y="195"/>
                    <a:pt x="0" y="196"/>
                    <a:pt x="1" y="197"/>
                  </a:cubicBezTo>
                  <a:cubicBezTo>
                    <a:pt x="8" y="205"/>
                    <a:pt x="19" y="207"/>
                    <a:pt x="29" y="208"/>
                  </a:cubicBezTo>
                  <a:cubicBezTo>
                    <a:pt x="40" y="209"/>
                    <a:pt x="51" y="208"/>
                    <a:pt x="61" y="205"/>
                  </a:cubicBezTo>
                  <a:cubicBezTo>
                    <a:pt x="75" y="201"/>
                    <a:pt x="89" y="193"/>
                    <a:pt x="102" y="185"/>
                  </a:cubicBezTo>
                  <a:cubicBezTo>
                    <a:pt x="116" y="176"/>
                    <a:pt x="129" y="166"/>
                    <a:pt x="141" y="155"/>
                  </a:cubicBezTo>
                  <a:cubicBezTo>
                    <a:pt x="165" y="133"/>
                    <a:pt x="187" y="109"/>
                    <a:pt x="208" y="84"/>
                  </a:cubicBezTo>
                  <a:cubicBezTo>
                    <a:pt x="218" y="73"/>
                    <a:pt x="228" y="61"/>
                    <a:pt x="237" y="48"/>
                  </a:cubicBezTo>
                  <a:cubicBezTo>
                    <a:pt x="245" y="37"/>
                    <a:pt x="253" y="25"/>
                    <a:pt x="264" y="16"/>
                  </a:cubicBezTo>
                  <a:cubicBezTo>
                    <a:pt x="263" y="15"/>
                    <a:pt x="263" y="15"/>
                    <a:pt x="262" y="14"/>
                  </a:cubicBezTo>
                  <a:cubicBezTo>
                    <a:pt x="242" y="41"/>
                    <a:pt x="218" y="65"/>
                    <a:pt x="196" y="91"/>
                  </a:cubicBezTo>
                  <a:cubicBezTo>
                    <a:pt x="174" y="117"/>
                    <a:pt x="153" y="143"/>
                    <a:pt x="128" y="166"/>
                  </a:cubicBezTo>
                  <a:cubicBezTo>
                    <a:pt x="111" y="181"/>
                    <a:pt x="92" y="194"/>
                    <a:pt x="70" y="200"/>
                  </a:cubicBezTo>
                  <a:cubicBezTo>
                    <a:pt x="48" y="206"/>
                    <a:pt x="25" y="202"/>
                    <a:pt x="6" y="189"/>
                  </a:cubicBezTo>
                  <a:cubicBezTo>
                    <a:pt x="5" y="190"/>
                    <a:pt x="5" y="191"/>
                    <a:pt x="5" y="192"/>
                  </a:cubicBezTo>
                  <a:cubicBezTo>
                    <a:pt x="20" y="190"/>
                    <a:pt x="34" y="196"/>
                    <a:pt x="48" y="198"/>
                  </a:cubicBezTo>
                  <a:cubicBezTo>
                    <a:pt x="55" y="200"/>
                    <a:pt x="63" y="200"/>
                    <a:pt x="70" y="199"/>
                  </a:cubicBezTo>
                  <a:cubicBezTo>
                    <a:pt x="76" y="198"/>
                    <a:pt x="82" y="196"/>
                    <a:pt x="88" y="192"/>
                  </a:cubicBezTo>
                  <a:cubicBezTo>
                    <a:pt x="101" y="186"/>
                    <a:pt x="111" y="176"/>
                    <a:pt x="122" y="166"/>
                  </a:cubicBezTo>
                  <a:cubicBezTo>
                    <a:pt x="133" y="155"/>
                    <a:pt x="144" y="143"/>
                    <a:pt x="155" y="132"/>
                  </a:cubicBezTo>
                  <a:cubicBezTo>
                    <a:pt x="191" y="96"/>
                    <a:pt x="226" y="61"/>
                    <a:pt x="259" y="23"/>
                  </a:cubicBezTo>
                  <a:cubicBezTo>
                    <a:pt x="260" y="21"/>
                    <a:pt x="258" y="20"/>
                    <a:pt x="257" y="21"/>
                  </a:cubicBezTo>
                  <a:cubicBezTo>
                    <a:pt x="251" y="25"/>
                    <a:pt x="247" y="31"/>
                    <a:pt x="243" y="36"/>
                  </a:cubicBezTo>
                  <a:cubicBezTo>
                    <a:pt x="238" y="43"/>
                    <a:pt x="233" y="49"/>
                    <a:pt x="228" y="55"/>
                  </a:cubicBezTo>
                  <a:cubicBezTo>
                    <a:pt x="217" y="68"/>
                    <a:pt x="205" y="80"/>
                    <a:pt x="193" y="93"/>
                  </a:cubicBezTo>
                  <a:cubicBezTo>
                    <a:pt x="170" y="119"/>
                    <a:pt x="148" y="146"/>
                    <a:pt x="123" y="171"/>
                  </a:cubicBezTo>
                  <a:cubicBezTo>
                    <a:pt x="111" y="183"/>
                    <a:pt x="97" y="194"/>
                    <a:pt x="80" y="200"/>
                  </a:cubicBezTo>
                  <a:cubicBezTo>
                    <a:pt x="64" y="206"/>
                    <a:pt x="46" y="206"/>
                    <a:pt x="29" y="202"/>
                  </a:cubicBezTo>
                  <a:cubicBezTo>
                    <a:pt x="27" y="201"/>
                    <a:pt x="27" y="204"/>
                    <a:pt x="29" y="205"/>
                  </a:cubicBezTo>
                  <a:cubicBezTo>
                    <a:pt x="43" y="208"/>
                    <a:pt x="58" y="209"/>
                    <a:pt x="72" y="206"/>
                  </a:cubicBezTo>
                  <a:cubicBezTo>
                    <a:pt x="85" y="203"/>
                    <a:pt x="97" y="196"/>
                    <a:pt x="108" y="188"/>
                  </a:cubicBezTo>
                  <a:cubicBezTo>
                    <a:pt x="121" y="178"/>
                    <a:pt x="133" y="165"/>
                    <a:pt x="144" y="154"/>
                  </a:cubicBezTo>
                  <a:cubicBezTo>
                    <a:pt x="155" y="141"/>
                    <a:pt x="167" y="128"/>
                    <a:pt x="178" y="114"/>
                  </a:cubicBezTo>
                  <a:cubicBezTo>
                    <a:pt x="192" y="98"/>
                    <a:pt x="206" y="83"/>
                    <a:pt x="221" y="67"/>
                  </a:cubicBezTo>
                  <a:cubicBezTo>
                    <a:pt x="228" y="60"/>
                    <a:pt x="235" y="52"/>
                    <a:pt x="241" y="43"/>
                  </a:cubicBezTo>
                  <a:cubicBezTo>
                    <a:pt x="246" y="36"/>
                    <a:pt x="251" y="28"/>
                    <a:pt x="258" y="23"/>
                  </a:cubicBezTo>
                  <a:cubicBezTo>
                    <a:pt x="258" y="22"/>
                    <a:pt x="257" y="22"/>
                    <a:pt x="256" y="21"/>
                  </a:cubicBezTo>
                  <a:cubicBezTo>
                    <a:pt x="234" y="48"/>
                    <a:pt x="210" y="73"/>
                    <a:pt x="186" y="97"/>
                  </a:cubicBezTo>
                  <a:cubicBezTo>
                    <a:pt x="174" y="110"/>
                    <a:pt x="161" y="122"/>
                    <a:pt x="149" y="135"/>
                  </a:cubicBezTo>
                  <a:cubicBezTo>
                    <a:pt x="138" y="146"/>
                    <a:pt x="127" y="157"/>
                    <a:pt x="116" y="168"/>
                  </a:cubicBezTo>
                  <a:cubicBezTo>
                    <a:pt x="102" y="181"/>
                    <a:pt x="85" y="195"/>
                    <a:pt x="65" y="197"/>
                  </a:cubicBezTo>
                  <a:cubicBezTo>
                    <a:pt x="44" y="198"/>
                    <a:pt x="25" y="187"/>
                    <a:pt x="5" y="189"/>
                  </a:cubicBezTo>
                  <a:cubicBezTo>
                    <a:pt x="3" y="189"/>
                    <a:pt x="3" y="191"/>
                    <a:pt x="4" y="191"/>
                  </a:cubicBezTo>
                  <a:cubicBezTo>
                    <a:pt x="15" y="199"/>
                    <a:pt x="28" y="204"/>
                    <a:pt x="43" y="206"/>
                  </a:cubicBezTo>
                  <a:cubicBezTo>
                    <a:pt x="56" y="207"/>
                    <a:pt x="69" y="204"/>
                    <a:pt x="81" y="199"/>
                  </a:cubicBezTo>
                  <a:cubicBezTo>
                    <a:pt x="108" y="189"/>
                    <a:pt x="130" y="168"/>
                    <a:pt x="151" y="147"/>
                  </a:cubicBezTo>
                  <a:cubicBezTo>
                    <a:pt x="171" y="126"/>
                    <a:pt x="189" y="104"/>
                    <a:pt x="208" y="82"/>
                  </a:cubicBezTo>
                  <a:cubicBezTo>
                    <a:pt x="227" y="60"/>
                    <a:pt x="247" y="39"/>
                    <a:pt x="264" y="16"/>
                  </a:cubicBezTo>
                  <a:cubicBezTo>
                    <a:pt x="265" y="14"/>
                    <a:pt x="264" y="13"/>
                    <a:pt x="262" y="14"/>
                  </a:cubicBezTo>
                  <a:cubicBezTo>
                    <a:pt x="251" y="23"/>
                    <a:pt x="243" y="35"/>
                    <a:pt x="234" y="47"/>
                  </a:cubicBezTo>
                  <a:cubicBezTo>
                    <a:pt x="225" y="60"/>
                    <a:pt x="215" y="72"/>
                    <a:pt x="205" y="84"/>
                  </a:cubicBezTo>
                  <a:cubicBezTo>
                    <a:pt x="183" y="110"/>
                    <a:pt x="159" y="136"/>
                    <a:pt x="133" y="158"/>
                  </a:cubicBezTo>
                  <a:cubicBezTo>
                    <a:pt x="122" y="167"/>
                    <a:pt x="110" y="176"/>
                    <a:pt x="98" y="184"/>
                  </a:cubicBezTo>
                  <a:cubicBezTo>
                    <a:pt x="86" y="191"/>
                    <a:pt x="73" y="198"/>
                    <a:pt x="60" y="202"/>
                  </a:cubicBezTo>
                  <a:cubicBezTo>
                    <a:pt x="50" y="205"/>
                    <a:pt x="40" y="206"/>
                    <a:pt x="30" y="205"/>
                  </a:cubicBezTo>
                  <a:cubicBezTo>
                    <a:pt x="21" y="205"/>
                    <a:pt x="10" y="202"/>
                    <a:pt x="3" y="195"/>
                  </a:cubicBezTo>
                  <a:cubicBezTo>
                    <a:pt x="3" y="196"/>
                    <a:pt x="3" y="197"/>
                    <a:pt x="2" y="197"/>
                  </a:cubicBezTo>
                  <a:cubicBezTo>
                    <a:pt x="9" y="196"/>
                    <a:pt x="16" y="199"/>
                    <a:pt x="23" y="201"/>
                  </a:cubicBezTo>
                  <a:cubicBezTo>
                    <a:pt x="29" y="203"/>
                    <a:pt x="36" y="205"/>
                    <a:pt x="43" y="206"/>
                  </a:cubicBezTo>
                  <a:cubicBezTo>
                    <a:pt x="58" y="207"/>
                    <a:pt x="73" y="203"/>
                    <a:pt x="87" y="198"/>
                  </a:cubicBezTo>
                  <a:cubicBezTo>
                    <a:pt x="116" y="187"/>
                    <a:pt x="139" y="165"/>
                    <a:pt x="159" y="143"/>
                  </a:cubicBezTo>
                  <a:cubicBezTo>
                    <a:pt x="179" y="120"/>
                    <a:pt x="197" y="96"/>
                    <a:pt x="216" y="73"/>
                  </a:cubicBezTo>
                  <a:cubicBezTo>
                    <a:pt x="226" y="61"/>
                    <a:pt x="235" y="49"/>
                    <a:pt x="245" y="36"/>
                  </a:cubicBezTo>
                  <a:cubicBezTo>
                    <a:pt x="248" y="31"/>
                    <a:pt x="252" y="26"/>
                    <a:pt x="257" y="21"/>
                  </a:cubicBezTo>
                  <a:cubicBezTo>
                    <a:pt x="261" y="16"/>
                    <a:pt x="264" y="11"/>
                    <a:pt x="266" y="5"/>
                  </a:cubicBezTo>
                  <a:cubicBezTo>
                    <a:pt x="267" y="4"/>
                    <a:pt x="266" y="4"/>
                    <a:pt x="266" y="3"/>
                  </a:cubicBezTo>
                  <a:cubicBezTo>
                    <a:pt x="261" y="0"/>
                    <a:pt x="254" y="1"/>
                    <a:pt x="249" y="2"/>
                  </a:cubicBezTo>
                  <a:cubicBezTo>
                    <a:pt x="242" y="3"/>
                    <a:pt x="234" y="6"/>
                    <a:pt x="227" y="9"/>
                  </a:cubicBezTo>
                  <a:cubicBezTo>
                    <a:pt x="207" y="16"/>
                    <a:pt x="186" y="21"/>
                    <a:pt x="165" y="27"/>
                  </a:cubicBezTo>
                  <a:cubicBezTo>
                    <a:pt x="165" y="28"/>
                    <a:pt x="166" y="29"/>
                    <a:pt x="166" y="30"/>
                  </a:cubicBezTo>
                  <a:cubicBezTo>
                    <a:pt x="177" y="24"/>
                    <a:pt x="189" y="19"/>
                    <a:pt x="201" y="14"/>
                  </a:cubicBezTo>
                  <a:cubicBezTo>
                    <a:pt x="213" y="10"/>
                    <a:pt x="226" y="6"/>
                    <a:pt x="239" y="8"/>
                  </a:cubicBezTo>
                  <a:cubicBezTo>
                    <a:pt x="239" y="7"/>
                    <a:pt x="239" y="6"/>
                    <a:pt x="238" y="6"/>
                  </a:cubicBezTo>
                  <a:cubicBezTo>
                    <a:pt x="222" y="16"/>
                    <a:pt x="201" y="14"/>
                    <a:pt x="183" y="18"/>
                  </a:cubicBezTo>
                  <a:cubicBezTo>
                    <a:pt x="181" y="19"/>
                    <a:pt x="181" y="21"/>
                    <a:pt x="183" y="21"/>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67" name="Freeform 13"/>
            <p:cNvSpPr>
              <a:spLocks noChangeArrowheads="1"/>
            </p:cNvSpPr>
            <p:nvPr/>
          </p:nvSpPr>
          <p:spPr bwMode="auto">
            <a:xfrm>
              <a:off x="4646" y="1706"/>
              <a:ext cx="121" cy="13"/>
            </a:xfrm>
            <a:custGeom>
              <a:avLst/>
              <a:gdLst>
                <a:gd name="T0" fmla="*/ 19963 w 63"/>
                <a:gd name="T1" fmla="*/ 18139 h 7"/>
                <a:gd name="T2" fmla="*/ 295092 w 63"/>
                <a:gd name="T3" fmla="*/ 33687 h 7"/>
                <a:gd name="T4" fmla="*/ 566764 w 63"/>
                <a:gd name="T5" fmla="*/ 22111 h 7"/>
                <a:gd name="T6" fmla="*/ 555868 w 63"/>
                <a:gd name="T7" fmla="*/ 6411 h 7"/>
                <a:gd name="T8" fmla="*/ 289419 w 63"/>
                <a:gd name="T9" fmla="*/ 22111 h 7"/>
                <a:gd name="T10" fmla="*/ 19963 w 63"/>
                <a:gd name="T11" fmla="*/ 0 h 7"/>
                <a:gd name="T12" fmla="*/ 19963 w 63"/>
                <a:gd name="T13" fmla="*/ 18139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7">
                  <a:moveTo>
                    <a:pt x="2" y="3"/>
                  </a:moveTo>
                  <a:cubicBezTo>
                    <a:pt x="12" y="4"/>
                    <a:pt x="22" y="6"/>
                    <a:pt x="32" y="6"/>
                  </a:cubicBezTo>
                  <a:cubicBezTo>
                    <a:pt x="42" y="7"/>
                    <a:pt x="52" y="7"/>
                    <a:pt x="61" y="4"/>
                  </a:cubicBezTo>
                  <a:cubicBezTo>
                    <a:pt x="63" y="3"/>
                    <a:pt x="62" y="1"/>
                    <a:pt x="60" y="1"/>
                  </a:cubicBezTo>
                  <a:cubicBezTo>
                    <a:pt x="51" y="5"/>
                    <a:pt x="41" y="4"/>
                    <a:pt x="31" y="4"/>
                  </a:cubicBezTo>
                  <a:cubicBezTo>
                    <a:pt x="22" y="3"/>
                    <a:pt x="12" y="1"/>
                    <a:pt x="2" y="0"/>
                  </a:cubicBezTo>
                  <a:cubicBezTo>
                    <a:pt x="1" y="0"/>
                    <a:pt x="0" y="3"/>
                    <a:pt x="2" y="3"/>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68" name="Freeform 14"/>
            <p:cNvSpPr>
              <a:spLocks noChangeArrowheads="1"/>
            </p:cNvSpPr>
            <p:nvPr/>
          </p:nvSpPr>
          <p:spPr bwMode="auto">
            <a:xfrm>
              <a:off x="4661" y="1671"/>
              <a:ext cx="133" cy="21"/>
            </a:xfrm>
            <a:custGeom>
              <a:avLst/>
              <a:gdLst>
                <a:gd name="T0" fmla="*/ 20569 w 69"/>
                <a:gd name="T1" fmla="*/ 44461 h 11"/>
                <a:gd name="T2" fmla="*/ 654954 w 69"/>
                <a:gd name="T3" fmla="*/ 35291 h 11"/>
                <a:gd name="T4" fmla="*/ 644283 w 69"/>
                <a:gd name="T5" fmla="*/ 9683 h 11"/>
                <a:gd name="T6" fmla="*/ 20569 w 69"/>
                <a:gd name="T7" fmla="*/ 18486 h 11"/>
                <a:gd name="T8" fmla="*/ 20569 w 69"/>
                <a:gd name="T9" fmla="*/ 44461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11">
                  <a:moveTo>
                    <a:pt x="2" y="5"/>
                  </a:moveTo>
                  <a:cubicBezTo>
                    <a:pt x="23" y="7"/>
                    <a:pt x="46" y="11"/>
                    <a:pt x="67" y="4"/>
                  </a:cubicBezTo>
                  <a:cubicBezTo>
                    <a:pt x="69" y="3"/>
                    <a:pt x="68" y="0"/>
                    <a:pt x="66" y="1"/>
                  </a:cubicBezTo>
                  <a:cubicBezTo>
                    <a:pt x="46" y="9"/>
                    <a:pt x="23" y="4"/>
                    <a:pt x="2" y="2"/>
                  </a:cubicBezTo>
                  <a:cubicBezTo>
                    <a:pt x="0" y="2"/>
                    <a:pt x="0" y="5"/>
                    <a:pt x="2" y="5"/>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69" name="Freeform 15"/>
            <p:cNvSpPr>
              <a:spLocks noChangeArrowheads="1"/>
            </p:cNvSpPr>
            <p:nvPr/>
          </p:nvSpPr>
          <p:spPr bwMode="auto">
            <a:xfrm>
              <a:off x="4727" y="1619"/>
              <a:ext cx="108" cy="21"/>
            </a:xfrm>
            <a:custGeom>
              <a:avLst/>
              <a:gdLst>
                <a:gd name="T0" fmla="*/ 10698 w 56"/>
                <a:gd name="T1" fmla="*/ 74508 h 11"/>
                <a:gd name="T2" fmla="*/ 285419 w 56"/>
                <a:gd name="T3" fmla="*/ 84880 h 11"/>
                <a:gd name="T4" fmla="*/ 539753 w 56"/>
                <a:gd name="T5" fmla="*/ 35291 h 11"/>
                <a:gd name="T6" fmla="*/ 521856 w 56"/>
                <a:gd name="T7" fmla="*/ 18486 h 11"/>
                <a:gd name="T8" fmla="*/ 276164 w 56"/>
                <a:gd name="T9" fmla="*/ 67374 h 11"/>
                <a:gd name="T10" fmla="*/ 20632 w 56"/>
                <a:gd name="T11" fmla="*/ 48892 h 11"/>
                <a:gd name="T12" fmla="*/ 10698 w 56"/>
                <a:gd name="T13" fmla="*/ 74508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11">
                  <a:moveTo>
                    <a:pt x="1" y="9"/>
                  </a:moveTo>
                  <a:cubicBezTo>
                    <a:pt x="10" y="10"/>
                    <a:pt x="20" y="11"/>
                    <a:pt x="29" y="10"/>
                  </a:cubicBezTo>
                  <a:cubicBezTo>
                    <a:pt x="38" y="10"/>
                    <a:pt x="48" y="9"/>
                    <a:pt x="55" y="4"/>
                  </a:cubicBezTo>
                  <a:cubicBezTo>
                    <a:pt x="56" y="3"/>
                    <a:pt x="54" y="0"/>
                    <a:pt x="53" y="2"/>
                  </a:cubicBezTo>
                  <a:cubicBezTo>
                    <a:pt x="46" y="7"/>
                    <a:pt x="36" y="7"/>
                    <a:pt x="28" y="8"/>
                  </a:cubicBezTo>
                  <a:cubicBezTo>
                    <a:pt x="19" y="8"/>
                    <a:pt x="10" y="7"/>
                    <a:pt x="2" y="6"/>
                  </a:cubicBezTo>
                  <a:cubicBezTo>
                    <a:pt x="0" y="6"/>
                    <a:pt x="0" y="9"/>
                    <a:pt x="1" y="9"/>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70" name="Freeform 16"/>
            <p:cNvSpPr>
              <a:spLocks noChangeArrowheads="1"/>
            </p:cNvSpPr>
            <p:nvPr/>
          </p:nvSpPr>
          <p:spPr bwMode="auto">
            <a:xfrm>
              <a:off x="4752" y="1578"/>
              <a:ext cx="137" cy="23"/>
            </a:xfrm>
            <a:custGeom>
              <a:avLst/>
              <a:gdLst>
                <a:gd name="T0" fmla="*/ 20699 w 71"/>
                <a:gd name="T1" fmla="*/ 99096 h 12"/>
                <a:gd name="T2" fmla="*/ 364188 w 71"/>
                <a:gd name="T3" fmla="*/ 107843 h 12"/>
                <a:gd name="T4" fmla="*/ 684917 w 71"/>
                <a:gd name="T5" fmla="*/ 37331 h 12"/>
                <a:gd name="T6" fmla="*/ 674127 w 71"/>
                <a:gd name="T7" fmla="*/ 10162 h 12"/>
                <a:gd name="T8" fmla="*/ 349365 w 71"/>
                <a:gd name="T9" fmla="*/ 81065 h 12"/>
                <a:gd name="T10" fmla="*/ 20699 w 71"/>
                <a:gd name="T11" fmla="*/ 71551 h 12"/>
                <a:gd name="T12" fmla="*/ 20699 w 71"/>
                <a:gd name="T13" fmla="*/ 99096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12">
                  <a:moveTo>
                    <a:pt x="2" y="11"/>
                  </a:moveTo>
                  <a:cubicBezTo>
                    <a:pt x="13" y="12"/>
                    <a:pt x="25" y="12"/>
                    <a:pt x="37" y="12"/>
                  </a:cubicBezTo>
                  <a:cubicBezTo>
                    <a:pt x="48" y="11"/>
                    <a:pt x="60" y="10"/>
                    <a:pt x="69" y="4"/>
                  </a:cubicBezTo>
                  <a:cubicBezTo>
                    <a:pt x="71" y="3"/>
                    <a:pt x="69" y="0"/>
                    <a:pt x="68" y="1"/>
                  </a:cubicBezTo>
                  <a:cubicBezTo>
                    <a:pt x="59" y="8"/>
                    <a:pt x="46" y="9"/>
                    <a:pt x="35" y="9"/>
                  </a:cubicBezTo>
                  <a:cubicBezTo>
                    <a:pt x="24" y="10"/>
                    <a:pt x="13" y="9"/>
                    <a:pt x="2" y="8"/>
                  </a:cubicBezTo>
                  <a:cubicBezTo>
                    <a:pt x="1" y="8"/>
                    <a:pt x="0" y="11"/>
                    <a:pt x="2" y="11"/>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71" name="Freeform 17"/>
            <p:cNvSpPr>
              <a:spLocks noChangeArrowheads="1"/>
            </p:cNvSpPr>
            <p:nvPr/>
          </p:nvSpPr>
          <p:spPr bwMode="auto">
            <a:xfrm>
              <a:off x="4787" y="1532"/>
              <a:ext cx="127" cy="31"/>
            </a:xfrm>
            <a:custGeom>
              <a:avLst/>
              <a:gdLst>
                <a:gd name="T0" fmla="*/ 20320 w 66"/>
                <a:gd name="T1" fmla="*/ 167807 h 16"/>
                <a:gd name="T2" fmla="*/ 401495 w 66"/>
                <a:gd name="T3" fmla="*/ 146148 h 16"/>
                <a:gd name="T4" fmla="*/ 569366 w 66"/>
                <a:gd name="T5" fmla="*/ 92368 h 16"/>
                <a:gd name="T6" fmla="*/ 629279 w 66"/>
                <a:gd name="T7" fmla="*/ 64951 h 16"/>
                <a:gd name="T8" fmla="*/ 599994 w 66"/>
                <a:gd name="T9" fmla="*/ 11908 h 16"/>
                <a:gd name="T10" fmla="*/ 590996 w 66"/>
                <a:gd name="T11" fmla="*/ 33523 h 16"/>
                <a:gd name="T12" fmla="*/ 579840 w 66"/>
                <a:gd name="T13" fmla="*/ 64951 h 16"/>
                <a:gd name="T14" fmla="*/ 546623 w 66"/>
                <a:gd name="T15" fmla="*/ 86610 h 16"/>
                <a:gd name="T16" fmla="*/ 466111 w 66"/>
                <a:gd name="T17" fmla="*/ 104212 h 16"/>
                <a:gd name="T18" fmla="*/ 322965 w 66"/>
                <a:gd name="T19" fmla="*/ 125843 h 16"/>
                <a:gd name="T20" fmla="*/ 20320 w 66"/>
                <a:gd name="T21" fmla="*/ 134255 h 16"/>
                <a:gd name="T22" fmla="*/ 20320 w 66"/>
                <a:gd name="T23" fmla="*/ 167807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6" h="16">
                  <a:moveTo>
                    <a:pt x="2" y="16"/>
                  </a:moveTo>
                  <a:cubicBezTo>
                    <a:pt x="16" y="15"/>
                    <a:pt x="29" y="16"/>
                    <a:pt x="42" y="14"/>
                  </a:cubicBezTo>
                  <a:cubicBezTo>
                    <a:pt x="48" y="13"/>
                    <a:pt x="54" y="12"/>
                    <a:pt x="60" y="9"/>
                  </a:cubicBezTo>
                  <a:cubicBezTo>
                    <a:pt x="62" y="9"/>
                    <a:pt x="65" y="8"/>
                    <a:pt x="66" y="6"/>
                  </a:cubicBezTo>
                  <a:cubicBezTo>
                    <a:pt x="66" y="3"/>
                    <a:pt x="65" y="2"/>
                    <a:pt x="63" y="1"/>
                  </a:cubicBezTo>
                  <a:cubicBezTo>
                    <a:pt x="61" y="0"/>
                    <a:pt x="60" y="3"/>
                    <a:pt x="62" y="3"/>
                  </a:cubicBezTo>
                  <a:cubicBezTo>
                    <a:pt x="65" y="5"/>
                    <a:pt x="62" y="6"/>
                    <a:pt x="61" y="6"/>
                  </a:cubicBezTo>
                  <a:cubicBezTo>
                    <a:pt x="60" y="7"/>
                    <a:pt x="59" y="7"/>
                    <a:pt x="57" y="8"/>
                  </a:cubicBezTo>
                  <a:cubicBezTo>
                    <a:pt x="55" y="9"/>
                    <a:pt x="52" y="9"/>
                    <a:pt x="49" y="10"/>
                  </a:cubicBezTo>
                  <a:cubicBezTo>
                    <a:pt x="44" y="11"/>
                    <a:pt x="39" y="12"/>
                    <a:pt x="34" y="12"/>
                  </a:cubicBezTo>
                  <a:cubicBezTo>
                    <a:pt x="23" y="13"/>
                    <a:pt x="13" y="13"/>
                    <a:pt x="2" y="13"/>
                  </a:cubicBezTo>
                  <a:cubicBezTo>
                    <a:pt x="0" y="13"/>
                    <a:pt x="1" y="16"/>
                    <a:pt x="2" y="16"/>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72" name="Freeform 18"/>
            <p:cNvSpPr>
              <a:spLocks noChangeArrowheads="1"/>
            </p:cNvSpPr>
            <p:nvPr/>
          </p:nvSpPr>
          <p:spPr bwMode="auto">
            <a:xfrm>
              <a:off x="4843" y="1493"/>
              <a:ext cx="112" cy="31"/>
            </a:xfrm>
            <a:custGeom>
              <a:avLst/>
              <a:gdLst>
                <a:gd name="T0" fmla="*/ 20938 w 58"/>
                <a:gd name="T1" fmla="*/ 167807 h 16"/>
                <a:gd name="T2" fmla="*/ 312074 w 58"/>
                <a:gd name="T3" fmla="*/ 146148 h 16"/>
                <a:gd name="T4" fmla="*/ 562194 w 58"/>
                <a:gd name="T5" fmla="*/ 33523 h 16"/>
                <a:gd name="T6" fmla="*/ 551372 w 58"/>
                <a:gd name="T7" fmla="*/ 11908 h 16"/>
                <a:gd name="T8" fmla="*/ 291136 w 58"/>
                <a:gd name="T9" fmla="*/ 113987 h 16"/>
                <a:gd name="T10" fmla="*/ 20938 w 58"/>
                <a:gd name="T11" fmla="*/ 134255 h 16"/>
                <a:gd name="T12" fmla="*/ 20938 w 58"/>
                <a:gd name="T13" fmla="*/ 167807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16">
                  <a:moveTo>
                    <a:pt x="2" y="16"/>
                  </a:moveTo>
                  <a:cubicBezTo>
                    <a:pt x="12" y="15"/>
                    <a:pt x="21" y="15"/>
                    <a:pt x="31" y="14"/>
                  </a:cubicBezTo>
                  <a:cubicBezTo>
                    <a:pt x="40" y="12"/>
                    <a:pt x="50" y="10"/>
                    <a:pt x="56" y="3"/>
                  </a:cubicBezTo>
                  <a:cubicBezTo>
                    <a:pt x="58" y="2"/>
                    <a:pt x="56" y="0"/>
                    <a:pt x="55" y="1"/>
                  </a:cubicBezTo>
                  <a:cubicBezTo>
                    <a:pt x="48" y="7"/>
                    <a:pt x="38" y="10"/>
                    <a:pt x="29" y="11"/>
                  </a:cubicBezTo>
                  <a:cubicBezTo>
                    <a:pt x="20" y="13"/>
                    <a:pt x="11" y="13"/>
                    <a:pt x="2" y="13"/>
                  </a:cubicBezTo>
                  <a:cubicBezTo>
                    <a:pt x="0" y="13"/>
                    <a:pt x="0" y="16"/>
                    <a:pt x="2" y="16"/>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73" name="Freeform 19"/>
            <p:cNvSpPr>
              <a:spLocks noChangeArrowheads="1"/>
            </p:cNvSpPr>
            <p:nvPr/>
          </p:nvSpPr>
          <p:spPr bwMode="auto">
            <a:xfrm>
              <a:off x="4883" y="1452"/>
              <a:ext cx="78" cy="18"/>
            </a:xfrm>
            <a:custGeom>
              <a:avLst/>
              <a:gdLst>
                <a:gd name="T0" fmla="*/ 24476 w 40"/>
                <a:gd name="T1" fmla="*/ 147456 h 9"/>
                <a:gd name="T2" fmla="*/ 435950 w 40"/>
                <a:gd name="T3" fmla="*/ 49152 h 9"/>
                <a:gd name="T4" fmla="*/ 435950 w 40"/>
                <a:gd name="T5" fmla="*/ 0 h 9"/>
                <a:gd name="T6" fmla="*/ 24476 w 40"/>
                <a:gd name="T7" fmla="*/ 98304 h 9"/>
                <a:gd name="T8" fmla="*/ 24476 w 40"/>
                <a:gd name="T9" fmla="*/ 147456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9">
                  <a:moveTo>
                    <a:pt x="2" y="9"/>
                  </a:moveTo>
                  <a:cubicBezTo>
                    <a:pt x="15" y="8"/>
                    <a:pt x="27" y="6"/>
                    <a:pt x="38" y="3"/>
                  </a:cubicBezTo>
                  <a:cubicBezTo>
                    <a:pt x="40" y="3"/>
                    <a:pt x="40" y="0"/>
                    <a:pt x="38" y="0"/>
                  </a:cubicBezTo>
                  <a:cubicBezTo>
                    <a:pt x="26" y="3"/>
                    <a:pt x="14" y="6"/>
                    <a:pt x="2" y="6"/>
                  </a:cubicBezTo>
                  <a:cubicBezTo>
                    <a:pt x="0" y="6"/>
                    <a:pt x="1" y="9"/>
                    <a:pt x="2" y="9"/>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74" name="Freeform 20"/>
            <p:cNvSpPr>
              <a:spLocks noChangeArrowheads="1"/>
            </p:cNvSpPr>
            <p:nvPr/>
          </p:nvSpPr>
          <p:spPr bwMode="auto">
            <a:xfrm>
              <a:off x="4599" y="1404"/>
              <a:ext cx="275" cy="288"/>
            </a:xfrm>
            <a:custGeom>
              <a:avLst/>
              <a:gdLst>
                <a:gd name="T0" fmla="*/ 793222 w 142"/>
                <a:gd name="T1" fmla="*/ 883806 h 149"/>
                <a:gd name="T2" fmla="*/ 576714 w 142"/>
                <a:gd name="T3" fmla="*/ 1177512 h 149"/>
                <a:gd name="T4" fmla="*/ 415728 w 142"/>
                <a:gd name="T5" fmla="*/ 1329727 h 149"/>
                <a:gd name="T6" fmla="*/ 281970 w 142"/>
                <a:gd name="T7" fmla="*/ 1393404 h 149"/>
                <a:gd name="T8" fmla="*/ 291696 w 142"/>
                <a:gd name="T9" fmla="*/ 1414469 h 149"/>
                <a:gd name="T10" fmla="*/ 522913 w 142"/>
                <a:gd name="T11" fmla="*/ 1087484 h 149"/>
                <a:gd name="T12" fmla="*/ 770236 w 142"/>
                <a:gd name="T13" fmla="*/ 805283 h 149"/>
                <a:gd name="T14" fmla="*/ 1024726 w 142"/>
                <a:gd name="T15" fmla="*/ 556980 h 149"/>
                <a:gd name="T16" fmla="*/ 1224335 w 142"/>
                <a:gd name="T17" fmla="*/ 274454 h 149"/>
                <a:gd name="T18" fmla="*/ 1202813 w 142"/>
                <a:gd name="T19" fmla="*/ 253490 h 149"/>
                <a:gd name="T20" fmla="*/ 626355 w 142"/>
                <a:gd name="T21" fmla="*/ 824722 h 149"/>
                <a:gd name="T22" fmla="*/ 11027 w 142"/>
                <a:gd name="T23" fmla="*/ 1471726 h 149"/>
                <a:gd name="T24" fmla="*/ 33176 w 142"/>
                <a:gd name="T25" fmla="*/ 1492797 h 149"/>
                <a:gd name="T26" fmla="*/ 701188 w 142"/>
                <a:gd name="T27" fmla="*/ 816184 h 149"/>
                <a:gd name="T28" fmla="*/ 1405610 w 142"/>
                <a:gd name="T29" fmla="*/ 111514 h 149"/>
                <a:gd name="T30" fmla="*/ 1471500 w 142"/>
                <a:gd name="T31" fmla="*/ 31962 h 149"/>
                <a:gd name="T32" fmla="*/ 1461801 w 142"/>
                <a:gd name="T33" fmla="*/ 10905 h 149"/>
                <a:gd name="T34" fmla="*/ 300389 w 142"/>
                <a:gd name="T35" fmla="*/ 1229491 h 149"/>
                <a:gd name="T36" fmla="*/ 311414 w 142"/>
                <a:gd name="T37" fmla="*/ 1250571 h 149"/>
                <a:gd name="T38" fmla="*/ 1066402 w 142"/>
                <a:gd name="T39" fmla="*/ 426679 h 149"/>
                <a:gd name="T40" fmla="*/ 1034641 w 142"/>
                <a:gd name="T41" fmla="*/ 416622 h 149"/>
                <a:gd name="T42" fmla="*/ 291696 w 142"/>
                <a:gd name="T43" fmla="*/ 1239695 h 149"/>
                <a:gd name="T44" fmla="*/ 311414 w 142"/>
                <a:gd name="T45" fmla="*/ 1262287 h 149"/>
                <a:gd name="T46" fmla="*/ 1471500 w 142"/>
                <a:gd name="T47" fmla="*/ 31962 h 149"/>
                <a:gd name="T48" fmla="*/ 1449976 w 142"/>
                <a:gd name="T49" fmla="*/ 10905 h 149"/>
                <a:gd name="T50" fmla="*/ 748715 w 142"/>
                <a:gd name="T51" fmla="*/ 720893 h 149"/>
                <a:gd name="T52" fmla="*/ 409591 w 142"/>
                <a:gd name="T53" fmla="*/ 1058131 h 149"/>
                <a:gd name="T54" fmla="*/ 75182 w 142"/>
                <a:gd name="T55" fmla="*/ 1402784 h 149"/>
                <a:gd name="T56" fmla="*/ 11027 w 142"/>
                <a:gd name="T57" fmla="*/ 1481114 h 149"/>
                <a:gd name="T58" fmla="*/ 33176 w 142"/>
                <a:gd name="T59" fmla="*/ 1503689 h 149"/>
                <a:gd name="T60" fmla="*/ 636917 w 142"/>
                <a:gd name="T61" fmla="*/ 862316 h 149"/>
                <a:gd name="T62" fmla="*/ 1213011 w 142"/>
                <a:gd name="T63" fmla="*/ 283222 h 149"/>
                <a:gd name="T64" fmla="*/ 1190948 w 142"/>
                <a:gd name="T65" fmla="*/ 262778 h 149"/>
                <a:gd name="T66" fmla="*/ 1001569 w 142"/>
                <a:gd name="T67" fmla="*/ 535723 h 149"/>
                <a:gd name="T68" fmla="*/ 742932 w 142"/>
                <a:gd name="T69" fmla="*/ 805283 h 149"/>
                <a:gd name="T70" fmla="*/ 489692 w 142"/>
                <a:gd name="T71" fmla="*/ 1076579 h 149"/>
                <a:gd name="T72" fmla="*/ 270013 w 142"/>
                <a:gd name="T73" fmla="*/ 1402784 h 149"/>
                <a:gd name="T74" fmla="*/ 281970 w 142"/>
                <a:gd name="T75" fmla="*/ 1425366 h 149"/>
                <a:gd name="T76" fmla="*/ 425419 w 142"/>
                <a:gd name="T77" fmla="*/ 1370824 h 149"/>
                <a:gd name="T78" fmla="*/ 581739 w 142"/>
                <a:gd name="T79" fmla="*/ 1209455 h 149"/>
                <a:gd name="T80" fmla="*/ 823875 w 142"/>
                <a:gd name="T81" fmla="*/ 903406 h 149"/>
                <a:gd name="T82" fmla="*/ 793222 w 142"/>
                <a:gd name="T83" fmla="*/ 883806 h 14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2" h="149">
                  <a:moveTo>
                    <a:pt x="76" y="87"/>
                  </a:moveTo>
                  <a:cubicBezTo>
                    <a:pt x="69" y="96"/>
                    <a:pt x="63" y="106"/>
                    <a:pt x="55" y="116"/>
                  </a:cubicBezTo>
                  <a:cubicBezTo>
                    <a:pt x="51" y="121"/>
                    <a:pt x="46" y="127"/>
                    <a:pt x="40" y="131"/>
                  </a:cubicBezTo>
                  <a:cubicBezTo>
                    <a:pt x="37" y="134"/>
                    <a:pt x="32" y="138"/>
                    <a:pt x="27" y="137"/>
                  </a:cubicBezTo>
                  <a:cubicBezTo>
                    <a:pt x="27" y="137"/>
                    <a:pt x="28" y="138"/>
                    <a:pt x="28" y="139"/>
                  </a:cubicBezTo>
                  <a:cubicBezTo>
                    <a:pt x="33" y="127"/>
                    <a:pt x="41" y="117"/>
                    <a:pt x="50" y="107"/>
                  </a:cubicBezTo>
                  <a:cubicBezTo>
                    <a:pt x="58" y="98"/>
                    <a:pt x="66" y="88"/>
                    <a:pt x="74" y="79"/>
                  </a:cubicBezTo>
                  <a:cubicBezTo>
                    <a:pt x="82" y="71"/>
                    <a:pt x="91" y="63"/>
                    <a:pt x="98" y="55"/>
                  </a:cubicBezTo>
                  <a:cubicBezTo>
                    <a:pt x="106" y="46"/>
                    <a:pt x="113" y="37"/>
                    <a:pt x="117" y="27"/>
                  </a:cubicBezTo>
                  <a:cubicBezTo>
                    <a:pt x="117" y="26"/>
                    <a:pt x="116" y="25"/>
                    <a:pt x="115" y="25"/>
                  </a:cubicBezTo>
                  <a:cubicBezTo>
                    <a:pt x="93" y="40"/>
                    <a:pt x="77" y="62"/>
                    <a:pt x="60" y="81"/>
                  </a:cubicBezTo>
                  <a:cubicBezTo>
                    <a:pt x="41" y="103"/>
                    <a:pt x="23" y="126"/>
                    <a:pt x="1" y="145"/>
                  </a:cubicBezTo>
                  <a:cubicBezTo>
                    <a:pt x="2" y="146"/>
                    <a:pt x="2" y="147"/>
                    <a:pt x="3" y="147"/>
                  </a:cubicBezTo>
                  <a:cubicBezTo>
                    <a:pt x="20" y="122"/>
                    <a:pt x="46" y="102"/>
                    <a:pt x="67" y="80"/>
                  </a:cubicBezTo>
                  <a:cubicBezTo>
                    <a:pt x="90" y="57"/>
                    <a:pt x="114" y="36"/>
                    <a:pt x="135" y="11"/>
                  </a:cubicBezTo>
                  <a:cubicBezTo>
                    <a:pt x="137" y="8"/>
                    <a:pt x="139" y="5"/>
                    <a:pt x="141" y="3"/>
                  </a:cubicBezTo>
                  <a:cubicBezTo>
                    <a:pt x="142" y="1"/>
                    <a:pt x="141" y="0"/>
                    <a:pt x="140" y="1"/>
                  </a:cubicBezTo>
                  <a:cubicBezTo>
                    <a:pt x="99" y="37"/>
                    <a:pt x="67" y="83"/>
                    <a:pt x="29" y="121"/>
                  </a:cubicBezTo>
                  <a:cubicBezTo>
                    <a:pt x="29" y="122"/>
                    <a:pt x="30" y="123"/>
                    <a:pt x="30" y="123"/>
                  </a:cubicBezTo>
                  <a:cubicBezTo>
                    <a:pt x="51" y="93"/>
                    <a:pt x="78" y="69"/>
                    <a:pt x="102" y="42"/>
                  </a:cubicBezTo>
                  <a:cubicBezTo>
                    <a:pt x="103" y="41"/>
                    <a:pt x="100" y="39"/>
                    <a:pt x="99" y="41"/>
                  </a:cubicBezTo>
                  <a:cubicBezTo>
                    <a:pt x="75" y="67"/>
                    <a:pt x="48" y="92"/>
                    <a:pt x="28" y="122"/>
                  </a:cubicBezTo>
                  <a:cubicBezTo>
                    <a:pt x="27" y="123"/>
                    <a:pt x="29" y="125"/>
                    <a:pt x="30" y="124"/>
                  </a:cubicBezTo>
                  <a:cubicBezTo>
                    <a:pt x="69" y="85"/>
                    <a:pt x="100" y="39"/>
                    <a:pt x="141" y="3"/>
                  </a:cubicBezTo>
                  <a:cubicBezTo>
                    <a:pt x="141" y="2"/>
                    <a:pt x="140" y="1"/>
                    <a:pt x="139" y="1"/>
                  </a:cubicBezTo>
                  <a:cubicBezTo>
                    <a:pt x="120" y="27"/>
                    <a:pt x="95" y="48"/>
                    <a:pt x="72" y="71"/>
                  </a:cubicBezTo>
                  <a:cubicBezTo>
                    <a:pt x="61" y="82"/>
                    <a:pt x="50" y="93"/>
                    <a:pt x="39" y="104"/>
                  </a:cubicBezTo>
                  <a:cubicBezTo>
                    <a:pt x="27" y="115"/>
                    <a:pt x="16" y="125"/>
                    <a:pt x="7" y="138"/>
                  </a:cubicBezTo>
                  <a:cubicBezTo>
                    <a:pt x="5" y="140"/>
                    <a:pt x="3" y="143"/>
                    <a:pt x="1" y="146"/>
                  </a:cubicBezTo>
                  <a:cubicBezTo>
                    <a:pt x="0" y="147"/>
                    <a:pt x="2" y="149"/>
                    <a:pt x="3" y="148"/>
                  </a:cubicBezTo>
                  <a:cubicBezTo>
                    <a:pt x="24" y="129"/>
                    <a:pt x="42" y="106"/>
                    <a:pt x="61" y="85"/>
                  </a:cubicBezTo>
                  <a:cubicBezTo>
                    <a:pt x="78" y="65"/>
                    <a:pt x="94" y="42"/>
                    <a:pt x="116" y="28"/>
                  </a:cubicBezTo>
                  <a:cubicBezTo>
                    <a:pt x="116" y="27"/>
                    <a:pt x="115" y="26"/>
                    <a:pt x="114" y="26"/>
                  </a:cubicBezTo>
                  <a:cubicBezTo>
                    <a:pt x="110" y="36"/>
                    <a:pt x="103" y="45"/>
                    <a:pt x="96" y="53"/>
                  </a:cubicBezTo>
                  <a:cubicBezTo>
                    <a:pt x="88" y="62"/>
                    <a:pt x="79" y="70"/>
                    <a:pt x="71" y="79"/>
                  </a:cubicBezTo>
                  <a:cubicBezTo>
                    <a:pt x="63" y="88"/>
                    <a:pt x="55" y="97"/>
                    <a:pt x="47" y="106"/>
                  </a:cubicBezTo>
                  <a:cubicBezTo>
                    <a:pt x="39" y="115"/>
                    <a:pt x="31" y="126"/>
                    <a:pt x="26" y="138"/>
                  </a:cubicBezTo>
                  <a:cubicBezTo>
                    <a:pt x="25" y="138"/>
                    <a:pt x="26" y="139"/>
                    <a:pt x="27" y="140"/>
                  </a:cubicBezTo>
                  <a:cubicBezTo>
                    <a:pt x="32" y="140"/>
                    <a:pt x="37" y="137"/>
                    <a:pt x="41" y="135"/>
                  </a:cubicBezTo>
                  <a:cubicBezTo>
                    <a:pt x="46" y="130"/>
                    <a:pt x="51" y="125"/>
                    <a:pt x="56" y="119"/>
                  </a:cubicBezTo>
                  <a:cubicBezTo>
                    <a:pt x="64" y="110"/>
                    <a:pt x="71" y="99"/>
                    <a:pt x="79" y="89"/>
                  </a:cubicBezTo>
                  <a:cubicBezTo>
                    <a:pt x="80" y="87"/>
                    <a:pt x="77" y="86"/>
                    <a:pt x="76" y="87"/>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75" name="Freeform 21"/>
            <p:cNvSpPr>
              <a:spLocks noChangeArrowheads="1"/>
            </p:cNvSpPr>
            <p:nvPr/>
          </p:nvSpPr>
          <p:spPr bwMode="auto">
            <a:xfrm>
              <a:off x="4843" y="1276"/>
              <a:ext cx="118" cy="146"/>
            </a:xfrm>
            <a:custGeom>
              <a:avLst/>
              <a:gdLst>
                <a:gd name="T0" fmla="*/ 79286 w 61"/>
                <a:gd name="T1" fmla="*/ 12406 h 75"/>
                <a:gd name="T2" fmla="*/ 131988 w 61"/>
                <a:gd name="T3" fmla="*/ 322763 h 75"/>
                <a:gd name="T4" fmla="*/ 164312 w 61"/>
                <a:gd name="T5" fmla="*/ 639104 h 75"/>
                <a:gd name="T6" fmla="*/ 101954 w 61"/>
                <a:gd name="T7" fmla="*/ 178153 h 75"/>
                <a:gd name="T8" fmla="*/ 91017 w 61"/>
                <a:gd name="T9" fmla="*/ 559651 h 75"/>
                <a:gd name="T10" fmla="*/ 340587 w 61"/>
                <a:gd name="T11" fmla="*/ 390554 h 75"/>
                <a:gd name="T12" fmla="*/ 584860 w 61"/>
                <a:gd name="T13" fmla="*/ 249354 h 75"/>
                <a:gd name="T14" fmla="*/ 563643 w 61"/>
                <a:gd name="T15" fmla="*/ 494496 h 75"/>
                <a:gd name="T16" fmla="*/ 441920 w 61"/>
                <a:gd name="T17" fmla="*/ 707351 h 75"/>
                <a:gd name="T18" fmla="*/ 472530 w 61"/>
                <a:gd name="T19" fmla="*/ 583005 h 75"/>
                <a:gd name="T20" fmla="*/ 441920 w 61"/>
                <a:gd name="T21" fmla="*/ 260067 h 75"/>
                <a:gd name="T22" fmla="*/ 244274 w 61"/>
                <a:gd name="T23" fmla="*/ 379041 h 75"/>
                <a:gd name="T24" fmla="*/ 62143 w 61"/>
                <a:gd name="T25" fmla="*/ 547891 h 75"/>
                <a:gd name="T26" fmla="*/ 228450 w 61"/>
                <a:gd name="T27" fmla="*/ 462518 h 75"/>
                <a:gd name="T28" fmla="*/ 397453 w 61"/>
                <a:gd name="T29" fmla="*/ 663589 h 75"/>
                <a:gd name="T30" fmla="*/ 317849 w 61"/>
                <a:gd name="T31" fmla="*/ 816677 h 75"/>
                <a:gd name="T32" fmla="*/ 317849 w 61"/>
                <a:gd name="T33" fmla="*/ 506264 h 75"/>
                <a:gd name="T34" fmla="*/ 244274 w 61"/>
                <a:gd name="T35" fmla="*/ 687751 h 75"/>
                <a:gd name="T36" fmla="*/ 285301 w 61"/>
                <a:gd name="T37" fmla="*/ 519098 h 75"/>
                <a:gd name="T38" fmla="*/ 197222 w 61"/>
                <a:gd name="T39" fmla="*/ 663589 h 75"/>
                <a:gd name="T40" fmla="*/ 308034 w 61"/>
                <a:gd name="T41" fmla="*/ 519098 h 75"/>
                <a:gd name="T42" fmla="*/ 296689 w 61"/>
                <a:gd name="T43" fmla="*/ 687751 h 75"/>
                <a:gd name="T44" fmla="*/ 393304 w 61"/>
                <a:gd name="T45" fmla="*/ 572042 h 75"/>
                <a:gd name="T46" fmla="*/ 267071 w 61"/>
                <a:gd name="T47" fmla="*/ 808178 h 75"/>
                <a:gd name="T48" fmla="*/ 393304 w 61"/>
                <a:gd name="T49" fmla="*/ 559651 h 75"/>
                <a:gd name="T50" fmla="*/ 296689 w 61"/>
                <a:gd name="T51" fmla="*/ 675114 h 75"/>
                <a:gd name="T52" fmla="*/ 308034 w 61"/>
                <a:gd name="T53" fmla="*/ 506264 h 75"/>
                <a:gd name="T54" fmla="*/ 197222 w 61"/>
                <a:gd name="T55" fmla="*/ 663589 h 75"/>
                <a:gd name="T56" fmla="*/ 276509 w 61"/>
                <a:gd name="T57" fmla="*/ 525014 h 75"/>
                <a:gd name="T58" fmla="*/ 232539 w 61"/>
                <a:gd name="T59" fmla="*/ 687751 h 75"/>
                <a:gd name="T60" fmla="*/ 317849 w 61"/>
                <a:gd name="T61" fmla="*/ 519098 h 75"/>
                <a:gd name="T62" fmla="*/ 285301 w 61"/>
                <a:gd name="T63" fmla="*/ 829054 h 75"/>
                <a:gd name="T64" fmla="*/ 420123 w 61"/>
                <a:gd name="T65" fmla="*/ 687751 h 75"/>
                <a:gd name="T66" fmla="*/ 232539 w 61"/>
                <a:gd name="T67" fmla="*/ 425884 h 75"/>
                <a:gd name="T68" fmla="*/ 79286 w 61"/>
                <a:gd name="T69" fmla="*/ 583005 h 75"/>
                <a:gd name="T70" fmla="*/ 340587 w 61"/>
                <a:gd name="T71" fmla="*/ 346805 h 75"/>
                <a:gd name="T72" fmla="*/ 472530 w 61"/>
                <a:gd name="T73" fmla="*/ 462518 h 75"/>
                <a:gd name="T74" fmla="*/ 431168 w 61"/>
                <a:gd name="T75" fmla="*/ 719757 h 75"/>
                <a:gd name="T76" fmla="*/ 526878 w 61"/>
                <a:gd name="T77" fmla="*/ 663589 h 75"/>
                <a:gd name="T78" fmla="*/ 625903 w 61"/>
                <a:gd name="T79" fmla="*/ 346805 h 75"/>
                <a:gd name="T80" fmla="*/ 595869 w 61"/>
                <a:gd name="T81" fmla="*/ 225233 h 75"/>
                <a:gd name="T82" fmla="*/ 91017 w 61"/>
                <a:gd name="T83" fmla="*/ 547891 h 75"/>
                <a:gd name="T84" fmla="*/ 101954 w 61"/>
                <a:gd name="T85" fmla="*/ 165803 h 75"/>
                <a:gd name="T86" fmla="*/ 131988 w 61"/>
                <a:gd name="T87" fmla="*/ 651072 h 75"/>
                <a:gd name="T88" fmla="*/ 164312 w 61"/>
                <a:gd name="T89" fmla="*/ 334455 h 75"/>
                <a:gd name="T90" fmla="*/ 62143 w 61"/>
                <a:gd name="T91" fmla="*/ 24150 h 75"/>
                <a:gd name="T92" fmla="*/ 142941 w 61"/>
                <a:gd name="T93" fmla="*/ 687751 h 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1" h="75">
                  <a:moveTo>
                    <a:pt x="14" y="61"/>
                  </a:moveTo>
                  <a:cubicBezTo>
                    <a:pt x="13" y="41"/>
                    <a:pt x="10" y="21"/>
                    <a:pt x="8" y="1"/>
                  </a:cubicBezTo>
                  <a:cubicBezTo>
                    <a:pt x="8" y="2"/>
                    <a:pt x="7" y="2"/>
                    <a:pt x="6" y="2"/>
                  </a:cubicBezTo>
                  <a:cubicBezTo>
                    <a:pt x="9" y="11"/>
                    <a:pt x="11" y="20"/>
                    <a:pt x="13" y="29"/>
                  </a:cubicBezTo>
                  <a:cubicBezTo>
                    <a:pt x="15" y="38"/>
                    <a:pt x="16" y="49"/>
                    <a:pt x="13" y="57"/>
                  </a:cubicBezTo>
                  <a:cubicBezTo>
                    <a:pt x="14" y="57"/>
                    <a:pt x="15" y="57"/>
                    <a:pt x="16" y="57"/>
                  </a:cubicBezTo>
                  <a:cubicBezTo>
                    <a:pt x="13" y="50"/>
                    <a:pt x="10" y="44"/>
                    <a:pt x="9" y="37"/>
                  </a:cubicBezTo>
                  <a:cubicBezTo>
                    <a:pt x="7" y="30"/>
                    <a:pt x="6" y="22"/>
                    <a:pt x="10" y="16"/>
                  </a:cubicBezTo>
                  <a:cubicBezTo>
                    <a:pt x="9" y="16"/>
                    <a:pt x="8" y="16"/>
                    <a:pt x="7" y="16"/>
                  </a:cubicBezTo>
                  <a:cubicBezTo>
                    <a:pt x="11" y="27"/>
                    <a:pt x="14" y="39"/>
                    <a:pt x="9" y="50"/>
                  </a:cubicBezTo>
                  <a:cubicBezTo>
                    <a:pt x="8" y="51"/>
                    <a:pt x="10" y="52"/>
                    <a:pt x="11" y="51"/>
                  </a:cubicBezTo>
                  <a:cubicBezTo>
                    <a:pt x="19" y="47"/>
                    <a:pt x="26" y="41"/>
                    <a:pt x="33" y="35"/>
                  </a:cubicBezTo>
                  <a:cubicBezTo>
                    <a:pt x="41" y="30"/>
                    <a:pt x="49" y="24"/>
                    <a:pt x="59" y="23"/>
                  </a:cubicBezTo>
                  <a:cubicBezTo>
                    <a:pt x="58" y="22"/>
                    <a:pt x="58" y="22"/>
                    <a:pt x="57" y="22"/>
                  </a:cubicBezTo>
                  <a:cubicBezTo>
                    <a:pt x="59" y="25"/>
                    <a:pt x="58" y="28"/>
                    <a:pt x="58" y="31"/>
                  </a:cubicBezTo>
                  <a:cubicBezTo>
                    <a:pt x="58" y="35"/>
                    <a:pt x="56" y="40"/>
                    <a:pt x="55" y="44"/>
                  </a:cubicBezTo>
                  <a:cubicBezTo>
                    <a:pt x="54" y="48"/>
                    <a:pt x="52" y="52"/>
                    <a:pt x="50" y="56"/>
                  </a:cubicBezTo>
                  <a:cubicBezTo>
                    <a:pt x="48" y="59"/>
                    <a:pt x="46" y="62"/>
                    <a:pt x="43" y="63"/>
                  </a:cubicBezTo>
                  <a:cubicBezTo>
                    <a:pt x="44" y="63"/>
                    <a:pt x="44" y="63"/>
                    <a:pt x="45" y="64"/>
                  </a:cubicBezTo>
                  <a:cubicBezTo>
                    <a:pt x="44" y="60"/>
                    <a:pt x="45" y="56"/>
                    <a:pt x="46" y="52"/>
                  </a:cubicBezTo>
                  <a:cubicBezTo>
                    <a:pt x="47" y="48"/>
                    <a:pt x="48" y="43"/>
                    <a:pt x="49" y="38"/>
                  </a:cubicBezTo>
                  <a:cubicBezTo>
                    <a:pt x="50" y="33"/>
                    <a:pt x="51" y="22"/>
                    <a:pt x="43" y="23"/>
                  </a:cubicBezTo>
                  <a:cubicBezTo>
                    <a:pt x="40" y="23"/>
                    <a:pt x="37" y="25"/>
                    <a:pt x="34" y="26"/>
                  </a:cubicBezTo>
                  <a:cubicBezTo>
                    <a:pt x="31" y="29"/>
                    <a:pt x="27" y="31"/>
                    <a:pt x="24" y="34"/>
                  </a:cubicBezTo>
                  <a:cubicBezTo>
                    <a:pt x="20" y="37"/>
                    <a:pt x="17" y="40"/>
                    <a:pt x="14" y="43"/>
                  </a:cubicBezTo>
                  <a:cubicBezTo>
                    <a:pt x="11" y="45"/>
                    <a:pt x="9" y="48"/>
                    <a:pt x="6" y="49"/>
                  </a:cubicBezTo>
                  <a:cubicBezTo>
                    <a:pt x="7" y="50"/>
                    <a:pt x="7" y="51"/>
                    <a:pt x="8" y="51"/>
                  </a:cubicBezTo>
                  <a:cubicBezTo>
                    <a:pt x="11" y="47"/>
                    <a:pt x="17" y="44"/>
                    <a:pt x="22" y="41"/>
                  </a:cubicBezTo>
                  <a:cubicBezTo>
                    <a:pt x="27" y="39"/>
                    <a:pt x="34" y="38"/>
                    <a:pt x="38" y="43"/>
                  </a:cubicBezTo>
                  <a:cubicBezTo>
                    <a:pt x="42" y="47"/>
                    <a:pt x="40" y="55"/>
                    <a:pt x="39" y="59"/>
                  </a:cubicBezTo>
                  <a:cubicBezTo>
                    <a:pt x="37" y="64"/>
                    <a:pt x="34" y="71"/>
                    <a:pt x="29" y="72"/>
                  </a:cubicBezTo>
                  <a:cubicBezTo>
                    <a:pt x="30" y="73"/>
                    <a:pt x="30" y="73"/>
                    <a:pt x="31" y="73"/>
                  </a:cubicBezTo>
                  <a:cubicBezTo>
                    <a:pt x="29" y="64"/>
                    <a:pt x="36" y="55"/>
                    <a:pt x="34" y="45"/>
                  </a:cubicBezTo>
                  <a:cubicBezTo>
                    <a:pt x="33" y="44"/>
                    <a:pt x="32" y="43"/>
                    <a:pt x="31" y="45"/>
                  </a:cubicBezTo>
                  <a:cubicBezTo>
                    <a:pt x="28" y="49"/>
                    <a:pt x="25" y="55"/>
                    <a:pt x="21" y="60"/>
                  </a:cubicBezTo>
                  <a:cubicBezTo>
                    <a:pt x="22" y="60"/>
                    <a:pt x="23" y="61"/>
                    <a:pt x="24" y="61"/>
                  </a:cubicBezTo>
                  <a:cubicBezTo>
                    <a:pt x="25" y="56"/>
                    <a:pt x="28" y="52"/>
                    <a:pt x="29" y="47"/>
                  </a:cubicBezTo>
                  <a:cubicBezTo>
                    <a:pt x="30" y="46"/>
                    <a:pt x="28" y="45"/>
                    <a:pt x="28" y="46"/>
                  </a:cubicBezTo>
                  <a:cubicBezTo>
                    <a:pt x="23" y="48"/>
                    <a:pt x="20" y="53"/>
                    <a:pt x="17" y="57"/>
                  </a:cubicBezTo>
                  <a:cubicBezTo>
                    <a:pt x="16" y="59"/>
                    <a:pt x="18" y="60"/>
                    <a:pt x="19" y="59"/>
                  </a:cubicBezTo>
                  <a:cubicBezTo>
                    <a:pt x="23" y="55"/>
                    <a:pt x="27" y="50"/>
                    <a:pt x="32" y="47"/>
                  </a:cubicBezTo>
                  <a:cubicBezTo>
                    <a:pt x="31" y="46"/>
                    <a:pt x="30" y="46"/>
                    <a:pt x="30" y="46"/>
                  </a:cubicBezTo>
                  <a:cubicBezTo>
                    <a:pt x="30" y="51"/>
                    <a:pt x="27" y="55"/>
                    <a:pt x="27" y="60"/>
                  </a:cubicBezTo>
                  <a:cubicBezTo>
                    <a:pt x="27" y="61"/>
                    <a:pt x="28" y="62"/>
                    <a:pt x="29" y="61"/>
                  </a:cubicBezTo>
                  <a:cubicBezTo>
                    <a:pt x="33" y="59"/>
                    <a:pt x="36" y="56"/>
                    <a:pt x="40" y="53"/>
                  </a:cubicBezTo>
                  <a:cubicBezTo>
                    <a:pt x="39" y="52"/>
                    <a:pt x="39" y="51"/>
                    <a:pt x="38" y="51"/>
                  </a:cubicBezTo>
                  <a:cubicBezTo>
                    <a:pt x="32" y="56"/>
                    <a:pt x="30" y="65"/>
                    <a:pt x="24" y="70"/>
                  </a:cubicBezTo>
                  <a:cubicBezTo>
                    <a:pt x="23" y="71"/>
                    <a:pt x="24" y="74"/>
                    <a:pt x="26" y="72"/>
                  </a:cubicBezTo>
                  <a:cubicBezTo>
                    <a:pt x="32" y="67"/>
                    <a:pt x="34" y="58"/>
                    <a:pt x="40" y="52"/>
                  </a:cubicBezTo>
                  <a:cubicBezTo>
                    <a:pt x="41" y="51"/>
                    <a:pt x="39" y="49"/>
                    <a:pt x="38" y="50"/>
                  </a:cubicBezTo>
                  <a:cubicBezTo>
                    <a:pt x="35" y="53"/>
                    <a:pt x="32" y="57"/>
                    <a:pt x="27" y="59"/>
                  </a:cubicBezTo>
                  <a:cubicBezTo>
                    <a:pt x="28" y="59"/>
                    <a:pt x="29" y="60"/>
                    <a:pt x="29" y="60"/>
                  </a:cubicBezTo>
                  <a:cubicBezTo>
                    <a:pt x="30" y="55"/>
                    <a:pt x="33" y="51"/>
                    <a:pt x="32" y="45"/>
                  </a:cubicBezTo>
                  <a:cubicBezTo>
                    <a:pt x="32" y="44"/>
                    <a:pt x="31" y="44"/>
                    <a:pt x="30" y="45"/>
                  </a:cubicBezTo>
                  <a:cubicBezTo>
                    <a:pt x="25" y="48"/>
                    <a:pt x="21" y="53"/>
                    <a:pt x="17" y="57"/>
                  </a:cubicBezTo>
                  <a:cubicBezTo>
                    <a:pt x="18" y="58"/>
                    <a:pt x="18" y="58"/>
                    <a:pt x="19" y="59"/>
                  </a:cubicBezTo>
                  <a:cubicBezTo>
                    <a:pt x="22" y="55"/>
                    <a:pt x="24" y="51"/>
                    <a:pt x="29" y="48"/>
                  </a:cubicBezTo>
                  <a:cubicBezTo>
                    <a:pt x="28" y="48"/>
                    <a:pt x="27" y="47"/>
                    <a:pt x="27" y="47"/>
                  </a:cubicBezTo>
                  <a:cubicBezTo>
                    <a:pt x="25" y="52"/>
                    <a:pt x="23" y="56"/>
                    <a:pt x="21" y="60"/>
                  </a:cubicBezTo>
                  <a:cubicBezTo>
                    <a:pt x="21" y="61"/>
                    <a:pt x="23" y="63"/>
                    <a:pt x="23" y="61"/>
                  </a:cubicBezTo>
                  <a:cubicBezTo>
                    <a:pt x="27" y="56"/>
                    <a:pt x="30" y="51"/>
                    <a:pt x="33" y="46"/>
                  </a:cubicBezTo>
                  <a:cubicBezTo>
                    <a:pt x="33" y="46"/>
                    <a:pt x="32" y="46"/>
                    <a:pt x="31" y="46"/>
                  </a:cubicBezTo>
                  <a:cubicBezTo>
                    <a:pt x="32" y="50"/>
                    <a:pt x="30" y="55"/>
                    <a:pt x="29" y="59"/>
                  </a:cubicBezTo>
                  <a:cubicBezTo>
                    <a:pt x="28" y="64"/>
                    <a:pt x="27" y="69"/>
                    <a:pt x="28" y="74"/>
                  </a:cubicBezTo>
                  <a:cubicBezTo>
                    <a:pt x="28" y="75"/>
                    <a:pt x="29" y="75"/>
                    <a:pt x="30" y="75"/>
                  </a:cubicBezTo>
                  <a:cubicBezTo>
                    <a:pt x="35" y="73"/>
                    <a:pt x="39" y="67"/>
                    <a:pt x="41" y="61"/>
                  </a:cubicBezTo>
                  <a:cubicBezTo>
                    <a:pt x="43" y="56"/>
                    <a:pt x="45" y="48"/>
                    <a:pt x="41" y="42"/>
                  </a:cubicBezTo>
                  <a:cubicBezTo>
                    <a:pt x="37" y="36"/>
                    <a:pt x="29" y="36"/>
                    <a:pt x="23" y="38"/>
                  </a:cubicBezTo>
                  <a:cubicBezTo>
                    <a:pt x="17" y="40"/>
                    <a:pt x="10" y="44"/>
                    <a:pt x="6" y="50"/>
                  </a:cubicBezTo>
                  <a:cubicBezTo>
                    <a:pt x="5" y="51"/>
                    <a:pt x="7" y="52"/>
                    <a:pt x="8" y="52"/>
                  </a:cubicBezTo>
                  <a:cubicBezTo>
                    <a:pt x="13" y="48"/>
                    <a:pt x="18" y="43"/>
                    <a:pt x="23" y="39"/>
                  </a:cubicBezTo>
                  <a:cubicBezTo>
                    <a:pt x="26" y="36"/>
                    <a:pt x="30" y="33"/>
                    <a:pt x="33" y="31"/>
                  </a:cubicBezTo>
                  <a:cubicBezTo>
                    <a:pt x="36" y="29"/>
                    <a:pt x="39" y="26"/>
                    <a:pt x="42" y="26"/>
                  </a:cubicBezTo>
                  <a:cubicBezTo>
                    <a:pt x="50" y="24"/>
                    <a:pt x="46" y="37"/>
                    <a:pt x="46" y="41"/>
                  </a:cubicBezTo>
                  <a:cubicBezTo>
                    <a:pt x="45" y="45"/>
                    <a:pt x="44" y="49"/>
                    <a:pt x="43" y="54"/>
                  </a:cubicBezTo>
                  <a:cubicBezTo>
                    <a:pt x="42" y="57"/>
                    <a:pt x="42" y="61"/>
                    <a:pt x="42" y="64"/>
                  </a:cubicBezTo>
                  <a:cubicBezTo>
                    <a:pt x="43" y="65"/>
                    <a:pt x="43" y="66"/>
                    <a:pt x="44" y="65"/>
                  </a:cubicBezTo>
                  <a:cubicBezTo>
                    <a:pt x="47" y="64"/>
                    <a:pt x="50" y="61"/>
                    <a:pt x="51" y="59"/>
                  </a:cubicBezTo>
                  <a:cubicBezTo>
                    <a:pt x="54" y="55"/>
                    <a:pt x="56" y="50"/>
                    <a:pt x="58" y="45"/>
                  </a:cubicBezTo>
                  <a:cubicBezTo>
                    <a:pt x="59" y="41"/>
                    <a:pt x="60" y="36"/>
                    <a:pt x="61" y="31"/>
                  </a:cubicBezTo>
                  <a:cubicBezTo>
                    <a:pt x="61" y="28"/>
                    <a:pt x="61" y="24"/>
                    <a:pt x="60" y="21"/>
                  </a:cubicBezTo>
                  <a:cubicBezTo>
                    <a:pt x="59" y="20"/>
                    <a:pt x="59" y="20"/>
                    <a:pt x="58" y="20"/>
                  </a:cubicBezTo>
                  <a:cubicBezTo>
                    <a:pt x="49" y="21"/>
                    <a:pt x="41" y="27"/>
                    <a:pt x="34" y="32"/>
                  </a:cubicBezTo>
                  <a:cubicBezTo>
                    <a:pt x="26" y="37"/>
                    <a:pt x="18" y="44"/>
                    <a:pt x="9" y="49"/>
                  </a:cubicBezTo>
                  <a:cubicBezTo>
                    <a:pt x="10" y="50"/>
                    <a:pt x="11" y="50"/>
                    <a:pt x="12" y="51"/>
                  </a:cubicBezTo>
                  <a:cubicBezTo>
                    <a:pt x="17" y="39"/>
                    <a:pt x="14" y="26"/>
                    <a:pt x="10" y="15"/>
                  </a:cubicBezTo>
                  <a:cubicBezTo>
                    <a:pt x="9" y="13"/>
                    <a:pt x="8" y="14"/>
                    <a:pt x="7" y="15"/>
                  </a:cubicBezTo>
                  <a:cubicBezTo>
                    <a:pt x="0" y="28"/>
                    <a:pt x="8" y="45"/>
                    <a:pt x="13" y="58"/>
                  </a:cubicBezTo>
                  <a:cubicBezTo>
                    <a:pt x="14" y="59"/>
                    <a:pt x="15" y="59"/>
                    <a:pt x="16" y="58"/>
                  </a:cubicBezTo>
                  <a:cubicBezTo>
                    <a:pt x="19" y="49"/>
                    <a:pt x="18" y="39"/>
                    <a:pt x="16" y="30"/>
                  </a:cubicBezTo>
                  <a:cubicBezTo>
                    <a:pt x="14" y="20"/>
                    <a:pt x="12" y="10"/>
                    <a:pt x="8" y="1"/>
                  </a:cubicBezTo>
                  <a:cubicBezTo>
                    <a:pt x="8" y="0"/>
                    <a:pt x="6" y="0"/>
                    <a:pt x="6" y="2"/>
                  </a:cubicBezTo>
                  <a:cubicBezTo>
                    <a:pt x="7" y="22"/>
                    <a:pt x="11" y="41"/>
                    <a:pt x="11" y="61"/>
                  </a:cubicBezTo>
                  <a:cubicBezTo>
                    <a:pt x="11" y="63"/>
                    <a:pt x="14" y="63"/>
                    <a:pt x="14" y="61"/>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76" name="Freeform 22"/>
            <p:cNvSpPr>
              <a:spLocks noChangeArrowheads="1"/>
            </p:cNvSpPr>
            <p:nvPr/>
          </p:nvSpPr>
          <p:spPr bwMode="auto">
            <a:xfrm>
              <a:off x="4789" y="1358"/>
              <a:ext cx="9" cy="91"/>
            </a:xfrm>
            <a:custGeom>
              <a:avLst/>
              <a:gdLst>
                <a:gd name="T0" fmla="*/ 0 w 5"/>
                <a:gd name="T1" fmla="*/ 21331 h 47"/>
                <a:gd name="T2" fmla="*/ 10339 w 5"/>
                <a:gd name="T3" fmla="*/ 465666 h 47"/>
                <a:gd name="T4" fmla="*/ 18610 w 5"/>
                <a:gd name="T5" fmla="*/ 457798 h 47"/>
                <a:gd name="T6" fmla="*/ 10339 w 5"/>
                <a:gd name="T7" fmla="*/ 11017 h 47"/>
                <a:gd name="T8" fmla="*/ 0 w 5"/>
                <a:gd name="T9" fmla="*/ 21331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47">
                  <a:moveTo>
                    <a:pt x="0" y="2"/>
                  </a:moveTo>
                  <a:cubicBezTo>
                    <a:pt x="0" y="16"/>
                    <a:pt x="1" y="31"/>
                    <a:pt x="3" y="45"/>
                  </a:cubicBezTo>
                  <a:cubicBezTo>
                    <a:pt x="3" y="47"/>
                    <a:pt x="5" y="46"/>
                    <a:pt x="5" y="44"/>
                  </a:cubicBezTo>
                  <a:cubicBezTo>
                    <a:pt x="4" y="30"/>
                    <a:pt x="3" y="16"/>
                    <a:pt x="3" y="1"/>
                  </a:cubicBezTo>
                  <a:cubicBezTo>
                    <a:pt x="3" y="0"/>
                    <a:pt x="0" y="0"/>
                    <a:pt x="0"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77" name="Freeform 23"/>
            <p:cNvSpPr>
              <a:spLocks noChangeArrowheads="1"/>
            </p:cNvSpPr>
            <p:nvPr/>
          </p:nvSpPr>
          <p:spPr bwMode="auto">
            <a:xfrm>
              <a:off x="4736" y="1396"/>
              <a:ext cx="12" cy="95"/>
            </a:xfrm>
            <a:custGeom>
              <a:avLst/>
              <a:gdLst>
                <a:gd name="T0" fmla="*/ 0 w 6"/>
                <a:gd name="T1" fmla="*/ 23147 h 49"/>
                <a:gd name="T2" fmla="*/ 49152 w 6"/>
                <a:gd name="T3" fmla="*/ 496303 h 49"/>
                <a:gd name="T4" fmla="*/ 98304 w 6"/>
                <a:gd name="T5" fmla="*/ 486910 h 49"/>
                <a:gd name="T6" fmla="*/ 49152 w 6"/>
                <a:gd name="T7" fmla="*/ 11939 h 49"/>
                <a:gd name="T8" fmla="*/ 0 w 6"/>
                <a:gd name="T9" fmla="*/ 23147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49">
                  <a:moveTo>
                    <a:pt x="0" y="2"/>
                  </a:moveTo>
                  <a:cubicBezTo>
                    <a:pt x="1" y="17"/>
                    <a:pt x="1" y="32"/>
                    <a:pt x="3" y="47"/>
                  </a:cubicBezTo>
                  <a:cubicBezTo>
                    <a:pt x="4" y="49"/>
                    <a:pt x="6" y="48"/>
                    <a:pt x="6" y="46"/>
                  </a:cubicBezTo>
                  <a:cubicBezTo>
                    <a:pt x="4" y="32"/>
                    <a:pt x="4" y="16"/>
                    <a:pt x="3" y="1"/>
                  </a:cubicBezTo>
                  <a:cubicBezTo>
                    <a:pt x="3" y="0"/>
                    <a:pt x="0" y="0"/>
                    <a:pt x="0"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78" name="Freeform 24"/>
            <p:cNvSpPr>
              <a:spLocks noChangeArrowheads="1"/>
            </p:cNvSpPr>
            <p:nvPr/>
          </p:nvSpPr>
          <p:spPr bwMode="auto">
            <a:xfrm>
              <a:off x="4709" y="1435"/>
              <a:ext cx="12" cy="95"/>
            </a:xfrm>
            <a:custGeom>
              <a:avLst/>
              <a:gdLst>
                <a:gd name="T0" fmla="*/ 0 w 6"/>
                <a:gd name="T1" fmla="*/ 23147 h 49"/>
                <a:gd name="T2" fmla="*/ 32768 w 6"/>
                <a:gd name="T3" fmla="*/ 496303 h 49"/>
                <a:gd name="T4" fmla="*/ 65536 w 6"/>
                <a:gd name="T5" fmla="*/ 496303 h 49"/>
                <a:gd name="T6" fmla="*/ 49152 w 6"/>
                <a:gd name="T7" fmla="*/ 23147 h 49"/>
                <a:gd name="T8" fmla="*/ 0 w 6"/>
                <a:gd name="T9" fmla="*/ 23147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49">
                  <a:moveTo>
                    <a:pt x="0" y="2"/>
                  </a:moveTo>
                  <a:cubicBezTo>
                    <a:pt x="2" y="17"/>
                    <a:pt x="4" y="32"/>
                    <a:pt x="2" y="47"/>
                  </a:cubicBezTo>
                  <a:cubicBezTo>
                    <a:pt x="1" y="49"/>
                    <a:pt x="4" y="49"/>
                    <a:pt x="4" y="47"/>
                  </a:cubicBezTo>
                  <a:cubicBezTo>
                    <a:pt x="6" y="32"/>
                    <a:pt x="4" y="17"/>
                    <a:pt x="3" y="2"/>
                  </a:cubicBezTo>
                  <a:cubicBezTo>
                    <a:pt x="2" y="0"/>
                    <a:pt x="0" y="0"/>
                    <a:pt x="0"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79" name="Freeform 25"/>
            <p:cNvSpPr>
              <a:spLocks noChangeArrowheads="1"/>
            </p:cNvSpPr>
            <p:nvPr/>
          </p:nvSpPr>
          <p:spPr bwMode="auto">
            <a:xfrm>
              <a:off x="4653" y="1489"/>
              <a:ext cx="12" cy="110"/>
            </a:xfrm>
            <a:custGeom>
              <a:avLst/>
              <a:gdLst>
                <a:gd name="T0" fmla="*/ 16384 w 6"/>
                <a:gd name="T1" fmla="*/ 20722 h 57"/>
                <a:gd name="T2" fmla="*/ 49152 w 6"/>
                <a:gd name="T3" fmla="*/ 554657 h 57"/>
                <a:gd name="T4" fmla="*/ 98304 w 6"/>
                <a:gd name="T5" fmla="*/ 547260 h 57"/>
                <a:gd name="T6" fmla="*/ 65536 w 6"/>
                <a:gd name="T7" fmla="*/ 10738 h 57"/>
                <a:gd name="T8" fmla="*/ 16384 w 6"/>
                <a:gd name="T9" fmla="*/ 20722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57">
                  <a:moveTo>
                    <a:pt x="1" y="2"/>
                  </a:moveTo>
                  <a:cubicBezTo>
                    <a:pt x="2" y="20"/>
                    <a:pt x="0" y="38"/>
                    <a:pt x="3" y="56"/>
                  </a:cubicBezTo>
                  <a:cubicBezTo>
                    <a:pt x="3" y="57"/>
                    <a:pt x="6" y="57"/>
                    <a:pt x="6" y="55"/>
                  </a:cubicBezTo>
                  <a:cubicBezTo>
                    <a:pt x="3" y="37"/>
                    <a:pt x="4" y="19"/>
                    <a:pt x="4" y="1"/>
                  </a:cubicBezTo>
                  <a:cubicBezTo>
                    <a:pt x="4" y="0"/>
                    <a:pt x="1" y="0"/>
                    <a:pt x="1"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0" name="Freeform 26"/>
            <p:cNvSpPr>
              <a:spLocks noChangeArrowheads="1"/>
            </p:cNvSpPr>
            <p:nvPr/>
          </p:nvSpPr>
          <p:spPr bwMode="auto">
            <a:xfrm>
              <a:off x="4615" y="1536"/>
              <a:ext cx="11" cy="110"/>
            </a:xfrm>
            <a:custGeom>
              <a:avLst/>
              <a:gdLst>
                <a:gd name="T0" fmla="*/ 5663 w 6"/>
                <a:gd name="T1" fmla="*/ 20722 h 57"/>
                <a:gd name="T2" fmla="*/ 10382 w 6"/>
                <a:gd name="T3" fmla="*/ 547260 h 57"/>
                <a:gd name="T4" fmla="*/ 24647 w 6"/>
                <a:gd name="T5" fmla="*/ 547260 h 57"/>
                <a:gd name="T6" fmla="*/ 15956 w 6"/>
                <a:gd name="T7" fmla="*/ 20722 h 57"/>
                <a:gd name="T8" fmla="*/ 5663 w 6"/>
                <a:gd name="T9" fmla="*/ 20722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57">
                  <a:moveTo>
                    <a:pt x="1" y="2"/>
                  </a:moveTo>
                  <a:cubicBezTo>
                    <a:pt x="2" y="20"/>
                    <a:pt x="3" y="37"/>
                    <a:pt x="2" y="55"/>
                  </a:cubicBezTo>
                  <a:cubicBezTo>
                    <a:pt x="2" y="56"/>
                    <a:pt x="5" y="57"/>
                    <a:pt x="5" y="55"/>
                  </a:cubicBezTo>
                  <a:cubicBezTo>
                    <a:pt x="6" y="37"/>
                    <a:pt x="4" y="20"/>
                    <a:pt x="3" y="2"/>
                  </a:cubicBezTo>
                  <a:cubicBezTo>
                    <a:pt x="3" y="0"/>
                    <a:pt x="0" y="0"/>
                    <a:pt x="1"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1" name="Freeform 27"/>
            <p:cNvSpPr>
              <a:spLocks noChangeArrowheads="1"/>
            </p:cNvSpPr>
            <p:nvPr/>
          </p:nvSpPr>
          <p:spPr bwMode="auto">
            <a:xfrm>
              <a:off x="4553" y="1582"/>
              <a:ext cx="13" cy="95"/>
            </a:xfrm>
            <a:custGeom>
              <a:avLst/>
              <a:gdLst>
                <a:gd name="T0" fmla="*/ 0 w 7"/>
                <a:gd name="T1" fmla="*/ 23147 h 49"/>
                <a:gd name="T2" fmla="*/ 18139 w 7"/>
                <a:gd name="T3" fmla="*/ 496303 h 49"/>
                <a:gd name="T4" fmla="*/ 33687 w 7"/>
                <a:gd name="T5" fmla="*/ 496303 h 49"/>
                <a:gd name="T6" fmla="*/ 18139 w 7"/>
                <a:gd name="T7" fmla="*/ 23147 h 49"/>
                <a:gd name="T8" fmla="*/ 0 w 7"/>
                <a:gd name="T9" fmla="*/ 23147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49">
                  <a:moveTo>
                    <a:pt x="0" y="2"/>
                  </a:moveTo>
                  <a:cubicBezTo>
                    <a:pt x="1" y="17"/>
                    <a:pt x="4" y="32"/>
                    <a:pt x="3" y="47"/>
                  </a:cubicBezTo>
                  <a:cubicBezTo>
                    <a:pt x="3" y="49"/>
                    <a:pt x="5" y="49"/>
                    <a:pt x="6" y="47"/>
                  </a:cubicBezTo>
                  <a:cubicBezTo>
                    <a:pt x="7" y="32"/>
                    <a:pt x="4" y="17"/>
                    <a:pt x="3" y="2"/>
                  </a:cubicBezTo>
                  <a:cubicBezTo>
                    <a:pt x="3" y="0"/>
                    <a:pt x="0" y="0"/>
                    <a:pt x="0"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2" name="Freeform 28"/>
            <p:cNvSpPr>
              <a:spLocks noChangeArrowheads="1"/>
            </p:cNvSpPr>
            <p:nvPr/>
          </p:nvSpPr>
          <p:spPr bwMode="auto">
            <a:xfrm>
              <a:off x="4512" y="1278"/>
              <a:ext cx="257" cy="422"/>
            </a:xfrm>
            <a:custGeom>
              <a:avLst/>
              <a:gdLst>
                <a:gd name="T0" fmla="*/ 415041 w 133"/>
                <a:gd name="T1" fmla="*/ 2118395 h 218"/>
                <a:gd name="T2" fmla="*/ 1302893 w 133"/>
                <a:gd name="T3" fmla="*/ 1151067 h 218"/>
                <a:gd name="T4" fmla="*/ 1281564 w 133"/>
                <a:gd name="T5" fmla="*/ 1129820 h 218"/>
                <a:gd name="T6" fmla="*/ 964467 w 133"/>
                <a:gd name="T7" fmla="*/ 1545081 h 218"/>
                <a:gd name="T8" fmla="*/ 706947 w 133"/>
                <a:gd name="T9" fmla="*/ 1907680 h 218"/>
                <a:gd name="T10" fmla="*/ 415041 w 133"/>
                <a:gd name="T11" fmla="*/ 2198066 h 218"/>
                <a:gd name="T12" fmla="*/ 162687 w 133"/>
                <a:gd name="T13" fmla="*/ 2043481 h 218"/>
                <a:gd name="T14" fmla="*/ 78565 w 133"/>
                <a:gd name="T15" fmla="*/ 1860304 h 218"/>
                <a:gd name="T16" fmla="*/ 90219 w 133"/>
                <a:gd name="T17" fmla="*/ 1650676 h 218"/>
                <a:gd name="T18" fmla="*/ 293355 w 133"/>
                <a:gd name="T19" fmla="*/ 1275900 h 218"/>
                <a:gd name="T20" fmla="*/ 889042 w 133"/>
                <a:gd name="T21" fmla="*/ 476773 h 218"/>
                <a:gd name="T22" fmla="*/ 1325133 w 133"/>
                <a:gd name="T23" fmla="*/ 33113 h 218"/>
                <a:gd name="T24" fmla="*/ 1302893 w 133"/>
                <a:gd name="T25" fmla="*/ 11013 h 218"/>
                <a:gd name="T26" fmla="*/ 607457 w 133"/>
                <a:gd name="T27" fmla="*/ 745492 h 218"/>
                <a:gd name="T28" fmla="*/ 262262 w 133"/>
                <a:gd name="T29" fmla="*/ 1129820 h 218"/>
                <a:gd name="T30" fmla="*/ 111155 w 133"/>
                <a:gd name="T31" fmla="*/ 1286976 h 218"/>
                <a:gd name="T32" fmla="*/ 0 w 133"/>
                <a:gd name="T33" fmla="*/ 1453416 h 218"/>
                <a:gd name="T34" fmla="*/ 21041 w 133"/>
                <a:gd name="T35" fmla="*/ 1461460 h 218"/>
                <a:gd name="T36" fmla="*/ 577688 w 133"/>
                <a:gd name="T37" fmla="*/ 911131 h 218"/>
                <a:gd name="T38" fmla="*/ 1184009 w 133"/>
                <a:gd name="T39" fmla="*/ 343446 h 218"/>
                <a:gd name="T40" fmla="*/ 1162778 w 133"/>
                <a:gd name="T41" fmla="*/ 322187 h 218"/>
                <a:gd name="T42" fmla="*/ 900708 w 133"/>
                <a:gd name="T43" fmla="*/ 664836 h 218"/>
                <a:gd name="T44" fmla="*/ 747385 w 133"/>
                <a:gd name="T45" fmla="*/ 808418 h 218"/>
                <a:gd name="T46" fmla="*/ 607457 w 133"/>
                <a:gd name="T47" fmla="*/ 973660 h 218"/>
                <a:gd name="T48" fmla="*/ 241224 w 133"/>
                <a:gd name="T49" fmla="*/ 1351649 h 218"/>
                <a:gd name="T50" fmla="*/ 99490 w 133"/>
                <a:gd name="T51" fmla="*/ 1484346 h 218"/>
                <a:gd name="T52" fmla="*/ 40658 w 133"/>
                <a:gd name="T53" fmla="*/ 1627900 h 218"/>
                <a:gd name="T54" fmla="*/ 40658 w 133"/>
                <a:gd name="T55" fmla="*/ 1928999 h 218"/>
                <a:gd name="T56" fmla="*/ 90219 w 133"/>
                <a:gd name="T57" fmla="*/ 2228212 h 218"/>
                <a:gd name="T58" fmla="*/ 119215 w 133"/>
                <a:gd name="T59" fmla="*/ 2218080 h 218"/>
                <a:gd name="T60" fmla="*/ 61695 w 133"/>
                <a:gd name="T61" fmla="*/ 1876721 h 218"/>
                <a:gd name="T62" fmla="*/ 99490 w 133"/>
                <a:gd name="T63" fmla="*/ 1533260 h 218"/>
                <a:gd name="T64" fmla="*/ 230363 w 133"/>
                <a:gd name="T65" fmla="*/ 1387499 h 218"/>
                <a:gd name="T66" fmla="*/ 415041 w 133"/>
                <a:gd name="T67" fmla="*/ 1221264 h 218"/>
                <a:gd name="T68" fmla="*/ 737256 w 133"/>
                <a:gd name="T69" fmla="*/ 863838 h 218"/>
                <a:gd name="T70" fmla="*/ 1194849 w 133"/>
                <a:gd name="T71" fmla="*/ 331638 h 218"/>
                <a:gd name="T72" fmla="*/ 1173808 w 133"/>
                <a:gd name="T73" fmla="*/ 322187 h 218"/>
                <a:gd name="T74" fmla="*/ 566859 w 133"/>
                <a:gd name="T75" fmla="*/ 883525 h 218"/>
                <a:gd name="T76" fmla="*/ 10889 w 133"/>
                <a:gd name="T77" fmla="*/ 1443108 h 218"/>
                <a:gd name="T78" fmla="*/ 31928 w 133"/>
                <a:gd name="T79" fmla="*/ 1461460 h 218"/>
                <a:gd name="T80" fmla="*/ 140148 w 133"/>
                <a:gd name="T81" fmla="*/ 1295811 h 218"/>
                <a:gd name="T82" fmla="*/ 293355 w 133"/>
                <a:gd name="T83" fmla="*/ 1129820 h 218"/>
                <a:gd name="T84" fmla="*/ 628394 w 133"/>
                <a:gd name="T85" fmla="*/ 766795 h 218"/>
                <a:gd name="T86" fmla="*/ 1336792 w 133"/>
                <a:gd name="T87" fmla="*/ 33113 h 218"/>
                <a:gd name="T88" fmla="*/ 1314165 w 133"/>
                <a:gd name="T89" fmla="*/ 11013 h 218"/>
                <a:gd name="T90" fmla="*/ 639267 w 133"/>
                <a:gd name="T91" fmla="*/ 745492 h 218"/>
                <a:gd name="T92" fmla="*/ 346349 w 133"/>
                <a:gd name="T93" fmla="*/ 1151067 h 218"/>
                <a:gd name="T94" fmla="*/ 111155 w 133"/>
                <a:gd name="T95" fmla="*/ 1517671 h 218"/>
                <a:gd name="T96" fmla="*/ 72528 w 133"/>
                <a:gd name="T97" fmla="*/ 1896559 h 218"/>
                <a:gd name="T98" fmla="*/ 151814 w 133"/>
                <a:gd name="T99" fmla="*/ 2074010 h 218"/>
                <a:gd name="T100" fmla="*/ 241224 w 133"/>
                <a:gd name="T101" fmla="*/ 2198066 h 218"/>
                <a:gd name="T102" fmla="*/ 371487 w 133"/>
                <a:gd name="T103" fmla="*/ 2251142 h 218"/>
                <a:gd name="T104" fmla="*/ 523298 w 133"/>
                <a:gd name="T105" fmla="*/ 2171517 h 218"/>
                <a:gd name="T106" fmla="*/ 780822 w 133"/>
                <a:gd name="T107" fmla="*/ 1837469 h 218"/>
                <a:gd name="T108" fmla="*/ 1302893 w 133"/>
                <a:gd name="T109" fmla="*/ 1151067 h 218"/>
                <a:gd name="T110" fmla="*/ 1281564 w 133"/>
                <a:gd name="T111" fmla="*/ 1129820 h 218"/>
                <a:gd name="T112" fmla="*/ 392410 w 133"/>
                <a:gd name="T113" fmla="*/ 2095426 h 218"/>
                <a:gd name="T114" fmla="*/ 415041 w 133"/>
                <a:gd name="T115" fmla="*/ 2118395 h 21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3" h="218">
                  <a:moveTo>
                    <a:pt x="41" y="204"/>
                  </a:moveTo>
                  <a:cubicBezTo>
                    <a:pt x="70" y="173"/>
                    <a:pt x="101" y="143"/>
                    <a:pt x="129" y="111"/>
                  </a:cubicBezTo>
                  <a:cubicBezTo>
                    <a:pt x="128" y="110"/>
                    <a:pt x="128" y="110"/>
                    <a:pt x="127" y="109"/>
                  </a:cubicBezTo>
                  <a:cubicBezTo>
                    <a:pt x="117" y="123"/>
                    <a:pt x="106" y="136"/>
                    <a:pt x="95" y="149"/>
                  </a:cubicBezTo>
                  <a:cubicBezTo>
                    <a:pt x="86" y="160"/>
                    <a:pt x="78" y="172"/>
                    <a:pt x="70" y="184"/>
                  </a:cubicBezTo>
                  <a:cubicBezTo>
                    <a:pt x="62" y="194"/>
                    <a:pt x="53" y="207"/>
                    <a:pt x="41" y="212"/>
                  </a:cubicBezTo>
                  <a:cubicBezTo>
                    <a:pt x="29" y="218"/>
                    <a:pt x="21" y="206"/>
                    <a:pt x="16" y="197"/>
                  </a:cubicBezTo>
                  <a:cubicBezTo>
                    <a:pt x="13" y="191"/>
                    <a:pt x="10" y="185"/>
                    <a:pt x="8" y="179"/>
                  </a:cubicBezTo>
                  <a:cubicBezTo>
                    <a:pt x="7" y="172"/>
                    <a:pt x="7" y="166"/>
                    <a:pt x="9" y="159"/>
                  </a:cubicBezTo>
                  <a:cubicBezTo>
                    <a:pt x="12" y="146"/>
                    <a:pt x="21" y="134"/>
                    <a:pt x="29" y="123"/>
                  </a:cubicBezTo>
                  <a:cubicBezTo>
                    <a:pt x="48" y="97"/>
                    <a:pt x="67" y="71"/>
                    <a:pt x="88" y="46"/>
                  </a:cubicBezTo>
                  <a:cubicBezTo>
                    <a:pt x="101" y="31"/>
                    <a:pt x="116" y="16"/>
                    <a:pt x="131" y="3"/>
                  </a:cubicBezTo>
                  <a:cubicBezTo>
                    <a:pt x="131" y="2"/>
                    <a:pt x="130" y="2"/>
                    <a:pt x="129" y="1"/>
                  </a:cubicBezTo>
                  <a:cubicBezTo>
                    <a:pt x="106" y="25"/>
                    <a:pt x="83" y="48"/>
                    <a:pt x="60" y="72"/>
                  </a:cubicBezTo>
                  <a:cubicBezTo>
                    <a:pt x="49" y="84"/>
                    <a:pt x="37" y="96"/>
                    <a:pt x="26" y="109"/>
                  </a:cubicBezTo>
                  <a:cubicBezTo>
                    <a:pt x="21" y="114"/>
                    <a:pt x="16" y="119"/>
                    <a:pt x="11" y="124"/>
                  </a:cubicBezTo>
                  <a:cubicBezTo>
                    <a:pt x="7" y="129"/>
                    <a:pt x="3" y="134"/>
                    <a:pt x="0" y="140"/>
                  </a:cubicBezTo>
                  <a:cubicBezTo>
                    <a:pt x="0" y="141"/>
                    <a:pt x="1" y="142"/>
                    <a:pt x="2" y="141"/>
                  </a:cubicBezTo>
                  <a:cubicBezTo>
                    <a:pt x="24" y="127"/>
                    <a:pt x="39" y="106"/>
                    <a:pt x="57" y="88"/>
                  </a:cubicBezTo>
                  <a:cubicBezTo>
                    <a:pt x="77" y="69"/>
                    <a:pt x="95" y="48"/>
                    <a:pt x="117" y="33"/>
                  </a:cubicBezTo>
                  <a:cubicBezTo>
                    <a:pt x="117" y="32"/>
                    <a:pt x="116" y="32"/>
                    <a:pt x="115" y="31"/>
                  </a:cubicBezTo>
                  <a:cubicBezTo>
                    <a:pt x="110" y="44"/>
                    <a:pt x="99" y="54"/>
                    <a:pt x="89" y="64"/>
                  </a:cubicBezTo>
                  <a:cubicBezTo>
                    <a:pt x="84" y="69"/>
                    <a:pt x="79" y="73"/>
                    <a:pt x="74" y="78"/>
                  </a:cubicBezTo>
                  <a:cubicBezTo>
                    <a:pt x="69" y="83"/>
                    <a:pt x="64" y="89"/>
                    <a:pt x="60" y="94"/>
                  </a:cubicBezTo>
                  <a:cubicBezTo>
                    <a:pt x="48" y="106"/>
                    <a:pt x="37" y="119"/>
                    <a:pt x="24" y="130"/>
                  </a:cubicBezTo>
                  <a:cubicBezTo>
                    <a:pt x="19" y="134"/>
                    <a:pt x="14" y="138"/>
                    <a:pt x="10" y="143"/>
                  </a:cubicBezTo>
                  <a:cubicBezTo>
                    <a:pt x="7" y="147"/>
                    <a:pt x="5" y="152"/>
                    <a:pt x="4" y="157"/>
                  </a:cubicBezTo>
                  <a:cubicBezTo>
                    <a:pt x="2" y="166"/>
                    <a:pt x="3" y="176"/>
                    <a:pt x="4" y="186"/>
                  </a:cubicBezTo>
                  <a:cubicBezTo>
                    <a:pt x="5" y="196"/>
                    <a:pt x="7" y="205"/>
                    <a:pt x="9" y="215"/>
                  </a:cubicBezTo>
                  <a:cubicBezTo>
                    <a:pt x="9" y="217"/>
                    <a:pt x="12" y="216"/>
                    <a:pt x="12" y="214"/>
                  </a:cubicBezTo>
                  <a:cubicBezTo>
                    <a:pt x="10" y="203"/>
                    <a:pt x="7" y="192"/>
                    <a:pt x="6" y="181"/>
                  </a:cubicBezTo>
                  <a:cubicBezTo>
                    <a:pt x="5" y="170"/>
                    <a:pt x="5" y="158"/>
                    <a:pt x="10" y="148"/>
                  </a:cubicBezTo>
                  <a:cubicBezTo>
                    <a:pt x="13" y="142"/>
                    <a:pt x="18" y="139"/>
                    <a:pt x="23" y="134"/>
                  </a:cubicBezTo>
                  <a:cubicBezTo>
                    <a:pt x="29" y="129"/>
                    <a:pt x="35" y="123"/>
                    <a:pt x="41" y="118"/>
                  </a:cubicBezTo>
                  <a:cubicBezTo>
                    <a:pt x="52" y="106"/>
                    <a:pt x="62" y="94"/>
                    <a:pt x="73" y="83"/>
                  </a:cubicBezTo>
                  <a:cubicBezTo>
                    <a:pt x="89" y="67"/>
                    <a:pt x="109" y="53"/>
                    <a:pt x="118" y="32"/>
                  </a:cubicBezTo>
                  <a:cubicBezTo>
                    <a:pt x="118" y="31"/>
                    <a:pt x="117" y="30"/>
                    <a:pt x="116" y="31"/>
                  </a:cubicBezTo>
                  <a:cubicBezTo>
                    <a:pt x="94" y="46"/>
                    <a:pt x="76" y="67"/>
                    <a:pt x="56" y="85"/>
                  </a:cubicBezTo>
                  <a:cubicBezTo>
                    <a:pt x="38" y="103"/>
                    <a:pt x="22" y="125"/>
                    <a:pt x="1" y="139"/>
                  </a:cubicBezTo>
                  <a:cubicBezTo>
                    <a:pt x="1" y="140"/>
                    <a:pt x="2" y="140"/>
                    <a:pt x="3" y="141"/>
                  </a:cubicBezTo>
                  <a:cubicBezTo>
                    <a:pt x="5" y="135"/>
                    <a:pt x="10" y="130"/>
                    <a:pt x="14" y="125"/>
                  </a:cubicBezTo>
                  <a:cubicBezTo>
                    <a:pt x="19" y="120"/>
                    <a:pt x="24" y="115"/>
                    <a:pt x="29" y="109"/>
                  </a:cubicBezTo>
                  <a:cubicBezTo>
                    <a:pt x="40" y="97"/>
                    <a:pt x="51" y="86"/>
                    <a:pt x="62" y="74"/>
                  </a:cubicBezTo>
                  <a:cubicBezTo>
                    <a:pt x="85" y="50"/>
                    <a:pt x="109" y="26"/>
                    <a:pt x="132" y="3"/>
                  </a:cubicBezTo>
                  <a:cubicBezTo>
                    <a:pt x="133" y="2"/>
                    <a:pt x="131" y="0"/>
                    <a:pt x="130" y="1"/>
                  </a:cubicBezTo>
                  <a:cubicBezTo>
                    <a:pt x="105" y="22"/>
                    <a:pt x="83" y="47"/>
                    <a:pt x="63" y="72"/>
                  </a:cubicBezTo>
                  <a:cubicBezTo>
                    <a:pt x="53" y="85"/>
                    <a:pt x="43" y="98"/>
                    <a:pt x="34" y="111"/>
                  </a:cubicBezTo>
                  <a:cubicBezTo>
                    <a:pt x="26" y="123"/>
                    <a:pt x="17" y="134"/>
                    <a:pt x="11" y="146"/>
                  </a:cubicBezTo>
                  <a:cubicBezTo>
                    <a:pt x="5" y="158"/>
                    <a:pt x="3" y="170"/>
                    <a:pt x="7" y="183"/>
                  </a:cubicBezTo>
                  <a:cubicBezTo>
                    <a:pt x="8" y="189"/>
                    <a:pt x="12" y="194"/>
                    <a:pt x="15" y="200"/>
                  </a:cubicBezTo>
                  <a:cubicBezTo>
                    <a:pt x="17" y="204"/>
                    <a:pt x="20" y="209"/>
                    <a:pt x="24" y="212"/>
                  </a:cubicBezTo>
                  <a:cubicBezTo>
                    <a:pt x="28" y="216"/>
                    <a:pt x="32" y="217"/>
                    <a:pt x="37" y="217"/>
                  </a:cubicBezTo>
                  <a:cubicBezTo>
                    <a:pt x="42" y="216"/>
                    <a:pt x="48" y="212"/>
                    <a:pt x="52" y="209"/>
                  </a:cubicBezTo>
                  <a:cubicBezTo>
                    <a:pt x="62" y="200"/>
                    <a:pt x="70" y="188"/>
                    <a:pt x="77" y="177"/>
                  </a:cubicBezTo>
                  <a:cubicBezTo>
                    <a:pt x="93" y="154"/>
                    <a:pt x="113" y="134"/>
                    <a:pt x="129" y="111"/>
                  </a:cubicBezTo>
                  <a:cubicBezTo>
                    <a:pt x="130" y="109"/>
                    <a:pt x="128" y="108"/>
                    <a:pt x="127" y="109"/>
                  </a:cubicBezTo>
                  <a:cubicBezTo>
                    <a:pt x="99" y="142"/>
                    <a:pt x="68" y="171"/>
                    <a:pt x="39" y="202"/>
                  </a:cubicBezTo>
                  <a:cubicBezTo>
                    <a:pt x="38" y="204"/>
                    <a:pt x="40" y="205"/>
                    <a:pt x="41" y="20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3" name="Freeform 29"/>
            <p:cNvSpPr>
              <a:spLocks noChangeArrowheads="1"/>
            </p:cNvSpPr>
            <p:nvPr/>
          </p:nvSpPr>
          <p:spPr bwMode="auto">
            <a:xfrm>
              <a:off x="3695" y="2359"/>
              <a:ext cx="201" cy="147"/>
            </a:xfrm>
            <a:custGeom>
              <a:avLst/>
              <a:gdLst>
                <a:gd name="T0" fmla="*/ 314986 w 104"/>
                <a:gd name="T1" fmla="*/ 101894 h 76"/>
                <a:gd name="T2" fmla="*/ 663269 w 104"/>
                <a:gd name="T3" fmla="*/ 704380 h 76"/>
                <a:gd name="T4" fmla="*/ 893540 w 104"/>
                <a:gd name="T5" fmla="*/ 361471 h 76"/>
                <a:gd name="T6" fmla="*/ 975306 w 104"/>
                <a:gd name="T7" fmla="*/ 534273 h 76"/>
                <a:gd name="T8" fmla="*/ 870968 w 104"/>
                <a:gd name="T9" fmla="*/ 669138 h 76"/>
                <a:gd name="T10" fmla="*/ 215341 w 104"/>
                <a:gd name="T11" fmla="*/ 175723 h 76"/>
                <a:gd name="T12" fmla="*/ 670430 w 104"/>
                <a:gd name="T13" fmla="*/ 131844 h 76"/>
                <a:gd name="T14" fmla="*/ 355436 w 104"/>
                <a:gd name="T15" fmla="*/ 40914 h 76"/>
                <a:gd name="T16" fmla="*/ 262614 w 104"/>
                <a:gd name="T17" fmla="*/ 361471 h 76"/>
                <a:gd name="T18" fmla="*/ 792678 w 104"/>
                <a:gd name="T19" fmla="*/ 748369 h 76"/>
                <a:gd name="T20" fmla="*/ 861581 w 104"/>
                <a:gd name="T21" fmla="*/ 361471 h 76"/>
                <a:gd name="T22" fmla="*/ 923765 w 104"/>
                <a:gd name="T23" fmla="*/ 687362 h 76"/>
                <a:gd name="T24" fmla="*/ 608771 w 104"/>
                <a:gd name="T25" fmla="*/ 625123 h 76"/>
                <a:gd name="T26" fmla="*/ 241561 w 104"/>
                <a:gd name="T27" fmla="*/ 205313 h 76"/>
                <a:gd name="T28" fmla="*/ 586102 w 104"/>
                <a:gd name="T29" fmla="*/ 112213 h 76"/>
                <a:gd name="T30" fmla="*/ 293740 w 104"/>
                <a:gd name="T31" fmla="*/ 175723 h 76"/>
                <a:gd name="T32" fmla="*/ 629731 w 104"/>
                <a:gd name="T33" fmla="*/ 657409 h 76"/>
                <a:gd name="T34" fmla="*/ 975306 w 104"/>
                <a:gd name="T35" fmla="*/ 545987 h 76"/>
                <a:gd name="T36" fmla="*/ 870968 w 104"/>
                <a:gd name="T37" fmla="*/ 351659 h 76"/>
                <a:gd name="T38" fmla="*/ 861581 w 104"/>
                <a:gd name="T39" fmla="*/ 680183 h 76"/>
                <a:gd name="T40" fmla="*/ 991042 w 104"/>
                <a:gd name="T41" fmla="*/ 493251 h 76"/>
                <a:gd name="T42" fmla="*/ 849915 w 104"/>
                <a:gd name="T43" fmla="*/ 339885 h 76"/>
                <a:gd name="T44" fmla="*/ 663269 w 104"/>
                <a:gd name="T45" fmla="*/ 646475 h 76"/>
                <a:gd name="T46" fmla="*/ 346889 w 104"/>
                <a:gd name="T47" fmla="*/ 142809 h 76"/>
                <a:gd name="T48" fmla="*/ 597113 w 104"/>
                <a:gd name="T49" fmla="*/ 112213 h 76"/>
                <a:gd name="T50" fmla="*/ 293740 w 104"/>
                <a:gd name="T51" fmla="*/ 131844 h 76"/>
                <a:gd name="T52" fmla="*/ 466863 w 104"/>
                <a:gd name="T53" fmla="*/ 572646 h 76"/>
                <a:gd name="T54" fmla="*/ 980942 w 104"/>
                <a:gd name="T55" fmla="*/ 657409 h 76"/>
                <a:gd name="T56" fmla="*/ 839018 w 104"/>
                <a:gd name="T57" fmla="*/ 381202 h 76"/>
                <a:gd name="T58" fmla="*/ 608771 w 104"/>
                <a:gd name="T59" fmla="*/ 646475 h 76"/>
                <a:gd name="T60" fmla="*/ 253235 w 104"/>
                <a:gd name="T61" fmla="*/ 244055 h 76"/>
                <a:gd name="T62" fmla="*/ 670430 w 104"/>
                <a:gd name="T63" fmla="*/ 131844 h 76"/>
                <a:gd name="T64" fmla="*/ 456693 w 104"/>
                <a:gd name="T65" fmla="*/ 90850 h 76"/>
                <a:gd name="T66" fmla="*/ 119346 w 104"/>
                <a:gd name="T67" fmla="*/ 266797 h 76"/>
                <a:gd name="T68" fmla="*/ 293740 w 104"/>
                <a:gd name="T69" fmla="*/ 505001 h 76"/>
                <a:gd name="T70" fmla="*/ 1001995 w 104"/>
                <a:gd name="T71" fmla="*/ 584375 h 76"/>
                <a:gd name="T72" fmla="*/ 870968 w 104"/>
                <a:gd name="T73" fmla="*/ 392975 h 76"/>
                <a:gd name="T74" fmla="*/ 870968 w 104"/>
                <a:gd name="T75" fmla="*/ 716169 h 76"/>
                <a:gd name="T76" fmla="*/ 530124 w 104"/>
                <a:gd name="T77" fmla="*/ 572646 h 76"/>
                <a:gd name="T78" fmla="*/ 383665 w 104"/>
                <a:gd name="T79" fmla="*/ 73833 h 76"/>
                <a:gd name="T80" fmla="*/ 556383 w 104"/>
                <a:gd name="T81" fmla="*/ 90850 h 7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04" h="76">
                  <a:moveTo>
                    <a:pt x="55" y="9"/>
                  </a:moveTo>
                  <a:cubicBezTo>
                    <a:pt x="48" y="4"/>
                    <a:pt x="36" y="0"/>
                    <a:pt x="31" y="10"/>
                  </a:cubicBezTo>
                  <a:cubicBezTo>
                    <a:pt x="24" y="21"/>
                    <a:pt x="31" y="34"/>
                    <a:pt x="38" y="43"/>
                  </a:cubicBezTo>
                  <a:cubicBezTo>
                    <a:pt x="45" y="54"/>
                    <a:pt x="54" y="63"/>
                    <a:pt x="65" y="69"/>
                  </a:cubicBezTo>
                  <a:cubicBezTo>
                    <a:pt x="75" y="74"/>
                    <a:pt x="90" y="76"/>
                    <a:pt x="96" y="65"/>
                  </a:cubicBezTo>
                  <a:cubicBezTo>
                    <a:pt x="101" y="55"/>
                    <a:pt x="95" y="43"/>
                    <a:pt x="88" y="35"/>
                  </a:cubicBezTo>
                  <a:cubicBezTo>
                    <a:pt x="87" y="35"/>
                    <a:pt x="85" y="36"/>
                    <a:pt x="86" y="37"/>
                  </a:cubicBezTo>
                  <a:cubicBezTo>
                    <a:pt x="89" y="42"/>
                    <a:pt x="94" y="46"/>
                    <a:pt x="96" y="52"/>
                  </a:cubicBezTo>
                  <a:cubicBezTo>
                    <a:pt x="98" y="55"/>
                    <a:pt x="96" y="59"/>
                    <a:pt x="94" y="61"/>
                  </a:cubicBezTo>
                  <a:cubicBezTo>
                    <a:pt x="92" y="64"/>
                    <a:pt x="89" y="64"/>
                    <a:pt x="86" y="65"/>
                  </a:cubicBezTo>
                  <a:cubicBezTo>
                    <a:pt x="73" y="66"/>
                    <a:pt x="58" y="63"/>
                    <a:pt x="46" y="57"/>
                  </a:cubicBezTo>
                  <a:cubicBezTo>
                    <a:pt x="37" y="52"/>
                    <a:pt x="0" y="28"/>
                    <a:pt x="21" y="17"/>
                  </a:cubicBezTo>
                  <a:cubicBezTo>
                    <a:pt x="28" y="13"/>
                    <a:pt x="37" y="12"/>
                    <a:pt x="44" y="12"/>
                  </a:cubicBezTo>
                  <a:cubicBezTo>
                    <a:pt x="51" y="12"/>
                    <a:pt x="59" y="12"/>
                    <a:pt x="66" y="13"/>
                  </a:cubicBezTo>
                  <a:cubicBezTo>
                    <a:pt x="68" y="13"/>
                    <a:pt x="68" y="11"/>
                    <a:pt x="67" y="11"/>
                  </a:cubicBezTo>
                  <a:cubicBezTo>
                    <a:pt x="58" y="4"/>
                    <a:pt x="46" y="1"/>
                    <a:pt x="35" y="4"/>
                  </a:cubicBezTo>
                  <a:cubicBezTo>
                    <a:pt x="29" y="6"/>
                    <a:pt x="26" y="11"/>
                    <a:pt x="24" y="17"/>
                  </a:cubicBezTo>
                  <a:cubicBezTo>
                    <a:pt x="21" y="23"/>
                    <a:pt x="23" y="29"/>
                    <a:pt x="26" y="35"/>
                  </a:cubicBezTo>
                  <a:cubicBezTo>
                    <a:pt x="31" y="44"/>
                    <a:pt x="40" y="52"/>
                    <a:pt x="49" y="59"/>
                  </a:cubicBezTo>
                  <a:cubicBezTo>
                    <a:pt x="57" y="65"/>
                    <a:pt x="67" y="73"/>
                    <a:pt x="78" y="73"/>
                  </a:cubicBezTo>
                  <a:cubicBezTo>
                    <a:pt x="86" y="73"/>
                    <a:pt x="92" y="66"/>
                    <a:pt x="93" y="58"/>
                  </a:cubicBezTo>
                  <a:cubicBezTo>
                    <a:pt x="94" y="50"/>
                    <a:pt x="91" y="41"/>
                    <a:pt x="85" y="35"/>
                  </a:cubicBezTo>
                  <a:cubicBezTo>
                    <a:pt x="85" y="36"/>
                    <a:pt x="84" y="36"/>
                    <a:pt x="84" y="37"/>
                  </a:cubicBezTo>
                  <a:cubicBezTo>
                    <a:pt x="91" y="42"/>
                    <a:pt x="104" y="60"/>
                    <a:pt x="91" y="67"/>
                  </a:cubicBezTo>
                  <a:cubicBezTo>
                    <a:pt x="86" y="69"/>
                    <a:pt x="81" y="68"/>
                    <a:pt x="76" y="67"/>
                  </a:cubicBezTo>
                  <a:cubicBezTo>
                    <a:pt x="70" y="65"/>
                    <a:pt x="65" y="63"/>
                    <a:pt x="60" y="61"/>
                  </a:cubicBezTo>
                  <a:cubicBezTo>
                    <a:pt x="52" y="56"/>
                    <a:pt x="43" y="52"/>
                    <a:pt x="35" y="46"/>
                  </a:cubicBezTo>
                  <a:cubicBezTo>
                    <a:pt x="27" y="40"/>
                    <a:pt x="16" y="30"/>
                    <a:pt x="24" y="20"/>
                  </a:cubicBezTo>
                  <a:cubicBezTo>
                    <a:pt x="28" y="15"/>
                    <a:pt x="35" y="13"/>
                    <a:pt x="40" y="12"/>
                  </a:cubicBezTo>
                  <a:cubicBezTo>
                    <a:pt x="46" y="11"/>
                    <a:pt x="52" y="11"/>
                    <a:pt x="58" y="11"/>
                  </a:cubicBezTo>
                  <a:cubicBezTo>
                    <a:pt x="58" y="10"/>
                    <a:pt x="58" y="10"/>
                    <a:pt x="58" y="9"/>
                  </a:cubicBezTo>
                  <a:cubicBezTo>
                    <a:pt x="49" y="10"/>
                    <a:pt x="34" y="6"/>
                    <a:pt x="29" y="17"/>
                  </a:cubicBezTo>
                  <a:cubicBezTo>
                    <a:pt x="24" y="27"/>
                    <a:pt x="33" y="39"/>
                    <a:pt x="39" y="46"/>
                  </a:cubicBezTo>
                  <a:cubicBezTo>
                    <a:pt x="46" y="53"/>
                    <a:pt x="54" y="59"/>
                    <a:pt x="62" y="64"/>
                  </a:cubicBezTo>
                  <a:cubicBezTo>
                    <a:pt x="69" y="68"/>
                    <a:pt x="80" y="75"/>
                    <a:pt x="89" y="71"/>
                  </a:cubicBezTo>
                  <a:cubicBezTo>
                    <a:pt x="96" y="68"/>
                    <a:pt x="98" y="60"/>
                    <a:pt x="96" y="53"/>
                  </a:cubicBezTo>
                  <a:cubicBezTo>
                    <a:pt x="95" y="45"/>
                    <a:pt x="90" y="39"/>
                    <a:pt x="87" y="32"/>
                  </a:cubicBezTo>
                  <a:cubicBezTo>
                    <a:pt x="86" y="32"/>
                    <a:pt x="86" y="33"/>
                    <a:pt x="86" y="34"/>
                  </a:cubicBezTo>
                  <a:cubicBezTo>
                    <a:pt x="93" y="33"/>
                    <a:pt x="95" y="44"/>
                    <a:pt x="95" y="49"/>
                  </a:cubicBezTo>
                  <a:cubicBezTo>
                    <a:pt x="96" y="56"/>
                    <a:pt x="93" y="64"/>
                    <a:pt x="85" y="66"/>
                  </a:cubicBezTo>
                  <a:cubicBezTo>
                    <a:pt x="83" y="66"/>
                    <a:pt x="83" y="69"/>
                    <a:pt x="85" y="68"/>
                  </a:cubicBezTo>
                  <a:cubicBezTo>
                    <a:pt x="95" y="67"/>
                    <a:pt x="99" y="57"/>
                    <a:pt x="98" y="48"/>
                  </a:cubicBezTo>
                  <a:cubicBezTo>
                    <a:pt x="98" y="41"/>
                    <a:pt x="94" y="30"/>
                    <a:pt x="85" y="31"/>
                  </a:cubicBezTo>
                  <a:cubicBezTo>
                    <a:pt x="84" y="31"/>
                    <a:pt x="84" y="32"/>
                    <a:pt x="84" y="33"/>
                  </a:cubicBezTo>
                  <a:cubicBezTo>
                    <a:pt x="89" y="42"/>
                    <a:pt x="97" y="53"/>
                    <a:pt x="93" y="63"/>
                  </a:cubicBezTo>
                  <a:cubicBezTo>
                    <a:pt x="87" y="75"/>
                    <a:pt x="73" y="67"/>
                    <a:pt x="65" y="63"/>
                  </a:cubicBezTo>
                  <a:cubicBezTo>
                    <a:pt x="57" y="58"/>
                    <a:pt x="49" y="52"/>
                    <a:pt x="42" y="45"/>
                  </a:cubicBezTo>
                  <a:cubicBezTo>
                    <a:pt x="36" y="38"/>
                    <a:pt x="24" y="22"/>
                    <a:pt x="34" y="14"/>
                  </a:cubicBezTo>
                  <a:cubicBezTo>
                    <a:pt x="37" y="12"/>
                    <a:pt x="42" y="12"/>
                    <a:pt x="46" y="12"/>
                  </a:cubicBezTo>
                  <a:cubicBezTo>
                    <a:pt x="50" y="12"/>
                    <a:pt x="54" y="12"/>
                    <a:pt x="59" y="11"/>
                  </a:cubicBezTo>
                  <a:cubicBezTo>
                    <a:pt x="60" y="11"/>
                    <a:pt x="60" y="9"/>
                    <a:pt x="59" y="9"/>
                  </a:cubicBezTo>
                  <a:cubicBezTo>
                    <a:pt x="49" y="7"/>
                    <a:pt x="37" y="8"/>
                    <a:pt x="29" y="13"/>
                  </a:cubicBezTo>
                  <a:cubicBezTo>
                    <a:pt x="20" y="18"/>
                    <a:pt x="16" y="27"/>
                    <a:pt x="21" y="36"/>
                  </a:cubicBezTo>
                  <a:cubicBezTo>
                    <a:pt x="27" y="45"/>
                    <a:pt x="37" y="51"/>
                    <a:pt x="46" y="56"/>
                  </a:cubicBezTo>
                  <a:cubicBezTo>
                    <a:pt x="54" y="61"/>
                    <a:pt x="63" y="66"/>
                    <a:pt x="72" y="69"/>
                  </a:cubicBezTo>
                  <a:cubicBezTo>
                    <a:pt x="80" y="71"/>
                    <a:pt x="92" y="73"/>
                    <a:pt x="97" y="64"/>
                  </a:cubicBezTo>
                  <a:cubicBezTo>
                    <a:pt x="103" y="54"/>
                    <a:pt x="93" y="40"/>
                    <a:pt x="85" y="35"/>
                  </a:cubicBezTo>
                  <a:cubicBezTo>
                    <a:pt x="84" y="34"/>
                    <a:pt x="82" y="36"/>
                    <a:pt x="83" y="37"/>
                  </a:cubicBezTo>
                  <a:cubicBezTo>
                    <a:pt x="89" y="44"/>
                    <a:pt x="93" y="56"/>
                    <a:pt x="88" y="64"/>
                  </a:cubicBezTo>
                  <a:cubicBezTo>
                    <a:pt x="82" y="75"/>
                    <a:pt x="68" y="68"/>
                    <a:pt x="60" y="63"/>
                  </a:cubicBezTo>
                  <a:cubicBezTo>
                    <a:pt x="51" y="58"/>
                    <a:pt x="42" y="50"/>
                    <a:pt x="34" y="42"/>
                  </a:cubicBezTo>
                  <a:cubicBezTo>
                    <a:pt x="30" y="37"/>
                    <a:pt x="26" y="31"/>
                    <a:pt x="25" y="24"/>
                  </a:cubicBezTo>
                  <a:cubicBezTo>
                    <a:pt x="25" y="16"/>
                    <a:pt x="30" y="9"/>
                    <a:pt x="36" y="7"/>
                  </a:cubicBezTo>
                  <a:cubicBezTo>
                    <a:pt x="45" y="3"/>
                    <a:pt x="58" y="7"/>
                    <a:pt x="66" y="13"/>
                  </a:cubicBezTo>
                  <a:cubicBezTo>
                    <a:pt x="66" y="12"/>
                    <a:pt x="66" y="11"/>
                    <a:pt x="67" y="10"/>
                  </a:cubicBezTo>
                  <a:cubicBezTo>
                    <a:pt x="60" y="9"/>
                    <a:pt x="52" y="9"/>
                    <a:pt x="45" y="9"/>
                  </a:cubicBezTo>
                  <a:cubicBezTo>
                    <a:pt x="38" y="9"/>
                    <a:pt x="29" y="10"/>
                    <a:pt x="22" y="13"/>
                  </a:cubicBezTo>
                  <a:cubicBezTo>
                    <a:pt x="17" y="16"/>
                    <a:pt x="12" y="20"/>
                    <a:pt x="12" y="26"/>
                  </a:cubicBezTo>
                  <a:cubicBezTo>
                    <a:pt x="12" y="30"/>
                    <a:pt x="14" y="33"/>
                    <a:pt x="16" y="36"/>
                  </a:cubicBezTo>
                  <a:cubicBezTo>
                    <a:pt x="20" y="41"/>
                    <a:pt x="25" y="45"/>
                    <a:pt x="29" y="49"/>
                  </a:cubicBezTo>
                  <a:cubicBezTo>
                    <a:pt x="44" y="61"/>
                    <a:pt x="63" y="67"/>
                    <a:pt x="82" y="68"/>
                  </a:cubicBezTo>
                  <a:cubicBezTo>
                    <a:pt x="90" y="68"/>
                    <a:pt x="97" y="66"/>
                    <a:pt x="99" y="57"/>
                  </a:cubicBezTo>
                  <a:cubicBezTo>
                    <a:pt x="102" y="48"/>
                    <a:pt x="92" y="43"/>
                    <a:pt x="88" y="36"/>
                  </a:cubicBezTo>
                  <a:cubicBezTo>
                    <a:pt x="88" y="37"/>
                    <a:pt x="87" y="37"/>
                    <a:pt x="86" y="38"/>
                  </a:cubicBezTo>
                  <a:cubicBezTo>
                    <a:pt x="91" y="42"/>
                    <a:pt x="94" y="48"/>
                    <a:pt x="95" y="54"/>
                  </a:cubicBezTo>
                  <a:cubicBezTo>
                    <a:pt x="96" y="61"/>
                    <a:pt x="92" y="68"/>
                    <a:pt x="86" y="70"/>
                  </a:cubicBezTo>
                  <a:cubicBezTo>
                    <a:pt x="80" y="72"/>
                    <a:pt x="73" y="70"/>
                    <a:pt x="67" y="67"/>
                  </a:cubicBezTo>
                  <a:cubicBezTo>
                    <a:pt x="62" y="64"/>
                    <a:pt x="57" y="60"/>
                    <a:pt x="52" y="56"/>
                  </a:cubicBezTo>
                  <a:cubicBezTo>
                    <a:pt x="42" y="47"/>
                    <a:pt x="32" y="34"/>
                    <a:pt x="31" y="20"/>
                  </a:cubicBezTo>
                  <a:cubicBezTo>
                    <a:pt x="31" y="15"/>
                    <a:pt x="33" y="9"/>
                    <a:pt x="38" y="7"/>
                  </a:cubicBezTo>
                  <a:cubicBezTo>
                    <a:pt x="43" y="5"/>
                    <a:pt x="49" y="8"/>
                    <a:pt x="53" y="12"/>
                  </a:cubicBezTo>
                  <a:cubicBezTo>
                    <a:pt x="55" y="13"/>
                    <a:pt x="57" y="10"/>
                    <a:pt x="55" y="9"/>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4" name="Freeform 30"/>
            <p:cNvSpPr>
              <a:spLocks noChangeArrowheads="1"/>
            </p:cNvSpPr>
            <p:nvPr/>
          </p:nvSpPr>
          <p:spPr bwMode="auto">
            <a:xfrm>
              <a:off x="3617" y="2282"/>
              <a:ext cx="377" cy="334"/>
            </a:xfrm>
            <a:custGeom>
              <a:avLst/>
              <a:gdLst>
                <a:gd name="T0" fmla="*/ 599606 w 195"/>
                <a:gd name="T1" fmla="*/ 31705 h 173"/>
                <a:gd name="T2" fmla="*/ 111625 w 195"/>
                <a:gd name="T3" fmla="*/ 410046 h 173"/>
                <a:gd name="T4" fmla="*/ 995852 w 195"/>
                <a:gd name="T5" fmla="*/ 1579235 h 173"/>
                <a:gd name="T6" fmla="*/ 1925314 w 195"/>
                <a:gd name="T7" fmla="*/ 979400 h 173"/>
                <a:gd name="T8" fmla="*/ 1559510 w 195"/>
                <a:gd name="T9" fmla="*/ 483315 h 173"/>
                <a:gd name="T10" fmla="*/ 1761978 w 195"/>
                <a:gd name="T11" fmla="*/ 783352 h 173"/>
                <a:gd name="T12" fmla="*/ 1745363 w 195"/>
                <a:gd name="T13" fmla="*/ 1458267 h 173"/>
                <a:gd name="T14" fmla="*/ 610522 w 195"/>
                <a:gd name="T15" fmla="*/ 1368307 h 173"/>
                <a:gd name="T16" fmla="*/ 78841 w 195"/>
                <a:gd name="T17" fmla="*/ 507294 h 173"/>
                <a:gd name="T18" fmla="*/ 643305 w 195"/>
                <a:gd name="T19" fmla="*/ 31705 h 173"/>
                <a:gd name="T20" fmla="*/ 1303101 w 195"/>
                <a:gd name="T21" fmla="*/ 268358 h 173"/>
                <a:gd name="T22" fmla="*/ 643305 w 195"/>
                <a:gd name="T23" fmla="*/ 40400 h 173"/>
                <a:gd name="T24" fmla="*/ 243037 w 195"/>
                <a:gd name="T25" fmla="*/ 933105 h 173"/>
                <a:gd name="T26" fmla="*/ 1464106 w 195"/>
                <a:gd name="T27" fmla="*/ 1652037 h 173"/>
                <a:gd name="T28" fmla="*/ 1802764 w 195"/>
                <a:gd name="T29" fmla="*/ 850414 h 173"/>
                <a:gd name="T30" fmla="*/ 1548594 w 195"/>
                <a:gd name="T31" fmla="*/ 550478 h 173"/>
                <a:gd name="T32" fmla="*/ 1914404 w 195"/>
                <a:gd name="T33" fmla="*/ 1212105 h 173"/>
                <a:gd name="T34" fmla="*/ 1857444 w 195"/>
                <a:gd name="T35" fmla="*/ 817987 h 173"/>
                <a:gd name="T36" fmla="*/ 1548594 w 195"/>
                <a:gd name="T37" fmla="*/ 550478 h 173"/>
                <a:gd name="T38" fmla="*/ 1802764 w 195"/>
                <a:gd name="T39" fmla="*/ 1247706 h 173"/>
                <a:gd name="T40" fmla="*/ 1276518 w 195"/>
                <a:gd name="T41" fmla="*/ 1641840 h 173"/>
                <a:gd name="T42" fmla="*/ 569734 w 195"/>
                <a:gd name="T43" fmla="*/ 1247706 h 173"/>
                <a:gd name="T44" fmla="*/ 78841 w 195"/>
                <a:gd name="T45" fmla="*/ 399927 h 173"/>
                <a:gd name="T46" fmla="*/ 643305 w 195"/>
                <a:gd name="T47" fmla="*/ 61211 h 173"/>
                <a:gd name="T48" fmla="*/ 1303101 w 195"/>
                <a:gd name="T49" fmla="*/ 268358 h 173"/>
                <a:gd name="T50" fmla="*/ 960747 w 195"/>
                <a:gd name="T51" fmla="*/ 71997 h 173"/>
                <a:gd name="T52" fmla="*/ 184459 w 195"/>
                <a:gd name="T53" fmla="*/ 201549 h 173"/>
                <a:gd name="T54" fmla="*/ 283825 w 195"/>
                <a:gd name="T55" fmla="*/ 1129530 h 173"/>
                <a:gd name="T56" fmla="*/ 1243723 w 195"/>
                <a:gd name="T57" fmla="*/ 1608845 h 173"/>
                <a:gd name="T58" fmla="*/ 1936278 w 195"/>
                <a:gd name="T59" fmla="*/ 1256919 h 173"/>
                <a:gd name="T60" fmla="*/ 1559510 w 195"/>
                <a:gd name="T61" fmla="*/ 483315 h 173"/>
                <a:gd name="T62" fmla="*/ 1823856 w 195"/>
                <a:gd name="T63" fmla="*/ 817987 h 173"/>
                <a:gd name="T64" fmla="*/ 1756277 w 195"/>
                <a:gd name="T65" fmla="*/ 1512367 h 173"/>
                <a:gd name="T66" fmla="*/ 1039607 w 195"/>
                <a:gd name="T67" fmla="*/ 1568456 h 173"/>
                <a:gd name="T68" fmla="*/ 196150 w 195"/>
                <a:gd name="T69" fmla="*/ 791650 h 173"/>
                <a:gd name="T70" fmla="*/ 379223 w 195"/>
                <a:gd name="T71" fmla="*/ 110010 h 173"/>
                <a:gd name="T72" fmla="*/ 1213335 w 195"/>
                <a:gd name="T73" fmla="*/ 238935 h 1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5" h="173">
                  <a:moveTo>
                    <a:pt x="121" y="22"/>
                  </a:moveTo>
                  <a:cubicBezTo>
                    <a:pt x="103" y="9"/>
                    <a:pt x="81" y="2"/>
                    <a:pt x="59" y="3"/>
                  </a:cubicBezTo>
                  <a:cubicBezTo>
                    <a:pt x="49" y="3"/>
                    <a:pt x="38" y="6"/>
                    <a:pt x="29" y="12"/>
                  </a:cubicBezTo>
                  <a:cubicBezTo>
                    <a:pt x="20" y="19"/>
                    <a:pt x="14" y="30"/>
                    <a:pt x="11" y="41"/>
                  </a:cubicBezTo>
                  <a:cubicBezTo>
                    <a:pt x="6" y="68"/>
                    <a:pt x="22" y="96"/>
                    <a:pt x="39" y="116"/>
                  </a:cubicBezTo>
                  <a:cubicBezTo>
                    <a:pt x="55" y="134"/>
                    <a:pt x="76" y="149"/>
                    <a:pt x="98" y="158"/>
                  </a:cubicBezTo>
                  <a:cubicBezTo>
                    <a:pt x="119" y="167"/>
                    <a:pt x="145" y="173"/>
                    <a:pt x="166" y="159"/>
                  </a:cubicBezTo>
                  <a:cubicBezTo>
                    <a:pt x="186" y="146"/>
                    <a:pt x="194" y="120"/>
                    <a:pt x="189" y="98"/>
                  </a:cubicBezTo>
                  <a:cubicBezTo>
                    <a:pt x="186" y="88"/>
                    <a:pt x="181" y="80"/>
                    <a:pt x="175" y="72"/>
                  </a:cubicBezTo>
                  <a:cubicBezTo>
                    <a:pt x="168" y="64"/>
                    <a:pt x="159" y="57"/>
                    <a:pt x="153" y="48"/>
                  </a:cubicBezTo>
                  <a:cubicBezTo>
                    <a:pt x="152" y="46"/>
                    <a:pt x="150" y="48"/>
                    <a:pt x="151" y="49"/>
                  </a:cubicBezTo>
                  <a:cubicBezTo>
                    <a:pt x="157" y="60"/>
                    <a:pt x="165" y="69"/>
                    <a:pt x="173" y="78"/>
                  </a:cubicBezTo>
                  <a:cubicBezTo>
                    <a:pt x="180" y="88"/>
                    <a:pt x="188" y="98"/>
                    <a:pt x="189" y="111"/>
                  </a:cubicBezTo>
                  <a:cubicBezTo>
                    <a:pt x="191" y="125"/>
                    <a:pt x="182" y="138"/>
                    <a:pt x="171" y="146"/>
                  </a:cubicBezTo>
                  <a:cubicBezTo>
                    <a:pt x="160" y="155"/>
                    <a:pt x="146" y="158"/>
                    <a:pt x="132" y="159"/>
                  </a:cubicBezTo>
                  <a:cubicBezTo>
                    <a:pt x="106" y="159"/>
                    <a:pt x="82" y="151"/>
                    <a:pt x="60" y="137"/>
                  </a:cubicBezTo>
                  <a:cubicBezTo>
                    <a:pt x="40" y="125"/>
                    <a:pt x="22" y="106"/>
                    <a:pt x="13" y="84"/>
                  </a:cubicBezTo>
                  <a:cubicBezTo>
                    <a:pt x="9" y="74"/>
                    <a:pt x="7" y="63"/>
                    <a:pt x="8" y="51"/>
                  </a:cubicBezTo>
                  <a:cubicBezTo>
                    <a:pt x="10" y="39"/>
                    <a:pt x="15" y="28"/>
                    <a:pt x="23" y="18"/>
                  </a:cubicBezTo>
                  <a:cubicBezTo>
                    <a:pt x="33" y="6"/>
                    <a:pt x="48" y="3"/>
                    <a:pt x="63" y="3"/>
                  </a:cubicBezTo>
                  <a:cubicBezTo>
                    <a:pt x="77" y="4"/>
                    <a:pt x="91" y="8"/>
                    <a:pt x="104" y="14"/>
                  </a:cubicBezTo>
                  <a:cubicBezTo>
                    <a:pt x="112" y="18"/>
                    <a:pt x="120" y="23"/>
                    <a:pt x="128" y="27"/>
                  </a:cubicBezTo>
                  <a:cubicBezTo>
                    <a:pt x="129" y="28"/>
                    <a:pt x="131" y="26"/>
                    <a:pt x="130" y="25"/>
                  </a:cubicBezTo>
                  <a:cubicBezTo>
                    <a:pt x="112" y="10"/>
                    <a:pt x="86" y="4"/>
                    <a:pt x="63" y="4"/>
                  </a:cubicBezTo>
                  <a:cubicBezTo>
                    <a:pt x="41" y="4"/>
                    <a:pt x="15" y="11"/>
                    <a:pt x="7" y="34"/>
                  </a:cubicBezTo>
                  <a:cubicBezTo>
                    <a:pt x="0" y="54"/>
                    <a:pt x="13" y="77"/>
                    <a:pt x="24" y="93"/>
                  </a:cubicBezTo>
                  <a:cubicBezTo>
                    <a:pt x="38" y="112"/>
                    <a:pt x="55" y="130"/>
                    <a:pt x="73" y="144"/>
                  </a:cubicBezTo>
                  <a:cubicBezTo>
                    <a:pt x="93" y="158"/>
                    <a:pt x="119" y="172"/>
                    <a:pt x="144" y="165"/>
                  </a:cubicBezTo>
                  <a:cubicBezTo>
                    <a:pt x="167" y="160"/>
                    <a:pt x="179" y="137"/>
                    <a:pt x="181" y="115"/>
                  </a:cubicBezTo>
                  <a:cubicBezTo>
                    <a:pt x="182" y="105"/>
                    <a:pt x="181" y="94"/>
                    <a:pt x="177" y="85"/>
                  </a:cubicBezTo>
                  <a:cubicBezTo>
                    <a:pt x="172" y="72"/>
                    <a:pt x="162" y="63"/>
                    <a:pt x="154" y="53"/>
                  </a:cubicBezTo>
                  <a:cubicBezTo>
                    <a:pt x="153" y="54"/>
                    <a:pt x="153" y="54"/>
                    <a:pt x="152" y="55"/>
                  </a:cubicBezTo>
                  <a:cubicBezTo>
                    <a:pt x="164" y="61"/>
                    <a:pt x="173" y="71"/>
                    <a:pt x="180" y="83"/>
                  </a:cubicBezTo>
                  <a:cubicBezTo>
                    <a:pt x="186" y="94"/>
                    <a:pt x="190" y="108"/>
                    <a:pt x="188" y="121"/>
                  </a:cubicBezTo>
                  <a:cubicBezTo>
                    <a:pt x="188" y="123"/>
                    <a:pt x="191" y="123"/>
                    <a:pt x="191" y="121"/>
                  </a:cubicBezTo>
                  <a:cubicBezTo>
                    <a:pt x="193" y="108"/>
                    <a:pt x="189" y="94"/>
                    <a:pt x="182" y="82"/>
                  </a:cubicBezTo>
                  <a:cubicBezTo>
                    <a:pt x="175" y="70"/>
                    <a:pt x="166" y="59"/>
                    <a:pt x="153" y="52"/>
                  </a:cubicBezTo>
                  <a:cubicBezTo>
                    <a:pt x="152" y="52"/>
                    <a:pt x="151" y="54"/>
                    <a:pt x="152" y="55"/>
                  </a:cubicBezTo>
                  <a:cubicBezTo>
                    <a:pt x="161" y="66"/>
                    <a:pt x="172" y="76"/>
                    <a:pt x="176" y="91"/>
                  </a:cubicBezTo>
                  <a:cubicBezTo>
                    <a:pt x="180" y="102"/>
                    <a:pt x="179" y="114"/>
                    <a:pt x="177" y="125"/>
                  </a:cubicBezTo>
                  <a:cubicBezTo>
                    <a:pt x="174" y="136"/>
                    <a:pt x="168" y="147"/>
                    <a:pt x="159" y="155"/>
                  </a:cubicBezTo>
                  <a:cubicBezTo>
                    <a:pt x="150" y="163"/>
                    <a:pt x="137" y="165"/>
                    <a:pt x="125" y="164"/>
                  </a:cubicBezTo>
                  <a:cubicBezTo>
                    <a:pt x="112" y="163"/>
                    <a:pt x="99" y="157"/>
                    <a:pt x="88" y="150"/>
                  </a:cubicBezTo>
                  <a:cubicBezTo>
                    <a:pt x="77" y="143"/>
                    <a:pt x="66" y="135"/>
                    <a:pt x="56" y="125"/>
                  </a:cubicBezTo>
                  <a:cubicBezTo>
                    <a:pt x="40" y="110"/>
                    <a:pt x="24" y="92"/>
                    <a:pt x="14" y="72"/>
                  </a:cubicBezTo>
                  <a:cubicBezTo>
                    <a:pt x="10" y="62"/>
                    <a:pt x="7" y="51"/>
                    <a:pt x="8" y="40"/>
                  </a:cubicBezTo>
                  <a:cubicBezTo>
                    <a:pt x="10" y="29"/>
                    <a:pt x="18" y="20"/>
                    <a:pt x="28" y="14"/>
                  </a:cubicBezTo>
                  <a:cubicBezTo>
                    <a:pt x="38" y="9"/>
                    <a:pt x="51" y="7"/>
                    <a:pt x="63" y="6"/>
                  </a:cubicBezTo>
                  <a:cubicBezTo>
                    <a:pt x="75" y="6"/>
                    <a:pt x="88" y="8"/>
                    <a:pt x="101" y="13"/>
                  </a:cubicBezTo>
                  <a:cubicBezTo>
                    <a:pt x="110" y="16"/>
                    <a:pt x="120" y="20"/>
                    <a:pt x="128" y="27"/>
                  </a:cubicBezTo>
                  <a:cubicBezTo>
                    <a:pt x="128" y="26"/>
                    <a:pt x="129" y="26"/>
                    <a:pt x="130" y="25"/>
                  </a:cubicBezTo>
                  <a:cubicBezTo>
                    <a:pt x="118" y="18"/>
                    <a:pt x="106" y="11"/>
                    <a:pt x="94" y="7"/>
                  </a:cubicBezTo>
                  <a:cubicBezTo>
                    <a:pt x="81" y="2"/>
                    <a:pt x="66" y="0"/>
                    <a:pt x="52" y="1"/>
                  </a:cubicBezTo>
                  <a:cubicBezTo>
                    <a:pt x="38" y="2"/>
                    <a:pt x="26" y="9"/>
                    <a:pt x="18" y="20"/>
                  </a:cubicBezTo>
                  <a:cubicBezTo>
                    <a:pt x="11" y="30"/>
                    <a:pt x="7" y="41"/>
                    <a:pt x="5" y="52"/>
                  </a:cubicBezTo>
                  <a:cubicBezTo>
                    <a:pt x="3" y="75"/>
                    <a:pt x="14" y="96"/>
                    <a:pt x="28" y="113"/>
                  </a:cubicBezTo>
                  <a:cubicBezTo>
                    <a:pt x="43" y="131"/>
                    <a:pt x="64" y="145"/>
                    <a:pt x="86" y="154"/>
                  </a:cubicBezTo>
                  <a:cubicBezTo>
                    <a:pt x="98" y="158"/>
                    <a:pt x="110" y="160"/>
                    <a:pt x="122" y="161"/>
                  </a:cubicBezTo>
                  <a:cubicBezTo>
                    <a:pt x="136" y="162"/>
                    <a:pt x="150" y="161"/>
                    <a:pt x="162" y="155"/>
                  </a:cubicBezTo>
                  <a:cubicBezTo>
                    <a:pt x="174" y="149"/>
                    <a:pt x="185" y="139"/>
                    <a:pt x="190" y="126"/>
                  </a:cubicBezTo>
                  <a:cubicBezTo>
                    <a:pt x="195" y="115"/>
                    <a:pt x="192" y="104"/>
                    <a:pt x="187" y="93"/>
                  </a:cubicBezTo>
                  <a:cubicBezTo>
                    <a:pt x="178" y="77"/>
                    <a:pt x="163" y="64"/>
                    <a:pt x="153" y="48"/>
                  </a:cubicBezTo>
                  <a:cubicBezTo>
                    <a:pt x="152" y="48"/>
                    <a:pt x="151" y="49"/>
                    <a:pt x="151" y="49"/>
                  </a:cubicBezTo>
                  <a:cubicBezTo>
                    <a:pt x="159" y="61"/>
                    <a:pt x="171" y="70"/>
                    <a:pt x="179" y="82"/>
                  </a:cubicBezTo>
                  <a:cubicBezTo>
                    <a:pt x="186" y="93"/>
                    <a:pt x="189" y="106"/>
                    <a:pt x="187" y="119"/>
                  </a:cubicBezTo>
                  <a:cubicBezTo>
                    <a:pt x="186" y="131"/>
                    <a:pt x="181" y="143"/>
                    <a:pt x="172" y="151"/>
                  </a:cubicBezTo>
                  <a:cubicBezTo>
                    <a:pt x="163" y="160"/>
                    <a:pt x="152" y="164"/>
                    <a:pt x="140" y="165"/>
                  </a:cubicBezTo>
                  <a:cubicBezTo>
                    <a:pt x="127" y="165"/>
                    <a:pt x="114" y="162"/>
                    <a:pt x="102" y="157"/>
                  </a:cubicBezTo>
                  <a:cubicBezTo>
                    <a:pt x="90" y="152"/>
                    <a:pt x="79" y="146"/>
                    <a:pt x="68" y="138"/>
                  </a:cubicBezTo>
                  <a:cubicBezTo>
                    <a:pt x="46" y="123"/>
                    <a:pt x="28" y="103"/>
                    <a:pt x="19" y="79"/>
                  </a:cubicBezTo>
                  <a:cubicBezTo>
                    <a:pt x="13" y="65"/>
                    <a:pt x="11" y="51"/>
                    <a:pt x="15" y="37"/>
                  </a:cubicBezTo>
                  <a:cubicBezTo>
                    <a:pt x="19" y="26"/>
                    <a:pt x="27" y="16"/>
                    <a:pt x="37" y="11"/>
                  </a:cubicBezTo>
                  <a:cubicBezTo>
                    <a:pt x="58" y="1"/>
                    <a:pt x="83" y="6"/>
                    <a:pt x="103" y="15"/>
                  </a:cubicBezTo>
                  <a:cubicBezTo>
                    <a:pt x="109" y="17"/>
                    <a:pt x="114" y="21"/>
                    <a:pt x="119" y="24"/>
                  </a:cubicBezTo>
                  <a:cubicBezTo>
                    <a:pt x="120" y="25"/>
                    <a:pt x="122" y="23"/>
                    <a:pt x="121" y="2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5" name="Freeform 31"/>
            <p:cNvSpPr>
              <a:spLocks noChangeArrowheads="1"/>
            </p:cNvSpPr>
            <p:nvPr/>
          </p:nvSpPr>
          <p:spPr bwMode="auto">
            <a:xfrm>
              <a:off x="3484" y="2162"/>
              <a:ext cx="646" cy="605"/>
            </a:xfrm>
            <a:custGeom>
              <a:avLst/>
              <a:gdLst>
                <a:gd name="T0" fmla="*/ 1006064 w 334"/>
                <a:gd name="T1" fmla="*/ 31963 h 313"/>
                <a:gd name="T2" fmla="*/ 216996 w 334"/>
                <a:gd name="T3" fmla="*/ 1381793 h 313"/>
                <a:gd name="T4" fmla="*/ 2502534 w 334"/>
                <a:gd name="T5" fmla="*/ 3160215 h 313"/>
                <a:gd name="T6" fmla="*/ 3104749 w 334"/>
                <a:gd name="T7" fmla="*/ 1381793 h 313"/>
                <a:gd name="T8" fmla="*/ 3323707 w 334"/>
                <a:gd name="T9" fmla="*/ 2428377 h 313"/>
                <a:gd name="T10" fmla="*/ 386757 w 334"/>
                <a:gd name="T11" fmla="*/ 1892896 h 313"/>
                <a:gd name="T12" fmla="*/ 407972 w 334"/>
                <a:gd name="T13" fmla="*/ 262800 h 313"/>
                <a:gd name="T14" fmla="*/ 2205883 w 334"/>
                <a:gd name="T15" fmla="*/ 434688 h 313"/>
                <a:gd name="T16" fmla="*/ 1610917 w 334"/>
                <a:gd name="T17" fmla="*/ 141999 h 313"/>
                <a:gd name="T18" fmla="*/ 254944 w 334"/>
                <a:gd name="T19" fmla="*/ 416634 h 313"/>
                <a:gd name="T20" fmla="*/ 515866 w 334"/>
                <a:gd name="T21" fmla="*/ 1882393 h 313"/>
                <a:gd name="T22" fmla="*/ 1117841 w 334"/>
                <a:gd name="T23" fmla="*/ 2440060 h 313"/>
                <a:gd name="T24" fmla="*/ 205223 w 334"/>
                <a:gd name="T25" fmla="*/ 699666 h 313"/>
                <a:gd name="T26" fmla="*/ 844655 w 334"/>
                <a:gd name="T27" fmla="*/ 2165481 h 313"/>
                <a:gd name="T28" fmla="*/ 2417785 w 334"/>
                <a:gd name="T29" fmla="*/ 3060411 h 313"/>
                <a:gd name="T30" fmla="*/ 2071908 w 334"/>
                <a:gd name="T31" fmla="*/ 2953430 h 313"/>
                <a:gd name="T32" fmla="*/ 3148641 w 334"/>
                <a:gd name="T33" fmla="*/ 2776326 h 313"/>
                <a:gd name="T34" fmla="*/ 3036658 w 334"/>
                <a:gd name="T35" fmla="*/ 1262378 h 313"/>
                <a:gd name="T36" fmla="*/ 3206531 w 334"/>
                <a:gd name="T37" fmla="*/ 2417472 h 313"/>
                <a:gd name="T38" fmla="*/ 2094589 w 334"/>
                <a:gd name="T39" fmla="*/ 3037829 h 313"/>
                <a:gd name="T40" fmla="*/ 3291602 w 334"/>
                <a:gd name="T41" fmla="*/ 2440060 h 313"/>
                <a:gd name="T42" fmla="*/ 2724507 w 334"/>
                <a:gd name="T43" fmla="*/ 2822329 h 313"/>
                <a:gd name="T44" fmla="*/ 953711 w 334"/>
                <a:gd name="T45" fmla="*/ 2328558 h 313"/>
                <a:gd name="T46" fmla="*/ 523086 w 334"/>
                <a:gd name="T47" fmla="*/ 294223 h 313"/>
                <a:gd name="T48" fmla="*/ 1765464 w 334"/>
                <a:gd name="T49" fmla="*/ 326197 h 313"/>
                <a:gd name="T50" fmla="*/ 1907044 w 334"/>
                <a:gd name="T51" fmla="*/ 355929 h 313"/>
                <a:gd name="T52" fmla="*/ 440827 w 334"/>
                <a:gd name="T53" fmla="*/ 315188 h 313"/>
                <a:gd name="T54" fmla="*/ 923720 w 334"/>
                <a:gd name="T55" fmla="*/ 2337940 h 313"/>
                <a:gd name="T56" fmla="*/ 2666444 w 334"/>
                <a:gd name="T57" fmla="*/ 2874744 h 313"/>
                <a:gd name="T58" fmla="*/ 3042312 w 334"/>
                <a:gd name="T59" fmla="*/ 1402875 h 313"/>
                <a:gd name="T60" fmla="*/ 2109722 w 334"/>
                <a:gd name="T61" fmla="*/ 3016750 h 313"/>
                <a:gd name="T62" fmla="*/ 3227919 w 334"/>
                <a:gd name="T63" fmla="*/ 2440060 h 313"/>
                <a:gd name="T64" fmla="*/ 2995630 w 334"/>
                <a:gd name="T65" fmla="*/ 1229729 h 313"/>
                <a:gd name="T66" fmla="*/ 3097500 w 334"/>
                <a:gd name="T67" fmla="*/ 2776326 h 313"/>
                <a:gd name="T68" fmla="*/ 1548824 w 334"/>
                <a:gd name="T69" fmla="*/ 2784307 h 313"/>
                <a:gd name="T70" fmla="*/ 2428728 w 334"/>
                <a:gd name="T71" fmla="*/ 3060411 h 313"/>
                <a:gd name="T72" fmla="*/ 767711 w 334"/>
                <a:gd name="T73" fmla="*/ 2034547 h 313"/>
                <a:gd name="T74" fmla="*/ 186781 w 334"/>
                <a:gd name="T75" fmla="*/ 731822 h 313"/>
                <a:gd name="T76" fmla="*/ 687189 w 334"/>
                <a:gd name="T77" fmla="*/ 2175253 h 313"/>
                <a:gd name="T78" fmla="*/ 811753 w 334"/>
                <a:gd name="T79" fmla="*/ 2146034 h 313"/>
                <a:gd name="T80" fmla="*/ 131813 w 334"/>
                <a:gd name="T81" fmla="*/ 912868 h 313"/>
                <a:gd name="T82" fmla="*/ 1117841 w 334"/>
                <a:gd name="T83" fmla="*/ 119419 h 313"/>
                <a:gd name="T84" fmla="*/ 2390341 w 334"/>
                <a:gd name="T85" fmla="*/ 530527 h 313"/>
                <a:gd name="T86" fmla="*/ 90833 w 334"/>
                <a:gd name="T87" fmla="*/ 687978 h 313"/>
                <a:gd name="T88" fmla="*/ 1405858 w 334"/>
                <a:gd name="T89" fmla="*/ 2734182 h 313"/>
                <a:gd name="T90" fmla="*/ 3104749 w 334"/>
                <a:gd name="T91" fmla="*/ 1283443 h 313"/>
                <a:gd name="T92" fmla="*/ 3138380 w 334"/>
                <a:gd name="T93" fmla="*/ 1729817 h 313"/>
                <a:gd name="T94" fmla="*/ 1986777 w 334"/>
                <a:gd name="T95" fmla="*/ 3060411 h 313"/>
                <a:gd name="T96" fmla="*/ 163910 w 334"/>
                <a:gd name="T97" fmla="*/ 784034 h 313"/>
                <a:gd name="T98" fmla="*/ 1304817 w 334"/>
                <a:gd name="T99" fmla="*/ 90437 h 31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4" h="313">
                  <a:moveTo>
                    <a:pt x="228" y="46"/>
                  </a:moveTo>
                  <a:cubicBezTo>
                    <a:pt x="201" y="29"/>
                    <a:pt x="172" y="17"/>
                    <a:pt x="141" y="10"/>
                  </a:cubicBezTo>
                  <a:cubicBezTo>
                    <a:pt x="133" y="8"/>
                    <a:pt x="125" y="6"/>
                    <a:pt x="118" y="5"/>
                  </a:cubicBezTo>
                  <a:cubicBezTo>
                    <a:pt x="111" y="4"/>
                    <a:pt x="105" y="3"/>
                    <a:pt x="98" y="3"/>
                  </a:cubicBezTo>
                  <a:cubicBezTo>
                    <a:pt x="87" y="3"/>
                    <a:pt x="76" y="6"/>
                    <a:pt x="65" y="9"/>
                  </a:cubicBezTo>
                  <a:cubicBezTo>
                    <a:pt x="54" y="13"/>
                    <a:pt x="44" y="19"/>
                    <a:pt x="35" y="27"/>
                  </a:cubicBezTo>
                  <a:cubicBezTo>
                    <a:pt x="27" y="34"/>
                    <a:pt x="21" y="43"/>
                    <a:pt x="17" y="54"/>
                  </a:cubicBezTo>
                  <a:cubicBezTo>
                    <a:pt x="9" y="81"/>
                    <a:pt x="11" y="109"/>
                    <a:pt x="21" y="136"/>
                  </a:cubicBezTo>
                  <a:cubicBezTo>
                    <a:pt x="30" y="163"/>
                    <a:pt x="47" y="187"/>
                    <a:pt x="66" y="208"/>
                  </a:cubicBezTo>
                  <a:cubicBezTo>
                    <a:pt x="85" y="230"/>
                    <a:pt x="106" y="248"/>
                    <a:pt x="128" y="266"/>
                  </a:cubicBezTo>
                  <a:cubicBezTo>
                    <a:pt x="151" y="283"/>
                    <a:pt x="176" y="299"/>
                    <a:pt x="203" y="307"/>
                  </a:cubicBezTo>
                  <a:cubicBezTo>
                    <a:pt x="217" y="311"/>
                    <a:pt x="230" y="313"/>
                    <a:pt x="244" y="311"/>
                  </a:cubicBezTo>
                  <a:cubicBezTo>
                    <a:pt x="257" y="309"/>
                    <a:pt x="269" y="302"/>
                    <a:pt x="279" y="293"/>
                  </a:cubicBezTo>
                  <a:cubicBezTo>
                    <a:pt x="300" y="274"/>
                    <a:pt x="314" y="246"/>
                    <a:pt x="314" y="219"/>
                  </a:cubicBezTo>
                  <a:cubicBezTo>
                    <a:pt x="315" y="203"/>
                    <a:pt x="312" y="188"/>
                    <a:pt x="310" y="173"/>
                  </a:cubicBezTo>
                  <a:cubicBezTo>
                    <a:pt x="308" y="160"/>
                    <a:pt x="306" y="148"/>
                    <a:pt x="303" y="136"/>
                  </a:cubicBezTo>
                  <a:cubicBezTo>
                    <a:pt x="298" y="112"/>
                    <a:pt x="286" y="85"/>
                    <a:pt x="261" y="78"/>
                  </a:cubicBezTo>
                  <a:cubicBezTo>
                    <a:pt x="260" y="77"/>
                    <a:pt x="259" y="79"/>
                    <a:pt x="260" y="80"/>
                  </a:cubicBezTo>
                  <a:cubicBezTo>
                    <a:pt x="283" y="101"/>
                    <a:pt x="304" y="127"/>
                    <a:pt x="317" y="155"/>
                  </a:cubicBezTo>
                  <a:cubicBezTo>
                    <a:pt x="329" y="181"/>
                    <a:pt x="334" y="212"/>
                    <a:pt x="324" y="239"/>
                  </a:cubicBezTo>
                  <a:cubicBezTo>
                    <a:pt x="315" y="262"/>
                    <a:pt x="296" y="279"/>
                    <a:pt x="273" y="287"/>
                  </a:cubicBezTo>
                  <a:cubicBezTo>
                    <a:pt x="242" y="299"/>
                    <a:pt x="209" y="294"/>
                    <a:pt x="179" y="283"/>
                  </a:cubicBezTo>
                  <a:cubicBezTo>
                    <a:pt x="151" y="273"/>
                    <a:pt x="123" y="261"/>
                    <a:pt x="98" y="244"/>
                  </a:cubicBezTo>
                  <a:cubicBezTo>
                    <a:pt x="75" y="228"/>
                    <a:pt x="55" y="208"/>
                    <a:pt x="38" y="186"/>
                  </a:cubicBezTo>
                  <a:cubicBezTo>
                    <a:pt x="19" y="161"/>
                    <a:pt x="1" y="132"/>
                    <a:pt x="3" y="100"/>
                  </a:cubicBezTo>
                  <a:cubicBezTo>
                    <a:pt x="4" y="92"/>
                    <a:pt x="6" y="84"/>
                    <a:pt x="9" y="77"/>
                  </a:cubicBezTo>
                  <a:cubicBezTo>
                    <a:pt x="11" y="71"/>
                    <a:pt x="14" y="64"/>
                    <a:pt x="16" y="58"/>
                  </a:cubicBezTo>
                  <a:cubicBezTo>
                    <a:pt x="22" y="46"/>
                    <a:pt x="30" y="35"/>
                    <a:pt x="40" y="26"/>
                  </a:cubicBezTo>
                  <a:cubicBezTo>
                    <a:pt x="51" y="16"/>
                    <a:pt x="66" y="11"/>
                    <a:pt x="80" y="8"/>
                  </a:cubicBezTo>
                  <a:cubicBezTo>
                    <a:pt x="97" y="5"/>
                    <a:pt x="113" y="5"/>
                    <a:pt x="130" y="8"/>
                  </a:cubicBezTo>
                  <a:cubicBezTo>
                    <a:pt x="145" y="10"/>
                    <a:pt x="161" y="14"/>
                    <a:pt x="176" y="20"/>
                  </a:cubicBezTo>
                  <a:cubicBezTo>
                    <a:pt x="190" y="26"/>
                    <a:pt x="202" y="35"/>
                    <a:pt x="215" y="43"/>
                  </a:cubicBezTo>
                  <a:cubicBezTo>
                    <a:pt x="220" y="47"/>
                    <a:pt x="226" y="50"/>
                    <a:pt x="231" y="54"/>
                  </a:cubicBezTo>
                  <a:cubicBezTo>
                    <a:pt x="232" y="55"/>
                    <a:pt x="234" y="53"/>
                    <a:pt x="233" y="52"/>
                  </a:cubicBezTo>
                  <a:cubicBezTo>
                    <a:pt x="224" y="42"/>
                    <a:pt x="211" y="35"/>
                    <a:pt x="199" y="30"/>
                  </a:cubicBezTo>
                  <a:cubicBezTo>
                    <a:pt x="185" y="24"/>
                    <a:pt x="171" y="18"/>
                    <a:pt x="157" y="14"/>
                  </a:cubicBezTo>
                  <a:cubicBezTo>
                    <a:pt x="141" y="10"/>
                    <a:pt x="125" y="8"/>
                    <a:pt x="109" y="9"/>
                  </a:cubicBezTo>
                  <a:cubicBezTo>
                    <a:pt x="93" y="10"/>
                    <a:pt x="76" y="16"/>
                    <a:pt x="60" y="21"/>
                  </a:cubicBezTo>
                  <a:cubicBezTo>
                    <a:pt x="53" y="23"/>
                    <a:pt x="45" y="25"/>
                    <a:pt x="39" y="29"/>
                  </a:cubicBezTo>
                  <a:cubicBezTo>
                    <a:pt x="34" y="32"/>
                    <a:pt x="29" y="36"/>
                    <a:pt x="25" y="41"/>
                  </a:cubicBezTo>
                  <a:cubicBezTo>
                    <a:pt x="17" y="52"/>
                    <a:pt x="13" y="66"/>
                    <a:pt x="11" y="80"/>
                  </a:cubicBezTo>
                  <a:cubicBezTo>
                    <a:pt x="9" y="95"/>
                    <a:pt x="9" y="110"/>
                    <a:pt x="13" y="125"/>
                  </a:cubicBezTo>
                  <a:cubicBezTo>
                    <a:pt x="17" y="140"/>
                    <a:pt x="25" y="153"/>
                    <a:pt x="34" y="165"/>
                  </a:cubicBezTo>
                  <a:cubicBezTo>
                    <a:pt x="39" y="172"/>
                    <a:pt x="44" y="179"/>
                    <a:pt x="50" y="185"/>
                  </a:cubicBezTo>
                  <a:cubicBezTo>
                    <a:pt x="57" y="192"/>
                    <a:pt x="64" y="198"/>
                    <a:pt x="70" y="205"/>
                  </a:cubicBezTo>
                  <a:cubicBezTo>
                    <a:pt x="76" y="212"/>
                    <a:pt x="82" y="219"/>
                    <a:pt x="89" y="225"/>
                  </a:cubicBezTo>
                  <a:cubicBezTo>
                    <a:pt x="95" y="230"/>
                    <a:pt x="103" y="234"/>
                    <a:pt x="107" y="242"/>
                  </a:cubicBezTo>
                  <a:cubicBezTo>
                    <a:pt x="108" y="241"/>
                    <a:pt x="108" y="241"/>
                    <a:pt x="109" y="240"/>
                  </a:cubicBezTo>
                  <a:cubicBezTo>
                    <a:pt x="84" y="234"/>
                    <a:pt x="66" y="211"/>
                    <a:pt x="54" y="190"/>
                  </a:cubicBezTo>
                  <a:cubicBezTo>
                    <a:pt x="38" y="165"/>
                    <a:pt x="27" y="136"/>
                    <a:pt x="25" y="107"/>
                  </a:cubicBezTo>
                  <a:cubicBezTo>
                    <a:pt x="25" y="100"/>
                    <a:pt x="25" y="93"/>
                    <a:pt x="25" y="86"/>
                  </a:cubicBezTo>
                  <a:cubicBezTo>
                    <a:pt x="25" y="81"/>
                    <a:pt x="24" y="73"/>
                    <a:pt x="20" y="69"/>
                  </a:cubicBezTo>
                  <a:cubicBezTo>
                    <a:pt x="19" y="69"/>
                    <a:pt x="18" y="69"/>
                    <a:pt x="18" y="70"/>
                  </a:cubicBezTo>
                  <a:cubicBezTo>
                    <a:pt x="12" y="79"/>
                    <a:pt x="14" y="91"/>
                    <a:pt x="17" y="101"/>
                  </a:cubicBezTo>
                  <a:cubicBezTo>
                    <a:pt x="21" y="112"/>
                    <a:pt x="26" y="124"/>
                    <a:pt x="30" y="135"/>
                  </a:cubicBezTo>
                  <a:cubicBezTo>
                    <a:pt x="42" y="164"/>
                    <a:pt x="61" y="190"/>
                    <a:pt x="82" y="213"/>
                  </a:cubicBezTo>
                  <a:cubicBezTo>
                    <a:pt x="102" y="236"/>
                    <a:pt x="127" y="254"/>
                    <a:pt x="152" y="270"/>
                  </a:cubicBezTo>
                  <a:cubicBezTo>
                    <a:pt x="165" y="278"/>
                    <a:pt x="178" y="286"/>
                    <a:pt x="192" y="291"/>
                  </a:cubicBezTo>
                  <a:cubicBezTo>
                    <a:pt x="206" y="296"/>
                    <a:pt x="221" y="298"/>
                    <a:pt x="236" y="303"/>
                  </a:cubicBezTo>
                  <a:cubicBezTo>
                    <a:pt x="236" y="302"/>
                    <a:pt x="236" y="301"/>
                    <a:pt x="236" y="301"/>
                  </a:cubicBezTo>
                  <a:cubicBezTo>
                    <a:pt x="195" y="302"/>
                    <a:pt x="163" y="272"/>
                    <a:pt x="126" y="260"/>
                  </a:cubicBezTo>
                  <a:cubicBezTo>
                    <a:pt x="124" y="259"/>
                    <a:pt x="123" y="261"/>
                    <a:pt x="124" y="262"/>
                  </a:cubicBezTo>
                  <a:cubicBezTo>
                    <a:pt x="135" y="271"/>
                    <a:pt x="148" y="276"/>
                    <a:pt x="161" y="280"/>
                  </a:cubicBezTo>
                  <a:cubicBezTo>
                    <a:pt x="174" y="284"/>
                    <a:pt x="188" y="288"/>
                    <a:pt x="202" y="291"/>
                  </a:cubicBezTo>
                  <a:cubicBezTo>
                    <a:pt x="218" y="295"/>
                    <a:pt x="235" y="297"/>
                    <a:pt x="251" y="294"/>
                  </a:cubicBezTo>
                  <a:cubicBezTo>
                    <a:pt x="258" y="293"/>
                    <a:pt x="265" y="291"/>
                    <a:pt x="272" y="289"/>
                  </a:cubicBezTo>
                  <a:cubicBezTo>
                    <a:pt x="278" y="288"/>
                    <a:pt x="285" y="285"/>
                    <a:pt x="291" y="283"/>
                  </a:cubicBezTo>
                  <a:cubicBezTo>
                    <a:pt x="297" y="280"/>
                    <a:pt x="302" y="277"/>
                    <a:pt x="307" y="273"/>
                  </a:cubicBezTo>
                  <a:cubicBezTo>
                    <a:pt x="311" y="268"/>
                    <a:pt x="314" y="262"/>
                    <a:pt x="317" y="256"/>
                  </a:cubicBezTo>
                  <a:cubicBezTo>
                    <a:pt x="323" y="243"/>
                    <a:pt x="326" y="228"/>
                    <a:pt x="326" y="214"/>
                  </a:cubicBezTo>
                  <a:cubicBezTo>
                    <a:pt x="325" y="197"/>
                    <a:pt x="320" y="181"/>
                    <a:pt x="314" y="166"/>
                  </a:cubicBezTo>
                  <a:cubicBezTo>
                    <a:pt x="308" y="152"/>
                    <a:pt x="302" y="138"/>
                    <a:pt x="296" y="124"/>
                  </a:cubicBezTo>
                  <a:cubicBezTo>
                    <a:pt x="289" y="108"/>
                    <a:pt x="280" y="94"/>
                    <a:pt x="267" y="83"/>
                  </a:cubicBezTo>
                  <a:cubicBezTo>
                    <a:pt x="265" y="81"/>
                    <a:pt x="264" y="84"/>
                    <a:pt x="265" y="85"/>
                  </a:cubicBezTo>
                  <a:cubicBezTo>
                    <a:pt x="287" y="103"/>
                    <a:pt x="302" y="128"/>
                    <a:pt x="311" y="155"/>
                  </a:cubicBezTo>
                  <a:cubicBezTo>
                    <a:pt x="319" y="182"/>
                    <a:pt x="319" y="211"/>
                    <a:pt x="313" y="238"/>
                  </a:cubicBezTo>
                  <a:cubicBezTo>
                    <a:pt x="310" y="250"/>
                    <a:pt x="306" y="263"/>
                    <a:pt x="298" y="273"/>
                  </a:cubicBezTo>
                  <a:cubicBezTo>
                    <a:pt x="291" y="281"/>
                    <a:pt x="281" y="286"/>
                    <a:pt x="270" y="289"/>
                  </a:cubicBezTo>
                  <a:cubicBezTo>
                    <a:pt x="249" y="294"/>
                    <a:pt x="226" y="292"/>
                    <a:pt x="205" y="296"/>
                  </a:cubicBezTo>
                  <a:cubicBezTo>
                    <a:pt x="203" y="297"/>
                    <a:pt x="203" y="298"/>
                    <a:pt x="204" y="299"/>
                  </a:cubicBezTo>
                  <a:cubicBezTo>
                    <a:pt x="211" y="306"/>
                    <a:pt x="224" y="307"/>
                    <a:pt x="233" y="308"/>
                  </a:cubicBezTo>
                  <a:cubicBezTo>
                    <a:pt x="245" y="308"/>
                    <a:pt x="256" y="307"/>
                    <a:pt x="266" y="303"/>
                  </a:cubicBezTo>
                  <a:cubicBezTo>
                    <a:pt x="279" y="298"/>
                    <a:pt x="291" y="288"/>
                    <a:pt x="300" y="278"/>
                  </a:cubicBezTo>
                  <a:cubicBezTo>
                    <a:pt x="310" y="267"/>
                    <a:pt x="317" y="254"/>
                    <a:pt x="321" y="240"/>
                  </a:cubicBezTo>
                  <a:cubicBezTo>
                    <a:pt x="330" y="204"/>
                    <a:pt x="312" y="170"/>
                    <a:pt x="300" y="137"/>
                  </a:cubicBezTo>
                  <a:cubicBezTo>
                    <a:pt x="299" y="138"/>
                    <a:pt x="298" y="138"/>
                    <a:pt x="297" y="139"/>
                  </a:cubicBezTo>
                  <a:cubicBezTo>
                    <a:pt x="315" y="158"/>
                    <a:pt x="321" y="189"/>
                    <a:pt x="317" y="214"/>
                  </a:cubicBezTo>
                  <a:cubicBezTo>
                    <a:pt x="313" y="242"/>
                    <a:pt x="292" y="267"/>
                    <a:pt x="266" y="278"/>
                  </a:cubicBezTo>
                  <a:cubicBezTo>
                    <a:pt x="252" y="284"/>
                    <a:pt x="236" y="287"/>
                    <a:pt x="221" y="286"/>
                  </a:cubicBezTo>
                  <a:cubicBezTo>
                    <a:pt x="214" y="286"/>
                    <a:pt x="206" y="284"/>
                    <a:pt x="199" y="282"/>
                  </a:cubicBezTo>
                  <a:cubicBezTo>
                    <a:pt x="191" y="280"/>
                    <a:pt x="184" y="276"/>
                    <a:pt x="177" y="273"/>
                  </a:cubicBezTo>
                  <a:cubicBezTo>
                    <a:pt x="149" y="259"/>
                    <a:pt x="118" y="248"/>
                    <a:pt x="93" y="229"/>
                  </a:cubicBezTo>
                  <a:cubicBezTo>
                    <a:pt x="69" y="210"/>
                    <a:pt x="46" y="189"/>
                    <a:pt x="31" y="163"/>
                  </a:cubicBezTo>
                  <a:cubicBezTo>
                    <a:pt x="23" y="150"/>
                    <a:pt x="18" y="135"/>
                    <a:pt x="16" y="120"/>
                  </a:cubicBezTo>
                  <a:cubicBezTo>
                    <a:pt x="14" y="107"/>
                    <a:pt x="15" y="94"/>
                    <a:pt x="18" y="81"/>
                  </a:cubicBezTo>
                  <a:cubicBezTo>
                    <a:pt x="22" y="60"/>
                    <a:pt x="32" y="40"/>
                    <a:pt x="51" y="29"/>
                  </a:cubicBezTo>
                  <a:cubicBezTo>
                    <a:pt x="62" y="23"/>
                    <a:pt x="73" y="20"/>
                    <a:pt x="84" y="19"/>
                  </a:cubicBezTo>
                  <a:cubicBezTo>
                    <a:pt x="92" y="19"/>
                    <a:pt x="100" y="19"/>
                    <a:pt x="108" y="19"/>
                  </a:cubicBezTo>
                  <a:cubicBezTo>
                    <a:pt x="117" y="19"/>
                    <a:pt x="125" y="20"/>
                    <a:pt x="133" y="21"/>
                  </a:cubicBezTo>
                  <a:cubicBezTo>
                    <a:pt x="147" y="23"/>
                    <a:pt x="159" y="27"/>
                    <a:pt x="172" y="32"/>
                  </a:cubicBezTo>
                  <a:cubicBezTo>
                    <a:pt x="178" y="34"/>
                    <a:pt x="184" y="37"/>
                    <a:pt x="190" y="40"/>
                  </a:cubicBezTo>
                  <a:cubicBezTo>
                    <a:pt x="195" y="43"/>
                    <a:pt x="200" y="46"/>
                    <a:pt x="206" y="48"/>
                  </a:cubicBezTo>
                  <a:cubicBezTo>
                    <a:pt x="208" y="49"/>
                    <a:pt x="209" y="46"/>
                    <a:pt x="207" y="46"/>
                  </a:cubicBezTo>
                  <a:cubicBezTo>
                    <a:pt x="200" y="43"/>
                    <a:pt x="193" y="39"/>
                    <a:pt x="186" y="35"/>
                  </a:cubicBezTo>
                  <a:cubicBezTo>
                    <a:pt x="179" y="31"/>
                    <a:pt x="171" y="28"/>
                    <a:pt x="164" y="26"/>
                  </a:cubicBezTo>
                  <a:cubicBezTo>
                    <a:pt x="148" y="20"/>
                    <a:pt x="131" y="17"/>
                    <a:pt x="115" y="17"/>
                  </a:cubicBezTo>
                  <a:cubicBezTo>
                    <a:pt x="100" y="16"/>
                    <a:pt x="86" y="15"/>
                    <a:pt x="72" y="18"/>
                  </a:cubicBezTo>
                  <a:cubicBezTo>
                    <a:pt x="61" y="20"/>
                    <a:pt x="51" y="25"/>
                    <a:pt x="43" y="31"/>
                  </a:cubicBezTo>
                  <a:cubicBezTo>
                    <a:pt x="26" y="44"/>
                    <a:pt x="17" y="65"/>
                    <a:pt x="14" y="86"/>
                  </a:cubicBezTo>
                  <a:cubicBezTo>
                    <a:pt x="12" y="99"/>
                    <a:pt x="12" y="112"/>
                    <a:pt x="14" y="125"/>
                  </a:cubicBezTo>
                  <a:cubicBezTo>
                    <a:pt x="16" y="139"/>
                    <a:pt x="22" y="153"/>
                    <a:pt x="29" y="165"/>
                  </a:cubicBezTo>
                  <a:cubicBezTo>
                    <a:pt x="45" y="191"/>
                    <a:pt x="67" y="212"/>
                    <a:pt x="90" y="230"/>
                  </a:cubicBezTo>
                  <a:cubicBezTo>
                    <a:pt x="116" y="250"/>
                    <a:pt x="145" y="260"/>
                    <a:pt x="174" y="274"/>
                  </a:cubicBezTo>
                  <a:cubicBezTo>
                    <a:pt x="181" y="277"/>
                    <a:pt x="188" y="281"/>
                    <a:pt x="195" y="284"/>
                  </a:cubicBezTo>
                  <a:cubicBezTo>
                    <a:pt x="202" y="286"/>
                    <a:pt x="209" y="288"/>
                    <a:pt x="216" y="289"/>
                  </a:cubicBezTo>
                  <a:cubicBezTo>
                    <a:pt x="231" y="290"/>
                    <a:pt x="246" y="287"/>
                    <a:pt x="260" y="283"/>
                  </a:cubicBezTo>
                  <a:cubicBezTo>
                    <a:pt x="287" y="275"/>
                    <a:pt x="308" y="253"/>
                    <a:pt x="317" y="227"/>
                  </a:cubicBezTo>
                  <a:cubicBezTo>
                    <a:pt x="322" y="212"/>
                    <a:pt x="322" y="195"/>
                    <a:pt x="319" y="180"/>
                  </a:cubicBezTo>
                  <a:cubicBezTo>
                    <a:pt x="316" y="164"/>
                    <a:pt x="310" y="149"/>
                    <a:pt x="299" y="137"/>
                  </a:cubicBezTo>
                  <a:cubicBezTo>
                    <a:pt x="298" y="136"/>
                    <a:pt x="296" y="137"/>
                    <a:pt x="297" y="138"/>
                  </a:cubicBezTo>
                  <a:cubicBezTo>
                    <a:pt x="308" y="168"/>
                    <a:pt x="324" y="198"/>
                    <a:pt x="320" y="231"/>
                  </a:cubicBezTo>
                  <a:cubicBezTo>
                    <a:pt x="316" y="261"/>
                    <a:pt x="293" y="288"/>
                    <a:pt x="266" y="300"/>
                  </a:cubicBezTo>
                  <a:cubicBezTo>
                    <a:pt x="256" y="304"/>
                    <a:pt x="245" y="305"/>
                    <a:pt x="234" y="305"/>
                  </a:cubicBezTo>
                  <a:cubicBezTo>
                    <a:pt x="225" y="305"/>
                    <a:pt x="213" y="304"/>
                    <a:pt x="206" y="297"/>
                  </a:cubicBezTo>
                  <a:cubicBezTo>
                    <a:pt x="205" y="298"/>
                    <a:pt x="205" y="298"/>
                    <a:pt x="205" y="299"/>
                  </a:cubicBezTo>
                  <a:cubicBezTo>
                    <a:pt x="227" y="295"/>
                    <a:pt x="251" y="297"/>
                    <a:pt x="273" y="291"/>
                  </a:cubicBezTo>
                  <a:cubicBezTo>
                    <a:pt x="283" y="288"/>
                    <a:pt x="293" y="283"/>
                    <a:pt x="300" y="275"/>
                  </a:cubicBezTo>
                  <a:cubicBezTo>
                    <a:pt x="308" y="265"/>
                    <a:pt x="312" y="252"/>
                    <a:pt x="315" y="240"/>
                  </a:cubicBezTo>
                  <a:cubicBezTo>
                    <a:pt x="328" y="186"/>
                    <a:pt x="313" y="127"/>
                    <a:pt x="273" y="88"/>
                  </a:cubicBezTo>
                  <a:cubicBezTo>
                    <a:pt x="271" y="86"/>
                    <a:pt x="269" y="85"/>
                    <a:pt x="267" y="83"/>
                  </a:cubicBezTo>
                  <a:cubicBezTo>
                    <a:pt x="266" y="83"/>
                    <a:pt x="266" y="84"/>
                    <a:pt x="265" y="85"/>
                  </a:cubicBezTo>
                  <a:cubicBezTo>
                    <a:pt x="277" y="95"/>
                    <a:pt x="285" y="107"/>
                    <a:pt x="292" y="121"/>
                  </a:cubicBezTo>
                  <a:cubicBezTo>
                    <a:pt x="298" y="135"/>
                    <a:pt x="304" y="149"/>
                    <a:pt x="309" y="163"/>
                  </a:cubicBezTo>
                  <a:cubicBezTo>
                    <a:pt x="316" y="178"/>
                    <a:pt x="321" y="194"/>
                    <a:pt x="323" y="211"/>
                  </a:cubicBezTo>
                  <a:cubicBezTo>
                    <a:pt x="324" y="226"/>
                    <a:pt x="320" y="242"/>
                    <a:pt x="314" y="256"/>
                  </a:cubicBezTo>
                  <a:cubicBezTo>
                    <a:pt x="311" y="262"/>
                    <a:pt x="308" y="268"/>
                    <a:pt x="302" y="273"/>
                  </a:cubicBezTo>
                  <a:cubicBezTo>
                    <a:pt x="297" y="277"/>
                    <a:pt x="291" y="280"/>
                    <a:pt x="285" y="282"/>
                  </a:cubicBezTo>
                  <a:cubicBezTo>
                    <a:pt x="271" y="287"/>
                    <a:pt x="256" y="291"/>
                    <a:pt x="242" y="292"/>
                  </a:cubicBezTo>
                  <a:cubicBezTo>
                    <a:pt x="225" y="294"/>
                    <a:pt x="208" y="290"/>
                    <a:pt x="191" y="286"/>
                  </a:cubicBezTo>
                  <a:cubicBezTo>
                    <a:pt x="178" y="282"/>
                    <a:pt x="164" y="279"/>
                    <a:pt x="151" y="274"/>
                  </a:cubicBezTo>
                  <a:cubicBezTo>
                    <a:pt x="142" y="270"/>
                    <a:pt x="134" y="266"/>
                    <a:pt x="126" y="260"/>
                  </a:cubicBezTo>
                  <a:cubicBezTo>
                    <a:pt x="126" y="261"/>
                    <a:pt x="125" y="261"/>
                    <a:pt x="125" y="262"/>
                  </a:cubicBezTo>
                  <a:cubicBezTo>
                    <a:pt x="162" y="275"/>
                    <a:pt x="195" y="305"/>
                    <a:pt x="236" y="303"/>
                  </a:cubicBezTo>
                  <a:cubicBezTo>
                    <a:pt x="238" y="303"/>
                    <a:pt x="238" y="301"/>
                    <a:pt x="237" y="301"/>
                  </a:cubicBezTo>
                  <a:cubicBezTo>
                    <a:pt x="222" y="296"/>
                    <a:pt x="206" y="293"/>
                    <a:pt x="191" y="288"/>
                  </a:cubicBezTo>
                  <a:cubicBezTo>
                    <a:pt x="176" y="283"/>
                    <a:pt x="162" y="273"/>
                    <a:pt x="148" y="265"/>
                  </a:cubicBezTo>
                  <a:cubicBezTo>
                    <a:pt x="135" y="256"/>
                    <a:pt x="121" y="246"/>
                    <a:pt x="109" y="235"/>
                  </a:cubicBezTo>
                  <a:cubicBezTo>
                    <a:pt x="96" y="225"/>
                    <a:pt x="85" y="213"/>
                    <a:pt x="75" y="200"/>
                  </a:cubicBezTo>
                  <a:cubicBezTo>
                    <a:pt x="57" y="179"/>
                    <a:pt x="42" y="156"/>
                    <a:pt x="31" y="130"/>
                  </a:cubicBezTo>
                  <a:cubicBezTo>
                    <a:pt x="28" y="120"/>
                    <a:pt x="23" y="111"/>
                    <a:pt x="20" y="101"/>
                  </a:cubicBezTo>
                  <a:cubicBezTo>
                    <a:pt x="17" y="92"/>
                    <a:pt x="14" y="80"/>
                    <a:pt x="20" y="71"/>
                  </a:cubicBezTo>
                  <a:cubicBezTo>
                    <a:pt x="19" y="71"/>
                    <a:pt x="19" y="72"/>
                    <a:pt x="18" y="72"/>
                  </a:cubicBezTo>
                  <a:cubicBezTo>
                    <a:pt x="22" y="74"/>
                    <a:pt x="22" y="81"/>
                    <a:pt x="22" y="85"/>
                  </a:cubicBezTo>
                  <a:cubicBezTo>
                    <a:pt x="23" y="90"/>
                    <a:pt x="22" y="96"/>
                    <a:pt x="22" y="102"/>
                  </a:cubicBezTo>
                  <a:cubicBezTo>
                    <a:pt x="22" y="116"/>
                    <a:pt x="25" y="130"/>
                    <a:pt x="29" y="143"/>
                  </a:cubicBezTo>
                  <a:cubicBezTo>
                    <a:pt x="37" y="169"/>
                    <a:pt x="50" y="194"/>
                    <a:pt x="67" y="214"/>
                  </a:cubicBezTo>
                  <a:cubicBezTo>
                    <a:pt x="78" y="227"/>
                    <a:pt x="92" y="239"/>
                    <a:pt x="108" y="243"/>
                  </a:cubicBezTo>
                  <a:cubicBezTo>
                    <a:pt x="109" y="243"/>
                    <a:pt x="110" y="242"/>
                    <a:pt x="110" y="241"/>
                  </a:cubicBezTo>
                  <a:cubicBezTo>
                    <a:pt x="107" y="235"/>
                    <a:pt x="101" y="231"/>
                    <a:pt x="96" y="227"/>
                  </a:cubicBezTo>
                  <a:cubicBezTo>
                    <a:pt x="90" y="222"/>
                    <a:pt x="84" y="217"/>
                    <a:pt x="79" y="211"/>
                  </a:cubicBezTo>
                  <a:cubicBezTo>
                    <a:pt x="73" y="205"/>
                    <a:pt x="68" y="199"/>
                    <a:pt x="62" y="193"/>
                  </a:cubicBezTo>
                  <a:cubicBezTo>
                    <a:pt x="56" y="188"/>
                    <a:pt x="51" y="182"/>
                    <a:pt x="46" y="176"/>
                  </a:cubicBezTo>
                  <a:cubicBezTo>
                    <a:pt x="36" y="164"/>
                    <a:pt x="27" y="151"/>
                    <a:pt x="20" y="137"/>
                  </a:cubicBezTo>
                  <a:cubicBezTo>
                    <a:pt x="14" y="122"/>
                    <a:pt x="12" y="106"/>
                    <a:pt x="13" y="90"/>
                  </a:cubicBezTo>
                  <a:cubicBezTo>
                    <a:pt x="13" y="75"/>
                    <a:pt x="17" y="60"/>
                    <a:pt x="25" y="47"/>
                  </a:cubicBezTo>
                  <a:cubicBezTo>
                    <a:pt x="28" y="41"/>
                    <a:pt x="32" y="37"/>
                    <a:pt x="38" y="33"/>
                  </a:cubicBezTo>
                  <a:cubicBezTo>
                    <a:pt x="44" y="29"/>
                    <a:pt x="51" y="27"/>
                    <a:pt x="58" y="24"/>
                  </a:cubicBezTo>
                  <a:cubicBezTo>
                    <a:pt x="75" y="19"/>
                    <a:pt x="91" y="13"/>
                    <a:pt x="109" y="12"/>
                  </a:cubicBezTo>
                  <a:cubicBezTo>
                    <a:pt x="126" y="10"/>
                    <a:pt x="143" y="13"/>
                    <a:pt x="159" y="18"/>
                  </a:cubicBezTo>
                  <a:cubicBezTo>
                    <a:pt x="172" y="22"/>
                    <a:pt x="184" y="27"/>
                    <a:pt x="197" y="32"/>
                  </a:cubicBezTo>
                  <a:cubicBezTo>
                    <a:pt x="209" y="37"/>
                    <a:pt x="222" y="44"/>
                    <a:pt x="231" y="54"/>
                  </a:cubicBezTo>
                  <a:cubicBezTo>
                    <a:pt x="231" y="53"/>
                    <a:pt x="232" y="52"/>
                    <a:pt x="233" y="52"/>
                  </a:cubicBezTo>
                  <a:cubicBezTo>
                    <a:pt x="220" y="43"/>
                    <a:pt x="208" y="35"/>
                    <a:pt x="195" y="27"/>
                  </a:cubicBezTo>
                  <a:cubicBezTo>
                    <a:pt x="182" y="20"/>
                    <a:pt x="168" y="14"/>
                    <a:pt x="154" y="10"/>
                  </a:cubicBezTo>
                  <a:cubicBezTo>
                    <a:pt x="123" y="1"/>
                    <a:pt x="89" y="0"/>
                    <a:pt x="59" y="11"/>
                  </a:cubicBezTo>
                  <a:cubicBezTo>
                    <a:pt x="34" y="21"/>
                    <a:pt x="19" y="44"/>
                    <a:pt x="9" y="68"/>
                  </a:cubicBezTo>
                  <a:cubicBezTo>
                    <a:pt x="7" y="75"/>
                    <a:pt x="4" y="81"/>
                    <a:pt x="2" y="88"/>
                  </a:cubicBezTo>
                  <a:cubicBezTo>
                    <a:pt x="0" y="95"/>
                    <a:pt x="0" y="103"/>
                    <a:pt x="0" y="111"/>
                  </a:cubicBezTo>
                  <a:cubicBezTo>
                    <a:pt x="1" y="127"/>
                    <a:pt x="8" y="143"/>
                    <a:pt x="15" y="156"/>
                  </a:cubicBezTo>
                  <a:cubicBezTo>
                    <a:pt x="43" y="206"/>
                    <a:pt x="86" y="246"/>
                    <a:pt x="137" y="269"/>
                  </a:cubicBezTo>
                  <a:cubicBezTo>
                    <a:pt x="165" y="282"/>
                    <a:pt x="195" y="294"/>
                    <a:pt x="226" y="296"/>
                  </a:cubicBezTo>
                  <a:cubicBezTo>
                    <a:pt x="253" y="298"/>
                    <a:pt x="282" y="291"/>
                    <a:pt x="304" y="273"/>
                  </a:cubicBezTo>
                  <a:cubicBezTo>
                    <a:pt x="322" y="257"/>
                    <a:pt x="332" y="235"/>
                    <a:pt x="332" y="211"/>
                  </a:cubicBezTo>
                  <a:cubicBezTo>
                    <a:pt x="333" y="180"/>
                    <a:pt x="320" y="151"/>
                    <a:pt x="303" y="126"/>
                  </a:cubicBezTo>
                  <a:cubicBezTo>
                    <a:pt x="291" y="108"/>
                    <a:pt x="277" y="92"/>
                    <a:pt x="262" y="78"/>
                  </a:cubicBezTo>
                  <a:cubicBezTo>
                    <a:pt x="261" y="79"/>
                    <a:pt x="261" y="79"/>
                    <a:pt x="260" y="80"/>
                  </a:cubicBezTo>
                  <a:cubicBezTo>
                    <a:pt x="284" y="87"/>
                    <a:pt x="295" y="112"/>
                    <a:pt x="300" y="134"/>
                  </a:cubicBezTo>
                  <a:cubicBezTo>
                    <a:pt x="303" y="146"/>
                    <a:pt x="305" y="158"/>
                    <a:pt x="306" y="170"/>
                  </a:cubicBezTo>
                  <a:cubicBezTo>
                    <a:pt x="309" y="186"/>
                    <a:pt x="312" y="201"/>
                    <a:pt x="312" y="217"/>
                  </a:cubicBezTo>
                  <a:cubicBezTo>
                    <a:pt x="311" y="246"/>
                    <a:pt x="296" y="275"/>
                    <a:pt x="274" y="293"/>
                  </a:cubicBezTo>
                  <a:cubicBezTo>
                    <a:pt x="264" y="303"/>
                    <a:pt x="251" y="308"/>
                    <a:pt x="236" y="309"/>
                  </a:cubicBezTo>
                  <a:cubicBezTo>
                    <a:pt x="222" y="310"/>
                    <a:pt x="207" y="306"/>
                    <a:pt x="194" y="301"/>
                  </a:cubicBezTo>
                  <a:cubicBezTo>
                    <a:pt x="167" y="291"/>
                    <a:pt x="143" y="274"/>
                    <a:pt x="121" y="256"/>
                  </a:cubicBezTo>
                  <a:cubicBezTo>
                    <a:pt x="98" y="238"/>
                    <a:pt x="77" y="218"/>
                    <a:pt x="58" y="195"/>
                  </a:cubicBezTo>
                  <a:cubicBezTo>
                    <a:pt x="40" y="173"/>
                    <a:pt x="25" y="147"/>
                    <a:pt x="19" y="119"/>
                  </a:cubicBezTo>
                  <a:cubicBezTo>
                    <a:pt x="15" y="105"/>
                    <a:pt x="14" y="91"/>
                    <a:pt x="16" y="77"/>
                  </a:cubicBezTo>
                  <a:cubicBezTo>
                    <a:pt x="17" y="64"/>
                    <a:pt x="20" y="50"/>
                    <a:pt x="27" y="39"/>
                  </a:cubicBezTo>
                  <a:cubicBezTo>
                    <a:pt x="34" y="30"/>
                    <a:pt x="44" y="23"/>
                    <a:pt x="54" y="17"/>
                  </a:cubicBezTo>
                  <a:cubicBezTo>
                    <a:pt x="64" y="12"/>
                    <a:pt x="76" y="8"/>
                    <a:pt x="88" y="7"/>
                  </a:cubicBezTo>
                  <a:cubicBezTo>
                    <a:pt x="101" y="5"/>
                    <a:pt x="114" y="7"/>
                    <a:pt x="127" y="9"/>
                  </a:cubicBezTo>
                  <a:cubicBezTo>
                    <a:pt x="143" y="12"/>
                    <a:pt x="158" y="17"/>
                    <a:pt x="174" y="22"/>
                  </a:cubicBezTo>
                  <a:cubicBezTo>
                    <a:pt x="192" y="29"/>
                    <a:pt x="210" y="38"/>
                    <a:pt x="226" y="49"/>
                  </a:cubicBezTo>
                  <a:cubicBezTo>
                    <a:pt x="228" y="50"/>
                    <a:pt x="229" y="47"/>
                    <a:pt x="228" y="46"/>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6" name="Freeform 32"/>
            <p:cNvSpPr>
              <a:spLocks noChangeArrowheads="1"/>
            </p:cNvSpPr>
            <p:nvPr/>
          </p:nvSpPr>
          <p:spPr bwMode="auto">
            <a:xfrm>
              <a:off x="3293" y="2019"/>
              <a:ext cx="1005" cy="926"/>
            </a:xfrm>
            <a:custGeom>
              <a:avLst/>
              <a:gdLst>
                <a:gd name="T0" fmla="*/ 1249192 w 520"/>
                <a:gd name="T1" fmla="*/ 163272 h 479"/>
                <a:gd name="T2" fmla="*/ 90357 w 520"/>
                <a:gd name="T3" fmla="*/ 1179608 h 479"/>
                <a:gd name="T4" fmla="*/ 426358 w 520"/>
                <a:gd name="T5" fmla="*/ 2443691 h 479"/>
                <a:gd name="T6" fmla="*/ 991042 w 520"/>
                <a:gd name="T7" fmla="*/ 3228871 h 479"/>
                <a:gd name="T8" fmla="*/ 2143139 w 520"/>
                <a:gd name="T9" fmla="*/ 4215338 h 479"/>
                <a:gd name="T10" fmla="*/ 4750442 w 520"/>
                <a:gd name="T11" fmla="*/ 4571764 h 479"/>
                <a:gd name="T12" fmla="*/ 5145581 w 520"/>
                <a:gd name="T13" fmla="*/ 3144408 h 479"/>
                <a:gd name="T14" fmla="*/ 4851632 w 520"/>
                <a:gd name="T15" fmla="*/ 2343779 h 479"/>
                <a:gd name="T16" fmla="*/ 4024588 w 520"/>
                <a:gd name="T17" fmla="*/ 1179608 h 479"/>
                <a:gd name="T18" fmla="*/ 4298953 w 520"/>
                <a:gd name="T19" fmla="*/ 1506936 h 479"/>
                <a:gd name="T20" fmla="*/ 5104872 w 520"/>
                <a:gd name="T21" fmla="*/ 2793647 h 479"/>
                <a:gd name="T22" fmla="*/ 5223816 w 520"/>
                <a:gd name="T23" fmla="*/ 3645921 h 479"/>
                <a:gd name="T24" fmla="*/ 4598289 w 520"/>
                <a:gd name="T25" fmla="*/ 4645359 h 479"/>
                <a:gd name="T26" fmla="*/ 3652603 w 520"/>
                <a:gd name="T27" fmla="*/ 4735864 h 479"/>
                <a:gd name="T28" fmla="*/ 2688280 w 520"/>
                <a:gd name="T29" fmla="*/ 4549152 h 479"/>
                <a:gd name="T30" fmla="*/ 1470367 w 520"/>
                <a:gd name="T31" fmla="*/ 3686690 h 479"/>
                <a:gd name="T32" fmla="*/ 111420 w 520"/>
                <a:gd name="T33" fmla="*/ 1342884 h 479"/>
                <a:gd name="T34" fmla="*/ 771631 w 520"/>
                <a:gd name="T35" fmla="*/ 417054 h 479"/>
                <a:gd name="T36" fmla="*/ 2161069 w 520"/>
                <a:gd name="T37" fmla="*/ 196051 h 479"/>
                <a:gd name="T38" fmla="*/ 3370372 w 520"/>
                <a:gd name="T39" fmla="*/ 785157 h 479"/>
                <a:gd name="T40" fmla="*/ 3753644 w 520"/>
                <a:gd name="T41" fmla="*/ 1004644 h 479"/>
                <a:gd name="T42" fmla="*/ 3004536 w 520"/>
                <a:gd name="T43" fmla="*/ 531371 h 479"/>
                <a:gd name="T44" fmla="*/ 530124 w 520"/>
                <a:gd name="T45" fmla="*/ 501511 h 479"/>
                <a:gd name="T46" fmla="*/ 151985 w 520"/>
                <a:gd name="T47" fmla="*/ 1942172 h 479"/>
                <a:gd name="T48" fmla="*/ 1187471 w 520"/>
                <a:gd name="T49" fmla="*/ 3413232 h 479"/>
                <a:gd name="T50" fmla="*/ 2599425 w 520"/>
                <a:gd name="T51" fmla="*/ 4530980 h 479"/>
                <a:gd name="T52" fmla="*/ 3843594 w 520"/>
                <a:gd name="T53" fmla="*/ 4876536 h 479"/>
                <a:gd name="T54" fmla="*/ 4604355 w 520"/>
                <a:gd name="T55" fmla="*/ 4724129 h 479"/>
                <a:gd name="T56" fmla="*/ 5043525 w 520"/>
                <a:gd name="T57" fmla="*/ 4192746 h 479"/>
                <a:gd name="T58" fmla="*/ 4862530 w 520"/>
                <a:gd name="T59" fmla="*/ 4508381 h 479"/>
                <a:gd name="T60" fmla="*/ 4120970 w 520"/>
                <a:gd name="T61" fmla="*/ 4835767 h 479"/>
                <a:gd name="T62" fmla="*/ 2781409 w 520"/>
                <a:gd name="T63" fmla="*/ 4604590 h 479"/>
                <a:gd name="T64" fmla="*/ 1350233 w 520"/>
                <a:gd name="T65" fmla="*/ 3523416 h 479"/>
                <a:gd name="T66" fmla="*/ 230659 w 520"/>
                <a:gd name="T67" fmla="*/ 2064675 h 479"/>
                <a:gd name="T68" fmla="*/ 500318 w 520"/>
                <a:gd name="T69" fmla="*/ 558515 h 479"/>
                <a:gd name="T70" fmla="*/ 2110989 w 520"/>
                <a:gd name="T71" fmla="*/ 215733 h 479"/>
                <a:gd name="T72" fmla="*/ 3427978 w 520"/>
                <a:gd name="T73" fmla="*/ 794556 h 479"/>
                <a:gd name="T74" fmla="*/ 3742751 w 520"/>
                <a:gd name="T75" fmla="*/ 1004644 h 479"/>
                <a:gd name="T76" fmla="*/ 2933125 w 520"/>
                <a:gd name="T77" fmla="*/ 469513 h 479"/>
                <a:gd name="T78" fmla="*/ 1086214 w 520"/>
                <a:gd name="T79" fmla="*/ 253778 h 479"/>
                <a:gd name="T80" fmla="*/ 325831 w 520"/>
                <a:gd name="T81" fmla="*/ 711601 h 479"/>
                <a:gd name="T82" fmla="*/ 262614 w 520"/>
                <a:gd name="T83" fmla="*/ 2160824 h 479"/>
                <a:gd name="T84" fmla="*/ 2199520 w 520"/>
                <a:gd name="T85" fmla="*/ 4307112 h 479"/>
                <a:gd name="T86" fmla="*/ 3085932 w 520"/>
                <a:gd name="T87" fmla="*/ 4703040 h 479"/>
                <a:gd name="T88" fmla="*/ 4057334 w 520"/>
                <a:gd name="T89" fmla="*/ 4776648 h 479"/>
                <a:gd name="T90" fmla="*/ 4897568 w 520"/>
                <a:gd name="T91" fmla="*/ 4498997 h 479"/>
                <a:gd name="T92" fmla="*/ 5187584 w 520"/>
                <a:gd name="T93" fmla="*/ 2992045 h 479"/>
                <a:gd name="T94" fmla="*/ 4493069 w 520"/>
                <a:gd name="T95" fmla="*/ 1681135 h 479"/>
                <a:gd name="T96" fmla="*/ 4176681 w 520"/>
                <a:gd name="T97" fmla="*/ 1321810 h 479"/>
                <a:gd name="T98" fmla="*/ 3995687 w 520"/>
                <a:gd name="T99" fmla="*/ 1202211 h 479"/>
                <a:gd name="T100" fmla="*/ 4851632 w 520"/>
                <a:gd name="T101" fmla="*/ 2392040 h 479"/>
                <a:gd name="T102" fmla="*/ 5195618 w 520"/>
                <a:gd name="T103" fmla="*/ 3623322 h 479"/>
                <a:gd name="T104" fmla="*/ 4918513 w 520"/>
                <a:gd name="T105" fmla="*/ 4376543 h 479"/>
                <a:gd name="T106" fmla="*/ 3652603 w 520"/>
                <a:gd name="T107" fmla="*/ 4787497 h 479"/>
                <a:gd name="T108" fmla="*/ 1554586 w 520"/>
                <a:gd name="T109" fmla="*/ 3734916 h 479"/>
                <a:gd name="T110" fmla="*/ 827339 w 520"/>
                <a:gd name="T111" fmla="*/ 3002225 h 479"/>
                <a:gd name="T112" fmla="*/ 101198 w 520"/>
                <a:gd name="T113" fmla="*/ 1331975 h 479"/>
                <a:gd name="T114" fmla="*/ 1176567 w 520"/>
                <a:gd name="T115" fmla="*/ 215733 h 479"/>
                <a:gd name="T116" fmla="*/ 3090360 w 520"/>
                <a:gd name="T117" fmla="*/ 519681 h 47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20" h="479">
                  <a:moveTo>
                    <a:pt x="306" y="48"/>
                  </a:moveTo>
                  <a:cubicBezTo>
                    <a:pt x="249" y="23"/>
                    <a:pt x="186" y="0"/>
                    <a:pt x="123" y="16"/>
                  </a:cubicBezTo>
                  <a:cubicBezTo>
                    <a:pt x="97" y="23"/>
                    <a:pt x="72" y="36"/>
                    <a:pt x="51" y="52"/>
                  </a:cubicBezTo>
                  <a:cubicBezTo>
                    <a:pt x="31" y="69"/>
                    <a:pt x="16" y="91"/>
                    <a:pt x="9" y="116"/>
                  </a:cubicBezTo>
                  <a:cubicBezTo>
                    <a:pt x="2" y="144"/>
                    <a:pt x="10" y="174"/>
                    <a:pt x="22" y="200"/>
                  </a:cubicBezTo>
                  <a:cubicBezTo>
                    <a:pt x="28" y="214"/>
                    <a:pt x="35" y="227"/>
                    <a:pt x="42" y="240"/>
                  </a:cubicBezTo>
                  <a:cubicBezTo>
                    <a:pt x="50" y="253"/>
                    <a:pt x="57" y="266"/>
                    <a:pt x="66" y="278"/>
                  </a:cubicBezTo>
                  <a:cubicBezTo>
                    <a:pt x="76" y="292"/>
                    <a:pt x="87" y="305"/>
                    <a:pt x="98" y="317"/>
                  </a:cubicBezTo>
                  <a:cubicBezTo>
                    <a:pt x="110" y="329"/>
                    <a:pt x="121" y="341"/>
                    <a:pt x="133" y="353"/>
                  </a:cubicBezTo>
                  <a:cubicBezTo>
                    <a:pt x="157" y="376"/>
                    <a:pt x="183" y="396"/>
                    <a:pt x="211" y="414"/>
                  </a:cubicBezTo>
                  <a:cubicBezTo>
                    <a:pt x="250" y="440"/>
                    <a:pt x="293" y="460"/>
                    <a:pt x="339" y="469"/>
                  </a:cubicBezTo>
                  <a:cubicBezTo>
                    <a:pt x="383" y="479"/>
                    <a:pt x="432" y="477"/>
                    <a:pt x="468" y="449"/>
                  </a:cubicBezTo>
                  <a:cubicBezTo>
                    <a:pt x="488" y="435"/>
                    <a:pt x="503" y="413"/>
                    <a:pt x="510" y="389"/>
                  </a:cubicBezTo>
                  <a:cubicBezTo>
                    <a:pt x="518" y="363"/>
                    <a:pt x="514" y="335"/>
                    <a:pt x="507" y="309"/>
                  </a:cubicBezTo>
                  <a:cubicBezTo>
                    <a:pt x="504" y="295"/>
                    <a:pt x="499" y="282"/>
                    <a:pt x="495" y="269"/>
                  </a:cubicBezTo>
                  <a:cubicBezTo>
                    <a:pt x="489" y="256"/>
                    <a:pt x="484" y="243"/>
                    <a:pt x="478" y="230"/>
                  </a:cubicBezTo>
                  <a:cubicBezTo>
                    <a:pt x="464" y="201"/>
                    <a:pt x="446" y="175"/>
                    <a:pt x="426" y="150"/>
                  </a:cubicBezTo>
                  <a:cubicBezTo>
                    <a:pt x="417" y="139"/>
                    <a:pt x="407" y="127"/>
                    <a:pt x="397" y="116"/>
                  </a:cubicBezTo>
                  <a:cubicBezTo>
                    <a:pt x="396" y="116"/>
                    <a:pt x="395" y="117"/>
                    <a:pt x="395" y="118"/>
                  </a:cubicBezTo>
                  <a:cubicBezTo>
                    <a:pt x="407" y="125"/>
                    <a:pt x="415" y="138"/>
                    <a:pt x="424" y="148"/>
                  </a:cubicBezTo>
                  <a:cubicBezTo>
                    <a:pt x="435" y="161"/>
                    <a:pt x="446" y="174"/>
                    <a:pt x="456" y="187"/>
                  </a:cubicBezTo>
                  <a:cubicBezTo>
                    <a:pt x="475" y="214"/>
                    <a:pt x="493" y="243"/>
                    <a:pt x="503" y="274"/>
                  </a:cubicBezTo>
                  <a:cubicBezTo>
                    <a:pt x="508" y="288"/>
                    <a:pt x="510" y="303"/>
                    <a:pt x="513" y="317"/>
                  </a:cubicBezTo>
                  <a:cubicBezTo>
                    <a:pt x="514" y="331"/>
                    <a:pt x="515" y="344"/>
                    <a:pt x="515" y="358"/>
                  </a:cubicBezTo>
                  <a:cubicBezTo>
                    <a:pt x="514" y="384"/>
                    <a:pt x="507" y="411"/>
                    <a:pt x="490" y="432"/>
                  </a:cubicBezTo>
                  <a:cubicBezTo>
                    <a:pt x="480" y="443"/>
                    <a:pt x="467" y="450"/>
                    <a:pt x="453" y="456"/>
                  </a:cubicBezTo>
                  <a:cubicBezTo>
                    <a:pt x="439" y="461"/>
                    <a:pt x="423" y="464"/>
                    <a:pt x="408" y="466"/>
                  </a:cubicBezTo>
                  <a:cubicBezTo>
                    <a:pt x="392" y="468"/>
                    <a:pt x="376" y="467"/>
                    <a:pt x="360" y="465"/>
                  </a:cubicBezTo>
                  <a:cubicBezTo>
                    <a:pt x="343" y="464"/>
                    <a:pt x="327" y="462"/>
                    <a:pt x="311" y="460"/>
                  </a:cubicBezTo>
                  <a:cubicBezTo>
                    <a:pt x="295" y="458"/>
                    <a:pt x="279" y="454"/>
                    <a:pt x="265" y="447"/>
                  </a:cubicBezTo>
                  <a:cubicBezTo>
                    <a:pt x="250" y="440"/>
                    <a:pt x="235" y="431"/>
                    <a:pt x="221" y="422"/>
                  </a:cubicBezTo>
                  <a:cubicBezTo>
                    <a:pt x="194" y="404"/>
                    <a:pt x="169" y="383"/>
                    <a:pt x="145" y="362"/>
                  </a:cubicBezTo>
                  <a:cubicBezTo>
                    <a:pt x="97" y="319"/>
                    <a:pt x="54" y="269"/>
                    <a:pt x="28" y="210"/>
                  </a:cubicBezTo>
                  <a:cubicBezTo>
                    <a:pt x="18" y="185"/>
                    <a:pt x="10" y="159"/>
                    <a:pt x="11" y="132"/>
                  </a:cubicBezTo>
                  <a:cubicBezTo>
                    <a:pt x="11" y="107"/>
                    <a:pt x="21" y="84"/>
                    <a:pt x="39" y="67"/>
                  </a:cubicBezTo>
                  <a:cubicBezTo>
                    <a:pt x="50" y="56"/>
                    <a:pt x="63" y="48"/>
                    <a:pt x="76" y="41"/>
                  </a:cubicBezTo>
                  <a:cubicBezTo>
                    <a:pt x="90" y="34"/>
                    <a:pt x="104" y="28"/>
                    <a:pt x="119" y="24"/>
                  </a:cubicBezTo>
                  <a:cubicBezTo>
                    <a:pt x="150" y="15"/>
                    <a:pt x="182" y="12"/>
                    <a:pt x="213" y="19"/>
                  </a:cubicBezTo>
                  <a:cubicBezTo>
                    <a:pt x="243" y="25"/>
                    <a:pt x="270" y="38"/>
                    <a:pt x="296" y="53"/>
                  </a:cubicBezTo>
                  <a:cubicBezTo>
                    <a:pt x="309" y="60"/>
                    <a:pt x="320" y="68"/>
                    <a:pt x="332" y="77"/>
                  </a:cubicBezTo>
                  <a:cubicBezTo>
                    <a:pt x="343" y="86"/>
                    <a:pt x="355" y="95"/>
                    <a:pt x="368" y="101"/>
                  </a:cubicBezTo>
                  <a:cubicBezTo>
                    <a:pt x="369" y="102"/>
                    <a:pt x="370" y="100"/>
                    <a:pt x="370" y="99"/>
                  </a:cubicBezTo>
                  <a:cubicBezTo>
                    <a:pt x="364" y="88"/>
                    <a:pt x="351" y="82"/>
                    <a:pt x="341" y="77"/>
                  </a:cubicBezTo>
                  <a:cubicBezTo>
                    <a:pt x="326" y="69"/>
                    <a:pt x="311" y="60"/>
                    <a:pt x="296" y="52"/>
                  </a:cubicBezTo>
                  <a:cubicBezTo>
                    <a:pt x="268" y="38"/>
                    <a:pt x="240" y="26"/>
                    <a:pt x="210" y="19"/>
                  </a:cubicBezTo>
                  <a:cubicBezTo>
                    <a:pt x="156" y="7"/>
                    <a:pt x="97" y="15"/>
                    <a:pt x="52" y="49"/>
                  </a:cubicBezTo>
                  <a:cubicBezTo>
                    <a:pt x="31" y="65"/>
                    <a:pt x="13" y="87"/>
                    <a:pt x="7" y="113"/>
                  </a:cubicBezTo>
                  <a:cubicBezTo>
                    <a:pt x="0" y="139"/>
                    <a:pt x="6" y="166"/>
                    <a:pt x="15" y="191"/>
                  </a:cubicBezTo>
                  <a:cubicBezTo>
                    <a:pt x="25" y="217"/>
                    <a:pt x="41" y="241"/>
                    <a:pt x="57" y="264"/>
                  </a:cubicBezTo>
                  <a:cubicBezTo>
                    <a:pt x="76" y="289"/>
                    <a:pt x="96" y="313"/>
                    <a:pt x="117" y="335"/>
                  </a:cubicBezTo>
                  <a:cubicBezTo>
                    <a:pt x="139" y="357"/>
                    <a:pt x="163" y="376"/>
                    <a:pt x="187" y="395"/>
                  </a:cubicBezTo>
                  <a:cubicBezTo>
                    <a:pt x="209" y="412"/>
                    <a:pt x="232" y="430"/>
                    <a:pt x="256" y="445"/>
                  </a:cubicBezTo>
                  <a:cubicBezTo>
                    <a:pt x="280" y="459"/>
                    <a:pt x="306" y="471"/>
                    <a:pt x="333" y="476"/>
                  </a:cubicBezTo>
                  <a:cubicBezTo>
                    <a:pt x="348" y="478"/>
                    <a:pt x="364" y="479"/>
                    <a:pt x="379" y="479"/>
                  </a:cubicBezTo>
                  <a:cubicBezTo>
                    <a:pt x="395" y="479"/>
                    <a:pt x="411" y="478"/>
                    <a:pt x="427" y="474"/>
                  </a:cubicBezTo>
                  <a:cubicBezTo>
                    <a:pt x="436" y="472"/>
                    <a:pt x="445" y="468"/>
                    <a:pt x="454" y="464"/>
                  </a:cubicBezTo>
                  <a:cubicBezTo>
                    <a:pt x="461" y="461"/>
                    <a:pt x="468" y="457"/>
                    <a:pt x="474" y="452"/>
                  </a:cubicBezTo>
                  <a:cubicBezTo>
                    <a:pt x="486" y="442"/>
                    <a:pt x="494" y="428"/>
                    <a:pt x="497" y="412"/>
                  </a:cubicBezTo>
                  <a:cubicBezTo>
                    <a:pt x="497" y="410"/>
                    <a:pt x="494" y="410"/>
                    <a:pt x="494" y="412"/>
                  </a:cubicBezTo>
                  <a:cubicBezTo>
                    <a:pt x="492" y="424"/>
                    <a:pt x="487" y="435"/>
                    <a:pt x="479" y="443"/>
                  </a:cubicBezTo>
                  <a:cubicBezTo>
                    <a:pt x="471" y="452"/>
                    <a:pt x="460" y="458"/>
                    <a:pt x="450" y="463"/>
                  </a:cubicBezTo>
                  <a:cubicBezTo>
                    <a:pt x="436" y="470"/>
                    <a:pt x="421" y="474"/>
                    <a:pt x="406" y="475"/>
                  </a:cubicBezTo>
                  <a:cubicBezTo>
                    <a:pt x="389" y="477"/>
                    <a:pt x="373" y="477"/>
                    <a:pt x="356" y="476"/>
                  </a:cubicBezTo>
                  <a:cubicBezTo>
                    <a:pt x="327" y="474"/>
                    <a:pt x="300" y="466"/>
                    <a:pt x="274" y="452"/>
                  </a:cubicBezTo>
                  <a:cubicBezTo>
                    <a:pt x="249" y="439"/>
                    <a:pt x="226" y="422"/>
                    <a:pt x="204" y="404"/>
                  </a:cubicBezTo>
                  <a:cubicBezTo>
                    <a:pt x="180" y="386"/>
                    <a:pt x="155" y="367"/>
                    <a:pt x="133" y="346"/>
                  </a:cubicBezTo>
                  <a:cubicBezTo>
                    <a:pt x="111" y="325"/>
                    <a:pt x="90" y="302"/>
                    <a:pt x="71" y="277"/>
                  </a:cubicBezTo>
                  <a:cubicBezTo>
                    <a:pt x="53" y="254"/>
                    <a:pt x="36" y="230"/>
                    <a:pt x="23" y="203"/>
                  </a:cubicBezTo>
                  <a:cubicBezTo>
                    <a:pt x="12" y="179"/>
                    <a:pt x="4" y="152"/>
                    <a:pt x="7" y="124"/>
                  </a:cubicBezTo>
                  <a:cubicBezTo>
                    <a:pt x="11" y="96"/>
                    <a:pt x="28" y="73"/>
                    <a:pt x="49" y="55"/>
                  </a:cubicBezTo>
                  <a:cubicBezTo>
                    <a:pt x="70" y="37"/>
                    <a:pt x="96" y="26"/>
                    <a:pt x="123" y="20"/>
                  </a:cubicBezTo>
                  <a:cubicBezTo>
                    <a:pt x="151" y="14"/>
                    <a:pt x="180" y="15"/>
                    <a:pt x="208" y="21"/>
                  </a:cubicBezTo>
                  <a:cubicBezTo>
                    <a:pt x="238" y="28"/>
                    <a:pt x="267" y="41"/>
                    <a:pt x="294" y="55"/>
                  </a:cubicBezTo>
                  <a:cubicBezTo>
                    <a:pt x="309" y="62"/>
                    <a:pt x="323" y="70"/>
                    <a:pt x="338" y="78"/>
                  </a:cubicBezTo>
                  <a:cubicBezTo>
                    <a:pt x="348" y="84"/>
                    <a:pt x="362" y="89"/>
                    <a:pt x="367" y="100"/>
                  </a:cubicBezTo>
                  <a:cubicBezTo>
                    <a:pt x="368" y="100"/>
                    <a:pt x="368" y="99"/>
                    <a:pt x="369" y="99"/>
                  </a:cubicBezTo>
                  <a:cubicBezTo>
                    <a:pt x="355" y="91"/>
                    <a:pt x="342" y="81"/>
                    <a:pt x="329" y="71"/>
                  </a:cubicBezTo>
                  <a:cubicBezTo>
                    <a:pt x="316" y="62"/>
                    <a:pt x="303" y="54"/>
                    <a:pt x="289" y="46"/>
                  </a:cubicBezTo>
                  <a:cubicBezTo>
                    <a:pt x="261" y="30"/>
                    <a:pt x="230" y="17"/>
                    <a:pt x="198" y="13"/>
                  </a:cubicBezTo>
                  <a:cubicBezTo>
                    <a:pt x="167" y="10"/>
                    <a:pt x="136" y="15"/>
                    <a:pt x="107" y="25"/>
                  </a:cubicBezTo>
                  <a:cubicBezTo>
                    <a:pt x="92" y="30"/>
                    <a:pt x="78" y="37"/>
                    <a:pt x="65" y="45"/>
                  </a:cubicBezTo>
                  <a:cubicBezTo>
                    <a:pt x="53" y="52"/>
                    <a:pt x="41" y="60"/>
                    <a:pt x="32" y="70"/>
                  </a:cubicBezTo>
                  <a:cubicBezTo>
                    <a:pt x="15" y="88"/>
                    <a:pt x="8" y="112"/>
                    <a:pt x="8" y="135"/>
                  </a:cubicBezTo>
                  <a:cubicBezTo>
                    <a:pt x="8" y="162"/>
                    <a:pt x="16" y="188"/>
                    <a:pt x="26" y="212"/>
                  </a:cubicBezTo>
                  <a:cubicBezTo>
                    <a:pt x="52" y="270"/>
                    <a:pt x="94" y="320"/>
                    <a:pt x="141" y="362"/>
                  </a:cubicBezTo>
                  <a:cubicBezTo>
                    <a:pt x="165" y="384"/>
                    <a:pt x="190" y="404"/>
                    <a:pt x="217" y="423"/>
                  </a:cubicBezTo>
                  <a:cubicBezTo>
                    <a:pt x="231" y="432"/>
                    <a:pt x="245" y="440"/>
                    <a:pt x="259" y="448"/>
                  </a:cubicBezTo>
                  <a:cubicBezTo>
                    <a:pt x="273" y="455"/>
                    <a:pt x="289" y="459"/>
                    <a:pt x="304" y="462"/>
                  </a:cubicBezTo>
                  <a:cubicBezTo>
                    <a:pt x="320" y="465"/>
                    <a:pt x="336" y="466"/>
                    <a:pt x="352" y="467"/>
                  </a:cubicBezTo>
                  <a:cubicBezTo>
                    <a:pt x="368" y="469"/>
                    <a:pt x="384" y="470"/>
                    <a:pt x="400" y="469"/>
                  </a:cubicBezTo>
                  <a:cubicBezTo>
                    <a:pt x="415" y="468"/>
                    <a:pt x="430" y="465"/>
                    <a:pt x="445" y="461"/>
                  </a:cubicBezTo>
                  <a:cubicBezTo>
                    <a:pt x="459" y="457"/>
                    <a:pt x="472" y="451"/>
                    <a:pt x="483" y="442"/>
                  </a:cubicBezTo>
                  <a:cubicBezTo>
                    <a:pt x="503" y="425"/>
                    <a:pt x="513" y="399"/>
                    <a:pt x="517" y="373"/>
                  </a:cubicBezTo>
                  <a:cubicBezTo>
                    <a:pt x="520" y="347"/>
                    <a:pt x="517" y="320"/>
                    <a:pt x="511" y="294"/>
                  </a:cubicBezTo>
                  <a:cubicBezTo>
                    <a:pt x="505" y="263"/>
                    <a:pt x="490" y="234"/>
                    <a:pt x="473" y="207"/>
                  </a:cubicBezTo>
                  <a:cubicBezTo>
                    <a:pt x="464" y="192"/>
                    <a:pt x="454" y="179"/>
                    <a:pt x="443" y="165"/>
                  </a:cubicBezTo>
                  <a:cubicBezTo>
                    <a:pt x="437" y="159"/>
                    <a:pt x="432" y="153"/>
                    <a:pt x="426" y="146"/>
                  </a:cubicBezTo>
                  <a:cubicBezTo>
                    <a:pt x="421" y="141"/>
                    <a:pt x="417" y="135"/>
                    <a:pt x="412" y="130"/>
                  </a:cubicBezTo>
                  <a:cubicBezTo>
                    <a:pt x="408" y="125"/>
                    <a:pt x="403" y="119"/>
                    <a:pt x="396" y="116"/>
                  </a:cubicBezTo>
                  <a:cubicBezTo>
                    <a:pt x="395" y="115"/>
                    <a:pt x="393" y="116"/>
                    <a:pt x="394" y="118"/>
                  </a:cubicBezTo>
                  <a:cubicBezTo>
                    <a:pt x="416" y="141"/>
                    <a:pt x="436" y="166"/>
                    <a:pt x="454" y="193"/>
                  </a:cubicBezTo>
                  <a:cubicBezTo>
                    <a:pt x="463" y="206"/>
                    <a:pt x="471" y="220"/>
                    <a:pt x="478" y="235"/>
                  </a:cubicBezTo>
                  <a:cubicBezTo>
                    <a:pt x="483" y="248"/>
                    <a:pt x="489" y="261"/>
                    <a:pt x="493" y="274"/>
                  </a:cubicBezTo>
                  <a:cubicBezTo>
                    <a:pt x="503" y="301"/>
                    <a:pt x="511" y="328"/>
                    <a:pt x="512" y="356"/>
                  </a:cubicBezTo>
                  <a:cubicBezTo>
                    <a:pt x="512" y="370"/>
                    <a:pt x="510" y="384"/>
                    <a:pt x="505" y="397"/>
                  </a:cubicBezTo>
                  <a:cubicBezTo>
                    <a:pt x="500" y="409"/>
                    <a:pt x="493" y="420"/>
                    <a:pt x="485" y="430"/>
                  </a:cubicBezTo>
                  <a:cubicBezTo>
                    <a:pt x="470" y="448"/>
                    <a:pt x="450" y="460"/>
                    <a:pt x="428" y="466"/>
                  </a:cubicBezTo>
                  <a:cubicBezTo>
                    <a:pt x="406" y="473"/>
                    <a:pt x="383" y="473"/>
                    <a:pt x="360" y="470"/>
                  </a:cubicBezTo>
                  <a:cubicBezTo>
                    <a:pt x="313" y="464"/>
                    <a:pt x="267" y="446"/>
                    <a:pt x="227" y="421"/>
                  </a:cubicBezTo>
                  <a:cubicBezTo>
                    <a:pt x="201" y="406"/>
                    <a:pt x="176" y="387"/>
                    <a:pt x="153" y="367"/>
                  </a:cubicBezTo>
                  <a:cubicBezTo>
                    <a:pt x="140" y="356"/>
                    <a:pt x="128" y="345"/>
                    <a:pt x="117" y="332"/>
                  </a:cubicBezTo>
                  <a:cubicBezTo>
                    <a:pt x="105" y="320"/>
                    <a:pt x="93" y="308"/>
                    <a:pt x="82" y="295"/>
                  </a:cubicBezTo>
                  <a:cubicBezTo>
                    <a:pt x="63" y="271"/>
                    <a:pt x="47" y="244"/>
                    <a:pt x="32" y="216"/>
                  </a:cubicBezTo>
                  <a:cubicBezTo>
                    <a:pt x="19" y="190"/>
                    <a:pt x="7" y="161"/>
                    <a:pt x="10" y="131"/>
                  </a:cubicBezTo>
                  <a:cubicBezTo>
                    <a:pt x="12" y="104"/>
                    <a:pt x="27" y="78"/>
                    <a:pt x="47" y="60"/>
                  </a:cubicBezTo>
                  <a:cubicBezTo>
                    <a:pt x="66" y="42"/>
                    <a:pt x="91" y="29"/>
                    <a:pt x="116" y="21"/>
                  </a:cubicBezTo>
                  <a:cubicBezTo>
                    <a:pt x="179" y="1"/>
                    <a:pt x="245" y="24"/>
                    <a:pt x="302" y="50"/>
                  </a:cubicBezTo>
                  <a:cubicBezTo>
                    <a:pt x="303" y="50"/>
                    <a:pt x="304" y="50"/>
                    <a:pt x="305" y="51"/>
                  </a:cubicBezTo>
                  <a:cubicBezTo>
                    <a:pt x="307" y="51"/>
                    <a:pt x="308" y="49"/>
                    <a:pt x="306" y="48"/>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7" name="Freeform 33"/>
            <p:cNvSpPr>
              <a:spLocks noChangeArrowheads="1"/>
            </p:cNvSpPr>
            <p:nvPr/>
          </p:nvSpPr>
          <p:spPr bwMode="auto">
            <a:xfrm>
              <a:off x="3073" y="1851"/>
              <a:ext cx="1408" cy="1289"/>
            </a:xfrm>
            <a:custGeom>
              <a:avLst/>
              <a:gdLst>
                <a:gd name="T0" fmla="*/ 1987743 w 729"/>
                <a:gd name="T1" fmla="*/ 90267 h 667"/>
                <a:gd name="T2" fmla="*/ 40504 w 729"/>
                <a:gd name="T3" fmla="*/ 2045977 h 667"/>
                <a:gd name="T4" fmla="*/ 937647 w 729"/>
                <a:gd name="T5" fmla="*/ 4162995 h 667"/>
                <a:gd name="T6" fmla="*/ 3789430 w 729"/>
                <a:gd name="T7" fmla="*/ 6381186 h 667"/>
                <a:gd name="T8" fmla="*/ 6109789 w 729"/>
                <a:gd name="T9" fmla="*/ 6555746 h 667"/>
                <a:gd name="T10" fmla="*/ 7125057 w 729"/>
                <a:gd name="T11" fmla="*/ 4835982 h 667"/>
                <a:gd name="T12" fmla="*/ 6292584 w 729"/>
                <a:gd name="T13" fmla="*/ 2705777 h 667"/>
                <a:gd name="T14" fmla="*/ 5548453 w 729"/>
                <a:gd name="T15" fmla="*/ 1731311 h 667"/>
                <a:gd name="T16" fmla="*/ 6873713 w 729"/>
                <a:gd name="T17" fmla="*/ 3931576 h 667"/>
                <a:gd name="T18" fmla="*/ 4955117 w 729"/>
                <a:gd name="T19" fmla="*/ 6518040 h 667"/>
                <a:gd name="T20" fmla="*/ 2675546 w 729"/>
                <a:gd name="T21" fmla="*/ 5662757 h 667"/>
                <a:gd name="T22" fmla="*/ 269403 w 729"/>
                <a:gd name="T23" fmla="*/ 2930224 h 667"/>
                <a:gd name="T24" fmla="*/ 530364 w 729"/>
                <a:gd name="T25" fmla="*/ 707615 h 667"/>
                <a:gd name="T26" fmla="*/ 2123695 w 729"/>
                <a:gd name="T27" fmla="*/ 90267 h 667"/>
                <a:gd name="T28" fmla="*/ 3928751 w 729"/>
                <a:gd name="T29" fmla="*/ 748555 h 667"/>
                <a:gd name="T30" fmla="*/ 5268236 w 729"/>
                <a:gd name="T31" fmla="*/ 1589654 h 667"/>
                <a:gd name="T32" fmla="*/ 4351547 w 729"/>
                <a:gd name="T33" fmla="*/ 870392 h 667"/>
                <a:gd name="T34" fmla="*/ 280217 w 729"/>
                <a:gd name="T35" fmla="*/ 1085411 h 667"/>
                <a:gd name="T36" fmla="*/ 1307493 w 729"/>
                <a:gd name="T37" fmla="*/ 4542448 h 667"/>
                <a:gd name="T38" fmla="*/ 2956541 w 729"/>
                <a:gd name="T39" fmla="*/ 6021151 h 667"/>
                <a:gd name="T40" fmla="*/ 4620884 w 729"/>
                <a:gd name="T41" fmla="*/ 6658259 h 667"/>
                <a:gd name="T42" fmla="*/ 6402157 w 729"/>
                <a:gd name="T43" fmla="*/ 6403756 h 667"/>
                <a:gd name="T44" fmla="*/ 6714976 w 729"/>
                <a:gd name="T45" fmla="*/ 3535636 h 667"/>
                <a:gd name="T46" fmla="*/ 5236460 w 729"/>
                <a:gd name="T47" fmla="*/ 1597796 h 667"/>
                <a:gd name="T48" fmla="*/ 6743920 w 729"/>
                <a:gd name="T49" fmla="*/ 3681318 h 667"/>
                <a:gd name="T50" fmla="*/ 6184923 w 729"/>
                <a:gd name="T51" fmla="*/ 6465904 h 667"/>
                <a:gd name="T52" fmla="*/ 2675546 w 729"/>
                <a:gd name="T53" fmla="*/ 5778912 h 667"/>
                <a:gd name="T54" fmla="*/ 323533 w 729"/>
                <a:gd name="T55" fmla="*/ 2946747 h 667"/>
                <a:gd name="T56" fmla="*/ 3821198 w 729"/>
                <a:gd name="T57" fmla="*/ 619203 h 667"/>
                <a:gd name="T58" fmla="*/ 5276753 w 729"/>
                <a:gd name="T59" fmla="*/ 1563004 h 667"/>
                <a:gd name="T60" fmla="*/ 4273286 w 729"/>
                <a:gd name="T61" fmla="*/ 901483 h 667"/>
                <a:gd name="T62" fmla="*/ 1307493 w 729"/>
                <a:gd name="T63" fmla="*/ 174444 h 667"/>
                <a:gd name="T64" fmla="*/ 213962 w 729"/>
                <a:gd name="T65" fmla="*/ 1227163 h 667"/>
                <a:gd name="T66" fmla="*/ 269403 w 729"/>
                <a:gd name="T67" fmla="*/ 2979447 h 667"/>
                <a:gd name="T68" fmla="*/ 2140355 w 729"/>
                <a:gd name="T69" fmla="*/ 5331470 h 667"/>
                <a:gd name="T70" fmla="*/ 5397967 w 729"/>
                <a:gd name="T71" fmla="*/ 6585286 h 667"/>
                <a:gd name="T72" fmla="*/ 7056747 w 729"/>
                <a:gd name="T73" fmla="*/ 4650528 h 667"/>
                <a:gd name="T74" fmla="*/ 5901907 w 729"/>
                <a:gd name="T75" fmla="*/ 2130201 h 667"/>
                <a:gd name="T76" fmla="*/ 5922709 w 729"/>
                <a:gd name="T77" fmla="*/ 2216566 h 667"/>
                <a:gd name="T78" fmla="*/ 6812566 w 729"/>
                <a:gd name="T79" fmla="*/ 3847325 h 667"/>
                <a:gd name="T80" fmla="*/ 5268236 w 729"/>
                <a:gd name="T81" fmla="*/ 6718332 h 667"/>
                <a:gd name="T82" fmla="*/ 2471121 w 729"/>
                <a:gd name="T83" fmla="*/ 5633065 h 667"/>
                <a:gd name="T84" fmla="*/ 390848 w 729"/>
                <a:gd name="T85" fmla="*/ 3294230 h 667"/>
                <a:gd name="T86" fmla="*/ 474622 w 729"/>
                <a:gd name="T87" fmla="*/ 791734 h 667"/>
                <a:gd name="T88" fmla="*/ 5007555 w 729"/>
                <a:gd name="T89" fmla="*/ 1248144 h 6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29" h="667">
                  <a:moveTo>
                    <a:pt x="500" y="120"/>
                  </a:moveTo>
                  <a:cubicBezTo>
                    <a:pt x="446" y="69"/>
                    <a:pt x="376" y="37"/>
                    <a:pt x="304" y="20"/>
                  </a:cubicBezTo>
                  <a:cubicBezTo>
                    <a:pt x="269" y="11"/>
                    <a:pt x="234" y="6"/>
                    <a:pt x="198" y="9"/>
                  </a:cubicBezTo>
                  <a:cubicBezTo>
                    <a:pt x="162" y="11"/>
                    <a:pt x="126" y="21"/>
                    <a:pt x="95" y="38"/>
                  </a:cubicBezTo>
                  <a:cubicBezTo>
                    <a:pt x="65" y="54"/>
                    <a:pt x="40" y="77"/>
                    <a:pt x="24" y="107"/>
                  </a:cubicBezTo>
                  <a:cubicBezTo>
                    <a:pt x="10" y="137"/>
                    <a:pt x="4" y="170"/>
                    <a:pt x="4" y="202"/>
                  </a:cubicBezTo>
                  <a:cubicBezTo>
                    <a:pt x="4" y="237"/>
                    <a:pt x="10" y="273"/>
                    <a:pt x="25" y="305"/>
                  </a:cubicBezTo>
                  <a:cubicBezTo>
                    <a:pt x="34" y="323"/>
                    <a:pt x="45" y="341"/>
                    <a:pt x="57" y="358"/>
                  </a:cubicBezTo>
                  <a:cubicBezTo>
                    <a:pt x="69" y="376"/>
                    <a:pt x="80" y="393"/>
                    <a:pt x="93" y="411"/>
                  </a:cubicBezTo>
                  <a:cubicBezTo>
                    <a:pt x="118" y="444"/>
                    <a:pt x="145" y="476"/>
                    <a:pt x="175" y="504"/>
                  </a:cubicBezTo>
                  <a:cubicBezTo>
                    <a:pt x="205" y="531"/>
                    <a:pt x="237" y="555"/>
                    <a:pt x="271" y="576"/>
                  </a:cubicBezTo>
                  <a:cubicBezTo>
                    <a:pt x="305" y="597"/>
                    <a:pt x="341" y="614"/>
                    <a:pt x="377" y="630"/>
                  </a:cubicBezTo>
                  <a:cubicBezTo>
                    <a:pt x="413" y="646"/>
                    <a:pt x="451" y="659"/>
                    <a:pt x="491" y="664"/>
                  </a:cubicBezTo>
                  <a:cubicBezTo>
                    <a:pt x="510" y="666"/>
                    <a:pt x="530" y="667"/>
                    <a:pt x="550" y="663"/>
                  </a:cubicBezTo>
                  <a:cubicBezTo>
                    <a:pt x="570" y="660"/>
                    <a:pt x="589" y="654"/>
                    <a:pt x="608" y="647"/>
                  </a:cubicBezTo>
                  <a:cubicBezTo>
                    <a:pt x="625" y="640"/>
                    <a:pt x="642" y="632"/>
                    <a:pt x="657" y="621"/>
                  </a:cubicBezTo>
                  <a:cubicBezTo>
                    <a:pt x="672" y="610"/>
                    <a:pt x="684" y="597"/>
                    <a:pt x="693" y="581"/>
                  </a:cubicBezTo>
                  <a:cubicBezTo>
                    <a:pt x="711" y="550"/>
                    <a:pt x="714" y="512"/>
                    <a:pt x="709" y="477"/>
                  </a:cubicBezTo>
                  <a:cubicBezTo>
                    <a:pt x="704" y="440"/>
                    <a:pt x="691" y="405"/>
                    <a:pt x="677" y="371"/>
                  </a:cubicBezTo>
                  <a:cubicBezTo>
                    <a:pt x="671" y="355"/>
                    <a:pt x="664" y="339"/>
                    <a:pt x="657" y="323"/>
                  </a:cubicBezTo>
                  <a:cubicBezTo>
                    <a:pt x="648" y="304"/>
                    <a:pt x="638" y="285"/>
                    <a:pt x="626" y="267"/>
                  </a:cubicBezTo>
                  <a:cubicBezTo>
                    <a:pt x="615" y="250"/>
                    <a:pt x="603" y="233"/>
                    <a:pt x="591" y="216"/>
                  </a:cubicBezTo>
                  <a:cubicBezTo>
                    <a:pt x="579" y="200"/>
                    <a:pt x="568" y="184"/>
                    <a:pt x="555" y="170"/>
                  </a:cubicBezTo>
                  <a:cubicBezTo>
                    <a:pt x="554" y="169"/>
                    <a:pt x="551" y="170"/>
                    <a:pt x="552" y="171"/>
                  </a:cubicBezTo>
                  <a:cubicBezTo>
                    <a:pt x="562" y="188"/>
                    <a:pt x="577" y="201"/>
                    <a:pt x="589" y="217"/>
                  </a:cubicBezTo>
                  <a:cubicBezTo>
                    <a:pt x="602" y="234"/>
                    <a:pt x="614" y="252"/>
                    <a:pt x="626" y="271"/>
                  </a:cubicBezTo>
                  <a:cubicBezTo>
                    <a:pt x="648" y="308"/>
                    <a:pt x="669" y="347"/>
                    <a:pt x="684" y="388"/>
                  </a:cubicBezTo>
                  <a:cubicBezTo>
                    <a:pt x="696" y="422"/>
                    <a:pt x="702" y="458"/>
                    <a:pt x="700" y="495"/>
                  </a:cubicBezTo>
                  <a:cubicBezTo>
                    <a:pt x="698" y="530"/>
                    <a:pt x="689" y="565"/>
                    <a:pt x="669" y="595"/>
                  </a:cubicBezTo>
                  <a:cubicBezTo>
                    <a:pt x="631" y="652"/>
                    <a:pt x="555" y="653"/>
                    <a:pt x="493" y="643"/>
                  </a:cubicBezTo>
                  <a:cubicBezTo>
                    <a:pt x="475" y="640"/>
                    <a:pt x="458" y="636"/>
                    <a:pt x="440" y="631"/>
                  </a:cubicBezTo>
                  <a:cubicBezTo>
                    <a:pt x="419" y="627"/>
                    <a:pt x="399" y="621"/>
                    <a:pt x="379" y="614"/>
                  </a:cubicBezTo>
                  <a:cubicBezTo>
                    <a:pt x="339" y="601"/>
                    <a:pt x="301" y="582"/>
                    <a:pt x="266" y="559"/>
                  </a:cubicBezTo>
                  <a:cubicBezTo>
                    <a:pt x="197" y="515"/>
                    <a:pt x="137" y="459"/>
                    <a:pt x="89" y="393"/>
                  </a:cubicBezTo>
                  <a:cubicBezTo>
                    <a:pt x="77" y="377"/>
                    <a:pt x="66" y="360"/>
                    <a:pt x="56" y="343"/>
                  </a:cubicBezTo>
                  <a:cubicBezTo>
                    <a:pt x="45" y="325"/>
                    <a:pt x="35" y="308"/>
                    <a:pt x="27" y="289"/>
                  </a:cubicBezTo>
                  <a:cubicBezTo>
                    <a:pt x="11" y="250"/>
                    <a:pt x="5" y="208"/>
                    <a:pt x="11" y="167"/>
                  </a:cubicBezTo>
                  <a:cubicBezTo>
                    <a:pt x="14" y="148"/>
                    <a:pt x="20" y="129"/>
                    <a:pt x="28" y="111"/>
                  </a:cubicBezTo>
                  <a:cubicBezTo>
                    <a:pt x="34" y="96"/>
                    <a:pt x="42" y="82"/>
                    <a:pt x="53" y="70"/>
                  </a:cubicBezTo>
                  <a:cubicBezTo>
                    <a:pt x="64" y="57"/>
                    <a:pt x="79" y="45"/>
                    <a:pt x="93" y="36"/>
                  </a:cubicBezTo>
                  <a:cubicBezTo>
                    <a:pt x="110" y="25"/>
                    <a:pt x="130" y="18"/>
                    <a:pt x="150" y="14"/>
                  </a:cubicBezTo>
                  <a:cubicBezTo>
                    <a:pt x="170" y="10"/>
                    <a:pt x="190" y="8"/>
                    <a:pt x="211" y="9"/>
                  </a:cubicBezTo>
                  <a:cubicBezTo>
                    <a:pt x="232" y="10"/>
                    <a:pt x="253" y="15"/>
                    <a:pt x="273" y="22"/>
                  </a:cubicBezTo>
                  <a:cubicBezTo>
                    <a:pt x="293" y="28"/>
                    <a:pt x="312" y="37"/>
                    <a:pt x="331" y="46"/>
                  </a:cubicBezTo>
                  <a:cubicBezTo>
                    <a:pt x="351" y="55"/>
                    <a:pt x="371" y="64"/>
                    <a:pt x="391" y="74"/>
                  </a:cubicBezTo>
                  <a:cubicBezTo>
                    <a:pt x="416" y="87"/>
                    <a:pt x="441" y="101"/>
                    <a:pt x="465" y="117"/>
                  </a:cubicBezTo>
                  <a:cubicBezTo>
                    <a:pt x="475" y="124"/>
                    <a:pt x="486" y="131"/>
                    <a:pt x="496" y="139"/>
                  </a:cubicBezTo>
                  <a:cubicBezTo>
                    <a:pt x="504" y="146"/>
                    <a:pt x="513" y="154"/>
                    <a:pt x="524" y="157"/>
                  </a:cubicBezTo>
                  <a:cubicBezTo>
                    <a:pt x="525" y="157"/>
                    <a:pt x="526" y="156"/>
                    <a:pt x="525" y="155"/>
                  </a:cubicBezTo>
                  <a:cubicBezTo>
                    <a:pt x="514" y="140"/>
                    <a:pt x="499" y="129"/>
                    <a:pt x="483" y="118"/>
                  </a:cubicBezTo>
                  <a:cubicBezTo>
                    <a:pt x="467" y="108"/>
                    <a:pt x="450" y="97"/>
                    <a:pt x="433" y="86"/>
                  </a:cubicBezTo>
                  <a:cubicBezTo>
                    <a:pt x="398" y="65"/>
                    <a:pt x="360" y="47"/>
                    <a:pt x="320" y="36"/>
                  </a:cubicBezTo>
                  <a:cubicBezTo>
                    <a:pt x="244" y="13"/>
                    <a:pt x="158" y="13"/>
                    <a:pt x="88" y="53"/>
                  </a:cubicBezTo>
                  <a:cubicBezTo>
                    <a:pt x="64" y="66"/>
                    <a:pt x="43" y="84"/>
                    <a:pt x="28" y="107"/>
                  </a:cubicBezTo>
                  <a:cubicBezTo>
                    <a:pt x="15" y="127"/>
                    <a:pt x="8" y="149"/>
                    <a:pt x="5" y="172"/>
                  </a:cubicBezTo>
                  <a:cubicBezTo>
                    <a:pt x="1" y="223"/>
                    <a:pt x="19" y="274"/>
                    <a:pt x="41" y="318"/>
                  </a:cubicBezTo>
                  <a:cubicBezTo>
                    <a:pt x="65" y="365"/>
                    <a:pt x="96" y="409"/>
                    <a:pt x="130" y="448"/>
                  </a:cubicBezTo>
                  <a:cubicBezTo>
                    <a:pt x="151" y="472"/>
                    <a:pt x="173" y="494"/>
                    <a:pt x="196" y="515"/>
                  </a:cubicBezTo>
                  <a:cubicBezTo>
                    <a:pt x="213" y="529"/>
                    <a:pt x="230" y="544"/>
                    <a:pt x="247" y="558"/>
                  </a:cubicBezTo>
                  <a:cubicBezTo>
                    <a:pt x="262" y="570"/>
                    <a:pt x="278" y="583"/>
                    <a:pt x="294" y="594"/>
                  </a:cubicBezTo>
                  <a:cubicBezTo>
                    <a:pt x="310" y="605"/>
                    <a:pt x="327" y="615"/>
                    <a:pt x="344" y="623"/>
                  </a:cubicBezTo>
                  <a:cubicBezTo>
                    <a:pt x="362" y="632"/>
                    <a:pt x="382" y="639"/>
                    <a:pt x="401" y="645"/>
                  </a:cubicBezTo>
                  <a:cubicBezTo>
                    <a:pt x="420" y="651"/>
                    <a:pt x="440" y="655"/>
                    <a:pt x="460" y="657"/>
                  </a:cubicBezTo>
                  <a:cubicBezTo>
                    <a:pt x="481" y="659"/>
                    <a:pt x="501" y="657"/>
                    <a:pt x="521" y="656"/>
                  </a:cubicBezTo>
                  <a:cubicBezTo>
                    <a:pt x="542" y="655"/>
                    <a:pt x="564" y="653"/>
                    <a:pt x="584" y="649"/>
                  </a:cubicBezTo>
                  <a:cubicBezTo>
                    <a:pt x="603" y="646"/>
                    <a:pt x="621" y="641"/>
                    <a:pt x="637" y="632"/>
                  </a:cubicBezTo>
                  <a:cubicBezTo>
                    <a:pt x="664" y="616"/>
                    <a:pt x="684" y="591"/>
                    <a:pt x="697" y="562"/>
                  </a:cubicBezTo>
                  <a:cubicBezTo>
                    <a:pt x="709" y="533"/>
                    <a:pt x="714" y="501"/>
                    <a:pt x="710" y="469"/>
                  </a:cubicBezTo>
                  <a:cubicBezTo>
                    <a:pt x="705" y="427"/>
                    <a:pt x="686" y="387"/>
                    <a:pt x="668" y="349"/>
                  </a:cubicBezTo>
                  <a:cubicBezTo>
                    <a:pt x="650" y="312"/>
                    <a:pt x="628" y="277"/>
                    <a:pt x="604" y="243"/>
                  </a:cubicBezTo>
                  <a:cubicBezTo>
                    <a:pt x="580" y="212"/>
                    <a:pt x="555" y="180"/>
                    <a:pt x="523" y="156"/>
                  </a:cubicBezTo>
                  <a:cubicBezTo>
                    <a:pt x="522" y="155"/>
                    <a:pt x="520" y="157"/>
                    <a:pt x="521" y="158"/>
                  </a:cubicBezTo>
                  <a:cubicBezTo>
                    <a:pt x="555" y="183"/>
                    <a:pt x="581" y="217"/>
                    <a:pt x="606" y="250"/>
                  </a:cubicBezTo>
                  <a:cubicBezTo>
                    <a:pt x="618" y="268"/>
                    <a:pt x="631" y="287"/>
                    <a:pt x="642" y="306"/>
                  </a:cubicBezTo>
                  <a:cubicBezTo>
                    <a:pt x="653" y="324"/>
                    <a:pt x="662" y="344"/>
                    <a:pt x="671" y="363"/>
                  </a:cubicBezTo>
                  <a:cubicBezTo>
                    <a:pt x="689" y="401"/>
                    <a:pt x="706" y="440"/>
                    <a:pt x="708" y="483"/>
                  </a:cubicBezTo>
                  <a:cubicBezTo>
                    <a:pt x="710" y="515"/>
                    <a:pt x="702" y="548"/>
                    <a:pt x="687" y="576"/>
                  </a:cubicBezTo>
                  <a:cubicBezTo>
                    <a:pt x="671" y="605"/>
                    <a:pt x="646" y="627"/>
                    <a:pt x="615" y="638"/>
                  </a:cubicBezTo>
                  <a:cubicBezTo>
                    <a:pt x="575" y="652"/>
                    <a:pt x="532" y="653"/>
                    <a:pt x="490" y="655"/>
                  </a:cubicBezTo>
                  <a:cubicBezTo>
                    <a:pt x="448" y="657"/>
                    <a:pt x="407" y="645"/>
                    <a:pt x="368" y="630"/>
                  </a:cubicBezTo>
                  <a:cubicBezTo>
                    <a:pt x="331" y="616"/>
                    <a:pt x="297" y="595"/>
                    <a:pt x="266" y="570"/>
                  </a:cubicBezTo>
                  <a:cubicBezTo>
                    <a:pt x="232" y="543"/>
                    <a:pt x="199" y="515"/>
                    <a:pt x="168" y="484"/>
                  </a:cubicBezTo>
                  <a:cubicBezTo>
                    <a:pt x="150" y="467"/>
                    <a:pt x="133" y="448"/>
                    <a:pt x="117" y="428"/>
                  </a:cubicBezTo>
                  <a:cubicBezTo>
                    <a:pt x="83" y="386"/>
                    <a:pt x="53" y="341"/>
                    <a:pt x="32" y="291"/>
                  </a:cubicBezTo>
                  <a:cubicBezTo>
                    <a:pt x="12" y="246"/>
                    <a:pt x="0" y="194"/>
                    <a:pt x="13" y="146"/>
                  </a:cubicBezTo>
                  <a:cubicBezTo>
                    <a:pt x="30" y="86"/>
                    <a:pt x="85" y="50"/>
                    <a:pt x="141" y="34"/>
                  </a:cubicBezTo>
                  <a:cubicBezTo>
                    <a:pt x="221" y="11"/>
                    <a:pt x="307" y="28"/>
                    <a:pt x="380" y="61"/>
                  </a:cubicBezTo>
                  <a:cubicBezTo>
                    <a:pt x="408" y="74"/>
                    <a:pt x="434" y="89"/>
                    <a:pt x="459" y="106"/>
                  </a:cubicBezTo>
                  <a:cubicBezTo>
                    <a:pt x="481" y="121"/>
                    <a:pt x="506" y="135"/>
                    <a:pt x="523" y="157"/>
                  </a:cubicBezTo>
                  <a:cubicBezTo>
                    <a:pt x="524" y="156"/>
                    <a:pt x="524" y="155"/>
                    <a:pt x="525" y="154"/>
                  </a:cubicBezTo>
                  <a:cubicBezTo>
                    <a:pt x="516" y="152"/>
                    <a:pt x="509" y="146"/>
                    <a:pt x="502" y="141"/>
                  </a:cubicBezTo>
                  <a:cubicBezTo>
                    <a:pt x="494" y="135"/>
                    <a:pt x="487" y="129"/>
                    <a:pt x="479" y="124"/>
                  </a:cubicBezTo>
                  <a:cubicBezTo>
                    <a:pt x="462" y="111"/>
                    <a:pt x="443" y="100"/>
                    <a:pt x="425" y="89"/>
                  </a:cubicBezTo>
                  <a:cubicBezTo>
                    <a:pt x="387" y="68"/>
                    <a:pt x="347" y="49"/>
                    <a:pt x="307" y="32"/>
                  </a:cubicBezTo>
                  <a:cubicBezTo>
                    <a:pt x="269" y="16"/>
                    <a:pt x="229" y="3"/>
                    <a:pt x="188" y="6"/>
                  </a:cubicBezTo>
                  <a:cubicBezTo>
                    <a:pt x="168" y="8"/>
                    <a:pt x="148" y="11"/>
                    <a:pt x="130" y="17"/>
                  </a:cubicBezTo>
                  <a:cubicBezTo>
                    <a:pt x="111" y="22"/>
                    <a:pt x="94" y="31"/>
                    <a:pt x="78" y="43"/>
                  </a:cubicBezTo>
                  <a:cubicBezTo>
                    <a:pt x="65" y="53"/>
                    <a:pt x="54" y="64"/>
                    <a:pt x="44" y="76"/>
                  </a:cubicBezTo>
                  <a:cubicBezTo>
                    <a:pt x="34" y="90"/>
                    <a:pt x="27" y="105"/>
                    <a:pt x="21" y="121"/>
                  </a:cubicBezTo>
                  <a:cubicBezTo>
                    <a:pt x="14" y="139"/>
                    <a:pt x="10" y="157"/>
                    <a:pt x="7" y="175"/>
                  </a:cubicBezTo>
                  <a:cubicBezTo>
                    <a:pt x="5" y="195"/>
                    <a:pt x="6" y="215"/>
                    <a:pt x="9" y="235"/>
                  </a:cubicBezTo>
                  <a:cubicBezTo>
                    <a:pt x="12" y="255"/>
                    <a:pt x="18" y="275"/>
                    <a:pt x="27" y="294"/>
                  </a:cubicBezTo>
                  <a:cubicBezTo>
                    <a:pt x="35" y="313"/>
                    <a:pt x="45" y="330"/>
                    <a:pt x="55" y="347"/>
                  </a:cubicBezTo>
                  <a:cubicBezTo>
                    <a:pt x="76" y="381"/>
                    <a:pt x="100" y="414"/>
                    <a:pt x="127" y="444"/>
                  </a:cubicBezTo>
                  <a:cubicBezTo>
                    <a:pt x="153" y="474"/>
                    <a:pt x="182" y="501"/>
                    <a:pt x="213" y="526"/>
                  </a:cubicBezTo>
                  <a:cubicBezTo>
                    <a:pt x="246" y="551"/>
                    <a:pt x="280" y="574"/>
                    <a:pt x="317" y="592"/>
                  </a:cubicBezTo>
                  <a:cubicBezTo>
                    <a:pt x="355" y="611"/>
                    <a:pt x="394" y="623"/>
                    <a:pt x="435" y="633"/>
                  </a:cubicBezTo>
                  <a:cubicBezTo>
                    <a:pt x="468" y="641"/>
                    <a:pt x="502" y="649"/>
                    <a:pt x="537" y="650"/>
                  </a:cubicBezTo>
                  <a:cubicBezTo>
                    <a:pt x="568" y="652"/>
                    <a:pt x="600" y="648"/>
                    <a:pt x="628" y="634"/>
                  </a:cubicBezTo>
                  <a:cubicBezTo>
                    <a:pt x="658" y="619"/>
                    <a:pt x="677" y="593"/>
                    <a:pt x="689" y="562"/>
                  </a:cubicBezTo>
                  <a:cubicBezTo>
                    <a:pt x="702" y="530"/>
                    <a:pt x="705" y="494"/>
                    <a:pt x="702" y="459"/>
                  </a:cubicBezTo>
                  <a:cubicBezTo>
                    <a:pt x="700" y="421"/>
                    <a:pt x="687" y="386"/>
                    <a:pt x="671" y="351"/>
                  </a:cubicBezTo>
                  <a:cubicBezTo>
                    <a:pt x="656" y="318"/>
                    <a:pt x="638" y="285"/>
                    <a:pt x="619" y="255"/>
                  </a:cubicBezTo>
                  <a:cubicBezTo>
                    <a:pt x="609" y="239"/>
                    <a:pt x="599" y="224"/>
                    <a:pt x="587" y="210"/>
                  </a:cubicBezTo>
                  <a:cubicBezTo>
                    <a:pt x="577" y="197"/>
                    <a:pt x="563" y="185"/>
                    <a:pt x="555" y="170"/>
                  </a:cubicBezTo>
                  <a:cubicBezTo>
                    <a:pt x="554" y="171"/>
                    <a:pt x="553" y="171"/>
                    <a:pt x="552" y="172"/>
                  </a:cubicBezTo>
                  <a:cubicBezTo>
                    <a:pt x="567" y="186"/>
                    <a:pt x="578" y="203"/>
                    <a:pt x="589" y="219"/>
                  </a:cubicBezTo>
                  <a:cubicBezTo>
                    <a:pt x="601" y="236"/>
                    <a:pt x="614" y="253"/>
                    <a:pt x="626" y="271"/>
                  </a:cubicBezTo>
                  <a:cubicBezTo>
                    <a:pt x="638" y="290"/>
                    <a:pt x="648" y="309"/>
                    <a:pt x="657" y="330"/>
                  </a:cubicBezTo>
                  <a:cubicBezTo>
                    <a:pt x="664" y="346"/>
                    <a:pt x="671" y="363"/>
                    <a:pt x="678" y="380"/>
                  </a:cubicBezTo>
                  <a:cubicBezTo>
                    <a:pt x="704" y="445"/>
                    <a:pt x="729" y="529"/>
                    <a:pt x="682" y="593"/>
                  </a:cubicBezTo>
                  <a:cubicBezTo>
                    <a:pt x="658" y="624"/>
                    <a:pt x="621" y="640"/>
                    <a:pt x="584" y="652"/>
                  </a:cubicBezTo>
                  <a:cubicBezTo>
                    <a:pt x="565" y="658"/>
                    <a:pt x="545" y="662"/>
                    <a:pt x="524" y="663"/>
                  </a:cubicBezTo>
                  <a:cubicBezTo>
                    <a:pt x="504" y="663"/>
                    <a:pt x="484" y="661"/>
                    <a:pt x="464" y="657"/>
                  </a:cubicBezTo>
                  <a:cubicBezTo>
                    <a:pt x="425" y="648"/>
                    <a:pt x="387" y="632"/>
                    <a:pt x="351" y="615"/>
                  </a:cubicBezTo>
                  <a:cubicBezTo>
                    <a:pt x="314" y="598"/>
                    <a:pt x="279" y="579"/>
                    <a:pt x="246" y="556"/>
                  </a:cubicBezTo>
                  <a:cubicBezTo>
                    <a:pt x="212" y="534"/>
                    <a:pt x="181" y="507"/>
                    <a:pt x="153" y="478"/>
                  </a:cubicBezTo>
                  <a:cubicBezTo>
                    <a:pt x="123" y="448"/>
                    <a:pt x="98" y="414"/>
                    <a:pt x="74" y="378"/>
                  </a:cubicBezTo>
                  <a:cubicBezTo>
                    <a:pt x="62" y="361"/>
                    <a:pt x="50" y="344"/>
                    <a:pt x="39" y="325"/>
                  </a:cubicBezTo>
                  <a:cubicBezTo>
                    <a:pt x="28" y="307"/>
                    <a:pt x="19" y="288"/>
                    <a:pt x="14" y="267"/>
                  </a:cubicBezTo>
                  <a:cubicBezTo>
                    <a:pt x="7" y="235"/>
                    <a:pt x="5" y="201"/>
                    <a:pt x="9" y="168"/>
                  </a:cubicBezTo>
                  <a:cubicBezTo>
                    <a:pt x="14" y="136"/>
                    <a:pt x="25" y="103"/>
                    <a:pt x="47" y="78"/>
                  </a:cubicBezTo>
                  <a:cubicBezTo>
                    <a:pt x="71" y="51"/>
                    <a:pt x="105" y="33"/>
                    <a:pt x="139" y="22"/>
                  </a:cubicBezTo>
                  <a:cubicBezTo>
                    <a:pt x="210" y="0"/>
                    <a:pt x="286" y="13"/>
                    <a:pt x="355" y="38"/>
                  </a:cubicBezTo>
                  <a:cubicBezTo>
                    <a:pt x="408" y="56"/>
                    <a:pt x="458" y="84"/>
                    <a:pt x="498" y="123"/>
                  </a:cubicBezTo>
                  <a:cubicBezTo>
                    <a:pt x="499" y="124"/>
                    <a:pt x="501" y="122"/>
                    <a:pt x="500" y="120"/>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8" name="Freeform 34"/>
            <p:cNvSpPr>
              <a:spLocks noChangeArrowheads="1"/>
            </p:cNvSpPr>
            <p:nvPr/>
          </p:nvSpPr>
          <p:spPr bwMode="auto">
            <a:xfrm>
              <a:off x="2875" y="1696"/>
              <a:ext cx="1745" cy="1605"/>
            </a:xfrm>
            <a:custGeom>
              <a:avLst/>
              <a:gdLst>
                <a:gd name="T0" fmla="*/ 5287746 w 903"/>
                <a:gd name="T1" fmla="*/ 1063233 h 830"/>
                <a:gd name="T2" fmla="*/ 567061 w 903"/>
                <a:gd name="T3" fmla="*/ 1205707 h 830"/>
                <a:gd name="T4" fmla="*/ 214855 w 903"/>
                <a:gd name="T5" fmla="*/ 3329238 h 830"/>
                <a:gd name="T6" fmla="*/ 1866396 w 903"/>
                <a:gd name="T7" fmla="*/ 5942826 h 830"/>
                <a:gd name="T8" fmla="*/ 6834388 w 903"/>
                <a:gd name="T9" fmla="*/ 8441293 h 830"/>
                <a:gd name="T10" fmla="*/ 8589108 w 903"/>
                <a:gd name="T11" fmla="*/ 4828049 h 830"/>
                <a:gd name="T12" fmla="*/ 7419980 w 903"/>
                <a:gd name="T13" fmla="*/ 2933913 h 830"/>
                <a:gd name="T14" fmla="*/ 6817875 w 903"/>
                <a:gd name="T15" fmla="*/ 2269134 h 830"/>
                <a:gd name="T16" fmla="*/ 7178099 w 903"/>
                <a:gd name="T17" fmla="*/ 2790517 h 830"/>
                <a:gd name="T18" fmla="*/ 9014272 w 903"/>
                <a:gd name="T19" fmla="*/ 6391336 h 830"/>
                <a:gd name="T20" fmla="*/ 7558557 w 903"/>
                <a:gd name="T21" fmla="*/ 8209473 h 830"/>
                <a:gd name="T22" fmla="*/ 4596168 w 903"/>
                <a:gd name="T23" fmla="*/ 7993167 h 830"/>
                <a:gd name="T24" fmla="*/ 2641188 w 903"/>
                <a:gd name="T25" fmla="*/ 6777267 h 830"/>
                <a:gd name="T26" fmla="*/ 1822648 w 903"/>
                <a:gd name="T27" fmla="*/ 5942826 h 830"/>
                <a:gd name="T28" fmla="*/ 1125591 w 903"/>
                <a:gd name="T29" fmla="*/ 4989086 h 830"/>
                <a:gd name="T30" fmla="*/ 151850 w 903"/>
                <a:gd name="T31" fmla="*/ 2781109 h 830"/>
                <a:gd name="T32" fmla="*/ 1410308 w 903"/>
                <a:gd name="T33" fmla="*/ 418176 h 830"/>
                <a:gd name="T34" fmla="*/ 5014915 w 903"/>
                <a:gd name="T35" fmla="*/ 1115614 h 830"/>
                <a:gd name="T36" fmla="*/ 6363240 w 903"/>
                <a:gd name="T37" fmla="*/ 2056011 h 830"/>
                <a:gd name="T38" fmla="*/ 5973856 w 903"/>
                <a:gd name="T39" fmla="*/ 1607467 h 830"/>
                <a:gd name="T40" fmla="*/ 3918265 w 903"/>
                <a:gd name="T41" fmla="*/ 459011 h 830"/>
                <a:gd name="T42" fmla="*/ 101131 w 903"/>
                <a:gd name="T43" fmla="*/ 3272916 h 830"/>
                <a:gd name="T44" fmla="*/ 1730626 w 903"/>
                <a:gd name="T45" fmla="*/ 5931890 h 830"/>
                <a:gd name="T46" fmla="*/ 5476007 w 903"/>
                <a:gd name="T47" fmla="*/ 8300126 h 830"/>
                <a:gd name="T48" fmla="*/ 7081370 w 903"/>
                <a:gd name="T49" fmla="*/ 8321465 h 830"/>
                <a:gd name="T50" fmla="*/ 8992826 w 903"/>
                <a:gd name="T51" fmla="*/ 6459429 h 830"/>
                <a:gd name="T52" fmla="*/ 8013455 w 903"/>
                <a:gd name="T53" fmla="*/ 3556933 h 830"/>
                <a:gd name="T54" fmla="*/ 6788280 w 903"/>
                <a:gd name="T55" fmla="*/ 2277514 h 830"/>
                <a:gd name="T56" fmla="*/ 8318276 w 903"/>
                <a:gd name="T57" fmla="*/ 4098762 h 830"/>
                <a:gd name="T58" fmla="*/ 8417791 w 903"/>
                <a:gd name="T59" fmla="*/ 7644149 h 830"/>
                <a:gd name="T60" fmla="*/ 6614619 w 903"/>
                <a:gd name="T61" fmla="*/ 8373838 h 830"/>
                <a:gd name="T62" fmla="*/ 3990028 w 903"/>
                <a:gd name="T63" fmla="*/ 7706522 h 830"/>
                <a:gd name="T64" fmla="*/ 707268 w 903"/>
                <a:gd name="T65" fmla="*/ 4499739 h 830"/>
                <a:gd name="T66" fmla="*/ 101131 w 903"/>
                <a:gd name="T67" fmla="*/ 3023779 h 830"/>
                <a:gd name="T68" fmla="*/ 1466387 w 903"/>
                <a:gd name="T69" fmla="*/ 439289 h 830"/>
                <a:gd name="T70" fmla="*/ 5755501 w 903"/>
                <a:gd name="T71" fmla="*/ 1470282 h 830"/>
                <a:gd name="T72" fmla="*/ 6351529 w 903"/>
                <a:gd name="T73" fmla="*/ 2044256 h 830"/>
                <a:gd name="T74" fmla="*/ 6125729 w 903"/>
                <a:gd name="T75" fmla="*/ 1850329 h 830"/>
                <a:gd name="T76" fmla="*/ 4444679 w 903"/>
                <a:gd name="T77" fmla="*/ 787529 h 830"/>
                <a:gd name="T78" fmla="*/ 1578753 w 903"/>
                <a:gd name="T79" fmla="*/ 316599 h 830"/>
                <a:gd name="T80" fmla="*/ 90255 w 903"/>
                <a:gd name="T81" fmla="*/ 2411692 h 830"/>
                <a:gd name="T82" fmla="*/ 826305 w 903"/>
                <a:gd name="T83" fmla="*/ 4608651 h 830"/>
                <a:gd name="T84" fmla="*/ 1759611 w 903"/>
                <a:gd name="T85" fmla="*/ 5910778 h 830"/>
                <a:gd name="T86" fmla="*/ 2844599 w 903"/>
                <a:gd name="T87" fmla="*/ 6991939 h 830"/>
                <a:gd name="T88" fmla="*/ 7111522 w 903"/>
                <a:gd name="T89" fmla="*/ 8373838 h 830"/>
                <a:gd name="T90" fmla="*/ 8853034 w 903"/>
                <a:gd name="T91" fmla="*/ 5662490 h 830"/>
                <a:gd name="T92" fmla="*/ 7492483 w 903"/>
                <a:gd name="T93" fmla="*/ 3165520 h 830"/>
                <a:gd name="T94" fmla="*/ 6817875 w 903"/>
                <a:gd name="T95" fmla="*/ 2277514 h 830"/>
                <a:gd name="T96" fmla="*/ 7289284 w 903"/>
                <a:gd name="T97" fmla="*/ 2831381 h 830"/>
                <a:gd name="T98" fmla="*/ 8527496 w 903"/>
                <a:gd name="T99" fmla="*/ 4751175 h 830"/>
                <a:gd name="T100" fmla="*/ 6756431 w 903"/>
                <a:gd name="T101" fmla="*/ 8412182 h 830"/>
                <a:gd name="T102" fmla="*/ 4019624 w 903"/>
                <a:gd name="T103" fmla="*/ 7772880 h 830"/>
                <a:gd name="T104" fmla="*/ 791515 w 903"/>
                <a:gd name="T105" fmla="*/ 4540568 h 830"/>
                <a:gd name="T106" fmla="*/ 214855 w 903"/>
                <a:gd name="T107" fmla="*/ 2248023 h 830"/>
                <a:gd name="T108" fmla="*/ 802344 w 903"/>
                <a:gd name="T109" fmla="*/ 940188 h 830"/>
                <a:gd name="T110" fmla="*/ 4385830 w 903"/>
                <a:gd name="T111" fmla="*/ 655979 h 830"/>
                <a:gd name="T112" fmla="*/ 6441715 w 903"/>
                <a:gd name="T113" fmla="*/ 2025659 h 8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903" h="830">
                  <a:moveTo>
                    <a:pt x="638" y="197"/>
                  </a:moveTo>
                  <a:cubicBezTo>
                    <a:pt x="622" y="178"/>
                    <a:pt x="602" y="163"/>
                    <a:pt x="583" y="148"/>
                  </a:cubicBezTo>
                  <a:cubicBezTo>
                    <a:pt x="563" y="133"/>
                    <a:pt x="543" y="117"/>
                    <a:pt x="522" y="104"/>
                  </a:cubicBezTo>
                  <a:cubicBezTo>
                    <a:pt x="480" y="78"/>
                    <a:pt x="433" y="59"/>
                    <a:pt x="386" y="45"/>
                  </a:cubicBezTo>
                  <a:cubicBezTo>
                    <a:pt x="295" y="16"/>
                    <a:pt x="185" y="7"/>
                    <a:pt x="103" y="66"/>
                  </a:cubicBezTo>
                  <a:cubicBezTo>
                    <a:pt x="84" y="80"/>
                    <a:pt x="69" y="99"/>
                    <a:pt x="56" y="118"/>
                  </a:cubicBezTo>
                  <a:cubicBezTo>
                    <a:pt x="43" y="137"/>
                    <a:pt x="31" y="156"/>
                    <a:pt x="25" y="178"/>
                  </a:cubicBezTo>
                  <a:cubicBezTo>
                    <a:pt x="19" y="201"/>
                    <a:pt x="17" y="224"/>
                    <a:pt x="16" y="248"/>
                  </a:cubicBezTo>
                  <a:cubicBezTo>
                    <a:pt x="15" y="274"/>
                    <a:pt x="16" y="300"/>
                    <a:pt x="21" y="326"/>
                  </a:cubicBezTo>
                  <a:cubicBezTo>
                    <a:pt x="31" y="377"/>
                    <a:pt x="59" y="421"/>
                    <a:pt x="87" y="464"/>
                  </a:cubicBezTo>
                  <a:cubicBezTo>
                    <a:pt x="101" y="485"/>
                    <a:pt x="116" y="506"/>
                    <a:pt x="133" y="526"/>
                  </a:cubicBezTo>
                  <a:cubicBezTo>
                    <a:pt x="149" y="545"/>
                    <a:pt x="166" y="563"/>
                    <a:pt x="184" y="581"/>
                  </a:cubicBezTo>
                  <a:cubicBezTo>
                    <a:pt x="251" y="651"/>
                    <a:pt x="322" y="723"/>
                    <a:pt x="409" y="769"/>
                  </a:cubicBezTo>
                  <a:cubicBezTo>
                    <a:pt x="450" y="791"/>
                    <a:pt x="494" y="806"/>
                    <a:pt x="539" y="815"/>
                  </a:cubicBezTo>
                  <a:cubicBezTo>
                    <a:pt x="583" y="824"/>
                    <a:pt x="630" y="829"/>
                    <a:pt x="675" y="826"/>
                  </a:cubicBezTo>
                  <a:cubicBezTo>
                    <a:pt x="755" y="819"/>
                    <a:pt x="843" y="780"/>
                    <a:pt x="873" y="700"/>
                  </a:cubicBezTo>
                  <a:cubicBezTo>
                    <a:pt x="887" y="664"/>
                    <a:pt x="886" y="624"/>
                    <a:pt x="880" y="586"/>
                  </a:cubicBezTo>
                  <a:cubicBezTo>
                    <a:pt x="874" y="547"/>
                    <a:pt x="862" y="509"/>
                    <a:pt x="848" y="472"/>
                  </a:cubicBezTo>
                  <a:cubicBezTo>
                    <a:pt x="840" y="452"/>
                    <a:pt x="832" y="432"/>
                    <a:pt x="822" y="413"/>
                  </a:cubicBezTo>
                  <a:cubicBezTo>
                    <a:pt x="810" y="390"/>
                    <a:pt x="796" y="369"/>
                    <a:pt x="781" y="348"/>
                  </a:cubicBezTo>
                  <a:cubicBezTo>
                    <a:pt x="765" y="327"/>
                    <a:pt x="750" y="306"/>
                    <a:pt x="733" y="287"/>
                  </a:cubicBezTo>
                  <a:cubicBezTo>
                    <a:pt x="724" y="277"/>
                    <a:pt x="715" y="267"/>
                    <a:pt x="706" y="257"/>
                  </a:cubicBezTo>
                  <a:cubicBezTo>
                    <a:pt x="698" y="249"/>
                    <a:pt x="692" y="240"/>
                    <a:pt x="684" y="231"/>
                  </a:cubicBezTo>
                  <a:cubicBezTo>
                    <a:pt x="680" y="228"/>
                    <a:pt x="677" y="225"/>
                    <a:pt x="673" y="222"/>
                  </a:cubicBezTo>
                  <a:cubicBezTo>
                    <a:pt x="672" y="222"/>
                    <a:pt x="670" y="222"/>
                    <a:pt x="671" y="224"/>
                  </a:cubicBezTo>
                  <a:cubicBezTo>
                    <a:pt x="673" y="233"/>
                    <a:pt x="680" y="240"/>
                    <a:pt x="686" y="246"/>
                  </a:cubicBezTo>
                  <a:cubicBezTo>
                    <a:pt x="695" y="255"/>
                    <a:pt x="702" y="264"/>
                    <a:pt x="709" y="273"/>
                  </a:cubicBezTo>
                  <a:cubicBezTo>
                    <a:pt x="726" y="295"/>
                    <a:pt x="742" y="317"/>
                    <a:pt x="758" y="339"/>
                  </a:cubicBezTo>
                  <a:cubicBezTo>
                    <a:pt x="790" y="382"/>
                    <a:pt x="815" y="429"/>
                    <a:pt x="838" y="478"/>
                  </a:cubicBezTo>
                  <a:cubicBezTo>
                    <a:pt x="860" y="525"/>
                    <a:pt x="883" y="573"/>
                    <a:pt x="890" y="625"/>
                  </a:cubicBezTo>
                  <a:cubicBezTo>
                    <a:pt x="893" y="648"/>
                    <a:pt x="892" y="672"/>
                    <a:pt x="884" y="694"/>
                  </a:cubicBezTo>
                  <a:cubicBezTo>
                    <a:pt x="878" y="713"/>
                    <a:pt x="865" y="730"/>
                    <a:pt x="851" y="744"/>
                  </a:cubicBezTo>
                  <a:cubicBezTo>
                    <a:pt x="822" y="772"/>
                    <a:pt x="784" y="790"/>
                    <a:pt x="746" y="803"/>
                  </a:cubicBezTo>
                  <a:cubicBezTo>
                    <a:pt x="725" y="810"/>
                    <a:pt x="704" y="816"/>
                    <a:pt x="682" y="820"/>
                  </a:cubicBezTo>
                  <a:cubicBezTo>
                    <a:pt x="656" y="824"/>
                    <a:pt x="630" y="823"/>
                    <a:pt x="604" y="821"/>
                  </a:cubicBezTo>
                  <a:cubicBezTo>
                    <a:pt x="553" y="816"/>
                    <a:pt x="502" y="800"/>
                    <a:pt x="454" y="782"/>
                  </a:cubicBezTo>
                  <a:cubicBezTo>
                    <a:pt x="430" y="772"/>
                    <a:pt x="407" y="762"/>
                    <a:pt x="384" y="749"/>
                  </a:cubicBezTo>
                  <a:cubicBezTo>
                    <a:pt x="362" y="737"/>
                    <a:pt x="339" y="725"/>
                    <a:pt x="318" y="710"/>
                  </a:cubicBezTo>
                  <a:cubicBezTo>
                    <a:pt x="298" y="696"/>
                    <a:pt x="279" y="680"/>
                    <a:pt x="261" y="663"/>
                  </a:cubicBezTo>
                  <a:cubicBezTo>
                    <a:pt x="253" y="654"/>
                    <a:pt x="244" y="646"/>
                    <a:pt x="235" y="637"/>
                  </a:cubicBezTo>
                  <a:cubicBezTo>
                    <a:pt x="225" y="629"/>
                    <a:pt x="216" y="620"/>
                    <a:pt x="207" y="611"/>
                  </a:cubicBezTo>
                  <a:cubicBezTo>
                    <a:pt x="198" y="601"/>
                    <a:pt x="189" y="591"/>
                    <a:pt x="180" y="581"/>
                  </a:cubicBezTo>
                  <a:cubicBezTo>
                    <a:pt x="172" y="572"/>
                    <a:pt x="163" y="562"/>
                    <a:pt x="156" y="552"/>
                  </a:cubicBezTo>
                  <a:cubicBezTo>
                    <a:pt x="149" y="541"/>
                    <a:pt x="142" y="531"/>
                    <a:pt x="135" y="520"/>
                  </a:cubicBezTo>
                  <a:cubicBezTo>
                    <a:pt x="127" y="510"/>
                    <a:pt x="119" y="499"/>
                    <a:pt x="111" y="488"/>
                  </a:cubicBezTo>
                  <a:cubicBezTo>
                    <a:pt x="95" y="466"/>
                    <a:pt x="80" y="443"/>
                    <a:pt x="66" y="419"/>
                  </a:cubicBezTo>
                  <a:cubicBezTo>
                    <a:pt x="53" y="396"/>
                    <a:pt x="43" y="373"/>
                    <a:pt x="35" y="348"/>
                  </a:cubicBezTo>
                  <a:cubicBezTo>
                    <a:pt x="27" y="323"/>
                    <a:pt x="19" y="298"/>
                    <a:pt x="15" y="272"/>
                  </a:cubicBezTo>
                  <a:cubicBezTo>
                    <a:pt x="10" y="247"/>
                    <a:pt x="11" y="221"/>
                    <a:pt x="17" y="196"/>
                  </a:cubicBezTo>
                  <a:cubicBezTo>
                    <a:pt x="27" y="152"/>
                    <a:pt x="53" y="111"/>
                    <a:pt x="85" y="80"/>
                  </a:cubicBezTo>
                  <a:cubicBezTo>
                    <a:pt x="101" y="64"/>
                    <a:pt x="119" y="51"/>
                    <a:pt x="139" y="41"/>
                  </a:cubicBezTo>
                  <a:cubicBezTo>
                    <a:pt x="161" y="31"/>
                    <a:pt x="184" y="26"/>
                    <a:pt x="207" y="23"/>
                  </a:cubicBezTo>
                  <a:cubicBezTo>
                    <a:pt x="258" y="18"/>
                    <a:pt x="309" y="28"/>
                    <a:pt x="357" y="45"/>
                  </a:cubicBezTo>
                  <a:cubicBezTo>
                    <a:pt x="405" y="61"/>
                    <a:pt x="451" y="84"/>
                    <a:pt x="495" y="109"/>
                  </a:cubicBezTo>
                  <a:cubicBezTo>
                    <a:pt x="521" y="123"/>
                    <a:pt x="545" y="139"/>
                    <a:pt x="569" y="156"/>
                  </a:cubicBezTo>
                  <a:cubicBezTo>
                    <a:pt x="581" y="165"/>
                    <a:pt x="592" y="175"/>
                    <a:pt x="604" y="185"/>
                  </a:cubicBezTo>
                  <a:cubicBezTo>
                    <a:pt x="611" y="190"/>
                    <a:pt x="619" y="201"/>
                    <a:pt x="628" y="201"/>
                  </a:cubicBezTo>
                  <a:cubicBezTo>
                    <a:pt x="629" y="201"/>
                    <a:pt x="630" y="201"/>
                    <a:pt x="630" y="200"/>
                  </a:cubicBezTo>
                  <a:cubicBezTo>
                    <a:pt x="630" y="192"/>
                    <a:pt x="622" y="185"/>
                    <a:pt x="617" y="180"/>
                  </a:cubicBezTo>
                  <a:cubicBezTo>
                    <a:pt x="608" y="172"/>
                    <a:pt x="599" y="164"/>
                    <a:pt x="590" y="157"/>
                  </a:cubicBezTo>
                  <a:cubicBezTo>
                    <a:pt x="569" y="141"/>
                    <a:pt x="547" y="126"/>
                    <a:pt x="525" y="113"/>
                  </a:cubicBezTo>
                  <a:cubicBezTo>
                    <a:pt x="502" y="100"/>
                    <a:pt x="479" y="88"/>
                    <a:pt x="456" y="76"/>
                  </a:cubicBezTo>
                  <a:cubicBezTo>
                    <a:pt x="434" y="65"/>
                    <a:pt x="411" y="54"/>
                    <a:pt x="387" y="45"/>
                  </a:cubicBezTo>
                  <a:cubicBezTo>
                    <a:pt x="300" y="11"/>
                    <a:pt x="193" y="0"/>
                    <a:pt x="114" y="59"/>
                  </a:cubicBezTo>
                  <a:cubicBezTo>
                    <a:pt x="75" y="88"/>
                    <a:pt x="49" y="132"/>
                    <a:pt x="30" y="175"/>
                  </a:cubicBezTo>
                  <a:cubicBezTo>
                    <a:pt x="10" y="220"/>
                    <a:pt x="0" y="271"/>
                    <a:pt x="10" y="320"/>
                  </a:cubicBezTo>
                  <a:cubicBezTo>
                    <a:pt x="16" y="345"/>
                    <a:pt x="28" y="368"/>
                    <a:pt x="40" y="390"/>
                  </a:cubicBezTo>
                  <a:cubicBezTo>
                    <a:pt x="52" y="414"/>
                    <a:pt x="65" y="437"/>
                    <a:pt x="79" y="459"/>
                  </a:cubicBezTo>
                  <a:cubicBezTo>
                    <a:pt x="105" y="502"/>
                    <a:pt x="136" y="543"/>
                    <a:pt x="171" y="580"/>
                  </a:cubicBezTo>
                  <a:cubicBezTo>
                    <a:pt x="205" y="616"/>
                    <a:pt x="243" y="649"/>
                    <a:pt x="282" y="680"/>
                  </a:cubicBezTo>
                  <a:cubicBezTo>
                    <a:pt x="320" y="710"/>
                    <a:pt x="361" y="739"/>
                    <a:pt x="403" y="762"/>
                  </a:cubicBezTo>
                  <a:cubicBezTo>
                    <a:pt x="446" y="786"/>
                    <a:pt x="492" y="804"/>
                    <a:pt x="541" y="812"/>
                  </a:cubicBezTo>
                  <a:cubicBezTo>
                    <a:pt x="554" y="814"/>
                    <a:pt x="568" y="815"/>
                    <a:pt x="581" y="816"/>
                  </a:cubicBezTo>
                  <a:cubicBezTo>
                    <a:pt x="594" y="816"/>
                    <a:pt x="608" y="818"/>
                    <a:pt x="621" y="820"/>
                  </a:cubicBezTo>
                  <a:cubicBezTo>
                    <a:pt x="647" y="823"/>
                    <a:pt x="674" y="820"/>
                    <a:pt x="699" y="814"/>
                  </a:cubicBezTo>
                  <a:cubicBezTo>
                    <a:pt x="724" y="807"/>
                    <a:pt x="749" y="798"/>
                    <a:pt x="772" y="787"/>
                  </a:cubicBezTo>
                  <a:cubicBezTo>
                    <a:pt x="794" y="778"/>
                    <a:pt x="815" y="766"/>
                    <a:pt x="833" y="750"/>
                  </a:cubicBezTo>
                  <a:cubicBezTo>
                    <a:pt x="867" y="720"/>
                    <a:pt x="883" y="676"/>
                    <a:pt x="888" y="632"/>
                  </a:cubicBezTo>
                  <a:cubicBezTo>
                    <a:pt x="893" y="581"/>
                    <a:pt x="883" y="531"/>
                    <a:pt x="865" y="484"/>
                  </a:cubicBezTo>
                  <a:cubicBezTo>
                    <a:pt x="855" y="459"/>
                    <a:pt x="844" y="436"/>
                    <a:pt x="831" y="413"/>
                  </a:cubicBezTo>
                  <a:cubicBezTo>
                    <a:pt x="819" y="391"/>
                    <a:pt x="805" y="369"/>
                    <a:pt x="791" y="348"/>
                  </a:cubicBezTo>
                  <a:cubicBezTo>
                    <a:pt x="773" y="324"/>
                    <a:pt x="753" y="301"/>
                    <a:pt x="732" y="279"/>
                  </a:cubicBezTo>
                  <a:cubicBezTo>
                    <a:pt x="713" y="259"/>
                    <a:pt x="695" y="237"/>
                    <a:pt x="672" y="221"/>
                  </a:cubicBezTo>
                  <a:cubicBezTo>
                    <a:pt x="670" y="220"/>
                    <a:pt x="669" y="222"/>
                    <a:pt x="670" y="223"/>
                  </a:cubicBezTo>
                  <a:cubicBezTo>
                    <a:pt x="691" y="238"/>
                    <a:pt x="707" y="257"/>
                    <a:pt x="724" y="275"/>
                  </a:cubicBezTo>
                  <a:cubicBezTo>
                    <a:pt x="743" y="294"/>
                    <a:pt x="761" y="314"/>
                    <a:pt x="777" y="335"/>
                  </a:cubicBezTo>
                  <a:cubicBezTo>
                    <a:pt x="793" y="356"/>
                    <a:pt x="807" y="378"/>
                    <a:pt x="821" y="401"/>
                  </a:cubicBezTo>
                  <a:cubicBezTo>
                    <a:pt x="834" y="423"/>
                    <a:pt x="846" y="446"/>
                    <a:pt x="856" y="470"/>
                  </a:cubicBezTo>
                  <a:cubicBezTo>
                    <a:pt x="877" y="519"/>
                    <a:pt x="889" y="571"/>
                    <a:pt x="886" y="624"/>
                  </a:cubicBezTo>
                  <a:cubicBezTo>
                    <a:pt x="883" y="670"/>
                    <a:pt x="867" y="716"/>
                    <a:pt x="831" y="748"/>
                  </a:cubicBezTo>
                  <a:cubicBezTo>
                    <a:pt x="813" y="764"/>
                    <a:pt x="791" y="776"/>
                    <a:pt x="768" y="786"/>
                  </a:cubicBezTo>
                  <a:cubicBezTo>
                    <a:pt x="744" y="797"/>
                    <a:pt x="719" y="806"/>
                    <a:pt x="693" y="812"/>
                  </a:cubicBezTo>
                  <a:cubicBezTo>
                    <a:pt x="680" y="816"/>
                    <a:pt x="666" y="818"/>
                    <a:pt x="653" y="819"/>
                  </a:cubicBezTo>
                  <a:cubicBezTo>
                    <a:pt x="639" y="819"/>
                    <a:pt x="625" y="818"/>
                    <a:pt x="612" y="816"/>
                  </a:cubicBezTo>
                  <a:cubicBezTo>
                    <a:pt x="585" y="813"/>
                    <a:pt x="558" y="812"/>
                    <a:pt x="532" y="808"/>
                  </a:cubicBezTo>
                  <a:cubicBezTo>
                    <a:pt x="483" y="799"/>
                    <a:pt x="437" y="778"/>
                    <a:pt x="394" y="754"/>
                  </a:cubicBezTo>
                  <a:cubicBezTo>
                    <a:pt x="351" y="729"/>
                    <a:pt x="311" y="700"/>
                    <a:pt x="272" y="669"/>
                  </a:cubicBezTo>
                  <a:cubicBezTo>
                    <a:pt x="233" y="637"/>
                    <a:pt x="195" y="602"/>
                    <a:pt x="161" y="565"/>
                  </a:cubicBezTo>
                  <a:cubicBezTo>
                    <a:pt x="126" y="526"/>
                    <a:pt x="96" y="484"/>
                    <a:pt x="70" y="440"/>
                  </a:cubicBezTo>
                  <a:cubicBezTo>
                    <a:pt x="57" y="417"/>
                    <a:pt x="44" y="393"/>
                    <a:pt x="32" y="369"/>
                  </a:cubicBezTo>
                  <a:cubicBezTo>
                    <a:pt x="27" y="357"/>
                    <a:pt x="21" y="346"/>
                    <a:pt x="17" y="333"/>
                  </a:cubicBezTo>
                  <a:cubicBezTo>
                    <a:pt x="13" y="321"/>
                    <a:pt x="11" y="308"/>
                    <a:pt x="10" y="296"/>
                  </a:cubicBezTo>
                  <a:cubicBezTo>
                    <a:pt x="5" y="244"/>
                    <a:pt x="23" y="193"/>
                    <a:pt x="47" y="148"/>
                  </a:cubicBezTo>
                  <a:cubicBezTo>
                    <a:pt x="58" y="126"/>
                    <a:pt x="71" y="105"/>
                    <a:pt x="88" y="86"/>
                  </a:cubicBezTo>
                  <a:cubicBezTo>
                    <a:pt x="104" y="68"/>
                    <a:pt x="123" y="53"/>
                    <a:pt x="145" y="43"/>
                  </a:cubicBezTo>
                  <a:cubicBezTo>
                    <a:pt x="190" y="21"/>
                    <a:pt x="240" y="16"/>
                    <a:pt x="289" y="22"/>
                  </a:cubicBezTo>
                  <a:cubicBezTo>
                    <a:pt x="338" y="28"/>
                    <a:pt x="385" y="45"/>
                    <a:pt x="430" y="66"/>
                  </a:cubicBezTo>
                  <a:cubicBezTo>
                    <a:pt x="477" y="89"/>
                    <a:pt x="525" y="114"/>
                    <a:pt x="568" y="144"/>
                  </a:cubicBezTo>
                  <a:cubicBezTo>
                    <a:pt x="581" y="153"/>
                    <a:pt x="593" y="163"/>
                    <a:pt x="605" y="173"/>
                  </a:cubicBezTo>
                  <a:cubicBezTo>
                    <a:pt x="610" y="177"/>
                    <a:pt x="615" y="181"/>
                    <a:pt x="619" y="186"/>
                  </a:cubicBezTo>
                  <a:cubicBezTo>
                    <a:pt x="623" y="190"/>
                    <a:pt x="627" y="194"/>
                    <a:pt x="627" y="200"/>
                  </a:cubicBezTo>
                  <a:cubicBezTo>
                    <a:pt x="628" y="199"/>
                    <a:pt x="628" y="199"/>
                    <a:pt x="629" y="198"/>
                  </a:cubicBezTo>
                  <a:cubicBezTo>
                    <a:pt x="624" y="198"/>
                    <a:pt x="620" y="195"/>
                    <a:pt x="617" y="192"/>
                  </a:cubicBezTo>
                  <a:cubicBezTo>
                    <a:pt x="613" y="188"/>
                    <a:pt x="609" y="185"/>
                    <a:pt x="605" y="181"/>
                  </a:cubicBezTo>
                  <a:cubicBezTo>
                    <a:pt x="594" y="173"/>
                    <a:pt x="584" y="164"/>
                    <a:pt x="573" y="156"/>
                  </a:cubicBezTo>
                  <a:cubicBezTo>
                    <a:pt x="553" y="140"/>
                    <a:pt x="531" y="126"/>
                    <a:pt x="508" y="113"/>
                  </a:cubicBezTo>
                  <a:cubicBezTo>
                    <a:pt x="486" y="100"/>
                    <a:pt x="463" y="88"/>
                    <a:pt x="439" y="77"/>
                  </a:cubicBezTo>
                  <a:cubicBezTo>
                    <a:pt x="417" y="66"/>
                    <a:pt x="394" y="56"/>
                    <a:pt x="371" y="47"/>
                  </a:cubicBezTo>
                  <a:cubicBezTo>
                    <a:pt x="325" y="30"/>
                    <a:pt x="276" y="18"/>
                    <a:pt x="226" y="19"/>
                  </a:cubicBezTo>
                  <a:cubicBezTo>
                    <a:pt x="203" y="20"/>
                    <a:pt x="178" y="23"/>
                    <a:pt x="156" y="31"/>
                  </a:cubicBezTo>
                  <a:cubicBezTo>
                    <a:pt x="136" y="38"/>
                    <a:pt x="117" y="50"/>
                    <a:pt x="100" y="63"/>
                  </a:cubicBezTo>
                  <a:cubicBezTo>
                    <a:pt x="66" y="90"/>
                    <a:pt x="39" y="127"/>
                    <a:pt x="23" y="168"/>
                  </a:cubicBezTo>
                  <a:cubicBezTo>
                    <a:pt x="14" y="189"/>
                    <a:pt x="9" y="213"/>
                    <a:pt x="9" y="236"/>
                  </a:cubicBezTo>
                  <a:cubicBezTo>
                    <a:pt x="9" y="261"/>
                    <a:pt x="14" y="285"/>
                    <a:pt x="20" y="309"/>
                  </a:cubicBezTo>
                  <a:cubicBezTo>
                    <a:pt x="27" y="334"/>
                    <a:pt x="35" y="359"/>
                    <a:pt x="45" y="382"/>
                  </a:cubicBezTo>
                  <a:cubicBezTo>
                    <a:pt x="55" y="406"/>
                    <a:pt x="68" y="429"/>
                    <a:pt x="82" y="451"/>
                  </a:cubicBezTo>
                  <a:cubicBezTo>
                    <a:pt x="97" y="473"/>
                    <a:pt x="113" y="495"/>
                    <a:pt x="129" y="517"/>
                  </a:cubicBezTo>
                  <a:cubicBezTo>
                    <a:pt x="136" y="527"/>
                    <a:pt x="143" y="538"/>
                    <a:pt x="150" y="548"/>
                  </a:cubicBezTo>
                  <a:cubicBezTo>
                    <a:pt x="157" y="559"/>
                    <a:pt x="165" y="569"/>
                    <a:pt x="174" y="578"/>
                  </a:cubicBezTo>
                  <a:cubicBezTo>
                    <a:pt x="183" y="588"/>
                    <a:pt x="191" y="598"/>
                    <a:pt x="200" y="608"/>
                  </a:cubicBezTo>
                  <a:cubicBezTo>
                    <a:pt x="209" y="617"/>
                    <a:pt x="218" y="625"/>
                    <a:pt x="227" y="634"/>
                  </a:cubicBezTo>
                  <a:cubicBezTo>
                    <a:pt x="245" y="651"/>
                    <a:pt x="262" y="668"/>
                    <a:pt x="281" y="684"/>
                  </a:cubicBezTo>
                  <a:cubicBezTo>
                    <a:pt x="318" y="717"/>
                    <a:pt x="362" y="742"/>
                    <a:pt x="406" y="764"/>
                  </a:cubicBezTo>
                  <a:cubicBezTo>
                    <a:pt x="452" y="786"/>
                    <a:pt x="501" y="803"/>
                    <a:pt x="550" y="815"/>
                  </a:cubicBezTo>
                  <a:cubicBezTo>
                    <a:pt x="600" y="826"/>
                    <a:pt x="652" y="830"/>
                    <a:pt x="702" y="819"/>
                  </a:cubicBezTo>
                  <a:cubicBezTo>
                    <a:pt x="740" y="810"/>
                    <a:pt x="779" y="796"/>
                    <a:pt x="813" y="776"/>
                  </a:cubicBezTo>
                  <a:cubicBezTo>
                    <a:pt x="847" y="756"/>
                    <a:pt x="878" y="727"/>
                    <a:pt x="889" y="689"/>
                  </a:cubicBezTo>
                  <a:cubicBezTo>
                    <a:pt x="903" y="644"/>
                    <a:pt x="890" y="596"/>
                    <a:pt x="874" y="554"/>
                  </a:cubicBezTo>
                  <a:cubicBezTo>
                    <a:pt x="864" y="528"/>
                    <a:pt x="853" y="503"/>
                    <a:pt x="841" y="478"/>
                  </a:cubicBezTo>
                  <a:cubicBezTo>
                    <a:pt x="830" y="454"/>
                    <a:pt x="818" y="430"/>
                    <a:pt x="805" y="407"/>
                  </a:cubicBezTo>
                  <a:cubicBezTo>
                    <a:pt x="786" y="373"/>
                    <a:pt x="764" y="341"/>
                    <a:pt x="740" y="310"/>
                  </a:cubicBezTo>
                  <a:cubicBezTo>
                    <a:pt x="728" y="293"/>
                    <a:pt x="716" y="277"/>
                    <a:pt x="703" y="261"/>
                  </a:cubicBezTo>
                  <a:cubicBezTo>
                    <a:pt x="698" y="255"/>
                    <a:pt x="693" y="249"/>
                    <a:pt x="687" y="243"/>
                  </a:cubicBezTo>
                  <a:cubicBezTo>
                    <a:pt x="682" y="237"/>
                    <a:pt x="675" y="231"/>
                    <a:pt x="673" y="223"/>
                  </a:cubicBezTo>
                  <a:cubicBezTo>
                    <a:pt x="673" y="224"/>
                    <a:pt x="672" y="224"/>
                    <a:pt x="671" y="225"/>
                  </a:cubicBezTo>
                  <a:cubicBezTo>
                    <a:pt x="681" y="230"/>
                    <a:pt x="687" y="240"/>
                    <a:pt x="694" y="248"/>
                  </a:cubicBezTo>
                  <a:cubicBezTo>
                    <a:pt x="702" y="258"/>
                    <a:pt x="711" y="267"/>
                    <a:pt x="720" y="277"/>
                  </a:cubicBezTo>
                  <a:cubicBezTo>
                    <a:pt x="737" y="296"/>
                    <a:pt x="753" y="316"/>
                    <a:pt x="769" y="337"/>
                  </a:cubicBezTo>
                  <a:cubicBezTo>
                    <a:pt x="785" y="358"/>
                    <a:pt x="800" y="380"/>
                    <a:pt x="813" y="403"/>
                  </a:cubicBezTo>
                  <a:cubicBezTo>
                    <a:pt x="825" y="423"/>
                    <a:pt x="834" y="444"/>
                    <a:pt x="842" y="465"/>
                  </a:cubicBezTo>
                  <a:cubicBezTo>
                    <a:pt x="856" y="502"/>
                    <a:pt x="869" y="540"/>
                    <a:pt x="876" y="580"/>
                  </a:cubicBezTo>
                  <a:cubicBezTo>
                    <a:pt x="883" y="618"/>
                    <a:pt x="884" y="660"/>
                    <a:pt x="871" y="697"/>
                  </a:cubicBezTo>
                  <a:cubicBezTo>
                    <a:pt x="842" y="781"/>
                    <a:pt x="749" y="819"/>
                    <a:pt x="667" y="823"/>
                  </a:cubicBezTo>
                  <a:cubicBezTo>
                    <a:pt x="644" y="825"/>
                    <a:pt x="621" y="824"/>
                    <a:pt x="598" y="821"/>
                  </a:cubicBezTo>
                  <a:cubicBezTo>
                    <a:pt x="575" y="819"/>
                    <a:pt x="552" y="815"/>
                    <a:pt x="529" y="810"/>
                  </a:cubicBezTo>
                  <a:cubicBezTo>
                    <a:pt x="483" y="800"/>
                    <a:pt x="438" y="783"/>
                    <a:pt x="397" y="760"/>
                  </a:cubicBezTo>
                  <a:cubicBezTo>
                    <a:pt x="310" y="711"/>
                    <a:pt x="240" y="636"/>
                    <a:pt x="171" y="564"/>
                  </a:cubicBezTo>
                  <a:cubicBezTo>
                    <a:pt x="154" y="546"/>
                    <a:pt x="137" y="528"/>
                    <a:pt x="122" y="507"/>
                  </a:cubicBezTo>
                  <a:cubicBezTo>
                    <a:pt x="106" y="487"/>
                    <a:pt x="92" y="466"/>
                    <a:pt x="78" y="444"/>
                  </a:cubicBezTo>
                  <a:cubicBezTo>
                    <a:pt x="64" y="422"/>
                    <a:pt x="50" y="399"/>
                    <a:pt x="40" y="374"/>
                  </a:cubicBezTo>
                  <a:cubicBezTo>
                    <a:pt x="29" y="350"/>
                    <a:pt x="23" y="324"/>
                    <a:pt x="20" y="297"/>
                  </a:cubicBezTo>
                  <a:cubicBezTo>
                    <a:pt x="17" y="272"/>
                    <a:pt x="18" y="245"/>
                    <a:pt x="21" y="220"/>
                  </a:cubicBezTo>
                  <a:cubicBezTo>
                    <a:pt x="23" y="196"/>
                    <a:pt x="27" y="173"/>
                    <a:pt x="38" y="152"/>
                  </a:cubicBezTo>
                  <a:cubicBezTo>
                    <a:pt x="43" y="141"/>
                    <a:pt x="50" y="131"/>
                    <a:pt x="57" y="121"/>
                  </a:cubicBezTo>
                  <a:cubicBezTo>
                    <a:pt x="64" y="111"/>
                    <a:pt x="71" y="101"/>
                    <a:pt x="79" y="92"/>
                  </a:cubicBezTo>
                  <a:cubicBezTo>
                    <a:pt x="96" y="73"/>
                    <a:pt x="116" y="59"/>
                    <a:pt x="139" y="48"/>
                  </a:cubicBezTo>
                  <a:cubicBezTo>
                    <a:pt x="185" y="26"/>
                    <a:pt x="238" y="22"/>
                    <a:pt x="287" y="27"/>
                  </a:cubicBezTo>
                  <a:cubicBezTo>
                    <a:pt x="338" y="32"/>
                    <a:pt x="386" y="46"/>
                    <a:pt x="433" y="64"/>
                  </a:cubicBezTo>
                  <a:cubicBezTo>
                    <a:pt x="471" y="79"/>
                    <a:pt x="508" y="97"/>
                    <a:pt x="542" y="120"/>
                  </a:cubicBezTo>
                  <a:cubicBezTo>
                    <a:pt x="558" y="132"/>
                    <a:pt x="574" y="144"/>
                    <a:pt x="590" y="156"/>
                  </a:cubicBezTo>
                  <a:cubicBezTo>
                    <a:pt x="606" y="169"/>
                    <a:pt x="622" y="183"/>
                    <a:pt x="636" y="198"/>
                  </a:cubicBezTo>
                  <a:cubicBezTo>
                    <a:pt x="637" y="200"/>
                    <a:pt x="639" y="198"/>
                    <a:pt x="638" y="197"/>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89" name="Freeform 35"/>
            <p:cNvSpPr>
              <a:spLocks noChangeArrowheads="1"/>
            </p:cNvSpPr>
            <p:nvPr/>
          </p:nvSpPr>
          <p:spPr bwMode="auto">
            <a:xfrm>
              <a:off x="4023" y="2013"/>
              <a:ext cx="52" cy="37"/>
            </a:xfrm>
            <a:custGeom>
              <a:avLst/>
              <a:gdLst>
                <a:gd name="T0" fmla="*/ 135529 w 27"/>
                <a:gd name="T1" fmla="*/ 109997 h 19"/>
                <a:gd name="T2" fmla="*/ 124320 w 27"/>
                <a:gd name="T3" fmla="*/ 103456 h 19"/>
                <a:gd name="T4" fmla="*/ 146153 w 27"/>
                <a:gd name="T5" fmla="*/ 109997 h 19"/>
                <a:gd name="T6" fmla="*/ 174383 w 27"/>
                <a:gd name="T7" fmla="*/ 144958 h 19"/>
                <a:gd name="T8" fmla="*/ 239431 w 27"/>
                <a:gd name="T9" fmla="*/ 201467 h 19"/>
                <a:gd name="T10" fmla="*/ 250055 w 27"/>
                <a:gd name="T11" fmla="*/ 178819 h 19"/>
                <a:gd name="T12" fmla="*/ 31083 w 27"/>
                <a:gd name="T13" fmla="*/ 12434 h 19"/>
                <a:gd name="T14" fmla="*/ 10623 w 27"/>
                <a:gd name="T15" fmla="*/ 35351 h 19"/>
                <a:gd name="T16" fmla="*/ 239431 w 27"/>
                <a:gd name="T17" fmla="*/ 201467 h 19"/>
                <a:gd name="T18" fmla="*/ 250055 w 27"/>
                <a:gd name="T19" fmla="*/ 178819 h 19"/>
                <a:gd name="T20" fmla="*/ 194384 w 27"/>
                <a:gd name="T21" fmla="*/ 122441 h 19"/>
                <a:gd name="T22" fmla="*/ 135529 w 27"/>
                <a:gd name="T23" fmla="*/ 80820 h 19"/>
                <a:gd name="T24" fmla="*/ 115294 w 27"/>
                <a:gd name="T25" fmla="*/ 122441 h 19"/>
                <a:gd name="T26" fmla="*/ 135529 w 27"/>
                <a:gd name="T27" fmla="*/ 109997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7" h="19">
                  <a:moveTo>
                    <a:pt x="14" y="10"/>
                  </a:moveTo>
                  <a:cubicBezTo>
                    <a:pt x="14" y="9"/>
                    <a:pt x="14" y="9"/>
                    <a:pt x="13" y="9"/>
                  </a:cubicBezTo>
                  <a:cubicBezTo>
                    <a:pt x="14" y="10"/>
                    <a:pt x="15" y="10"/>
                    <a:pt x="15" y="10"/>
                  </a:cubicBezTo>
                  <a:cubicBezTo>
                    <a:pt x="16" y="11"/>
                    <a:pt x="17" y="12"/>
                    <a:pt x="18" y="13"/>
                  </a:cubicBezTo>
                  <a:cubicBezTo>
                    <a:pt x="21" y="15"/>
                    <a:pt x="23" y="16"/>
                    <a:pt x="25" y="18"/>
                  </a:cubicBezTo>
                  <a:cubicBezTo>
                    <a:pt x="25" y="17"/>
                    <a:pt x="25" y="17"/>
                    <a:pt x="26" y="16"/>
                  </a:cubicBezTo>
                  <a:cubicBezTo>
                    <a:pt x="18" y="12"/>
                    <a:pt x="10" y="7"/>
                    <a:pt x="3" y="1"/>
                  </a:cubicBezTo>
                  <a:cubicBezTo>
                    <a:pt x="2" y="0"/>
                    <a:pt x="0" y="2"/>
                    <a:pt x="1" y="3"/>
                  </a:cubicBezTo>
                  <a:cubicBezTo>
                    <a:pt x="9" y="9"/>
                    <a:pt x="16" y="15"/>
                    <a:pt x="25" y="18"/>
                  </a:cubicBezTo>
                  <a:cubicBezTo>
                    <a:pt x="26" y="19"/>
                    <a:pt x="27" y="17"/>
                    <a:pt x="26" y="16"/>
                  </a:cubicBezTo>
                  <a:cubicBezTo>
                    <a:pt x="24" y="14"/>
                    <a:pt x="22" y="12"/>
                    <a:pt x="20" y="11"/>
                  </a:cubicBezTo>
                  <a:cubicBezTo>
                    <a:pt x="19" y="9"/>
                    <a:pt x="16" y="7"/>
                    <a:pt x="14" y="7"/>
                  </a:cubicBezTo>
                  <a:cubicBezTo>
                    <a:pt x="11" y="6"/>
                    <a:pt x="10" y="8"/>
                    <a:pt x="12" y="11"/>
                  </a:cubicBezTo>
                  <a:cubicBezTo>
                    <a:pt x="13" y="13"/>
                    <a:pt x="15" y="12"/>
                    <a:pt x="14" y="10"/>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0" name="Freeform 36"/>
            <p:cNvSpPr>
              <a:spLocks noChangeArrowheads="1"/>
            </p:cNvSpPr>
            <p:nvPr/>
          </p:nvSpPr>
          <p:spPr bwMode="auto">
            <a:xfrm>
              <a:off x="3954" y="2061"/>
              <a:ext cx="65" cy="58"/>
            </a:xfrm>
            <a:custGeom>
              <a:avLst/>
              <a:gdLst>
                <a:gd name="T0" fmla="*/ 200957 w 34"/>
                <a:gd name="T1" fmla="*/ 131324 h 30"/>
                <a:gd name="T2" fmla="*/ 78119 w 34"/>
                <a:gd name="T3" fmla="*/ 40780 h 30"/>
                <a:gd name="T4" fmla="*/ 59907 w 34"/>
                <a:gd name="T5" fmla="*/ 61878 h 30"/>
                <a:gd name="T6" fmla="*/ 269438 w 34"/>
                <a:gd name="T7" fmla="*/ 225208 h 30"/>
                <a:gd name="T8" fmla="*/ 279078 w 34"/>
                <a:gd name="T9" fmla="*/ 204116 h 30"/>
                <a:gd name="T10" fmla="*/ 140937 w 34"/>
                <a:gd name="T11" fmla="*/ 111625 h 30"/>
                <a:gd name="T12" fmla="*/ 18739 w 34"/>
                <a:gd name="T13" fmla="*/ 10910 h 30"/>
                <a:gd name="T14" fmla="*/ 0 w 34"/>
                <a:gd name="T15" fmla="*/ 32006 h 30"/>
                <a:gd name="T16" fmla="*/ 259694 w 34"/>
                <a:gd name="T17" fmla="*/ 294690 h 30"/>
                <a:gd name="T18" fmla="*/ 279078 w 34"/>
                <a:gd name="T19" fmla="*/ 274992 h 30"/>
                <a:gd name="T20" fmla="*/ 149345 w 34"/>
                <a:gd name="T21" fmla="*/ 175059 h 30"/>
                <a:gd name="T22" fmla="*/ 140937 w 34"/>
                <a:gd name="T23" fmla="*/ 196150 h 30"/>
                <a:gd name="T24" fmla="*/ 269438 w 34"/>
                <a:gd name="T25" fmla="*/ 294690 h 30"/>
                <a:gd name="T26" fmla="*/ 285513 w 34"/>
                <a:gd name="T27" fmla="*/ 274992 h 30"/>
                <a:gd name="T28" fmla="*/ 25872 w 34"/>
                <a:gd name="T29" fmla="*/ 10910 h 30"/>
                <a:gd name="T30" fmla="*/ 9802 w 34"/>
                <a:gd name="T31" fmla="*/ 32006 h 30"/>
                <a:gd name="T32" fmla="*/ 269438 w 34"/>
                <a:gd name="T33" fmla="*/ 231287 h 30"/>
                <a:gd name="T34" fmla="*/ 279078 w 34"/>
                <a:gd name="T35" fmla="*/ 204116 h 30"/>
                <a:gd name="T36" fmla="*/ 78119 w 34"/>
                <a:gd name="T37" fmla="*/ 40780 h 30"/>
                <a:gd name="T38" fmla="*/ 59907 w 34"/>
                <a:gd name="T39" fmla="*/ 61878 h 30"/>
                <a:gd name="T40" fmla="*/ 191148 w 34"/>
                <a:gd name="T41" fmla="*/ 152426 h 30"/>
                <a:gd name="T42" fmla="*/ 200957 w 34"/>
                <a:gd name="T43" fmla="*/ 131324 h 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4" h="30">
                  <a:moveTo>
                    <a:pt x="23" y="13"/>
                  </a:moveTo>
                  <a:cubicBezTo>
                    <a:pt x="18" y="10"/>
                    <a:pt x="13" y="7"/>
                    <a:pt x="9" y="4"/>
                  </a:cubicBezTo>
                  <a:cubicBezTo>
                    <a:pt x="8" y="4"/>
                    <a:pt x="8" y="5"/>
                    <a:pt x="7" y="6"/>
                  </a:cubicBezTo>
                  <a:cubicBezTo>
                    <a:pt x="15" y="12"/>
                    <a:pt x="23" y="17"/>
                    <a:pt x="31" y="22"/>
                  </a:cubicBezTo>
                  <a:cubicBezTo>
                    <a:pt x="31" y="22"/>
                    <a:pt x="31" y="21"/>
                    <a:pt x="32" y="20"/>
                  </a:cubicBezTo>
                  <a:cubicBezTo>
                    <a:pt x="26" y="19"/>
                    <a:pt x="21" y="15"/>
                    <a:pt x="16" y="11"/>
                  </a:cubicBezTo>
                  <a:cubicBezTo>
                    <a:pt x="12" y="7"/>
                    <a:pt x="7" y="3"/>
                    <a:pt x="2" y="1"/>
                  </a:cubicBezTo>
                  <a:cubicBezTo>
                    <a:pt x="1" y="0"/>
                    <a:pt x="0" y="2"/>
                    <a:pt x="0" y="3"/>
                  </a:cubicBezTo>
                  <a:cubicBezTo>
                    <a:pt x="9" y="13"/>
                    <a:pt x="21" y="19"/>
                    <a:pt x="30" y="29"/>
                  </a:cubicBezTo>
                  <a:cubicBezTo>
                    <a:pt x="31" y="28"/>
                    <a:pt x="31" y="27"/>
                    <a:pt x="32" y="27"/>
                  </a:cubicBezTo>
                  <a:cubicBezTo>
                    <a:pt x="27" y="24"/>
                    <a:pt x="22" y="19"/>
                    <a:pt x="17" y="17"/>
                  </a:cubicBezTo>
                  <a:cubicBezTo>
                    <a:pt x="15" y="16"/>
                    <a:pt x="14" y="19"/>
                    <a:pt x="16" y="19"/>
                  </a:cubicBezTo>
                  <a:cubicBezTo>
                    <a:pt x="21" y="22"/>
                    <a:pt x="26" y="26"/>
                    <a:pt x="31" y="29"/>
                  </a:cubicBezTo>
                  <a:cubicBezTo>
                    <a:pt x="32" y="30"/>
                    <a:pt x="34" y="28"/>
                    <a:pt x="33" y="27"/>
                  </a:cubicBezTo>
                  <a:cubicBezTo>
                    <a:pt x="23" y="18"/>
                    <a:pt x="11" y="11"/>
                    <a:pt x="3" y="1"/>
                  </a:cubicBezTo>
                  <a:cubicBezTo>
                    <a:pt x="2" y="2"/>
                    <a:pt x="2" y="2"/>
                    <a:pt x="1" y="3"/>
                  </a:cubicBezTo>
                  <a:cubicBezTo>
                    <a:pt x="11" y="9"/>
                    <a:pt x="19" y="20"/>
                    <a:pt x="31" y="23"/>
                  </a:cubicBezTo>
                  <a:cubicBezTo>
                    <a:pt x="33" y="23"/>
                    <a:pt x="33" y="21"/>
                    <a:pt x="32" y="20"/>
                  </a:cubicBezTo>
                  <a:cubicBezTo>
                    <a:pt x="24" y="15"/>
                    <a:pt x="16" y="9"/>
                    <a:pt x="9" y="4"/>
                  </a:cubicBezTo>
                  <a:cubicBezTo>
                    <a:pt x="7" y="3"/>
                    <a:pt x="6" y="5"/>
                    <a:pt x="7" y="6"/>
                  </a:cubicBezTo>
                  <a:cubicBezTo>
                    <a:pt x="12" y="9"/>
                    <a:pt x="17" y="12"/>
                    <a:pt x="22" y="15"/>
                  </a:cubicBezTo>
                  <a:cubicBezTo>
                    <a:pt x="23" y="16"/>
                    <a:pt x="25" y="14"/>
                    <a:pt x="23" y="13"/>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1" name="Freeform 37"/>
            <p:cNvSpPr>
              <a:spLocks noChangeArrowheads="1"/>
            </p:cNvSpPr>
            <p:nvPr/>
          </p:nvSpPr>
          <p:spPr bwMode="auto">
            <a:xfrm>
              <a:off x="3681" y="1957"/>
              <a:ext cx="342" cy="215"/>
            </a:xfrm>
            <a:custGeom>
              <a:avLst/>
              <a:gdLst>
                <a:gd name="T0" fmla="*/ 1246298 w 177"/>
                <a:gd name="T1" fmla="*/ 940069 h 111"/>
                <a:gd name="T2" fmla="*/ 1213627 w 177"/>
                <a:gd name="T3" fmla="*/ 917113 h 111"/>
                <a:gd name="T4" fmla="*/ 1560080 w 177"/>
                <a:gd name="T5" fmla="*/ 1118558 h 111"/>
                <a:gd name="T6" fmla="*/ 1583286 w 177"/>
                <a:gd name="T7" fmla="*/ 1071039 h 111"/>
                <a:gd name="T8" fmla="*/ 1679143 w 177"/>
                <a:gd name="T9" fmla="*/ 1128920 h 111"/>
                <a:gd name="T10" fmla="*/ 1711003 w 177"/>
                <a:gd name="T11" fmla="*/ 1079897 h 111"/>
                <a:gd name="T12" fmla="*/ 1757671 w 177"/>
                <a:gd name="T13" fmla="*/ 1038289 h 111"/>
                <a:gd name="T14" fmla="*/ 1717037 w 177"/>
                <a:gd name="T15" fmla="*/ 949798 h 111"/>
                <a:gd name="T16" fmla="*/ 1246298 w 177"/>
                <a:gd name="T17" fmla="*/ 594767 h 111"/>
                <a:gd name="T18" fmla="*/ 728930 w 177"/>
                <a:gd name="T19" fmla="*/ 282520 h 111"/>
                <a:gd name="T20" fmla="*/ 336719 w 177"/>
                <a:gd name="T21" fmla="*/ 33428 h 111"/>
                <a:gd name="T22" fmla="*/ 1280850 w 177"/>
                <a:gd name="T23" fmla="*/ 536047 h 111"/>
                <a:gd name="T24" fmla="*/ 1291722 w 177"/>
                <a:gd name="T25" fmla="*/ 565636 h 111"/>
                <a:gd name="T26" fmla="*/ 281514 w 177"/>
                <a:gd name="T27" fmla="*/ 53275 h 111"/>
                <a:gd name="T28" fmla="*/ 1246298 w 177"/>
                <a:gd name="T29" fmla="*/ 646625 h 111"/>
                <a:gd name="T30" fmla="*/ 506475 w 177"/>
                <a:gd name="T31" fmla="*/ 282520 h 111"/>
                <a:gd name="T32" fmla="*/ 566485 w 177"/>
                <a:gd name="T33" fmla="*/ 231770 h 111"/>
                <a:gd name="T34" fmla="*/ 1234635 w 177"/>
                <a:gd name="T35" fmla="*/ 714273 h 111"/>
                <a:gd name="T36" fmla="*/ 414751 w 177"/>
                <a:gd name="T37" fmla="*/ 410259 h 111"/>
                <a:gd name="T38" fmla="*/ 628105 w 177"/>
                <a:gd name="T39" fmla="*/ 425880 h 111"/>
                <a:gd name="T40" fmla="*/ 1061143 w 177"/>
                <a:gd name="T41" fmla="*/ 605213 h 111"/>
                <a:gd name="T42" fmla="*/ 31891 w 177"/>
                <a:gd name="T43" fmla="*/ 133854 h 111"/>
                <a:gd name="T44" fmla="*/ 988104 w 177"/>
                <a:gd name="T45" fmla="*/ 646625 h 111"/>
                <a:gd name="T46" fmla="*/ 40642 w 177"/>
                <a:gd name="T47" fmla="*/ 231770 h 111"/>
                <a:gd name="T48" fmla="*/ 837179 w 177"/>
                <a:gd name="T49" fmla="*/ 680686 h 111"/>
                <a:gd name="T50" fmla="*/ 90191 w 177"/>
                <a:gd name="T51" fmla="*/ 479227 h 111"/>
                <a:gd name="T52" fmla="*/ 99431 w 177"/>
                <a:gd name="T53" fmla="*/ 479227 h 111"/>
                <a:gd name="T54" fmla="*/ 847992 w 177"/>
                <a:gd name="T55" fmla="*/ 702281 h 111"/>
                <a:gd name="T56" fmla="*/ 314099 w 177"/>
                <a:gd name="T57" fmla="*/ 324356 h 111"/>
                <a:gd name="T58" fmla="*/ 769463 w 177"/>
                <a:gd name="T59" fmla="*/ 628257 h 111"/>
                <a:gd name="T60" fmla="*/ 21034 w 177"/>
                <a:gd name="T61" fmla="*/ 133854 h 111"/>
                <a:gd name="T62" fmla="*/ 1072015 w 177"/>
                <a:gd name="T63" fmla="*/ 616360 h 111"/>
                <a:gd name="T64" fmla="*/ 262123 w 177"/>
                <a:gd name="T65" fmla="*/ 211808 h 111"/>
                <a:gd name="T66" fmla="*/ 403081 w 177"/>
                <a:gd name="T67" fmla="*/ 437872 h 111"/>
                <a:gd name="T68" fmla="*/ 1257111 w 177"/>
                <a:gd name="T69" fmla="*/ 714273 h 111"/>
                <a:gd name="T70" fmla="*/ 424086 w 177"/>
                <a:gd name="T71" fmla="*/ 125413 h 111"/>
                <a:gd name="T72" fmla="*/ 736908 w 177"/>
                <a:gd name="T73" fmla="*/ 425880 h 111"/>
                <a:gd name="T74" fmla="*/ 1072015 w 177"/>
                <a:gd name="T75" fmla="*/ 460797 h 111"/>
                <a:gd name="T76" fmla="*/ 281514 w 177"/>
                <a:gd name="T77" fmla="*/ 53275 h 111"/>
                <a:gd name="T78" fmla="*/ 825488 w 177"/>
                <a:gd name="T79" fmla="*/ 247415 h 111"/>
                <a:gd name="T80" fmla="*/ 1280850 w 177"/>
                <a:gd name="T81" fmla="*/ 536047 h 111"/>
                <a:gd name="T82" fmla="*/ 858878 w 177"/>
                <a:gd name="T83" fmla="*/ 368764 h 111"/>
                <a:gd name="T84" fmla="*/ 728930 w 177"/>
                <a:gd name="T85" fmla="*/ 282520 h 111"/>
                <a:gd name="T86" fmla="*/ 1246298 w 177"/>
                <a:gd name="T87" fmla="*/ 594767 h 111"/>
                <a:gd name="T88" fmla="*/ 1408441 w 177"/>
                <a:gd name="T89" fmla="*/ 733080 h 111"/>
                <a:gd name="T90" fmla="*/ 1583286 w 177"/>
                <a:gd name="T91" fmla="*/ 859183 h 111"/>
                <a:gd name="T92" fmla="*/ 1711003 w 177"/>
                <a:gd name="T93" fmla="*/ 1071039 h 111"/>
                <a:gd name="T94" fmla="*/ 1667497 w 177"/>
                <a:gd name="T95" fmla="*/ 1118558 h 111"/>
                <a:gd name="T96" fmla="*/ 1565344 w 177"/>
                <a:gd name="T97" fmla="*/ 1095601 h 111"/>
                <a:gd name="T98" fmla="*/ 1548435 w 177"/>
                <a:gd name="T99" fmla="*/ 1140157 h 111"/>
                <a:gd name="T100" fmla="*/ 1213627 w 177"/>
                <a:gd name="T101" fmla="*/ 949798 h 111"/>
                <a:gd name="T102" fmla="*/ 953061 w 177"/>
                <a:gd name="T103" fmla="*/ 714273 h 11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7" h="111">
                  <a:moveTo>
                    <a:pt x="118" y="85"/>
                  </a:moveTo>
                  <a:cubicBezTo>
                    <a:pt x="110" y="79"/>
                    <a:pt x="102" y="74"/>
                    <a:pt x="94" y="68"/>
                  </a:cubicBezTo>
                  <a:cubicBezTo>
                    <a:pt x="94" y="69"/>
                    <a:pt x="93" y="70"/>
                    <a:pt x="93" y="71"/>
                  </a:cubicBezTo>
                  <a:cubicBezTo>
                    <a:pt x="105" y="74"/>
                    <a:pt x="113" y="84"/>
                    <a:pt x="123" y="90"/>
                  </a:cubicBezTo>
                  <a:cubicBezTo>
                    <a:pt x="133" y="96"/>
                    <a:pt x="144" y="101"/>
                    <a:pt x="151" y="110"/>
                  </a:cubicBezTo>
                  <a:cubicBezTo>
                    <a:pt x="152" y="109"/>
                    <a:pt x="152" y="109"/>
                    <a:pt x="153" y="108"/>
                  </a:cubicBezTo>
                  <a:cubicBezTo>
                    <a:pt x="146" y="106"/>
                    <a:pt x="141" y="102"/>
                    <a:pt x="136" y="99"/>
                  </a:cubicBezTo>
                  <a:cubicBezTo>
                    <a:pt x="130" y="95"/>
                    <a:pt x="126" y="91"/>
                    <a:pt x="120" y="88"/>
                  </a:cubicBezTo>
                  <a:cubicBezTo>
                    <a:pt x="106" y="81"/>
                    <a:pt x="93" y="72"/>
                    <a:pt x="79" y="65"/>
                  </a:cubicBezTo>
                  <a:cubicBezTo>
                    <a:pt x="78" y="64"/>
                    <a:pt x="77" y="66"/>
                    <a:pt x="78" y="67"/>
                  </a:cubicBezTo>
                  <a:cubicBezTo>
                    <a:pt x="102" y="83"/>
                    <a:pt x="125" y="100"/>
                    <a:pt x="153" y="109"/>
                  </a:cubicBezTo>
                  <a:cubicBezTo>
                    <a:pt x="155" y="110"/>
                    <a:pt x="155" y="108"/>
                    <a:pt x="154" y="107"/>
                  </a:cubicBezTo>
                  <a:cubicBezTo>
                    <a:pt x="131" y="95"/>
                    <a:pt x="107" y="83"/>
                    <a:pt x="88" y="66"/>
                  </a:cubicBezTo>
                  <a:cubicBezTo>
                    <a:pt x="87" y="67"/>
                    <a:pt x="87" y="67"/>
                    <a:pt x="86" y="68"/>
                  </a:cubicBezTo>
                  <a:cubicBezTo>
                    <a:pt x="111" y="78"/>
                    <a:pt x="130" y="98"/>
                    <a:pt x="156" y="105"/>
                  </a:cubicBezTo>
                  <a:cubicBezTo>
                    <a:pt x="157" y="105"/>
                    <a:pt x="158" y="103"/>
                    <a:pt x="157" y="102"/>
                  </a:cubicBezTo>
                  <a:cubicBezTo>
                    <a:pt x="141" y="88"/>
                    <a:pt x="122" y="79"/>
                    <a:pt x="104" y="70"/>
                  </a:cubicBezTo>
                  <a:cubicBezTo>
                    <a:pt x="102" y="69"/>
                    <a:pt x="101" y="72"/>
                    <a:pt x="103" y="72"/>
                  </a:cubicBezTo>
                  <a:cubicBezTo>
                    <a:pt x="124" y="83"/>
                    <a:pt x="140" y="104"/>
                    <a:pt x="164" y="110"/>
                  </a:cubicBezTo>
                  <a:cubicBezTo>
                    <a:pt x="165" y="110"/>
                    <a:pt x="166" y="109"/>
                    <a:pt x="166" y="108"/>
                  </a:cubicBezTo>
                  <a:cubicBezTo>
                    <a:pt x="153" y="93"/>
                    <a:pt x="134" y="85"/>
                    <a:pt x="119" y="73"/>
                  </a:cubicBezTo>
                  <a:cubicBezTo>
                    <a:pt x="118" y="74"/>
                    <a:pt x="118" y="75"/>
                    <a:pt x="118" y="76"/>
                  </a:cubicBezTo>
                  <a:cubicBezTo>
                    <a:pt x="136" y="83"/>
                    <a:pt x="150" y="98"/>
                    <a:pt x="168" y="105"/>
                  </a:cubicBezTo>
                  <a:cubicBezTo>
                    <a:pt x="169" y="105"/>
                    <a:pt x="170" y="104"/>
                    <a:pt x="169" y="103"/>
                  </a:cubicBezTo>
                  <a:cubicBezTo>
                    <a:pt x="160" y="91"/>
                    <a:pt x="146" y="85"/>
                    <a:pt x="137" y="73"/>
                  </a:cubicBezTo>
                  <a:cubicBezTo>
                    <a:pt x="136" y="74"/>
                    <a:pt x="136" y="75"/>
                    <a:pt x="135" y="75"/>
                  </a:cubicBezTo>
                  <a:cubicBezTo>
                    <a:pt x="143" y="76"/>
                    <a:pt x="150" y="81"/>
                    <a:pt x="156" y="85"/>
                  </a:cubicBezTo>
                  <a:cubicBezTo>
                    <a:pt x="162" y="89"/>
                    <a:pt x="168" y="94"/>
                    <a:pt x="174" y="99"/>
                  </a:cubicBezTo>
                  <a:cubicBezTo>
                    <a:pt x="174" y="98"/>
                    <a:pt x="175" y="97"/>
                    <a:pt x="175" y="97"/>
                  </a:cubicBezTo>
                  <a:cubicBezTo>
                    <a:pt x="162" y="89"/>
                    <a:pt x="151" y="80"/>
                    <a:pt x="139" y="70"/>
                  </a:cubicBezTo>
                  <a:cubicBezTo>
                    <a:pt x="139" y="71"/>
                    <a:pt x="138" y="71"/>
                    <a:pt x="138" y="72"/>
                  </a:cubicBezTo>
                  <a:cubicBezTo>
                    <a:pt x="150" y="76"/>
                    <a:pt x="159" y="85"/>
                    <a:pt x="170" y="91"/>
                  </a:cubicBezTo>
                  <a:cubicBezTo>
                    <a:pt x="171" y="91"/>
                    <a:pt x="173" y="90"/>
                    <a:pt x="172" y="89"/>
                  </a:cubicBezTo>
                  <a:cubicBezTo>
                    <a:pt x="167" y="81"/>
                    <a:pt x="159" y="75"/>
                    <a:pt x="151" y="69"/>
                  </a:cubicBezTo>
                  <a:cubicBezTo>
                    <a:pt x="143" y="64"/>
                    <a:pt x="133" y="59"/>
                    <a:pt x="124" y="54"/>
                  </a:cubicBezTo>
                  <a:cubicBezTo>
                    <a:pt x="123" y="53"/>
                    <a:pt x="122" y="56"/>
                    <a:pt x="123" y="57"/>
                  </a:cubicBezTo>
                  <a:cubicBezTo>
                    <a:pt x="136" y="68"/>
                    <a:pt x="152" y="77"/>
                    <a:pt x="168" y="86"/>
                  </a:cubicBezTo>
                  <a:cubicBezTo>
                    <a:pt x="169" y="86"/>
                    <a:pt x="170" y="84"/>
                    <a:pt x="169" y="83"/>
                  </a:cubicBezTo>
                  <a:cubicBezTo>
                    <a:pt x="140" y="60"/>
                    <a:pt x="106" y="44"/>
                    <a:pt x="73" y="25"/>
                  </a:cubicBezTo>
                  <a:cubicBezTo>
                    <a:pt x="73" y="25"/>
                    <a:pt x="73" y="26"/>
                    <a:pt x="72" y="27"/>
                  </a:cubicBezTo>
                  <a:cubicBezTo>
                    <a:pt x="96" y="40"/>
                    <a:pt x="120" y="50"/>
                    <a:pt x="142" y="66"/>
                  </a:cubicBezTo>
                  <a:cubicBezTo>
                    <a:pt x="143" y="65"/>
                    <a:pt x="143" y="65"/>
                    <a:pt x="144" y="64"/>
                  </a:cubicBezTo>
                  <a:cubicBezTo>
                    <a:pt x="123" y="57"/>
                    <a:pt x="106" y="43"/>
                    <a:pt x="87" y="33"/>
                  </a:cubicBezTo>
                  <a:cubicBezTo>
                    <a:pt x="69" y="24"/>
                    <a:pt x="49" y="17"/>
                    <a:pt x="33" y="3"/>
                  </a:cubicBezTo>
                  <a:cubicBezTo>
                    <a:pt x="33" y="4"/>
                    <a:pt x="32" y="5"/>
                    <a:pt x="32" y="6"/>
                  </a:cubicBezTo>
                  <a:cubicBezTo>
                    <a:pt x="49" y="11"/>
                    <a:pt x="65" y="18"/>
                    <a:pt x="81" y="26"/>
                  </a:cubicBezTo>
                  <a:cubicBezTo>
                    <a:pt x="96" y="34"/>
                    <a:pt x="111" y="42"/>
                    <a:pt x="125" y="53"/>
                  </a:cubicBezTo>
                  <a:cubicBezTo>
                    <a:pt x="126" y="52"/>
                    <a:pt x="126" y="51"/>
                    <a:pt x="127" y="51"/>
                  </a:cubicBezTo>
                  <a:cubicBezTo>
                    <a:pt x="96" y="32"/>
                    <a:pt x="63" y="18"/>
                    <a:pt x="32" y="0"/>
                  </a:cubicBezTo>
                  <a:cubicBezTo>
                    <a:pt x="31" y="1"/>
                    <a:pt x="31" y="2"/>
                    <a:pt x="31" y="3"/>
                  </a:cubicBezTo>
                  <a:cubicBezTo>
                    <a:pt x="49" y="7"/>
                    <a:pt x="65" y="18"/>
                    <a:pt x="81" y="26"/>
                  </a:cubicBezTo>
                  <a:cubicBezTo>
                    <a:pt x="97" y="34"/>
                    <a:pt x="114" y="42"/>
                    <a:pt x="128" y="54"/>
                  </a:cubicBezTo>
                  <a:cubicBezTo>
                    <a:pt x="129" y="53"/>
                    <a:pt x="129" y="52"/>
                    <a:pt x="129" y="51"/>
                  </a:cubicBezTo>
                  <a:cubicBezTo>
                    <a:pt x="110" y="46"/>
                    <a:pt x="93" y="37"/>
                    <a:pt x="76" y="29"/>
                  </a:cubicBezTo>
                  <a:cubicBezTo>
                    <a:pt x="60" y="21"/>
                    <a:pt x="43" y="14"/>
                    <a:pt x="29" y="3"/>
                  </a:cubicBezTo>
                  <a:cubicBezTo>
                    <a:pt x="29" y="4"/>
                    <a:pt x="29" y="4"/>
                    <a:pt x="28" y="5"/>
                  </a:cubicBezTo>
                  <a:cubicBezTo>
                    <a:pt x="38" y="6"/>
                    <a:pt x="47" y="11"/>
                    <a:pt x="55" y="16"/>
                  </a:cubicBezTo>
                  <a:cubicBezTo>
                    <a:pt x="63" y="21"/>
                    <a:pt x="71" y="27"/>
                    <a:pt x="80" y="33"/>
                  </a:cubicBezTo>
                  <a:cubicBezTo>
                    <a:pt x="87" y="37"/>
                    <a:pt x="94" y="41"/>
                    <a:pt x="101" y="45"/>
                  </a:cubicBezTo>
                  <a:cubicBezTo>
                    <a:pt x="109" y="49"/>
                    <a:pt x="118" y="54"/>
                    <a:pt x="123" y="62"/>
                  </a:cubicBezTo>
                  <a:cubicBezTo>
                    <a:pt x="123" y="61"/>
                    <a:pt x="123" y="61"/>
                    <a:pt x="124" y="60"/>
                  </a:cubicBezTo>
                  <a:cubicBezTo>
                    <a:pt x="114" y="60"/>
                    <a:pt x="105" y="55"/>
                    <a:pt x="97" y="51"/>
                  </a:cubicBezTo>
                  <a:cubicBezTo>
                    <a:pt x="89" y="47"/>
                    <a:pt x="82" y="42"/>
                    <a:pt x="74" y="39"/>
                  </a:cubicBezTo>
                  <a:cubicBezTo>
                    <a:pt x="66" y="35"/>
                    <a:pt x="58" y="31"/>
                    <a:pt x="50" y="27"/>
                  </a:cubicBezTo>
                  <a:cubicBezTo>
                    <a:pt x="43" y="23"/>
                    <a:pt x="34" y="19"/>
                    <a:pt x="31" y="12"/>
                  </a:cubicBezTo>
                  <a:cubicBezTo>
                    <a:pt x="30" y="12"/>
                    <a:pt x="30" y="13"/>
                    <a:pt x="30" y="13"/>
                  </a:cubicBezTo>
                  <a:cubicBezTo>
                    <a:pt x="34" y="13"/>
                    <a:pt x="38" y="14"/>
                    <a:pt x="41" y="15"/>
                  </a:cubicBezTo>
                  <a:cubicBezTo>
                    <a:pt x="46" y="17"/>
                    <a:pt x="51" y="19"/>
                    <a:pt x="56" y="22"/>
                  </a:cubicBezTo>
                  <a:cubicBezTo>
                    <a:pt x="64" y="27"/>
                    <a:pt x="72" y="32"/>
                    <a:pt x="81" y="37"/>
                  </a:cubicBezTo>
                  <a:cubicBezTo>
                    <a:pt x="88" y="42"/>
                    <a:pt x="96" y="46"/>
                    <a:pt x="103" y="50"/>
                  </a:cubicBezTo>
                  <a:cubicBezTo>
                    <a:pt x="107" y="53"/>
                    <a:pt x="111" y="56"/>
                    <a:pt x="115" y="59"/>
                  </a:cubicBezTo>
                  <a:cubicBezTo>
                    <a:pt x="118" y="61"/>
                    <a:pt x="121" y="65"/>
                    <a:pt x="122" y="68"/>
                  </a:cubicBezTo>
                  <a:cubicBezTo>
                    <a:pt x="122" y="68"/>
                    <a:pt x="122" y="67"/>
                    <a:pt x="122" y="67"/>
                  </a:cubicBezTo>
                  <a:cubicBezTo>
                    <a:pt x="115" y="69"/>
                    <a:pt x="108" y="66"/>
                    <a:pt x="101" y="64"/>
                  </a:cubicBezTo>
                  <a:cubicBezTo>
                    <a:pt x="94" y="61"/>
                    <a:pt x="88" y="59"/>
                    <a:pt x="82" y="57"/>
                  </a:cubicBezTo>
                  <a:cubicBezTo>
                    <a:pt x="68" y="52"/>
                    <a:pt x="54" y="47"/>
                    <a:pt x="41" y="39"/>
                  </a:cubicBezTo>
                  <a:cubicBezTo>
                    <a:pt x="41" y="40"/>
                    <a:pt x="41" y="41"/>
                    <a:pt x="40" y="42"/>
                  </a:cubicBezTo>
                  <a:cubicBezTo>
                    <a:pt x="60" y="47"/>
                    <a:pt x="77" y="57"/>
                    <a:pt x="96" y="64"/>
                  </a:cubicBezTo>
                  <a:cubicBezTo>
                    <a:pt x="98" y="65"/>
                    <a:pt x="98" y="63"/>
                    <a:pt x="97" y="62"/>
                  </a:cubicBezTo>
                  <a:cubicBezTo>
                    <a:pt x="87" y="52"/>
                    <a:pt x="74" y="47"/>
                    <a:pt x="62" y="41"/>
                  </a:cubicBezTo>
                  <a:cubicBezTo>
                    <a:pt x="50" y="36"/>
                    <a:pt x="37" y="30"/>
                    <a:pt x="28" y="19"/>
                  </a:cubicBezTo>
                  <a:cubicBezTo>
                    <a:pt x="28" y="19"/>
                    <a:pt x="28" y="20"/>
                    <a:pt x="27" y="21"/>
                  </a:cubicBezTo>
                  <a:cubicBezTo>
                    <a:pt x="42" y="21"/>
                    <a:pt x="56" y="30"/>
                    <a:pt x="69" y="37"/>
                  </a:cubicBezTo>
                  <a:cubicBezTo>
                    <a:pt x="82" y="42"/>
                    <a:pt x="96" y="47"/>
                    <a:pt x="105" y="58"/>
                  </a:cubicBezTo>
                  <a:cubicBezTo>
                    <a:pt x="106" y="58"/>
                    <a:pt x="106" y="57"/>
                    <a:pt x="106" y="56"/>
                  </a:cubicBezTo>
                  <a:cubicBezTo>
                    <a:pt x="86" y="56"/>
                    <a:pt x="68" y="43"/>
                    <a:pt x="50" y="36"/>
                  </a:cubicBezTo>
                  <a:cubicBezTo>
                    <a:pt x="41" y="33"/>
                    <a:pt x="33" y="30"/>
                    <a:pt x="24" y="27"/>
                  </a:cubicBezTo>
                  <a:cubicBezTo>
                    <a:pt x="17" y="24"/>
                    <a:pt x="9" y="20"/>
                    <a:pt x="3" y="13"/>
                  </a:cubicBezTo>
                  <a:cubicBezTo>
                    <a:pt x="3" y="14"/>
                    <a:pt x="2" y="15"/>
                    <a:pt x="2" y="15"/>
                  </a:cubicBezTo>
                  <a:cubicBezTo>
                    <a:pt x="19" y="20"/>
                    <a:pt x="36" y="27"/>
                    <a:pt x="52" y="36"/>
                  </a:cubicBezTo>
                  <a:cubicBezTo>
                    <a:pt x="68" y="44"/>
                    <a:pt x="84" y="53"/>
                    <a:pt x="98" y="65"/>
                  </a:cubicBezTo>
                  <a:cubicBezTo>
                    <a:pt x="98" y="64"/>
                    <a:pt x="98" y="63"/>
                    <a:pt x="98" y="62"/>
                  </a:cubicBezTo>
                  <a:cubicBezTo>
                    <a:pt x="90" y="63"/>
                    <a:pt x="82" y="60"/>
                    <a:pt x="75" y="57"/>
                  </a:cubicBezTo>
                  <a:cubicBezTo>
                    <a:pt x="67" y="53"/>
                    <a:pt x="60" y="49"/>
                    <a:pt x="53" y="45"/>
                  </a:cubicBezTo>
                  <a:cubicBezTo>
                    <a:pt x="37" y="37"/>
                    <a:pt x="19" y="31"/>
                    <a:pt x="5" y="19"/>
                  </a:cubicBezTo>
                  <a:cubicBezTo>
                    <a:pt x="5" y="20"/>
                    <a:pt x="5" y="21"/>
                    <a:pt x="4" y="22"/>
                  </a:cubicBezTo>
                  <a:cubicBezTo>
                    <a:pt x="20" y="28"/>
                    <a:pt x="35" y="36"/>
                    <a:pt x="50" y="44"/>
                  </a:cubicBezTo>
                  <a:cubicBezTo>
                    <a:pt x="56" y="47"/>
                    <a:pt x="62" y="50"/>
                    <a:pt x="68" y="53"/>
                  </a:cubicBezTo>
                  <a:cubicBezTo>
                    <a:pt x="73" y="57"/>
                    <a:pt x="79" y="60"/>
                    <a:pt x="82" y="66"/>
                  </a:cubicBezTo>
                  <a:cubicBezTo>
                    <a:pt x="82" y="66"/>
                    <a:pt x="83" y="65"/>
                    <a:pt x="83" y="65"/>
                  </a:cubicBezTo>
                  <a:cubicBezTo>
                    <a:pt x="78" y="67"/>
                    <a:pt x="72" y="65"/>
                    <a:pt x="67" y="64"/>
                  </a:cubicBezTo>
                  <a:cubicBezTo>
                    <a:pt x="62" y="62"/>
                    <a:pt x="57" y="60"/>
                    <a:pt x="51" y="58"/>
                  </a:cubicBezTo>
                  <a:cubicBezTo>
                    <a:pt x="45" y="55"/>
                    <a:pt x="38" y="53"/>
                    <a:pt x="31" y="51"/>
                  </a:cubicBezTo>
                  <a:cubicBezTo>
                    <a:pt x="24" y="49"/>
                    <a:pt x="17" y="47"/>
                    <a:pt x="9" y="46"/>
                  </a:cubicBezTo>
                  <a:cubicBezTo>
                    <a:pt x="8" y="45"/>
                    <a:pt x="7" y="47"/>
                    <a:pt x="8" y="48"/>
                  </a:cubicBezTo>
                  <a:cubicBezTo>
                    <a:pt x="16" y="53"/>
                    <a:pt x="24" y="56"/>
                    <a:pt x="32" y="60"/>
                  </a:cubicBezTo>
                  <a:cubicBezTo>
                    <a:pt x="33" y="61"/>
                    <a:pt x="34" y="58"/>
                    <a:pt x="33" y="57"/>
                  </a:cubicBezTo>
                  <a:cubicBezTo>
                    <a:pt x="25" y="54"/>
                    <a:pt x="17" y="50"/>
                    <a:pt x="10" y="46"/>
                  </a:cubicBezTo>
                  <a:cubicBezTo>
                    <a:pt x="10" y="47"/>
                    <a:pt x="9" y="48"/>
                    <a:pt x="9" y="48"/>
                  </a:cubicBezTo>
                  <a:cubicBezTo>
                    <a:pt x="17" y="50"/>
                    <a:pt x="25" y="53"/>
                    <a:pt x="33" y="55"/>
                  </a:cubicBezTo>
                  <a:cubicBezTo>
                    <a:pt x="40" y="57"/>
                    <a:pt x="47" y="59"/>
                    <a:pt x="53" y="61"/>
                  </a:cubicBezTo>
                  <a:cubicBezTo>
                    <a:pt x="62" y="65"/>
                    <a:pt x="74" y="71"/>
                    <a:pt x="84" y="67"/>
                  </a:cubicBezTo>
                  <a:cubicBezTo>
                    <a:pt x="85" y="67"/>
                    <a:pt x="85" y="66"/>
                    <a:pt x="85" y="65"/>
                  </a:cubicBezTo>
                  <a:cubicBezTo>
                    <a:pt x="82" y="60"/>
                    <a:pt x="77" y="56"/>
                    <a:pt x="72" y="53"/>
                  </a:cubicBezTo>
                  <a:cubicBezTo>
                    <a:pt x="66" y="49"/>
                    <a:pt x="60" y="46"/>
                    <a:pt x="54" y="43"/>
                  </a:cubicBezTo>
                  <a:cubicBezTo>
                    <a:pt x="46" y="39"/>
                    <a:pt x="39" y="35"/>
                    <a:pt x="31" y="31"/>
                  </a:cubicBezTo>
                  <a:cubicBezTo>
                    <a:pt x="23" y="26"/>
                    <a:pt x="14" y="23"/>
                    <a:pt x="5" y="19"/>
                  </a:cubicBezTo>
                  <a:cubicBezTo>
                    <a:pt x="4" y="19"/>
                    <a:pt x="3" y="21"/>
                    <a:pt x="4" y="22"/>
                  </a:cubicBezTo>
                  <a:cubicBezTo>
                    <a:pt x="18" y="34"/>
                    <a:pt x="36" y="40"/>
                    <a:pt x="52" y="48"/>
                  </a:cubicBezTo>
                  <a:cubicBezTo>
                    <a:pt x="60" y="52"/>
                    <a:pt x="68" y="56"/>
                    <a:pt x="76" y="60"/>
                  </a:cubicBezTo>
                  <a:cubicBezTo>
                    <a:pt x="83" y="63"/>
                    <a:pt x="91" y="66"/>
                    <a:pt x="99" y="65"/>
                  </a:cubicBezTo>
                  <a:cubicBezTo>
                    <a:pt x="100" y="65"/>
                    <a:pt x="100" y="63"/>
                    <a:pt x="99" y="63"/>
                  </a:cubicBezTo>
                  <a:cubicBezTo>
                    <a:pt x="85" y="51"/>
                    <a:pt x="70" y="41"/>
                    <a:pt x="53" y="33"/>
                  </a:cubicBezTo>
                  <a:cubicBezTo>
                    <a:pt x="37" y="25"/>
                    <a:pt x="20" y="18"/>
                    <a:pt x="2" y="13"/>
                  </a:cubicBezTo>
                  <a:cubicBezTo>
                    <a:pt x="1" y="12"/>
                    <a:pt x="0" y="14"/>
                    <a:pt x="1" y="15"/>
                  </a:cubicBezTo>
                  <a:cubicBezTo>
                    <a:pt x="6" y="21"/>
                    <a:pt x="14" y="25"/>
                    <a:pt x="21" y="29"/>
                  </a:cubicBezTo>
                  <a:cubicBezTo>
                    <a:pt x="30" y="32"/>
                    <a:pt x="39" y="35"/>
                    <a:pt x="47" y="38"/>
                  </a:cubicBezTo>
                  <a:cubicBezTo>
                    <a:pt x="67" y="45"/>
                    <a:pt x="85" y="58"/>
                    <a:pt x="106" y="59"/>
                  </a:cubicBezTo>
                  <a:cubicBezTo>
                    <a:pt x="107" y="59"/>
                    <a:pt x="108" y="58"/>
                    <a:pt x="107" y="57"/>
                  </a:cubicBezTo>
                  <a:cubicBezTo>
                    <a:pt x="98" y="45"/>
                    <a:pt x="83" y="40"/>
                    <a:pt x="70" y="34"/>
                  </a:cubicBezTo>
                  <a:cubicBezTo>
                    <a:pt x="56" y="28"/>
                    <a:pt x="43" y="18"/>
                    <a:pt x="27" y="18"/>
                  </a:cubicBezTo>
                  <a:cubicBezTo>
                    <a:pt x="26" y="18"/>
                    <a:pt x="25" y="20"/>
                    <a:pt x="26" y="20"/>
                  </a:cubicBezTo>
                  <a:cubicBezTo>
                    <a:pt x="43" y="43"/>
                    <a:pt x="75" y="45"/>
                    <a:pt x="96" y="64"/>
                  </a:cubicBezTo>
                  <a:cubicBezTo>
                    <a:pt x="96" y="63"/>
                    <a:pt x="97" y="62"/>
                    <a:pt x="97" y="61"/>
                  </a:cubicBezTo>
                  <a:cubicBezTo>
                    <a:pt x="78" y="55"/>
                    <a:pt x="61" y="45"/>
                    <a:pt x="41" y="39"/>
                  </a:cubicBezTo>
                  <a:cubicBezTo>
                    <a:pt x="40" y="39"/>
                    <a:pt x="38" y="41"/>
                    <a:pt x="40" y="42"/>
                  </a:cubicBezTo>
                  <a:cubicBezTo>
                    <a:pt x="53" y="50"/>
                    <a:pt x="68" y="55"/>
                    <a:pt x="82" y="60"/>
                  </a:cubicBezTo>
                  <a:cubicBezTo>
                    <a:pt x="89" y="62"/>
                    <a:pt x="96" y="65"/>
                    <a:pt x="103" y="68"/>
                  </a:cubicBezTo>
                  <a:cubicBezTo>
                    <a:pt x="110" y="70"/>
                    <a:pt x="117" y="71"/>
                    <a:pt x="123" y="69"/>
                  </a:cubicBezTo>
                  <a:cubicBezTo>
                    <a:pt x="124" y="69"/>
                    <a:pt x="124" y="68"/>
                    <a:pt x="124" y="68"/>
                  </a:cubicBezTo>
                  <a:cubicBezTo>
                    <a:pt x="123" y="60"/>
                    <a:pt x="113" y="54"/>
                    <a:pt x="107" y="50"/>
                  </a:cubicBezTo>
                  <a:cubicBezTo>
                    <a:pt x="99" y="44"/>
                    <a:pt x="90" y="40"/>
                    <a:pt x="82" y="35"/>
                  </a:cubicBezTo>
                  <a:cubicBezTo>
                    <a:pt x="74" y="30"/>
                    <a:pt x="66" y="24"/>
                    <a:pt x="57" y="19"/>
                  </a:cubicBezTo>
                  <a:cubicBezTo>
                    <a:pt x="52" y="17"/>
                    <a:pt x="47" y="14"/>
                    <a:pt x="42" y="12"/>
                  </a:cubicBezTo>
                  <a:cubicBezTo>
                    <a:pt x="38" y="11"/>
                    <a:pt x="34" y="10"/>
                    <a:pt x="29" y="11"/>
                  </a:cubicBezTo>
                  <a:cubicBezTo>
                    <a:pt x="29" y="11"/>
                    <a:pt x="28" y="12"/>
                    <a:pt x="28" y="13"/>
                  </a:cubicBezTo>
                  <a:cubicBezTo>
                    <a:pt x="32" y="20"/>
                    <a:pt x="40" y="24"/>
                    <a:pt x="46" y="28"/>
                  </a:cubicBezTo>
                  <a:cubicBezTo>
                    <a:pt x="55" y="33"/>
                    <a:pt x="64" y="37"/>
                    <a:pt x="73" y="41"/>
                  </a:cubicBezTo>
                  <a:cubicBezTo>
                    <a:pt x="81" y="45"/>
                    <a:pt x="88" y="49"/>
                    <a:pt x="96" y="54"/>
                  </a:cubicBezTo>
                  <a:cubicBezTo>
                    <a:pt x="105" y="58"/>
                    <a:pt x="114" y="63"/>
                    <a:pt x="124" y="63"/>
                  </a:cubicBezTo>
                  <a:cubicBezTo>
                    <a:pt x="125" y="63"/>
                    <a:pt x="126" y="62"/>
                    <a:pt x="125" y="61"/>
                  </a:cubicBezTo>
                  <a:cubicBezTo>
                    <a:pt x="121" y="53"/>
                    <a:pt x="113" y="49"/>
                    <a:pt x="106" y="44"/>
                  </a:cubicBezTo>
                  <a:cubicBezTo>
                    <a:pt x="98" y="40"/>
                    <a:pt x="89" y="36"/>
                    <a:pt x="81" y="30"/>
                  </a:cubicBezTo>
                  <a:cubicBezTo>
                    <a:pt x="73" y="25"/>
                    <a:pt x="65" y="18"/>
                    <a:pt x="56" y="13"/>
                  </a:cubicBezTo>
                  <a:cubicBezTo>
                    <a:pt x="47" y="8"/>
                    <a:pt x="38" y="3"/>
                    <a:pt x="29" y="2"/>
                  </a:cubicBezTo>
                  <a:cubicBezTo>
                    <a:pt x="27" y="2"/>
                    <a:pt x="26" y="4"/>
                    <a:pt x="28" y="5"/>
                  </a:cubicBezTo>
                  <a:cubicBezTo>
                    <a:pt x="41" y="17"/>
                    <a:pt x="58" y="24"/>
                    <a:pt x="75" y="31"/>
                  </a:cubicBezTo>
                  <a:cubicBezTo>
                    <a:pt x="92" y="40"/>
                    <a:pt x="110" y="49"/>
                    <a:pt x="129" y="54"/>
                  </a:cubicBezTo>
                  <a:cubicBezTo>
                    <a:pt x="130" y="54"/>
                    <a:pt x="131" y="52"/>
                    <a:pt x="130" y="52"/>
                  </a:cubicBezTo>
                  <a:cubicBezTo>
                    <a:pt x="116" y="40"/>
                    <a:pt x="99" y="32"/>
                    <a:pt x="82" y="24"/>
                  </a:cubicBezTo>
                  <a:cubicBezTo>
                    <a:pt x="66" y="15"/>
                    <a:pt x="50" y="4"/>
                    <a:pt x="31" y="0"/>
                  </a:cubicBezTo>
                  <a:cubicBezTo>
                    <a:pt x="30" y="0"/>
                    <a:pt x="29" y="2"/>
                    <a:pt x="31" y="3"/>
                  </a:cubicBezTo>
                  <a:cubicBezTo>
                    <a:pt x="62" y="20"/>
                    <a:pt x="94" y="35"/>
                    <a:pt x="125" y="53"/>
                  </a:cubicBezTo>
                  <a:cubicBezTo>
                    <a:pt x="126" y="54"/>
                    <a:pt x="128" y="52"/>
                    <a:pt x="127" y="51"/>
                  </a:cubicBezTo>
                  <a:cubicBezTo>
                    <a:pt x="113" y="40"/>
                    <a:pt x="99" y="32"/>
                    <a:pt x="83" y="24"/>
                  </a:cubicBezTo>
                  <a:cubicBezTo>
                    <a:pt x="67" y="16"/>
                    <a:pt x="50" y="9"/>
                    <a:pt x="33" y="3"/>
                  </a:cubicBezTo>
                  <a:cubicBezTo>
                    <a:pt x="32" y="3"/>
                    <a:pt x="30" y="5"/>
                    <a:pt x="32" y="6"/>
                  </a:cubicBezTo>
                  <a:cubicBezTo>
                    <a:pt x="47" y="19"/>
                    <a:pt x="67" y="26"/>
                    <a:pt x="85" y="35"/>
                  </a:cubicBezTo>
                  <a:cubicBezTo>
                    <a:pt x="104" y="45"/>
                    <a:pt x="122" y="60"/>
                    <a:pt x="143" y="66"/>
                  </a:cubicBezTo>
                  <a:cubicBezTo>
                    <a:pt x="144" y="67"/>
                    <a:pt x="145" y="65"/>
                    <a:pt x="144" y="64"/>
                  </a:cubicBezTo>
                  <a:cubicBezTo>
                    <a:pt x="122" y="48"/>
                    <a:pt x="97" y="37"/>
                    <a:pt x="73" y="24"/>
                  </a:cubicBezTo>
                  <a:cubicBezTo>
                    <a:pt x="72" y="24"/>
                    <a:pt x="70" y="26"/>
                    <a:pt x="72" y="27"/>
                  </a:cubicBezTo>
                  <a:cubicBezTo>
                    <a:pt x="104" y="46"/>
                    <a:pt x="138" y="62"/>
                    <a:pt x="167" y="85"/>
                  </a:cubicBezTo>
                  <a:cubicBezTo>
                    <a:pt x="168" y="85"/>
                    <a:pt x="168" y="84"/>
                    <a:pt x="169" y="83"/>
                  </a:cubicBezTo>
                  <a:cubicBezTo>
                    <a:pt x="153" y="75"/>
                    <a:pt x="138" y="66"/>
                    <a:pt x="125" y="54"/>
                  </a:cubicBezTo>
                  <a:cubicBezTo>
                    <a:pt x="124" y="55"/>
                    <a:pt x="124" y="56"/>
                    <a:pt x="123" y="57"/>
                  </a:cubicBezTo>
                  <a:cubicBezTo>
                    <a:pt x="132" y="61"/>
                    <a:pt x="140" y="66"/>
                    <a:pt x="148" y="71"/>
                  </a:cubicBezTo>
                  <a:cubicBezTo>
                    <a:pt x="156" y="76"/>
                    <a:pt x="165" y="82"/>
                    <a:pt x="169" y="90"/>
                  </a:cubicBezTo>
                  <a:cubicBezTo>
                    <a:pt x="170" y="89"/>
                    <a:pt x="171" y="89"/>
                    <a:pt x="171" y="88"/>
                  </a:cubicBezTo>
                  <a:cubicBezTo>
                    <a:pt x="160" y="82"/>
                    <a:pt x="151" y="74"/>
                    <a:pt x="139" y="70"/>
                  </a:cubicBezTo>
                  <a:cubicBezTo>
                    <a:pt x="137" y="69"/>
                    <a:pt x="136" y="71"/>
                    <a:pt x="137" y="72"/>
                  </a:cubicBezTo>
                  <a:cubicBezTo>
                    <a:pt x="149" y="82"/>
                    <a:pt x="161" y="91"/>
                    <a:pt x="174" y="99"/>
                  </a:cubicBezTo>
                  <a:cubicBezTo>
                    <a:pt x="175" y="100"/>
                    <a:pt x="177" y="98"/>
                    <a:pt x="175" y="97"/>
                  </a:cubicBezTo>
                  <a:cubicBezTo>
                    <a:pt x="169" y="91"/>
                    <a:pt x="163" y="86"/>
                    <a:pt x="157" y="82"/>
                  </a:cubicBezTo>
                  <a:cubicBezTo>
                    <a:pt x="151" y="78"/>
                    <a:pt x="143" y="73"/>
                    <a:pt x="136" y="73"/>
                  </a:cubicBezTo>
                  <a:cubicBezTo>
                    <a:pt x="135" y="73"/>
                    <a:pt x="134" y="74"/>
                    <a:pt x="134" y="75"/>
                  </a:cubicBezTo>
                  <a:cubicBezTo>
                    <a:pt x="144" y="86"/>
                    <a:pt x="158" y="93"/>
                    <a:pt x="167" y="105"/>
                  </a:cubicBezTo>
                  <a:cubicBezTo>
                    <a:pt x="168" y="104"/>
                    <a:pt x="168" y="103"/>
                    <a:pt x="169" y="102"/>
                  </a:cubicBezTo>
                  <a:cubicBezTo>
                    <a:pt x="151" y="95"/>
                    <a:pt x="137" y="80"/>
                    <a:pt x="119" y="73"/>
                  </a:cubicBezTo>
                  <a:cubicBezTo>
                    <a:pt x="117" y="73"/>
                    <a:pt x="116" y="75"/>
                    <a:pt x="117" y="76"/>
                  </a:cubicBezTo>
                  <a:cubicBezTo>
                    <a:pt x="133" y="87"/>
                    <a:pt x="151" y="95"/>
                    <a:pt x="163" y="110"/>
                  </a:cubicBezTo>
                  <a:cubicBezTo>
                    <a:pt x="164" y="109"/>
                    <a:pt x="164" y="108"/>
                    <a:pt x="165" y="107"/>
                  </a:cubicBezTo>
                  <a:cubicBezTo>
                    <a:pt x="153" y="105"/>
                    <a:pt x="143" y="97"/>
                    <a:pt x="133" y="90"/>
                  </a:cubicBezTo>
                  <a:cubicBezTo>
                    <a:pt x="124" y="83"/>
                    <a:pt x="115" y="75"/>
                    <a:pt x="104" y="70"/>
                  </a:cubicBezTo>
                  <a:cubicBezTo>
                    <a:pt x="103" y="71"/>
                    <a:pt x="103" y="71"/>
                    <a:pt x="103" y="72"/>
                  </a:cubicBezTo>
                  <a:cubicBezTo>
                    <a:pt x="121" y="81"/>
                    <a:pt x="140" y="91"/>
                    <a:pt x="155" y="105"/>
                  </a:cubicBezTo>
                  <a:cubicBezTo>
                    <a:pt x="155" y="104"/>
                    <a:pt x="156" y="103"/>
                    <a:pt x="156" y="102"/>
                  </a:cubicBezTo>
                  <a:cubicBezTo>
                    <a:pt x="130" y="96"/>
                    <a:pt x="111" y="75"/>
                    <a:pt x="87" y="66"/>
                  </a:cubicBezTo>
                  <a:cubicBezTo>
                    <a:pt x="86" y="65"/>
                    <a:pt x="85" y="67"/>
                    <a:pt x="86" y="68"/>
                  </a:cubicBezTo>
                  <a:cubicBezTo>
                    <a:pt x="106" y="86"/>
                    <a:pt x="130" y="97"/>
                    <a:pt x="153" y="109"/>
                  </a:cubicBezTo>
                  <a:cubicBezTo>
                    <a:pt x="153" y="109"/>
                    <a:pt x="154" y="108"/>
                    <a:pt x="154" y="107"/>
                  </a:cubicBezTo>
                  <a:cubicBezTo>
                    <a:pt x="127" y="98"/>
                    <a:pt x="103" y="81"/>
                    <a:pt x="80" y="65"/>
                  </a:cubicBezTo>
                  <a:cubicBezTo>
                    <a:pt x="79" y="66"/>
                    <a:pt x="79" y="66"/>
                    <a:pt x="78" y="67"/>
                  </a:cubicBezTo>
                  <a:cubicBezTo>
                    <a:pt x="93" y="74"/>
                    <a:pt x="106" y="83"/>
                    <a:pt x="120" y="91"/>
                  </a:cubicBezTo>
                  <a:cubicBezTo>
                    <a:pt x="131" y="97"/>
                    <a:pt x="140" y="108"/>
                    <a:pt x="152" y="111"/>
                  </a:cubicBezTo>
                  <a:cubicBezTo>
                    <a:pt x="153" y="111"/>
                    <a:pt x="154" y="109"/>
                    <a:pt x="153" y="108"/>
                  </a:cubicBezTo>
                  <a:cubicBezTo>
                    <a:pt x="146" y="99"/>
                    <a:pt x="135" y="94"/>
                    <a:pt x="125" y="88"/>
                  </a:cubicBezTo>
                  <a:cubicBezTo>
                    <a:pt x="114" y="82"/>
                    <a:pt x="106" y="72"/>
                    <a:pt x="94" y="68"/>
                  </a:cubicBezTo>
                  <a:cubicBezTo>
                    <a:pt x="93" y="68"/>
                    <a:pt x="91" y="69"/>
                    <a:pt x="93" y="70"/>
                  </a:cubicBezTo>
                  <a:cubicBezTo>
                    <a:pt x="101" y="76"/>
                    <a:pt x="109" y="81"/>
                    <a:pt x="116" y="87"/>
                  </a:cubicBezTo>
                  <a:cubicBezTo>
                    <a:pt x="118" y="88"/>
                    <a:pt x="119" y="86"/>
                    <a:pt x="118" y="85"/>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2" name="Freeform 38"/>
            <p:cNvSpPr>
              <a:spLocks noChangeArrowheads="1"/>
            </p:cNvSpPr>
            <p:nvPr/>
          </p:nvSpPr>
          <p:spPr bwMode="auto">
            <a:xfrm>
              <a:off x="3789" y="2036"/>
              <a:ext cx="252" cy="155"/>
            </a:xfrm>
            <a:custGeom>
              <a:avLst/>
              <a:gdLst>
                <a:gd name="T0" fmla="*/ 762624 w 130"/>
                <a:gd name="T1" fmla="*/ 283162 h 80"/>
                <a:gd name="T2" fmla="*/ 360251 w 130"/>
                <a:gd name="T3" fmla="*/ 220850 h 80"/>
                <a:gd name="T4" fmla="*/ 23128 w 130"/>
                <a:gd name="T5" fmla="*/ 23072 h 80"/>
                <a:gd name="T6" fmla="*/ 663460 w 130"/>
                <a:gd name="T7" fmla="*/ 369813 h 80"/>
                <a:gd name="T8" fmla="*/ 255373 w 130"/>
                <a:gd name="T9" fmla="*/ 23072 h 80"/>
                <a:gd name="T10" fmla="*/ 836754 w 130"/>
                <a:gd name="T11" fmla="*/ 381660 h 80"/>
                <a:gd name="T12" fmla="*/ 644963 w 130"/>
                <a:gd name="T13" fmla="*/ 313102 h 80"/>
                <a:gd name="T14" fmla="*/ 1070636 w 130"/>
                <a:gd name="T15" fmla="*/ 671811 h 80"/>
                <a:gd name="T16" fmla="*/ 1139994 w 130"/>
                <a:gd name="T17" fmla="*/ 746893 h 80"/>
                <a:gd name="T18" fmla="*/ 1239152 w 130"/>
                <a:gd name="T19" fmla="*/ 682930 h 80"/>
                <a:gd name="T20" fmla="*/ 1286092 w 130"/>
                <a:gd name="T21" fmla="*/ 671811 h 80"/>
                <a:gd name="T22" fmla="*/ 1151400 w 130"/>
                <a:gd name="T23" fmla="*/ 548626 h 80"/>
                <a:gd name="T24" fmla="*/ 1185230 w 130"/>
                <a:gd name="T25" fmla="*/ 439061 h 80"/>
                <a:gd name="T26" fmla="*/ 1353692 w 130"/>
                <a:gd name="T27" fmla="*/ 590562 h 80"/>
                <a:gd name="T28" fmla="*/ 1343298 w 130"/>
                <a:gd name="T29" fmla="*/ 537563 h 80"/>
                <a:gd name="T30" fmla="*/ 1173298 w 130"/>
                <a:gd name="T31" fmla="*/ 427897 h 80"/>
                <a:gd name="T32" fmla="*/ 1272139 w 130"/>
                <a:gd name="T33" fmla="*/ 515918 h 80"/>
                <a:gd name="T34" fmla="*/ 1353692 w 130"/>
                <a:gd name="T35" fmla="*/ 618024 h 80"/>
                <a:gd name="T36" fmla="*/ 1286092 w 130"/>
                <a:gd name="T37" fmla="*/ 671811 h 80"/>
                <a:gd name="T38" fmla="*/ 1173298 w 130"/>
                <a:gd name="T39" fmla="*/ 618024 h 80"/>
                <a:gd name="T40" fmla="*/ 1151400 w 130"/>
                <a:gd name="T41" fmla="*/ 651337 h 80"/>
                <a:gd name="T42" fmla="*/ 1173298 w 130"/>
                <a:gd name="T43" fmla="*/ 728419 h 80"/>
                <a:gd name="T44" fmla="*/ 1080237 w 130"/>
                <a:gd name="T45" fmla="*/ 757956 h 80"/>
                <a:gd name="T46" fmla="*/ 911740 w 130"/>
                <a:gd name="T47" fmla="*/ 651337 h 80"/>
                <a:gd name="T48" fmla="*/ 1215181 w 130"/>
                <a:gd name="T49" fmla="*/ 716513 h 80"/>
                <a:gd name="T50" fmla="*/ 1196430 w 130"/>
                <a:gd name="T51" fmla="*/ 820781 h 80"/>
                <a:gd name="T52" fmla="*/ 1196430 w 130"/>
                <a:gd name="T53" fmla="*/ 716513 h 80"/>
                <a:gd name="T54" fmla="*/ 1035292 w 130"/>
                <a:gd name="T55" fmla="*/ 728419 h 80"/>
                <a:gd name="T56" fmla="*/ 1298036 w 130"/>
                <a:gd name="T57" fmla="*/ 618024 h 80"/>
                <a:gd name="T58" fmla="*/ 1227112 w 130"/>
                <a:gd name="T59" fmla="*/ 705157 h 80"/>
                <a:gd name="T60" fmla="*/ 1080237 w 130"/>
                <a:gd name="T61" fmla="*/ 785621 h 80"/>
                <a:gd name="T62" fmla="*/ 1080237 w 130"/>
                <a:gd name="T63" fmla="*/ 757956 h 80"/>
                <a:gd name="T64" fmla="*/ 993229 w 130"/>
                <a:gd name="T65" fmla="*/ 659862 h 80"/>
                <a:gd name="T66" fmla="*/ 1163333 w 130"/>
                <a:gd name="T67" fmla="*/ 659862 h 80"/>
                <a:gd name="T68" fmla="*/ 1250236 w 130"/>
                <a:gd name="T69" fmla="*/ 705157 h 80"/>
                <a:gd name="T70" fmla="*/ 1286092 w 130"/>
                <a:gd name="T71" fmla="*/ 671811 h 80"/>
                <a:gd name="T72" fmla="*/ 1239152 w 130"/>
                <a:gd name="T73" fmla="*/ 590562 h 80"/>
                <a:gd name="T74" fmla="*/ 1272139 w 130"/>
                <a:gd name="T75" fmla="*/ 515918 h 80"/>
                <a:gd name="T76" fmla="*/ 1365115 w 130"/>
                <a:gd name="T77" fmla="*/ 579094 h 80"/>
                <a:gd name="T78" fmla="*/ 1353692 w 130"/>
                <a:gd name="T79" fmla="*/ 548626 h 80"/>
                <a:gd name="T80" fmla="*/ 1260647 w 130"/>
                <a:gd name="T81" fmla="*/ 492877 h 80"/>
                <a:gd name="T82" fmla="*/ 1185230 w 130"/>
                <a:gd name="T83" fmla="*/ 439061 h 80"/>
                <a:gd name="T84" fmla="*/ 1298036 w 130"/>
                <a:gd name="T85" fmla="*/ 579094 h 80"/>
                <a:gd name="T86" fmla="*/ 1272139 w 130"/>
                <a:gd name="T87" fmla="*/ 659862 h 80"/>
                <a:gd name="T88" fmla="*/ 1227112 w 130"/>
                <a:gd name="T89" fmla="*/ 716513 h 80"/>
                <a:gd name="T90" fmla="*/ 1151400 w 130"/>
                <a:gd name="T91" fmla="*/ 746893 h 80"/>
                <a:gd name="T92" fmla="*/ 1215181 w 130"/>
                <a:gd name="T93" fmla="*/ 682930 h 80"/>
                <a:gd name="T94" fmla="*/ 1092168 w 130"/>
                <a:gd name="T95" fmla="*/ 606635 h 80"/>
                <a:gd name="T96" fmla="*/ 656262 w 130"/>
                <a:gd name="T97" fmla="*/ 292745 h 80"/>
                <a:gd name="T98" fmla="*/ 855722 w 130"/>
                <a:gd name="T99" fmla="*/ 358600 h 80"/>
                <a:gd name="T100" fmla="*/ 233883 w 130"/>
                <a:gd name="T101" fmla="*/ 44702 h 80"/>
                <a:gd name="T102" fmla="*/ 675096 w 130"/>
                <a:gd name="T103" fmla="*/ 346741 h 80"/>
                <a:gd name="T104" fmla="*/ 11931 w 130"/>
                <a:gd name="T105" fmla="*/ 53787 h 80"/>
                <a:gd name="T106" fmla="*/ 402318 w 130"/>
                <a:gd name="T107" fmla="*/ 212449 h 80"/>
                <a:gd name="T108" fmla="*/ 146984 w 130"/>
                <a:gd name="T109" fmla="*/ 33523 h 80"/>
                <a:gd name="T110" fmla="*/ 383439 w 130"/>
                <a:gd name="T111" fmla="*/ 86610 h 8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30" h="80">
                  <a:moveTo>
                    <a:pt x="35" y="11"/>
                  </a:moveTo>
                  <a:cubicBezTo>
                    <a:pt x="47" y="16"/>
                    <a:pt x="61" y="20"/>
                    <a:pt x="71" y="29"/>
                  </a:cubicBezTo>
                  <a:cubicBezTo>
                    <a:pt x="71" y="28"/>
                    <a:pt x="72" y="27"/>
                    <a:pt x="72" y="27"/>
                  </a:cubicBezTo>
                  <a:cubicBezTo>
                    <a:pt x="51" y="22"/>
                    <a:pt x="35" y="5"/>
                    <a:pt x="14" y="1"/>
                  </a:cubicBezTo>
                  <a:cubicBezTo>
                    <a:pt x="13" y="0"/>
                    <a:pt x="13" y="1"/>
                    <a:pt x="13" y="2"/>
                  </a:cubicBezTo>
                  <a:cubicBezTo>
                    <a:pt x="15" y="12"/>
                    <a:pt x="26" y="17"/>
                    <a:pt x="34" y="21"/>
                  </a:cubicBezTo>
                  <a:cubicBezTo>
                    <a:pt x="44" y="27"/>
                    <a:pt x="54" y="30"/>
                    <a:pt x="64" y="36"/>
                  </a:cubicBezTo>
                  <a:cubicBezTo>
                    <a:pt x="64" y="35"/>
                    <a:pt x="64" y="35"/>
                    <a:pt x="65" y="34"/>
                  </a:cubicBezTo>
                  <a:cubicBezTo>
                    <a:pt x="41" y="31"/>
                    <a:pt x="25" y="9"/>
                    <a:pt x="2" y="2"/>
                  </a:cubicBezTo>
                  <a:cubicBezTo>
                    <a:pt x="2" y="3"/>
                    <a:pt x="2" y="4"/>
                    <a:pt x="2" y="5"/>
                  </a:cubicBezTo>
                  <a:cubicBezTo>
                    <a:pt x="13" y="4"/>
                    <a:pt x="25" y="11"/>
                    <a:pt x="34" y="17"/>
                  </a:cubicBezTo>
                  <a:cubicBezTo>
                    <a:pt x="43" y="23"/>
                    <a:pt x="53" y="30"/>
                    <a:pt x="63" y="35"/>
                  </a:cubicBezTo>
                  <a:cubicBezTo>
                    <a:pt x="63" y="34"/>
                    <a:pt x="64" y="33"/>
                    <a:pt x="64" y="33"/>
                  </a:cubicBezTo>
                  <a:cubicBezTo>
                    <a:pt x="56" y="30"/>
                    <a:pt x="49" y="26"/>
                    <a:pt x="42" y="21"/>
                  </a:cubicBezTo>
                  <a:cubicBezTo>
                    <a:pt x="35" y="16"/>
                    <a:pt x="28" y="10"/>
                    <a:pt x="24" y="2"/>
                  </a:cubicBezTo>
                  <a:cubicBezTo>
                    <a:pt x="24" y="3"/>
                    <a:pt x="24" y="4"/>
                    <a:pt x="23" y="4"/>
                  </a:cubicBezTo>
                  <a:cubicBezTo>
                    <a:pt x="34" y="3"/>
                    <a:pt x="45" y="9"/>
                    <a:pt x="54" y="15"/>
                  </a:cubicBezTo>
                  <a:cubicBezTo>
                    <a:pt x="63" y="20"/>
                    <a:pt x="72" y="27"/>
                    <a:pt x="79" y="36"/>
                  </a:cubicBezTo>
                  <a:cubicBezTo>
                    <a:pt x="79" y="35"/>
                    <a:pt x="79" y="34"/>
                    <a:pt x="80" y="34"/>
                  </a:cubicBezTo>
                  <a:cubicBezTo>
                    <a:pt x="73" y="35"/>
                    <a:pt x="67" y="32"/>
                    <a:pt x="62" y="28"/>
                  </a:cubicBezTo>
                  <a:cubicBezTo>
                    <a:pt x="62" y="29"/>
                    <a:pt x="62" y="30"/>
                    <a:pt x="61" y="30"/>
                  </a:cubicBezTo>
                  <a:cubicBezTo>
                    <a:pt x="74" y="32"/>
                    <a:pt x="87" y="41"/>
                    <a:pt x="96" y="50"/>
                  </a:cubicBezTo>
                  <a:cubicBezTo>
                    <a:pt x="97" y="52"/>
                    <a:pt x="100" y="55"/>
                    <a:pt x="101" y="58"/>
                  </a:cubicBezTo>
                  <a:cubicBezTo>
                    <a:pt x="101" y="60"/>
                    <a:pt x="99" y="62"/>
                    <a:pt x="101" y="64"/>
                  </a:cubicBezTo>
                  <a:cubicBezTo>
                    <a:pt x="104" y="69"/>
                    <a:pt x="111" y="68"/>
                    <a:pt x="115" y="68"/>
                  </a:cubicBezTo>
                  <a:cubicBezTo>
                    <a:pt x="115" y="67"/>
                    <a:pt x="114" y="66"/>
                    <a:pt x="114" y="66"/>
                  </a:cubicBezTo>
                  <a:cubicBezTo>
                    <a:pt x="112" y="67"/>
                    <a:pt x="111" y="70"/>
                    <a:pt x="108" y="71"/>
                  </a:cubicBezTo>
                  <a:cubicBezTo>
                    <a:pt x="107" y="72"/>
                    <a:pt x="108" y="74"/>
                    <a:pt x="109" y="74"/>
                  </a:cubicBezTo>
                  <a:cubicBezTo>
                    <a:pt x="114" y="73"/>
                    <a:pt x="117" y="70"/>
                    <a:pt x="119" y="67"/>
                  </a:cubicBezTo>
                  <a:cubicBezTo>
                    <a:pt x="120" y="66"/>
                    <a:pt x="119" y="64"/>
                    <a:pt x="117" y="65"/>
                  </a:cubicBezTo>
                  <a:cubicBezTo>
                    <a:pt x="116" y="65"/>
                    <a:pt x="115" y="65"/>
                    <a:pt x="114" y="66"/>
                  </a:cubicBezTo>
                  <a:cubicBezTo>
                    <a:pt x="113" y="66"/>
                    <a:pt x="114" y="69"/>
                    <a:pt x="116" y="68"/>
                  </a:cubicBezTo>
                  <a:cubicBezTo>
                    <a:pt x="118" y="67"/>
                    <a:pt x="119" y="66"/>
                    <a:pt x="122" y="64"/>
                  </a:cubicBezTo>
                  <a:cubicBezTo>
                    <a:pt x="122" y="63"/>
                    <a:pt x="122" y="62"/>
                    <a:pt x="122" y="62"/>
                  </a:cubicBezTo>
                  <a:cubicBezTo>
                    <a:pt x="118" y="57"/>
                    <a:pt x="114" y="54"/>
                    <a:pt x="111" y="50"/>
                  </a:cubicBezTo>
                  <a:cubicBezTo>
                    <a:pt x="110" y="51"/>
                    <a:pt x="110" y="52"/>
                    <a:pt x="109" y="52"/>
                  </a:cubicBezTo>
                  <a:cubicBezTo>
                    <a:pt x="114" y="54"/>
                    <a:pt x="118" y="57"/>
                    <a:pt x="123" y="58"/>
                  </a:cubicBezTo>
                  <a:cubicBezTo>
                    <a:pt x="124" y="58"/>
                    <a:pt x="125" y="57"/>
                    <a:pt x="124" y="56"/>
                  </a:cubicBezTo>
                  <a:cubicBezTo>
                    <a:pt x="121" y="50"/>
                    <a:pt x="116" y="47"/>
                    <a:pt x="112" y="42"/>
                  </a:cubicBezTo>
                  <a:cubicBezTo>
                    <a:pt x="111" y="43"/>
                    <a:pt x="111" y="44"/>
                    <a:pt x="110" y="44"/>
                  </a:cubicBezTo>
                  <a:cubicBezTo>
                    <a:pt x="116" y="49"/>
                    <a:pt x="121" y="53"/>
                    <a:pt x="127" y="58"/>
                  </a:cubicBezTo>
                  <a:cubicBezTo>
                    <a:pt x="128" y="59"/>
                    <a:pt x="129" y="57"/>
                    <a:pt x="128" y="56"/>
                  </a:cubicBezTo>
                  <a:cubicBezTo>
                    <a:pt x="126" y="52"/>
                    <a:pt x="123" y="49"/>
                    <a:pt x="121" y="45"/>
                  </a:cubicBezTo>
                  <a:cubicBezTo>
                    <a:pt x="121" y="46"/>
                    <a:pt x="120" y="47"/>
                    <a:pt x="120" y="47"/>
                  </a:cubicBezTo>
                  <a:cubicBezTo>
                    <a:pt x="123" y="48"/>
                    <a:pt x="125" y="49"/>
                    <a:pt x="127" y="51"/>
                  </a:cubicBezTo>
                  <a:cubicBezTo>
                    <a:pt x="128" y="51"/>
                    <a:pt x="128" y="50"/>
                    <a:pt x="129" y="49"/>
                  </a:cubicBezTo>
                  <a:cubicBezTo>
                    <a:pt x="123" y="46"/>
                    <a:pt x="118" y="43"/>
                    <a:pt x="113" y="39"/>
                  </a:cubicBezTo>
                  <a:cubicBezTo>
                    <a:pt x="112" y="39"/>
                    <a:pt x="112" y="40"/>
                    <a:pt x="111" y="41"/>
                  </a:cubicBezTo>
                  <a:cubicBezTo>
                    <a:pt x="117" y="46"/>
                    <a:pt x="123" y="50"/>
                    <a:pt x="127" y="56"/>
                  </a:cubicBezTo>
                  <a:cubicBezTo>
                    <a:pt x="128" y="56"/>
                    <a:pt x="128" y="55"/>
                    <a:pt x="129" y="54"/>
                  </a:cubicBezTo>
                  <a:cubicBezTo>
                    <a:pt x="125" y="54"/>
                    <a:pt x="122" y="52"/>
                    <a:pt x="120" y="49"/>
                  </a:cubicBezTo>
                  <a:cubicBezTo>
                    <a:pt x="119" y="50"/>
                    <a:pt x="119" y="50"/>
                    <a:pt x="118" y="51"/>
                  </a:cubicBezTo>
                  <a:cubicBezTo>
                    <a:pt x="122" y="53"/>
                    <a:pt x="125" y="56"/>
                    <a:pt x="126" y="61"/>
                  </a:cubicBezTo>
                  <a:cubicBezTo>
                    <a:pt x="127" y="60"/>
                    <a:pt x="127" y="60"/>
                    <a:pt x="128" y="59"/>
                  </a:cubicBezTo>
                  <a:cubicBezTo>
                    <a:pt x="125" y="58"/>
                    <a:pt x="122" y="56"/>
                    <a:pt x="119" y="54"/>
                  </a:cubicBezTo>
                  <a:cubicBezTo>
                    <a:pt x="117" y="53"/>
                    <a:pt x="116" y="55"/>
                    <a:pt x="117" y="56"/>
                  </a:cubicBezTo>
                  <a:cubicBezTo>
                    <a:pt x="119" y="58"/>
                    <a:pt x="120" y="61"/>
                    <a:pt x="122" y="64"/>
                  </a:cubicBezTo>
                  <a:cubicBezTo>
                    <a:pt x="122" y="63"/>
                    <a:pt x="122" y="62"/>
                    <a:pt x="123" y="62"/>
                  </a:cubicBezTo>
                  <a:cubicBezTo>
                    <a:pt x="119" y="61"/>
                    <a:pt x="116" y="59"/>
                    <a:pt x="112" y="57"/>
                  </a:cubicBezTo>
                  <a:cubicBezTo>
                    <a:pt x="111" y="56"/>
                    <a:pt x="110" y="58"/>
                    <a:pt x="111" y="59"/>
                  </a:cubicBezTo>
                  <a:cubicBezTo>
                    <a:pt x="113" y="62"/>
                    <a:pt x="115" y="65"/>
                    <a:pt x="116" y="68"/>
                  </a:cubicBezTo>
                  <a:cubicBezTo>
                    <a:pt x="116" y="67"/>
                    <a:pt x="117" y="66"/>
                    <a:pt x="117" y="66"/>
                  </a:cubicBezTo>
                  <a:cubicBezTo>
                    <a:pt x="114" y="65"/>
                    <a:pt x="112" y="65"/>
                    <a:pt x="109" y="62"/>
                  </a:cubicBezTo>
                  <a:cubicBezTo>
                    <a:pt x="108" y="61"/>
                    <a:pt x="107" y="62"/>
                    <a:pt x="107" y="64"/>
                  </a:cubicBezTo>
                  <a:cubicBezTo>
                    <a:pt x="108" y="66"/>
                    <a:pt x="108" y="69"/>
                    <a:pt x="109" y="71"/>
                  </a:cubicBezTo>
                  <a:cubicBezTo>
                    <a:pt x="109" y="71"/>
                    <a:pt x="110" y="70"/>
                    <a:pt x="111" y="69"/>
                  </a:cubicBezTo>
                  <a:cubicBezTo>
                    <a:pt x="105" y="68"/>
                    <a:pt x="100" y="64"/>
                    <a:pt x="96" y="60"/>
                  </a:cubicBezTo>
                  <a:cubicBezTo>
                    <a:pt x="94" y="60"/>
                    <a:pt x="93" y="61"/>
                    <a:pt x="94" y="62"/>
                  </a:cubicBezTo>
                  <a:cubicBezTo>
                    <a:pt x="96" y="66"/>
                    <a:pt x="99" y="69"/>
                    <a:pt x="102" y="72"/>
                  </a:cubicBezTo>
                  <a:cubicBezTo>
                    <a:pt x="102" y="71"/>
                    <a:pt x="102" y="70"/>
                    <a:pt x="103" y="70"/>
                  </a:cubicBezTo>
                  <a:cubicBezTo>
                    <a:pt x="97" y="68"/>
                    <a:pt x="92" y="65"/>
                    <a:pt x="88" y="61"/>
                  </a:cubicBezTo>
                  <a:cubicBezTo>
                    <a:pt x="87" y="59"/>
                    <a:pt x="85" y="61"/>
                    <a:pt x="86" y="62"/>
                  </a:cubicBezTo>
                  <a:cubicBezTo>
                    <a:pt x="89" y="69"/>
                    <a:pt x="95" y="72"/>
                    <a:pt x="100" y="77"/>
                  </a:cubicBezTo>
                  <a:cubicBezTo>
                    <a:pt x="101" y="78"/>
                    <a:pt x="102" y="78"/>
                    <a:pt x="102" y="77"/>
                  </a:cubicBezTo>
                  <a:cubicBezTo>
                    <a:pt x="105" y="73"/>
                    <a:pt x="110" y="69"/>
                    <a:pt x="115" y="68"/>
                  </a:cubicBezTo>
                  <a:cubicBezTo>
                    <a:pt x="115" y="68"/>
                    <a:pt x="114" y="67"/>
                    <a:pt x="114" y="67"/>
                  </a:cubicBezTo>
                  <a:cubicBezTo>
                    <a:pt x="113" y="70"/>
                    <a:pt x="112" y="74"/>
                    <a:pt x="111" y="77"/>
                  </a:cubicBezTo>
                  <a:cubicBezTo>
                    <a:pt x="110" y="79"/>
                    <a:pt x="112" y="80"/>
                    <a:pt x="113" y="78"/>
                  </a:cubicBezTo>
                  <a:cubicBezTo>
                    <a:pt x="116" y="72"/>
                    <a:pt x="121" y="67"/>
                    <a:pt x="125" y="61"/>
                  </a:cubicBezTo>
                  <a:cubicBezTo>
                    <a:pt x="126" y="60"/>
                    <a:pt x="125" y="58"/>
                    <a:pt x="124" y="59"/>
                  </a:cubicBezTo>
                  <a:cubicBezTo>
                    <a:pt x="120" y="61"/>
                    <a:pt x="117" y="64"/>
                    <a:pt x="113" y="68"/>
                  </a:cubicBezTo>
                  <a:cubicBezTo>
                    <a:pt x="112" y="69"/>
                    <a:pt x="110" y="71"/>
                    <a:pt x="108" y="71"/>
                  </a:cubicBezTo>
                  <a:cubicBezTo>
                    <a:pt x="105" y="72"/>
                    <a:pt x="102" y="69"/>
                    <a:pt x="100" y="67"/>
                  </a:cubicBezTo>
                  <a:cubicBezTo>
                    <a:pt x="99" y="66"/>
                    <a:pt x="97" y="68"/>
                    <a:pt x="98" y="69"/>
                  </a:cubicBezTo>
                  <a:cubicBezTo>
                    <a:pt x="102" y="73"/>
                    <a:pt x="106" y="75"/>
                    <a:pt x="111" y="72"/>
                  </a:cubicBezTo>
                  <a:cubicBezTo>
                    <a:pt x="116" y="70"/>
                    <a:pt x="120" y="64"/>
                    <a:pt x="125" y="61"/>
                  </a:cubicBezTo>
                  <a:cubicBezTo>
                    <a:pt x="124" y="61"/>
                    <a:pt x="124" y="60"/>
                    <a:pt x="123" y="59"/>
                  </a:cubicBezTo>
                  <a:cubicBezTo>
                    <a:pt x="119" y="65"/>
                    <a:pt x="114" y="71"/>
                    <a:pt x="111" y="77"/>
                  </a:cubicBezTo>
                  <a:cubicBezTo>
                    <a:pt x="111" y="78"/>
                    <a:pt x="112" y="78"/>
                    <a:pt x="113" y="78"/>
                  </a:cubicBezTo>
                  <a:cubicBezTo>
                    <a:pt x="115" y="75"/>
                    <a:pt x="116" y="71"/>
                    <a:pt x="116" y="67"/>
                  </a:cubicBezTo>
                  <a:cubicBezTo>
                    <a:pt x="117" y="66"/>
                    <a:pt x="116" y="66"/>
                    <a:pt x="115" y="66"/>
                  </a:cubicBezTo>
                  <a:cubicBezTo>
                    <a:pt x="109" y="66"/>
                    <a:pt x="104" y="70"/>
                    <a:pt x="100" y="75"/>
                  </a:cubicBezTo>
                  <a:cubicBezTo>
                    <a:pt x="101" y="75"/>
                    <a:pt x="101" y="75"/>
                    <a:pt x="102" y="75"/>
                  </a:cubicBezTo>
                  <a:cubicBezTo>
                    <a:pt x="97" y="71"/>
                    <a:pt x="91" y="67"/>
                    <a:pt x="89" y="61"/>
                  </a:cubicBezTo>
                  <a:cubicBezTo>
                    <a:pt x="88" y="61"/>
                    <a:pt x="87" y="62"/>
                    <a:pt x="86" y="62"/>
                  </a:cubicBezTo>
                  <a:cubicBezTo>
                    <a:pt x="90" y="67"/>
                    <a:pt x="96" y="71"/>
                    <a:pt x="102" y="72"/>
                  </a:cubicBezTo>
                  <a:cubicBezTo>
                    <a:pt x="104" y="73"/>
                    <a:pt x="104" y="71"/>
                    <a:pt x="104" y="70"/>
                  </a:cubicBezTo>
                  <a:cubicBezTo>
                    <a:pt x="101" y="67"/>
                    <a:pt x="98" y="64"/>
                    <a:pt x="96" y="61"/>
                  </a:cubicBezTo>
                  <a:cubicBezTo>
                    <a:pt x="95" y="61"/>
                    <a:pt x="95" y="62"/>
                    <a:pt x="94" y="63"/>
                  </a:cubicBezTo>
                  <a:cubicBezTo>
                    <a:pt x="99" y="66"/>
                    <a:pt x="104" y="70"/>
                    <a:pt x="110" y="72"/>
                  </a:cubicBezTo>
                  <a:cubicBezTo>
                    <a:pt x="111" y="72"/>
                    <a:pt x="112" y="71"/>
                    <a:pt x="111" y="70"/>
                  </a:cubicBezTo>
                  <a:cubicBezTo>
                    <a:pt x="110" y="68"/>
                    <a:pt x="110" y="65"/>
                    <a:pt x="110" y="63"/>
                  </a:cubicBezTo>
                  <a:cubicBezTo>
                    <a:pt x="109" y="63"/>
                    <a:pt x="108" y="64"/>
                    <a:pt x="107" y="64"/>
                  </a:cubicBezTo>
                  <a:cubicBezTo>
                    <a:pt x="110" y="67"/>
                    <a:pt x="113" y="68"/>
                    <a:pt x="117" y="69"/>
                  </a:cubicBezTo>
                  <a:cubicBezTo>
                    <a:pt x="118" y="69"/>
                    <a:pt x="118" y="68"/>
                    <a:pt x="118" y="67"/>
                  </a:cubicBezTo>
                  <a:cubicBezTo>
                    <a:pt x="117" y="63"/>
                    <a:pt x="115" y="60"/>
                    <a:pt x="113" y="57"/>
                  </a:cubicBezTo>
                  <a:cubicBezTo>
                    <a:pt x="112" y="58"/>
                    <a:pt x="112" y="59"/>
                    <a:pt x="111" y="59"/>
                  </a:cubicBezTo>
                  <a:cubicBezTo>
                    <a:pt x="115" y="61"/>
                    <a:pt x="118" y="64"/>
                    <a:pt x="122" y="64"/>
                  </a:cubicBezTo>
                  <a:cubicBezTo>
                    <a:pt x="124" y="65"/>
                    <a:pt x="124" y="63"/>
                    <a:pt x="124" y="62"/>
                  </a:cubicBezTo>
                  <a:cubicBezTo>
                    <a:pt x="122" y="60"/>
                    <a:pt x="121" y="57"/>
                    <a:pt x="119" y="54"/>
                  </a:cubicBezTo>
                  <a:cubicBezTo>
                    <a:pt x="118" y="55"/>
                    <a:pt x="118" y="56"/>
                    <a:pt x="117" y="56"/>
                  </a:cubicBezTo>
                  <a:cubicBezTo>
                    <a:pt x="120" y="59"/>
                    <a:pt x="123" y="60"/>
                    <a:pt x="127" y="62"/>
                  </a:cubicBezTo>
                  <a:cubicBezTo>
                    <a:pt x="128" y="62"/>
                    <a:pt x="129" y="61"/>
                    <a:pt x="129" y="60"/>
                  </a:cubicBezTo>
                  <a:cubicBezTo>
                    <a:pt x="127" y="55"/>
                    <a:pt x="124" y="51"/>
                    <a:pt x="120" y="49"/>
                  </a:cubicBezTo>
                  <a:cubicBezTo>
                    <a:pt x="118" y="48"/>
                    <a:pt x="117" y="49"/>
                    <a:pt x="118" y="51"/>
                  </a:cubicBezTo>
                  <a:cubicBezTo>
                    <a:pt x="121" y="54"/>
                    <a:pt x="124" y="56"/>
                    <a:pt x="128" y="57"/>
                  </a:cubicBezTo>
                  <a:cubicBezTo>
                    <a:pt x="129" y="57"/>
                    <a:pt x="130" y="56"/>
                    <a:pt x="129" y="55"/>
                  </a:cubicBezTo>
                  <a:cubicBezTo>
                    <a:pt x="125" y="48"/>
                    <a:pt x="119" y="44"/>
                    <a:pt x="113" y="39"/>
                  </a:cubicBezTo>
                  <a:cubicBezTo>
                    <a:pt x="111" y="37"/>
                    <a:pt x="110" y="40"/>
                    <a:pt x="111" y="41"/>
                  </a:cubicBezTo>
                  <a:cubicBezTo>
                    <a:pt x="116" y="45"/>
                    <a:pt x="122" y="49"/>
                    <a:pt x="128" y="52"/>
                  </a:cubicBezTo>
                  <a:cubicBezTo>
                    <a:pt x="129" y="52"/>
                    <a:pt x="130" y="50"/>
                    <a:pt x="129" y="49"/>
                  </a:cubicBezTo>
                  <a:cubicBezTo>
                    <a:pt x="126" y="47"/>
                    <a:pt x="123" y="46"/>
                    <a:pt x="120" y="45"/>
                  </a:cubicBezTo>
                  <a:cubicBezTo>
                    <a:pt x="119" y="44"/>
                    <a:pt x="118" y="46"/>
                    <a:pt x="119" y="47"/>
                  </a:cubicBezTo>
                  <a:cubicBezTo>
                    <a:pt x="121" y="50"/>
                    <a:pt x="124" y="54"/>
                    <a:pt x="126" y="57"/>
                  </a:cubicBezTo>
                  <a:cubicBezTo>
                    <a:pt x="127" y="57"/>
                    <a:pt x="128" y="56"/>
                    <a:pt x="128" y="55"/>
                  </a:cubicBezTo>
                  <a:cubicBezTo>
                    <a:pt x="123" y="51"/>
                    <a:pt x="117" y="46"/>
                    <a:pt x="112" y="42"/>
                  </a:cubicBezTo>
                  <a:cubicBezTo>
                    <a:pt x="111" y="41"/>
                    <a:pt x="109" y="43"/>
                    <a:pt x="110" y="44"/>
                  </a:cubicBezTo>
                  <a:cubicBezTo>
                    <a:pt x="114" y="48"/>
                    <a:pt x="119" y="52"/>
                    <a:pt x="122" y="57"/>
                  </a:cubicBezTo>
                  <a:cubicBezTo>
                    <a:pt x="122" y="56"/>
                    <a:pt x="123" y="56"/>
                    <a:pt x="123" y="55"/>
                  </a:cubicBezTo>
                  <a:cubicBezTo>
                    <a:pt x="118" y="54"/>
                    <a:pt x="114" y="51"/>
                    <a:pt x="110" y="50"/>
                  </a:cubicBezTo>
                  <a:cubicBezTo>
                    <a:pt x="109" y="49"/>
                    <a:pt x="108" y="51"/>
                    <a:pt x="108" y="52"/>
                  </a:cubicBezTo>
                  <a:cubicBezTo>
                    <a:pt x="112" y="56"/>
                    <a:pt x="116" y="59"/>
                    <a:pt x="120" y="63"/>
                  </a:cubicBezTo>
                  <a:cubicBezTo>
                    <a:pt x="120" y="63"/>
                    <a:pt x="120" y="62"/>
                    <a:pt x="120" y="61"/>
                  </a:cubicBezTo>
                  <a:cubicBezTo>
                    <a:pt x="118" y="63"/>
                    <a:pt x="117" y="65"/>
                    <a:pt x="114" y="66"/>
                  </a:cubicBezTo>
                  <a:cubicBezTo>
                    <a:pt x="115" y="67"/>
                    <a:pt x="115" y="68"/>
                    <a:pt x="116" y="68"/>
                  </a:cubicBezTo>
                  <a:cubicBezTo>
                    <a:pt x="116" y="68"/>
                    <a:pt x="118" y="68"/>
                    <a:pt x="118" y="67"/>
                  </a:cubicBezTo>
                  <a:cubicBezTo>
                    <a:pt x="118" y="66"/>
                    <a:pt x="117" y="66"/>
                    <a:pt x="117" y="65"/>
                  </a:cubicBezTo>
                  <a:cubicBezTo>
                    <a:pt x="115" y="68"/>
                    <a:pt x="112" y="70"/>
                    <a:pt x="109" y="71"/>
                  </a:cubicBezTo>
                  <a:cubicBezTo>
                    <a:pt x="109" y="72"/>
                    <a:pt x="110" y="72"/>
                    <a:pt x="110" y="73"/>
                  </a:cubicBezTo>
                  <a:cubicBezTo>
                    <a:pt x="112" y="72"/>
                    <a:pt x="114" y="70"/>
                    <a:pt x="116" y="68"/>
                  </a:cubicBezTo>
                  <a:cubicBezTo>
                    <a:pt x="117" y="67"/>
                    <a:pt x="116" y="65"/>
                    <a:pt x="115" y="65"/>
                  </a:cubicBezTo>
                  <a:cubicBezTo>
                    <a:pt x="112" y="65"/>
                    <a:pt x="109" y="65"/>
                    <a:pt x="106" y="65"/>
                  </a:cubicBezTo>
                  <a:cubicBezTo>
                    <a:pt x="105" y="64"/>
                    <a:pt x="103" y="63"/>
                    <a:pt x="103" y="62"/>
                  </a:cubicBezTo>
                  <a:cubicBezTo>
                    <a:pt x="103" y="60"/>
                    <a:pt x="104" y="59"/>
                    <a:pt x="103" y="58"/>
                  </a:cubicBezTo>
                  <a:cubicBezTo>
                    <a:pt x="103" y="56"/>
                    <a:pt x="102" y="54"/>
                    <a:pt x="100" y="52"/>
                  </a:cubicBezTo>
                  <a:cubicBezTo>
                    <a:pt x="98" y="49"/>
                    <a:pt x="96" y="47"/>
                    <a:pt x="94" y="45"/>
                  </a:cubicBezTo>
                  <a:cubicBezTo>
                    <a:pt x="86" y="37"/>
                    <a:pt x="74" y="29"/>
                    <a:pt x="62" y="28"/>
                  </a:cubicBezTo>
                  <a:cubicBezTo>
                    <a:pt x="60" y="27"/>
                    <a:pt x="60" y="29"/>
                    <a:pt x="61" y="30"/>
                  </a:cubicBezTo>
                  <a:cubicBezTo>
                    <a:pt x="66" y="34"/>
                    <a:pt x="73" y="38"/>
                    <a:pt x="80" y="36"/>
                  </a:cubicBezTo>
                  <a:cubicBezTo>
                    <a:pt x="81" y="36"/>
                    <a:pt x="82" y="35"/>
                    <a:pt x="81" y="34"/>
                  </a:cubicBezTo>
                  <a:cubicBezTo>
                    <a:pt x="74" y="25"/>
                    <a:pt x="64" y="18"/>
                    <a:pt x="54" y="12"/>
                  </a:cubicBezTo>
                  <a:cubicBezTo>
                    <a:pt x="45" y="6"/>
                    <a:pt x="34" y="0"/>
                    <a:pt x="23" y="2"/>
                  </a:cubicBezTo>
                  <a:cubicBezTo>
                    <a:pt x="22" y="2"/>
                    <a:pt x="22" y="3"/>
                    <a:pt x="22" y="4"/>
                  </a:cubicBezTo>
                  <a:cubicBezTo>
                    <a:pt x="25" y="12"/>
                    <a:pt x="32" y="18"/>
                    <a:pt x="39" y="23"/>
                  </a:cubicBezTo>
                  <a:cubicBezTo>
                    <a:pt x="46" y="28"/>
                    <a:pt x="55" y="32"/>
                    <a:pt x="63" y="35"/>
                  </a:cubicBezTo>
                  <a:cubicBezTo>
                    <a:pt x="65" y="36"/>
                    <a:pt x="66" y="33"/>
                    <a:pt x="64" y="33"/>
                  </a:cubicBezTo>
                  <a:cubicBezTo>
                    <a:pt x="53" y="27"/>
                    <a:pt x="44" y="20"/>
                    <a:pt x="33" y="13"/>
                  </a:cubicBezTo>
                  <a:cubicBezTo>
                    <a:pt x="24" y="8"/>
                    <a:pt x="13" y="1"/>
                    <a:pt x="2" y="2"/>
                  </a:cubicBezTo>
                  <a:cubicBezTo>
                    <a:pt x="0" y="2"/>
                    <a:pt x="0" y="4"/>
                    <a:pt x="1" y="5"/>
                  </a:cubicBezTo>
                  <a:cubicBezTo>
                    <a:pt x="24" y="12"/>
                    <a:pt x="40" y="33"/>
                    <a:pt x="64" y="36"/>
                  </a:cubicBezTo>
                  <a:cubicBezTo>
                    <a:pt x="66" y="37"/>
                    <a:pt x="67" y="35"/>
                    <a:pt x="65" y="34"/>
                  </a:cubicBezTo>
                  <a:cubicBezTo>
                    <a:pt x="57" y="29"/>
                    <a:pt x="47" y="25"/>
                    <a:pt x="38" y="20"/>
                  </a:cubicBezTo>
                  <a:cubicBezTo>
                    <a:pt x="33" y="18"/>
                    <a:pt x="28" y="15"/>
                    <a:pt x="24" y="12"/>
                  </a:cubicBezTo>
                  <a:cubicBezTo>
                    <a:pt x="21" y="9"/>
                    <a:pt x="17" y="6"/>
                    <a:pt x="15" y="2"/>
                  </a:cubicBezTo>
                  <a:cubicBezTo>
                    <a:pt x="15" y="2"/>
                    <a:pt x="14" y="3"/>
                    <a:pt x="14" y="3"/>
                  </a:cubicBezTo>
                  <a:cubicBezTo>
                    <a:pt x="35" y="8"/>
                    <a:pt x="51" y="24"/>
                    <a:pt x="72" y="29"/>
                  </a:cubicBezTo>
                  <a:cubicBezTo>
                    <a:pt x="73" y="30"/>
                    <a:pt x="74" y="28"/>
                    <a:pt x="73" y="27"/>
                  </a:cubicBezTo>
                  <a:cubicBezTo>
                    <a:pt x="62" y="18"/>
                    <a:pt x="49" y="14"/>
                    <a:pt x="36" y="8"/>
                  </a:cubicBezTo>
                  <a:cubicBezTo>
                    <a:pt x="35" y="8"/>
                    <a:pt x="34" y="10"/>
                    <a:pt x="35" y="11"/>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3" name="Freeform 39"/>
            <p:cNvSpPr>
              <a:spLocks noChangeArrowheads="1"/>
            </p:cNvSpPr>
            <p:nvPr/>
          </p:nvSpPr>
          <p:spPr bwMode="auto">
            <a:xfrm>
              <a:off x="3297" y="1901"/>
              <a:ext cx="512" cy="184"/>
            </a:xfrm>
            <a:custGeom>
              <a:avLst/>
              <a:gdLst>
                <a:gd name="T0" fmla="*/ 1395973 w 265"/>
                <a:gd name="T1" fmla="*/ 75289 h 95"/>
                <a:gd name="T2" fmla="*/ 1009552 w 265"/>
                <a:gd name="T3" fmla="*/ 103166 h 95"/>
                <a:gd name="T4" fmla="*/ 1726394 w 265"/>
                <a:gd name="T5" fmla="*/ 190246 h 95"/>
                <a:gd name="T6" fmla="*/ 2131611 w 265"/>
                <a:gd name="T7" fmla="*/ 409937 h 95"/>
                <a:gd name="T8" fmla="*/ 1222699 w 265"/>
                <a:gd name="T9" fmla="*/ 92138 h 95"/>
                <a:gd name="T10" fmla="*/ 21031 w 265"/>
                <a:gd name="T11" fmla="*/ 300577 h 95"/>
                <a:gd name="T12" fmla="*/ 1777048 w 265"/>
                <a:gd name="T13" fmla="*/ 270368 h 95"/>
                <a:gd name="T14" fmla="*/ 111061 w 265"/>
                <a:gd name="T15" fmla="*/ 345643 h 95"/>
                <a:gd name="T16" fmla="*/ 1442478 w 265"/>
                <a:gd name="T17" fmla="*/ 242822 h 95"/>
                <a:gd name="T18" fmla="*/ 1655534 w 265"/>
                <a:gd name="T19" fmla="*/ 311948 h 95"/>
                <a:gd name="T20" fmla="*/ 668110 w 265"/>
                <a:gd name="T21" fmla="*/ 291954 h 95"/>
                <a:gd name="T22" fmla="*/ 2101945 w 265"/>
                <a:gd name="T23" fmla="*/ 460614 h 95"/>
                <a:gd name="T24" fmla="*/ 229544 w 265"/>
                <a:gd name="T25" fmla="*/ 470308 h 95"/>
                <a:gd name="T26" fmla="*/ 2220977 w 265"/>
                <a:gd name="T27" fmla="*/ 470308 h 95"/>
                <a:gd name="T28" fmla="*/ 1311810 w 265"/>
                <a:gd name="T29" fmla="*/ 416047 h 95"/>
                <a:gd name="T30" fmla="*/ 2557148 w 265"/>
                <a:gd name="T31" fmla="*/ 690786 h 95"/>
                <a:gd name="T32" fmla="*/ 606633 w 265"/>
                <a:gd name="T33" fmla="*/ 639024 h 95"/>
                <a:gd name="T34" fmla="*/ 2513615 w 265"/>
                <a:gd name="T35" fmla="*/ 793983 h 95"/>
                <a:gd name="T36" fmla="*/ 1431622 w 265"/>
                <a:gd name="T37" fmla="*/ 616131 h 95"/>
                <a:gd name="T38" fmla="*/ 2484674 w 265"/>
                <a:gd name="T39" fmla="*/ 814314 h 95"/>
                <a:gd name="T40" fmla="*/ 2435541 w 265"/>
                <a:gd name="T41" fmla="*/ 835689 h 95"/>
                <a:gd name="T42" fmla="*/ 2171131 w 265"/>
                <a:gd name="T43" fmla="*/ 869212 h 95"/>
                <a:gd name="T44" fmla="*/ 1233524 w 265"/>
                <a:gd name="T45" fmla="*/ 690786 h 95"/>
                <a:gd name="T46" fmla="*/ 2557148 w 265"/>
                <a:gd name="T47" fmla="*/ 824645 h 95"/>
                <a:gd name="T48" fmla="*/ 566208 w 265"/>
                <a:gd name="T49" fmla="*/ 627235 h 95"/>
                <a:gd name="T50" fmla="*/ 505392 w 265"/>
                <a:gd name="T51" fmla="*/ 639024 h 95"/>
                <a:gd name="T52" fmla="*/ 1009552 w 265"/>
                <a:gd name="T53" fmla="*/ 627235 h 95"/>
                <a:gd name="T54" fmla="*/ 2159485 w 265"/>
                <a:gd name="T55" fmla="*/ 690786 h 95"/>
                <a:gd name="T56" fmla="*/ 1412834 w 265"/>
                <a:gd name="T57" fmla="*/ 793983 h 95"/>
                <a:gd name="T58" fmla="*/ 2665086 w 265"/>
                <a:gd name="T59" fmla="*/ 961233 h 95"/>
                <a:gd name="T60" fmla="*/ 487030 w 265"/>
                <a:gd name="T61" fmla="*/ 782781 h 95"/>
                <a:gd name="T62" fmla="*/ 2121562 w 265"/>
                <a:gd name="T63" fmla="*/ 701803 h 95"/>
                <a:gd name="T64" fmla="*/ 2394923 w 265"/>
                <a:gd name="T65" fmla="*/ 761477 h 95"/>
                <a:gd name="T66" fmla="*/ 392053 w 265"/>
                <a:gd name="T67" fmla="*/ 701803 h 95"/>
                <a:gd name="T68" fmla="*/ 2423895 w 265"/>
                <a:gd name="T69" fmla="*/ 701803 h 95"/>
                <a:gd name="T70" fmla="*/ 1715577 w 265"/>
                <a:gd name="T71" fmla="*/ 378219 h 95"/>
                <a:gd name="T72" fmla="*/ 1840574 w 265"/>
                <a:gd name="T73" fmla="*/ 460614 h 95"/>
                <a:gd name="T74" fmla="*/ 887945 w 265"/>
                <a:gd name="T75" fmla="*/ 333762 h 95"/>
                <a:gd name="T76" fmla="*/ 1114925 w 265"/>
                <a:gd name="T77" fmla="*/ 311948 h 95"/>
                <a:gd name="T78" fmla="*/ 324805 w 265"/>
                <a:gd name="T79" fmla="*/ 387012 h 95"/>
                <a:gd name="T80" fmla="*/ 2131611 w 265"/>
                <a:gd name="T81" fmla="*/ 425768 h 95"/>
                <a:gd name="T82" fmla="*/ 281424 w 265"/>
                <a:gd name="T83" fmla="*/ 416047 h 95"/>
                <a:gd name="T84" fmla="*/ 2113607 w 265"/>
                <a:gd name="T85" fmla="*/ 387012 h 95"/>
                <a:gd name="T86" fmla="*/ 111061 w 265"/>
                <a:gd name="T87" fmla="*/ 345643 h 95"/>
                <a:gd name="T88" fmla="*/ 183510 w 265"/>
                <a:gd name="T89" fmla="*/ 211652 h 95"/>
                <a:gd name="T90" fmla="*/ 2049094 w 265"/>
                <a:gd name="T91" fmla="*/ 378219 h 95"/>
                <a:gd name="T92" fmla="*/ 2058472 w 265"/>
                <a:gd name="T93" fmla="*/ 378219 h 95"/>
                <a:gd name="T94" fmla="*/ 801002 w 265"/>
                <a:gd name="T95" fmla="*/ 125370 h 95"/>
                <a:gd name="T96" fmla="*/ 2423895 w 265"/>
                <a:gd name="T97" fmla="*/ 378219 h 95"/>
                <a:gd name="T98" fmla="*/ 2513615 w 265"/>
                <a:gd name="T99" fmla="*/ 398908 h 95"/>
                <a:gd name="T100" fmla="*/ 1799580 w 265"/>
                <a:gd name="T101" fmla="*/ 178457 h 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65" h="95">
                  <a:moveTo>
                    <a:pt x="222" y="30"/>
                  </a:moveTo>
                  <a:cubicBezTo>
                    <a:pt x="208" y="25"/>
                    <a:pt x="194" y="19"/>
                    <a:pt x="179" y="14"/>
                  </a:cubicBezTo>
                  <a:cubicBezTo>
                    <a:pt x="172" y="12"/>
                    <a:pt x="166" y="11"/>
                    <a:pt x="159" y="10"/>
                  </a:cubicBezTo>
                  <a:cubicBezTo>
                    <a:pt x="152" y="9"/>
                    <a:pt x="145" y="8"/>
                    <a:pt x="139" y="5"/>
                  </a:cubicBezTo>
                  <a:cubicBezTo>
                    <a:pt x="139" y="6"/>
                    <a:pt x="138" y="7"/>
                    <a:pt x="138" y="7"/>
                  </a:cubicBezTo>
                  <a:cubicBezTo>
                    <a:pt x="177" y="8"/>
                    <a:pt x="214" y="23"/>
                    <a:pt x="249" y="38"/>
                  </a:cubicBezTo>
                  <a:cubicBezTo>
                    <a:pt x="250" y="37"/>
                    <a:pt x="250" y="37"/>
                    <a:pt x="251" y="36"/>
                  </a:cubicBezTo>
                  <a:cubicBezTo>
                    <a:pt x="227" y="26"/>
                    <a:pt x="202" y="16"/>
                    <a:pt x="177" y="9"/>
                  </a:cubicBezTo>
                  <a:cubicBezTo>
                    <a:pt x="152" y="3"/>
                    <a:pt x="125" y="0"/>
                    <a:pt x="100" y="7"/>
                  </a:cubicBezTo>
                  <a:cubicBezTo>
                    <a:pt x="98" y="7"/>
                    <a:pt x="98" y="9"/>
                    <a:pt x="100" y="10"/>
                  </a:cubicBezTo>
                  <a:cubicBezTo>
                    <a:pt x="126" y="11"/>
                    <a:pt x="152" y="11"/>
                    <a:pt x="178" y="16"/>
                  </a:cubicBezTo>
                  <a:cubicBezTo>
                    <a:pt x="198" y="20"/>
                    <a:pt x="221" y="25"/>
                    <a:pt x="238" y="38"/>
                  </a:cubicBezTo>
                  <a:cubicBezTo>
                    <a:pt x="238" y="37"/>
                    <a:pt x="238" y="37"/>
                    <a:pt x="239" y="36"/>
                  </a:cubicBezTo>
                  <a:cubicBezTo>
                    <a:pt x="227" y="38"/>
                    <a:pt x="215" y="34"/>
                    <a:pt x="205" y="30"/>
                  </a:cubicBezTo>
                  <a:cubicBezTo>
                    <a:pt x="193" y="26"/>
                    <a:pt x="183" y="21"/>
                    <a:pt x="171" y="18"/>
                  </a:cubicBezTo>
                  <a:cubicBezTo>
                    <a:pt x="157" y="15"/>
                    <a:pt x="141" y="13"/>
                    <a:pt x="126" y="11"/>
                  </a:cubicBezTo>
                  <a:cubicBezTo>
                    <a:pt x="111" y="9"/>
                    <a:pt x="95" y="9"/>
                    <a:pt x="79" y="9"/>
                  </a:cubicBezTo>
                  <a:cubicBezTo>
                    <a:pt x="77" y="10"/>
                    <a:pt x="78" y="12"/>
                    <a:pt x="79" y="12"/>
                  </a:cubicBezTo>
                  <a:cubicBezTo>
                    <a:pt x="100" y="17"/>
                    <a:pt x="122" y="15"/>
                    <a:pt x="144" y="20"/>
                  </a:cubicBezTo>
                  <a:cubicBezTo>
                    <a:pt x="166" y="25"/>
                    <a:pt x="189" y="32"/>
                    <a:pt x="211" y="39"/>
                  </a:cubicBezTo>
                  <a:cubicBezTo>
                    <a:pt x="212" y="40"/>
                    <a:pt x="213" y="38"/>
                    <a:pt x="212" y="37"/>
                  </a:cubicBezTo>
                  <a:cubicBezTo>
                    <a:pt x="160" y="8"/>
                    <a:pt x="97" y="0"/>
                    <a:pt x="39" y="9"/>
                  </a:cubicBezTo>
                  <a:cubicBezTo>
                    <a:pt x="36" y="9"/>
                    <a:pt x="32" y="10"/>
                    <a:pt x="29" y="10"/>
                  </a:cubicBezTo>
                  <a:cubicBezTo>
                    <a:pt x="29" y="11"/>
                    <a:pt x="30" y="12"/>
                    <a:pt x="30" y="13"/>
                  </a:cubicBezTo>
                  <a:cubicBezTo>
                    <a:pt x="59" y="3"/>
                    <a:pt x="91" y="4"/>
                    <a:pt x="121" y="9"/>
                  </a:cubicBezTo>
                  <a:cubicBezTo>
                    <a:pt x="150" y="14"/>
                    <a:pt x="176" y="29"/>
                    <a:pt x="204" y="36"/>
                  </a:cubicBezTo>
                  <a:cubicBezTo>
                    <a:pt x="205" y="37"/>
                    <a:pt x="206" y="35"/>
                    <a:pt x="205" y="34"/>
                  </a:cubicBezTo>
                  <a:cubicBezTo>
                    <a:pt x="190" y="17"/>
                    <a:pt x="165" y="13"/>
                    <a:pt x="144" y="11"/>
                  </a:cubicBezTo>
                  <a:cubicBezTo>
                    <a:pt x="118" y="8"/>
                    <a:pt x="90" y="9"/>
                    <a:pt x="64" y="14"/>
                  </a:cubicBezTo>
                  <a:cubicBezTo>
                    <a:pt x="43" y="17"/>
                    <a:pt x="23" y="24"/>
                    <a:pt x="2" y="29"/>
                  </a:cubicBezTo>
                  <a:cubicBezTo>
                    <a:pt x="2" y="30"/>
                    <a:pt x="2" y="31"/>
                    <a:pt x="3" y="32"/>
                  </a:cubicBezTo>
                  <a:cubicBezTo>
                    <a:pt x="15" y="24"/>
                    <a:pt x="28" y="19"/>
                    <a:pt x="42" y="16"/>
                  </a:cubicBezTo>
                  <a:cubicBezTo>
                    <a:pt x="56" y="12"/>
                    <a:pt x="71" y="11"/>
                    <a:pt x="85" y="10"/>
                  </a:cubicBezTo>
                  <a:cubicBezTo>
                    <a:pt x="100" y="10"/>
                    <a:pt x="116" y="11"/>
                    <a:pt x="131" y="14"/>
                  </a:cubicBezTo>
                  <a:cubicBezTo>
                    <a:pt x="146" y="17"/>
                    <a:pt x="161" y="22"/>
                    <a:pt x="176" y="26"/>
                  </a:cubicBezTo>
                  <a:cubicBezTo>
                    <a:pt x="181" y="28"/>
                    <a:pt x="187" y="30"/>
                    <a:pt x="192" y="31"/>
                  </a:cubicBezTo>
                  <a:cubicBezTo>
                    <a:pt x="194" y="31"/>
                    <a:pt x="194" y="29"/>
                    <a:pt x="193" y="28"/>
                  </a:cubicBezTo>
                  <a:cubicBezTo>
                    <a:pt x="168" y="15"/>
                    <a:pt x="139" y="16"/>
                    <a:pt x="112" y="18"/>
                  </a:cubicBezTo>
                  <a:cubicBezTo>
                    <a:pt x="78" y="19"/>
                    <a:pt x="43" y="21"/>
                    <a:pt x="10" y="31"/>
                  </a:cubicBezTo>
                  <a:cubicBezTo>
                    <a:pt x="8" y="31"/>
                    <a:pt x="9" y="34"/>
                    <a:pt x="11" y="33"/>
                  </a:cubicBezTo>
                  <a:cubicBezTo>
                    <a:pt x="43" y="24"/>
                    <a:pt x="77" y="19"/>
                    <a:pt x="111" y="20"/>
                  </a:cubicBezTo>
                  <a:cubicBezTo>
                    <a:pt x="144" y="21"/>
                    <a:pt x="177" y="27"/>
                    <a:pt x="209" y="37"/>
                  </a:cubicBezTo>
                  <a:cubicBezTo>
                    <a:pt x="211" y="38"/>
                    <a:pt x="212" y="36"/>
                    <a:pt x="211" y="35"/>
                  </a:cubicBezTo>
                  <a:cubicBezTo>
                    <a:pt x="202" y="29"/>
                    <a:pt x="191" y="26"/>
                    <a:pt x="180" y="24"/>
                  </a:cubicBezTo>
                  <a:cubicBezTo>
                    <a:pt x="168" y="23"/>
                    <a:pt x="155" y="22"/>
                    <a:pt x="143" y="23"/>
                  </a:cubicBezTo>
                  <a:cubicBezTo>
                    <a:pt x="113" y="23"/>
                    <a:pt x="83" y="26"/>
                    <a:pt x="54" y="32"/>
                  </a:cubicBezTo>
                  <a:cubicBezTo>
                    <a:pt x="41" y="35"/>
                    <a:pt x="28" y="39"/>
                    <a:pt x="16" y="43"/>
                  </a:cubicBezTo>
                  <a:cubicBezTo>
                    <a:pt x="14" y="43"/>
                    <a:pt x="15" y="46"/>
                    <a:pt x="17" y="46"/>
                  </a:cubicBezTo>
                  <a:cubicBezTo>
                    <a:pt x="50" y="37"/>
                    <a:pt x="85" y="28"/>
                    <a:pt x="120" y="27"/>
                  </a:cubicBezTo>
                  <a:cubicBezTo>
                    <a:pt x="134" y="27"/>
                    <a:pt x="149" y="28"/>
                    <a:pt x="164" y="30"/>
                  </a:cubicBezTo>
                  <a:cubicBezTo>
                    <a:pt x="178" y="31"/>
                    <a:pt x="192" y="34"/>
                    <a:pt x="206" y="39"/>
                  </a:cubicBezTo>
                  <a:cubicBezTo>
                    <a:pt x="207" y="39"/>
                    <a:pt x="209" y="40"/>
                    <a:pt x="211" y="41"/>
                  </a:cubicBezTo>
                  <a:cubicBezTo>
                    <a:pt x="211" y="40"/>
                    <a:pt x="211" y="39"/>
                    <a:pt x="211" y="38"/>
                  </a:cubicBezTo>
                  <a:cubicBezTo>
                    <a:pt x="178" y="38"/>
                    <a:pt x="146" y="28"/>
                    <a:pt x="113" y="26"/>
                  </a:cubicBezTo>
                  <a:cubicBezTo>
                    <a:pt x="97" y="25"/>
                    <a:pt x="82" y="26"/>
                    <a:pt x="66" y="28"/>
                  </a:cubicBezTo>
                  <a:cubicBezTo>
                    <a:pt x="51" y="30"/>
                    <a:pt x="36" y="33"/>
                    <a:pt x="21" y="40"/>
                  </a:cubicBezTo>
                  <a:cubicBezTo>
                    <a:pt x="18" y="41"/>
                    <a:pt x="15" y="43"/>
                    <a:pt x="13" y="44"/>
                  </a:cubicBezTo>
                  <a:cubicBezTo>
                    <a:pt x="11" y="45"/>
                    <a:pt x="12" y="48"/>
                    <a:pt x="14" y="47"/>
                  </a:cubicBezTo>
                  <a:cubicBezTo>
                    <a:pt x="44" y="34"/>
                    <a:pt x="78" y="26"/>
                    <a:pt x="111" y="26"/>
                  </a:cubicBezTo>
                  <a:cubicBezTo>
                    <a:pt x="144" y="27"/>
                    <a:pt x="175" y="38"/>
                    <a:pt x="208" y="44"/>
                  </a:cubicBezTo>
                  <a:cubicBezTo>
                    <a:pt x="213" y="45"/>
                    <a:pt x="218" y="46"/>
                    <a:pt x="224" y="47"/>
                  </a:cubicBezTo>
                  <a:cubicBezTo>
                    <a:pt x="226" y="47"/>
                    <a:pt x="226" y="44"/>
                    <a:pt x="225" y="44"/>
                  </a:cubicBezTo>
                  <a:cubicBezTo>
                    <a:pt x="197" y="35"/>
                    <a:pt x="169" y="30"/>
                    <a:pt x="140" y="28"/>
                  </a:cubicBezTo>
                  <a:cubicBezTo>
                    <a:pt x="110" y="26"/>
                    <a:pt x="80" y="27"/>
                    <a:pt x="52" y="35"/>
                  </a:cubicBezTo>
                  <a:cubicBezTo>
                    <a:pt x="42" y="37"/>
                    <a:pt x="32" y="41"/>
                    <a:pt x="23" y="45"/>
                  </a:cubicBezTo>
                  <a:cubicBezTo>
                    <a:pt x="22" y="46"/>
                    <a:pt x="23" y="48"/>
                    <a:pt x="24" y="48"/>
                  </a:cubicBezTo>
                  <a:cubicBezTo>
                    <a:pt x="32" y="47"/>
                    <a:pt x="40" y="44"/>
                    <a:pt x="48" y="42"/>
                  </a:cubicBezTo>
                  <a:cubicBezTo>
                    <a:pt x="56" y="39"/>
                    <a:pt x="66" y="38"/>
                    <a:pt x="75" y="36"/>
                  </a:cubicBezTo>
                  <a:cubicBezTo>
                    <a:pt x="93" y="34"/>
                    <a:pt x="111" y="33"/>
                    <a:pt x="130" y="33"/>
                  </a:cubicBezTo>
                  <a:cubicBezTo>
                    <a:pt x="160" y="33"/>
                    <a:pt x="192" y="35"/>
                    <a:pt x="220" y="45"/>
                  </a:cubicBezTo>
                  <a:cubicBezTo>
                    <a:pt x="223" y="46"/>
                    <a:pt x="225" y="47"/>
                    <a:pt x="228" y="48"/>
                  </a:cubicBezTo>
                  <a:cubicBezTo>
                    <a:pt x="228" y="47"/>
                    <a:pt x="228" y="47"/>
                    <a:pt x="228" y="46"/>
                  </a:cubicBezTo>
                  <a:cubicBezTo>
                    <a:pt x="221" y="47"/>
                    <a:pt x="213" y="45"/>
                    <a:pt x="206" y="44"/>
                  </a:cubicBezTo>
                  <a:cubicBezTo>
                    <a:pt x="197" y="43"/>
                    <a:pt x="189" y="42"/>
                    <a:pt x="181" y="41"/>
                  </a:cubicBezTo>
                  <a:cubicBezTo>
                    <a:pt x="164" y="40"/>
                    <a:pt x="147" y="39"/>
                    <a:pt x="130" y="40"/>
                  </a:cubicBezTo>
                  <a:cubicBezTo>
                    <a:pt x="95" y="42"/>
                    <a:pt x="61" y="51"/>
                    <a:pt x="26" y="53"/>
                  </a:cubicBezTo>
                  <a:cubicBezTo>
                    <a:pt x="26" y="54"/>
                    <a:pt x="27" y="55"/>
                    <a:pt x="27" y="56"/>
                  </a:cubicBezTo>
                  <a:cubicBezTo>
                    <a:pt x="57" y="42"/>
                    <a:pt x="90" y="36"/>
                    <a:pt x="123" y="36"/>
                  </a:cubicBezTo>
                  <a:cubicBezTo>
                    <a:pt x="157" y="35"/>
                    <a:pt x="191" y="41"/>
                    <a:pt x="222" y="52"/>
                  </a:cubicBezTo>
                  <a:cubicBezTo>
                    <a:pt x="233" y="56"/>
                    <a:pt x="245" y="58"/>
                    <a:pt x="253" y="66"/>
                  </a:cubicBezTo>
                  <a:cubicBezTo>
                    <a:pt x="253" y="65"/>
                    <a:pt x="254" y="65"/>
                    <a:pt x="254" y="64"/>
                  </a:cubicBezTo>
                  <a:cubicBezTo>
                    <a:pt x="248" y="66"/>
                    <a:pt x="241" y="64"/>
                    <a:pt x="235" y="63"/>
                  </a:cubicBezTo>
                  <a:cubicBezTo>
                    <a:pt x="228" y="61"/>
                    <a:pt x="222" y="59"/>
                    <a:pt x="216" y="58"/>
                  </a:cubicBezTo>
                  <a:cubicBezTo>
                    <a:pt x="199" y="55"/>
                    <a:pt x="181" y="54"/>
                    <a:pt x="164" y="54"/>
                  </a:cubicBezTo>
                  <a:cubicBezTo>
                    <a:pt x="129" y="54"/>
                    <a:pt x="94" y="54"/>
                    <a:pt x="60" y="61"/>
                  </a:cubicBezTo>
                  <a:cubicBezTo>
                    <a:pt x="53" y="63"/>
                    <a:pt x="46" y="65"/>
                    <a:pt x="38" y="67"/>
                  </a:cubicBezTo>
                  <a:cubicBezTo>
                    <a:pt x="37" y="67"/>
                    <a:pt x="38" y="70"/>
                    <a:pt x="39" y="70"/>
                  </a:cubicBezTo>
                  <a:cubicBezTo>
                    <a:pt x="73" y="63"/>
                    <a:pt x="105" y="50"/>
                    <a:pt x="139" y="49"/>
                  </a:cubicBezTo>
                  <a:cubicBezTo>
                    <a:pt x="173" y="48"/>
                    <a:pt x="206" y="60"/>
                    <a:pt x="237" y="72"/>
                  </a:cubicBezTo>
                  <a:cubicBezTo>
                    <a:pt x="241" y="73"/>
                    <a:pt x="245" y="75"/>
                    <a:pt x="249" y="76"/>
                  </a:cubicBezTo>
                  <a:cubicBezTo>
                    <a:pt x="249" y="76"/>
                    <a:pt x="250" y="75"/>
                    <a:pt x="250" y="74"/>
                  </a:cubicBezTo>
                  <a:cubicBezTo>
                    <a:pt x="189" y="57"/>
                    <a:pt x="124" y="53"/>
                    <a:pt x="62" y="65"/>
                  </a:cubicBezTo>
                  <a:cubicBezTo>
                    <a:pt x="56" y="67"/>
                    <a:pt x="51" y="68"/>
                    <a:pt x="46" y="69"/>
                  </a:cubicBezTo>
                  <a:cubicBezTo>
                    <a:pt x="46" y="70"/>
                    <a:pt x="47" y="71"/>
                    <a:pt x="47" y="72"/>
                  </a:cubicBezTo>
                  <a:cubicBezTo>
                    <a:pt x="76" y="58"/>
                    <a:pt x="110" y="56"/>
                    <a:pt x="142" y="59"/>
                  </a:cubicBezTo>
                  <a:cubicBezTo>
                    <a:pt x="159" y="60"/>
                    <a:pt x="176" y="63"/>
                    <a:pt x="193" y="66"/>
                  </a:cubicBezTo>
                  <a:cubicBezTo>
                    <a:pt x="201" y="68"/>
                    <a:pt x="210" y="70"/>
                    <a:pt x="218" y="72"/>
                  </a:cubicBezTo>
                  <a:cubicBezTo>
                    <a:pt x="225" y="73"/>
                    <a:pt x="231" y="74"/>
                    <a:pt x="238" y="76"/>
                  </a:cubicBezTo>
                  <a:cubicBezTo>
                    <a:pt x="240" y="77"/>
                    <a:pt x="243" y="78"/>
                    <a:pt x="245" y="80"/>
                  </a:cubicBezTo>
                  <a:cubicBezTo>
                    <a:pt x="246" y="79"/>
                    <a:pt x="246" y="79"/>
                    <a:pt x="246" y="78"/>
                  </a:cubicBezTo>
                  <a:cubicBezTo>
                    <a:pt x="180" y="77"/>
                    <a:pt x="114" y="60"/>
                    <a:pt x="48" y="75"/>
                  </a:cubicBezTo>
                  <a:cubicBezTo>
                    <a:pt x="47" y="76"/>
                    <a:pt x="47" y="78"/>
                    <a:pt x="49" y="78"/>
                  </a:cubicBezTo>
                  <a:cubicBezTo>
                    <a:pt x="83" y="74"/>
                    <a:pt x="117" y="64"/>
                    <a:pt x="152" y="63"/>
                  </a:cubicBezTo>
                  <a:cubicBezTo>
                    <a:pt x="168" y="63"/>
                    <a:pt x="183" y="65"/>
                    <a:pt x="198" y="68"/>
                  </a:cubicBezTo>
                  <a:cubicBezTo>
                    <a:pt x="213" y="70"/>
                    <a:pt x="227" y="74"/>
                    <a:pt x="241" y="80"/>
                  </a:cubicBezTo>
                  <a:cubicBezTo>
                    <a:pt x="248" y="83"/>
                    <a:pt x="256" y="87"/>
                    <a:pt x="262" y="92"/>
                  </a:cubicBezTo>
                  <a:cubicBezTo>
                    <a:pt x="262" y="91"/>
                    <a:pt x="263" y="91"/>
                    <a:pt x="263" y="90"/>
                  </a:cubicBezTo>
                  <a:cubicBezTo>
                    <a:pt x="259" y="92"/>
                    <a:pt x="255" y="90"/>
                    <a:pt x="252" y="89"/>
                  </a:cubicBezTo>
                  <a:cubicBezTo>
                    <a:pt x="248" y="88"/>
                    <a:pt x="245" y="87"/>
                    <a:pt x="241" y="87"/>
                  </a:cubicBezTo>
                  <a:cubicBezTo>
                    <a:pt x="232" y="85"/>
                    <a:pt x="223" y="84"/>
                    <a:pt x="215" y="83"/>
                  </a:cubicBezTo>
                  <a:cubicBezTo>
                    <a:pt x="204" y="81"/>
                    <a:pt x="193" y="79"/>
                    <a:pt x="182" y="79"/>
                  </a:cubicBezTo>
                  <a:cubicBezTo>
                    <a:pt x="171" y="78"/>
                    <a:pt x="161" y="77"/>
                    <a:pt x="150" y="75"/>
                  </a:cubicBezTo>
                  <a:cubicBezTo>
                    <a:pt x="141" y="74"/>
                    <a:pt x="131" y="73"/>
                    <a:pt x="124" y="67"/>
                  </a:cubicBezTo>
                  <a:cubicBezTo>
                    <a:pt x="123" y="66"/>
                    <a:pt x="123" y="65"/>
                    <a:pt x="122" y="64"/>
                  </a:cubicBezTo>
                  <a:cubicBezTo>
                    <a:pt x="122" y="65"/>
                    <a:pt x="122" y="65"/>
                    <a:pt x="122" y="66"/>
                  </a:cubicBezTo>
                  <a:cubicBezTo>
                    <a:pt x="130" y="60"/>
                    <a:pt x="140" y="59"/>
                    <a:pt x="150" y="59"/>
                  </a:cubicBezTo>
                  <a:cubicBezTo>
                    <a:pt x="160" y="59"/>
                    <a:pt x="170" y="61"/>
                    <a:pt x="180" y="62"/>
                  </a:cubicBezTo>
                  <a:cubicBezTo>
                    <a:pt x="191" y="64"/>
                    <a:pt x="203" y="66"/>
                    <a:pt x="214" y="69"/>
                  </a:cubicBezTo>
                  <a:cubicBezTo>
                    <a:pt x="227" y="72"/>
                    <a:pt x="239" y="77"/>
                    <a:pt x="252" y="81"/>
                  </a:cubicBezTo>
                  <a:cubicBezTo>
                    <a:pt x="253" y="82"/>
                    <a:pt x="255" y="80"/>
                    <a:pt x="253" y="79"/>
                  </a:cubicBezTo>
                  <a:cubicBezTo>
                    <a:pt x="230" y="65"/>
                    <a:pt x="202" y="63"/>
                    <a:pt x="175" y="61"/>
                  </a:cubicBezTo>
                  <a:cubicBezTo>
                    <a:pt x="143" y="58"/>
                    <a:pt x="111" y="56"/>
                    <a:pt x="78" y="58"/>
                  </a:cubicBezTo>
                  <a:cubicBezTo>
                    <a:pt x="74" y="58"/>
                    <a:pt x="70" y="59"/>
                    <a:pt x="66" y="59"/>
                  </a:cubicBezTo>
                  <a:cubicBezTo>
                    <a:pt x="64" y="59"/>
                    <a:pt x="61" y="60"/>
                    <a:pt x="59" y="60"/>
                  </a:cubicBezTo>
                  <a:cubicBezTo>
                    <a:pt x="58" y="60"/>
                    <a:pt x="57" y="60"/>
                    <a:pt x="56" y="60"/>
                  </a:cubicBezTo>
                  <a:cubicBezTo>
                    <a:pt x="55" y="60"/>
                    <a:pt x="53" y="61"/>
                    <a:pt x="52" y="61"/>
                  </a:cubicBezTo>
                  <a:cubicBezTo>
                    <a:pt x="52" y="61"/>
                    <a:pt x="52" y="62"/>
                    <a:pt x="52" y="62"/>
                  </a:cubicBezTo>
                  <a:cubicBezTo>
                    <a:pt x="52" y="64"/>
                    <a:pt x="54" y="62"/>
                    <a:pt x="54" y="62"/>
                  </a:cubicBezTo>
                  <a:cubicBezTo>
                    <a:pt x="55" y="60"/>
                    <a:pt x="53" y="59"/>
                    <a:pt x="52" y="60"/>
                  </a:cubicBezTo>
                  <a:cubicBezTo>
                    <a:pt x="51" y="61"/>
                    <a:pt x="50" y="60"/>
                    <a:pt x="50" y="61"/>
                  </a:cubicBezTo>
                  <a:cubicBezTo>
                    <a:pt x="50" y="62"/>
                    <a:pt x="50" y="62"/>
                    <a:pt x="50" y="63"/>
                  </a:cubicBezTo>
                  <a:cubicBezTo>
                    <a:pt x="51" y="64"/>
                    <a:pt x="52" y="64"/>
                    <a:pt x="53" y="63"/>
                  </a:cubicBezTo>
                  <a:cubicBezTo>
                    <a:pt x="55" y="63"/>
                    <a:pt x="58" y="63"/>
                    <a:pt x="60" y="62"/>
                  </a:cubicBezTo>
                  <a:cubicBezTo>
                    <a:pt x="64" y="62"/>
                    <a:pt x="69" y="61"/>
                    <a:pt x="73" y="61"/>
                  </a:cubicBezTo>
                  <a:cubicBezTo>
                    <a:pt x="82" y="60"/>
                    <a:pt x="91" y="60"/>
                    <a:pt x="100" y="60"/>
                  </a:cubicBezTo>
                  <a:cubicBezTo>
                    <a:pt x="118" y="60"/>
                    <a:pt x="136" y="60"/>
                    <a:pt x="153" y="62"/>
                  </a:cubicBezTo>
                  <a:cubicBezTo>
                    <a:pt x="181" y="64"/>
                    <a:pt x="208" y="64"/>
                    <a:pt x="234" y="73"/>
                  </a:cubicBezTo>
                  <a:cubicBezTo>
                    <a:pt x="240" y="75"/>
                    <a:pt x="246" y="78"/>
                    <a:pt x="252" y="81"/>
                  </a:cubicBezTo>
                  <a:cubicBezTo>
                    <a:pt x="252" y="80"/>
                    <a:pt x="253" y="79"/>
                    <a:pt x="253" y="79"/>
                  </a:cubicBezTo>
                  <a:cubicBezTo>
                    <a:pt x="240" y="74"/>
                    <a:pt x="227" y="70"/>
                    <a:pt x="214" y="66"/>
                  </a:cubicBezTo>
                  <a:cubicBezTo>
                    <a:pt x="203" y="63"/>
                    <a:pt x="191" y="61"/>
                    <a:pt x="179" y="59"/>
                  </a:cubicBezTo>
                  <a:cubicBezTo>
                    <a:pt x="168" y="58"/>
                    <a:pt x="158" y="57"/>
                    <a:pt x="147" y="57"/>
                  </a:cubicBezTo>
                  <a:cubicBezTo>
                    <a:pt x="138" y="57"/>
                    <a:pt x="128" y="58"/>
                    <a:pt x="120" y="64"/>
                  </a:cubicBezTo>
                  <a:cubicBezTo>
                    <a:pt x="119" y="64"/>
                    <a:pt x="119" y="65"/>
                    <a:pt x="120" y="66"/>
                  </a:cubicBezTo>
                  <a:cubicBezTo>
                    <a:pt x="124" y="72"/>
                    <a:pt x="133" y="75"/>
                    <a:pt x="140" y="76"/>
                  </a:cubicBezTo>
                  <a:cubicBezTo>
                    <a:pt x="150" y="79"/>
                    <a:pt x="161" y="80"/>
                    <a:pt x="172" y="81"/>
                  </a:cubicBezTo>
                  <a:cubicBezTo>
                    <a:pt x="180" y="81"/>
                    <a:pt x="189" y="81"/>
                    <a:pt x="198" y="83"/>
                  </a:cubicBezTo>
                  <a:cubicBezTo>
                    <a:pt x="206" y="84"/>
                    <a:pt x="215" y="85"/>
                    <a:pt x="224" y="87"/>
                  </a:cubicBezTo>
                  <a:cubicBezTo>
                    <a:pt x="232" y="88"/>
                    <a:pt x="241" y="89"/>
                    <a:pt x="249" y="91"/>
                  </a:cubicBezTo>
                  <a:cubicBezTo>
                    <a:pt x="254" y="93"/>
                    <a:pt x="259" y="95"/>
                    <a:pt x="264" y="92"/>
                  </a:cubicBezTo>
                  <a:cubicBezTo>
                    <a:pt x="265" y="92"/>
                    <a:pt x="265" y="91"/>
                    <a:pt x="264" y="90"/>
                  </a:cubicBezTo>
                  <a:cubicBezTo>
                    <a:pt x="241" y="73"/>
                    <a:pt x="212" y="66"/>
                    <a:pt x="184" y="63"/>
                  </a:cubicBezTo>
                  <a:cubicBezTo>
                    <a:pt x="168" y="61"/>
                    <a:pt x="152" y="60"/>
                    <a:pt x="136" y="61"/>
                  </a:cubicBezTo>
                  <a:cubicBezTo>
                    <a:pt x="119" y="63"/>
                    <a:pt x="102" y="66"/>
                    <a:pt x="85" y="69"/>
                  </a:cubicBezTo>
                  <a:cubicBezTo>
                    <a:pt x="73" y="72"/>
                    <a:pt x="61" y="74"/>
                    <a:pt x="48" y="75"/>
                  </a:cubicBezTo>
                  <a:cubicBezTo>
                    <a:pt x="48" y="76"/>
                    <a:pt x="49" y="77"/>
                    <a:pt x="49" y="78"/>
                  </a:cubicBezTo>
                  <a:cubicBezTo>
                    <a:pt x="114" y="63"/>
                    <a:pt x="180" y="79"/>
                    <a:pt x="246" y="80"/>
                  </a:cubicBezTo>
                  <a:cubicBezTo>
                    <a:pt x="247" y="81"/>
                    <a:pt x="248" y="79"/>
                    <a:pt x="247" y="78"/>
                  </a:cubicBezTo>
                  <a:cubicBezTo>
                    <a:pt x="242" y="74"/>
                    <a:pt x="236" y="73"/>
                    <a:pt x="231" y="72"/>
                  </a:cubicBezTo>
                  <a:cubicBezTo>
                    <a:pt x="224" y="70"/>
                    <a:pt x="217" y="69"/>
                    <a:pt x="210" y="67"/>
                  </a:cubicBezTo>
                  <a:cubicBezTo>
                    <a:pt x="192" y="63"/>
                    <a:pt x="175" y="60"/>
                    <a:pt x="157" y="58"/>
                  </a:cubicBezTo>
                  <a:cubicBezTo>
                    <a:pt x="126" y="54"/>
                    <a:pt x="93" y="54"/>
                    <a:pt x="63" y="63"/>
                  </a:cubicBezTo>
                  <a:cubicBezTo>
                    <a:pt x="57" y="64"/>
                    <a:pt x="51" y="66"/>
                    <a:pt x="46" y="69"/>
                  </a:cubicBezTo>
                  <a:cubicBezTo>
                    <a:pt x="44" y="70"/>
                    <a:pt x="45" y="72"/>
                    <a:pt x="47" y="72"/>
                  </a:cubicBezTo>
                  <a:cubicBezTo>
                    <a:pt x="108" y="56"/>
                    <a:pt x="175" y="58"/>
                    <a:pt x="237" y="73"/>
                  </a:cubicBezTo>
                  <a:cubicBezTo>
                    <a:pt x="241" y="74"/>
                    <a:pt x="245" y="75"/>
                    <a:pt x="249" y="76"/>
                  </a:cubicBezTo>
                  <a:cubicBezTo>
                    <a:pt x="251" y="77"/>
                    <a:pt x="252" y="75"/>
                    <a:pt x="250" y="74"/>
                  </a:cubicBezTo>
                  <a:cubicBezTo>
                    <a:pt x="220" y="62"/>
                    <a:pt x="189" y="50"/>
                    <a:pt x="156" y="47"/>
                  </a:cubicBezTo>
                  <a:cubicBezTo>
                    <a:pt x="122" y="44"/>
                    <a:pt x="89" y="55"/>
                    <a:pt x="56" y="63"/>
                  </a:cubicBezTo>
                  <a:cubicBezTo>
                    <a:pt x="50" y="65"/>
                    <a:pt x="45" y="66"/>
                    <a:pt x="39" y="67"/>
                  </a:cubicBezTo>
                  <a:cubicBezTo>
                    <a:pt x="39" y="68"/>
                    <a:pt x="39" y="69"/>
                    <a:pt x="40" y="70"/>
                  </a:cubicBezTo>
                  <a:cubicBezTo>
                    <a:pt x="73" y="59"/>
                    <a:pt x="109" y="57"/>
                    <a:pt x="144" y="57"/>
                  </a:cubicBezTo>
                  <a:cubicBezTo>
                    <a:pt x="162" y="56"/>
                    <a:pt x="179" y="57"/>
                    <a:pt x="197" y="58"/>
                  </a:cubicBezTo>
                  <a:cubicBezTo>
                    <a:pt x="205" y="59"/>
                    <a:pt x="213" y="60"/>
                    <a:pt x="220" y="62"/>
                  </a:cubicBezTo>
                  <a:cubicBezTo>
                    <a:pt x="227" y="63"/>
                    <a:pt x="233" y="65"/>
                    <a:pt x="240" y="67"/>
                  </a:cubicBezTo>
                  <a:cubicBezTo>
                    <a:pt x="245" y="68"/>
                    <a:pt x="250" y="68"/>
                    <a:pt x="254" y="67"/>
                  </a:cubicBezTo>
                  <a:cubicBezTo>
                    <a:pt x="255" y="66"/>
                    <a:pt x="256" y="65"/>
                    <a:pt x="255" y="65"/>
                  </a:cubicBezTo>
                  <a:cubicBezTo>
                    <a:pt x="251" y="60"/>
                    <a:pt x="245" y="57"/>
                    <a:pt x="239" y="55"/>
                  </a:cubicBezTo>
                  <a:cubicBezTo>
                    <a:pt x="232" y="52"/>
                    <a:pt x="225" y="50"/>
                    <a:pt x="218" y="48"/>
                  </a:cubicBezTo>
                  <a:cubicBezTo>
                    <a:pt x="203" y="42"/>
                    <a:pt x="187" y="38"/>
                    <a:pt x="170" y="36"/>
                  </a:cubicBezTo>
                  <a:cubicBezTo>
                    <a:pt x="138" y="31"/>
                    <a:pt x="105" y="32"/>
                    <a:pt x="73" y="38"/>
                  </a:cubicBezTo>
                  <a:cubicBezTo>
                    <a:pt x="57" y="42"/>
                    <a:pt x="41" y="47"/>
                    <a:pt x="26" y="53"/>
                  </a:cubicBezTo>
                  <a:cubicBezTo>
                    <a:pt x="24" y="54"/>
                    <a:pt x="25" y="56"/>
                    <a:pt x="27" y="56"/>
                  </a:cubicBezTo>
                  <a:cubicBezTo>
                    <a:pt x="61" y="54"/>
                    <a:pt x="95" y="45"/>
                    <a:pt x="130" y="43"/>
                  </a:cubicBezTo>
                  <a:cubicBezTo>
                    <a:pt x="147" y="41"/>
                    <a:pt x="165" y="43"/>
                    <a:pt x="182" y="44"/>
                  </a:cubicBezTo>
                  <a:cubicBezTo>
                    <a:pt x="190" y="45"/>
                    <a:pt x="198" y="46"/>
                    <a:pt x="206" y="47"/>
                  </a:cubicBezTo>
                  <a:cubicBezTo>
                    <a:pt x="213" y="48"/>
                    <a:pt x="221" y="50"/>
                    <a:pt x="228" y="48"/>
                  </a:cubicBezTo>
                  <a:cubicBezTo>
                    <a:pt x="230" y="48"/>
                    <a:pt x="230" y="46"/>
                    <a:pt x="229" y="46"/>
                  </a:cubicBezTo>
                  <a:cubicBezTo>
                    <a:pt x="201" y="34"/>
                    <a:pt x="170" y="31"/>
                    <a:pt x="140" y="31"/>
                  </a:cubicBezTo>
                  <a:cubicBezTo>
                    <a:pt x="123" y="30"/>
                    <a:pt x="105" y="30"/>
                    <a:pt x="88" y="32"/>
                  </a:cubicBezTo>
                  <a:cubicBezTo>
                    <a:pt x="79" y="33"/>
                    <a:pt x="70" y="34"/>
                    <a:pt x="61" y="36"/>
                  </a:cubicBezTo>
                  <a:cubicBezTo>
                    <a:pt x="53" y="37"/>
                    <a:pt x="45" y="40"/>
                    <a:pt x="37" y="42"/>
                  </a:cubicBezTo>
                  <a:cubicBezTo>
                    <a:pt x="33" y="44"/>
                    <a:pt x="28" y="45"/>
                    <a:pt x="24" y="45"/>
                  </a:cubicBezTo>
                  <a:cubicBezTo>
                    <a:pt x="24" y="46"/>
                    <a:pt x="24" y="47"/>
                    <a:pt x="24" y="47"/>
                  </a:cubicBezTo>
                  <a:cubicBezTo>
                    <a:pt x="51" y="35"/>
                    <a:pt x="81" y="30"/>
                    <a:pt x="110" y="30"/>
                  </a:cubicBezTo>
                  <a:cubicBezTo>
                    <a:pt x="140" y="29"/>
                    <a:pt x="170" y="33"/>
                    <a:pt x="199" y="40"/>
                  </a:cubicBezTo>
                  <a:cubicBezTo>
                    <a:pt x="207" y="42"/>
                    <a:pt x="216" y="44"/>
                    <a:pt x="224" y="47"/>
                  </a:cubicBezTo>
                  <a:cubicBezTo>
                    <a:pt x="224" y="46"/>
                    <a:pt x="224" y="45"/>
                    <a:pt x="224" y="44"/>
                  </a:cubicBezTo>
                  <a:cubicBezTo>
                    <a:pt x="192" y="40"/>
                    <a:pt x="161" y="28"/>
                    <a:pt x="128" y="25"/>
                  </a:cubicBezTo>
                  <a:cubicBezTo>
                    <a:pt x="96" y="21"/>
                    <a:pt x="62" y="27"/>
                    <a:pt x="32" y="37"/>
                  </a:cubicBezTo>
                  <a:cubicBezTo>
                    <a:pt x="25" y="39"/>
                    <a:pt x="19" y="42"/>
                    <a:pt x="13" y="44"/>
                  </a:cubicBezTo>
                  <a:cubicBezTo>
                    <a:pt x="13" y="45"/>
                    <a:pt x="13" y="46"/>
                    <a:pt x="14" y="47"/>
                  </a:cubicBezTo>
                  <a:cubicBezTo>
                    <a:pt x="41" y="31"/>
                    <a:pt x="75" y="28"/>
                    <a:pt x="106" y="29"/>
                  </a:cubicBezTo>
                  <a:cubicBezTo>
                    <a:pt x="139" y="29"/>
                    <a:pt x="171" y="39"/>
                    <a:pt x="204" y="41"/>
                  </a:cubicBezTo>
                  <a:cubicBezTo>
                    <a:pt x="206" y="41"/>
                    <a:pt x="209" y="41"/>
                    <a:pt x="211" y="41"/>
                  </a:cubicBezTo>
                  <a:cubicBezTo>
                    <a:pt x="212" y="41"/>
                    <a:pt x="213" y="39"/>
                    <a:pt x="212" y="38"/>
                  </a:cubicBezTo>
                  <a:cubicBezTo>
                    <a:pt x="199" y="33"/>
                    <a:pt x="185" y="30"/>
                    <a:pt x="172" y="28"/>
                  </a:cubicBezTo>
                  <a:cubicBezTo>
                    <a:pt x="158" y="26"/>
                    <a:pt x="144" y="25"/>
                    <a:pt x="129" y="25"/>
                  </a:cubicBezTo>
                  <a:cubicBezTo>
                    <a:pt x="112" y="24"/>
                    <a:pt x="95" y="26"/>
                    <a:pt x="79" y="28"/>
                  </a:cubicBezTo>
                  <a:cubicBezTo>
                    <a:pt x="61" y="31"/>
                    <a:pt x="44" y="36"/>
                    <a:pt x="28" y="40"/>
                  </a:cubicBezTo>
                  <a:cubicBezTo>
                    <a:pt x="24" y="41"/>
                    <a:pt x="20" y="42"/>
                    <a:pt x="16" y="43"/>
                  </a:cubicBezTo>
                  <a:cubicBezTo>
                    <a:pt x="16" y="44"/>
                    <a:pt x="17" y="45"/>
                    <a:pt x="17" y="46"/>
                  </a:cubicBezTo>
                  <a:cubicBezTo>
                    <a:pt x="50" y="35"/>
                    <a:pt x="84" y="28"/>
                    <a:pt x="119" y="26"/>
                  </a:cubicBezTo>
                  <a:cubicBezTo>
                    <a:pt x="143" y="25"/>
                    <a:pt x="168" y="24"/>
                    <a:pt x="191" y="29"/>
                  </a:cubicBezTo>
                  <a:cubicBezTo>
                    <a:pt x="197" y="31"/>
                    <a:pt x="204" y="33"/>
                    <a:pt x="209" y="37"/>
                  </a:cubicBezTo>
                  <a:cubicBezTo>
                    <a:pt x="209" y="36"/>
                    <a:pt x="210" y="35"/>
                    <a:pt x="210" y="35"/>
                  </a:cubicBezTo>
                  <a:cubicBezTo>
                    <a:pt x="179" y="25"/>
                    <a:pt x="146" y="19"/>
                    <a:pt x="113" y="17"/>
                  </a:cubicBezTo>
                  <a:cubicBezTo>
                    <a:pt x="80" y="16"/>
                    <a:pt x="47" y="21"/>
                    <a:pt x="15" y="29"/>
                  </a:cubicBezTo>
                  <a:cubicBezTo>
                    <a:pt x="14" y="30"/>
                    <a:pt x="12" y="30"/>
                    <a:pt x="10" y="31"/>
                  </a:cubicBezTo>
                  <a:cubicBezTo>
                    <a:pt x="10" y="32"/>
                    <a:pt x="11" y="32"/>
                    <a:pt x="11" y="33"/>
                  </a:cubicBezTo>
                  <a:cubicBezTo>
                    <a:pt x="43" y="23"/>
                    <a:pt x="77" y="22"/>
                    <a:pt x="111" y="21"/>
                  </a:cubicBezTo>
                  <a:cubicBezTo>
                    <a:pt x="138" y="19"/>
                    <a:pt x="167" y="18"/>
                    <a:pt x="192" y="31"/>
                  </a:cubicBezTo>
                  <a:cubicBezTo>
                    <a:pt x="192" y="30"/>
                    <a:pt x="192" y="29"/>
                    <a:pt x="193" y="28"/>
                  </a:cubicBezTo>
                  <a:cubicBezTo>
                    <a:pt x="162" y="20"/>
                    <a:pt x="132" y="8"/>
                    <a:pt x="100" y="7"/>
                  </a:cubicBezTo>
                  <a:cubicBezTo>
                    <a:pt x="73" y="7"/>
                    <a:pt x="43" y="10"/>
                    <a:pt x="18" y="20"/>
                  </a:cubicBezTo>
                  <a:cubicBezTo>
                    <a:pt x="12" y="23"/>
                    <a:pt x="6" y="26"/>
                    <a:pt x="1" y="29"/>
                  </a:cubicBezTo>
                  <a:cubicBezTo>
                    <a:pt x="0" y="30"/>
                    <a:pt x="1" y="32"/>
                    <a:pt x="2" y="32"/>
                  </a:cubicBezTo>
                  <a:cubicBezTo>
                    <a:pt x="35" y="23"/>
                    <a:pt x="68" y="13"/>
                    <a:pt x="103" y="12"/>
                  </a:cubicBezTo>
                  <a:cubicBezTo>
                    <a:pt x="126" y="12"/>
                    <a:pt x="150" y="12"/>
                    <a:pt x="172" y="18"/>
                  </a:cubicBezTo>
                  <a:cubicBezTo>
                    <a:pt x="183" y="22"/>
                    <a:pt x="195" y="27"/>
                    <a:pt x="203" y="36"/>
                  </a:cubicBezTo>
                  <a:cubicBezTo>
                    <a:pt x="204" y="35"/>
                    <a:pt x="204" y="34"/>
                    <a:pt x="204" y="34"/>
                  </a:cubicBezTo>
                  <a:cubicBezTo>
                    <a:pt x="176" y="27"/>
                    <a:pt x="150" y="11"/>
                    <a:pt x="120" y="6"/>
                  </a:cubicBezTo>
                  <a:cubicBezTo>
                    <a:pt x="90" y="1"/>
                    <a:pt x="58" y="1"/>
                    <a:pt x="29" y="11"/>
                  </a:cubicBezTo>
                  <a:cubicBezTo>
                    <a:pt x="27" y="11"/>
                    <a:pt x="28" y="13"/>
                    <a:pt x="29" y="13"/>
                  </a:cubicBezTo>
                  <a:cubicBezTo>
                    <a:pt x="88" y="2"/>
                    <a:pt x="151" y="8"/>
                    <a:pt x="204" y="36"/>
                  </a:cubicBezTo>
                  <a:cubicBezTo>
                    <a:pt x="207" y="37"/>
                    <a:pt x="209" y="38"/>
                    <a:pt x="211" y="39"/>
                  </a:cubicBezTo>
                  <a:cubicBezTo>
                    <a:pt x="211" y="38"/>
                    <a:pt x="211" y="38"/>
                    <a:pt x="212" y="37"/>
                  </a:cubicBezTo>
                  <a:cubicBezTo>
                    <a:pt x="190" y="29"/>
                    <a:pt x="168" y="23"/>
                    <a:pt x="146" y="17"/>
                  </a:cubicBezTo>
                  <a:cubicBezTo>
                    <a:pt x="124" y="12"/>
                    <a:pt x="101" y="14"/>
                    <a:pt x="79" y="9"/>
                  </a:cubicBezTo>
                  <a:cubicBezTo>
                    <a:pt x="79" y="10"/>
                    <a:pt x="79" y="11"/>
                    <a:pt x="79" y="12"/>
                  </a:cubicBezTo>
                  <a:cubicBezTo>
                    <a:pt x="95" y="11"/>
                    <a:pt x="111" y="12"/>
                    <a:pt x="127" y="14"/>
                  </a:cubicBezTo>
                  <a:cubicBezTo>
                    <a:pt x="142" y="15"/>
                    <a:pt x="157" y="17"/>
                    <a:pt x="172" y="21"/>
                  </a:cubicBezTo>
                  <a:cubicBezTo>
                    <a:pt x="183" y="25"/>
                    <a:pt x="194" y="30"/>
                    <a:pt x="206" y="33"/>
                  </a:cubicBezTo>
                  <a:cubicBezTo>
                    <a:pt x="216" y="37"/>
                    <a:pt x="228" y="41"/>
                    <a:pt x="239" y="38"/>
                  </a:cubicBezTo>
                  <a:cubicBezTo>
                    <a:pt x="240" y="38"/>
                    <a:pt x="241" y="37"/>
                    <a:pt x="240" y="36"/>
                  </a:cubicBezTo>
                  <a:cubicBezTo>
                    <a:pt x="223" y="23"/>
                    <a:pt x="201" y="18"/>
                    <a:pt x="180" y="14"/>
                  </a:cubicBezTo>
                  <a:cubicBezTo>
                    <a:pt x="154" y="9"/>
                    <a:pt x="127" y="8"/>
                    <a:pt x="100" y="7"/>
                  </a:cubicBezTo>
                  <a:cubicBezTo>
                    <a:pt x="100" y="8"/>
                    <a:pt x="100" y="9"/>
                    <a:pt x="100" y="10"/>
                  </a:cubicBezTo>
                  <a:cubicBezTo>
                    <a:pt x="125" y="3"/>
                    <a:pt x="152" y="6"/>
                    <a:pt x="177" y="12"/>
                  </a:cubicBezTo>
                  <a:cubicBezTo>
                    <a:pt x="202" y="18"/>
                    <a:pt x="226" y="28"/>
                    <a:pt x="249" y="38"/>
                  </a:cubicBezTo>
                  <a:cubicBezTo>
                    <a:pt x="251" y="39"/>
                    <a:pt x="252" y="36"/>
                    <a:pt x="251" y="36"/>
                  </a:cubicBezTo>
                  <a:cubicBezTo>
                    <a:pt x="215" y="21"/>
                    <a:pt x="178" y="5"/>
                    <a:pt x="138" y="5"/>
                  </a:cubicBezTo>
                  <a:cubicBezTo>
                    <a:pt x="137" y="5"/>
                    <a:pt x="136" y="7"/>
                    <a:pt x="138" y="7"/>
                  </a:cubicBezTo>
                  <a:cubicBezTo>
                    <a:pt x="143" y="10"/>
                    <a:pt x="150" y="11"/>
                    <a:pt x="156" y="12"/>
                  </a:cubicBezTo>
                  <a:cubicBezTo>
                    <a:pt x="163" y="13"/>
                    <a:pt x="171" y="15"/>
                    <a:pt x="178" y="17"/>
                  </a:cubicBezTo>
                  <a:cubicBezTo>
                    <a:pt x="193" y="21"/>
                    <a:pt x="207" y="27"/>
                    <a:pt x="221" y="33"/>
                  </a:cubicBezTo>
                  <a:cubicBezTo>
                    <a:pt x="222" y="34"/>
                    <a:pt x="224" y="31"/>
                    <a:pt x="222" y="30"/>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4" name="Freeform 40"/>
            <p:cNvSpPr>
              <a:spLocks noChangeArrowheads="1"/>
            </p:cNvSpPr>
            <p:nvPr/>
          </p:nvSpPr>
          <p:spPr bwMode="auto">
            <a:xfrm>
              <a:off x="3132" y="1899"/>
              <a:ext cx="578" cy="495"/>
            </a:xfrm>
            <a:custGeom>
              <a:avLst/>
              <a:gdLst>
                <a:gd name="T0" fmla="*/ 2737130 w 299"/>
                <a:gd name="T1" fmla="*/ 702043 h 256"/>
                <a:gd name="T2" fmla="*/ 1698717 w 299"/>
                <a:gd name="T3" fmla="*/ 886731 h 256"/>
                <a:gd name="T4" fmla="*/ 1363469 w 299"/>
                <a:gd name="T5" fmla="*/ 909388 h 256"/>
                <a:gd name="T6" fmla="*/ 3031591 w 299"/>
                <a:gd name="T7" fmla="*/ 691126 h 256"/>
                <a:gd name="T8" fmla="*/ 2323297 w 299"/>
                <a:gd name="T9" fmla="*/ 570549 h 256"/>
                <a:gd name="T10" fmla="*/ 1231490 w 299"/>
                <a:gd name="T11" fmla="*/ 994389 h 256"/>
                <a:gd name="T12" fmla="*/ 1026938 w 299"/>
                <a:gd name="T13" fmla="*/ 1182133 h 256"/>
                <a:gd name="T14" fmla="*/ 2116211 w 299"/>
                <a:gd name="T15" fmla="*/ 600276 h 256"/>
                <a:gd name="T16" fmla="*/ 2036799 w 299"/>
                <a:gd name="T17" fmla="*/ 447675 h 256"/>
                <a:gd name="T18" fmla="*/ 2086174 w 299"/>
                <a:gd name="T19" fmla="*/ 243231 h 256"/>
                <a:gd name="T20" fmla="*/ 1900767 w 299"/>
                <a:gd name="T21" fmla="*/ 131492 h 256"/>
                <a:gd name="T22" fmla="*/ 1310278 w 299"/>
                <a:gd name="T23" fmla="*/ 142467 h 256"/>
                <a:gd name="T24" fmla="*/ 467884 w 299"/>
                <a:gd name="T25" fmla="*/ 502545 h 256"/>
                <a:gd name="T26" fmla="*/ 253725 w 299"/>
                <a:gd name="T27" fmla="*/ 600276 h 256"/>
                <a:gd name="T28" fmla="*/ 569262 w 299"/>
                <a:gd name="T29" fmla="*/ 611366 h 256"/>
                <a:gd name="T30" fmla="*/ 558261 w 299"/>
                <a:gd name="T31" fmla="*/ 734178 h 256"/>
                <a:gd name="T32" fmla="*/ 744195 w 299"/>
                <a:gd name="T33" fmla="*/ 379696 h 256"/>
                <a:gd name="T34" fmla="*/ 732457 w 299"/>
                <a:gd name="T35" fmla="*/ 502545 h 256"/>
                <a:gd name="T36" fmla="*/ 367993 w 299"/>
                <a:gd name="T37" fmla="*/ 1193484 h 256"/>
                <a:gd name="T38" fmla="*/ 356303 w 299"/>
                <a:gd name="T39" fmla="*/ 1193484 h 256"/>
                <a:gd name="T40" fmla="*/ 621715 w 299"/>
                <a:gd name="T41" fmla="*/ 898500 h 256"/>
                <a:gd name="T42" fmla="*/ 1067674 w 299"/>
                <a:gd name="T43" fmla="*/ 520951 h 256"/>
                <a:gd name="T44" fmla="*/ 1158159 w 299"/>
                <a:gd name="T45" fmla="*/ 538299 h 256"/>
                <a:gd name="T46" fmla="*/ 590351 w 299"/>
                <a:gd name="T47" fmla="*/ 1696402 h 256"/>
                <a:gd name="T48" fmla="*/ 852741 w 299"/>
                <a:gd name="T49" fmla="*/ 1453796 h 256"/>
                <a:gd name="T50" fmla="*/ 794300 w 299"/>
                <a:gd name="T51" fmla="*/ 2370744 h 256"/>
                <a:gd name="T52" fmla="*/ 835067 w 299"/>
                <a:gd name="T53" fmla="*/ 1325440 h 256"/>
                <a:gd name="T54" fmla="*/ 537283 w 299"/>
                <a:gd name="T55" fmla="*/ 1245681 h 256"/>
                <a:gd name="T56" fmla="*/ 752129 w 299"/>
                <a:gd name="T57" fmla="*/ 2591760 h 256"/>
                <a:gd name="T58" fmla="*/ 794300 w 299"/>
                <a:gd name="T59" fmla="*/ 1816952 h 256"/>
                <a:gd name="T60" fmla="*/ 1038627 w 299"/>
                <a:gd name="T61" fmla="*/ 898500 h 256"/>
                <a:gd name="T62" fmla="*/ 1088763 w 299"/>
                <a:gd name="T63" fmla="*/ 819157 h 256"/>
                <a:gd name="T64" fmla="*/ 531236 w 299"/>
                <a:gd name="T65" fmla="*/ 1521158 h 256"/>
                <a:gd name="T66" fmla="*/ 435108 w 299"/>
                <a:gd name="T67" fmla="*/ 1431176 h 256"/>
                <a:gd name="T68" fmla="*/ 1038627 w 299"/>
                <a:gd name="T69" fmla="*/ 549232 h 256"/>
                <a:gd name="T70" fmla="*/ 988881 w 299"/>
                <a:gd name="T71" fmla="*/ 520951 h 256"/>
                <a:gd name="T72" fmla="*/ 925560 w 299"/>
                <a:gd name="T73" fmla="*/ 570549 h 256"/>
                <a:gd name="T74" fmla="*/ 631112 w 299"/>
                <a:gd name="T75" fmla="*/ 854705 h 256"/>
                <a:gd name="T76" fmla="*/ 142159 w 299"/>
                <a:gd name="T77" fmla="*/ 939676 h 256"/>
                <a:gd name="T78" fmla="*/ 274809 w 299"/>
                <a:gd name="T79" fmla="*/ 898500 h 256"/>
                <a:gd name="T80" fmla="*/ 744195 w 299"/>
                <a:gd name="T81" fmla="*/ 458592 h 256"/>
                <a:gd name="T82" fmla="*/ 490478 w 299"/>
                <a:gd name="T83" fmla="*/ 520951 h 256"/>
                <a:gd name="T84" fmla="*/ 406061 w 299"/>
                <a:gd name="T85" fmla="*/ 570549 h 256"/>
                <a:gd name="T86" fmla="*/ 969217 w 299"/>
                <a:gd name="T87" fmla="*/ 152603 h 256"/>
                <a:gd name="T88" fmla="*/ 700522 w 299"/>
                <a:gd name="T89" fmla="*/ 379696 h 256"/>
                <a:gd name="T90" fmla="*/ 841112 w 299"/>
                <a:gd name="T91" fmla="*/ 479926 h 256"/>
                <a:gd name="T92" fmla="*/ 1240989 w 299"/>
                <a:gd name="T93" fmla="*/ 559625 h 256"/>
                <a:gd name="T94" fmla="*/ 711371 w 299"/>
                <a:gd name="T95" fmla="*/ 1278544 h 256"/>
                <a:gd name="T96" fmla="*/ 980126 w 299"/>
                <a:gd name="T97" fmla="*/ 1136048 h 256"/>
                <a:gd name="T98" fmla="*/ 2053862 w 299"/>
                <a:gd name="T99" fmla="*/ 702043 h 256"/>
                <a:gd name="T100" fmla="*/ 835067 w 299"/>
                <a:gd name="T101" fmla="*/ 1478043 h 256"/>
                <a:gd name="T102" fmla="*/ 937298 w 299"/>
                <a:gd name="T103" fmla="*/ 1152637 h 256"/>
                <a:gd name="T104" fmla="*/ 2769308 w 299"/>
                <a:gd name="T105" fmla="*/ 644231 h 256"/>
                <a:gd name="T106" fmla="*/ 2510759 w 299"/>
                <a:gd name="T107" fmla="*/ 611366 h 256"/>
                <a:gd name="T108" fmla="*/ 1048026 w 299"/>
                <a:gd name="T109" fmla="*/ 1255813 h 256"/>
                <a:gd name="T110" fmla="*/ 1295675 w 299"/>
                <a:gd name="T111" fmla="*/ 983472 h 25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9" h="256">
                  <a:moveTo>
                    <a:pt x="249" y="55"/>
                  </a:moveTo>
                  <a:cubicBezTo>
                    <a:pt x="228" y="58"/>
                    <a:pt x="207" y="62"/>
                    <a:pt x="187" y="69"/>
                  </a:cubicBezTo>
                  <a:cubicBezTo>
                    <a:pt x="177" y="73"/>
                    <a:pt x="167" y="77"/>
                    <a:pt x="157" y="81"/>
                  </a:cubicBezTo>
                  <a:cubicBezTo>
                    <a:pt x="147" y="86"/>
                    <a:pt x="137" y="91"/>
                    <a:pt x="127" y="93"/>
                  </a:cubicBezTo>
                  <a:cubicBezTo>
                    <a:pt x="127" y="94"/>
                    <a:pt x="128" y="95"/>
                    <a:pt x="128" y="96"/>
                  </a:cubicBezTo>
                  <a:cubicBezTo>
                    <a:pt x="145" y="79"/>
                    <a:pt x="169" y="71"/>
                    <a:pt x="191" y="66"/>
                  </a:cubicBezTo>
                  <a:cubicBezTo>
                    <a:pt x="214" y="61"/>
                    <a:pt x="240" y="60"/>
                    <a:pt x="262" y="67"/>
                  </a:cubicBezTo>
                  <a:cubicBezTo>
                    <a:pt x="264" y="68"/>
                    <a:pt x="267" y="69"/>
                    <a:pt x="269" y="69"/>
                  </a:cubicBezTo>
                  <a:cubicBezTo>
                    <a:pt x="269" y="69"/>
                    <a:pt x="269" y="68"/>
                    <a:pt x="269" y="67"/>
                  </a:cubicBezTo>
                  <a:cubicBezTo>
                    <a:pt x="262" y="70"/>
                    <a:pt x="255" y="70"/>
                    <a:pt x="248" y="70"/>
                  </a:cubicBezTo>
                  <a:cubicBezTo>
                    <a:pt x="240" y="70"/>
                    <a:pt x="233" y="71"/>
                    <a:pt x="226" y="72"/>
                  </a:cubicBezTo>
                  <a:cubicBezTo>
                    <a:pt x="210" y="74"/>
                    <a:pt x="194" y="77"/>
                    <a:pt x="179" y="81"/>
                  </a:cubicBezTo>
                  <a:cubicBezTo>
                    <a:pt x="151" y="89"/>
                    <a:pt x="124" y="103"/>
                    <a:pt x="101" y="121"/>
                  </a:cubicBezTo>
                  <a:cubicBezTo>
                    <a:pt x="101" y="121"/>
                    <a:pt x="102" y="122"/>
                    <a:pt x="103" y="123"/>
                  </a:cubicBezTo>
                  <a:cubicBezTo>
                    <a:pt x="110" y="113"/>
                    <a:pt x="121" y="106"/>
                    <a:pt x="131" y="101"/>
                  </a:cubicBezTo>
                  <a:cubicBezTo>
                    <a:pt x="143" y="96"/>
                    <a:pt x="155" y="91"/>
                    <a:pt x="167" y="87"/>
                  </a:cubicBezTo>
                  <a:cubicBezTo>
                    <a:pt x="180" y="83"/>
                    <a:pt x="194" y="79"/>
                    <a:pt x="209" y="77"/>
                  </a:cubicBezTo>
                  <a:cubicBezTo>
                    <a:pt x="225" y="74"/>
                    <a:pt x="241" y="72"/>
                    <a:pt x="256" y="66"/>
                  </a:cubicBezTo>
                  <a:cubicBezTo>
                    <a:pt x="257" y="66"/>
                    <a:pt x="257" y="66"/>
                    <a:pt x="258" y="65"/>
                  </a:cubicBezTo>
                  <a:cubicBezTo>
                    <a:pt x="259" y="65"/>
                    <a:pt x="259" y="64"/>
                    <a:pt x="258" y="63"/>
                  </a:cubicBezTo>
                  <a:cubicBezTo>
                    <a:pt x="254" y="57"/>
                    <a:pt x="244" y="56"/>
                    <a:pt x="237" y="56"/>
                  </a:cubicBezTo>
                  <a:cubicBezTo>
                    <a:pt x="227" y="57"/>
                    <a:pt x="217" y="59"/>
                    <a:pt x="207" y="61"/>
                  </a:cubicBezTo>
                  <a:cubicBezTo>
                    <a:pt x="197" y="64"/>
                    <a:pt x="187" y="66"/>
                    <a:pt x="178" y="69"/>
                  </a:cubicBezTo>
                  <a:cubicBezTo>
                    <a:pt x="162" y="74"/>
                    <a:pt x="148" y="82"/>
                    <a:pt x="134" y="89"/>
                  </a:cubicBezTo>
                  <a:cubicBezTo>
                    <a:pt x="124" y="94"/>
                    <a:pt x="114" y="99"/>
                    <a:pt x="104" y="103"/>
                  </a:cubicBezTo>
                  <a:cubicBezTo>
                    <a:pt x="104" y="104"/>
                    <a:pt x="105" y="105"/>
                    <a:pt x="105" y="105"/>
                  </a:cubicBezTo>
                  <a:cubicBezTo>
                    <a:pt x="131" y="87"/>
                    <a:pt x="160" y="74"/>
                    <a:pt x="191" y="67"/>
                  </a:cubicBezTo>
                  <a:cubicBezTo>
                    <a:pt x="207" y="63"/>
                    <a:pt x="223" y="62"/>
                    <a:pt x="239" y="62"/>
                  </a:cubicBezTo>
                  <a:cubicBezTo>
                    <a:pt x="248" y="63"/>
                    <a:pt x="256" y="63"/>
                    <a:pt x="265" y="65"/>
                  </a:cubicBezTo>
                  <a:cubicBezTo>
                    <a:pt x="273" y="66"/>
                    <a:pt x="281" y="68"/>
                    <a:pt x="289" y="70"/>
                  </a:cubicBezTo>
                  <a:cubicBezTo>
                    <a:pt x="292" y="70"/>
                    <a:pt x="294" y="70"/>
                    <a:pt x="297" y="70"/>
                  </a:cubicBezTo>
                  <a:cubicBezTo>
                    <a:pt x="298" y="70"/>
                    <a:pt x="299" y="69"/>
                    <a:pt x="298" y="68"/>
                  </a:cubicBezTo>
                  <a:cubicBezTo>
                    <a:pt x="283" y="53"/>
                    <a:pt x="258" y="52"/>
                    <a:pt x="238" y="53"/>
                  </a:cubicBezTo>
                  <a:cubicBezTo>
                    <a:pt x="214" y="54"/>
                    <a:pt x="190" y="60"/>
                    <a:pt x="168" y="69"/>
                  </a:cubicBezTo>
                  <a:cubicBezTo>
                    <a:pt x="138" y="82"/>
                    <a:pt x="113" y="103"/>
                    <a:pt x="88" y="123"/>
                  </a:cubicBezTo>
                  <a:cubicBezTo>
                    <a:pt x="89" y="124"/>
                    <a:pt x="90" y="124"/>
                    <a:pt x="90" y="125"/>
                  </a:cubicBezTo>
                  <a:cubicBezTo>
                    <a:pt x="92" y="114"/>
                    <a:pt x="101" y="106"/>
                    <a:pt x="108" y="99"/>
                  </a:cubicBezTo>
                  <a:cubicBezTo>
                    <a:pt x="117" y="91"/>
                    <a:pt x="127" y="84"/>
                    <a:pt x="138" y="78"/>
                  </a:cubicBezTo>
                  <a:cubicBezTo>
                    <a:pt x="162" y="63"/>
                    <a:pt x="190" y="55"/>
                    <a:pt x="219" y="55"/>
                  </a:cubicBezTo>
                  <a:cubicBezTo>
                    <a:pt x="222" y="56"/>
                    <a:pt x="225" y="56"/>
                    <a:pt x="228" y="56"/>
                  </a:cubicBezTo>
                  <a:cubicBezTo>
                    <a:pt x="228" y="55"/>
                    <a:pt x="228" y="54"/>
                    <a:pt x="228" y="53"/>
                  </a:cubicBezTo>
                  <a:cubicBezTo>
                    <a:pt x="198" y="53"/>
                    <a:pt x="167" y="62"/>
                    <a:pt x="141" y="76"/>
                  </a:cubicBezTo>
                  <a:cubicBezTo>
                    <a:pt x="128" y="83"/>
                    <a:pt x="117" y="92"/>
                    <a:pt x="108" y="103"/>
                  </a:cubicBezTo>
                  <a:cubicBezTo>
                    <a:pt x="99" y="114"/>
                    <a:pt x="92" y="127"/>
                    <a:pt x="83" y="138"/>
                  </a:cubicBezTo>
                  <a:cubicBezTo>
                    <a:pt x="82" y="140"/>
                    <a:pt x="81" y="142"/>
                    <a:pt x="79" y="143"/>
                  </a:cubicBezTo>
                  <a:cubicBezTo>
                    <a:pt x="80" y="143"/>
                    <a:pt x="81" y="144"/>
                    <a:pt x="82" y="144"/>
                  </a:cubicBezTo>
                  <a:cubicBezTo>
                    <a:pt x="81" y="134"/>
                    <a:pt x="88" y="125"/>
                    <a:pt x="94" y="119"/>
                  </a:cubicBezTo>
                  <a:cubicBezTo>
                    <a:pt x="102" y="110"/>
                    <a:pt x="111" y="103"/>
                    <a:pt x="121" y="97"/>
                  </a:cubicBezTo>
                  <a:cubicBezTo>
                    <a:pt x="131" y="90"/>
                    <a:pt x="141" y="84"/>
                    <a:pt x="153" y="80"/>
                  </a:cubicBezTo>
                  <a:cubicBezTo>
                    <a:pt x="161" y="77"/>
                    <a:pt x="169" y="75"/>
                    <a:pt x="178" y="73"/>
                  </a:cubicBezTo>
                  <a:cubicBezTo>
                    <a:pt x="185" y="72"/>
                    <a:pt x="192" y="73"/>
                    <a:pt x="199" y="71"/>
                  </a:cubicBezTo>
                  <a:cubicBezTo>
                    <a:pt x="201" y="71"/>
                    <a:pt x="202" y="70"/>
                    <a:pt x="203" y="69"/>
                  </a:cubicBezTo>
                  <a:cubicBezTo>
                    <a:pt x="204" y="69"/>
                    <a:pt x="204" y="67"/>
                    <a:pt x="203" y="67"/>
                  </a:cubicBezTo>
                  <a:cubicBezTo>
                    <a:pt x="190" y="64"/>
                    <a:pt x="177" y="66"/>
                    <a:pt x="165" y="70"/>
                  </a:cubicBezTo>
                  <a:cubicBezTo>
                    <a:pt x="152" y="75"/>
                    <a:pt x="140" y="82"/>
                    <a:pt x="129" y="90"/>
                  </a:cubicBezTo>
                  <a:cubicBezTo>
                    <a:pt x="119" y="97"/>
                    <a:pt x="109" y="106"/>
                    <a:pt x="101" y="116"/>
                  </a:cubicBezTo>
                  <a:cubicBezTo>
                    <a:pt x="93" y="127"/>
                    <a:pt x="86" y="140"/>
                    <a:pt x="77" y="151"/>
                  </a:cubicBezTo>
                  <a:cubicBezTo>
                    <a:pt x="74" y="156"/>
                    <a:pt x="70" y="160"/>
                    <a:pt x="65" y="164"/>
                  </a:cubicBezTo>
                  <a:cubicBezTo>
                    <a:pt x="66" y="164"/>
                    <a:pt x="67" y="164"/>
                    <a:pt x="68" y="165"/>
                  </a:cubicBezTo>
                  <a:cubicBezTo>
                    <a:pt x="69" y="152"/>
                    <a:pt x="75" y="141"/>
                    <a:pt x="83" y="130"/>
                  </a:cubicBezTo>
                  <a:cubicBezTo>
                    <a:pt x="90" y="120"/>
                    <a:pt x="100" y="110"/>
                    <a:pt x="110" y="101"/>
                  </a:cubicBezTo>
                  <a:cubicBezTo>
                    <a:pt x="120" y="91"/>
                    <a:pt x="131" y="82"/>
                    <a:pt x="144" y="76"/>
                  </a:cubicBezTo>
                  <a:cubicBezTo>
                    <a:pt x="157" y="70"/>
                    <a:pt x="172" y="67"/>
                    <a:pt x="186" y="64"/>
                  </a:cubicBezTo>
                  <a:cubicBezTo>
                    <a:pt x="194" y="62"/>
                    <a:pt x="201" y="61"/>
                    <a:pt x="208" y="59"/>
                  </a:cubicBezTo>
                  <a:cubicBezTo>
                    <a:pt x="209" y="58"/>
                    <a:pt x="209" y="57"/>
                    <a:pt x="208" y="56"/>
                  </a:cubicBezTo>
                  <a:cubicBezTo>
                    <a:pt x="198" y="51"/>
                    <a:pt x="186" y="53"/>
                    <a:pt x="175" y="56"/>
                  </a:cubicBezTo>
                  <a:cubicBezTo>
                    <a:pt x="163" y="60"/>
                    <a:pt x="152" y="65"/>
                    <a:pt x="141" y="71"/>
                  </a:cubicBezTo>
                  <a:cubicBezTo>
                    <a:pt x="115" y="86"/>
                    <a:pt x="91" y="104"/>
                    <a:pt x="70" y="125"/>
                  </a:cubicBezTo>
                  <a:cubicBezTo>
                    <a:pt x="71" y="126"/>
                    <a:pt x="71" y="126"/>
                    <a:pt x="72" y="127"/>
                  </a:cubicBezTo>
                  <a:cubicBezTo>
                    <a:pt x="90" y="108"/>
                    <a:pt x="107" y="87"/>
                    <a:pt x="127" y="70"/>
                  </a:cubicBezTo>
                  <a:cubicBezTo>
                    <a:pt x="148" y="53"/>
                    <a:pt x="173" y="41"/>
                    <a:pt x="200" y="47"/>
                  </a:cubicBezTo>
                  <a:cubicBezTo>
                    <a:pt x="200" y="46"/>
                    <a:pt x="200" y="45"/>
                    <a:pt x="200" y="44"/>
                  </a:cubicBezTo>
                  <a:cubicBezTo>
                    <a:pt x="173" y="47"/>
                    <a:pt x="147" y="54"/>
                    <a:pt x="123" y="66"/>
                  </a:cubicBezTo>
                  <a:cubicBezTo>
                    <a:pt x="99" y="78"/>
                    <a:pt x="78" y="94"/>
                    <a:pt x="57" y="112"/>
                  </a:cubicBezTo>
                  <a:cubicBezTo>
                    <a:pt x="58" y="112"/>
                    <a:pt x="59" y="113"/>
                    <a:pt x="59" y="114"/>
                  </a:cubicBezTo>
                  <a:cubicBezTo>
                    <a:pt x="77" y="90"/>
                    <a:pt x="100" y="71"/>
                    <a:pt x="125" y="56"/>
                  </a:cubicBezTo>
                  <a:cubicBezTo>
                    <a:pt x="139" y="48"/>
                    <a:pt x="153" y="42"/>
                    <a:pt x="168" y="38"/>
                  </a:cubicBezTo>
                  <a:cubicBezTo>
                    <a:pt x="176" y="36"/>
                    <a:pt x="183" y="34"/>
                    <a:pt x="191" y="33"/>
                  </a:cubicBezTo>
                  <a:cubicBezTo>
                    <a:pt x="196" y="32"/>
                    <a:pt x="202" y="31"/>
                    <a:pt x="205" y="26"/>
                  </a:cubicBezTo>
                  <a:cubicBezTo>
                    <a:pt x="206" y="26"/>
                    <a:pt x="206" y="25"/>
                    <a:pt x="205" y="24"/>
                  </a:cubicBezTo>
                  <a:cubicBezTo>
                    <a:pt x="199" y="19"/>
                    <a:pt x="189" y="18"/>
                    <a:pt x="180" y="18"/>
                  </a:cubicBezTo>
                  <a:cubicBezTo>
                    <a:pt x="169" y="19"/>
                    <a:pt x="158" y="21"/>
                    <a:pt x="147" y="23"/>
                  </a:cubicBezTo>
                  <a:cubicBezTo>
                    <a:pt x="124" y="28"/>
                    <a:pt x="102" y="35"/>
                    <a:pt x="81" y="45"/>
                  </a:cubicBezTo>
                  <a:cubicBezTo>
                    <a:pt x="69" y="52"/>
                    <a:pt x="57" y="59"/>
                    <a:pt x="48" y="70"/>
                  </a:cubicBezTo>
                  <a:cubicBezTo>
                    <a:pt x="48" y="70"/>
                    <a:pt x="48" y="72"/>
                    <a:pt x="50" y="72"/>
                  </a:cubicBezTo>
                  <a:cubicBezTo>
                    <a:pt x="73" y="66"/>
                    <a:pt x="92" y="50"/>
                    <a:pt x="114" y="39"/>
                  </a:cubicBezTo>
                  <a:cubicBezTo>
                    <a:pt x="137" y="27"/>
                    <a:pt x="163" y="25"/>
                    <a:pt x="186" y="15"/>
                  </a:cubicBezTo>
                  <a:cubicBezTo>
                    <a:pt x="187" y="14"/>
                    <a:pt x="187" y="13"/>
                    <a:pt x="187" y="13"/>
                  </a:cubicBezTo>
                  <a:cubicBezTo>
                    <a:pt x="185" y="6"/>
                    <a:pt x="177" y="5"/>
                    <a:pt x="171" y="4"/>
                  </a:cubicBezTo>
                  <a:cubicBezTo>
                    <a:pt x="162" y="3"/>
                    <a:pt x="153" y="5"/>
                    <a:pt x="144" y="7"/>
                  </a:cubicBezTo>
                  <a:cubicBezTo>
                    <a:pt x="134" y="9"/>
                    <a:pt x="126" y="12"/>
                    <a:pt x="117" y="15"/>
                  </a:cubicBezTo>
                  <a:cubicBezTo>
                    <a:pt x="107" y="18"/>
                    <a:pt x="97" y="20"/>
                    <a:pt x="88" y="24"/>
                  </a:cubicBezTo>
                  <a:cubicBezTo>
                    <a:pt x="66" y="33"/>
                    <a:pt x="47" y="47"/>
                    <a:pt x="26" y="59"/>
                  </a:cubicBezTo>
                  <a:cubicBezTo>
                    <a:pt x="27" y="60"/>
                    <a:pt x="27" y="60"/>
                    <a:pt x="28" y="61"/>
                  </a:cubicBezTo>
                  <a:cubicBezTo>
                    <a:pt x="48" y="48"/>
                    <a:pt x="68" y="33"/>
                    <a:pt x="91" y="23"/>
                  </a:cubicBezTo>
                  <a:cubicBezTo>
                    <a:pt x="103" y="18"/>
                    <a:pt x="115" y="15"/>
                    <a:pt x="129" y="14"/>
                  </a:cubicBezTo>
                  <a:cubicBezTo>
                    <a:pt x="142" y="13"/>
                    <a:pt x="155" y="13"/>
                    <a:pt x="168" y="10"/>
                  </a:cubicBezTo>
                  <a:cubicBezTo>
                    <a:pt x="168" y="10"/>
                    <a:pt x="169" y="9"/>
                    <a:pt x="169" y="8"/>
                  </a:cubicBezTo>
                  <a:cubicBezTo>
                    <a:pt x="166" y="2"/>
                    <a:pt x="157" y="1"/>
                    <a:pt x="151" y="1"/>
                  </a:cubicBezTo>
                  <a:cubicBezTo>
                    <a:pt x="141" y="0"/>
                    <a:pt x="132" y="2"/>
                    <a:pt x="122" y="4"/>
                  </a:cubicBezTo>
                  <a:cubicBezTo>
                    <a:pt x="104" y="8"/>
                    <a:pt x="85" y="14"/>
                    <a:pt x="68" y="22"/>
                  </a:cubicBezTo>
                  <a:cubicBezTo>
                    <a:pt x="54" y="29"/>
                    <a:pt x="39" y="38"/>
                    <a:pt x="31" y="52"/>
                  </a:cubicBezTo>
                  <a:cubicBezTo>
                    <a:pt x="31" y="53"/>
                    <a:pt x="32" y="54"/>
                    <a:pt x="33" y="54"/>
                  </a:cubicBezTo>
                  <a:cubicBezTo>
                    <a:pt x="37" y="54"/>
                    <a:pt x="42" y="52"/>
                    <a:pt x="46" y="49"/>
                  </a:cubicBezTo>
                  <a:cubicBezTo>
                    <a:pt x="52" y="46"/>
                    <a:pt x="57" y="41"/>
                    <a:pt x="62" y="37"/>
                  </a:cubicBezTo>
                  <a:cubicBezTo>
                    <a:pt x="71" y="28"/>
                    <a:pt x="79" y="19"/>
                    <a:pt x="89" y="10"/>
                  </a:cubicBezTo>
                  <a:cubicBezTo>
                    <a:pt x="88" y="9"/>
                    <a:pt x="88" y="9"/>
                    <a:pt x="87" y="8"/>
                  </a:cubicBezTo>
                  <a:cubicBezTo>
                    <a:pt x="71" y="23"/>
                    <a:pt x="54" y="37"/>
                    <a:pt x="39" y="53"/>
                  </a:cubicBezTo>
                  <a:cubicBezTo>
                    <a:pt x="26" y="67"/>
                    <a:pt x="17" y="84"/>
                    <a:pt x="2" y="96"/>
                  </a:cubicBezTo>
                  <a:cubicBezTo>
                    <a:pt x="3" y="97"/>
                    <a:pt x="4" y="97"/>
                    <a:pt x="4" y="98"/>
                  </a:cubicBezTo>
                  <a:cubicBezTo>
                    <a:pt x="11" y="85"/>
                    <a:pt x="16" y="71"/>
                    <a:pt x="27" y="61"/>
                  </a:cubicBezTo>
                  <a:cubicBezTo>
                    <a:pt x="26" y="60"/>
                    <a:pt x="25" y="59"/>
                    <a:pt x="25" y="59"/>
                  </a:cubicBezTo>
                  <a:cubicBezTo>
                    <a:pt x="15" y="76"/>
                    <a:pt x="8" y="95"/>
                    <a:pt x="1" y="114"/>
                  </a:cubicBezTo>
                  <a:cubicBezTo>
                    <a:pt x="0" y="116"/>
                    <a:pt x="3" y="117"/>
                    <a:pt x="3" y="115"/>
                  </a:cubicBezTo>
                  <a:cubicBezTo>
                    <a:pt x="9" y="103"/>
                    <a:pt x="15" y="91"/>
                    <a:pt x="23" y="81"/>
                  </a:cubicBezTo>
                  <a:cubicBezTo>
                    <a:pt x="30" y="70"/>
                    <a:pt x="38" y="60"/>
                    <a:pt x="50" y="53"/>
                  </a:cubicBezTo>
                  <a:cubicBezTo>
                    <a:pt x="49" y="52"/>
                    <a:pt x="48" y="52"/>
                    <a:pt x="47" y="51"/>
                  </a:cubicBezTo>
                  <a:cubicBezTo>
                    <a:pt x="39" y="71"/>
                    <a:pt x="23" y="87"/>
                    <a:pt x="13" y="106"/>
                  </a:cubicBezTo>
                  <a:cubicBezTo>
                    <a:pt x="12" y="107"/>
                    <a:pt x="14" y="108"/>
                    <a:pt x="15" y="108"/>
                  </a:cubicBezTo>
                  <a:cubicBezTo>
                    <a:pt x="32" y="95"/>
                    <a:pt x="41" y="75"/>
                    <a:pt x="56" y="60"/>
                  </a:cubicBezTo>
                  <a:cubicBezTo>
                    <a:pt x="55" y="60"/>
                    <a:pt x="55" y="59"/>
                    <a:pt x="54" y="58"/>
                  </a:cubicBezTo>
                  <a:cubicBezTo>
                    <a:pt x="42" y="73"/>
                    <a:pt x="30" y="89"/>
                    <a:pt x="18" y="105"/>
                  </a:cubicBezTo>
                  <a:cubicBezTo>
                    <a:pt x="19" y="105"/>
                    <a:pt x="20" y="106"/>
                    <a:pt x="21" y="107"/>
                  </a:cubicBezTo>
                  <a:cubicBezTo>
                    <a:pt x="36" y="85"/>
                    <a:pt x="54" y="64"/>
                    <a:pt x="74" y="47"/>
                  </a:cubicBezTo>
                  <a:cubicBezTo>
                    <a:pt x="74" y="46"/>
                    <a:pt x="73" y="46"/>
                    <a:pt x="72" y="45"/>
                  </a:cubicBezTo>
                  <a:cubicBezTo>
                    <a:pt x="60" y="68"/>
                    <a:pt x="41" y="86"/>
                    <a:pt x="23" y="104"/>
                  </a:cubicBezTo>
                  <a:cubicBezTo>
                    <a:pt x="22" y="105"/>
                    <a:pt x="24" y="107"/>
                    <a:pt x="25" y="106"/>
                  </a:cubicBezTo>
                  <a:cubicBezTo>
                    <a:pt x="36" y="95"/>
                    <a:pt x="45" y="84"/>
                    <a:pt x="55" y="72"/>
                  </a:cubicBezTo>
                  <a:cubicBezTo>
                    <a:pt x="62" y="64"/>
                    <a:pt x="73" y="57"/>
                    <a:pt x="76" y="45"/>
                  </a:cubicBezTo>
                  <a:cubicBezTo>
                    <a:pt x="76" y="44"/>
                    <a:pt x="74" y="43"/>
                    <a:pt x="73" y="44"/>
                  </a:cubicBezTo>
                  <a:cubicBezTo>
                    <a:pt x="57" y="58"/>
                    <a:pt x="39" y="71"/>
                    <a:pt x="26" y="89"/>
                  </a:cubicBezTo>
                  <a:cubicBezTo>
                    <a:pt x="25" y="90"/>
                    <a:pt x="26" y="91"/>
                    <a:pt x="27" y="91"/>
                  </a:cubicBezTo>
                  <a:cubicBezTo>
                    <a:pt x="32" y="90"/>
                    <a:pt x="35" y="86"/>
                    <a:pt x="38" y="83"/>
                  </a:cubicBezTo>
                  <a:cubicBezTo>
                    <a:pt x="42" y="79"/>
                    <a:pt x="45" y="74"/>
                    <a:pt x="49" y="70"/>
                  </a:cubicBezTo>
                  <a:cubicBezTo>
                    <a:pt x="59" y="61"/>
                    <a:pt x="70" y="52"/>
                    <a:pt x="75" y="39"/>
                  </a:cubicBezTo>
                  <a:cubicBezTo>
                    <a:pt x="75" y="38"/>
                    <a:pt x="74" y="37"/>
                    <a:pt x="73" y="37"/>
                  </a:cubicBezTo>
                  <a:cubicBezTo>
                    <a:pt x="66" y="38"/>
                    <a:pt x="61" y="42"/>
                    <a:pt x="55" y="47"/>
                  </a:cubicBezTo>
                  <a:cubicBezTo>
                    <a:pt x="50" y="52"/>
                    <a:pt x="45" y="57"/>
                    <a:pt x="39" y="62"/>
                  </a:cubicBezTo>
                  <a:cubicBezTo>
                    <a:pt x="29" y="71"/>
                    <a:pt x="15" y="80"/>
                    <a:pt x="13" y="94"/>
                  </a:cubicBezTo>
                  <a:cubicBezTo>
                    <a:pt x="12" y="95"/>
                    <a:pt x="13" y="95"/>
                    <a:pt x="14" y="95"/>
                  </a:cubicBezTo>
                  <a:cubicBezTo>
                    <a:pt x="19" y="95"/>
                    <a:pt x="24" y="92"/>
                    <a:pt x="28" y="89"/>
                  </a:cubicBezTo>
                  <a:cubicBezTo>
                    <a:pt x="33" y="85"/>
                    <a:pt x="37" y="81"/>
                    <a:pt x="42" y="77"/>
                  </a:cubicBezTo>
                  <a:cubicBezTo>
                    <a:pt x="53" y="68"/>
                    <a:pt x="64" y="60"/>
                    <a:pt x="74" y="50"/>
                  </a:cubicBezTo>
                  <a:cubicBezTo>
                    <a:pt x="73" y="50"/>
                    <a:pt x="73" y="49"/>
                    <a:pt x="72" y="49"/>
                  </a:cubicBezTo>
                  <a:cubicBezTo>
                    <a:pt x="68" y="59"/>
                    <a:pt x="58" y="67"/>
                    <a:pt x="51" y="75"/>
                  </a:cubicBezTo>
                  <a:cubicBezTo>
                    <a:pt x="44" y="83"/>
                    <a:pt x="35" y="92"/>
                    <a:pt x="35" y="103"/>
                  </a:cubicBezTo>
                  <a:cubicBezTo>
                    <a:pt x="35" y="104"/>
                    <a:pt x="36" y="105"/>
                    <a:pt x="37" y="105"/>
                  </a:cubicBezTo>
                  <a:cubicBezTo>
                    <a:pt x="47" y="100"/>
                    <a:pt x="55" y="94"/>
                    <a:pt x="63" y="87"/>
                  </a:cubicBezTo>
                  <a:cubicBezTo>
                    <a:pt x="72" y="79"/>
                    <a:pt x="79" y="71"/>
                    <a:pt x="87" y="63"/>
                  </a:cubicBezTo>
                  <a:cubicBezTo>
                    <a:pt x="88" y="62"/>
                    <a:pt x="86" y="60"/>
                    <a:pt x="84" y="62"/>
                  </a:cubicBezTo>
                  <a:cubicBezTo>
                    <a:pt x="68" y="79"/>
                    <a:pt x="44" y="93"/>
                    <a:pt x="35" y="116"/>
                  </a:cubicBezTo>
                  <a:cubicBezTo>
                    <a:pt x="34" y="117"/>
                    <a:pt x="35" y="118"/>
                    <a:pt x="36" y="117"/>
                  </a:cubicBezTo>
                  <a:cubicBezTo>
                    <a:pt x="42" y="115"/>
                    <a:pt x="47" y="111"/>
                    <a:pt x="51" y="107"/>
                  </a:cubicBezTo>
                  <a:cubicBezTo>
                    <a:pt x="56" y="102"/>
                    <a:pt x="60" y="96"/>
                    <a:pt x="65" y="91"/>
                  </a:cubicBezTo>
                  <a:cubicBezTo>
                    <a:pt x="75" y="81"/>
                    <a:pt x="86" y="70"/>
                    <a:pt x="94" y="57"/>
                  </a:cubicBezTo>
                  <a:cubicBezTo>
                    <a:pt x="94" y="55"/>
                    <a:pt x="93" y="54"/>
                    <a:pt x="92" y="55"/>
                  </a:cubicBezTo>
                  <a:cubicBezTo>
                    <a:pt x="77" y="60"/>
                    <a:pt x="68" y="74"/>
                    <a:pt x="57" y="85"/>
                  </a:cubicBezTo>
                  <a:cubicBezTo>
                    <a:pt x="52" y="90"/>
                    <a:pt x="47" y="94"/>
                    <a:pt x="42" y="99"/>
                  </a:cubicBezTo>
                  <a:cubicBezTo>
                    <a:pt x="38" y="104"/>
                    <a:pt x="34" y="109"/>
                    <a:pt x="33" y="115"/>
                  </a:cubicBezTo>
                  <a:cubicBezTo>
                    <a:pt x="33" y="116"/>
                    <a:pt x="34" y="117"/>
                    <a:pt x="35" y="117"/>
                  </a:cubicBezTo>
                  <a:cubicBezTo>
                    <a:pt x="50" y="111"/>
                    <a:pt x="59" y="98"/>
                    <a:pt x="69" y="87"/>
                  </a:cubicBezTo>
                  <a:cubicBezTo>
                    <a:pt x="79" y="75"/>
                    <a:pt x="92" y="65"/>
                    <a:pt x="98" y="51"/>
                  </a:cubicBezTo>
                  <a:cubicBezTo>
                    <a:pt x="99" y="49"/>
                    <a:pt x="98" y="48"/>
                    <a:pt x="96" y="49"/>
                  </a:cubicBezTo>
                  <a:cubicBezTo>
                    <a:pt x="80" y="54"/>
                    <a:pt x="68" y="69"/>
                    <a:pt x="56" y="81"/>
                  </a:cubicBezTo>
                  <a:cubicBezTo>
                    <a:pt x="50" y="87"/>
                    <a:pt x="43" y="92"/>
                    <a:pt x="37" y="98"/>
                  </a:cubicBezTo>
                  <a:cubicBezTo>
                    <a:pt x="32" y="103"/>
                    <a:pt x="26" y="109"/>
                    <a:pt x="23" y="116"/>
                  </a:cubicBezTo>
                  <a:cubicBezTo>
                    <a:pt x="22" y="118"/>
                    <a:pt x="24" y="119"/>
                    <a:pt x="25" y="118"/>
                  </a:cubicBezTo>
                  <a:cubicBezTo>
                    <a:pt x="39" y="112"/>
                    <a:pt x="50" y="99"/>
                    <a:pt x="61" y="88"/>
                  </a:cubicBezTo>
                  <a:cubicBezTo>
                    <a:pt x="67" y="83"/>
                    <a:pt x="73" y="78"/>
                    <a:pt x="79" y="72"/>
                  </a:cubicBezTo>
                  <a:cubicBezTo>
                    <a:pt x="87" y="66"/>
                    <a:pt x="94" y="59"/>
                    <a:pt x="102" y="54"/>
                  </a:cubicBezTo>
                  <a:cubicBezTo>
                    <a:pt x="101" y="54"/>
                    <a:pt x="100" y="53"/>
                    <a:pt x="100" y="53"/>
                  </a:cubicBezTo>
                  <a:cubicBezTo>
                    <a:pt x="91" y="69"/>
                    <a:pt x="77" y="80"/>
                    <a:pt x="65" y="94"/>
                  </a:cubicBezTo>
                  <a:cubicBezTo>
                    <a:pt x="54" y="108"/>
                    <a:pt x="47" y="125"/>
                    <a:pt x="34" y="138"/>
                  </a:cubicBezTo>
                  <a:cubicBezTo>
                    <a:pt x="34" y="138"/>
                    <a:pt x="35" y="139"/>
                    <a:pt x="36" y="140"/>
                  </a:cubicBezTo>
                  <a:cubicBezTo>
                    <a:pt x="60" y="111"/>
                    <a:pt x="82" y="80"/>
                    <a:pt x="107" y="52"/>
                  </a:cubicBezTo>
                  <a:cubicBezTo>
                    <a:pt x="106" y="52"/>
                    <a:pt x="106" y="51"/>
                    <a:pt x="105" y="51"/>
                  </a:cubicBezTo>
                  <a:cubicBezTo>
                    <a:pt x="95" y="68"/>
                    <a:pt x="80" y="81"/>
                    <a:pt x="68" y="97"/>
                  </a:cubicBezTo>
                  <a:cubicBezTo>
                    <a:pt x="63" y="104"/>
                    <a:pt x="57" y="110"/>
                    <a:pt x="52" y="117"/>
                  </a:cubicBezTo>
                  <a:cubicBezTo>
                    <a:pt x="47" y="124"/>
                    <a:pt x="43" y="131"/>
                    <a:pt x="40" y="139"/>
                  </a:cubicBezTo>
                  <a:cubicBezTo>
                    <a:pt x="40" y="140"/>
                    <a:pt x="42" y="141"/>
                    <a:pt x="43" y="140"/>
                  </a:cubicBezTo>
                  <a:cubicBezTo>
                    <a:pt x="56" y="129"/>
                    <a:pt x="65" y="113"/>
                    <a:pt x="76" y="99"/>
                  </a:cubicBezTo>
                  <a:cubicBezTo>
                    <a:pt x="82" y="91"/>
                    <a:pt x="88" y="84"/>
                    <a:pt x="95" y="77"/>
                  </a:cubicBezTo>
                  <a:cubicBezTo>
                    <a:pt x="101" y="69"/>
                    <a:pt x="108" y="61"/>
                    <a:pt x="116" y="55"/>
                  </a:cubicBezTo>
                  <a:cubicBezTo>
                    <a:pt x="115" y="54"/>
                    <a:pt x="114" y="54"/>
                    <a:pt x="114" y="53"/>
                  </a:cubicBezTo>
                  <a:cubicBezTo>
                    <a:pt x="106" y="71"/>
                    <a:pt x="93" y="86"/>
                    <a:pt x="82" y="102"/>
                  </a:cubicBezTo>
                  <a:cubicBezTo>
                    <a:pt x="72" y="117"/>
                    <a:pt x="66" y="135"/>
                    <a:pt x="53" y="148"/>
                  </a:cubicBezTo>
                  <a:cubicBezTo>
                    <a:pt x="53" y="148"/>
                    <a:pt x="54" y="149"/>
                    <a:pt x="55" y="149"/>
                  </a:cubicBezTo>
                  <a:cubicBezTo>
                    <a:pt x="55" y="142"/>
                    <a:pt x="59" y="136"/>
                    <a:pt x="62" y="130"/>
                  </a:cubicBezTo>
                  <a:cubicBezTo>
                    <a:pt x="66" y="125"/>
                    <a:pt x="69" y="119"/>
                    <a:pt x="73" y="113"/>
                  </a:cubicBezTo>
                  <a:cubicBezTo>
                    <a:pt x="81" y="100"/>
                    <a:pt x="90" y="86"/>
                    <a:pt x="101" y="75"/>
                  </a:cubicBezTo>
                  <a:cubicBezTo>
                    <a:pt x="101" y="74"/>
                    <a:pt x="100" y="73"/>
                    <a:pt x="99" y="73"/>
                  </a:cubicBezTo>
                  <a:cubicBezTo>
                    <a:pt x="82" y="102"/>
                    <a:pt x="65" y="132"/>
                    <a:pt x="58" y="166"/>
                  </a:cubicBezTo>
                  <a:cubicBezTo>
                    <a:pt x="58" y="167"/>
                    <a:pt x="59" y="168"/>
                    <a:pt x="60" y="167"/>
                  </a:cubicBezTo>
                  <a:cubicBezTo>
                    <a:pt x="81" y="141"/>
                    <a:pt x="88" y="107"/>
                    <a:pt x="107" y="80"/>
                  </a:cubicBezTo>
                  <a:cubicBezTo>
                    <a:pt x="106" y="80"/>
                    <a:pt x="105" y="79"/>
                    <a:pt x="104" y="79"/>
                  </a:cubicBezTo>
                  <a:cubicBezTo>
                    <a:pt x="98" y="101"/>
                    <a:pt x="88" y="121"/>
                    <a:pt x="84" y="144"/>
                  </a:cubicBezTo>
                  <a:cubicBezTo>
                    <a:pt x="80" y="162"/>
                    <a:pt x="81" y="182"/>
                    <a:pt x="72" y="199"/>
                  </a:cubicBezTo>
                  <a:cubicBezTo>
                    <a:pt x="73" y="199"/>
                    <a:pt x="74" y="199"/>
                    <a:pt x="75" y="199"/>
                  </a:cubicBezTo>
                  <a:cubicBezTo>
                    <a:pt x="72" y="189"/>
                    <a:pt x="74" y="179"/>
                    <a:pt x="76" y="169"/>
                  </a:cubicBezTo>
                  <a:cubicBezTo>
                    <a:pt x="78" y="160"/>
                    <a:pt x="81" y="151"/>
                    <a:pt x="84" y="142"/>
                  </a:cubicBezTo>
                  <a:cubicBezTo>
                    <a:pt x="86" y="133"/>
                    <a:pt x="88" y="123"/>
                    <a:pt x="91" y="114"/>
                  </a:cubicBezTo>
                  <a:cubicBezTo>
                    <a:pt x="93" y="105"/>
                    <a:pt x="96" y="96"/>
                    <a:pt x="101" y="89"/>
                  </a:cubicBezTo>
                  <a:cubicBezTo>
                    <a:pt x="101" y="89"/>
                    <a:pt x="100" y="88"/>
                    <a:pt x="99" y="88"/>
                  </a:cubicBezTo>
                  <a:cubicBezTo>
                    <a:pt x="98" y="94"/>
                    <a:pt x="97" y="99"/>
                    <a:pt x="95" y="105"/>
                  </a:cubicBezTo>
                  <a:cubicBezTo>
                    <a:pt x="93" y="110"/>
                    <a:pt x="91" y="116"/>
                    <a:pt x="90" y="122"/>
                  </a:cubicBezTo>
                  <a:cubicBezTo>
                    <a:pt x="86" y="133"/>
                    <a:pt x="84" y="145"/>
                    <a:pt x="82" y="157"/>
                  </a:cubicBezTo>
                  <a:cubicBezTo>
                    <a:pt x="80" y="169"/>
                    <a:pt x="79" y="182"/>
                    <a:pt x="78" y="194"/>
                  </a:cubicBezTo>
                  <a:cubicBezTo>
                    <a:pt x="78" y="207"/>
                    <a:pt x="79" y="219"/>
                    <a:pt x="78" y="232"/>
                  </a:cubicBezTo>
                  <a:cubicBezTo>
                    <a:pt x="79" y="232"/>
                    <a:pt x="80" y="232"/>
                    <a:pt x="81" y="231"/>
                  </a:cubicBezTo>
                  <a:cubicBezTo>
                    <a:pt x="76" y="224"/>
                    <a:pt x="76" y="213"/>
                    <a:pt x="77" y="205"/>
                  </a:cubicBezTo>
                  <a:cubicBezTo>
                    <a:pt x="78" y="195"/>
                    <a:pt x="80" y="186"/>
                    <a:pt x="81" y="176"/>
                  </a:cubicBezTo>
                  <a:cubicBezTo>
                    <a:pt x="82" y="171"/>
                    <a:pt x="83" y="167"/>
                    <a:pt x="84" y="162"/>
                  </a:cubicBezTo>
                  <a:cubicBezTo>
                    <a:pt x="85" y="155"/>
                    <a:pt x="87" y="149"/>
                    <a:pt x="89" y="143"/>
                  </a:cubicBezTo>
                  <a:cubicBezTo>
                    <a:pt x="93" y="131"/>
                    <a:pt x="96" y="119"/>
                    <a:pt x="98" y="107"/>
                  </a:cubicBezTo>
                  <a:cubicBezTo>
                    <a:pt x="98" y="106"/>
                    <a:pt x="97" y="105"/>
                    <a:pt x="96" y="106"/>
                  </a:cubicBezTo>
                  <a:cubicBezTo>
                    <a:pt x="88" y="111"/>
                    <a:pt x="85" y="122"/>
                    <a:pt x="82" y="130"/>
                  </a:cubicBezTo>
                  <a:cubicBezTo>
                    <a:pt x="79" y="141"/>
                    <a:pt x="77" y="152"/>
                    <a:pt x="75" y="164"/>
                  </a:cubicBezTo>
                  <a:cubicBezTo>
                    <a:pt x="74" y="176"/>
                    <a:pt x="72" y="188"/>
                    <a:pt x="71" y="200"/>
                  </a:cubicBezTo>
                  <a:cubicBezTo>
                    <a:pt x="70" y="217"/>
                    <a:pt x="69" y="234"/>
                    <a:pt x="73" y="250"/>
                  </a:cubicBezTo>
                  <a:cubicBezTo>
                    <a:pt x="73" y="251"/>
                    <a:pt x="73" y="252"/>
                    <a:pt x="74" y="254"/>
                  </a:cubicBezTo>
                  <a:cubicBezTo>
                    <a:pt x="75" y="254"/>
                    <a:pt x="75" y="253"/>
                    <a:pt x="76" y="253"/>
                  </a:cubicBezTo>
                  <a:cubicBezTo>
                    <a:pt x="68" y="232"/>
                    <a:pt x="63" y="211"/>
                    <a:pt x="60" y="189"/>
                  </a:cubicBezTo>
                  <a:cubicBezTo>
                    <a:pt x="56" y="167"/>
                    <a:pt x="55" y="144"/>
                    <a:pt x="56" y="122"/>
                  </a:cubicBezTo>
                  <a:cubicBezTo>
                    <a:pt x="56" y="120"/>
                    <a:pt x="54" y="120"/>
                    <a:pt x="53" y="122"/>
                  </a:cubicBezTo>
                  <a:cubicBezTo>
                    <a:pt x="52" y="132"/>
                    <a:pt x="53" y="143"/>
                    <a:pt x="55" y="153"/>
                  </a:cubicBezTo>
                  <a:cubicBezTo>
                    <a:pt x="57" y="163"/>
                    <a:pt x="61" y="174"/>
                    <a:pt x="67" y="182"/>
                  </a:cubicBezTo>
                  <a:cubicBezTo>
                    <a:pt x="68" y="183"/>
                    <a:pt x="71" y="181"/>
                    <a:pt x="69" y="180"/>
                  </a:cubicBezTo>
                  <a:cubicBezTo>
                    <a:pt x="63" y="172"/>
                    <a:pt x="60" y="162"/>
                    <a:pt x="58" y="153"/>
                  </a:cubicBezTo>
                  <a:cubicBezTo>
                    <a:pt x="55" y="143"/>
                    <a:pt x="55" y="132"/>
                    <a:pt x="56" y="122"/>
                  </a:cubicBezTo>
                  <a:cubicBezTo>
                    <a:pt x="55" y="122"/>
                    <a:pt x="54" y="122"/>
                    <a:pt x="53" y="122"/>
                  </a:cubicBezTo>
                  <a:cubicBezTo>
                    <a:pt x="52" y="144"/>
                    <a:pt x="53" y="167"/>
                    <a:pt x="57" y="189"/>
                  </a:cubicBezTo>
                  <a:cubicBezTo>
                    <a:pt x="60" y="211"/>
                    <a:pt x="66" y="233"/>
                    <a:pt x="74" y="254"/>
                  </a:cubicBezTo>
                  <a:cubicBezTo>
                    <a:pt x="74" y="256"/>
                    <a:pt x="77" y="255"/>
                    <a:pt x="76" y="253"/>
                  </a:cubicBezTo>
                  <a:cubicBezTo>
                    <a:pt x="72" y="237"/>
                    <a:pt x="72" y="220"/>
                    <a:pt x="74" y="204"/>
                  </a:cubicBezTo>
                  <a:cubicBezTo>
                    <a:pt x="75" y="191"/>
                    <a:pt x="76" y="179"/>
                    <a:pt x="78" y="166"/>
                  </a:cubicBezTo>
                  <a:cubicBezTo>
                    <a:pt x="79" y="155"/>
                    <a:pt x="81" y="144"/>
                    <a:pt x="84" y="133"/>
                  </a:cubicBezTo>
                  <a:cubicBezTo>
                    <a:pt x="86" y="124"/>
                    <a:pt x="90" y="114"/>
                    <a:pt x="98" y="108"/>
                  </a:cubicBezTo>
                  <a:cubicBezTo>
                    <a:pt x="97" y="108"/>
                    <a:pt x="96" y="107"/>
                    <a:pt x="95" y="107"/>
                  </a:cubicBezTo>
                  <a:cubicBezTo>
                    <a:pt x="93" y="120"/>
                    <a:pt x="89" y="132"/>
                    <a:pt x="86" y="145"/>
                  </a:cubicBezTo>
                  <a:cubicBezTo>
                    <a:pt x="82" y="156"/>
                    <a:pt x="80" y="167"/>
                    <a:pt x="78" y="178"/>
                  </a:cubicBezTo>
                  <a:cubicBezTo>
                    <a:pt x="76" y="188"/>
                    <a:pt x="74" y="198"/>
                    <a:pt x="74" y="207"/>
                  </a:cubicBezTo>
                  <a:cubicBezTo>
                    <a:pt x="73" y="216"/>
                    <a:pt x="74" y="226"/>
                    <a:pt x="78" y="233"/>
                  </a:cubicBezTo>
                  <a:cubicBezTo>
                    <a:pt x="79" y="234"/>
                    <a:pt x="81" y="234"/>
                    <a:pt x="81" y="232"/>
                  </a:cubicBezTo>
                  <a:cubicBezTo>
                    <a:pt x="81" y="220"/>
                    <a:pt x="81" y="208"/>
                    <a:pt x="81" y="195"/>
                  </a:cubicBezTo>
                  <a:cubicBezTo>
                    <a:pt x="81" y="183"/>
                    <a:pt x="82" y="170"/>
                    <a:pt x="84" y="158"/>
                  </a:cubicBezTo>
                  <a:cubicBezTo>
                    <a:pt x="86" y="146"/>
                    <a:pt x="89" y="134"/>
                    <a:pt x="92" y="122"/>
                  </a:cubicBezTo>
                  <a:cubicBezTo>
                    <a:pt x="94" y="116"/>
                    <a:pt x="96" y="110"/>
                    <a:pt x="98" y="105"/>
                  </a:cubicBezTo>
                  <a:cubicBezTo>
                    <a:pt x="99" y="99"/>
                    <a:pt x="101" y="94"/>
                    <a:pt x="102" y="88"/>
                  </a:cubicBezTo>
                  <a:cubicBezTo>
                    <a:pt x="102" y="87"/>
                    <a:pt x="100" y="86"/>
                    <a:pt x="99" y="87"/>
                  </a:cubicBezTo>
                  <a:cubicBezTo>
                    <a:pt x="94" y="95"/>
                    <a:pt x="91" y="104"/>
                    <a:pt x="88" y="113"/>
                  </a:cubicBezTo>
                  <a:cubicBezTo>
                    <a:pt x="85" y="122"/>
                    <a:pt x="83" y="132"/>
                    <a:pt x="81" y="142"/>
                  </a:cubicBezTo>
                  <a:cubicBezTo>
                    <a:pt x="78" y="151"/>
                    <a:pt x="75" y="161"/>
                    <a:pt x="73" y="170"/>
                  </a:cubicBezTo>
                  <a:cubicBezTo>
                    <a:pt x="71" y="180"/>
                    <a:pt x="69" y="190"/>
                    <a:pt x="72" y="200"/>
                  </a:cubicBezTo>
                  <a:cubicBezTo>
                    <a:pt x="72" y="201"/>
                    <a:pt x="74" y="201"/>
                    <a:pt x="75" y="200"/>
                  </a:cubicBezTo>
                  <a:cubicBezTo>
                    <a:pt x="83" y="184"/>
                    <a:pt x="83" y="163"/>
                    <a:pt x="86" y="145"/>
                  </a:cubicBezTo>
                  <a:cubicBezTo>
                    <a:pt x="90" y="123"/>
                    <a:pt x="101" y="102"/>
                    <a:pt x="107" y="80"/>
                  </a:cubicBezTo>
                  <a:cubicBezTo>
                    <a:pt x="107" y="78"/>
                    <a:pt x="106" y="77"/>
                    <a:pt x="105" y="79"/>
                  </a:cubicBezTo>
                  <a:cubicBezTo>
                    <a:pt x="86" y="105"/>
                    <a:pt x="79" y="139"/>
                    <a:pt x="58" y="165"/>
                  </a:cubicBezTo>
                  <a:cubicBezTo>
                    <a:pt x="59" y="165"/>
                    <a:pt x="60" y="166"/>
                    <a:pt x="61" y="166"/>
                  </a:cubicBezTo>
                  <a:cubicBezTo>
                    <a:pt x="68" y="133"/>
                    <a:pt x="84" y="103"/>
                    <a:pt x="101" y="74"/>
                  </a:cubicBezTo>
                  <a:cubicBezTo>
                    <a:pt x="102" y="73"/>
                    <a:pt x="101" y="71"/>
                    <a:pt x="100" y="72"/>
                  </a:cubicBezTo>
                  <a:cubicBezTo>
                    <a:pt x="88" y="84"/>
                    <a:pt x="79" y="98"/>
                    <a:pt x="71" y="112"/>
                  </a:cubicBezTo>
                  <a:cubicBezTo>
                    <a:pt x="67" y="118"/>
                    <a:pt x="63" y="123"/>
                    <a:pt x="60" y="129"/>
                  </a:cubicBezTo>
                  <a:cubicBezTo>
                    <a:pt x="56" y="135"/>
                    <a:pt x="53" y="142"/>
                    <a:pt x="52" y="149"/>
                  </a:cubicBezTo>
                  <a:cubicBezTo>
                    <a:pt x="52" y="150"/>
                    <a:pt x="53" y="151"/>
                    <a:pt x="54" y="150"/>
                  </a:cubicBezTo>
                  <a:cubicBezTo>
                    <a:pt x="68" y="138"/>
                    <a:pt x="74" y="119"/>
                    <a:pt x="84" y="104"/>
                  </a:cubicBezTo>
                  <a:cubicBezTo>
                    <a:pt x="94" y="88"/>
                    <a:pt x="108" y="73"/>
                    <a:pt x="116" y="54"/>
                  </a:cubicBezTo>
                  <a:cubicBezTo>
                    <a:pt x="117" y="53"/>
                    <a:pt x="115" y="52"/>
                    <a:pt x="114" y="53"/>
                  </a:cubicBezTo>
                  <a:cubicBezTo>
                    <a:pt x="107" y="59"/>
                    <a:pt x="100" y="66"/>
                    <a:pt x="94" y="74"/>
                  </a:cubicBezTo>
                  <a:cubicBezTo>
                    <a:pt x="87" y="81"/>
                    <a:pt x="81" y="88"/>
                    <a:pt x="75" y="96"/>
                  </a:cubicBezTo>
                  <a:cubicBezTo>
                    <a:pt x="63" y="110"/>
                    <a:pt x="55" y="126"/>
                    <a:pt x="41" y="138"/>
                  </a:cubicBezTo>
                  <a:cubicBezTo>
                    <a:pt x="42" y="139"/>
                    <a:pt x="42" y="139"/>
                    <a:pt x="43" y="140"/>
                  </a:cubicBezTo>
                  <a:cubicBezTo>
                    <a:pt x="45" y="131"/>
                    <a:pt x="50" y="124"/>
                    <a:pt x="55" y="117"/>
                  </a:cubicBezTo>
                  <a:cubicBezTo>
                    <a:pt x="60" y="111"/>
                    <a:pt x="66" y="104"/>
                    <a:pt x="71" y="97"/>
                  </a:cubicBezTo>
                  <a:cubicBezTo>
                    <a:pt x="83" y="82"/>
                    <a:pt x="98" y="69"/>
                    <a:pt x="107" y="52"/>
                  </a:cubicBezTo>
                  <a:cubicBezTo>
                    <a:pt x="108" y="50"/>
                    <a:pt x="106" y="49"/>
                    <a:pt x="105" y="51"/>
                  </a:cubicBezTo>
                  <a:cubicBezTo>
                    <a:pt x="80" y="79"/>
                    <a:pt x="58" y="109"/>
                    <a:pt x="34" y="138"/>
                  </a:cubicBezTo>
                  <a:cubicBezTo>
                    <a:pt x="33" y="139"/>
                    <a:pt x="34" y="141"/>
                    <a:pt x="35" y="140"/>
                  </a:cubicBezTo>
                  <a:cubicBezTo>
                    <a:pt x="49" y="127"/>
                    <a:pt x="56" y="111"/>
                    <a:pt x="67" y="96"/>
                  </a:cubicBezTo>
                  <a:cubicBezTo>
                    <a:pt x="78" y="82"/>
                    <a:pt x="93" y="70"/>
                    <a:pt x="102" y="54"/>
                  </a:cubicBezTo>
                  <a:cubicBezTo>
                    <a:pt x="103" y="52"/>
                    <a:pt x="101" y="52"/>
                    <a:pt x="100" y="52"/>
                  </a:cubicBezTo>
                  <a:cubicBezTo>
                    <a:pt x="92" y="57"/>
                    <a:pt x="85" y="63"/>
                    <a:pt x="78" y="69"/>
                  </a:cubicBezTo>
                  <a:cubicBezTo>
                    <a:pt x="72" y="75"/>
                    <a:pt x="66" y="80"/>
                    <a:pt x="60" y="86"/>
                  </a:cubicBezTo>
                  <a:cubicBezTo>
                    <a:pt x="49" y="96"/>
                    <a:pt x="38" y="110"/>
                    <a:pt x="24" y="116"/>
                  </a:cubicBezTo>
                  <a:cubicBezTo>
                    <a:pt x="24" y="116"/>
                    <a:pt x="25" y="117"/>
                    <a:pt x="25" y="117"/>
                  </a:cubicBezTo>
                  <a:cubicBezTo>
                    <a:pt x="29" y="110"/>
                    <a:pt x="34" y="104"/>
                    <a:pt x="40" y="99"/>
                  </a:cubicBezTo>
                  <a:cubicBezTo>
                    <a:pt x="46" y="93"/>
                    <a:pt x="52" y="88"/>
                    <a:pt x="58" y="82"/>
                  </a:cubicBezTo>
                  <a:cubicBezTo>
                    <a:pt x="70" y="71"/>
                    <a:pt x="81" y="56"/>
                    <a:pt x="97" y="51"/>
                  </a:cubicBezTo>
                  <a:cubicBezTo>
                    <a:pt x="97" y="51"/>
                    <a:pt x="96" y="50"/>
                    <a:pt x="96" y="50"/>
                  </a:cubicBezTo>
                  <a:cubicBezTo>
                    <a:pt x="90" y="64"/>
                    <a:pt x="77" y="73"/>
                    <a:pt x="67" y="85"/>
                  </a:cubicBezTo>
                  <a:cubicBezTo>
                    <a:pt x="57" y="96"/>
                    <a:pt x="48" y="109"/>
                    <a:pt x="34" y="114"/>
                  </a:cubicBezTo>
                  <a:cubicBezTo>
                    <a:pt x="35" y="115"/>
                    <a:pt x="36" y="115"/>
                    <a:pt x="36" y="116"/>
                  </a:cubicBezTo>
                  <a:cubicBezTo>
                    <a:pt x="37" y="110"/>
                    <a:pt x="41" y="105"/>
                    <a:pt x="45" y="100"/>
                  </a:cubicBezTo>
                  <a:cubicBezTo>
                    <a:pt x="50" y="95"/>
                    <a:pt x="55" y="91"/>
                    <a:pt x="60" y="86"/>
                  </a:cubicBezTo>
                  <a:cubicBezTo>
                    <a:pt x="70" y="76"/>
                    <a:pt x="79" y="62"/>
                    <a:pt x="93" y="57"/>
                  </a:cubicBezTo>
                  <a:cubicBezTo>
                    <a:pt x="92" y="57"/>
                    <a:pt x="92" y="56"/>
                    <a:pt x="91" y="56"/>
                  </a:cubicBezTo>
                  <a:cubicBezTo>
                    <a:pt x="84" y="68"/>
                    <a:pt x="73" y="79"/>
                    <a:pt x="63" y="89"/>
                  </a:cubicBezTo>
                  <a:cubicBezTo>
                    <a:pt x="59" y="94"/>
                    <a:pt x="55" y="98"/>
                    <a:pt x="51" y="103"/>
                  </a:cubicBezTo>
                  <a:cubicBezTo>
                    <a:pt x="47" y="108"/>
                    <a:pt x="42" y="113"/>
                    <a:pt x="35" y="115"/>
                  </a:cubicBezTo>
                  <a:cubicBezTo>
                    <a:pt x="36" y="115"/>
                    <a:pt x="37" y="116"/>
                    <a:pt x="37" y="117"/>
                  </a:cubicBezTo>
                  <a:cubicBezTo>
                    <a:pt x="42" y="105"/>
                    <a:pt x="51" y="96"/>
                    <a:pt x="60" y="88"/>
                  </a:cubicBezTo>
                  <a:cubicBezTo>
                    <a:pt x="69" y="80"/>
                    <a:pt x="78" y="72"/>
                    <a:pt x="87" y="63"/>
                  </a:cubicBezTo>
                  <a:cubicBezTo>
                    <a:pt x="86" y="63"/>
                    <a:pt x="85" y="62"/>
                    <a:pt x="84" y="62"/>
                  </a:cubicBezTo>
                  <a:cubicBezTo>
                    <a:pt x="77" y="70"/>
                    <a:pt x="70" y="77"/>
                    <a:pt x="62" y="84"/>
                  </a:cubicBezTo>
                  <a:cubicBezTo>
                    <a:pt x="54" y="91"/>
                    <a:pt x="45" y="98"/>
                    <a:pt x="36" y="102"/>
                  </a:cubicBezTo>
                  <a:cubicBezTo>
                    <a:pt x="36" y="103"/>
                    <a:pt x="37" y="103"/>
                    <a:pt x="38" y="104"/>
                  </a:cubicBezTo>
                  <a:cubicBezTo>
                    <a:pt x="38" y="93"/>
                    <a:pt x="47" y="84"/>
                    <a:pt x="54" y="76"/>
                  </a:cubicBezTo>
                  <a:cubicBezTo>
                    <a:pt x="61" y="68"/>
                    <a:pt x="70" y="60"/>
                    <a:pt x="75" y="50"/>
                  </a:cubicBezTo>
                  <a:cubicBezTo>
                    <a:pt x="75" y="48"/>
                    <a:pt x="73" y="47"/>
                    <a:pt x="72" y="48"/>
                  </a:cubicBezTo>
                  <a:cubicBezTo>
                    <a:pt x="63" y="57"/>
                    <a:pt x="53" y="65"/>
                    <a:pt x="43" y="73"/>
                  </a:cubicBezTo>
                  <a:cubicBezTo>
                    <a:pt x="38" y="77"/>
                    <a:pt x="33" y="81"/>
                    <a:pt x="29" y="85"/>
                  </a:cubicBezTo>
                  <a:cubicBezTo>
                    <a:pt x="24" y="88"/>
                    <a:pt x="20" y="92"/>
                    <a:pt x="14" y="92"/>
                  </a:cubicBezTo>
                  <a:cubicBezTo>
                    <a:pt x="14" y="93"/>
                    <a:pt x="15" y="93"/>
                    <a:pt x="15" y="94"/>
                  </a:cubicBezTo>
                  <a:cubicBezTo>
                    <a:pt x="18" y="81"/>
                    <a:pt x="31" y="72"/>
                    <a:pt x="41" y="64"/>
                  </a:cubicBezTo>
                  <a:cubicBezTo>
                    <a:pt x="46" y="59"/>
                    <a:pt x="51" y="55"/>
                    <a:pt x="56" y="50"/>
                  </a:cubicBezTo>
                  <a:cubicBezTo>
                    <a:pt x="61" y="46"/>
                    <a:pt x="67" y="41"/>
                    <a:pt x="74" y="40"/>
                  </a:cubicBezTo>
                  <a:cubicBezTo>
                    <a:pt x="73" y="39"/>
                    <a:pt x="73" y="39"/>
                    <a:pt x="72" y="38"/>
                  </a:cubicBezTo>
                  <a:cubicBezTo>
                    <a:pt x="67" y="50"/>
                    <a:pt x="57" y="59"/>
                    <a:pt x="48" y="68"/>
                  </a:cubicBezTo>
                  <a:cubicBezTo>
                    <a:pt x="44" y="72"/>
                    <a:pt x="42" y="75"/>
                    <a:pt x="39" y="79"/>
                  </a:cubicBezTo>
                  <a:cubicBezTo>
                    <a:pt x="36" y="82"/>
                    <a:pt x="32" y="88"/>
                    <a:pt x="27" y="88"/>
                  </a:cubicBezTo>
                  <a:cubicBezTo>
                    <a:pt x="27" y="89"/>
                    <a:pt x="28" y="90"/>
                    <a:pt x="28" y="91"/>
                  </a:cubicBezTo>
                  <a:cubicBezTo>
                    <a:pt x="41" y="73"/>
                    <a:pt x="59" y="60"/>
                    <a:pt x="75" y="46"/>
                  </a:cubicBezTo>
                  <a:cubicBezTo>
                    <a:pt x="74" y="45"/>
                    <a:pt x="74" y="45"/>
                    <a:pt x="73" y="45"/>
                  </a:cubicBezTo>
                  <a:cubicBezTo>
                    <a:pt x="70" y="56"/>
                    <a:pt x="60" y="63"/>
                    <a:pt x="52" y="71"/>
                  </a:cubicBezTo>
                  <a:cubicBezTo>
                    <a:pt x="43" y="82"/>
                    <a:pt x="34" y="93"/>
                    <a:pt x="24" y="104"/>
                  </a:cubicBezTo>
                  <a:cubicBezTo>
                    <a:pt x="24" y="104"/>
                    <a:pt x="25" y="105"/>
                    <a:pt x="26" y="106"/>
                  </a:cubicBezTo>
                  <a:cubicBezTo>
                    <a:pt x="43" y="87"/>
                    <a:pt x="62" y="69"/>
                    <a:pt x="75" y="46"/>
                  </a:cubicBezTo>
                  <a:cubicBezTo>
                    <a:pt x="75" y="45"/>
                    <a:pt x="74" y="44"/>
                    <a:pt x="73" y="45"/>
                  </a:cubicBezTo>
                  <a:cubicBezTo>
                    <a:pt x="52" y="62"/>
                    <a:pt x="34" y="83"/>
                    <a:pt x="18" y="105"/>
                  </a:cubicBezTo>
                  <a:cubicBezTo>
                    <a:pt x="17" y="106"/>
                    <a:pt x="20" y="108"/>
                    <a:pt x="21" y="107"/>
                  </a:cubicBezTo>
                  <a:cubicBezTo>
                    <a:pt x="32" y="91"/>
                    <a:pt x="44" y="75"/>
                    <a:pt x="56" y="60"/>
                  </a:cubicBezTo>
                  <a:cubicBezTo>
                    <a:pt x="57" y="59"/>
                    <a:pt x="55" y="57"/>
                    <a:pt x="54" y="58"/>
                  </a:cubicBezTo>
                  <a:cubicBezTo>
                    <a:pt x="39" y="73"/>
                    <a:pt x="30" y="93"/>
                    <a:pt x="13" y="105"/>
                  </a:cubicBezTo>
                  <a:cubicBezTo>
                    <a:pt x="14" y="106"/>
                    <a:pt x="15" y="107"/>
                    <a:pt x="15" y="107"/>
                  </a:cubicBezTo>
                  <a:cubicBezTo>
                    <a:pt x="25" y="88"/>
                    <a:pt x="41" y="72"/>
                    <a:pt x="50" y="52"/>
                  </a:cubicBezTo>
                  <a:cubicBezTo>
                    <a:pt x="51" y="51"/>
                    <a:pt x="49" y="50"/>
                    <a:pt x="48" y="51"/>
                  </a:cubicBezTo>
                  <a:cubicBezTo>
                    <a:pt x="37" y="58"/>
                    <a:pt x="28" y="68"/>
                    <a:pt x="20" y="79"/>
                  </a:cubicBezTo>
                  <a:cubicBezTo>
                    <a:pt x="13" y="90"/>
                    <a:pt x="6" y="102"/>
                    <a:pt x="1" y="114"/>
                  </a:cubicBezTo>
                  <a:cubicBezTo>
                    <a:pt x="2" y="114"/>
                    <a:pt x="3" y="115"/>
                    <a:pt x="3" y="115"/>
                  </a:cubicBezTo>
                  <a:cubicBezTo>
                    <a:pt x="11" y="97"/>
                    <a:pt x="17" y="78"/>
                    <a:pt x="27" y="61"/>
                  </a:cubicBezTo>
                  <a:cubicBezTo>
                    <a:pt x="28" y="59"/>
                    <a:pt x="26" y="57"/>
                    <a:pt x="25" y="59"/>
                  </a:cubicBezTo>
                  <a:cubicBezTo>
                    <a:pt x="14" y="69"/>
                    <a:pt x="8" y="83"/>
                    <a:pt x="2" y="97"/>
                  </a:cubicBezTo>
                  <a:cubicBezTo>
                    <a:pt x="1" y="98"/>
                    <a:pt x="3" y="99"/>
                    <a:pt x="4" y="98"/>
                  </a:cubicBezTo>
                  <a:cubicBezTo>
                    <a:pt x="19" y="87"/>
                    <a:pt x="28" y="70"/>
                    <a:pt x="40" y="56"/>
                  </a:cubicBezTo>
                  <a:cubicBezTo>
                    <a:pt x="55" y="39"/>
                    <a:pt x="72" y="25"/>
                    <a:pt x="89" y="10"/>
                  </a:cubicBezTo>
                  <a:cubicBezTo>
                    <a:pt x="90" y="9"/>
                    <a:pt x="88" y="7"/>
                    <a:pt x="87" y="8"/>
                  </a:cubicBezTo>
                  <a:cubicBezTo>
                    <a:pt x="78" y="16"/>
                    <a:pt x="70" y="25"/>
                    <a:pt x="62" y="33"/>
                  </a:cubicBezTo>
                  <a:cubicBezTo>
                    <a:pt x="57" y="38"/>
                    <a:pt x="52" y="42"/>
                    <a:pt x="47" y="46"/>
                  </a:cubicBezTo>
                  <a:cubicBezTo>
                    <a:pt x="43" y="48"/>
                    <a:pt x="38" y="51"/>
                    <a:pt x="33" y="51"/>
                  </a:cubicBezTo>
                  <a:cubicBezTo>
                    <a:pt x="33" y="52"/>
                    <a:pt x="34" y="53"/>
                    <a:pt x="34" y="53"/>
                  </a:cubicBezTo>
                  <a:cubicBezTo>
                    <a:pt x="40" y="42"/>
                    <a:pt x="50" y="35"/>
                    <a:pt x="61" y="29"/>
                  </a:cubicBezTo>
                  <a:cubicBezTo>
                    <a:pt x="72" y="23"/>
                    <a:pt x="83" y="18"/>
                    <a:pt x="95" y="15"/>
                  </a:cubicBezTo>
                  <a:cubicBezTo>
                    <a:pt x="111" y="9"/>
                    <a:pt x="129" y="4"/>
                    <a:pt x="146" y="3"/>
                  </a:cubicBezTo>
                  <a:cubicBezTo>
                    <a:pt x="152" y="3"/>
                    <a:pt x="163" y="3"/>
                    <a:pt x="166" y="9"/>
                  </a:cubicBezTo>
                  <a:cubicBezTo>
                    <a:pt x="167" y="9"/>
                    <a:pt x="167" y="8"/>
                    <a:pt x="167" y="7"/>
                  </a:cubicBezTo>
                  <a:cubicBezTo>
                    <a:pt x="154" y="10"/>
                    <a:pt x="141" y="10"/>
                    <a:pt x="128" y="11"/>
                  </a:cubicBezTo>
                  <a:cubicBezTo>
                    <a:pt x="115" y="12"/>
                    <a:pt x="103" y="15"/>
                    <a:pt x="91" y="21"/>
                  </a:cubicBezTo>
                  <a:cubicBezTo>
                    <a:pt x="67" y="30"/>
                    <a:pt x="47" y="45"/>
                    <a:pt x="26" y="59"/>
                  </a:cubicBezTo>
                  <a:cubicBezTo>
                    <a:pt x="25" y="60"/>
                    <a:pt x="26" y="62"/>
                    <a:pt x="28" y="61"/>
                  </a:cubicBezTo>
                  <a:cubicBezTo>
                    <a:pt x="42" y="53"/>
                    <a:pt x="55" y="44"/>
                    <a:pt x="69" y="37"/>
                  </a:cubicBezTo>
                  <a:cubicBezTo>
                    <a:pt x="82" y="30"/>
                    <a:pt x="95" y="24"/>
                    <a:pt x="109" y="20"/>
                  </a:cubicBezTo>
                  <a:cubicBezTo>
                    <a:pt x="126" y="15"/>
                    <a:pt x="143" y="9"/>
                    <a:pt x="161" y="7"/>
                  </a:cubicBezTo>
                  <a:cubicBezTo>
                    <a:pt x="168" y="6"/>
                    <a:pt x="181" y="5"/>
                    <a:pt x="185" y="14"/>
                  </a:cubicBezTo>
                  <a:cubicBezTo>
                    <a:pt x="185" y="13"/>
                    <a:pt x="185" y="13"/>
                    <a:pt x="185" y="12"/>
                  </a:cubicBezTo>
                  <a:cubicBezTo>
                    <a:pt x="162" y="22"/>
                    <a:pt x="136" y="25"/>
                    <a:pt x="114" y="36"/>
                  </a:cubicBezTo>
                  <a:cubicBezTo>
                    <a:pt x="92" y="47"/>
                    <a:pt x="73" y="63"/>
                    <a:pt x="49" y="69"/>
                  </a:cubicBezTo>
                  <a:cubicBezTo>
                    <a:pt x="50" y="70"/>
                    <a:pt x="50" y="71"/>
                    <a:pt x="50" y="71"/>
                  </a:cubicBezTo>
                  <a:cubicBezTo>
                    <a:pt x="59" y="61"/>
                    <a:pt x="71" y="54"/>
                    <a:pt x="83" y="47"/>
                  </a:cubicBezTo>
                  <a:cubicBezTo>
                    <a:pt x="95" y="41"/>
                    <a:pt x="108" y="36"/>
                    <a:pt x="121" y="32"/>
                  </a:cubicBezTo>
                  <a:cubicBezTo>
                    <a:pt x="130" y="29"/>
                    <a:pt x="140" y="27"/>
                    <a:pt x="149" y="25"/>
                  </a:cubicBezTo>
                  <a:cubicBezTo>
                    <a:pt x="160" y="23"/>
                    <a:pt x="172" y="21"/>
                    <a:pt x="183" y="21"/>
                  </a:cubicBezTo>
                  <a:cubicBezTo>
                    <a:pt x="190" y="21"/>
                    <a:pt x="198" y="22"/>
                    <a:pt x="204" y="27"/>
                  </a:cubicBezTo>
                  <a:cubicBezTo>
                    <a:pt x="203" y="26"/>
                    <a:pt x="203" y="25"/>
                    <a:pt x="203" y="25"/>
                  </a:cubicBezTo>
                  <a:cubicBezTo>
                    <a:pt x="200" y="30"/>
                    <a:pt x="192" y="30"/>
                    <a:pt x="186" y="31"/>
                  </a:cubicBezTo>
                  <a:cubicBezTo>
                    <a:pt x="179" y="33"/>
                    <a:pt x="171" y="34"/>
                    <a:pt x="163" y="37"/>
                  </a:cubicBezTo>
                  <a:cubicBezTo>
                    <a:pt x="149" y="41"/>
                    <a:pt x="135" y="47"/>
                    <a:pt x="122" y="55"/>
                  </a:cubicBezTo>
                  <a:cubicBezTo>
                    <a:pt x="97" y="69"/>
                    <a:pt x="74" y="89"/>
                    <a:pt x="57" y="112"/>
                  </a:cubicBezTo>
                  <a:cubicBezTo>
                    <a:pt x="56" y="113"/>
                    <a:pt x="58" y="115"/>
                    <a:pt x="59" y="114"/>
                  </a:cubicBezTo>
                  <a:cubicBezTo>
                    <a:pt x="79" y="97"/>
                    <a:pt x="100" y="81"/>
                    <a:pt x="124" y="69"/>
                  </a:cubicBezTo>
                  <a:cubicBezTo>
                    <a:pt x="148" y="57"/>
                    <a:pt x="173" y="50"/>
                    <a:pt x="200" y="47"/>
                  </a:cubicBezTo>
                  <a:cubicBezTo>
                    <a:pt x="202" y="47"/>
                    <a:pt x="201" y="45"/>
                    <a:pt x="200" y="44"/>
                  </a:cubicBezTo>
                  <a:cubicBezTo>
                    <a:pt x="174" y="38"/>
                    <a:pt x="149" y="49"/>
                    <a:pt x="129" y="65"/>
                  </a:cubicBezTo>
                  <a:cubicBezTo>
                    <a:pt x="108" y="82"/>
                    <a:pt x="91" y="103"/>
                    <a:pt x="73" y="122"/>
                  </a:cubicBezTo>
                  <a:cubicBezTo>
                    <a:pt x="72" y="123"/>
                    <a:pt x="71" y="124"/>
                    <a:pt x="70" y="125"/>
                  </a:cubicBezTo>
                  <a:cubicBezTo>
                    <a:pt x="69" y="126"/>
                    <a:pt x="71" y="128"/>
                    <a:pt x="72" y="127"/>
                  </a:cubicBezTo>
                  <a:cubicBezTo>
                    <a:pt x="92" y="106"/>
                    <a:pt x="116" y="88"/>
                    <a:pt x="141" y="74"/>
                  </a:cubicBezTo>
                  <a:cubicBezTo>
                    <a:pt x="152" y="68"/>
                    <a:pt x="162" y="63"/>
                    <a:pt x="173" y="60"/>
                  </a:cubicBezTo>
                  <a:cubicBezTo>
                    <a:pt x="184" y="56"/>
                    <a:pt x="197" y="54"/>
                    <a:pt x="207" y="59"/>
                  </a:cubicBezTo>
                  <a:cubicBezTo>
                    <a:pt x="207" y="58"/>
                    <a:pt x="207" y="57"/>
                    <a:pt x="207" y="56"/>
                  </a:cubicBezTo>
                  <a:cubicBezTo>
                    <a:pt x="192" y="60"/>
                    <a:pt x="177" y="63"/>
                    <a:pt x="163" y="67"/>
                  </a:cubicBezTo>
                  <a:cubicBezTo>
                    <a:pt x="148" y="71"/>
                    <a:pt x="135" y="77"/>
                    <a:pt x="123" y="86"/>
                  </a:cubicBezTo>
                  <a:cubicBezTo>
                    <a:pt x="113" y="94"/>
                    <a:pt x="104" y="102"/>
                    <a:pt x="96" y="111"/>
                  </a:cubicBezTo>
                  <a:cubicBezTo>
                    <a:pt x="86" y="120"/>
                    <a:pt x="78" y="131"/>
                    <a:pt x="72" y="142"/>
                  </a:cubicBezTo>
                  <a:cubicBezTo>
                    <a:pt x="68" y="149"/>
                    <a:pt x="66" y="157"/>
                    <a:pt x="65" y="164"/>
                  </a:cubicBezTo>
                  <a:cubicBezTo>
                    <a:pt x="65" y="166"/>
                    <a:pt x="66" y="167"/>
                    <a:pt x="67" y="166"/>
                  </a:cubicBezTo>
                  <a:cubicBezTo>
                    <a:pt x="78" y="157"/>
                    <a:pt x="85" y="145"/>
                    <a:pt x="93" y="134"/>
                  </a:cubicBezTo>
                  <a:cubicBezTo>
                    <a:pt x="100" y="122"/>
                    <a:pt x="108" y="111"/>
                    <a:pt x="118" y="102"/>
                  </a:cubicBezTo>
                  <a:cubicBezTo>
                    <a:pt x="128" y="93"/>
                    <a:pt x="140" y="85"/>
                    <a:pt x="152" y="79"/>
                  </a:cubicBezTo>
                  <a:cubicBezTo>
                    <a:pt x="164" y="73"/>
                    <a:pt x="178" y="68"/>
                    <a:pt x="191" y="68"/>
                  </a:cubicBezTo>
                  <a:cubicBezTo>
                    <a:pt x="195" y="68"/>
                    <a:pt x="199" y="69"/>
                    <a:pt x="202" y="69"/>
                  </a:cubicBezTo>
                  <a:cubicBezTo>
                    <a:pt x="202" y="69"/>
                    <a:pt x="202" y="68"/>
                    <a:pt x="202" y="67"/>
                  </a:cubicBezTo>
                  <a:cubicBezTo>
                    <a:pt x="195" y="70"/>
                    <a:pt x="188" y="69"/>
                    <a:pt x="180" y="70"/>
                  </a:cubicBezTo>
                  <a:cubicBezTo>
                    <a:pt x="172" y="71"/>
                    <a:pt x="164" y="73"/>
                    <a:pt x="156" y="76"/>
                  </a:cubicBezTo>
                  <a:cubicBezTo>
                    <a:pt x="144" y="79"/>
                    <a:pt x="133" y="85"/>
                    <a:pt x="123" y="92"/>
                  </a:cubicBezTo>
                  <a:cubicBezTo>
                    <a:pt x="113" y="98"/>
                    <a:pt x="104" y="105"/>
                    <a:pt x="96" y="113"/>
                  </a:cubicBezTo>
                  <a:cubicBezTo>
                    <a:pt x="89" y="120"/>
                    <a:pt x="82" y="128"/>
                    <a:pt x="80" y="137"/>
                  </a:cubicBezTo>
                  <a:cubicBezTo>
                    <a:pt x="79" y="139"/>
                    <a:pt x="79" y="142"/>
                    <a:pt x="79" y="144"/>
                  </a:cubicBezTo>
                  <a:cubicBezTo>
                    <a:pt x="79" y="145"/>
                    <a:pt x="81" y="146"/>
                    <a:pt x="82" y="145"/>
                  </a:cubicBezTo>
                  <a:cubicBezTo>
                    <a:pt x="90" y="133"/>
                    <a:pt x="98" y="121"/>
                    <a:pt x="106" y="110"/>
                  </a:cubicBezTo>
                  <a:cubicBezTo>
                    <a:pt x="116" y="97"/>
                    <a:pt x="127" y="88"/>
                    <a:pt x="140" y="80"/>
                  </a:cubicBezTo>
                  <a:cubicBezTo>
                    <a:pt x="166" y="65"/>
                    <a:pt x="197" y="56"/>
                    <a:pt x="228" y="56"/>
                  </a:cubicBezTo>
                  <a:cubicBezTo>
                    <a:pt x="228" y="56"/>
                    <a:pt x="228" y="56"/>
                    <a:pt x="229" y="56"/>
                  </a:cubicBezTo>
                  <a:cubicBezTo>
                    <a:pt x="230" y="56"/>
                    <a:pt x="230" y="53"/>
                    <a:pt x="229" y="53"/>
                  </a:cubicBezTo>
                  <a:cubicBezTo>
                    <a:pt x="200" y="50"/>
                    <a:pt x="170" y="57"/>
                    <a:pt x="144" y="71"/>
                  </a:cubicBezTo>
                  <a:cubicBezTo>
                    <a:pt x="134" y="76"/>
                    <a:pt x="125" y="82"/>
                    <a:pt x="116" y="89"/>
                  </a:cubicBezTo>
                  <a:cubicBezTo>
                    <a:pt x="107" y="96"/>
                    <a:pt x="98" y="104"/>
                    <a:pt x="92" y="113"/>
                  </a:cubicBezTo>
                  <a:cubicBezTo>
                    <a:pt x="90" y="117"/>
                    <a:pt x="88" y="120"/>
                    <a:pt x="88" y="124"/>
                  </a:cubicBezTo>
                  <a:cubicBezTo>
                    <a:pt x="88" y="126"/>
                    <a:pt x="89" y="126"/>
                    <a:pt x="90" y="126"/>
                  </a:cubicBezTo>
                  <a:cubicBezTo>
                    <a:pt x="113" y="106"/>
                    <a:pt x="136" y="87"/>
                    <a:pt x="164" y="74"/>
                  </a:cubicBezTo>
                  <a:cubicBezTo>
                    <a:pt x="186" y="64"/>
                    <a:pt x="210" y="58"/>
                    <a:pt x="235" y="56"/>
                  </a:cubicBezTo>
                  <a:cubicBezTo>
                    <a:pt x="246" y="55"/>
                    <a:pt x="257" y="56"/>
                    <a:pt x="268" y="58"/>
                  </a:cubicBezTo>
                  <a:cubicBezTo>
                    <a:pt x="278" y="59"/>
                    <a:pt x="288" y="63"/>
                    <a:pt x="296" y="70"/>
                  </a:cubicBezTo>
                  <a:cubicBezTo>
                    <a:pt x="296" y="69"/>
                    <a:pt x="296" y="68"/>
                    <a:pt x="297" y="68"/>
                  </a:cubicBezTo>
                  <a:cubicBezTo>
                    <a:pt x="288" y="68"/>
                    <a:pt x="280" y="65"/>
                    <a:pt x="272" y="63"/>
                  </a:cubicBezTo>
                  <a:cubicBezTo>
                    <a:pt x="264" y="61"/>
                    <a:pt x="255" y="60"/>
                    <a:pt x="247" y="60"/>
                  </a:cubicBezTo>
                  <a:cubicBezTo>
                    <a:pt x="231" y="59"/>
                    <a:pt x="215" y="60"/>
                    <a:pt x="199" y="62"/>
                  </a:cubicBezTo>
                  <a:cubicBezTo>
                    <a:pt x="169" y="68"/>
                    <a:pt x="139" y="80"/>
                    <a:pt x="113" y="96"/>
                  </a:cubicBezTo>
                  <a:cubicBezTo>
                    <a:pt x="110" y="99"/>
                    <a:pt x="107" y="101"/>
                    <a:pt x="103" y="103"/>
                  </a:cubicBezTo>
                  <a:cubicBezTo>
                    <a:pt x="102" y="104"/>
                    <a:pt x="103" y="106"/>
                    <a:pt x="105" y="106"/>
                  </a:cubicBezTo>
                  <a:cubicBezTo>
                    <a:pt x="135" y="94"/>
                    <a:pt x="162" y="75"/>
                    <a:pt x="193" y="68"/>
                  </a:cubicBezTo>
                  <a:cubicBezTo>
                    <a:pt x="201" y="66"/>
                    <a:pt x="209" y="63"/>
                    <a:pt x="218" y="62"/>
                  </a:cubicBezTo>
                  <a:cubicBezTo>
                    <a:pt x="227" y="60"/>
                    <a:pt x="238" y="58"/>
                    <a:pt x="247" y="60"/>
                  </a:cubicBezTo>
                  <a:cubicBezTo>
                    <a:pt x="251" y="61"/>
                    <a:pt x="254" y="62"/>
                    <a:pt x="256" y="65"/>
                  </a:cubicBezTo>
                  <a:cubicBezTo>
                    <a:pt x="256" y="64"/>
                    <a:pt x="256" y="64"/>
                    <a:pt x="257" y="63"/>
                  </a:cubicBezTo>
                  <a:cubicBezTo>
                    <a:pt x="241" y="69"/>
                    <a:pt x="225" y="72"/>
                    <a:pt x="208" y="74"/>
                  </a:cubicBezTo>
                  <a:cubicBezTo>
                    <a:pt x="194" y="77"/>
                    <a:pt x="181" y="80"/>
                    <a:pt x="167" y="84"/>
                  </a:cubicBezTo>
                  <a:cubicBezTo>
                    <a:pt x="155" y="88"/>
                    <a:pt x="143" y="93"/>
                    <a:pt x="132" y="98"/>
                  </a:cubicBezTo>
                  <a:cubicBezTo>
                    <a:pt x="121" y="103"/>
                    <a:pt x="111" y="109"/>
                    <a:pt x="103" y="118"/>
                  </a:cubicBezTo>
                  <a:cubicBezTo>
                    <a:pt x="102" y="119"/>
                    <a:pt x="101" y="120"/>
                    <a:pt x="101" y="121"/>
                  </a:cubicBezTo>
                  <a:cubicBezTo>
                    <a:pt x="100" y="122"/>
                    <a:pt x="101" y="124"/>
                    <a:pt x="103" y="123"/>
                  </a:cubicBezTo>
                  <a:cubicBezTo>
                    <a:pt x="126" y="105"/>
                    <a:pt x="153" y="92"/>
                    <a:pt x="181" y="84"/>
                  </a:cubicBezTo>
                  <a:cubicBezTo>
                    <a:pt x="197" y="79"/>
                    <a:pt x="213" y="76"/>
                    <a:pt x="229" y="74"/>
                  </a:cubicBezTo>
                  <a:cubicBezTo>
                    <a:pt x="242" y="72"/>
                    <a:pt x="257" y="75"/>
                    <a:pt x="270" y="69"/>
                  </a:cubicBezTo>
                  <a:cubicBezTo>
                    <a:pt x="271" y="69"/>
                    <a:pt x="271" y="67"/>
                    <a:pt x="270" y="67"/>
                  </a:cubicBezTo>
                  <a:cubicBezTo>
                    <a:pt x="249" y="58"/>
                    <a:pt x="224" y="58"/>
                    <a:pt x="202" y="61"/>
                  </a:cubicBezTo>
                  <a:cubicBezTo>
                    <a:pt x="179" y="65"/>
                    <a:pt x="155" y="72"/>
                    <a:pt x="135" y="86"/>
                  </a:cubicBezTo>
                  <a:cubicBezTo>
                    <a:pt x="132" y="88"/>
                    <a:pt x="129" y="91"/>
                    <a:pt x="126" y="93"/>
                  </a:cubicBezTo>
                  <a:cubicBezTo>
                    <a:pt x="125" y="94"/>
                    <a:pt x="126" y="96"/>
                    <a:pt x="127" y="96"/>
                  </a:cubicBezTo>
                  <a:cubicBezTo>
                    <a:pt x="137" y="93"/>
                    <a:pt x="147" y="89"/>
                    <a:pt x="156" y="85"/>
                  </a:cubicBezTo>
                  <a:cubicBezTo>
                    <a:pt x="166" y="80"/>
                    <a:pt x="176" y="76"/>
                    <a:pt x="186" y="72"/>
                  </a:cubicBezTo>
                  <a:cubicBezTo>
                    <a:pt x="207" y="65"/>
                    <a:pt x="228" y="61"/>
                    <a:pt x="249" y="58"/>
                  </a:cubicBezTo>
                  <a:cubicBezTo>
                    <a:pt x="251" y="58"/>
                    <a:pt x="250" y="55"/>
                    <a:pt x="249" y="55"/>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5" name="Freeform 41"/>
            <p:cNvSpPr>
              <a:spLocks noChangeArrowheads="1"/>
            </p:cNvSpPr>
            <p:nvPr/>
          </p:nvSpPr>
          <p:spPr bwMode="auto">
            <a:xfrm>
              <a:off x="3096" y="2032"/>
              <a:ext cx="311" cy="586"/>
            </a:xfrm>
            <a:custGeom>
              <a:avLst/>
              <a:gdLst>
                <a:gd name="T0" fmla="*/ 532463 w 161"/>
                <a:gd name="T1" fmla="*/ 1457013 h 303"/>
                <a:gd name="T2" fmla="*/ 496057 w 161"/>
                <a:gd name="T3" fmla="*/ 492874 h 303"/>
                <a:gd name="T4" fmla="*/ 704334 w 161"/>
                <a:gd name="T5" fmla="*/ 1876362 h 303"/>
                <a:gd name="T6" fmla="*/ 391406 w 161"/>
                <a:gd name="T7" fmla="*/ 1248751 h 303"/>
                <a:gd name="T8" fmla="*/ 541803 w 161"/>
                <a:gd name="T9" fmla="*/ 1638228 h 303"/>
                <a:gd name="T10" fmla="*/ 379731 w 161"/>
                <a:gd name="T11" fmla="*/ 931862 h 303"/>
                <a:gd name="T12" fmla="*/ 625711 w 161"/>
                <a:gd name="T13" fmla="*/ 1773845 h 303"/>
                <a:gd name="T14" fmla="*/ 139803 w 161"/>
                <a:gd name="T15" fmla="*/ 1598070 h 303"/>
                <a:gd name="T16" fmla="*/ 229122 w 161"/>
                <a:gd name="T17" fmla="*/ 1656730 h 303"/>
                <a:gd name="T18" fmla="*/ 661236 w 161"/>
                <a:gd name="T19" fmla="*/ 2675765 h 303"/>
                <a:gd name="T20" fmla="*/ 214252 w 161"/>
                <a:gd name="T21" fmla="*/ 1609796 h 303"/>
                <a:gd name="T22" fmla="*/ 756070 w 161"/>
                <a:gd name="T23" fmla="*/ 2652994 h 303"/>
                <a:gd name="T24" fmla="*/ 251603 w 161"/>
                <a:gd name="T25" fmla="*/ 612753 h 303"/>
                <a:gd name="T26" fmla="*/ 661236 w 161"/>
                <a:gd name="T27" fmla="*/ 2357105 h 303"/>
                <a:gd name="T28" fmla="*/ 239953 w 161"/>
                <a:gd name="T29" fmla="*/ 380937 h 303"/>
                <a:gd name="T30" fmla="*/ 173745 w 161"/>
                <a:gd name="T31" fmla="*/ 1207802 h 303"/>
                <a:gd name="T32" fmla="*/ 280483 w 161"/>
                <a:gd name="T33" fmla="*/ 1020489 h 303"/>
                <a:gd name="T34" fmla="*/ 704334 w 161"/>
                <a:gd name="T35" fmla="*/ 2119272 h 303"/>
                <a:gd name="T36" fmla="*/ 420101 w 161"/>
                <a:gd name="T37" fmla="*/ 1084075 h 303"/>
                <a:gd name="T38" fmla="*/ 1090059 w 161"/>
                <a:gd name="T39" fmla="*/ 2796477 h 303"/>
                <a:gd name="T40" fmla="*/ 715331 w 161"/>
                <a:gd name="T41" fmla="*/ 175580 h 303"/>
                <a:gd name="T42" fmla="*/ 927993 w 161"/>
                <a:gd name="T43" fmla="*/ 2436103 h 303"/>
                <a:gd name="T44" fmla="*/ 693248 w 161"/>
                <a:gd name="T45" fmla="*/ 788563 h 303"/>
                <a:gd name="T46" fmla="*/ 964233 w 161"/>
                <a:gd name="T47" fmla="*/ 2510292 h 303"/>
                <a:gd name="T48" fmla="*/ 704334 w 161"/>
                <a:gd name="T49" fmla="*/ 504579 h 303"/>
                <a:gd name="T50" fmla="*/ 895355 w 161"/>
                <a:gd name="T51" fmla="*/ 1472082 h 303"/>
                <a:gd name="T52" fmla="*/ 938826 w 161"/>
                <a:gd name="T53" fmla="*/ 1588660 h 303"/>
                <a:gd name="T54" fmla="*/ 1319959 w 161"/>
                <a:gd name="T55" fmla="*/ 2325008 h 303"/>
                <a:gd name="T56" fmla="*/ 906982 w 161"/>
                <a:gd name="T57" fmla="*/ 1161005 h 303"/>
                <a:gd name="T58" fmla="*/ 950468 w 161"/>
                <a:gd name="T59" fmla="*/ 1218776 h 303"/>
                <a:gd name="T60" fmla="*/ 845586 w 161"/>
                <a:gd name="T61" fmla="*/ 1161005 h 303"/>
                <a:gd name="T62" fmla="*/ 1579096 w 161"/>
                <a:gd name="T63" fmla="*/ 3004323 h 303"/>
                <a:gd name="T64" fmla="*/ 655227 w 161"/>
                <a:gd name="T65" fmla="*/ 583231 h 303"/>
                <a:gd name="T66" fmla="*/ 1489178 w 161"/>
                <a:gd name="T67" fmla="*/ 3011543 h 303"/>
                <a:gd name="T68" fmla="*/ 1069077 w 161"/>
                <a:gd name="T69" fmla="*/ 2377040 h 303"/>
                <a:gd name="T70" fmla="*/ 655227 w 161"/>
                <a:gd name="T71" fmla="*/ 449038 h 303"/>
                <a:gd name="T72" fmla="*/ 1309142 w 161"/>
                <a:gd name="T73" fmla="*/ 2773826 h 303"/>
                <a:gd name="T74" fmla="*/ 766916 w 161"/>
                <a:gd name="T75" fmla="*/ 369899 h 303"/>
                <a:gd name="T76" fmla="*/ 964233 w 161"/>
                <a:gd name="T77" fmla="*/ 2556938 h 303"/>
                <a:gd name="T78" fmla="*/ 496057 w 161"/>
                <a:gd name="T79" fmla="*/ 1404677 h 303"/>
                <a:gd name="T80" fmla="*/ 420101 w 161"/>
                <a:gd name="T81" fmla="*/ 1424831 h 303"/>
                <a:gd name="T82" fmla="*/ 917844 w 161"/>
                <a:gd name="T83" fmla="*/ 2744068 h 303"/>
                <a:gd name="T84" fmla="*/ 99244 w 161"/>
                <a:gd name="T85" fmla="*/ 856637 h 303"/>
                <a:gd name="T86" fmla="*/ 202625 w 161"/>
                <a:gd name="T87" fmla="*/ 715382 h 303"/>
                <a:gd name="T88" fmla="*/ 162095 w 161"/>
                <a:gd name="T89" fmla="*/ 985263 h 303"/>
                <a:gd name="T90" fmla="*/ 280483 w 161"/>
                <a:gd name="T91" fmla="*/ 1105211 h 303"/>
                <a:gd name="T92" fmla="*/ 799455 w 161"/>
                <a:gd name="T93" fmla="*/ 2885149 h 303"/>
                <a:gd name="T94" fmla="*/ 130251 w 161"/>
                <a:gd name="T95" fmla="*/ 522820 h 303"/>
                <a:gd name="T96" fmla="*/ 214252 w 161"/>
                <a:gd name="T97" fmla="*/ 1791263 h 303"/>
                <a:gd name="T98" fmla="*/ 342312 w 161"/>
                <a:gd name="T99" fmla="*/ 1973619 h 303"/>
                <a:gd name="T100" fmla="*/ 139803 w 161"/>
                <a:gd name="T101" fmla="*/ 1280969 h 303"/>
                <a:gd name="T102" fmla="*/ 1090059 w 161"/>
                <a:gd name="T103" fmla="*/ 2716636 h 303"/>
                <a:gd name="T104" fmla="*/ 323921 w 161"/>
                <a:gd name="T105" fmla="*/ 449038 h 303"/>
                <a:gd name="T106" fmla="*/ 1187690 w 161"/>
                <a:gd name="T107" fmla="*/ 2675765 h 303"/>
                <a:gd name="T108" fmla="*/ 391406 w 161"/>
                <a:gd name="T109" fmla="*/ 243691 h 303"/>
                <a:gd name="T110" fmla="*/ 604837 w 161"/>
                <a:gd name="T111" fmla="*/ 1721943 h 303"/>
                <a:gd name="T112" fmla="*/ 496057 w 161"/>
                <a:gd name="T113" fmla="*/ 254848 h 303"/>
                <a:gd name="T114" fmla="*/ 733518 w 161"/>
                <a:gd name="T115" fmla="*/ 1752498 h 30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61" h="303">
                  <a:moveTo>
                    <a:pt x="70" y="30"/>
                  </a:moveTo>
                  <a:cubicBezTo>
                    <a:pt x="57" y="50"/>
                    <a:pt x="49" y="71"/>
                    <a:pt x="49" y="95"/>
                  </a:cubicBezTo>
                  <a:cubicBezTo>
                    <a:pt x="49" y="108"/>
                    <a:pt x="51" y="121"/>
                    <a:pt x="55" y="133"/>
                  </a:cubicBezTo>
                  <a:cubicBezTo>
                    <a:pt x="59" y="146"/>
                    <a:pt x="66" y="159"/>
                    <a:pt x="70" y="173"/>
                  </a:cubicBezTo>
                  <a:cubicBezTo>
                    <a:pt x="71" y="172"/>
                    <a:pt x="72" y="171"/>
                    <a:pt x="72" y="171"/>
                  </a:cubicBezTo>
                  <a:cubicBezTo>
                    <a:pt x="63" y="164"/>
                    <a:pt x="58" y="152"/>
                    <a:pt x="53" y="142"/>
                  </a:cubicBezTo>
                  <a:cubicBezTo>
                    <a:pt x="48" y="131"/>
                    <a:pt x="44" y="119"/>
                    <a:pt x="42" y="107"/>
                  </a:cubicBezTo>
                  <a:cubicBezTo>
                    <a:pt x="39" y="95"/>
                    <a:pt x="38" y="83"/>
                    <a:pt x="38" y="70"/>
                  </a:cubicBezTo>
                  <a:cubicBezTo>
                    <a:pt x="39" y="58"/>
                    <a:pt x="41" y="44"/>
                    <a:pt x="47" y="33"/>
                  </a:cubicBezTo>
                  <a:cubicBezTo>
                    <a:pt x="48" y="31"/>
                    <a:pt x="49" y="29"/>
                    <a:pt x="51" y="27"/>
                  </a:cubicBezTo>
                  <a:cubicBezTo>
                    <a:pt x="50" y="27"/>
                    <a:pt x="49" y="27"/>
                    <a:pt x="49" y="26"/>
                  </a:cubicBezTo>
                  <a:cubicBezTo>
                    <a:pt x="51" y="33"/>
                    <a:pt x="49" y="41"/>
                    <a:pt x="49" y="48"/>
                  </a:cubicBezTo>
                  <a:cubicBezTo>
                    <a:pt x="47" y="56"/>
                    <a:pt x="47" y="64"/>
                    <a:pt x="47" y="72"/>
                  </a:cubicBezTo>
                  <a:cubicBezTo>
                    <a:pt x="47" y="89"/>
                    <a:pt x="48" y="105"/>
                    <a:pt x="50" y="121"/>
                  </a:cubicBezTo>
                  <a:cubicBezTo>
                    <a:pt x="53" y="145"/>
                    <a:pt x="54" y="172"/>
                    <a:pt x="67" y="193"/>
                  </a:cubicBezTo>
                  <a:cubicBezTo>
                    <a:pt x="69" y="197"/>
                    <a:pt x="72" y="200"/>
                    <a:pt x="75" y="203"/>
                  </a:cubicBezTo>
                  <a:cubicBezTo>
                    <a:pt x="76" y="204"/>
                    <a:pt x="77" y="203"/>
                    <a:pt x="77" y="202"/>
                  </a:cubicBezTo>
                  <a:cubicBezTo>
                    <a:pt x="77" y="195"/>
                    <a:pt x="73" y="189"/>
                    <a:pt x="70" y="183"/>
                  </a:cubicBezTo>
                  <a:cubicBezTo>
                    <a:pt x="66" y="176"/>
                    <a:pt x="62" y="169"/>
                    <a:pt x="59" y="161"/>
                  </a:cubicBezTo>
                  <a:cubicBezTo>
                    <a:pt x="52" y="147"/>
                    <a:pt x="45" y="131"/>
                    <a:pt x="42" y="115"/>
                  </a:cubicBezTo>
                  <a:cubicBezTo>
                    <a:pt x="35" y="86"/>
                    <a:pt x="35" y="54"/>
                    <a:pt x="42" y="25"/>
                  </a:cubicBezTo>
                  <a:cubicBezTo>
                    <a:pt x="41" y="25"/>
                    <a:pt x="40" y="25"/>
                    <a:pt x="39" y="25"/>
                  </a:cubicBezTo>
                  <a:cubicBezTo>
                    <a:pt x="43" y="40"/>
                    <a:pt x="37" y="55"/>
                    <a:pt x="36" y="70"/>
                  </a:cubicBezTo>
                  <a:cubicBezTo>
                    <a:pt x="35" y="87"/>
                    <a:pt x="37" y="105"/>
                    <a:pt x="39" y="122"/>
                  </a:cubicBezTo>
                  <a:cubicBezTo>
                    <a:pt x="42" y="139"/>
                    <a:pt x="46" y="155"/>
                    <a:pt x="53" y="171"/>
                  </a:cubicBezTo>
                  <a:cubicBezTo>
                    <a:pt x="59" y="185"/>
                    <a:pt x="67" y="198"/>
                    <a:pt x="75" y="210"/>
                  </a:cubicBezTo>
                  <a:cubicBezTo>
                    <a:pt x="88" y="228"/>
                    <a:pt x="104" y="244"/>
                    <a:pt x="118" y="261"/>
                  </a:cubicBezTo>
                  <a:cubicBezTo>
                    <a:pt x="119" y="260"/>
                    <a:pt x="119" y="260"/>
                    <a:pt x="120" y="259"/>
                  </a:cubicBezTo>
                  <a:cubicBezTo>
                    <a:pt x="98" y="244"/>
                    <a:pt x="83" y="219"/>
                    <a:pt x="71" y="196"/>
                  </a:cubicBezTo>
                  <a:cubicBezTo>
                    <a:pt x="65" y="184"/>
                    <a:pt x="60" y="172"/>
                    <a:pt x="54" y="160"/>
                  </a:cubicBezTo>
                  <a:cubicBezTo>
                    <a:pt x="48" y="145"/>
                    <a:pt x="42" y="129"/>
                    <a:pt x="37" y="112"/>
                  </a:cubicBezTo>
                  <a:cubicBezTo>
                    <a:pt x="34" y="100"/>
                    <a:pt x="32" y="87"/>
                    <a:pt x="30" y="75"/>
                  </a:cubicBezTo>
                  <a:cubicBezTo>
                    <a:pt x="29" y="66"/>
                    <a:pt x="26" y="54"/>
                    <a:pt x="32" y="45"/>
                  </a:cubicBezTo>
                  <a:cubicBezTo>
                    <a:pt x="31" y="45"/>
                    <a:pt x="30" y="45"/>
                    <a:pt x="29" y="45"/>
                  </a:cubicBezTo>
                  <a:cubicBezTo>
                    <a:pt x="33" y="52"/>
                    <a:pt x="34" y="60"/>
                    <a:pt x="35" y="67"/>
                  </a:cubicBezTo>
                  <a:cubicBezTo>
                    <a:pt x="36" y="75"/>
                    <a:pt x="36" y="83"/>
                    <a:pt x="38" y="91"/>
                  </a:cubicBezTo>
                  <a:cubicBezTo>
                    <a:pt x="41" y="108"/>
                    <a:pt x="44" y="125"/>
                    <a:pt x="49" y="142"/>
                  </a:cubicBezTo>
                  <a:cubicBezTo>
                    <a:pt x="53" y="156"/>
                    <a:pt x="58" y="170"/>
                    <a:pt x="62" y="184"/>
                  </a:cubicBezTo>
                  <a:cubicBezTo>
                    <a:pt x="66" y="197"/>
                    <a:pt x="70" y="209"/>
                    <a:pt x="75" y="221"/>
                  </a:cubicBezTo>
                  <a:cubicBezTo>
                    <a:pt x="83" y="238"/>
                    <a:pt x="93" y="255"/>
                    <a:pt x="108" y="266"/>
                  </a:cubicBezTo>
                  <a:cubicBezTo>
                    <a:pt x="109" y="267"/>
                    <a:pt x="111" y="265"/>
                    <a:pt x="110" y="264"/>
                  </a:cubicBezTo>
                  <a:cubicBezTo>
                    <a:pt x="94" y="234"/>
                    <a:pt x="77" y="204"/>
                    <a:pt x="62" y="173"/>
                  </a:cubicBezTo>
                  <a:cubicBezTo>
                    <a:pt x="48" y="142"/>
                    <a:pt x="38" y="109"/>
                    <a:pt x="34" y="75"/>
                  </a:cubicBezTo>
                  <a:cubicBezTo>
                    <a:pt x="33" y="57"/>
                    <a:pt x="33" y="40"/>
                    <a:pt x="34" y="23"/>
                  </a:cubicBezTo>
                  <a:cubicBezTo>
                    <a:pt x="35" y="21"/>
                    <a:pt x="33" y="20"/>
                    <a:pt x="32" y="22"/>
                  </a:cubicBezTo>
                  <a:cubicBezTo>
                    <a:pt x="25" y="33"/>
                    <a:pt x="22" y="47"/>
                    <a:pt x="20" y="60"/>
                  </a:cubicBezTo>
                  <a:cubicBezTo>
                    <a:pt x="17" y="76"/>
                    <a:pt x="14" y="92"/>
                    <a:pt x="12" y="108"/>
                  </a:cubicBezTo>
                  <a:cubicBezTo>
                    <a:pt x="10" y="124"/>
                    <a:pt x="10" y="140"/>
                    <a:pt x="14" y="156"/>
                  </a:cubicBezTo>
                  <a:cubicBezTo>
                    <a:pt x="18" y="171"/>
                    <a:pt x="24" y="184"/>
                    <a:pt x="31" y="197"/>
                  </a:cubicBezTo>
                  <a:cubicBezTo>
                    <a:pt x="42" y="216"/>
                    <a:pt x="57" y="233"/>
                    <a:pt x="74" y="247"/>
                  </a:cubicBezTo>
                  <a:cubicBezTo>
                    <a:pt x="75" y="248"/>
                    <a:pt x="77" y="247"/>
                    <a:pt x="76" y="245"/>
                  </a:cubicBezTo>
                  <a:cubicBezTo>
                    <a:pt x="71" y="239"/>
                    <a:pt x="66" y="233"/>
                    <a:pt x="61" y="227"/>
                  </a:cubicBezTo>
                  <a:cubicBezTo>
                    <a:pt x="55" y="221"/>
                    <a:pt x="50" y="215"/>
                    <a:pt x="46" y="208"/>
                  </a:cubicBezTo>
                  <a:cubicBezTo>
                    <a:pt x="37" y="193"/>
                    <a:pt x="29" y="178"/>
                    <a:pt x="23" y="162"/>
                  </a:cubicBezTo>
                  <a:cubicBezTo>
                    <a:pt x="10" y="130"/>
                    <a:pt x="3" y="95"/>
                    <a:pt x="6" y="60"/>
                  </a:cubicBezTo>
                  <a:cubicBezTo>
                    <a:pt x="7" y="55"/>
                    <a:pt x="8" y="51"/>
                    <a:pt x="8" y="46"/>
                  </a:cubicBezTo>
                  <a:cubicBezTo>
                    <a:pt x="7" y="46"/>
                    <a:pt x="7" y="46"/>
                    <a:pt x="6" y="45"/>
                  </a:cubicBezTo>
                  <a:cubicBezTo>
                    <a:pt x="5" y="79"/>
                    <a:pt x="1" y="112"/>
                    <a:pt x="8" y="145"/>
                  </a:cubicBezTo>
                  <a:cubicBezTo>
                    <a:pt x="15" y="177"/>
                    <a:pt x="31" y="205"/>
                    <a:pt x="48" y="232"/>
                  </a:cubicBezTo>
                  <a:cubicBezTo>
                    <a:pt x="54" y="242"/>
                    <a:pt x="60" y="252"/>
                    <a:pt x="66" y="261"/>
                  </a:cubicBezTo>
                  <a:cubicBezTo>
                    <a:pt x="67" y="261"/>
                    <a:pt x="68" y="260"/>
                    <a:pt x="68" y="260"/>
                  </a:cubicBezTo>
                  <a:cubicBezTo>
                    <a:pt x="48" y="238"/>
                    <a:pt x="35" y="210"/>
                    <a:pt x="25" y="182"/>
                  </a:cubicBezTo>
                  <a:cubicBezTo>
                    <a:pt x="14" y="155"/>
                    <a:pt x="8" y="125"/>
                    <a:pt x="7" y="96"/>
                  </a:cubicBezTo>
                  <a:cubicBezTo>
                    <a:pt x="7" y="81"/>
                    <a:pt x="8" y="66"/>
                    <a:pt x="13" y="52"/>
                  </a:cubicBezTo>
                  <a:cubicBezTo>
                    <a:pt x="12" y="52"/>
                    <a:pt x="11" y="52"/>
                    <a:pt x="10" y="52"/>
                  </a:cubicBezTo>
                  <a:cubicBezTo>
                    <a:pt x="14" y="87"/>
                    <a:pt x="13" y="122"/>
                    <a:pt x="21" y="157"/>
                  </a:cubicBezTo>
                  <a:cubicBezTo>
                    <a:pt x="25" y="173"/>
                    <a:pt x="30" y="190"/>
                    <a:pt x="35" y="205"/>
                  </a:cubicBezTo>
                  <a:cubicBezTo>
                    <a:pt x="38" y="213"/>
                    <a:pt x="42" y="221"/>
                    <a:pt x="45" y="229"/>
                  </a:cubicBezTo>
                  <a:cubicBezTo>
                    <a:pt x="49" y="236"/>
                    <a:pt x="52" y="243"/>
                    <a:pt x="56" y="249"/>
                  </a:cubicBezTo>
                  <a:cubicBezTo>
                    <a:pt x="63" y="261"/>
                    <a:pt x="68" y="274"/>
                    <a:pt x="79" y="282"/>
                  </a:cubicBezTo>
                  <a:cubicBezTo>
                    <a:pt x="80" y="283"/>
                    <a:pt x="81" y="282"/>
                    <a:pt x="81" y="281"/>
                  </a:cubicBezTo>
                  <a:cubicBezTo>
                    <a:pt x="81" y="273"/>
                    <a:pt x="78" y="266"/>
                    <a:pt x="75" y="259"/>
                  </a:cubicBezTo>
                  <a:cubicBezTo>
                    <a:pt x="71" y="252"/>
                    <a:pt x="67" y="245"/>
                    <a:pt x="64" y="238"/>
                  </a:cubicBezTo>
                  <a:cubicBezTo>
                    <a:pt x="56" y="222"/>
                    <a:pt x="50" y="205"/>
                    <a:pt x="45" y="188"/>
                  </a:cubicBezTo>
                  <a:cubicBezTo>
                    <a:pt x="34" y="156"/>
                    <a:pt x="27" y="122"/>
                    <a:pt x="25" y="87"/>
                  </a:cubicBezTo>
                  <a:cubicBezTo>
                    <a:pt x="25" y="69"/>
                    <a:pt x="26" y="51"/>
                    <a:pt x="28" y="34"/>
                  </a:cubicBezTo>
                  <a:cubicBezTo>
                    <a:pt x="27" y="34"/>
                    <a:pt x="26" y="34"/>
                    <a:pt x="25" y="34"/>
                  </a:cubicBezTo>
                  <a:cubicBezTo>
                    <a:pt x="27" y="42"/>
                    <a:pt x="26" y="51"/>
                    <a:pt x="25" y="60"/>
                  </a:cubicBezTo>
                  <a:cubicBezTo>
                    <a:pt x="25" y="68"/>
                    <a:pt x="24" y="77"/>
                    <a:pt x="24" y="86"/>
                  </a:cubicBezTo>
                  <a:cubicBezTo>
                    <a:pt x="24" y="103"/>
                    <a:pt x="25" y="121"/>
                    <a:pt x="28" y="138"/>
                  </a:cubicBezTo>
                  <a:cubicBezTo>
                    <a:pt x="33" y="166"/>
                    <a:pt x="42" y="194"/>
                    <a:pt x="54" y="220"/>
                  </a:cubicBezTo>
                  <a:cubicBezTo>
                    <a:pt x="63" y="239"/>
                    <a:pt x="75" y="258"/>
                    <a:pt x="90" y="272"/>
                  </a:cubicBezTo>
                  <a:cubicBezTo>
                    <a:pt x="91" y="273"/>
                    <a:pt x="93" y="272"/>
                    <a:pt x="93" y="270"/>
                  </a:cubicBezTo>
                  <a:cubicBezTo>
                    <a:pt x="86" y="256"/>
                    <a:pt x="74" y="244"/>
                    <a:pt x="66" y="230"/>
                  </a:cubicBezTo>
                  <a:cubicBezTo>
                    <a:pt x="56" y="215"/>
                    <a:pt x="48" y="200"/>
                    <a:pt x="42" y="185"/>
                  </a:cubicBezTo>
                  <a:cubicBezTo>
                    <a:pt x="28" y="153"/>
                    <a:pt x="19" y="119"/>
                    <a:pt x="18" y="84"/>
                  </a:cubicBezTo>
                  <a:cubicBezTo>
                    <a:pt x="17" y="71"/>
                    <a:pt x="18" y="58"/>
                    <a:pt x="20" y="45"/>
                  </a:cubicBezTo>
                  <a:cubicBezTo>
                    <a:pt x="21" y="34"/>
                    <a:pt x="24" y="22"/>
                    <a:pt x="32" y="13"/>
                  </a:cubicBezTo>
                  <a:cubicBezTo>
                    <a:pt x="31" y="13"/>
                    <a:pt x="30" y="13"/>
                    <a:pt x="29" y="13"/>
                  </a:cubicBezTo>
                  <a:cubicBezTo>
                    <a:pt x="29" y="21"/>
                    <a:pt x="26" y="29"/>
                    <a:pt x="24" y="37"/>
                  </a:cubicBezTo>
                  <a:cubicBezTo>
                    <a:pt x="21" y="45"/>
                    <a:pt x="20" y="53"/>
                    <a:pt x="18" y="61"/>
                  </a:cubicBezTo>
                  <a:cubicBezTo>
                    <a:pt x="16" y="78"/>
                    <a:pt x="15" y="95"/>
                    <a:pt x="15" y="111"/>
                  </a:cubicBezTo>
                  <a:cubicBezTo>
                    <a:pt x="15" y="144"/>
                    <a:pt x="26" y="175"/>
                    <a:pt x="43" y="203"/>
                  </a:cubicBezTo>
                  <a:cubicBezTo>
                    <a:pt x="46" y="207"/>
                    <a:pt x="48" y="211"/>
                    <a:pt x="51" y="215"/>
                  </a:cubicBezTo>
                  <a:cubicBezTo>
                    <a:pt x="52" y="216"/>
                    <a:pt x="54" y="215"/>
                    <a:pt x="53" y="213"/>
                  </a:cubicBezTo>
                  <a:cubicBezTo>
                    <a:pt x="39" y="183"/>
                    <a:pt x="24" y="152"/>
                    <a:pt x="17" y="118"/>
                  </a:cubicBezTo>
                  <a:cubicBezTo>
                    <a:pt x="12" y="91"/>
                    <a:pt x="11" y="61"/>
                    <a:pt x="15" y="33"/>
                  </a:cubicBezTo>
                  <a:cubicBezTo>
                    <a:pt x="16" y="23"/>
                    <a:pt x="19" y="12"/>
                    <a:pt x="23" y="2"/>
                  </a:cubicBezTo>
                  <a:cubicBezTo>
                    <a:pt x="22" y="2"/>
                    <a:pt x="21" y="2"/>
                    <a:pt x="20" y="2"/>
                  </a:cubicBezTo>
                  <a:cubicBezTo>
                    <a:pt x="24" y="18"/>
                    <a:pt x="24" y="34"/>
                    <a:pt x="24" y="50"/>
                  </a:cubicBezTo>
                  <a:cubicBezTo>
                    <a:pt x="24" y="59"/>
                    <a:pt x="24" y="67"/>
                    <a:pt x="25" y="75"/>
                  </a:cubicBezTo>
                  <a:cubicBezTo>
                    <a:pt x="25" y="83"/>
                    <a:pt x="27" y="92"/>
                    <a:pt x="28" y="100"/>
                  </a:cubicBezTo>
                  <a:cubicBezTo>
                    <a:pt x="34" y="135"/>
                    <a:pt x="43" y="170"/>
                    <a:pt x="56" y="203"/>
                  </a:cubicBezTo>
                  <a:cubicBezTo>
                    <a:pt x="63" y="223"/>
                    <a:pt x="73" y="242"/>
                    <a:pt x="84" y="261"/>
                  </a:cubicBezTo>
                  <a:cubicBezTo>
                    <a:pt x="88" y="269"/>
                    <a:pt x="93" y="276"/>
                    <a:pt x="97" y="284"/>
                  </a:cubicBezTo>
                  <a:cubicBezTo>
                    <a:pt x="101" y="290"/>
                    <a:pt x="105" y="297"/>
                    <a:pt x="112" y="301"/>
                  </a:cubicBezTo>
                  <a:cubicBezTo>
                    <a:pt x="113" y="302"/>
                    <a:pt x="115" y="301"/>
                    <a:pt x="114" y="300"/>
                  </a:cubicBezTo>
                  <a:cubicBezTo>
                    <a:pt x="103" y="267"/>
                    <a:pt x="85" y="238"/>
                    <a:pt x="70" y="207"/>
                  </a:cubicBezTo>
                  <a:cubicBezTo>
                    <a:pt x="54" y="176"/>
                    <a:pt x="43" y="142"/>
                    <a:pt x="38" y="107"/>
                  </a:cubicBezTo>
                  <a:cubicBezTo>
                    <a:pt x="37" y="99"/>
                    <a:pt x="36" y="90"/>
                    <a:pt x="36" y="82"/>
                  </a:cubicBezTo>
                  <a:cubicBezTo>
                    <a:pt x="36" y="74"/>
                    <a:pt x="36" y="65"/>
                    <a:pt x="40" y="59"/>
                  </a:cubicBezTo>
                  <a:cubicBezTo>
                    <a:pt x="39" y="58"/>
                    <a:pt x="38" y="58"/>
                    <a:pt x="38" y="58"/>
                  </a:cubicBezTo>
                  <a:cubicBezTo>
                    <a:pt x="41" y="65"/>
                    <a:pt x="40" y="74"/>
                    <a:pt x="40" y="81"/>
                  </a:cubicBezTo>
                  <a:cubicBezTo>
                    <a:pt x="40" y="89"/>
                    <a:pt x="41" y="98"/>
                    <a:pt x="42" y="106"/>
                  </a:cubicBezTo>
                  <a:cubicBezTo>
                    <a:pt x="44" y="123"/>
                    <a:pt x="47" y="141"/>
                    <a:pt x="51" y="158"/>
                  </a:cubicBezTo>
                  <a:cubicBezTo>
                    <a:pt x="54" y="172"/>
                    <a:pt x="58" y="185"/>
                    <a:pt x="62" y="199"/>
                  </a:cubicBezTo>
                  <a:cubicBezTo>
                    <a:pt x="66" y="212"/>
                    <a:pt x="70" y="224"/>
                    <a:pt x="75" y="237"/>
                  </a:cubicBezTo>
                  <a:cubicBezTo>
                    <a:pt x="83" y="257"/>
                    <a:pt x="93" y="277"/>
                    <a:pt x="110" y="292"/>
                  </a:cubicBezTo>
                  <a:cubicBezTo>
                    <a:pt x="111" y="292"/>
                    <a:pt x="112" y="292"/>
                    <a:pt x="112" y="291"/>
                  </a:cubicBezTo>
                  <a:cubicBezTo>
                    <a:pt x="112" y="285"/>
                    <a:pt x="110" y="279"/>
                    <a:pt x="108" y="273"/>
                  </a:cubicBezTo>
                  <a:cubicBezTo>
                    <a:pt x="106" y="267"/>
                    <a:pt x="103" y="261"/>
                    <a:pt x="100" y="255"/>
                  </a:cubicBezTo>
                  <a:cubicBezTo>
                    <a:pt x="94" y="238"/>
                    <a:pt x="89" y="221"/>
                    <a:pt x="83" y="204"/>
                  </a:cubicBezTo>
                  <a:cubicBezTo>
                    <a:pt x="72" y="170"/>
                    <a:pt x="62" y="135"/>
                    <a:pt x="60" y="99"/>
                  </a:cubicBezTo>
                  <a:cubicBezTo>
                    <a:pt x="59" y="84"/>
                    <a:pt x="60" y="68"/>
                    <a:pt x="62" y="53"/>
                  </a:cubicBezTo>
                  <a:cubicBezTo>
                    <a:pt x="63" y="41"/>
                    <a:pt x="64" y="27"/>
                    <a:pt x="73" y="18"/>
                  </a:cubicBezTo>
                  <a:cubicBezTo>
                    <a:pt x="73" y="18"/>
                    <a:pt x="72" y="17"/>
                    <a:pt x="71" y="17"/>
                  </a:cubicBezTo>
                  <a:cubicBezTo>
                    <a:pt x="74" y="22"/>
                    <a:pt x="74" y="28"/>
                    <a:pt x="74" y="33"/>
                  </a:cubicBezTo>
                  <a:cubicBezTo>
                    <a:pt x="73" y="39"/>
                    <a:pt x="72" y="45"/>
                    <a:pt x="71" y="51"/>
                  </a:cubicBezTo>
                  <a:cubicBezTo>
                    <a:pt x="69" y="57"/>
                    <a:pt x="68" y="62"/>
                    <a:pt x="67" y="68"/>
                  </a:cubicBezTo>
                  <a:cubicBezTo>
                    <a:pt x="66" y="76"/>
                    <a:pt x="65" y="84"/>
                    <a:pt x="64" y="93"/>
                  </a:cubicBezTo>
                  <a:cubicBezTo>
                    <a:pt x="62" y="125"/>
                    <a:pt x="62" y="158"/>
                    <a:pt x="70" y="189"/>
                  </a:cubicBezTo>
                  <a:cubicBezTo>
                    <a:pt x="75" y="206"/>
                    <a:pt x="83" y="223"/>
                    <a:pt x="92" y="238"/>
                  </a:cubicBezTo>
                  <a:cubicBezTo>
                    <a:pt x="102" y="252"/>
                    <a:pt x="115" y="265"/>
                    <a:pt x="131" y="272"/>
                  </a:cubicBezTo>
                  <a:cubicBezTo>
                    <a:pt x="132" y="272"/>
                    <a:pt x="133" y="271"/>
                    <a:pt x="133" y="270"/>
                  </a:cubicBezTo>
                  <a:cubicBezTo>
                    <a:pt x="129" y="263"/>
                    <a:pt x="124" y="257"/>
                    <a:pt x="120" y="250"/>
                  </a:cubicBezTo>
                  <a:cubicBezTo>
                    <a:pt x="115" y="244"/>
                    <a:pt x="110" y="236"/>
                    <a:pt x="106" y="229"/>
                  </a:cubicBezTo>
                  <a:cubicBezTo>
                    <a:pt x="99" y="214"/>
                    <a:pt x="93" y="199"/>
                    <a:pt x="88" y="183"/>
                  </a:cubicBezTo>
                  <a:cubicBezTo>
                    <a:pt x="78" y="148"/>
                    <a:pt x="71" y="113"/>
                    <a:pt x="69" y="77"/>
                  </a:cubicBezTo>
                  <a:cubicBezTo>
                    <a:pt x="68" y="67"/>
                    <a:pt x="64" y="55"/>
                    <a:pt x="68" y="45"/>
                  </a:cubicBezTo>
                  <a:cubicBezTo>
                    <a:pt x="67" y="45"/>
                    <a:pt x="66" y="45"/>
                    <a:pt x="65" y="44"/>
                  </a:cubicBezTo>
                  <a:cubicBezTo>
                    <a:pt x="67" y="53"/>
                    <a:pt x="67" y="62"/>
                    <a:pt x="67" y="71"/>
                  </a:cubicBezTo>
                  <a:cubicBezTo>
                    <a:pt x="67" y="79"/>
                    <a:pt x="67" y="88"/>
                    <a:pt x="67" y="96"/>
                  </a:cubicBezTo>
                  <a:cubicBezTo>
                    <a:pt x="68" y="114"/>
                    <a:pt x="70" y="132"/>
                    <a:pt x="72" y="150"/>
                  </a:cubicBezTo>
                  <a:cubicBezTo>
                    <a:pt x="77" y="183"/>
                    <a:pt x="84" y="215"/>
                    <a:pt x="96" y="245"/>
                  </a:cubicBezTo>
                  <a:cubicBezTo>
                    <a:pt x="103" y="265"/>
                    <a:pt x="113" y="285"/>
                    <a:pt x="126" y="302"/>
                  </a:cubicBezTo>
                  <a:cubicBezTo>
                    <a:pt x="127" y="303"/>
                    <a:pt x="129" y="302"/>
                    <a:pt x="129" y="301"/>
                  </a:cubicBezTo>
                  <a:cubicBezTo>
                    <a:pt x="124" y="268"/>
                    <a:pt x="110" y="237"/>
                    <a:pt x="99" y="205"/>
                  </a:cubicBezTo>
                  <a:cubicBezTo>
                    <a:pt x="93" y="190"/>
                    <a:pt x="89" y="175"/>
                    <a:pt x="84" y="159"/>
                  </a:cubicBezTo>
                  <a:cubicBezTo>
                    <a:pt x="80" y="144"/>
                    <a:pt x="76" y="128"/>
                    <a:pt x="74" y="113"/>
                  </a:cubicBezTo>
                  <a:cubicBezTo>
                    <a:pt x="70" y="92"/>
                    <a:pt x="67" y="70"/>
                    <a:pt x="70" y="49"/>
                  </a:cubicBezTo>
                  <a:cubicBezTo>
                    <a:pt x="69" y="49"/>
                    <a:pt x="68" y="48"/>
                    <a:pt x="67" y="48"/>
                  </a:cubicBezTo>
                  <a:cubicBezTo>
                    <a:pt x="66" y="114"/>
                    <a:pt x="82" y="180"/>
                    <a:pt x="112" y="239"/>
                  </a:cubicBezTo>
                  <a:cubicBezTo>
                    <a:pt x="122" y="258"/>
                    <a:pt x="133" y="277"/>
                    <a:pt x="145" y="296"/>
                  </a:cubicBezTo>
                  <a:cubicBezTo>
                    <a:pt x="146" y="297"/>
                    <a:pt x="148" y="296"/>
                    <a:pt x="148" y="294"/>
                  </a:cubicBezTo>
                  <a:cubicBezTo>
                    <a:pt x="134" y="261"/>
                    <a:pt x="122" y="227"/>
                    <a:pt x="108" y="194"/>
                  </a:cubicBezTo>
                  <a:cubicBezTo>
                    <a:pt x="102" y="177"/>
                    <a:pt x="95" y="161"/>
                    <a:pt x="89" y="144"/>
                  </a:cubicBezTo>
                  <a:cubicBezTo>
                    <a:pt x="83" y="127"/>
                    <a:pt x="79" y="109"/>
                    <a:pt x="74" y="92"/>
                  </a:cubicBezTo>
                  <a:cubicBezTo>
                    <a:pt x="71" y="81"/>
                    <a:pt x="68" y="69"/>
                    <a:pt x="65" y="57"/>
                  </a:cubicBezTo>
                  <a:cubicBezTo>
                    <a:pt x="64" y="58"/>
                    <a:pt x="64" y="58"/>
                    <a:pt x="63" y="58"/>
                  </a:cubicBezTo>
                  <a:cubicBezTo>
                    <a:pt x="67" y="65"/>
                    <a:pt x="69" y="73"/>
                    <a:pt x="71" y="80"/>
                  </a:cubicBezTo>
                  <a:cubicBezTo>
                    <a:pt x="73" y="88"/>
                    <a:pt x="75" y="96"/>
                    <a:pt x="78" y="103"/>
                  </a:cubicBezTo>
                  <a:cubicBezTo>
                    <a:pt x="83" y="121"/>
                    <a:pt x="87" y="138"/>
                    <a:pt x="93" y="155"/>
                  </a:cubicBezTo>
                  <a:cubicBezTo>
                    <a:pt x="104" y="187"/>
                    <a:pt x="116" y="220"/>
                    <a:pt x="131" y="250"/>
                  </a:cubicBezTo>
                  <a:cubicBezTo>
                    <a:pt x="139" y="266"/>
                    <a:pt x="147" y="281"/>
                    <a:pt x="157" y="295"/>
                  </a:cubicBezTo>
                  <a:cubicBezTo>
                    <a:pt x="157" y="296"/>
                    <a:pt x="158" y="296"/>
                    <a:pt x="159" y="295"/>
                  </a:cubicBezTo>
                  <a:cubicBezTo>
                    <a:pt x="161" y="292"/>
                    <a:pt x="160" y="287"/>
                    <a:pt x="159" y="284"/>
                  </a:cubicBezTo>
                  <a:cubicBezTo>
                    <a:pt x="157" y="279"/>
                    <a:pt x="154" y="274"/>
                    <a:pt x="152" y="269"/>
                  </a:cubicBezTo>
                  <a:cubicBezTo>
                    <a:pt x="144" y="255"/>
                    <a:pt x="138" y="241"/>
                    <a:pt x="131" y="227"/>
                  </a:cubicBezTo>
                  <a:cubicBezTo>
                    <a:pt x="116" y="195"/>
                    <a:pt x="103" y="162"/>
                    <a:pt x="91" y="128"/>
                  </a:cubicBezTo>
                  <a:cubicBezTo>
                    <a:pt x="88" y="118"/>
                    <a:pt x="85" y="108"/>
                    <a:pt x="82" y="97"/>
                  </a:cubicBezTo>
                  <a:cubicBezTo>
                    <a:pt x="79" y="88"/>
                    <a:pt x="76" y="78"/>
                    <a:pt x="77" y="67"/>
                  </a:cubicBezTo>
                  <a:cubicBezTo>
                    <a:pt x="76" y="68"/>
                    <a:pt x="76" y="68"/>
                    <a:pt x="75" y="68"/>
                  </a:cubicBezTo>
                  <a:cubicBezTo>
                    <a:pt x="84" y="74"/>
                    <a:pt x="86" y="87"/>
                    <a:pt x="88" y="97"/>
                  </a:cubicBezTo>
                  <a:cubicBezTo>
                    <a:pt x="89" y="102"/>
                    <a:pt x="90" y="108"/>
                    <a:pt x="90" y="113"/>
                  </a:cubicBezTo>
                  <a:cubicBezTo>
                    <a:pt x="91" y="119"/>
                    <a:pt x="93" y="125"/>
                    <a:pt x="94" y="130"/>
                  </a:cubicBezTo>
                  <a:cubicBezTo>
                    <a:pt x="102" y="162"/>
                    <a:pt x="110" y="194"/>
                    <a:pt x="124" y="224"/>
                  </a:cubicBezTo>
                  <a:cubicBezTo>
                    <a:pt x="126" y="228"/>
                    <a:pt x="128" y="232"/>
                    <a:pt x="130" y="235"/>
                  </a:cubicBezTo>
                  <a:cubicBezTo>
                    <a:pt x="131" y="237"/>
                    <a:pt x="133" y="236"/>
                    <a:pt x="132" y="234"/>
                  </a:cubicBezTo>
                  <a:cubicBezTo>
                    <a:pt x="117" y="205"/>
                    <a:pt x="107" y="173"/>
                    <a:pt x="99" y="141"/>
                  </a:cubicBezTo>
                  <a:cubicBezTo>
                    <a:pt x="97" y="134"/>
                    <a:pt x="96" y="126"/>
                    <a:pt x="94" y="119"/>
                  </a:cubicBezTo>
                  <a:cubicBezTo>
                    <a:pt x="93" y="114"/>
                    <a:pt x="93" y="109"/>
                    <a:pt x="92" y="104"/>
                  </a:cubicBezTo>
                  <a:cubicBezTo>
                    <a:pt x="90" y="93"/>
                    <a:pt x="89" y="82"/>
                    <a:pt x="83" y="72"/>
                  </a:cubicBezTo>
                  <a:cubicBezTo>
                    <a:pt x="81" y="70"/>
                    <a:pt x="79" y="68"/>
                    <a:pt x="77" y="66"/>
                  </a:cubicBezTo>
                  <a:cubicBezTo>
                    <a:pt x="76" y="65"/>
                    <a:pt x="75" y="66"/>
                    <a:pt x="74" y="67"/>
                  </a:cubicBezTo>
                  <a:cubicBezTo>
                    <a:pt x="74" y="75"/>
                    <a:pt x="75" y="82"/>
                    <a:pt x="77" y="90"/>
                  </a:cubicBezTo>
                  <a:cubicBezTo>
                    <a:pt x="79" y="97"/>
                    <a:pt x="82" y="105"/>
                    <a:pt x="84" y="113"/>
                  </a:cubicBezTo>
                  <a:cubicBezTo>
                    <a:pt x="89" y="130"/>
                    <a:pt x="95" y="146"/>
                    <a:pt x="101" y="163"/>
                  </a:cubicBezTo>
                  <a:cubicBezTo>
                    <a:pt x="108" y="179"/>
                    <a:pt x="114" y="196"/>
                    <a:pt x="122" y="212"/>
                  </a:cubicBezTo>
                  <a:cubicBezTo>
                    <a:pt x="129" y="228"/>
                    <a:pt x="137" y="245"/>
                    <a:pt x="145" y="261"/>
                  </a:cubicBezTo>
                  <a:cubicBezTo>
                    <a:pt x="147" y="266"/>
                    <a:pt x="150" y="272"/>
                    <a:pt x="153" y="278"/>
                  </a:cubicBezTo>
                  <a:cubicBezTo>
                    <a:pt x="154" y="280"/>
                    <a:pt x="156" y="283"/>
                    <a:pt x="156" y="286"/>
                  </a:cubicBezTo>
                  <a:cubicBezTo>
                    <a:pt x="157" y="288"/>
                    <a:pt x="158" y="291"/>
                    <a:pt x="157" y="293"/>
                  </a:cubicBezTo>
                  <a:cubicBezTo>
                    <a:pt x="157" y="293"/>
                    <a:pt x="158" y="293"/>
                    <a:pt x="159" y="293"/>
                  </a:cubicBezTo>
                  <a:cubicBezTo>
                    <a:pt x="140" y="265"/>
                    <a:pt x="125" y="234"/>
                    <a:pt x="113" y="202"/>
                  </a:cubicBezTo>
                  <a:cubicBezTo>
                    <a:pt x="107" y="186"/>
                    <a:pt x="101" y="169"/>
                    <a:pt x="95" y="153"/>
                  </a:cubicBezTo>
                  <a:cubicBezTo>
                    <a:pt x="90" y="136"/>
                    <a:pt x="85" y="118"/>
                    <a:pt x="80" y="101"/>
                  </a:cubicBezTo>
                  <a:cubicBezTo>
                    <a:pt x="77" y="93"/>
                    <a:pt x="75" y="85"/>
                    <a:pt x="73" y="77"/>
                  </a:cubicBezTo>
                  <a:cubicBezTo>
                    <a:pt x="71" y="70"/>
                    <a:pt x="69" y="63"/>
                    <a:pt x="65" y="57"/>
                  </a:cubicBezTo>
                  <a:cubicBezTo>
                    <a:pt x="64" y="56"/>
                    <a:pt x="62" y="56"/>
                    <a:pt x="63" y="58"/>
                  </a:cubicBezTo>
                  <a:cubicBezTo>
                    <a:pt x="71" y="92"/>
                    <a:pt x="79" y="126"/>
                    <a:pt x="91" y="159"/>
                  </a:cubicBezTo>
                  <a:cubicBezTo>
                    <a:pt x="98" y="176"/>
                    <a:pt x="105" y="192"/>
                    <a:pt x="111" y="209"/>
                  </a:cubicBezTo>
                  <a:cubicBezTo>
                    <a:pt x="118" y="226"/>
                    <a:pt x="124" y="242"/>
                    <a:pt x="131" y="259"/>
                  </a:cubicBezTo>
                  <a:cubicBezTo>
                    <a:pt x="135" y="271"/>
                    <a:pt x="140" y="283"/>
                    <a:pt x="145" y="295"/>
                  </a:cubicBezTo>
                  <a:cubicBezTo>
                    <a:pt x="146" y="295"/>
                    <a:pt x="147" y="294"/>
                    <a:pt x="148" y="294"/>
                  </a:cubicBezTo>
                  <a:cubicBezTo>
                    <a:pt x="110" y="239"/>
                    <a:pt x="84" y="176"/>
                    <a:pt x="74" y="110"/>
                  </a:cubicBezTo>
                  <a:cubicBezTo>
                    <a:pt x="71" y="90"/>
                    <a:pt x="70" y="69"/>
                    <a:pt x="70" y="49"/>
                  </a:cubicBezTo>
                  <a:cubicBezTo>
                    <a:pt x="70" y="47"/>
                    <a:pt x="67" y="47"/>
                    <a:pt x="67" y="48"/>
                  </a:cubicBezTo>
                  <a:cubicBezTo>
                    <a:pt x="63" y="79"/>
                    <a:pt x="69" y="111"/>
                    <a:pt x="77" y="140"/>
                  </a:cubicBezTo>
                  <a:cubicBezTo>
                    <a:pt x="80" y="155"/>
                    <a:pt x="84" y="170"/>
                    <a:pt x="89" y="184"/>
                  </a:cubicBezTo>
                  <a:cubicBezTo>
                    <a:pt x="94" y="201"/>
                    <a:pt x="100" y="216"/>
                    <a:pt x="106" y="232"/>
                  </a:cubicBezTo>
                  <a:cubicBezTo>
                    <a:pt x="114" y="255"/>
                    <a:pt x="122" y="277"/>
                    <a:pt x="126" y="301"/>
                  </a:cubicBezTo>
                  <a:cubicBezTo>
                    <a:pt x="127" y="301"/>
                    <a:pt x="127" y="301"/>
                    <a:pt x="128" y="300"/>
                  </a:cubicBezTo>
                  <a:cubicBezTo>
                    <a:pt x="89" y="246"/>
                    <a:pt x="76" y="177"/>
                    <a:pt x="71" y="111"/>
                  </a:cubicBezTo>
                  <a:cubicBezTo>
                    <a:pt x="70" y="99"/>
                    <a:pt x="69" y="88"/>
                    <a:pt x="69" y="76"/>
                  </a:cubicBezTo>
                  <a:cubicBezTo>
                    <a:pt x="69" y="65"/>
                    <a:pt x="70" y="55"/>
                    <a:pt x="68" y="44"/>
                  </a:cubicBezTo>
                  <a:cubicBezTo>
                    <a:pt x="68" y="43"/>
                    <a:pt x="66" y="42"/>
                    <a:pt x="65" y="44"/>
                  </a:cubicBezTo>
                  <a:cubicBezTo>
                    <a:pt x="63" y="50"/>
                    <a:pt x="64" y="57"/>
                    <a:pt x="64" y="63"/>
                  </a:cubicBezTo>
                  <a:cubicBezTo>
                    <a:pt x="65" y="70"/>
                    <a:pt x="66" y="78"/>
                    <a:pt x="66" y="85"/>
                  </a:cubicBezTo>
                  <a:cubicBezTo>
                    <a:pt x="68" y="103"/>
                    <a:pt x="71" y="121"/>
                    <a:pt x="74" y="139"/>
                  </a:cubicBezTo>
                  <a:cubicBezTo>
                    <a:pt x="81" y="172"/>
                    <a:pt x="90" y="205"/>
                    <a:pt x="106" y="234"/>
                  </a:cubicBezTo>
                  <a:cubicBezTo>
                    <a:pt x="110" y="241"/>
                    <a:pt x="113" y="246"/>
                    <a:pt x="117" y="252"/>
                  </a:cubicBezTo>
                  <a:cubicBezTo>
                    <a:pt x="122" y="258"/>
                    <a:pt x="127" y="264"/>
                    <a:pt x="130" y="271"/>
                  </a:cubicBezTo>
                  <a:cubicBezTo>
                    <a:pt x="131" y="270"/>
                    <a:pt x="131" y="270"/>
                    <a:pt x="132" y="269"/>
                  </a:cubicBezTo>
                  <a:cubicBezTo>
                    <a:pt x="108" y="259"/>
                    <a:pt x="93" y="236"/>
                    <a:pt x="82" y="214"/>
                  </a:cubicBezTo>
                  <a:cubicBezTo>
                    <a:pt x="70" y="187"/>
                    <a:pt x="66" y="158"/>
                    <a:pt x="66" y="129"/>
                  </a:cubicBezTo>
                  <a:cubicBezTo>
                    <a:pt x="66" y="117"/>
                    <a:pt x="66" y="104"/>
                    <a:pt x="67" y="92"/>
                  </a:cubicBezTo>
                  <a:cubicBezTo>
                    <a:pt x="68" y="82"/>
                    <a:pt x="69" y="71"/>
                    <a:pt x="71" y="61"/>
                  </a:cubicBezTo>
                  <a:cubicBezTo>
                    <a:pt x="73" y="53"/>
                    <a:pt x="75" y="45"/>
                    <a:pt x="76" y="36"/>
                  </a:cubicBezTo>
                  <a:cubicBezTo>
                    <a:pt x="77" y="30"/>
                    <a:pt x="78" y="22"/>
                    <a:pt x="74" y="16"/>
                  </a:cubicBezTo>
                  <a:cubicBezTo>
                    <a:pt x="73" y="15"/>
                    <a:pt x="72" y="15"/>
                    <a:pt x="72" y="15"/>
                  </a:cubicBezTo>
                  <a:cubicBezTo>
                    <a:pt x="63" y="24"/>
                    <a:pt x="61" y="37"/>
                    <a:pt x="59" y="48"/>
                  </a:cubicBezTo>
                  <a:cubicBezTo>
                    <a:pt x="58" y="63"/>
                    <a:pt x="57" y="78"/>
                    <a:pt x="57" y="93"/>
                  </a:cubicBezTo>
                  <a:cubicBezTo>
                    <a:pt x="58" y="129"/>
                    <a:pt x="67" y="163"/>
                    <a:pt x="78" y="197"/>
                  </a:cubicBezTo>
                  <a:cubicBezTo>
                    <a:pt x="83" y="215"/>
                    <a:pt x="90" y="232"/>
                    <a:pt x="96" y="250"/>
                  </a:cubicBezTo>
                  <a:cubicBezTo>
                    <a:pt x="98" y="257"/>
                    <a:pt x="101" y="264"/>
                    <a:pt x="104" y="271"/>
                  </a:cubicBezTo>
                  <a:cubicBezTo>
                    <a:pt x="107" y="277"/>
                    <a:pt x="110" y="284"/>
                    <a:pt x="109" y="290"/>
                  </a:cubicBezTo>
                  <a:cubicBezTo>
                    <a:pt x="110" y="290"/>
                    <a:pt x="111" y="290"/>
                    <a:pt x="111" y="289"/>
                  </a:cubicBezTo>
                  <a:cubicBezTo>
                    <a:pt x="91" y="272"/>
                    <a:pt x="81" y="246"/>
                    <a:pt x="72" y="222"/>
                  </a:cubicBezTo>
                  <a:cubicBezTo>
                    <a:pt x="68" y="210"/>
                    <a:pt x="65" y="197"/>
                    <a:pt x="61" y="185"/>
                  </a:cubicBezTo>
                  <a:cubicBezTo>
                    <a:pt x="56" y="169"/>
                    <a:pt x="52" y="153"/>
                    <a:pt x="49" y="137"/>
                  </a:cubicBezTo>
                  <a:cubicBezTo>
                    <a:pt x="46" y="123"/>
                    <a:pt x="45" y="108"/>
                    <a:pt x="43" y="94"/>
                  </a:cubicBezTo>
                  <a:cubicBezTo>
                    <a:pt x="43" y="88"/>
                    <a:pt x="43" y="81"/>
                    <a:pt x="43" y="75"/>
                  </a:cubicBezTo>
                  <a:cubicBezTo>
                    <a:pt x="43" y="69"/>
                    <a:pt x="43" y="63"/>
                    <a:pt x="40" y="57"/>
                  </a:cubicBezTo>
                  <a:cubicBezTo>
                    <a:pt x="40" y="56"/>
                    <a:pt x="38" y="56"/>
                    <a:pt x="38" y="57"/>
                  </a:cubicBezTo>
                  <a:cubicBezTo>
                    <a:pt x="32" y="67"/>
                    <a:pt x="33" y="80"/>
                    <a:pt x="34" y="92"/>
                  </a:cubicBezTo>
                  <a:cubicBezTo>
                    <a:pt x="35" y="108"/>
                    <a:pt x="38" y="124"/>
                    <a:pt x="42" y="139"/>
                  </a:cubicBezTo>
                  <a:cubicBezTo>
                    <a:pt x="46" y="156"/>
                    <a:pt x="52" y="173"/>
                    <a:pt x="58" y="189"/>
                  </a:cubicBezTo>
                  <a:cubicBezTo>
                    <a:pt x="65" y="205"/>
                    <a:pt x="73" y="220"/>
                    <a:pt x="81" y="235"/>
                  </a:cubicBezTo>
                  <a:cubicBezTo>
                    <a:pt x="92" y="256"/>
                    <a:pt x="103" y="278"/>
                    <a:pt x="112" y="301"/>
                  </a:cubicBezTo>
                  <a:cubicBezTo>
                    <a:pt x="112" y="300"/>
                    <a:pt x="113" y="300"/>
                    <a:pt x="114" y="299"/>
                  </a:cubicBezTo>
                  <a:cubicBezTo>
                    <a:pt x="108" y="296"/>
                    <a:pt x="104" y="290"/>
                    <a:pt x="101" y="285"/>
                  </a:cubicBezTo>
                  <a:cubicBezTo>
                    <a:pt x="97" y="279"/>
                    <a:pt x="94" y="273"/>
                    <a:pt x="91" y="268"/>
                  </a:cubicBezTo>
                  <a:cubicBezTo>
                    <a:pt x="82" y="253"/>
                    <a:pt x="73" y="237"/>
                    <a:pt x="66" y="221"/>
                  </a:cubicBezTo>
                  <a:cubicBezTo>
                    <a:pt x="52" y="188"/>
                    <a:pt x="41" y="154"/>
                    <a:pt x="34" y="119"/>
                  </a:cubicBezTo>
                  <a:cubicBezTo>
                    <a:pt x="30" y="99"/>
                    <a:pt x="27" y="79"/>
                    <a:pt x="27" y="59"/>
                  </a:cubicBezTo>
                  <a:cubicBezTo>
                    <a:pt x="27" y="40"/>
                    <a:pt x="28" y="20"/>
                    <a:pt x="23" y="2"/>
                  </a:cubicBezTo>
                  <a:cubicBezTo>
                    <a:pt x="23" y="0"/>
                    <a:pt x="21" y="0"/>
                    <a:pt x="20" y="1"/>
                  </a:cubicBezTo>
                  <a:cubicBezTo>
                    <a:pt x="10" y="27"/>
                    <a:pt x="9" y="56"/>
                    <a:pt x="10" y="84"/>
                  </a:cubicBezTo>
                  <a:cubicBezTo>
                    <a:pt x="11" y="98"/>
                    <a:pt x="13" y="112"/>
                    <a:pt x="16" y="126"/>
                  </a:cubicBezTo>
                  <a:cubicBezTo>
                    <a:pt x="19" y="142"/>
                    <a:pt x="25" y="158"/>
                    <a:pt x="32" y="173"/>
                  </a:cubicBezTo>
                  <a:cubicBezTo>
                    <a:pt x="38" y="187"/>
                    <a:pt x="44" y="201"/>
                    <a:pt x="51" y="215"/>
                  </a:cubicBezTo>
                  <a:cubicBezTo>
                    <a:pt x="51" y="214"/>
                    <a:pt x="52" y="214"/>
                    <a:pt x="53" y="213"/>
                  </a:cubicBezTo>
                  <a:cubicBezTo>
                    <a:pt x="34" y="186"/>
                    <a:pt x="20" y="154"/>
                    <a:pt x="18" y="121"/>
                  </a:cubicBezTo>
                  <a:cubicBezTo>
                    <a:pt x="17" y="104"/>
                    <a:pt x="18" y="87"/>
                    <a:pt x="20" y="70"/>
                  </a:cubicBezTo>
                  <a:cubicBezTo>
                    <a:pt x="21" y="61"/>
                    <a:pt x="23" y="53"/>
                    <a:pt x="25" y="45"/>
                  </a:cubicBezTo>
                  <a:cubicBezTo>
                    <a:pt x="27" y="37"/>
                    <a:pt x="30" y="29"/>
                    <a:pt x="31" y="21"/>
                  </a:cubicBezTo>
                  <a:cubicBezTo>
                    <a:pt x="32" y="18"/>
                    <a:pt x="32" y="15"/>
                    <a:pt x="32" y="12"/>
                  </a:cubicBezTo>
                  <a:cubicBezTo>
                    <a:pt x="32" y="11"/>
                    <a:pt x="30" y="11"/>
                    <a:pt x="29" y="11"/>
                  </a:cubicBezTo>
                  <a:cubicBezTo>
                    <a:pt x="21" y="21"/>
                    <a:pt x="18" y="35"/>
                    <a:pt x="17" y="48"/>
                  </a:cubicBezTo>
                  <a:cubicBezTo>
                    <a:pt x="15" y="63"/>
                    <a:pt x="14" y="80"/>
                    <a:pt x="16" y="96"/>
                  </a:cubicBezTo>
                  <a:cubicBezTo>
                    <a:pt x="18" y="130"/>
                    <a:pt x="29" y="163"/>
                    <a:pt x="43" y="194"/>
                  </a:cubicBezTo>
                  <a:cubicBezTo>
                    <a:pt x="49" y="208"/>
                    <a:pt x="56" y="221"/>
                    <a:pt x="64" y="233"/>
                  </a:cubicBezTo>
                  <a:cubicBezTo>
                    <a:pt x="73" y="246"/>
                    <a:pt x="83" y="258"/>
                    <a:pt x="90" y="271"/>
                  </a:cubicBezTo>
                  <a:cubicBezTo>
                    <a:pt x="91" y="271"/>
                    <a:pt x="91" y="270"/>
                    <a:pt x="92" y="270"/>
                  </a:cubicBezTo>
                  <a:cubicBezTo>
                    <a:pt x="71" y="251"/>
                    <a:pt x="58" y="225"/>
                    <a:pt x="48" y="199"/>
                  </a:cubicBezTo>
                  <a:cubicBezTo>
                    <a:pt x="36" y="170"/>
                    <a:pt x="30" y="139"/>
                    <a:pt x="28" y="108"/>
                  </a:cubicBezTo>
                  <a:cubicBezTo>
                    <a:pt x="27" y="95"/>
                    <a:pt x="27" y="82"/>
                    <a:pt x="27" y="69"/>
                  </a:cubicBezTo>
                  <a:cubicBezTo>
                    <a:pt x="28" y="57"/>
                    <a:pt x="30" y="45"/>
                    <a:pt x="28" y="33"/>
                  </a:cubicBezTo>
                  <a:cubicBezTo>
                    <a:pt x="28" y="32"/>
                    <a:pt x="26" y="32"/>
                    <a:pt x="25" y="33"/>
                  </a:cubicBezTo>
                  <a:cubicBezTo>
                    <a:pt x="15" y="102"/>
                    <a:pt x="32" y="170"/>
                    <a:pt x="58" y="233"/>
                  </a:cubicBezTo>
                  <a:cubicBezTo>
                    <a:pt x="62" y="241"/>
                    <a:pt x="66" y="249"/>
                    <a:pt x="70" y="257"/>
                  </a:cubicBezTo>
                  <a:cubicBezTo>
                    <a:pt x="74" y="265"/>
                    <a:pt x="78" y="273"/>
                    <a:pt x="79" y="282"/>
                  </a:cubicBezTo>
                  <a:cubicBezTo>
                    <a:pt x="79" y="281"/>
                    <a:pt x="80" y="281"/>
                    <a:pt x="81" y="280"/>
                  </a:cubicBezTo>
                  <a:cubicBezTo>
                    <a:pt x="70" y="271"/>
                    <a:pt x="64" y="258"/>
                    <a:pt x="57" y="246"/>
                  </a:cubicBezTo>
                  <a:cubicBezTo>
                    <a:pt x="49" y="231"/>
                    <a:pt x="42" y="216"/>
                    <a:pt x="37" y="200"/>
                  </a:cubicBezTo>
                  <a:cubicBezTo>
                    <a:pt x="31" y="184"/>
                    <a:pt x="26" y="167"/>
                    <a:pt x="23" y="150"/>
                  </a:cubicBezTo>
                  <a:cubicBezTo>
                    <a:pt x="19" y="133"/>
                    <a:pt x="18" y="115"/>
                    <a:pt x="17" y="98"/>
                  </a:cubicBezTo>
                  <a:cubicBezTo>
                    <a:pt x="16" y="82"/>
                    <a:pt x="15" y="67"/>
                    <a:pt x="13" y="51"/>
                  </a:cubicBezTo>
                  <a:cubicBezTo>
                    <a:pt x="13" y="50"/>
                    <a:pt x="10" y="50"/>
                    <a:pt x="10" y="51"/>
                  </a:cubicBezTo>
                  <a:cubicBezTo>
                    <a:pt x="2" y="79"/>
                    <a:pt x="4" y="110"/>
                    <a:pt x="9" y="139"/>
                  </a:cubicBezTo>
                  <a:cubicBezTo>
                    <a:pt x="15" y="167"/>
                    <a:pt x="25" y="195"/>
                    <a:pt x="38" y="221"/>
                  </a:cubicBezTo>
                  <a:cubicBezTo>
                    <a:pt x="46" y="235"/>
                    <a:pt x="55" y="249"/>
                    <a:pt x="66" y="261"/>
                  </a:cubicBezTo>
                  <a:cubicBezTo>
                    <a:pt x="67" y="263"/>
                    <a:pt x="69" y="261"/>
                    <a:pt x="68" y="260"/>
                  </a:cubicBezTo>
                  <a:cubicBezTo>
                    <a:pt x="51" y="232"/>
                    <a:pt x="33" y="205"/>
                    <a:pt x="21" y="175"/>
                  </a:cubicBezTo>
                  <a:cubicBezTo>
                    <a:pt x="14" y="159"/>
                    <a:pt x="10" y="143"/>
                    <a:pt x="8" y="125"/>
                  </a:cubicBezTo>
                  <a:cubicBezTo>
                    <a:pt x="6" y="109"/>
                    <a:pt x="7" y="92"/>
                    <a:pt x="7" y="75"/>
                  </a:cubicBezTo>
                  <a:cubicBezTo>
                    <a:pt x="8" y="66"/>
                    <a:pt x="8" y="56"/>
                    <a:pt x="8" y="46"/>
                  </a:cubicBezTo>
                  <a:cubicBezTo>
                    <a:pt x="8" y="44"/>
                    <a:pt x="6" y="44"/>
                    <a:pt x="6" y="45"/>
                  </a:cubicBezTo>
                  <a:cubicBezTo>
                    <a:pt x="0" y="79"/>
                    <a:pt x="4" y="114"/>
                    <a:pt x="14" y="146"/>
                  </a:cubicBezTo>
                  <a:cubicBezTo>
                    <a:pt x="20" y="162"/>
                    <a:pt x="26" y="178"/>
                    <a:pt x="34" y="193"/>
                  </a:cubicBezTo>
                  <a:cubicBezTo>
                    <a:pt x="38" y="200"/>
                    <a:pt x="42" y="207"/>
                    <a:pt x="47" y="214"/>
                  </a:cubicBezTo>
                  <a:cubicBezTo>
                    <a:pt x="51" y="220"/>
                    <a:pt x="56" y="227"/>
                    <a:pt x="62" y="233"/>
                  </a:cubicBezTo>
                  <a:cubicBezTo>
                    <a:pt x="66" y="237"/>
                    <a:pt x="70" y="242"/>
                    <a:pt x="74" y="247"/>
                  </a:cubicBezTo>
                  <a:cubicBezTo>
                    <a:pt x="74" y="247"/>
                    <a:pt x="75" y="246"/>
                    <a:pt x="76" y="245"/>
                  </a:cubicBezTo>
                  <a:cubicBezTo>
                    <a:pt x="52" y="226"/>
                    <a:pt x="33" y="200"/>
                    <a:pt x="22" y="172"/>
                  </a:cubicBezTo>
                  <a:cubicBezTo>
                    <a:pt x="16" y="157"/>
                    <a:pt x="14" y="142"/>
                    <a:pt x="14" y="125"/>
                  </a:cubicBezTo>
                  <a:cubicBezTo>
                    <a:pt x="14" y="108"/>
                    <a:pt x="17" y="91"/>
                    <a:pt x="20" y="74"/>
                  </a:cubicBezTo>
                  <a:cubicBezTo>
                    <a:pt x="24" y="57"/>
                    <a:pt x="25" y="38"/>
                    <a:pt x="34" y="23"/>
                  </a:cubicBezTo>
                  <a:cubicBezTo>
                    <a:pt x="33" y="23"/>
                    <a:pt x="32" y="23"/>
                    <a:pt x="32" y="22"/>
                  </a:cubicBezTo>
                  <a:cubicBezTo>
                    <a:pt x="29" y="56"/>
                    <a:pt x="32" y="89"/>
                    <a:pt x="41" y="122"/>
                  </a:cubicBezTo>
                  <a:cubicBezTo>
                    <a:pt x="50" y="155"/>
                    <a:pt x="65" y="186"/>
                    <a:pt x="81" y="217"/>
                  </a:cubicBezTo>
                  <a:cubicBezTo>
                    <a:pt x="90" y="233"/>
                    <a:pt x="99" y="249"/>
                    <a:pt x="108" y="265"/>
                  </a:cubicBezTo>
                  <a:cubicBezTo>
                    <a:pt x="108" y="265"/>
                    <a:pt x="109" y="264"/>
                    <a:pt x="110" y="264"/>
                  </a:cubicBezTo>
                  <a:cubicBezTo>
                    <a:pt x="88" y="248"/>
                    <a:pt x="78" y="222"/>
                    <a:pt x="70" y="198"/>
                  </a:cubicBezTo>
                  <a:cubicBezTo>
                    <a:pt x="66" y="187"/>
                    <a:pt x="62" y="175"/>
                    <a:pt x="58" y="163"/>
                  </a:cubicBezTo>
                  <a:cubicBezTo>
                    <a:pt x="53" y="146"/>
                    <a:pt x="48" y="128"/>
                    <a:pt x="44" y="110"/>
                  </a:cubicBezTo>
                  <a:cubicBezTo>
                    <a:pt x="42" y="99"/>
                    <a:pt x="40" y="87"/>
                    <a:pt x="38" y="75"/>
                  </a:cubicBezTo>
                  <a:cubicBezTo>
                    <a:pt x="38" y="65"/>
                    <a:pt x="37" y="54"/>
                    <a:pt x="32" y="44"/>
                  </a:cubicBezTo>
                  <a:cubicBezTo>
                    <a:pt x="31" y="43"/>
                    <a:pt x="30" y="43"/>
                    <a:pt x="30" y="44"/>
                  </a:cubicBezTo>
                  <a:cubicBezTo>
                    <a:pt x="23" y="53"/>
                    <a:pt x="26" y="67"/>
                    <a:pt x="28" y="78"/>
                  </a:cubicBezTo>
                  <a:cubicBezTo>
                    <a:pt x="30" y="95"/>
                    <a:pt x="33" y="111"/>
                    <a:pt x="39" y="127"/>
                  </a:cubicBezTo>
                  <a:cubicBezTo>
                    <a:pt x="43" y="142"/>
                    <a:pt x="50" y="156"/>
                    <a:pt x="56" y="170"/>
                  </a:cubicBezTo>
                  <a:cubicBezTo>
                    <a:pt x="61" y="182"/>
                    <a:pt x="67" y="194"/>
                    <a:pt x="74" y="206"/>
                  </a:cubicBezTo>
                  <a:cubicBezTo>
                    <a:pt x="85" y="227"/>
                    <a:pt x="99" y="248"/>
                    <a:pt x="118" y="261"/>
                  </a:cubicBezTo>
                  <a:cubicBezTo>
                    <a:pt x="120" y="262"/>
                    <a:pt x="121" y="261"/>
                    <a:pt x="120" y="259"/>
                  </a:cubicBezTo>
                  <a:cubicBezTo>
                    <a:pt x="100" y="236"/>
                    <a:pt x="79" y="214"/>
                    <a:pt x="64" y="187"/>
                  </a:cubicBezTo>
                  <a:cubicBezTo>
                    <a:pt x="47" y="157"/>
                    <a:pt x="40" y="123"/>
                    <a:pt x="39" y="89"/>
                  </a:cubicBezTo>
                  <a:cubicBezTo>
                    <a:pt x="39" y="77"/>
                    <a:pt x="39" y="66"/>
                    <a:pt x="41" y="55"/>
                  </a:cubicBezTo>
                  <a:cubicBezTo>
                    <a:pt x="42" y="45"/>
                    <a:pt x="44" y="35"/>
                    <a:pt x="42" y="24"/>
                  </a:cubicBezTo>
                  <a:cubicBezTo>
                    <a:pt x="42" y="23"/>
                    <a:pt x="40" y="23"/>
                    <a:pt x="39" y="24"/>
                  </a:cubicBezTo>
                  <a:cubicBezTo>
                    <a:pt x="32" y="53"/>
                    <a:pt x="33" y="85"/>
                    <a:pt x="39" y="114"/>
                  </a:cubicBezTo>
                  <a:cubicBezTo>
                    <a:pt x="42" y="130"/>
                    <a:pt x="48" y="145"/>
                    <a:pt x="55" y="160"/>
                  </a:cubicBezTo>
                  <a:cubicBezTo>
                    <a:pt x="58" y="167"/>
                    <a:pt x="62" y="175"/>
                    <a:pt x="66" y="182"/>
                  </a:cubicBezTo>
                  <a:cubicBezTo>
                    <a:pt x="69" y="189"/>
                    <a:pt x="74" y="195"/>
                    <a:pt x="75" y="202"/>
                  </a:cubicBezTo>
                  <a:cubicBezTo>
                    <a:pt x="75" y="202"/>
                    <a:pt x="76" y="201"/>
                    <a:pt x="77" y="201"/>
                  </a:cubicBezTo>
                  <a:cubicBezTo>
                    <a:pt x="67" y="192"/>
                    <a:pt x="63" y="180"/>
                    <a:pt x="60" y="168"/>
                  </a:cubicBezTo>
                  <a:cubicBezTo>
                    <a:pt x="57" y="155"/>
                    <a:pt x="55" y="142"/>
                    <a:pt x="54" y="129"/>
                  </a:cubicBezTo>
                  <a:cubicBezTo>
                    <a:pt x="52" y="114"/>
                    <a:pt x="50" y="100"/>
                    <a:pt x="50" y="85"/>
                  </a:cubicBezTo>
                  <a:cubicBezTo>
                    <a:pt x="50" y="76"/>
                    <a:pt x="50" y="67"/>
                    <a:pt x="50" y="58"/>
                  </a:cubicBezTo>
                  <a:cubicBezTo>
                    <a:pt x="51" y="51"/>
                    <a:pt x="52" y="44"/>
                    <a:pt x="53" y="36"/>
                  </a:cubicBezTo>
                  <a:cubicBezTo>
                    <a:pt x="53" y="33"/>
                    <a:pt x="53" y="29"/>
                    <a:pt x="51" y="25"/>
                  </a:cubicBezTo>
                  <a:cubicBezTo>
                    <a:pt x="51" y="24"/>
                    <a:pt x="49" y="24"/>
                    <a:pt x="49" y="25"/>
                  </a:cubicBezTo>
                  <a:cubicBezTo>
                    <a:pt x="41" y="35"/>
                    <a:pt x="38" y="47"/>
                    <a:pt x="36" y="59"/>
                  </a:cubicBezTo>
                  <a:cubicBezTo>
                    <a:pt x="35" y="72"/>
                    <a:pt x="35" y="85"/>
                    <a:pt x="37" y="97"/>
                  </a:cubicBezTo>
                  <a:cubicBezTo>
                    <a:pt x="39" y="108"/>
                    <a:pt x="42" y="119"/>
                    <a:pt x="45" y="130"/>
                  </a:cubicBezTo>
                  <a:cubicBezTo>
                    <a:pt x="49" y="141"/>
                    <a:pt x="54" y="153"/>
                    <a:pt x="62" y="163"/>
                  </a:cubicBezTo>
                  <a:cubicBezTo>
                    <a:pt x="64" y="167"/>
                    <a:pt x="67" y="170"/>
                    <a:pt x="71" y="173"/>
                  </a:cubicBezTo>
                  <a:cubicBezTo>
                    <a:pt x="72" y="174"/>
                    <a:pt x="73" y="173"/>
                    <a:pt x="73" y="171"/>
                  </a:cubicBezTo>
                  <a:cubicBezTo>
                    <a:pt x="69" y="159"/>
                    <a:pt x="63" y="147"/>
                    <a:pt x="58" y="135"/>
                  </a:cubicBezTo>
                  <a:cubicBezTo>
                    <a:pt x="54" y="123"/>
                    <a:pt x="52" y="110"/>
                    <a:pt x="52" y="97"/>
                  </a:cubicBezTo>
                  <a:cubicBezTo>
                    <a:pt x="51" y="73"/>
                    <a:pt x="60" y="51"/>
                    <a:pt x="72" y="31"/>
                  </a:cubicBezTo>
                  <a:cubicBezTo>
                    <a:pt x="73" y="30"/>
                    <a:pt x="71" y="28"/>
                    <a:pt x="70" y="30"/>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6" name="Freeform 42"/>
            <p:cNvSpPr>
              <a:spLocks noChangeArrowheads="1"/>
            </p:cNvSpPr>
            <p:nvPr/>
          </p:nvSpPr>
          <p:spPr bwMode="auto">
            <a:xfrm>
              <a:off x="3129" y="1882"/>
              <a:ext cx="548" cy="991"/>
            </a:xfrm>
            <a:custGeom>
              <a:avLst/>
              <a:gdLst>
                <a:gd name="T0" fmla="*/ 653438 w 284"/>
                <a:gd name="T1" fmla="*/ 2637858 h 513"/>
                <a:gd name="T2" fmla="*/ 1747977 w 284"/>
                <a:gd name="T3" fmla="*/ 3959518 h 513"/>
                <a:gd name="T4" fmla="*/ 2487893 w 284"/>
                <a:gd name="T5" fmla="*/ 4779987 h 513"/>
                <a:gd name="T6" fmla="*/ 2509956 w 284"/>
                <a:gd name="T7" fmla="*/ 4805386 h 513"/>
                <a:gd name="T8" fmla="*/ 2144480 w 284"/>
                <a:gd name="T9" fmla="*/ 4507155 h 513"/>
                <a:gd name="T10" fmla="*/ 2112166 w 284"/>
                <a:gd name="T11" fmla="*/ 4475414 h 513"/>
                <a:gd name="T12" fmla="*/ 950747 w 284"/>
                <a:gd name="T13" fmla="*/ 3449350 h 513"/>
                <a:gd name="T14" fmla="*/ 354957 w 284"/>
                <a:gd name="T15" fmla="*/ 2799992 h 513"/>
                <a:gd name="T16" fmla="*/ 226170 w 284"/>
                <a:gd name="T17" fmla="*/ 2799992 h 513"/>
                <a:gd name="T18" fmla="*/ 404154 w 284"/>
                <a:gd name="T19" fmla="*/ 3286996 h 513"/>
                <a:gd name="T20" fmla="*/ 1192857 w 284"/>
                <a:gd name="T21" fmla="*/ 4507155 h 513"/>
                <a:gd name="T22" fmla="*/ 1951968 w 284"/>
                <a:gd name="T23" fmla="*/ 5150461 h 513"/>
                <a:gd name="T24" fmla="*/ 1270133 w 284"/>
                <a:gd name="T25" fmla="*/ 4211188 h 513"/>
                <a:gd name="T26" fmla="*/ 684917 w 284"/>
                <a:gd name="T27" fmla="*/ 3376179 h 513"/>
                <a:gd name="T28" fmla="*/ 894384 w 284"/>
                <a:gd name="T29" fmla="*/ 3470225 h 513"/>
                <a:gd name="T30" fmla="*/ 476559 w 284"/>
                <a:gd name="T31" fmla="*/ 2289720 h 513"/>
                <a:gd name="T32" fmla="*/ 894384 w 284"/>
                <a:gd name="T33" fmla="*/ 3405845 h 513"/>
                <a:gd name="T34" fmla="*/ 327088 w 284"/>
                <a:gd name="T35" fmla="*/ 2289720 h 513"/>
                <a:gd name="T36" fmla="*/ 277682 w 284"/>
                <a:gd name="T37" fmla="*/ 2156014 h 513"/>
                <a:gd name="T38" fmla="*/ 1332379 w 284"/>
                <a:gd name="T39" fmla="*/ 896173 h 513"/>
                <a:gd name="T40" fmla="*/ 1449599 w 284"/>
                <a:gd name="T41" fmla="*/ 1029243 h 513"/>
                <a:gd name="T42" fmla="*/ 735599 w 284"/>
                <a:gd name="T43" fmla="*/ 2118111 h 513"/>
                <a:gd name="T44" fmla="*/ 596666 w 284"/>
                <a:gd name="T45" fmla="*/ 2368138 h 513"/>
                <a:gd name="T46" fmla="*/ 87850 w 284"/>
                <a:gd name="T47" fmla="*/ 1773873 h 513"/>
                <a:gd name="T48" fmla="*/ 148707 w 284"/>
                <a:gd name="T49" fmla="*/ 2435181 h 513"/>
                <a:gd name="T50" fmla="*/ 447195 w 284"/>
                <a:gd name="T51" fmla="*/ 1029243 h 513"/>
                <a:gd name="T52" fmla="*/ 513503 w 284"/>
                <a:gd name="T53" fmla="*/ 756351 h 513"/>
                <a:gd name="T54" fmla="*/ 503450 w 284"/>
                <a:gd name="T55" fmla="*/ 553666 h 513"/>
                <a:gd name="T56" fmla="*/ 813491 w 284"/>
                <a:gd name="T57" fmla="*/ 521815 h 513"/>
                <a:gd name="T58" fmla="*/ 607392 w 284"/>
                <a:gd name="T59" fmla="*/ 504249 h 513"/>
                <a:gd name="T60" fmla="*/ 503450 w 284"/>
                <a:gd name="T61" fmla="*/ 553666 h 513"/>
                <a:gd name="T62" fmla="*/ 503450 w 284"/>
                <a:gd name="T63" fmla="*/ 808557 h 513"/>
                <a:gd name="T64" fmla="*/ 349365 w 284"/>
                <a:gd name="T65" fmla="*/ 1220263 h 513"/>
                <a:gd name="T66" fmla="*/ 137917 w 284"/>
                <a:gd name="T67" fmla="*/ 1721068 h 513"/>
                <a:gd name="T68" fmla="*/ 386454 w 284"/>
                <a:gd name="T69" fmla="*/ 3029170 h 513"/>
                <a:gd name="T70" fmla="*/ 674127 w 284"/>
                <a:gd name="T71" fmla="*/ 2799992 h 513"/>
                <a:gd name="T72" fmla="*/ 929537 w 284"/>
                <a:gd name="T73" fmla="*/ 1644378 h 513"/>
                <a:gd name="T74" fmla="*/ 1337975 w 284"/>
                <a:gd name="T75" fmla="*/ 1008029 h 513"/>
                <a:gd name="T76" fmla="*/ 524262 w 284"/>
                <a:gd name="T77" fmla="*/ 1936447 h 513"/>
                <a:gd name="T78" fmla="*/ 607392 w 284"/>
                <a:gd name="T79" fmla="*/ 1017529 h 513"/>
                <a:gd name="T80" fmla="*/ 436413 w 284"/>
                <a:gd name="T81" fmla="*/ 2713874 h 513"/>
                <a:gd name="T82" fmla="*/ 779846 w 284"/>
                <a:gd name="T83" fmla="*/ 2879083 h 513"/>
                <a:gd name="T84" fmla="*/ 1974249 w 284"/>
                <a:gd name="T85" fmla="*/ 4825623 h 513"/>
                <a:gd name="T86" fmla="*/ 2144480 w 284"/>
                <a:gd name="T87" fmla="*/ 4805386 h 513"/>
                <a:gd name="T88" fmla="*/ 1708039 w 284"/>
                <a:gd name="T89" fmla="*/ 4524000 h 513"/>
                <a:gd name="T90" fmla="*/ 833691 w 284"/>
                <a:gd name="T91" fmla="*/ 3861749 h 513"/>
                <a:gd name="T92" fmla="*/ 108548 w 284"/>
                <a:gd name="T93" fmla="*/ 2962346 h 513"/>
                <a:gd name="T94" fmla="*/ 1217837 w 284"/>
                <a:gd name="T95" fmla="*/ 4564565 h 513"/>
                <a:gd name="T96" fmla="*/ 1715720 w 284"/>
                <a:gd name="T97" fmla="*/ 4866915 h 513"/>
                <a:gd name="T98" fmla="*/ 1785137 w 284"/>
                <a:gd name="T99" fmla="*/ 4626123 h 513"/>
                <a:gd name="T100" fmla="*/ 1747977 w 284"/>
                <a:gd name="T101" fmla="*/ 4324121 h 513"/>
                <a:gd name="T102" fmla="*/ 1856634 w 284"/>
                <a:gd name="T103" fmla="*/ 4324121 h 513"/>
                <a:gd name="T104" fmla="*/ 2200851 w 284"/>
                <a:gd name="T105" fmla="*/ 4585568 h 513"/>
                <a:gd name="T106" fmla="*/ 2450820 w 284"/>
                <a:gd name="T107" fmla="*/ 4769737 h 513"/>
                <a:gd name="T108" fmla="*/ 2808674 w 284"/>
                <a:gd name="T109" fmla="*/ 5090498 h 513"/>
                <a:gd name="T110" fmla="*/ 2738833 w 284"/>
                <a:gd name="T111" fmla="*/ 5118268 h 513"/>
                <a:gd name="T112" fmla="*/ 1644191 w 284"/>
                <a:gd name="T113" fmla="*/ 3892039 h 513"/>
                <a:gd name="T114" fmla="*/ 862897 w 284"/>
                <a:gd name="T115" fmla="*/ 3029170 h 5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4" h="513">
                  <a:moveTo>
                    <a:pt x="95" y="260"/>
                  </a:moveTo>
                  <a:cubicBezTo>
                    <a:pt x="109" y="288"/>
                    <a:pt x="123" y="316"/>
                    <a:pt x="137" y="344"/>
                  </a:cubicBezTo>
                  <a:cubicBezTo>
                    <a:pt x="145" y="358"/>
                    <a:pt x="152" y="372"/>
                    <a:pt x="160" y="386"/>
                  </a:cubicBezTo>
                  <a:cubicBezTo>
                    <a:pt x="163" y="392"/>
                    <a:pt x="167" y="398"/>
                    <a:pt x="171" y="405"/>
                  </a:cubicBezTo>
                  <a:cubicBezTo>
                    <a:pt x="175" y="411"/>
                    <a:pt x="179" y="418"/>
                    <a:pt x="182" y="425"/>
                  </a:cubicBezTo>
                  <a:cubicBezTo>
                    <a:pt x="182" y="425"/>
                    <a:pt x="183" y="424"/>
                    <a:pt x="183" y="423"/>
                  </a:cubicBezTo>
                  <a:cubicBezTo>
                    <a:pt x="178" y="420"/>
                    <a:pt x="173" y="415"/>
                    <a:pt x="169" y="410"/>
                  </a:cubicBezTo>
                  <a:cubicBezTo>
                    <a:pt x="165" y="404"/>
                    <a:pt x="161" y="399"/>
                    <a:pt x="157" y="393"/>
                  </a:cubicBezTo>
                  <a:cubicBezTo>
                    <a:pt x="146" y="379"/>
                    <a:pt x="136" y="365"/>
                    <a:pt x="126" y="351"/>
                  </a:cubicBezTo>
                  <a:cubicBezTo>
                    <a:pt x="115" y="336"/>
                    <a:pt x="105" y="322"/>
                    <a:pt x="95" y="307"/>
                  </a:cubicBezTo>
                  <a:cubicBezTo>
                    <a:pt x="85" y="292"/>
                    <a:pt x="75" y="277"/>
                    <a:pt x="66" y="262"/>
                  </a:cubicBezTo>
                  <a:cubicBezTo>
                    <a:pt x="61" y="255"/>
                    <a:pt x="56" y="247"/>
                    <a:pt x="52" y="239"/>
                  </a:cubicBezTo>
                  <a:cubicBezTo>
                    <a:pt x="46" y="231"/>
                    <a:pt x="42" y="223"/>
                    <a:pt x="39" y="214"/>
                  </a:cubicBezTo>
                  <a:cubicBezTo>
                    <a:pt x="39" y="214"/>
                    <a:pt x="38" y="215"/>
                    <a:pt x="37" y="215"/>
                  </a:cubicBezTo>
                  <a:cubicBezTo>
                    <a:pt x="48" y="227"/>
                    <a:pt x="56" y="241"/>
                    <a:pt x="65" y="255"/>
                  </a:cubicBezTo>
                  <a:cubicBezTo>
                    <a:pt x="73" y="269"/>
                    <a:pt x="82" y="283"/>
                    <a:pt x="92" y="297"/>
                  </a:cubicBezTo>
                  <a:cubicBezTo>
                    <a:pt x="111" y="325"/>
                    <a:pt x="133" y="353"/>
                    <a:pt x="156" y="378"/>
                  </a:cubicBezTo>
                  <a:cubicBezTo>
                    <a:pt x="172" y="396"/>
                    <a:pt x="189" y="413"/>
                    <a:pt x="205" y="430"/>
                  </a:cubicBezTo>
                  <a:cubicBezTo>
                    <a:pt x="211" y="437"/>
                    <a:pt x="217" y="445"/>
                    <a:pt x="224" y="453"/>
                  </a:cubicBezTo>
                  <a:cubicBezTo>
                    <a:pt x="229" y="459"/>
                    <a:pt x="235" y="466"/>
                    <a:pt x="243" y="470"/>
                  </a:cubicBezTo>
                  <a:cubicBezTo>
                    <a:pt x="244" y="471"/>
                    <a:pt x="245" y="469"/>
                    <a:pt x="244" y="468"/>
                  </a:cubicBezTo>
                  <a:cubicBezTo>
                    <a:pt x="224" y="441"/>
                    <a:pt x="199" y="417"/>
                    <a:pt x="176" y="393"/>
                  </a:cubicBezTo>
                  <a:cubicBezTo>
                    <a:pt x="151" y="368"/>
                    <a:pt x="127" y="342"/>
                    <a:pt x="103" y="316"/>
                  </a:cubicBezTo>
                  <a:cubicBezTo>
                    <a:pt x="97" y="309"/>
                    <a:pt x="91" y="302"/>
                    <a:pt x="84" y="295"/>
                  </a:cubicBezTo>
                  <a:cubicBezTo>
                    <a:pt x="79" y="289"/>
                    <a:pt x="72" y="282"/>
                    <a:pt x="69" y="273"/>
                  </a:cubicBezTo>
                  <a:cubicBezTo>
                    <a:pt x="69" y="274"/>
                    <a:pt x="68" y="275"/>
                    <a:pt x="67" y="275"/>
                  </a:cubicBezTo>
                  <a:cubicBezTo>
                    <a:pt x="80" y="281"/>
                    <a:pt x="89" y="293"/>
                    <a:pt x="97" y="303"/>
                  </a:cubicBezTo>
                  <a:cubicBezTo>
                    <a:pt x="108" y="315"/>
                    <a:pt x="120" y="328"/>
                    <a:pt x="131" y="340"/>
                  </a:cubicBezTo>
                  <a:cubicBezTo>
                    <a:pt x="143" y="354"/>
                    <a:pt x="155" y="367"/>
                    <a:pt x="166" y="381"/>
                  </a:cubicBezTo>
                  <a:cubicBezTo>
                    <a:pt x="177" y="393"/>
                    <a:pt x="188" y="405"/>
                    <a:pt x="198" y="418"/>
                  </a:cubicBezTo>
                  <a:cubicBezTo>
                    <a:pt x="223" y="449"/>
                    <a:pt x="246" y="482"/>
                    <a:pt x="276" y="509"/>
                  </a:cubicBezTo>
                  <a:cubicBezTo>
                    <a:pt x="277" y="509"/>
                    <a:pt x="279" y="508"/>
                    <a:pt x="278" y="507"/>
                  </a:cubicBezTo>
                  <a:cubicBezTo>
                    <a:pt x="272" y="494"/>
                    <a:pt x="261" y="484"/>
                    <a:pt x="251" y="474"/>
                  </a:cubicBezTo>
                  <a:cubicBezTo>
                    <a:pt x="240" y="460"/>
                    <a:pt x="227" y="447"/>
                    <a:pt x="215" y="435"/>
                  </a:cubicBezTo>
                  <a:cubicBezTo>
                    <a:pt x="190" y="409"/>
                    <a:pt x="165" y="383"/>
                    <a:pt x="140" y="357"/>
                  </a:cubicBezTo>
                  <a:cubicBezTo>
                    <a:pt x="127" y="344"/>
                    <a:pt x="113" y="333"/>
                    <a:pt x="104" y="318"/>
                  </a:cubicBezTo>
                  <a:cubicBezTo>
                    <a:pt x="103" y="319"/>
                    <a:pt x="103" y="320"/>
                    <a:pt x="102" y="320"/>
                  </a:cubicBezTo>
                  <a:cubicBezTo>
                    <a:pt x="109" y="324"/>
                    <a:pt x="114" y="329"/>
                    <a:pt x="119" y="334"/>
                  </a:cubicBezTo>
                  <a:cubicBezTo>
                    <a:pt x="124" y="340"/>
                    <a:pt x="129" y="345"/>
                    <a:pt x="134" y="351"/>
                  </a:cubicBezTo>
                  <a:cubicBezTo>
                    <a:pt x="147" y="364"/>
                    <a:pt x="160" y="377"/>
                    <a:pt x="172" y="390"/>
                  </a:cubicBezTo>
                  <a:cubicBezTo>
                    <a:pt x="198" y="415"/>
                    <a:pt x="222" y="442"/>
                    <a:pt x="247" y="467"/>
                  </a:cubicBezTo>
                  <a:cubicBezTo>
                    <a:pt x="259" y="479"/>
                    <a:pt x="274" y="490"/>
                    <a:pt x="281" y="506"/>
                  </a:cubicBezTo>
                  <a:cubicBezTo>
                    <a:pt x="281" y="505"/>
                    <a:pt x="282" y="505"/>
                    <a:pt x="283" y="504"/>
                  </a:cubicBezTo>
                  <a:cubicBezTo>
                    <a:pt x="270" y="499"/>
                    <a:pt x="261" y="487"/>
                    <a:pt x="253" y="477"/>
                  </a:cubicBezTo>
                  <a:cubicBezTo>
                    <a:pt x="242" y="464"/>
                    <a:pt x="231" y="453"/>
                    <a:pt x="220" y="440"/>
                  </a:cubicBezTo>
                  <a:cubicBezTo>
                    <a:pt x="196" y="414"/>
                    <a:pt x="174" y="387"/>
                    <a:pt x="153" y="359"/>
                  </a:cubicBezTo>
                  <a:cubicBezTo>
                    <a:pt x="122" y="318"/>
                    <a:pt x="92" y="277"/>
                    <a:pt x="66" y="232"/>
                  </a:cubicBezTo>
                  <a:cubicBezTo>
                    <a:pt x="65" y="233"/>
                    <a:pt x="65" y="233"/>
                    <a:pt x="64" y="234"/>
                  </a:cubicBezTo>
                  <a:cubicBezTo>
                    <a:pt x="84" y="261"/>
                    <a:pt x="100" y="290"/>
                    <a:pt x="117" y="319"/>
                  </a:cubicBezTo>
                  <a:cubicBezTo>
                    <a:pt x="126" y="333"/>
                    <a:pt x="135" y="347"/>
                    <a:pt x="145" y="360"/>
                  </a:cubicBezTo>
                  <a:cubicBezTo>
                    <a:pt x="155" y="373"/>
                    <a:pt x="166" y="385"/>
                    <a:pt x="177" y="397"/>
                  </a:cubicBezTo>
                  <a:cubicBezTo>
                    <a:pt x="201" y="422"/>
                    <a:pt x="226" y="446"/>
                    <a:pt x="245" y="475"/>
                  </a:cubicBezTo>
                  <a:cubicBezTo>
                    <a:pt x="245" y="474"/>
                    <a:pt x="246" y="473"/>
                    <a:pt x="246" y="473"/>
                  </a:cubicBezTo>
                  <a:cubicBezTo>
                    <a:pt x="240" y="471"/>
                    <a:pt x="235" y="466"/>
                    <a:pt x="231" y="461"/>
                  </a:cubicBezTo>
                  <a:cubicBezTo>
                    <a:pt x="226" y="457"/>
                    <a:pt x="221" y="452"/>
                    <a:pt x="216" y="447"/>
                  </a:cubicBezTo>
                  <a:cubicBezTo>
                    <a:pt x="203" y="435"/>
                    <a:pt x="190" y="423"/>
                    <a:pt x="178" y="410"/>
                  </a:cubicBezTo>
                  <a:cubicBezTo>
                    <a:pt x="153" y="384"/>
                    <a:pt x="131" y="357"/>
                    <a:pt x="108" y="329"/>
                  </a:cubicBezTo>
                  <a:cubicBezTo>
                    <a:pt x="94" y="311"/>
                    <a:pt x="80" y="294"/>
                    <a:pt x="65" y="276"/>
                  </a:cubicBezTo>
                  <a:cubicBezTo>
                    <a:pt x="64" y="274"/>
                    <a:pt x="62" y="276"/>
                    <a:pt x="63" y="278"/>
                  </a:cubicBezTo>
                  <a:cubicBezTo>
                    <a:pt x="82" y="306"/>
                    <a:pt x="105" y="333"/>
                    <a:pt x="127" y="359"/>
                  </a:cubicBezTo>
                  <a:cubicBezTo>
                    <a:pt x="150" y="385"/>
                    <a:pt x="172" y="412"/>
                    <a:pt x="197" y="437"/>
                  </a:cubicBezTo>
                  <a:cubicBezTo>
                    <a:pt x="204" y="444"/>
                    <a:pt x="211" y="452"/>
                    <a:pt x="219" y="459"/>
                  </a:cubicBezTo>
                  <a:cubicBezTo>
                    <a:pt x="227" y="466"/>
                    <a:pt x="235" y="473"/>
                    <a:pt x="245" y="477"/>
                  </a:cubicBezTo>
                  <a:cubicBezTo>
                    <a:pt x="246" y="477"/>
                    <a:pt x="247" y="476"/>
                    <a:pt x="246" y="475"/>
                  </a:cubicBezTo>
                  <a:cubicBezTo>
                    <a:pt x="242" y="469"/>
                    <a:pt x="237" y="464"/>
                    <a:pt x="231" y="459"/>
                  </a:cubicBezTo>
                  <a:cubicBezTo>
                    <a:pt x="225" y="454"/>
                    <a:pt x="219" y="449"/>
                    <a:pt x="213" y="444"/>
                  </a:cubicBezTo>
                  <a:cubicBezTo>
                    <a:pt x="199" y="432"/>
                    <a:pt x="186" y="420"/>
                    <a:pt x="174" y="408"/>
                  </a:cubicBezTo>
                  <a:cubicBezTo>
                    <a:pt x="149" y="384"/>
                    <a:pt x="125" y="359"/>
                    <a:pt x="102" y="333"/>
                  </a:cubicBezTo>
                  <a:cubicBezTo>
                    <a:pt x="87" y="316"/>
                    <a:pt x="73" y="298"/>
                    <a:pt x="60" y="278"/>
                  </a:cubicBezTo>
                  <a:cubicBezTo>
                    <a:pt x="59" y="279"/>
                    <a:pt x="58" y="280"/>
                    <a:pt x="57" y="280"/>
                  </a:cubicBezTo>
                  <a:cubicBezTo>
                    <a:pt x="77" y="308"/>
                    <a:pt x="99" y="334"/>
                    <a:pt x="122" y="359"/>
                  </a:cubicBezTo>
                  <a:cubicBezTo>
                    <a:pt x="146" y="385"/>
                    <a:pt x="168" y="411"/>
                    <a:pt x="193" y="436"/>
                  </a:cubicBezTo>
                  <a:cubicBezTo>
                    <a:pt x="201" y="445"/>
                    <a:pt x="210" y="453"/>
                    <a:pt x="218" y="462"/>
                  </a:cubicBezTo>
                  <a:cubicBezTo>
                    <a:pt x="226" y="469"/>
                    <a:pt x="233" y="477"/>
                    <a:pt x="243" y="481"/>
                  </a:cubicBezTo>
                  <a:cubicBezTo>
                    <a:pt x="244" y="481"/>
                    <a:pt x="246" y="480"/>
                    <a:pt x="245" y="479"/>
                  </a:cubicBezTo>
                  <a:cubicBezTo>
                    <a:pt x="222" y="455"/>
                    <a:pt x="197" y="434"/>
                    <a:pt x="171" y="413"/>
                  </a:cubicBezTo>
                  <a:cubicBezTo>
                    <a:pt x="145" y="391"/>
                    <a:pt x="120" y="367"/>
                    <a:pt x="96" y="342"/>
                  </a:cubicBezTo>
                  <a:cubicBezTo>
                    <a:pt x="88" y="333"/>
                    <a:pt x="80" y="324"/>
                    <a:pt x="72" y="315"/>
                  </a:cubicBezTo>
                  <a:cubicBezTo>
                    <a:pt x="65" y="307"/>
                    <a:pt x="58" y="299"/>
                    <a:pt x="49" y="294"/>
                  </a:cubicBezTo>
                  <a:cubicBezTo>
                    <a:pt x="48" y="294"/>
                    <a:pt x="47" y="295"/>
                    <a:pt x="47" y="296"/>
                  </a:cubicBezTo>
                  <a:cubicBezTo>
                    <a:pt x="61" y="323"/>
                    <a:pt x="84" y="344"/>
                    <a:pt x="105" y="365"/>
                  </a:cubicBezTo>
                  <a:cubicBezTo>
                    <a:pt x="129" y="387"/>
                    <a:pt x="152" y="410"/>
                    <a:pt x="176" y="431"/>
                  </a:cubicBezTo>
                  <a:cubicBezTo>
                    <a:pt x="193" y="446"/>
                    <a:pt x="211" y="461"/>
                    <a:pt x="229" y="475"/>
                  </a:cubicBezTo>
                  <a:cubicBezTo>
                    <a:pt x="230" y="476"/>
                    <a:pt x="232" y="474"/>
                    <a:pt x="230" y="472"/>
                  </a:cubicBezTo>
                  <a:cubicBezTo>
                    <a:pt x="205" y="449"/>
                    <a:pt x="179" y="428"/>
                    <a:pt x="153" y="405"/>
                  </a:cubicBezTo>
                  <a:cubicBezTo>
                    <a:pt x="128" y="381"/>
                    <a:pt x="104" y="356"/>
                    <a:pt x="81" y="330"/>
                  </a:cubicBezTo>
                  <a:cubicBezTo>
                    <a:pt x="66" y="312"/>
                    <a:pt x="52" y="294"/>
                    <a:pt x="38" y="276"/>
                  </a:cubicBezTo>
                  <a:cubicBezTo>
                    <a:pt x="38" y="277"/>
                    <a:pt x="37" y="277"/>
                    <a:pt x="36" y="278"/>
                  </a:cubicBezTo>
                  <a:cubicBezTo>
                    <a:pt x="48" y="289"/>
                    <a:pt x="56" y="304"/>
                    <a:pt x="65" y="317"/>
                  </a:cubicBezTo>
                  <a:cubicBezTo>
                    <a:pt x="75" y="332"/>
                    <a:pt x="85" y="346"/>
                    <a:pt x="96" y="360"/>
                  </a:cubicBezTo>
                  <a:cubicBezTo>
                    <a:pt x="106" y="374"/>
                    <a:pt x="116" y="386"/>
                    <a:pt x="126" y="400"/>
                  </a:cubicBezTo>
                  <a:cubicBezTo>
                    <a:pt x="134" y="410"/>
                    <a:pt x="142" y="422"/>
                    <a:pt x="150" y="432"/>
                  </a:cubicBezTo>
                  <a:cubicBezTo>
                    <a:pt x="167" y="454"/>
                    <a:pt x="187" y="476"/>
                    <a:pt x="212" y="487"/>
                  </a:cubicBezTo>
                  <a:cubicBezTo>
                    <a:pt x="213" y="488"/>
                    <a:pt x="214" y="487"/>
                    <a:pt x="214" y="486"/>
                  </a:cubicBezTo>
                  <a:cubicBezTo>
                    <a:pt x="208" y="474"/>
                    <a:pt x="196" y="467"/>
                    <a:pt x="186" y="460"/>
                  </a:cubicBezTo>
                  <a:cubicBezTo>
                    <a:pt x="172" y="451"/>
                    <a:pt x="160" y="440"/>
                    <a:pt x="148" y="429"/>
                  </a:cubicBezTo>
                  <a:cubicBezTo>
                    <a:pt x="122" y="406"/>
                    <a:pt x="100" y="379"/>
                    <a:pt x="79" y="352"/>
                  </a:cubicBezTo>
                  <a:cubicBezTo>
                    <a:pt x="68" y="338"/>
                    <a:pt x="58" y="325"/>
                    <a:pt x="48" y="310"/>
                  </a:cubicBezTo>
                  <a:cubicBezTo>
                    <a:pt x="42" y="299"/>
                    <a:pt x="34" y="285"/>
                    <a:pt x="23" y="278"/>
                  </a:cubicBezTo>
                  <a:cubicBezTo>
                    <a:pt x="22" y="278"/>
                    <a:pt x="20" y="278"/>
                    <a:pt x="21" y="280"/>
                  </a:cubicBezTo>
                  <a:cubicBezTo>
                    <a:pt x="22" y="286"/>
                    <a:pt x="25" y="292"/>
                    <a:pt x="28" y="297"/>
                  </a:cubicBezTo>
                  <a:cubicBezTo>
                    <a:pt x="32" y="303"/>
                    <a:pt x="37" y="309"/>
                    <a:pt x="40" y="315"/>
                  </a:cubicBezTo>
                  <a:cubicBezTo>
                    <a:pt x="50" y="330"/>
                    <a:pt x="60" y="344"/>
                    <a:pt x="71" y="359"/>
                  </a:cubicBezTo>
                  <a:cubicBezTo>
                    <a:pt x="92" y="388"/>
                    <a:pt x="114" y="416"/>
                    <a:pt x="137" y="443"/>
                  </a:cubicBezTo>
                  <a:cubicBezTo>
                    <a:pt x="143" y="451"/>
                    <a:pt x="148" y="458"/>
                    <a:pt x="155" y="464"/>
                  </a:cubicBezTo>
                  <a:cubicBezTo>
                    <a:pt x="161" y="470"/>
                    <a:pt x="167" y="476"/>
                    <a:pt x="171" y="484"/>
                  </a:cubicBezTo>
                  <a:cubicBezTo>
                    <a:pt x="171" y="484"/>
                    <a:pt x="172" y="483"/>
                    <a:pt x="173" y="483"/>
                  </a:cubicBezTo>
                  <a:cubicBezTo>
                    <a:pt x="150" y="457"/>
                    <a:pt x="125" y="434"/>
                    <a:pt x="101" y="408"/>
                  </a:cubicBezTo>
                  <a:cubicBezTo>
                    <a:pt x="90" y="396"/>
                    <a:pt x="79" y="382"/>
                    <a:pt x="69" y="368"/>
                  </a:cubicBezTo>
                  <a:cubicBezTo>
                    <a:pt x="59" y="354"/>
                    <a:pt x="51" y="340"/>
                    <a:pt x="41" y="326"/>
                  </a:cubicBezTo>
                  <a:cubicBezTo>
                    <a:pt x="35" y="317"/>
                    <a:pt x="28" y="308"/>
                    <a:pt x="24" y="297"/>
                  </a:cubicBezTo>
                  <a:cubicBezTo>
                    <a:pt x="24" y="298"/>
                    <a:pt x="23" y="298"/>
                    <a:pt x="22" y="299"/>
                  </a:cubicBezTo>
                  <a:cubicBezTo>
                    <a:pt x="43" y="323"/>
                    <a:pt x="57" y="353"/>
                    <a:pt x="75" y="380"/>
                  </a:cubicBezTo>
                  <a:cubicBezTo>
                    <a:pt x="94" y="409"/>
                    <a:pt x="116" y="435"/>
                    <a:pt x="134" y="465"/>
                  </a:cubicBezTo>
                  <a:cubicBezTo>
                    <a:pt x="135" y="464"/>
                    <a:pt x="135" y="464"/>
                    <a:pt x="136" y="463"/>
                  </a:cubicBezTo>
                  <a:cubicBezTo>
                    <a:pt x="113" y="441"/>
                    <a:pt x="97" y="414"/>
                    <a:pt x="79" y="389"/>
                  </a:cubicBezTo>
                  <a:cubicBezTo>
                    <a:pt x="59" y="361"/>
                    <a:pt x="37" y="335"/>
                    <a:pt x="21" y="306"/>
                  </a:cubicBezTo>
                  <a:cubicBezTo>
                    <a:pt x="18" y="301"/>
                    <a:pt x="16" y="297"/>
                    <a:pt x="14" y="292"/>
                  </a:cubicBezTo>
                  <a:cubicBezTo>
                    <a:pt x="13" y="293"/>
                    <a:pt x="12" y="293"/>
                    <a:pt x="11" y="294"/>
                  </a:cubicBezTo>
                  <a:cubicBezTo>
                    <a:pt x="33" y="316"/>
                    <a:pt x="48" y="344"/>
                    <a:pt x="65" y="369"/>
                  </a:cubicBezTo>
                  <a:cubicBezTo>
                    <a:pt x="83" y="395"/>
                    <a:pt x="107" y="418"/>
                    <a:pt x="120" y="447"/>
                  </a:cubicBezTo>
                  <a:cubicBezTo>
                    <a:pt x="120" y="447"/>
                    <a:pt x="121" y="447"/>
                    <a:pt x="122" y="446"/>
                  </a:cubicBezTo>
                  <a:cubicBezTo>
                    <a:pt x="100" y="422"/>
                    <a:pt x="83" y="394"/>
                    <a:pt x="65" y="367"/>
                  </a:cubicBezTo>
                  <a:cubicBezTo>
                    <a:pt x="55" y="352"/>
                    <a:pt x="45" y="337"/>
                    <a:pt x="35" y="322"/>
                  </a:cubicBezTo>
                  <a:cubicBezTo>
                    <a:pt x="30" y="315"/>
                    <a:pt x="25" y="307"/>
                    <a:pt x="20" y="300"/>
                  </a:cubicBezTo>
                  <a:cubicBezTo>
                    <a:pt x="16" y="294"/>
                    <a:pt x="10" y="289"/>
                    <a:pt x="6" y="283"/>
                  </a:cubicBezTo>
                  <a:cubicBezTo>
                    <a:pt x="5" y="281"/>
                    <a:pt x="4" y="279"/>
                    <a:pt x="3" y="276"/>
                  </a:cubicBezTo>
                  <a:cubicBezTo>
                    <a:pt x="3" y="277"/>
                    <a:pt x="2" y="277"/>
                    <a:pt x="1" y="277"/>
                  </a:cubicBezTo>
                  <a:cubicBezTo>
                    <a:pt x="23" y="303"/>
                    <a:pt x="42" y="330"/>
                    <a:pt x="62" y="358"/>
                  </a:cubicBezTo>
                  <a:cubicBezTo>
                    <a:pt x="81" y="384"/>
                    <a:pt x="101" y="408"/>
                    <a:pt x="121" y="433"/>
                  </a:cubicBezTo>
                  <a:cubicBezTo>
                    <a:pt x="143" y="462"/>
                    <a:pt x="166" y="490"/>
                    <a:pt x="195" y="512"/>
                  </a:cubicBezTo>
                  <a:cubicBezTo>
                    <a:pt x="196" y="513"/>
                    <a:pt x="198" y="512"/>
                    <a:pt x="197" y="511"/>
                  </a:cubicBezTo>
                  <a:cubicBezTo>
                    <a:pt x="195" y="504"/>
                    <a:pt x="190" y="498"/>
                    <a:pt x="185" y="493"/>
                  </a:cubicBezTo>
                  <a:cubicBezTo>
                    <a:pt x="179" y="487"/>
                    <a:pt x="174" y="480"/>
                    <a:pt x="168" y="474"/>
                  </a:cubicBezTo>
                  <a:cubicBezTo>
                    <a:pt x="156" y="460"/>
                    <a:pt x="144" y="447"/>
                    <a:pt x="133" y="433"/>
                  </a:cubicBezTo>
                  <a:cubicBezTo>
                    <a:pt x="121" y="420"/>
                    <a:pt x="110" y="407"/>
                    <a:pt x="98" y="394"/>
                  </a:cubicBezTo>
                  <a:cubicBezTo>
                    <a:pt x="92" y="387"/>
                    <a:pt x="85" y="381"/>
                    <a:pt x="79" y="374"/>
                  </a:cubicBezTo>
                  <a:cubicBezTo>
                    <a:pt x="74" y="369"/>
                    <a:pt x="68" y="364"/>
                    <a:pt x="63" y="359"/>
                  </a:cubicBezTo>
                  <a:cubicBezTo>
                    <a:pt x="60" y="356"/>
                    <a:pt x="58" y="352"/>
                    <a:pt x="56" y="349"/>
                  </a:cubicBezTo>
                  <a:cubicBezTo>
                    <a:pt x="55" y="349"/>
                    <a:pt x="54" y="350"/>
                    <a:pt x="54" y="350"/>
                  </a:cubicBezTo>
                  <a:cubicBezTo>
                    <a:pt x="60" y="353"/>
                    <a:pt x="65" y="359"/>
                    <a:pt x="70" y="364"/>
                  </a:cubicBezTo>
                  <a:cubicBezTo>
                    <a:pt x="76" y="370"/>
                    <a:pt x="82" y="375"/>
                    <a:pt x="89" y="381"/>
                  </a:cubicBezTo>
                  <a:cubicBezTo>
                    <a:pt x="102" y="393"/>
                    <a:pt x="115" y="405"/>
                    <a:pt x="128" y="418"/>
                  </a:cubicBezTo>
                  <a:cubicBezTo>
                    <a:pt x="149" y="438"/>
                    <a:pt x="167" y="461"/>
                    <a:pt x="191" y="478"/>
                  </a:cubicBezTo>
                  <a:cubicBezTo>
                    <a:pt x="194" y="481"/>
                    <a:pt x="197" y="483"/>
                    <a:pt x="201" y="485"/>
                  </a:cubicBezTo>
                  <a:cubicBezTo>
                    <a:pt x="202" y="485"/>
                    <a:pt x="203" y="484"/>
                    <a:pt x="202" y="483"/>
                  </a:cubicBezTo>
                  <a:cubicBezTo>
                    <a:pt x="200" y="476"/>
                    <a:pt x="195" y="470"/>
                    <a:pt x="190" y="465"/>
                  </a:cubicBezTo>
                  <a:cubicBezTo>
                    <a:pt x="184" y="459"/>
                    <a:pt x="179" y="453"/>
                    <a:pt x="173" y="447"/>
                  </a:cubicBezTo>
                  <a:cubicBezTo>
                    <a:pt x="161" y="434"/>
                    <a:pt x="149" y="420"/>
                    <a:pt x="137" y="407"/>
                  </a:cubicBezTo>
                  <a:cubicBezTo>
                    <a:pt x="114" y="383"/>
                    <a:pt x="89" y="361"/>
                    <a:pt x="66" y="337"/>
                  </a:cubicBezTo>
                  <a:cubicBezTo>
                    <a:pt x="55" y="326"/>
                    <a:pt x="45" y="314"/>
                    <a:pt x="36" y="300"/>
                  </a:cubicBezTo>
                  <a:cubicBezTo>
                    <a:pt x="35" y="301"/>
                    <a:pt x="35" y="302"/>
                    <a:pt x="34" y="303"/>
                  </a:cubicBezTo>
                  <a:cubicBezTo>
                    <a:pt x="41" y="306"/>
                    <a:pt x="47" y="312"/>
                    <a:pt x="52" y="317"/>
                  </a:cubicBezTo>
                  <a:cubicBezTo>
                    <a:pt x="58" y="323"/>
                    <a:pt x="63" y="329"/>
                    <a:pt x="69" y="335"/>
                  </a:cubicBezTo>
                  <a:cubicBezTo>
                    <a:pt x="81" y="348"/>
                    <a:pt x="93" y="361"/>
                    <a:pt x="105" y="374"/>
                  </a:cubicBezTo>
                  <a:cubicBezTo>
                    <a:pt x="128" y="400"/>
                    <a:pt x="152" y="427"/>
                    <a:pt x="177" y="452"/>
                  </a:cubicBezTo>
                  <a:cubicBezTo>
                    <a:pt x="186" y="461"/>
                    <a:pt x="195" y="470"/>
                    <a:pt x="205" y="478"/>
                  </a:cubicBezTo>
                  <a:cubicBezTo>
                    <a:pt x="212" y="485"/>
                    <a:pt x="219" y="494"/>
                    <a:pt x="228" y="498"/>
                  </a:cubicBezTo>
                  <a:cubicBezTo>
                    <a:pt x="229" y="498"/>
                    <a:pt x="230" y="497"/>
                    <a:pt x="230" y="496"/>
                  </a:cubicBezTo>
                  <a:cubicBezTo>
                    <a:pt x="229" y="489"/>
                    <a:pt x="225" y="483"/>
                    <a:pt x="220" y="478"/>
                  </a:cubicBezTo>
                  <a:cubicBezTo>
                    <a:pt x="215" y="472"/>
                    <a:pt x="210" y="465"/>
                    <a:pt x="205" y="459"/>
                  </a:cubicBezTo>
                  <a:cubicBezTo>
                    <a:pt x="193" y="445"/>
                    <a:pt x="182" y="432"/>
                    <a:pt x="170" y="419"/>
                  </a:cubicBezTo>
                  <a:cubicBezTo>
                    <a:pt x="146" y="393"/>
                    <a:pt x="121" y="370"/>
                    <a:pt x="96" y="346"/>
                  </a:cubicBezTo>
                  <a:cubicBezTo>
                    <a:pt x="95" y="345"/>
                    <a:pt x="93" y="343"/>
                    <a:pt x="92" y="342"/>
                  </a:cubicBezTo>
                  <a:cubicBezTo>
                    <a:pt x="91" y="341"/>
                    <a:pt x="89" y="343"/>
                    <a:pt x="90" y="344"/>
                  </a:cubicBezTo>
                  <a:cubicBezTo>
                    <a:pt x="114" y="370"/>
                    <a:pt x="139" y="394"/>
                    <a:pt x="163" y="420"/>
                  </a:cubicBezTo>
                  <a:cubicBezTo>
                    <a:pt x="175" y="433"/>
                    <a:pt x="186" y="447"/>
                    <a:pt x="196" y="461"/>
                  </a:cubicBezTo>
                  <a:cubicBezTo>
                    <a:pt x="201" y="468"/>
                    <a:pt x="206" y="475"/>
                    <a:pt x="212" y="482"/>
                  </a:cubicBezTo>
                  <a:cubicBezTo>
                    <a:pt x="216" y="487"/>
                    <a:pt x="220" y="492"/>
                    <a:pt x="224" y="498"/>
                  </a:cubicBezTo>
                  <a:cubicBezTo>
                    <a:pt x="227" y="502"/>
                    <a:pt x="231" y="506"/>
                    <a:pt x="232" y="512"/>
                  </a:cubicBezTo>
                  <a:cubicBezTo>
                    <a:pt x="232" y="511"/>
                    <a:pt x="233" y="511"/>
                    <a:pt x="233" y="510"/>
                  </a:cubicBezTo>
                  <a:cubicBezTo>
                    <a:pt x="222" y="504"/>
                    <a:pt x="213" y="493"/>
                    <a:pt x="205" y="483"/>
                  </a:cubicBezTo>
                  <a:cubicBezTo>
                    <a:pt x="197" y="472"/>
                    <a:pt x="189" y="460"/>
                    <a:pt x="181" y="449"/>
                  </a:cubicBezTo>
                  <a:cubicBezTo>
                    <a:pt x="160" y="421"/>
                    <a:pt x="139" y="392"/>
                    <a:pt x="120" y="362"/>
                  </a:cubicBezTo>
                  <a:cubicBezTo>
                    <a:pt x="101" y="332"/>
                    <a:pt x="84" y="301"/>
                    <a:pt x="68" y="269"/>
                  </a:cubicBezTo>
                  <a:cubicBezTo>
                    <a:pt x="61" y="255"/>
                    <a:pt x="54" y="241"/>
                    <a:pt x="48" y="227"/>
                  </a:cubicBezTo>
                  <a:cubicBezTo>
                    <a:pt x="45" y="221"/>
                    <a:pt x="42" y="215"/>
                    <a:pt x="40" y="208"/>
                  </a:cubicBezTo>
                  <a:cubicBezTo>
                    <a:pt x="38" y="203"/>
                    <a:pt x="36" y="197"/>
                    <a:pt x="37" y="191"/>
                  </a:cubicBezTo>
                  <a:cubicBezTo>
                    <a:pt x="37" y="190"/>
                    <a:pt x="37" y="190"/>
                    <a:pt x="37" y="190"/>
                  </a:cubicBezTo>
                  <a:cubicBezTo>
                    <a:pt x="36" y="190"/>
                    <a:pt x="35" y="190"/>
                    <a:pt x="35" y="190"/>
                  </a:cubicBezTo>
                  <a:cubicBezTo>
                    <a:pt x="40" y="196"/>
                    <a:pt x="43" y="203"/>
                    <a:pt x="46" y="210"/>
                  </a:cubicBezTo>
                  <a:cubicBezTo>
                    <a:pt x="49" y="218"/>
                    <a:pt x="52" y="226"/>
                    <a:pt x="56" y="234"/>
                  </a:cubicBezTo>
                  <a:cubicBezTo>
                    <a:pt x="62" y="250"/>
                    <a:pt x="69" y="267"/>
                    <a:pt x="75" y="283"/>
                  </a:cubicBezTo>
                  <a:cubicBezTo>
                    <a:pt x="88" y="314"/>
                    <a:pt x="105" y="344"/>
                    <a:pt x="113" y="377"/>
                  </a:cubicBezTo>
                  <a:cubicBezTo>
                    <a:pt x="113" y="378"/>
                    <a:pt x="113" y="379"/>
                    <a:pt x="113" y="379"/>
                  </a:cubicBezTo>
                  <a:cubicBezTo>
                    <a:pt x="114" y="379"/>
                    <a:pt x="115" y="379"/>
                    <a:pt x="116" y="378"/>
                  </a:cubicBezTo>
                  <a:cubicBezTo>
                    <a:pt x="104" y="367"/>
                    <a:pt x="97" y="352"/>
                    <a:pt x="90" y="338"/>
                  </a:cubicBezTo>
                  <a:cubicBezTo>
                    <a:pt x="82" y="323"/>
                    <a:pt x="74" y="307"/>
                    <a:pt x="67" y="290"/>
                  </a:cubicBezTo>
                  <a:cubicBezTo>
                    <a:pt x="53" y="258"/>
                    <a:pt x="40" y="224"/>
                    <a:pt x="33" y="189"/>
                  </a:cubicBezTo>
                  <a:cubicBezTo>
                    <a:pt x="30" y="172"/>
                    <a:pt x="28" y="155"/>
                    <a:pt x="28" y="137"/>
                  </a:cubicBezTo>
                  <a:cubicBezTo>
                    <a:pt x="28" y="123"/>
                    <a:pt x="27" y="107"/>
                    <a:pt x="34" y="94"/>
                  </a:cubicBezTo>
                  <a:cubicBezTo>
                    <a:pt x="33" y="94"/>
                    <a:pt x="32" y="94"/>
                    <a:pt x="31" y="94"/>
                  </a:cubicBezTo>
                  <a:cubicBezTo>
                    <a:pt x="32" y="123"/>
                    <a:pt x="27" y="151"/>
                    <a:pt x="28" y="181"/>
                  </a:cubicBezTo>
                  <a:cubicBezTo>
                    <a:pt x="28" y="196"/>
                    <a:pt x="31" y="210"/>
                    <a:pt x="34" y="225"/>
                  </a:cubicBezTo>
                  <a:cubicBezTo>
                    <a:pt x="37" y="240"/>
                    <a:pt x="41" y="254"/>
                    <a:pt x="42" y="269"/>
                  </a:cubicBezTo>
                  <a:cubicBezTo>
                    <a:pt x="42" y="269"/>
                    <a:pt x="43" y="269"/>
                    <a:pt x="44" y="268"/>
                  </a:cubicBezTo>
                  <a:cubicBezTo>
                    <a:pt x="40" y="264"/>
                    <a:pt x="39" y="257"/>
                    <a:pt x="38" y="251"/>
                  </a:cubicBezTo>
                  <a:cubicBezTo>
                    <a:pt x="36" y="243"/>
                    <a:pt x="34" y="235"/>
                    <a:pt x="33" y="227"/>
                  </a:cubicBezTo>
                  <a:cubicBezTo>
                    <a:pt x="30" y="211"/>
                    <a:pt x="29" y="196"/>
                    <a:pt x="29" y="180"/>
                  </a:cubicBezTo>
                  <a:cubicBezTo>
                    <a:pt x="28" y="152"/>
                    <a:pt x="29" y="122"/>
                    <a:pt x="38" y="95"/>
                  </a:cubicBezTo>
                  <a:cubicBezTo>
                    <a:pt x="37" y="95"/>
                    <a:pt x="36" y="95"/>
                    <a:pt x="35" y="95"/>
                  </a:cubicBezTo>
                  <a:cubicBezTo>
                    <a:pt x="40" y="145"/>
                    <a:pt x="22" y="195"/>
                    <a:pt x="26" y="245"/>
                  </a:cubicBezTo>
                  <a:cubicBezTo>
                    <a:pt x="26" y="247"/>
                    <a:pt x="28" y="247"/>
                    <a:pt x="28" y="246"/>
                  </a:cubicBezTo>
                  <a:cubicBezTo>
                    <a:pt x="36" y="221"/>
                    <a:pt x="38" y="196"/>
                    <a:pt x="43" y="171"/>
                  </a:cubicBezTo>
                  <a:cubicBezTo>
                    <a:pt x="48" y="148"/>
                    <a:pt x="50" y="123"/>
                    <a:pt x="61" y="102"/>
                  </a:cubicBezTo>
                  <a:cubicBezTo>
                    <a:pt x="60" y="101"/>
                    <a:pt x="59" y="101"/>
                    <a:pt x="58" y="101"/>
                  </a:cubicBezTo>
                  <a:cubicBezTo>
                    <a:pt x="59" y="109"/>
                    <a:pt x="57" y="118"/>
                    <a:pt x="54" y="126"/>
                  </a:cubicBezTo>
                  <a:cubicBezTo>
                    <a:pt x="51" y="134"/>
                    <a:pt x="48" y="142"/>
                    <a:pt x="45" y="150"/>
                  </a:cubicBezTo>
                  <a:cubicBezTo>
                    <a:pt x="39" y="171"/>
                    <a:pt x="32" y="192"/>
                    <a:pt x="28" y="214"/>
                  </a:cubicBezTo>
                  <a:cubicBezTo>
                    <a:pt x="28" y="215"/>
                    <a:pt x="30" y="216"/>
                    <a:pt x="31" y="214"/>
                  </a:cubicBezTo>
                  <a:cubicBezTo>
                    <a:pt x="42" y="189"/>
                    <a:pt x="54" y="164"/>
                    <a:pt x="67" y="140"/>
                  </a:cubicBezTo>
                  <a:cubicBezTo>
                    <a:pt x="78" y="119"/>
                    <a:pt x="89" y="97"/>
                    <a:pt x="109" y="84"/>
                  </a:cubicBezTo>
                  <a:cubicBezTo>
                    <a:pt x="108" y="84"/>
                    <a:pt x="107" y="84"/>
                    <a:pt x="107" y="83"/>
                  </a:cubicBezTo>
                  <a:cubicBezTo>
                    <a:pt x="109" y="90"/>
                    <a:pt x="104" y="99"/>
                    <a:pt x="101" y="105"/>
                  </a:cubicBezTo>
                  <a:cubicBezTo>
                    <a:pt x="97" y="114"/>
                    <a:pt x="91" y="122"/>
                    <a:pt x="86" y="130"/>
                  </a:cubicBezTo>
                  <a:cubicBezTo>
                    <a:pt x="73" y="149"/>
                    <a:pt x="65" y="171"/>
                    <a:pt x="51" y="190"/>
                  </a:cubicBezTo>
                  <a:cubicBezTo>
                    <a:pt x="52" y="190"/>
                    <a:pt x="53" y="191"/>
                    <a:pt x="54" y="191"/>
                  </a:cubicBezTo>
                  <a:cubicBezTo>
                    <a:pt x="64" y="169"/>
                    <a:pt x="80" y="151"/>
                    <a:pt x="94" y="132"/>
                  </a:cubicBezTo>
                  <a:cubicBezTo>
                    <a:pt x="100" y="124"/>
                    <a:pt x="106" y="116"/>
                    <a:pt x="112" y="108"/>
                  </a:cubicBezTo>
                  <a:cubicBezTo>
                    <a:pt x="118" y="101"/>
                    <a:pt x="125" y="93"/>
                    <a:pt x="134" y="89"/>
                  </a:cubicBezTo>
                  <a:cubicBezTo>
                    <a:pt x="133" y="89"/>
                    <a:pt x="133" y="88"/>
                    <a:pt x="132" y="88"/>
                  </a:cubicBezTo>
                  <a:cubicBezTo>
                    <a:pt x="124" y="103"/>
                    <a:pt x="111" y="116"/>
                    <a:pt x="99" y="129"/>
                  </a:cubicBezTo>
                  <a:cubicBezTo>
                    <a:pt x="86" y="144"/>
                    <a:pt x="73" y="160"/>
                    <a:pt x="59" y="174"/>
                  </a:cubicBezTo>
                  <a:cubicBezTo>
                    <a:pt x="59" y="174"/>
                    <a:pt x="60" y="175"/>
                    <a:pt x="61" y="176"/>
                  </a:cubicBezTo>
                  <a:cubicBezTo>
                    <a:pt x="69" y="165"/>
                    <a:pt x="79" y="155"/>
                    <a:pt x="89" y="145"/>
                  </a:cubicBezTo>
                  <a:cubicBezTo>
                    <a:pt x="97" y="137"/>
                    <a:pt x="106" y="130"/>
                    <a:pt x="115" y="122"/>
                  </a:cubicBezTo>
                  <a:cubicBezTo>
                    <a:pt x="121" y="116"/>
                    <a:pt x="128" y="109"/>
                    <a:pt x="135" y="103"/>
                  </a:cubicBezTo>
                  <a:cubicBezTo>
                    <a:pt x="138" y="101"/>
                    <a:pt x="142" y="98"/>
                    <a:pt x="146" y="95"/>
                  </a:cubicBezTo>
                  <a:cubicBezTo>
                    <a:pt x="149" y="94"/>
                    <a:pt x="152" y="92"/>
                    <a:pt x="155" y="92"/>
                  </a:cubicBezTo>
                  <a:cubicBezTo>
                    <a:pt x="155" y="92"/>
                    <a:pt x="155" y="91"/>
                    <a:pt x="154" y="91"/>
                  </a:cubicBezTo>
                  <a:cubicBezTo>
                    <a:pt x="153" y="95"/>
                    <a:pt x="149" y="99"/>
                    <a:pt x="146" y="102"/>
                  </a:cubicBezTo>
                  <a:cubicBezTo>
                    <a:pt x="142" y="105"/>
                    <a:pt x="138" y="108"/>
                    <a:pt x="135" y="112"/>
                  </a:cubicBezTo>
                  <a:cubicBezTo>
                    <a:pt x="124" y="122"/>
                    <a:pt x="114" y="132"/>
                    <a:pt x="103" y="142"/>
                  </a:cubicBezTo>
                  <a:cubicBezTo>
                    <a:pt x="84" y="160"/>
                    <a:pt x="68" y="182"/>
                    <a:pt x="46" y="197"/>
                  </a:cubicBezTo>
                  <a:cubicBezTo>
                    <a:pt x="46" y="197"/>
                    <a:pt x="47" y="198"/>
                    <a:pt x="48" y="199"/>
                  </a:cubicBezTo>
                  <a:cubicBezTo>
                    <a:pt x="61" y="181"/>
                    <a:pt x="75" y="162"/>
                    <a:pt x="90" y="145"/>
                  </a:cubicBezTo>
                  <a:cubicBezTo>
                    <a:pt x="104" y="129"/>
                    <a:pt x="117" y="112"/>
                    <a:pt x="134" y="98"/>
                  </a:cubicBezTo>
                  <a:cubicBezTo>
                    <a:pt x="133" y="98"/>
                    <a:pt x="132" y="97"/>
                    <a:pt x="132" y="97"/>
                  </a:cubicBezTo>
                  <a:cubicBezTo>
                    <a:pt x="121" y="120"/>
                    <a:pt x="104" y="140"/>
                    <a:pt x="91" y="162"/>
                  </a:cubicBezTo>
                  <a:cubicBezTo>
                    <a:pt x="77" y="185"/>
                    <a:pt x="66" y="210"/>
                    <a:pt x="58" y="235"/>
                  </a:cubicBezTo>
                  <a:cubicBezTo>
                    <a:pt x="57" y="237"/>
                    <a:pt x="59" y="238"/>
                    <a:pt x="60" y="237"/>
                  </a:cubicBezTo>
                  <a:cubicBezTo>
                    <a:pt x="67" y="229"/>
                    <a:pt x="71" y="220"/>
                    <a:pt x="74" y="210"/>
                  </a:cubicBezTo>
                  <a:cubicBezTo>
                    <a:pt x="78" y="201"/>
                    <a:pt x="81" y="191"/>
                    <a:pt x="84" y="181"/>
                  </a:cubicBezTo>
                  <a:cubicBezTo>
                    <a:pt x="87" y="172"/>
                    <a:pt x="92" y="163"/>
                    <a:pt x="95" y="154"/>
                  </a:cubicBezTo>
                  <a:cubicBezTo>
                    <a:pt x="97" y="145"/>
                    <a:pt x="99" y="136"/>
                    <a:pt x="97" y="127"/>
                  </a:cubicBezTo>
                  <a:cubicBezTo>
                    <a:pt x="96" y="126"/>
                    <a:pt x="95" y="126"/>
                    <a:pt x="94" y="127"/>
                  </a:cubicBezTo>
                  <a:cubicBezTo>
                    <a:pt x="87" y="135"/>
                    <a:pt x="84" y="146"/>
                    <a:pt x="82" y="156"/>
                  </a:cubicBezTo>
                  <a:cubicBezTo>
                    <a:pt x="79" y="168"/>
                    <a:pt x="78" y="180"/>
                    <a:pt x="77" y="193"/>
                  </a:cubicBezTo>
                  <a:cubicBezTo>
                    <a:pt x="76" y="203"/>
                    <a:pt x="75" y="214"/>
                    <a:pt x="74" y="225"/>
                  </a:cubicBezTo>
                  <a:cubicBezTo>
                    <a:pt x="73" y="238"/>
                    <a:pt x="73" y="251"/>
                    <a:pt x="70" y="264"/>
                  </a:cubicBezTo>
                  <a:cubicBezTo>
                    <a:pt x="69" y="268"/>
                    <a:pt x="68" y="273"/>
                    <a:pt x="66" y="277"/>
                  </a:cubicBezTo>
                  <a:cubicBezTo>
                    <a:pt x="67" y="277"/>
                    <a:pt x="67" y="277"/>
                    <a:pt x="68" y="277"/>
                  </a:cubicBezTo>
                  <a:cubicBezTo>
                    <a:pt x="63" y="264"/>
                    <a:pt x="61" y="249"/>
                    <a:pt x="60" y="235"/>
                  </a:cubicBezTo>
                  <a:cubicBezTo>
                    <a:pt x="59" y="223"/>
                    <a:pt x="57" y="212"/>
                    <a:pt x="54" y="201"/>
                  </a:cubicBezTo>
                  <a:cubicBezTo>
                    <a:pt x="52" y="191"/>
                    <a:pt x="50" y="181"/>
                    <a:pt x="46" y="172"/>
                  </a:cubicBezTo>
                  <a:cubicBezTo>
                    <a:pt x="43" y="164"/>
                    <a:pt x="38" y="155"/>
                    <a:pt x="30" y="152"/>
                  </a:cubicBezTo>
                  <a:cubicBezTo>
                    <a:pt x="30" y="152"/>
                    <a:pt x="29" y="152"/>
                    <a:pt x="29" y="152"/>
                  </a:cubicBezTo>
                  <a:cubicBezTo>
                    <a:pt x="22" y="158"/>
                    <a:pt x="20" y="168"/>
                    <a:pt x="20" y="177"/>
                  </a:cubicBezTo>
                  <a:cubicBezTo>
                    <a:pt x="20" y="188"/>
                    <a:pt x="21" y="199"/>
                    <a:pt x="22" y="209"/>
                  </a:cubicBezTo>
                  <a:cubicBezTo>
                    <a:pt x="26" y="238"/>
                    <a:pt x="26" y="267"/>
                    <a:pt x="36" y="295"/>
                  </a:cubicBezTo>
                  <a:cubicBezTo>
                    <a:pt x="37" y="297"/>
                    <a:pt x="38" y="300"/>
                    <a:pt x="39" y="302"/>
                  </a:cubicBezTo>
                  <a:cubicBezTo>
                    <a:pt x="40" y="303"/>
                    <a:pt x="42" y="303"/>
                    <a:pt x="42" y="302"/>
                  </a:cubicBezTo>
                  <a:cubicBezTo>
                    <a:pt x="43" y="278"/>
                    <a:pt x="37" y="255"/>
                    <a:pt x="32" y="233"/>
                  </a:cubicBezTo>
                  <a:cubicBezTo>
                    <a:pt x="28" y="213"/>
                    <a:pt x="23" y="191"/>
                    <a:pt x="9" y="176"/>
                  </a:cubicBezTo>
                  <a:cubicBezTo>
                    <a:pt x="8" y="175"/>
                    <a:pt x="7" y="175"/>
                    <a:pt x="6" y="176"/>
                  </a:cubicBezTo>
                  <a:cubicBezTo>
                    <a:pt x="2" y="181"/>
                    <a:pt x="4" y="190"/>
                    <a:pt x="5" y="197"/>
                  </a:cubicBezTo>
                  <a:cubicBezTo>
                    <a:pt x="7" y="206"/>
                    <a:pt x="11" y="214"/>
                    <a:pt x="14" y="223"/>
                  </a:cubicBezTo>
                  <a:cubicBezTo>
                    <a:pt x="18" y="234"/>
                    <a:pt x="20" y="246"/>
                    <a:pt x="23" y="257"/>
                  </a:cubicBezTo>
                  <a:cubicBezTo>
                    <a:pt x="26" y="271"/>
                    <a:pt x="30" y="285"/>
                    <a:pt x="36" y="299"/>
                  </a:cubicBezTo>
                  <a:cubicBezTo>
                    <a:pt x="36" y="300"/>
                    <a:pt x="38" y="300"/>
                    <a:pt x="38" y="298"/>
                  </a:cubicBezTo>
                  <a:cubicBezTo>
                    <a:pt x="40" y="279"/>
                    <a:pt x="31" y="260"/>
                    <a:pt x="26" y="241"/>
                  </a:cubicBezTo>
                  <a:cubicBezTo>
                    <a:pt x="20" y="218"/>
                    <a:pt x="17" y="194"/>
                    <a:pt x="14" y="171"/>
                  </a:cubicBezTo>
                  <a:cubicBezTo>
                    <a:pt x="14" y="169"/>
                    <a:pt x="11" y="169"/>
                    <a:pt x="11" y="171"/>
                  </a:cubicBezTo>
                  <a:cubicBezTo>
                    <a:pt x="11" y="183"/>
                    <a:pt x="11" y="195"/>
                    <a:pt x="12" y="207"/>
                  </a:cubicBezTo>
                  <a:cubicBezTo>
                    <a:pt x="13" y="219"/>
                    <a:pt x="14" y="230"/>
                    <a:pt x="15" y="242"/>
                  </a:cubicBezTo>
                  <a:cubicBezTo>
                    <a:pt x="17" y="251"/>
                    <a:pt x="18" y="261"/>
                    <a:pt x="19" y="270"/>
                  </a:cubicBezTo>
                  <a:cubicBezTo>
                    <a:pt x="20" y="279"/>
                    <a:pt x="21" y="288"/>
                    <a:pt x="18" y="297"/>
                  </a:cubicBezTo>
                  <a:cubicBezTo>
                    <a:pt x="19" y="296"/>
                    <a:pt x="20" y="296"/>
                    <a:pt x="21" y="296"/>
                  </a:cubicBezTo>
                  <a:cubicBezTo>
                    <a:pt x="16" y="291"/>
                    <a:pt x="15" y="284"/>
                    <a:pt x="15" y="278"/>
                  </a:cubicBezTo>
                  <a:cubicBezTo>
                    <a:pt x="14" y="271"/>
                    <a:pt x="14" y="263"/>
                    <a:pt x="13" y="256"/>
                  </a:cubicBezTo>
                  <a:cubicBezTo>
                    <a:pt x="12" y="238"/>
                    <a:pt x="13" y="221"/>
                    <a:pt x="14" y="203"/>
                  </a:cubicBezTo>
                  <a:cubicBezTo>
                    <a:pt x="15" y="189"/>
                    <a:pt x="17" y="176"/>
                    <a:pt x="19" y="162"/>
                  </a:cubicBezTo>
                  <a:cubicBezTo>
                    <a:pt x="21" y="150"/>
                    <a:pt x="24" y="137"/>
                    <a:pt x="27" y="125"/>
                  </a:cubicBezTo>
                  <a:cubicBezTo>
                    <a:pt x="32" y="109"/>
                    <a:pt x="40" y="91"/>
                    <a:pt x="54" y="81"/>
                  </a:cubicBezTo>
                  <a:cubicBezTo>
                    <a:pt x="53" y="80"/>
                    <a:pt x="52" y="80"/>
                    <a:pt x="52" y="80"/>
                  </a:cubicBezTo>
                  <a:cubicBezTo>
                    <a:pt x="53" y="88"/>
                    <a:pt x="49" y="95"/>
                    <a:pt x="45" y="102"/>
                  </a:cubicBezTo>
                  <a:cubicBezTo>
                    <a:pt x="41" y="108"/>
                    <a:pt x="37" y="113"/>
                    <a:pt x="33" y="119"/>
                  </a:cubicBezTo>
                  <a:cubicBezTo>
                    <a:pt x="30" y="124"/>
                    <a:pt x="27" y="130"/>
                    <a:pt x="24" y="135"/>
                  </a:cubicBezTo>
                  <a:cubicBezTo>
                    <a:pt x="21" y="140"/>
                    <a:pt x="17" y="147"/>
                    <a:pt x="11" y="148"/>
                  </a:cubicBezTo>
                  <a:cubicBezTo>
                    <a:pt x="12" y="149"/>
                    <a:pt x="13" y="149"/>
                    <a:pt x="13" y="150"/>
                  </a:cubicBezTo>
                  <a:cubicBezTo>
                    <a:pt x="13" y="138"/>
                    <a:pt x="19" y="127"/>
                    <a:pt x="25" y="117"/>
                  </a:cubicBezTo>
                  <a:cubicBezTo>
                    <a:pt x="32" y="106"/>
                    <a:pt x="40" y="96"/>
                    <a:pt x="49" y="87"/>
                  </a:cubicBezTo>
                  <a:cubicBezTo>
                    <a:pt x="69" y="65"/>
                    <a:pt x="93" y="48"/>
                    <a:pt x="121" y="40"/>
                  </a:cubicBezTo>
                  <a:cubicBezTo>
                    <a:pt x="122" y="39"/>
                    <a:pt x="123" y="39"/>
                    <a:pt x="124" y="39"/>
                  </a:cubicBezTo>
                  <a:cubicBezTo>
                    <a:pt x="126" y="38"/>
                    <a:pt x="126" y="36"/>
                    <a:pt x="124" y="36"/>
                  </a:cubicBezTo>
                  <a:cubicBezTo>
                    <a:pt x="104" y="38"/>
                    <a:pt x="88" y="50"/>
                    <a:pt x="72" y="61"/>
                  </a:cubicBezTo>
                  <a:cubicBezTo>
                    <a:pt x="65" y="65"/>
                    <a:pt x="58" y="70"/>
                    <a:pt x="52" y="75"/>
                  </a:cubicBezTo>
                  <a:cubicBezTo>
                    <a:pt x="45" y="80"/>
                    <a:pt x="38" y="86"/>
                    <a:pt x="30" y="87"/>
                  </a:cubicBezTo>
                  <a:cubicBezTo>
                    <a:pt x="31" y="88"/>
                    <a:pt x="31" y="89"/>
                    <a:pt x="32" y="89"/>
                  </a:cubicBezTo>
                  <a:cubicBezTo>
                    <a:pt x="46" y="66"/>
                    <a:pt x="69" y="48"/>
                    <a:pt x="93" y="36"/>
                  </a:cubicBezTo>
                  <a:cubicBezTo>
                    <a:pt x="107" y="29"/>
                    <a:pt x="122" y="25"/>
                    <a:pt x="137" y="22"/>
                  </a:cubicBezTo>
                  <a:cubicBezTo>
                    <a:pt x="145" y="21"/>
                    <a:pt x="154" y="20"/>
                    <a:pt x="162" y="19"/>
                  </a:cubicBezTo>
                  <a:cubicBezTo>
                    <a:pt x="169" y="19"/>
                    <a:pt x="176" y="19"/>
                    <a:pt x="182" y="15"/>
                  </a:cubicBezTo>
                  <a:cubicBezTo>
                    <a:pt x="182" y="14"/>
                    <a:pt x="182" y="14"/>
                    <a:pt x="182" y="13"/>
                  </a:cubicBezTo>
                  <a:cubicBezTo>
                    <a:pt x="177" y="1"/>
                    <a:pt x="161" y="3"/>
                    <a:pt x="150" y="5"/>
                  </a:cubicBezTo>
                  <a:cubicBezTo>
                    <a:pt x="132" y="9"/>
                    <a:pt x="115" y="17"/>
                    <a:pt x="98" y="25"/>
                  </a:cubicBezTo>
                  <a:cubicBezTo>
                    <a:pt x="81" y="33"/>
                    <a:pt x="65" y="42"/>
                    <a:pt x="49" y="53"/>
                  </a:cubicBezTo>
                  <a:cubicBezTo>
                    <a:pt x="48" y="53"/>
                    <a:pt x="49" y="56"/>
                    <a:pt x="51" y="55"/>
                  </a:cubicBezTo>
                  <a:cubicBezTo>
                    <a:pt x="80" y="41"/>
                    <a:pt x="105" y="21"/>
                    <a:pt x="136" y="12"/>
                  </a:cubicBezTo>
                  <a:cubicBezTo>
                    <a:pt x="167" y="2"/>
                    <a:pt x="200" y="6"/>
                    <a:pt x="231" y="12"/>
                  </a:cubicBezTo>
                  <a:cubicBezTo>
                    <a:pt x="232" y="12"/>
                    <a:pt x="233" y="13"/>
                    <a:pt x="233" y="13"/>
                  </a:cubicBezTo>
                  <a:cubicBezTo>
                    <a:pt x="235" y="13"/>
                    <a:pt x="236" y="11"/>
                    <a:pt x="234" y="10"/>
                  </a:cubicBezTo>
                  <a:cubicBezTo>
                    <a:pt x="224" y="5"/>
                    <a:pt x="211" y="4"/>
                    <a:pt x="200" y="3"/>
                  </a:cubicBezTo>
                  <a:cubicBezTo>
                    <a:pt x="187" y="3"/>
                    <a:pt x="174" y="4"/>
                    <a:pt x="161" y="5"/>
                  </a:cubicBezTo>
                  <a:cubicBezTo>
                    <a:pt x="141" y="8"/>
                    <a:pt x="121" y="12"/>
                    <a:pt x="101" y="19"/>
                  </a:cubicBezTo>
                  <a:cubicBezTo>
                    <a:pt x="92" y="22"/>
                    <a:pt x="83" y="26"/>
                    <a:pt x="74" y="31"/>
                  </a:cubicBezTo>
                  <a:cubicBezTo>
                    <a:pt x="67" y="36"/>
                    <a:pt x="61" y="42"/>
                    <a:pt x="59" y="51"/>
                  </a:cubicBezTo>
                  <a:cubicBezTo>
                    <a:pt x="59" y="51"/>
                    <a:pt x="59" y="52"/>
                    <a:pt x="60" y="52"/>
                  </a:cubicBezTo>
                  <a:cubicBezTo>
                    <a:pt x="66" y="56"/>
                    <a:pt x="75" y="54"/>
                    <a:pt x="82" y="52"/>
                  </a:cubicBezTo>
                  <a:cubicBezTo>
                    <a:pt x="92" y="48"/>
                    <a:pt x="101" y="44"/>
                    <a:pt x="111" y="39"/>
                  </a:cubicBezTo>
                  <a:cubicBezTo>
                    <a:pt x="136" y="27"/>
                    <a:pt x="164" y="22"/>
                    <a:pt x="192" y="19"/>
                  </a:cubicBezTo>
                  <a:cubicBezTo>
                    <a:pt x="191" y="18"/>
                    <a:pt x="191" y="17"/>
                    <a:pt x="191" y="16"/>
                  </a:cubicBezTo>
                  <a:cubicBezTo>
                    <a:pt x="164" y="33"/>
                    <a:pt x="135" y="43"/>
                    <a:pt x="110" y="61"/>
                  </a:cubicBezTo>
                  <a:cubicBezTo>
                    <a:pt x="108" y="62"/>
                    <a:pt x="110" y="64"/>
                    <a:pt x="111" y="63"/>
                  </a:cubicBezTo>
                  <a:cubicBezTo>
                    <a:pt x="137" y="45"/>
                    <a:pt x="166" y="35"/>
                    <a:pt x="192" y="18"/>
                  </a:cubicBezTo>
                  <a:cubicBezTo>
                    <a:pt x="193" y="18"/>
                    <a:pt x="192" y="16"/>
                    <a:pt x="191" y="16"/>
                  </a:cubicBezTo>
                  <a:cubicBezTo>
                    <a:pt x="164" y="19"/>
                    <a:pt x="137" y="24"/>
                    <a:pt x="112" y="36"/>
                  </a:cubicBezTo>
                  <a:cubicBezTo>
                    <a:pt x="103" y="40"/>
                    <a:pt x="95" y="44"/>
                    <a:pt x="85" y="48"/>
                  </a:cubicBezTo>
                  <a:cubicBezTo>
                    <a:pt x="81" y="49"/>
                    <a:pt x="76" y="51"/>
                    <a:pt x="72" y="51"/>
                  </a:cubicBezTo>
                  <a:cubicBezTo>
                    <a:pt x="68" y="52"/>
                    <a:pt x="64" y="52"/>
                    <a:pt x="61" y="50"/>
                  </a:cubicBezTo>
                  <a:cubicBezTo>
                    <a:pt x="62" y="50"/>
                    <a:pt x="62" y="51"/>
                    <a:pt x="62" y="51"/>
                  </a:cubicBezTo>
                  <a:cubicBezTo>
                    <a:pt x="64" y="42"/>
                    <a:pt x="73" y="35"/>
                    <a:pt x="80" y="31"/>
                  </a:cubicBezTo>
                  <a:cubicBezTo>
                    <a:pt x="90" y="25"/>
                    <a:pt x="100" y="22"/>
                    <a:pt x="111" y="19"/>
                  </a:cubicBezTo>
                  <a:cubicBezTo>
                    <a:pt x="131" y="13"/>
                    <a:pt x="152" y="9"/>
                    <a:pt x="173" y="7"/>
                  </a:cubicBezTo>
                  <a:cubicBezTo>
                    <a:pt x="183" y="6"/>
                    <a:pt x="194" y="5"/>
                    <a:pt x="205" y="6"/>
                  </a:cubicBezTo>
                  <a:cubicBezTo>
                    <a:pt x="215" y="7"/>
                    <a:pt x="224" y="9"/>
                    <a:pt x="233" y="13"/>
                  </a:cubicBezTo>
                  <a:cubicBezTo>
                    <a:pt x="233" y="12"/>
                    <a:pt x="234" y="11"/>
                    <a:pt x="234" y="10"/>
                  </a:cubicBezTo>
                  <a:cubicBezTo>
                    <a:pt x="204" y="3"/>
                    <a:pt x="171" y="0"/>
                    <a:pt x="141" y="7"/>
                  </a:cubicBezTo>
                  <a:cubicBezTo>
                    <a:pt x="110" y="15"/>
                    <a:pt x="84" y="35"/>
                    <a:pt x="56" y="49"/>
                  </a:cubicBezTo>
                  <a:cubicBezTo>
                    <a:pt x="54" y="51"/>
                    <a:pt x="52" y="51"/>
                    <a:pt x="50" y="52"/>
                  </a:cubicBezTo>
                  <a:cubicBezTo>
                    <a:pt x="50" y="53"/>
                    <a:pt x="51" y="54"/>
                    <a:pt x="51" y="55"/>
                  </a:cubicBezTo>
                  <a:cubicBezTo>
                    <a:pt x="63" y="47"/>
                    <a:pt x="75" y="40"/>
                    <a:pt x="87" y="34"/>
                  </a:cubicBezTo>
                  <a:cubicBezTo>
                    <a:pt x="105" y="25"/>
                    <a:pt x="122" y="16"/>
                    <a:pt x="141" y="11"/>
                  </a:cubicBezTo>
                  <a:cubicBezTo>
                    <a:pt x="149" y="8"/>
                    <a:pt x="157" y="6"/>
                    <a:pt x="166" y="6"/>
                  </a:cubicBezTo>
                  <a:cubicBezTo>
                    <a:pt x="171" y="7"/>
                    <a:pt x="177" y="9"/>
                    <a:pt x="180" y="14"/>
                  </a:cubicBezTo>
                  <a:cubicBezTo>
                    <a:pt x="180" y="14"/>
                    <a:pt x="180" y="13"/>
                    <a:pt x="180" y="13"/>
                  </a:cubicBezTo>
                  <a:cubicBezTo>
                    <a:pt x="174" y="17"/>
                    <a:pt x="166" y="16"/>
                    <a:pt x="159" y="17"/>
                  </a:cubicBezTo>
                  <a:cubicBezTo>
                    <a:pt x="150" y="18"/>
                    <a:pt x="142" y="19"/>
                    <a:pt x="133" y="20"/>
                  </a:cubicBezTo>
                  <a:cubicBezTo>
                    <a:pt x="118" y="23"/>
                    <a:pt x="104" y="27"/>
                    <a:pt x="91" y="34"/>
                  </a:cubicBezTo>
                  <a:cubicBezTo>
                    <a:pt x="66" y="46"/>
                    <a:pt x="44" y="64"/>
                    <a:pt x="29" y="88"/>
                  </a:cubicBezTo>
                  <a:cubicBezTo>
                    <a:pt x="29" y="89"/>
                    <a:pt x="29" y="90"/>
                    <a:pt x="31" y="90"/>
                  </a:cubicBezTo>
                  <a:cubicBezTo>
                    <a:pt x="38" y="88"/>
                    <a:pt x="45" y="84"/>
                    <a:pt x="51" y="80"/>
                  </a:cubicBezTo>
                  <a:cubicBezTo>
                    <a:pt x="58" y="75"/>
                    <a:pt x="64" y="69"/>
                    <a:pt x="71" y="64"/>
                  </a:cubicBezTo>
                  <a:cubicBezTo>
                    <a:pt x="79" y="59"/>
                    <a:pt x="87" y="54"/>
                    <a:pt x="96" y="49"/>
                  </a:cubicBezTo>
                  <a:cubicBezTo>
                    <a:pt x="105" y="44"/>
                    <a:pt x="114" y="40"/>
                    <a:pt x="124" y="39"/>
                  </a:cubicBezTo>
                  <a:cubicBezTo>
                    <a:pt x="124" y="38"/>
                    <a:pt x="124" y="37"/>
                    <a:pt x="124" y="36"/>
                  </a:cubicBezTo>
                  <a:cubicBezTo>
                    <a:pt x="96" y="44"/>
                    <a:pt x="72" y="60"/>
                    <a:pt x="51" y="81"/>
                  </a:cubicBezTo>
                  <a:cubicBezTo>
                    <a:pt x="42" y="90"/>
                    <a:pt x="34" y="99"/>
                    <a:pt x="27" y="110"/>
                  </a:cubicBezTo>
                  <a:cubicBezTo>
                    <a:pt x="20" y="119"/>
                    <a:pt x="14" y="130"/>
                    <a:pt x="11" y="141"/>
                  </a:cubicBezTo>
                  <a:cubicBezTo>
                    <a:pt x="11" y="144"/>
                    <a:pt x="10" y="147"/>
                    <a:pt x="10" y="150"/>
                  </a:cubicBezTo>
                  <a:cubicBezTo>
                    <a:pt x="10" y="151"/>
                    <a:pt x="12" y="151"/>
                    <a:pt x="12" y="151"/>
                  </a:cubicBezTo>
                  <a:cubicBezTo>
                    <a:pt x="18" y="149"/>
                    <a:pt x="22" y="143"/>
                    <a:pt x="25" y="139"/>
                  </a:cubicBezTo>
                  <a:cubicBezTo>
                    <a:pt x="29" y="133"/>
                    <a:pt x="32" y="127"/>
                    <a:pt x="35" y="121"/>
                  </a:cubicBezTo>
                  <a:cubicBezTo>
                    <a:pt x="43" y="108"/>
                    <a:pt x="56" y="95"/>
                    <a:pt x="54" y="79"/>
                  </a:cubicBezTo>
                  <a:cubicBezTo>
                    <a:pt x="54" y="78"/>
                    <a:pt x="53" y="78"/>
                    <a:pt x="52" y="78"/>
                  </a:cubicBezTo>
                  <a:cubicBezTo>
                    <a:pt x="33" y="93"/>
                    <a:pt x="26" y="118"/>
                    <a:pt x="21" y="140"/>
                  </a:cubicBezTo>
                  <a:cubicBezTo>
                    <a:pt x="15" y="167"/>
                    <a:pt x="11" y="196"/>
                    <a:pt x="10" y="224"/>
                  </a:cubicBezTo>
                  <a:cubicBezTo>
                    <a:pt x="10" y="238"/>
                    <a:pt x="10" y="253"/>
                    <a:pt x="11" y="268"/>
                  </a:cubicBezTo>
                  <a:cubicBezTo>
                    <a:pt x="12" y="278"/>
                    <a:pt x="11" y="290"/>
                    <a:pt x="19" y="298"/>
                  </a:cubicBezTo>
                  <a:cubicBezTo>
                    <a:pt x="19" y="299"/>
                    <a:pt x="21" y="299"/>
                    <a:pt x="21" y="298"/>
                  </a:cubicBezTo>
                  <a:cubicBezTo>
                    <a:pt x="24" y="290"/>
                    <a:pt x="23" y="281"/>
                    <a:pt x="22" y="273"/>
                  </a:cubicBezTo>
                  <a:cubicBezTo>
                    <a:pt x="22" y="263"/>
                    <a:pt x="20" y="253"/>
                    <a:pt x="18" y="244"/>
                  </a:cubicBezTo>
                  <a:cubicBezTo>
                    <a:pt x="17" y="233"/>
                    <a:pt x="16" y="221"/>
                    <a:pt x="15" y="210"/>
                  </a:cubicBezTo>
                  <a:cubicBezTo>
                    <a:pt x="14" y="197"/>
                    <a:pt x="13" y="184"/>
                    <a:pt x="14" y="171"/>
                  </a:cubicBezTo>
                  <a:cubicBezTo>
                    <a:pt x="13" y="171"/>
                    <a:pt x="12" y="171"/>
                    <a:pt x="11" y="171"/>
                  </a:cubicBezTo>
                  <a:cubicBezTo>
                    <a:pt x="14" y="195"/>
                    <a:pt x="17" y="218"/>
                    <a:pt x="23" y="241"/>
                  </a:cubicBezTo>
                  <a:cubicBezTo>
                    <a:pt x="28" y="260"/>
                    <a:pt x="37" y="278"/>
                    <a:pt x="36" y="298"/>
                  </a:cubicBezTo>
                  <a:cubicBezTo>
                    <a:pt x="37" y="298"/>
                    <a:pt x="37" y="298"/>
                    <a:pt x="38" y="297"/>
                  </a:cubicBezTo>
                  <a:cubicBezTo>
                    <a:pt x="33" y="284"/>
                    <a:pt x="29" y="270"/>
                    <a:pt x="25" y="256"/>
                  </a:cubicBezTo>
                  <a:cubicBezTo>
                    <a:pt x="23" y="246"/>
                    <a:pt x="21" y="234"/>
                    <a:pt x="17" y="224"/>
                  </a:cubicBezTo>
                  <a:cubicBezTo>
                    <a:pt x="14" y="216"/>
                    <a:pt x="11" y="207"/>
                    <a:pt x="9" y="199"/>
                  </a:cubicBezTo>
                  <a:cubicBezTo>
                    <a:pt x="7" y="193"/>
                    <a:pt x="4" y="183"/>
                    <a:pt x="9" y="177"/>
                  </a:cubicBezTo>
                  <a:cubicBezTo>
                    <a:pt x="8" y="177"/>
                    <a:pt x="7" y="177"/>
                    <a:pt x="6" y="177"/>
                  </a:cubicBezTo>
                  <a:cubicBezTo>
                    <a:pt x="20" y="192"/>
                    <a:pt x="25" y="213"/>
                    <a:pt x="29" y="233"/>
                  </a:cubicBezTo>
                  <a:cubicBezTo>
                    <a:pt x="34" y="255"/>
                    <a:pt x="40" y="278"/>
                    <a:pt x="39" y="301"/>
                  </a:cubicBezTo>
                  <a:cubicBezTo>
                    <a:pt x="40" y="301"/>
                    <a:pt x="41" y="301"/>
                    <a:pt x="42" y="301"/>
                  </a:cubicBezTo>
                  <a:cubicBezTo>
                    <a:pt x="35" y="286"/>
                    <a:pt x="31" y="269"/>
                    <a:pt x="29" y="253"/>
                  </a:cubicBezTo>
                  <a:cubicBezTo>
                    <a:pt x="28" y="239"/>
                    <a:pt x="27" y="226"/>
                    <a:pt x="26" y="213"/>
                  </a:cubicBezTo>
                  <a:cubicBezTo>
                    <a:pt x="24" y="203"/>
                    <a:pt x="23" y="192"/>
                    <a:pt x="23" y="181"/>
                  </a:cubicBezTo>
                  <a:cubicBezTo>
                    <a:pt x="23" y="172"/>
                    <a:pt x="23" y="160"/>
                    <a:pt x="30" y="154"/>
                  </a:cubicBezTo>
                  <a:cubicBezTo>
                    <a:pt x="30" y="154"/>
                    <a:pt x="30" y="154"/>
                    <a:pt x="29" y="154"/>
                  </a:cubicBezTo>
                  <a:cubicBezTo>
                    <a:pt x="37" y="158"/>
                    <a:pt x="41" y="167"/>
                    <a:pt x="44" y="175"/>
                  </a:cubicBezTo>
                  <a:cubicBezTo>
                    <a:pt x="48" y="185"/>
                    <a:pt x="50" y="194"/>
                    <a:pt x="52" y="204"/>
                  </a:cubicBezTo>
                  <a:cubicBezTo>
                    <a:pt x="55" y="215"/>
                    <a:pt x="56" y="227"/>
                    <a:pt x="58" y="238"/>
                  </a:cubicBezTo>
                  <a:cubicBezTo>
                    <a:pt x="59" y="251"/>
                    <a:pt x="60" y="265"/>
                    <a:pt x="66" y="278"/>
                  </a:cubicBezTo>
                  <a:cubicBezTo>
                    <a:pt x="66" y="279"/>
                    <a:pt x="68" y="279"/>
                    <a:pt x="68" y="278"/>
                  </a:cubicBezTo>
                  <a:cubicBezTo>
                    <a:pt x="74" y="268"/>
                    <a:pt x="75" y="255"/>
                    <a:pt x="76" y="243"/>
                  </a:cubicBezTo>
                  <a:cubicBezTo>
                    <a:pt x="77" y="231"/>
                    <a:pt x="77" y="219"/>
                    <a:pt x="78" y="207"/>
                  </a:cubicBezTo>
                  <a:cubicBezTo>
                    <a:pt x="81" y="184"/>
                    <a:pt x="81" y="160"/>
                    <a:pt x="90" y="138"/>
                  </a:cubicBezTo>
                  <a:cubicBezTo>
                    <a:pt x="92" y="135"/>
                    <a:pt x="94" y="131"/>
                    <a:pt x="97" y="128"/>
                  </a:cubicBezTo>
                  <a:cubicBezTo>
                    <a:pt x="96" y="128"/>
                    <a:pt x="95" y="128"/>
                    <a:pt x="94" y="128"/>
                  </a:cubicBezTo>
                  <a:cubicBezTo>
                    <a:pt x="97" y="137"/>
                    <a:pt x="94" y="147"/>
                    <a:pt x="91" y="155"/>
                  </a:cubicBezTo>
                  <a:cubicBezTo>
                    <a:pt x="88" y="164"/>
                    <a:pt x="85" y="172"/>
                    <a:pt x="81" y="181"/>
                  </a:cubicBezTo>
                  <a:cubicBezTo>
                    <a:pt x="78" y="190"/>
                    <a:pt x="75" y="199"/>
                    <a:pt x="72" y="209"/>
                  </a:cubicBezTo>
                  <a:cubicBezTo>
                    <a:pt x="69" y="218"/>
                    <a:pt x="65" y="227"/>
                    <a:pt x="58" y="235"/>
                  </a:cubicBezTo>
                  <a:cubicBezTo>
                    <a:pt x="59" y="236"/>
                    <a:pt x="60" y="236"/>
                    <a:pt x="61" y="236"/>
                  </a:cubicBezTo>
                  <a:cubicBezTo>
                    <a:pt x="69" y="211"/>
                    <a:pt x="79" y="186"/>
                    <a:pt x="94" y="163"/>
                  </a:cubicBezTo>
                  <a:cubicBezTo>
                    <a:pt x="107" y="141"/>
                    <a:pt x="124" y="121"/>
                    <a:pt x="134" y="98"/>
                  </a:cubicBezTo>
                  <a:cubicBezTo>
                    <a:pt x="135" y="96"/>
                    <a:pt x="133" y="95"/>
                    <a:pt x="132" y="96"/>
                  </a:cubicBezTo>
                  <a:cubicBezTo>
                    <a:pt x="116" y="109"/>
                    <a:pt x="103" y="127"/>
                    <a:pt x="89" y="143"/>
                  </a:cubicBezTo>
                  <a:cubicBezTo>
                    <a:pt x="74" y="160"/>
                    <a:pt x="59" y="179"/>
                    <a:pt x="45" y="197"/>
                  </a:cubicBezTo>
                  <a:cubicBezTo>
                    <a:pt x="44" y="198"/>
                    <a:pt x="46" y="200"/>
                    <a:pt x="47" y="199"/>
                  </a:cubicBezTo>
                  <a:cubicBezTo>
                    <a:pt x="70" y="183"/>
                    <a:pt x="87" y="162"/>
                    <a:pt x="106" y="143"/>
                  </a:cubicBezTo>
                  <a:cubicBezTo>
                    <a:pt x="117" y="132"/>
                    <a:pt x="128" y="122"/>
                    <a:pt x="139" y="112"/>
                  </a:cubicBezTo>
                  <a:cubicBezTo>
                    <a:pt x="142" y="108"/>
                    <a:pt x="146" y="105"/>
                    <a:pt x="150" y="102"/>
                  </a:cubicBezTo>
                  <a:cubicBezTo>
                    <a:pt x="153" y="99"/>
                    <a:pt x="156" y="95"/>
                    <a:pt x="157" y="91"/>
                  </a:cubicBezTo>
                  <a:cubicBezTo>
                    <a:pt x="157" y="90"/>
                    <a:pt x="156" y="89"/>
                    <a:pt x="156" y="89"/>
                  </a:cubicBezTo>
                  <a:cubicBezTo>
                    <a:pt x="148" y="89"/>
                    <a:pt x="141" y="95"/>
                    <a:pt x="135" y="100"/>
                  </a:cubicBezTo>
                  <a:cubicBezTo>
                    <a:pt x="128" y="106"/>
                    <a:pt x="121" y="113"/>
                    <a:pt x="114" y="119"/>
                  </a:cubicBezTo>
                  <a:cubicBezTo>
                    <a:pt x="105" y="127"/>
                    <a:pt x="96" y="135"/>
                    <a:pt x="87" y="143"/>
                  </a:cubicBezTo>
                  <a:cubicBezTo>
                    <a:pt x="77" y="152"/>
                    <a:pt x="67" y="163"/>
                    <a:pt x="59" y="174"/>
                  </a:cubicBezTo>
                  <a:cubicBezTo>
                    <a:pt x="58" y="175"/>
                    <a:pt x="59" y="177"/>
                    <a:pt x="61" y="176"/>
                  </a:cubicBezTo>
                  <a:cubicBezTo>
                    <a:pt x="75" y="162"/>
                    <a:pt x="88" y="146"/>
                    <a:pt x="101" y="131"/>
                  </a:cubicBezTo>
                  <a:cubicBezTo>
                    <a:pt x="113" y="118"/>
                    <a:pt x="127" y="105"/>
                    <a:pt x="135" y="89"/>
                  </a:cubicBezTo>
                  <a:cubicBezTo>
                    <a:pt x="135" y="88"/>
                    <a:pt x="134" y="87"/>
                    <a:pt x="133" y="87"/>
                  </a:cubicBezTo>
                  <a:cubicBezTo>
                    <a:pt x="124" y="90"/>
                    <a:pt x="117" y="97"/>
                    <a:pt x="111" y="104"/>
                  </a:cubicBezTo>
                  <a:cubicBezTo>
                    <a:pt x="104" y="112"/>
                    <a:pt x="99" y="121"/>
                    <a:pt x="92" y="130"/>
                  </a:cubicBezTo>
                  <a:cubicBezTo>
                    <a:pt x="78" y="150"/>
                    <a:pt x="61" y="168"/>
                    <a:pt x="51" y="190"/>
                  </a:cubicBezTo>
                  <a:cubicBezTo>
                    <a:pt x="50" y="192"/>
                    <a:pt x="52" y="193"/>
                    <a:pt x="53" y="192"/>
                  </a:cubicBezTo>
                  <a:cubicBezTo>
                    <a:pt x="62" y="180"/>
                    <a:pt x="69" y="168"/>
                    <a:pt x="75" y="155"/>
                  </a:cubicBezTo>
                  <a:cubicBezTo>
                    <a:pt x="79" y="146"/>
                    <a:pt x="84" y="138"/>
                    <a:pt x="90" y="129"/>
                  </a:cubicBezTo>
                  <a:cubicBezTo>
                    <a:pt x="95" y="121"/>
                    <a:pt x="100" y="113"/>
                    <a:pt x="105" y="104"/>
                  </a:cubicBezTo>
                  <a:cubicBezTo>
                    <a:pt x="108" y="98"/>
                    <a:pt x="111" y="89"/>
                    <a:pt x="109" y="82"/>
                  </a:cubicBezTo>
                  <a:cubicBezTo>
                    <a:pt x="109" y="81"/>
                    <a:pt x="108" y="81"/>
                    <a:pt x="107" y="82"/>
                  </a:cubicBezTo>
                  <a:cubicBezTo>
                    <a:pt x="88" y="95"/>
                    <a:pt x="76" y="116"/>
                    <a:pt x="65" y="136"/>
                  </a:cubicBezTo>
                  <a:cubicBezTo>
                    <a:pt x="52" y="161"/>
                    <a:pt x="40" y="187"/>
                    <a:pt x="28" y="213"/>
                  </a:cubicBezTo>
                  <a:cubicBezTo>
                    <a:pt x="29" y="213"/>
                    <a:pt x="30" y="214"/>
                    <a:pt x="31" y="214"/>
                  </a:cubicBezTo>
                  <a:cubicBezTo>
                    <a:pt x="35" y="192"/>
                    <a:pt x="42" y="171"/>
                    <a:pt x="48" y="150"/>
                  </a:cubicBezTo>
                  <a:cubicBezTo>
                    <a:pt x="51" y="141"/>
                    <a:pt x="54" y="133"/>
                    <a:pt x="57" y="125"/>
                  </a:cubicBezTo>
                  <a:cubicBezTo>
                    <a:pt x="60" y="117"/>
                    <a:pt x="62" y="109"/>
                    <a:pt x="61" y="101"/>
                  </a:cubicBezTo>
                  <a:cubicBezTo>
                    <a:pt x="61" y="99"/>
                    <a:pt x="59" y="99"/>
                    <a:pt x="58" y="100"/>
                  </a:cubicBezTo>
                  <a:cubicBezTo>
                    <a:pt x="48" y="122"/>
                    <a:pt x="45" y="146"/>
                    <a:pt x="41" y="169"/>
                  </a:cubicBezTo>
                  <a:cubicBezTo>
                    <a:pt x="36" y="194"/>
                    <a:pt x="34" y="220"/>
                    <a:pt x="26" y="244"/>
                  </a:cubicBezTo>
                  <a:cubicBezTo>
                    <a:pt x="27" y="245"/>
                    <a:pt x="27" y="245"/>
                    <a:pt x="28" y="245"/>
                  </a:cubicBezTo>
                  <a:cubicBezTo>
                    <a:pt x="25" y="194"/>
                    <a:pt x="42" y="145"/>
                    <a:pt x="38" y="95"/>
                  </a:cubicBezTo>
                  <a:cubicBezTo>
                    <a:pt x="38" y="93"/>
                    <a:pt x="36" y="93"/>
                    <a:pt x="36" y="94"/>
                  </a:cubicBezTo>
                  <a:cubicBezTo>
                    <a:pt x="26" y="122"/>
                    <a:pt x="26" y="151"/>
                    <a:pt x="26" y="180"/>
                  </a:cubicBezTo>
                  <a:cubicBezTo>
                    <a:pt x="27" y="197"/>
                    <a:pt x="28" y="213"/>
                    <a:pt x="30" y="229"/>
                  </a:cubicBezTo>
                  <a:cubicBezTo>
                    <a:pt x="32" y="237"/>
                    <a:pt x="34" y="245"/>
                    <a:pt x="36" y="253"/>
                  </a:cubicBezTo>
                  <a:cubicBezTo>
                    <a:pt x="37" y="259"/>
                    <a:pt x="38" y="266"/>
                    <a:pt x="42" y="270"/>
                  </a:cubicBezTo>
                  <a:cubicBezTo>
                    <a:pt x="43" y="271"/>
                    <a:pt x="44" y="270"/>
                    <a:pt x="44" y="269"/>
                  </a:cubicBezTo>
                  <a:cubicBezTo>
                    <a:pt x="44" y="254"/>
                    <a:pt x="40" y="240"/>
                    <a:pt x="37" y="226"/>
                  </a:cubicBezTo>
                  <a:cubicBezTo>
                    <a:pt x="34" y="211"/>
                    <a:pt x="31" y="196"/>
                    <a:pt x="30" y="181"/>
                  </a:cubicBezTo>
                  <a:cubicBezTo>
                    <a:pt x="29" y="152"/>
                    <a:pt x="35" y="123"/>
                    <a:pt x="34" y="93"/>
                  </a:cubicBezTo>
                  <a:cubicBezTo>
                    <a:pt x="34" y="92"/>
                    <a:pt x="32" y="92"/>
                    <a:pt x="31" y="93"/>
                  </a:cubicBezTo>
                  <a:cubicBezTo>
                    <a:pt x="25" y="106"/>
                    <a:pt x="25" y="122"/>
                    <a:pt x="25" y="136"/>
                  </a:cubicBezTo>
                  <a:cubicBezTo>
                    <a:pt x="25" y="153"/>
                    <a:pt x="27" y="171"/>
                    <a:pt x="30" y="188"/>
                  </a:cubicBezTo>
                  <a:cubicBezTo>
                    <a:pt x="37" y="223"/>
                    <a:pt x="50" y="256"/>
                    <a:pt x="63" y="289"/>
                  </a:cubicBezTo>
                  <a:cubicBezTo>
                    <a:pt x="70" y="306"/>
                    <a:pt x="78" y="322"/>
                    <a:pt x="87" y="338"/>
                  </a:cubicBezTo>
                  <a:cubicBezTo>
                    <a:pt x="94" y="353"/>
                    <a:pt x="102" y="368"/>
                    <a:pt x="113" y="380"/>
                  </a:cubicBezTo>
                  <a:cubicBezTo>
                    <a:pt x="114" y="381"/>
                    <a:pt x="116" y="380"/>
                    <a:pt x="116" y="379"/>
                  </a:cubicBezTo>
                  <a:cubicBezTo>
                    <a:pt x="109" y="346"/>
                    <a:pt x="92" y="316"/>
                    <a:pt x="79" y="286"/>
                  </a:cubicBezTo>
                  <a:cubicBezTo>
                    <a:pt x="72" y="270"/>
                    <a:pt x="67" y="253"/>
                    <a:pt x="60" y="237"/>
                  </a:cubicBezTo>
                  <a:cubicBezTo>
                    <a:pt x="57" y="228"/>
                    <a:pt x="53" y="220"/>
                    <a:pt x="50" y="212"/>
                  </a:cubicBezTo>
                  <a:cubicBezTo>
                    <a:pt x="47" y="205"/>
                    <a:pt x="44" y="199"/>
                    <a:pt x="40" y="193"/>
                  </a:cubicBezTo>
                  <a:cubicBezTo>
                    <a:pt x="39" y="191"/>
                    <a:pt x="38" y="190"/>
                    <a:pt x="37" y="189"/>
                  </a:cubicBezTo>
                  <a:cubicBezTo>
                    <a:pt x="36" y="188"/>
                    <a:pt x="35" y="188"/>
                    <a:pt x="34" y="189"/>
                  </a:cubicBezTo>
                  <a:cubicBezTo>
                    <a:pt x="33" y="195"/>
                    <a:pt x="35" y="200"/>
                    <a:pt x="36" y="205"/>
                  </a:cubicBezTo>
                  <a:cubicBezTo>
                    <a:pt x="38" y="211"/>
                    <a:pt x="40" y="217"/>
                    <a:pt x="43" y="223"/>
                  </a:cubicBezTo>
                  <a:cubicBezTo>
                    <a:pt x="49" y="237"/>
                    <a:pt x="56" y="251"/>
                    <a:pt x="62" y="264"/>
                  </a:cubicBezTo>
                  <a:cubicBezTo>
                    <a:pt x="78" y="296"/>
                    <a:pt x="95" y="327"/>
                    <a:pt x="113" y="357"/>
                  </a:cubicBezTo>
                  <a:cubicBezTo>
                    <a:pt x="132" y="387"/>
                    <a:pt x="153" y="416"/>
                    <a:pt x="174" y="444"/>
                  </a:cubicBezTo>
                  <a:cubicBezTo>
                    <a:pt x="182" y="456"/>
                    <a:pt x="190" y="468"/>
                    <a:pt x="199" y="479"/>
                  </a:cubicBezTo>
                  <a:cubicBezTo>
                    <a:pt x="206" y="490"/>
                    <a:pt x="215" y="501"/>
                    <a:pt x="225" y="508"/>
                  </a:cubicBezTo>
                  <a:cubicBezTo>
                    <a:pt x="228" y="510"/>
                    <a:pt x="230" y="512"/>
                    <a:pt x="232" y="513"/>
                  </a:cubicBezTo>
                  <a:cubicBezTo>
                    <a:pt x="233" y="513"/>
                    <a:pt x="234" y="512"/>
                    <a:pt x="234" y="511"/>
                  </a:cubicBezTo>
                  <a:cubicBezTo>
                    <a:pt x="232" y="499"/>
                    <a:pt x="221" y="490"/>
                    <a:pt x="213" y="480"/>
                  </a:cubicBezTo>
                  <a:cubicBezTo>
                    <a:pt x="203" y="466"/>
                    <a:pt x="193" y="451"/>
                    <a:pt x="182" y="438"/>
                  </a:cubicBezTo>
                  <a:cubicBezTo>
                    <a:pt x="159" y="411"/>
                    <a:pt x="134" y="386"/>
                    <a:pt x="110" y="361"/>
                  </a:cubicBezTo>
                  <a:cubicBezTo>
                    <a:pt x="104" y="355"/>
                    <a:pt x="98" y="348"/>
                    <a:pt x="92" y="342"/>
                  </a:cubicBezTo>
                  <a:cubicBezTo>
                    <a:pt x="92" y="343"/>
                    <a:pt x="91" y="343"/>
                    <a:pt x="90" y="344"/>
                  </a:cubicBezTo>
                  <a:cubicBezTo>
                    <a:pt x="115" y="368"/>
                    <a:pt x="141" y="392"/>
                    <a:pt x="165" y="418"/>
                  </a:cubicBezTo>
                  <a:cubicBezTo>
                    <a:pt x="177" y="431"/>
                    <a:pt x="188" y="444"/>
                    <a:pt x="200" y="457"/>
                  </a:cubicBezTo>
                  <a:cubicBezTo>
                    <a:pt x="205" y="464"/>
                    <a:pt x="210" y="470"/>
                    <a:pt x="216" y="477"/>
                  </a:cubicBezTo>
                  <a:cubicBezTo>
                    <a:pt x="220" y="483"/>
                    <a:pt x="226" y="489"/>
                    <a:pt x="228" y="497"/>
                  </a:cubicBezTo>
                  <a:cubicBezTo>
                    <a:pt x="228" y="496"/>
                    <a:pt x="229" y="496"/>
                    <a:pt x="229" y="495"/>
                  </a:cubicBezTo>
                  <a:cubicBezTo>
                    <a:pt x="223" y="493"/>
                    <a:pt x="218" y="487"/>
                    <a:pt x="213" y="482"/>
                  </a:cubicBezTo>
                  <a:cubicBezTo>
                    <a:pt x="207" y="477"/>
                    <a:pt x="202" y="472"/>
                    <a:pt x="196" y="467"/>
                  </a:cubicBezTo>
                  <a:cubicBezTo>
                    <a:pt x="183" y="455"/>
                    <a:pt x="171" y="442"/>
                    <a:pt x="159" y="429"/>
                  </a:cubicBezTo>
                  <a:cubicBezTo>
                    <a:pt x="134" y="403"/>
                    <a:pt x="111" y="376"/>
                    <a:pt x="87" y="350"/>
                  </a:cubicBezTo>
                  <a:cubicBezTo>
                    <a:pt x="78" y="341"/>
                    <a:pt x="69" y="331"/>
                    <a:pt x="60" y="321"/>
                  </a:cubicBezTo>
                  <a:cubicBezTo>
                    <a:pt x="53" y="313"/>
                    <a:pt x="45" y="305"/>
                    <a:pt x="35" y="300"/>
                  </a:cubicBezTo>
                  <a:cubicBezTo>
                    <a:pt x="34" y="299"/>
                    <a:pt x="33" y="301"/>
                    <a:pt x="34" y="302"/>
                  </a:cubicBezTo>
                  <a:cubicBezTo>
                    <a:pt x="52" y="329"/>
                    <a:pt x="76" y="351"/>
                    <a:pt x="99" y="374"/>
                  </a:cubicBezTo>
                  <a:cubicBezTo>
                    <a:pt x="124" y="398"/>
                    <a:pt x="148" y="423"/>
                    <a:pt x="172" y="449"/>
                  </a:cubicBezTo>
                  <a:cubicBezTo>
                    <a:pt x="177" y="455"/>
                    <a:pt x="182" y="460"/>
                    <a:pt x="187" y="466"/>
                  </a:cubicBezTo>
                  <a:cubicBezTo>
                    <a:pt x="192" y="471"/>
                    <a:pt x="197" y="477"/>
                    <a:pt x="200" y="484"/>
                  </a:cubicBezTo>
                  <a:cubicBezTo>
                    <a:pt x="201" y="483"/>
                    <a:pt x="201" y="483"/>
                    <a:pt x="202" y="482"/>
                  </a:cubicBezTo>
                  <a:cubicBezTo>
                    <a:pt x="176" y="468"/>
                    <a:pt x="157" y="444"/>
                    <a:pt x="137" y="423"/>
                  </a:cubicBezTo>
                  <a:cubicBezTo>
                    <a:pt x="125" y="411"/>
                    <a:pt x="113" y="399"/>
                    <a:pt x="101" y="388"/>
                  </a:cubicBezTo>
                  <a:cubicBezTo>
                    <a:pt x="94" y="382"/>
                    <a:pt x="87" y="376"/>
                    <a:pt x="81" y="370"/>
                  </a:cubicBezTo>
                  <a:cubicBezTo>
                    <a:pt x="75" y="365"/>
                    <a:pt x="70" y="359"/>
                    <a:pt x="64" y="354"/>
                  </a:cubicBezTo>
                  <a:cubicBezTo>
                    <a:pt x="62" y="352"/>
                    <a:pt x="58" y="349"/>
                    <a:pt x="55" y="348"/>
                  </a:cubicBezTo>
                  <a:cubicBezTo>
                    <a:pt x="54" y="347"/>
                    <a:pt x="52" y="349"/>
                    <a:pt x="53" y="350"/>
                  </a:cubicBezTo>
                  <a:cubicBezTo>
                    <a:pt x="56" y="356"/>
                    <a:pt x="61" y="361"/>
                    <a:pt x="66" y="366"/>
                  </a:cubicBezTo>
                  <a:cubicBezTo>
                    <a:pt x="72" y="371"/>
                    <a:pt x="78" y="377"/>
                    <a:pt x="84" y="383"/>
                  </a:cubicBezTo>
                  <a:cubicBezTo>
                    <a:pt x="96" y="396"/>
                    <a:pt x="108" y="409"/>
                    <a:pt x="120" y="422"/>
                  </a:cubicBezTo>
                  <a:cubicBezTo>
                    <a:pt x="131" y="435"/>
                    <a:pt x="143" y="449"/>
                    <a:pt x="155" y="463"/>
                  </a:cubicBezTo>
                  <a:cubicBezTo>
                    <a:pt x="166" y="475"/>
                    <a:pt x="177" y="488"/>
                    <a:pt x="188" y="501"/>
                  </a:cubicBezTo>
                  <a:cubicBezTo>
                    <a:pt x="191" y="504"/>
                    <a:pt x="193" y="508"/>
                    <a:pt x="195" y="512"/>
                  </a:cubicBezTo>
                  <a:cubicBezTo>
                    <a:pt x="196" y="511"/>
                    <a:pt x="196" y="511"/>
                    <a:pt x="197" y="510"/>
                  </a:cubicBezTo>
                  <a:cubicBezTo>
                    <a:pt x="172" y="491"/>
                    <a:pt x="152" y="468"/>
                    <a:pt x="132" y="444"/>
                  </a:cubicBezTo>
                  <a:cubicBezTo>
                    <a:pt x="123" y="432"/>
                    <a:pt x="113" y="419"/>
                    <a:pt x="104" y="407"/>
                  </a:cubicBezTo>
                  <a:cubicBezTo>
                    <a:pt x="94" y="394"/>
                    <a:pt x="84" y="382"/>
                    <a:pt x="74" y="369"/>
                  </a:cubicBezTo>
                  <a:cubicBezTo>
                    <a:pt x="51" y="338"/>
                    <a:pt x="29" y="305"/>
                    <a:pt x="3" y="276"/>
                  </a:cubicBezTo>
                  <a:cubicBezTo>
                    <a:pt x="2" y="275"/>
                    <a:pt x="0" y="275"/>
                    <a:pt x="1" y="277"/>
                  </a:cubicBezTo>
                  <a:cubicBezTo>
                    <a:pt x="2" y="283"/>
                    <a:pt x="7" y="289"/>
                    <a:pt x="11" y="294"/>
                  </a:cubicBezTo>
                  <a:cubicBezTo>
                    <a:pt x="17" y="300"/>
                    <a:pt x="21" y="307"/>
                    <a:pt x="25" y="313"/>
                  </a:cubicBezTo>
                  <a:cubicBezTo>
                    <a:pt x="35" y="328"/>
                    <a:pt x="45" y="344"/>
                    <a:pt x="55" y="359"/>
                  </a:cubicBezTo>
                  <a:cubicBezTo>
                    <a:pt x="74" y="386"/>
                    <a:pt x="91" y="414"/>
                    <a:pt x="112" y="439"/>
                  </a:cubicBezTo>
                  <a:cubicBezTo>
                    <a:pt x="115" y="442"/>
                    <a:pt x="117" y="445"/>
                    <a:pt x="120" y="448"/>
                  </a:cubicBezTo>
                  <a:cubicBezTo>
                    <a:pt x="121" y="449"/>
                    <a:pt x="123" y="448"/>
                    <a:pt x="122" y="446"/>
                  </a:cubicBezTo>
                  <a:cubicBezTo>
                    <a:pt x="110" y="417"/>
                    <a:pt x="86" y="395"/>
                    <a:pt x="68" y="369"/>
                  </a:cubicBezTo>
                  <a:cubicBezTo>
                    <a:pt x="51" y="344"/>
                    <a:pt x="36" y="316"/>
                    <a:pt x="15" y="293"/>
                  </a:cubicBezTo>
                  <a:cubicBezTo>
                    <a:pt x="14" y="293"/>
                    <a:pt x="14" y="292"/>
                    <a:pt x="14" y="292"/>
                  </a:cubicBezTo>
                  <a:cubicBezTo>
                    <a:pt x="12" y="291"/>
                    <a:pt x="10" y="292"/>
                    <a:pt x="11" y="293"/>
                  </a:cubicBezTo>
                  <a:cubicBezTo>
                    <a:pt x="26" y="324"/>
                    <a:pt x="47" y="351"/>
                    <a:pt x="68" y="378"/>
                  </a:cubicBezTo>
                  <a:cubicBezTo>
                    <a:pt x="87" y="403"/>
                    <a:pt x="102" y="430"/>
                    <a:pt x="123" y="453"/>
                  </a:cubicBezTo>
                  <a:cubicBezTo>
                    <a:pt x="126" y="457"/>
                    <a:pt x="130" y="461"/>
                    <a:pt x="134" y="465"/>
                  </a:cubicBezTo>
                  <a:cubicBezTo>
                    <a:pt x="136" y="466"/>
                    <a:pt x="137" y="464"/>
                    <a:pt x="136" y="463"/>
                  </a:cubicBezTo>
                  <a:cubicBezTo>
                    <a:pt x="119" y="434"/>
                    <a:pt x="96" y="407"/>
                    <a:pt x="77" y="378"/>
                  </a:cubicBezTo>
                  <a:cubicBezTo>
                    <a:pt x="59" y="351"/>
                    <a:pt x="45" y="322"/>
                    <a:pt x="24" y="297"/>
                  </a:cubicBezTo>
                  <a:cubicBezTo>
                    <a:pt x="23" y="296"/>
                    <a:pt x="21" y="297"/>
                    <a:pt x="22" y="298"/>
                  </a:cubicBezTo>
                  <a:cubicBezTo>
                    <a:pt x="25" y="306"/>
                    <a:pt x="29" y="313"/>
                    <a:pt x="33" y="319"/>
                  </a:cubicBezTo>
                  <a:cubicBezTo>
                    <a:pt x="38" y="326"/>
                    <a:pt x="43" y="333"/>
                    <a:pt x="47" y="340"/>
                  </a:cubicBezTo>
                  <a:cubicBezTo>
                    <a:pt x="56" y="355"/>
                    <a:pt x="66" y="369"/>
                    <a:pt x="76" y="382"/>
                  </a:cubicBezTo>
                  <a:cubicBezTo>
                    <a:pt x="97" y="410"/>
                    <a:pt x="122" y="434"/>
                    <a:pt x="146" y="458"/>
                  </a:cubicBezTo>
                  <a:cubicBezTo>
                    <a:pt x="154" y="467"/>
                    <a:pt x="163" y="475"/>
                    <a:pt x="171" y="484"/>
                  </a:cubicBezTo>
                  <a:cubicBezTo>
                    <a:pt x="172" y="486"/>
                    <a:pt x="174" y="485"/>
                    <a:pt x="173" y="483"/>
                  </a:cubicBezTo>
                  <a:cubicBezTo>
                    <a:pt x="170" y="477"/>
                    <a:pt x="166" y="471"/>
                    <a:pt x="161" y="466"/>
                  </a:cubicBezTo>
                  <a:cubicBezTo>
                    <a:pt x="155" y="461"/>
                    <a:pt x="150" y="455"/>
                    <a:pt x="145" y="449"/>
                  </a:cubicBezTo>
                  <a:cubicBezTo>
                    <a:pt x="133" y="435"/>
                    <a:pt x="122" y="421"/>
                    <a:pt x="111" y="407"/>
                  </a:cubicBezTo>
                  <a:cubicBezTo>
                    <a:pt x="89" y="379"/>
                    <a:pt x="68" y="351"/>
                    <a:pt x="48" y="321"/>
                  </a:cubicBezTo>
                  <a:cubicBezTo>
                    <a:pt x="43" y="315"/>
                    <a:pt x="39" y="308"/>
                    <a:pt x="34" y="301"/>
                  </a:cubicBezTo>
                  <a:cubicBezTo>
                    <a:pt x="29" y="294"/>
                    <a:pt x="24" y="287"/>
                    <a:pt x="23" y="279"/>
                  </a:cubicBezTo>
                  <a:cubicBezTo>
                    <a:pt x="23" y="280"/>
                    <a:pt x="22" y="280"/>
                    <a:pt x="21" y="281"/>
                  </a:cubicBezTo>
                  <a:cubicBezTo>
                    <a:pt x="32" y="287"/>
                    <a:pt x="39" y="299"/>
                    <a:pt x="45" y="310"/>
                  </a:cubicBezTo>
                  <a:cubicBezTo>
                    <a:pt x="53" y="323"/>
                    <a:pt x="62" y="335"/>
                    <a:pt x="71" y="347"/>
                  </a:cubicBezTo>
                  <a:cubicBezTo>
                    <a:pt x="92" y="374"/>
                    <a:pt x="114" y="401"/>
                    <a:pt x="139" y="425"/>
                  </a:cubicBezTo>
                  <a:cubicBezTo>
                    <a:pt x="152" y="437"/>
                    <a:pt x="166" y="449"/>
                    <a:pt x="180" y="459"/>
                  </a:cubicBezTo>
                  <a:cubicBezTo>
                    <a:pt x="185" y="463"/>
                    <a:pt x="191" y="467"/>
                    <a:pt x="197" y="471"/>
                  </a:cubicBezTo>
                  <a:cubicBezTo>
                    <a:pt x="202" y="475"/>
                    <a:pt x="208" y="480"/>
                    <a:pt x="211" y="487"/>
                  </a:cubicBezTo>
                  <a:cubicBezTo>
                    <a:pt x="212" y="486"/>
                    <a:pt x="212" y="485"/>
                    <a:pt x="213" y="485"/>
                  </a:cubicBezTo>
                  <a:cubicBezTo>
                    <a:pt x="188" y="473"/>
                    <a:pt x="169" y="451"/>
                    <a:pt x="152" y="430"/>
                  </a:cubicBezTo>
                  <a:cubicBezTo>
                    <a:pt x="144" y="419"/>
                    <a:pt x="136" y="408"/>
                    <a:pt x="128" y="397"/>
                  </a:cubicBezTo>
                  <a:cubicBezTo>
                    <a:pt x="118" y="384"/>
                    <a:pt x="107" y="371"/>
                    <a:pt x="97" y="358"/>
                  </a:cubicBezTo>
                  <a:cubicBezTo>
                    <a:pt x="87" y="344"/>
                    <a:pt x="77" y="329"/>
                    <a:pt x="67" y="315"/>
                  </a:cubicBezTo>
                  <a:cubicBezTo>
                    <a:pt x="58" y="301"/>
                    <a:pt x="50" y="287"/>
                    <a:pt x="38" y="276"/>
                  </a:cubicBezTo>
                  <a:cubicBezTo>
                    <a:pt x="37" y="275"/>
                    <a:pt x="35" y="277"/>
                    <a:pt x="36" y="278"/>
                  </a:cubicBezTo>
                  <a:cubicBezTo>
                    <a:pt x="57" y="306"/>
                    <a:pt x="79" y="332"/>
                    <a:pt x="102" y="358"/>
                  </a:cubicBezTo>
                  <a:cubicBezTo>
                    <a:pt x="126" y="383"/>
                    <a:pt x="150" y="406"/>
                    <a:pt x="176" y="429"/>
                  </a:cubicBezTo>
                  <a:cubicBezTo>
                    <a:pt x="194" y="444"/>
                    <a:pt x="212" y="459"/>
                    <a:pt x="229" y="475"/>
                  </a:cubicBezTo>
                  <a:cubicBezTo>
                    <a:pt x="229" y="474"/>
                    <a:pt x="230" y="473"/>
                    <a:pt x="230" y="472"/>
                  </a:cubicBezTo>
                  <a:cubicBezTo>
                    <a:pt x="203" y="451"/>
                    <a:pt x="177" y="429"/>
                    <a:pt x="152" y="406"/>
                  </a:cubicBezTo>
                  <a:cubicBezTo>
                    <a:pt x="140" y="395"/>
                    <a:pt x="129" y="383"/>
                    <a:pt x="118" y="373"/>
                  </a:cubicBezTo>
                  <a:cubicBezTo>
                    <a:pt x="106" y="362"/>
                    <a:pt x="95" y="351"/>
                    <a:pt x="84" y="340"/>
                  </a:cubicBezTo>
                  <a:cubicBezTo>
                    <a:pt x="71" y="326"/>
                    <a:pt x="58" y="312"/>
                    <a:pt x="50" y="295"/>
                  </a:cubicBezTo>
                  <a:cubicBezTo>
                    <a:pt x="49" y="295"/>
                    <a:pt x="49" y="296"/>
                    <a:pt x="48" y="297"/>
                  </a:cubicBezTo>
                  <a:cubicBezTo>
                    <a:pt x="60" y="303"/>
                    <a:pt x="69" y="315"/>
                    <a:pt x="77" y="326"/>
                  </a:cubicBezTo>
                  <a:cubicBezTo>
                    <a:pt x="88" y="338"/>
                    <a:pt x="100" y="350"/>
                    <a:pt x="112" y="362"/>
                  </a:cubicBezTo>
                  <a:cubicBezTo>
                    <a:pt x="124" y="374"/>
                    <a:pt x="136" y="385"/>
                    <a:pt x="149" y="397"/>
                  </a:cubicBezTo>
                  <a:cubicBezTo>
                    <a:pt x="161" y="408"/>
                    <a:pt x="174" y="419"/>
                    <a:pt x="187" y="429"/>
                  </a:cubicBezTo>
                  <a:cubicBezTo>
                    <a:pt x="206" y="446"/>
                    <a:pt x="225" y="462"/>
                    <a:pt x="243" y="480"/>
                  </a:cubicBezTo>
                  <a:cubicBezTo>
                    <a:pt x="243" y="480"/>
                    <a:pt x="244" y="479"/>
                    <a:pt x="244" y="478"/>
                  </a:cubicBezTo>
                  <a:cubicBezTo>
                    <a:pt x="231" y="473"/>
                    <a:pt x="221" y="461"/>
                    <a:pt x="211" y="451"/>
                  </a:cubicBezTo>
                  <a:cubicBezTo>
                    <a:pt x="198" y="439"/>
                    <a:pt x="186" y="425"/>
                    <a:pt x="174" y="412"/>
                  </a:cubicBezTo>
                  <a:cubicBezTo>
                    <a:pt x="162" y="399"/>
                    <a:pt x="150" y="386"/>
                    <a:pt x="139" y="373"/>
                  </a:cubicBezTo>
                  <a:cubicBezTo>
                    <a:pt x="127" y="361"/>
                    <a:pt x="116" y="348"/>
                    <a:pt x="105" y="335"/>
                  </a:cubicBezTo>
                  <a:cubicBezTo>
                    <a:pt x="89" y="317"/>
                    <a:pt x="73" y="298"/>
                    <a:pt x="60" y="278"/>
                  </a:cubicBezTo>
                  <a:cubicBezTo>
                    <a:pt x="59" y="277"/>
                    <a:pt x="57" y="279"/>
                    <a:pt x="57" y="280"/>
                  </a:cubicBezTo>
                  <a:cubicBezTo>
                    <a:pt x="77" y="309"/>
                    <a:pt x="99" y="335"/>
                    <a:pt x="123" y="360"/>
                  </a:cubicBezTo>
                  <a:cubicBezTo>
                    <a:pt x="146" y="385"/>
                    <a:pt x="170" y="409"/>
                    <a:pt x="196" y="433"/>
                  </a:cubicBezTo>
                  <a:cubicBezTo>
                    <a:pt x="204" y="440"/>
                    <a:pt x="213" y="448"/>
                    <a:pt x="222" y="455"/>
                  </a:cubicBezTo>
                  <a:cubicBezTo>
                    <a:pt x="229" y="462"/>
                    <a:pt x="238" y="468"/>
                    <a:pt x="244" y="476"/>
                  </a:cubicBezTo>
                  <a:cubicBezTo>
                    <a:pt x="244" y="476"/>
                    <a:pt x="245" y="475"/>
                    <a:pt x="246" y="474"/>
                  </a:cubicBezTo>
                  <a:cubicBezTo>
                    <a:pt x="232" y="469"/>
                    <a:pt x="221" y="458"/>
                    <a:pt x="211" y="448"/>
                  </a:cubicBezTo>
                  <a:cubicBezTo>
                    <a:pt x="199" y="436"/>
                    <a:pt x="188" y="424"/>
                    <a:pt x="177" y="411"/>
                  </a:cubicBezTo>
                  <a:cubicBezTo>
                    <a:pt x="154" y="385"/>
                    <a:pt x="131" y="359"/>
                    <a:pt x="108" y="332"/>
                  </a:cubicBezTo>
                  <a:cubicBezTo>
                    <a:pt x="93" y="314"/>
                    <a:pt x="78" y="296"/>
                    <a:pt x="65" y="276"/>
                  </a:cubicBezTo>
                  <a:cubicBezTo>
                    <a:pt x="64" y="276"/>
                    <a:pt x="64" y="277"/>
                    <a:pt x="63" y="278"/>
                  </a:cubicBezTo>
                  <a:cubicBezTo>
                    <a:pt x="108" y="332"/>
                    <a:pt x="151" y="389"/>
                    <a:pt x="202" y="438"/>
                  </a:cubicBezTo>
                  <a:cubicBezTo>
                    <a:pt x="210" y="446"/>
                    <a:pt x="219" y="453"/>
                    <a:pt x="226" y="461"/>
                  </a:cubicBezTo>
                  <a:cubicBezTo>
                    <a:pt x="232" y="466"/>
                    <a:pt x="238" y="474"/>
                    <a:pt x="246" y="475"/>
                  </a:cubicBezTo>
                  <a:cubicBezTo>
                    <a:pt x="247" y="476"/>
                    <a:pt x="248" y="474"/>
                    <a:pt x="247" y="473"/>
                  </a:cubicBezTo>
                  <a:cubicBezTo>
                    <a:pt x="229" y="446"/>
                    <a:pt x="206" y="423"/>
                    <a:pt x="184" y="400"/>
                  </a:cubicBezTo>
                  <a:cubicBezTo>
                    <a:pt x="173" y="389"/>
                    <a:pt x="162" y="377"/>
                    <a:pt x="152" y="364"/>
                  </a:cubicBezTo>
                  <a:cubicBezTo>
                    <a:pt x="141" y="351"/>
                    <a:pt x="132" y="337"/>
                    <a:pt x="123" y="323"/>
                  </a:cubicBezTo>
                  <a:cubicBezTo>
                    <a:pt x="104" y="293"/>
                    <a:pt x="87" y="261"/>
                    <a:pt x="66" y="232"/>
                  </a:cubicBezTo>
                  <a:cubicBezTo>
                    <a:pt x="65" y="231"/>
                    <a:pt x="63" y="232"/>
                    <a:pt x="64" y="234"/>
                  </a:cubicBezTo>
                  <a:cubicBezTo>
                    <a:pt x="81" y="263"/>
                    <a:pt x="101" y="292"/>
                    <a:pt x="121" y="320"/>
                  </a:cubicBezTo>
                  <a:cubicBezTo>
                    <a:pt x="141" y="349"/>
                    <a:pt x="162" y="377"/>
                    <a:pt x="185" y="404"/>
                  </a:cubicBezTo>
                  <a:cubicBezTo>
                    <a:pt x="202" y="425"/>
                    <a:pt x="220" y="444"/>
                    <a:pt x="238" y="464"/>
                  </a:cubicBezTo>
                  <a:cubicBezTo>
                    <a:pt x="245" y="472"/>
                    <a:pt x="252" y="480"/>
                    <a:pt x="259" y="489"/>
                  </a:cubicBezTo>
                  <a:cubicBezTo>
                    <a:pt x="265" y="496"/>
                    <a:pt x="273" y="503"/>
                    <a:pt x="281" y="507"/>
                  </a:cubicBezTo>
                  <a:cubicBezTo>
                    <a:pt x="283" y="507"/>
                    <a:pt x="284" y="506"/>
                    <a:pt x="283" y="505"/>
                  </a:cubicBezTo>
                  <a:cubicBezTo>
                    <a:pt x="278" y="491"/>
                    <a:pt x="266" y="481"/>
                    <a:pt x="256" y="472"/>
                  </a:cubicBezTo>
                  <a:cubicBezTo>
                    <a:pt x="244" y="460"/>
                    <a:pt x="232" y="447"/>
                    <a:pt x="220" y="435"/>
                  </a:cubicBezTo>
                  <a:cubicBezTo>
                    <a:pt x="195" y="408"/>
                    <a:pt x="169" y="383"/>
                    <a:pt x="144" y="357"/>
                  </a:cubicBezTo>
                  <a:cubicBezTo>
                    <a:pt x="137" y="350"/>
                    <a:pt x="129" y="342"/>
                    <a:pt x="123" y="335"/>
                  </a:cubicBezTo>
                  <a:cubicBezTo>
                    <a:pt x="117" y="328"/>
                    <a:pt x="111" y="322"/>
                    <a:pt x="103" y="318"/>
                  </a:cubicBezTo>
                  <a:cubicBezTo>
                    <a:pt x="102" y="317"/>
                    <a:pt x="101" y="319"/>
                    <a:pt x="102" y="320"/>
                  </a:cubicBezTo>
                  <a:cubicBezTo>
                    <a:pt x="110" y="333"/>
                    <a:pt x="122" y="343"/>
                    <a:pt x="133" y="354"/>
                  </a:cubicBezTo>
                  <a:cubicBezTo>
                    <a:pt x="146" y="367"/>
                    <a:pt x="159" y="380"/>
                    <a:pt x="171" y="393"/>
                  </a:cubicBezTo>
                  <a:cubicBezTo>
                    <a:pt x="196" y="418"/>
                    <a:pt x="221" y="444"/>
                    <a:pt x="245" y="470"/>
                  </a:cubicBezTo>
                  <a:cubicBezTo>
                    <a:pt x="250" y="476"/>
                    <a:pt x="256" y="482"/>
                    <a:pt x="262" y="488"/>
                  </a:cubicBezTo>
                  <a:cubicBezTo>
                    <a:pt x="267" y="494"/>
                    <a:pt x="272" y="501"/>
                    <a:pt x="276" y="508"/>
                  </a:cubicBezTo>
                  <a:cubicBezTo>
                    <a:pt x="276" y="507"/>
                    <a:pt x="277" y="507"/>
                    <a:pt x="278" y="506"/>
                  </a:cubicBezTo>
                  <a:cubicBezTo>
                    <a:pt x="254" y="485"/>
                    <a:pt x="234" y="460"/>
                    <a:pt x="215" y="434"/>
                  </a:cubicBezTo>
                  <a:cubicBezTo>
                    <a:pt x="205" y="422"/>
                    <a:pt x="195" y="409"/>
                    <a:pt x="185" y="397"/>
                  </a:cubicBezTo>
                  <a:cubicBezTo>
                    <a:pt x="173" y="384"/>
                    <a:pt x="162" y="371"/>
                    <a:pt x="150" y="358"/>
                  </a:cubicBezTo>
                  <a:cubicBezTo>
                    <a:pt x="135" y="341"/>
                    <a:pt x="120" y="324"/>
                    <a:pt x="105" y="307"/>
                  </a:cubicBezTo>
                  <a:cubicBezTo>
                    <a:pt x="99" y="300"/>
                    <a:pt x="93" y="294"/>
                    <a:pt x="87" y="287"/>
                  </a:cubicBezTo>
                  <a:cubicBezTo>
                    <a:pt x="82" y="282"/>
                    <a:pt x="76" y="276"/>
                    <a:pt x="68" y="273"/>
                  </a:cubicBezTo>
                  <a:cubicBezTo>
                    <a:pt x="67" y="272"/>
                    <a:pt x="66" y="273"/>
                    <a:pt x="67" y="274"/>
                  </a:cubicBezTo>
                  <a:cubicBezTo>
                    <a:pt x="72" y="288"/>
                    <a:pt x="83" y="298"/>
                    <a:pt x="93" y="308"/>
                  </a:cubicBezTo>
                  <a:cubicBezTo>
                    <a:pt x="105" y="322"/>
                    <a:pt x="117" y="335"/>
                    <a:pt x="130" y="348"/>
                  </a:cubicBezTo>
                  <a:cubicBezTo>
                    <a:pt x="141" y="361"/>
                    <a:pt x="153" y="374"/>
                    <a:pt x="166" y="386"/>
                  </a:cubicBezTo>
                  <a:cubicBezTo>
                    <a:pt x="177" y="399"/>
                    <a:pt x="190" y="411"/>
                    <a:pt x="201" y="423"/>
                  </a:cubicBezTo>
                  <a:cubicBezTo>
                    <a:pt x="216" y="438"/>
                    <a:pt x="230" y="453"/>
                    <a:pt x="242" y="470"/>
                  </a:cubicBezTo>
                  <a:cubicBezTo>
                    <a:pt x="243" y="469"/>
                    <a:pt x="243" y="468"/>
                    <a:pt x="244" y="468"/>
                  </a:cubicBezTo>
                  <a:cubicBezTo>
                    <a:pt x="232" y="461"/>
                    <a:pt x="224" y="449"/>
                    <a:pt x="216" y="438"/>
                  </a:cubicBezTo>
                  <a:cubicBezTo>
                    <a:pt x="205" y="425"/>
                    <a:pt x="193" y="413"/>
                    <a:pt x="181" y="401"/>
                  </a:cubicBezTo>
                  <a:cubicBezTo>
                    <a:pt x="157" y="375"/>
                    <a:pt x="134" y="349"/>
                    <a:pt x="113" y="321"/>
                  </a:cubicBezTo>
                  <a:cubicBezTo>
                    <a:pt x="99" y="304"/>
                    <a:pt x="86" y="285"/>
                    <a:pt x="75" y="267"/>
                  </a:cubicBezTo>
                  <a:cubicBezTo>
                    <a:pt x="64" y="248"/>
                    <a:pt x="53" y="230"/>
                    <a:pt x="39" y="213"/>
                  </a:cubicBezTo>
                  <a:cubicBezTo>
                    <a:pt x="38" y="212"/>
                    <a:pt x="36" y="213"/>
                    <a:pt x="37" y="214"/>
                  </a:cubicBezTo>
                  <a:cubicBezTo>
                    <a:pt x="40" y="230"/>
                    <a:pt x="51" y="242"/>
                    <a:pt x="59" y="256"/>
                  </a:cubicBezTo>
                  <a:cubicBezTo>
                    <a:pt x="68" y="271"/>
                    <a:pt x="77" y="286"/>
                    <a:pt x="87" y="301"/>
                  </a:cubicBezTo>
                  <a:cubicBezTo>
                    <a:pt x="97" y="316"/>
                    <a:pt x="108" y="330"/>
                    <a:pt x="118" y="344"/>
                  </a:cubicBezTo>
                  <a:cubicBezTo>
                    <a:pt x="128" y="359"/>
                    <a:pt x="139" y="373"/>
                    <a:pt x="149" y="388"/>
                  </a:cubicBezTo>
                  <a:cubicBezTo>
                    <a:pt x="155" y="395"/>
                    <a:pt x="160" y="402"/>
                    <a:pt x="165" y="409"/>
                  </a:cubicBezTo>
                  <a:cubicBezTo>
                    <a:pt x="170" y="416"/>
                    <a:pt x="175" y="422"/>
                    <a:pt x="182" y="426"/>
                  </a:cubicBezTo>
                  <a:cubicBezTo>
                    <a:pt x="184" y="426"/>
                    <a:pt x="185" y="425"/>
                    <a:pt x="184" y="424"/>
                  </a:cubicBezTo>
                  <a:cubicBezTo>
                    <a:pt x="182" y="417"/>
                    <a:pt x="178" y="411"/>
                    <a:pt x="174" y="405"/>
                  </a:cubicBezTo>
                  <a:cubicBezTo>
                    <a:pt x="170" y="398"/>
                    <a:pt x="166" y="391"/>
                    <a:pt x="162" y="384"/>
                  </a:cubicBezTo>
                  <a:cubicBezTo>
                    <a:pt x="155" y="371"/>
                    <a:pt x="147" y="357"/>
                    <a:pt x="140" y="343"/>
                  </a:cubicBezTo>
                  <a:cubicBezTo>
                    <a:pt x="125" y="315"/>
                    <a:pt x="111" y="287"/>
                    <a:pt x="97" y="258"/>
                  </a:cubicBezTo>
                  <a:cubicBezTo>
                    <a:pt x="96" y="257"/>
                    <a:pt x="94" y="258"/>
                    <a:pt x="95" y="260"/>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7" name="Freeform 43"/>
            <p:cNvSpPr>
              <a:spLocks noChangeArrowheads="1"/>
            </p:cNvSpPr>
            <p:nvPr/>
          </p:nvSpPr>
          <p:spPr bwMode="auto">
            <a:xfrm>
              <a:off x="3304" y="2556"/>
              <a:ext cx="1044" cy="577"/>
            </a:xfrm>
            <a:custGeom>
              <a:avLst/>
              <a:gdLst>
                <a:gd name="T0" fmla="*/ 796568 w 540"/>
                <a:gd name="T1" fmla="*/ 545023 h 298"/>
                <a:gd name="T2" fmla="*/ 3441581 w 540"/>
                <a:gd name="T3" fmla="*/ 2245763 h 298"/>
                <a:gd name="T4" fmla="*/ 2214457 w 540"/>
                <a:gd name="T5" fmla="*/ 1877300 h 298"/>
                <a:gd name="T6" fmla="*/ 417229 w 540"/>
                <a:gd name="T7" fmla="*/ 580621 h 298"/>
                <a:gd name="T8" fmla="*/ 519958 w 540"/>
                <a:gd name="T9" fmla="*/ 447113 h 298"/>
                <a:gd name="T10" fmla="*/ 21093 w 540"/>
                <a:gd name="T11" fmla="*/ 408896 h 298"/>
                <a:gd name="T12" fmla="*/ 1440099 w 540"/>
                <a:gd name="T13" fmla="*/ 1968846 h 298"/>
                <a:gd name="T14" fmla="*/ 938135 w 540"/>
                <a:gd name="T15" fmla="*/ 1590084 h 298"/>
                <a:gd name="T16" fmla="*/ 3026744 w 540"/>
                <a:gd name="T17" fmla="*/ 2591518 h 298"/>
                <a:gd name="T18" fmla="*/ 3416563 w 540"/>
                <a:gd name="T19" fmla="*/ 2538360 h 298"/>
                <a:gd name="T20" fmla="*/ 1385266 w 540"/>
                <a:gd name="T21" fmla="*/ 1716712 h 298"/>
                <a:gd name="T22" fmla="*/ 3374368 w 540"/>
                <a:gd name="T23" fmla="*/ 2945190 h 298"/>
                <a:gd name="T24" fmla="*/ 3111673 w 540"/>
                <a:gd name="T25" fmla="*/ 2912694 h 298"/>
                <a:gd name="T26" fmla="*/ 3067941 w 540"/>
                <a:gd name="T27" fmla="*/ 2601008 h 298"/>
                <a:gd name="T28" fmla="*/ 2509148 w 540"/>
                <a:gd name="T29" fmla="*/ 2601008 h 298"/>
                <a:gd name="T30" fmla="*/ 2293687 w 540"/>
                <a:gd name="T31" fmla="*/ 2467961 h 298"/>
                <a:gd name="T32" fmla="*/ 2118520 w 540"/>
                <a:gd name="T33" fmla="*/ 2280532 h 298"/>
                <a:gd name="T34" fmla="*/ 1955184 w 540"/>
                <a:gd name="T35" fmla="*/ 2060637 h 298"/>
                <a:gd name="T36" fmla="*/ 1780128 w 540"/>
                <a:gd name="T37" fmla="*/ 1900973 h 298"/>
                <a:gd name="T38" fmla="*/ 1925314 w 540"/>
                <a:gd name="T39" fmla="*/ 1923946 h 298"/>
                <a:gd name="T40" fmla="*/ 1823856 w 540"/>
                <a:gd name="T41" fmla="*/ 1912914 h 298"/>
                <a:gd name="T42" fmla="*/ 1701455 w 540"/>
                <a:gd name="T43" fmla="*/ 1812281 h 298"/>
                <a:gd name="T44" fmla="*/ 2173275 w 540"/>
                <a:gd name="T45" fmla="*/ 1980632 h 298"/>
                <a:gd name="T46" fmla="*/ 3037669 w 540"/>
                <a:gd name="T47" fmla="*/ 2049405 h 298"/>
                <a:gd name="T48" fmla="*/ 4496334 w 540"/>
                <a:gd name="T49" fmla="*/ 2257536 h 298"/>
                <a:gd name="T50" fmla="*/ 3169097 w 540"/>
                <a:gd name="T51" fmla="*/ 2612832 h 298"/>
                <a:gd name="T52" fmla="*/ 4344486 w 540"/>
                <a:gd name="T53" fmla="*/ 2423168 h 298"/>
                <a:gd name="T54" fmla="*/ 4619673 w 540"/>
                <a:gd name="T55" fmla="*/ 2236036 h 298"/>
                <a:gd name="T56" fmla="*/ 3670677 w 540"/>
                <a:gd name="T57" fmla="*/ 2571505 h 298"/>
                <a:gd name="T58" fmla="*/ 5393640 w 540"/>
                <a:gd name="T59" fmla="*/ 2499581 h 298"/>
                <a:gd name="T60" fmla="*/ 4006099 w 540"/>
                <a:gd name="T61" fmla="*/ 2923907 h 298"/>
                <a:gd name="T62" fmla="*/ 5472503 w 540"/>
                <a:gd name="T63" fmla="*/ 2366198 h 298"/>
                <a:gd name="T64" fmla="*/ 4084942 w 540"/>
                <a:gd name="T65" fmla="*/ 2521105 h 298"/>
                <a:gd name="T66" fmla="*/ 4028699 w 540"/>
                <a:gd name="T67" fmla="*/ 2521105 h 298"/>
                <a:gd name="T68" fmla="*/ 5145710 w 540"/>
                <a:gd name="T69" fmla="*/ 1854435 h 298"/>
                <a:gd name="T70" fmla="*/ 4050020 w 540"/>
                <a:gd name="T71" fmla="*/ 2624029 h 298"/>
                <a:gd name="T72" fmla="*/ 4281284 w 540"/>
                <a:gd name="T73" fmla="*/ 2290007 h 298"/>
                <a:gd name="T74" fmla="*/ 3670677 w 540"/>
                <a:gd name="T75" fmla="*/ 2112167 h 298"/>
                <a:gd name="T76" fmla="*/ 2162244 w 540"/>
                <a:gd name="T77" fmla="*/ 1945878 h 298"/>
                <a:gd name="T78" fmla="*/ 1813728 w 540"/>
                <a:gd name="T79" fmla="*/ 1746531 h 298"/>
                <a:gd name="T80" fmla="*/ 2334869 w 540"/>
                <a:gd name="T81" fmla="*/ 1980632 h 298"/>
                <a:gd name="T82" fmla="*/ 2281996 w 540"/>
                <a:gd name="T83" fmla="*/ 2043308 h 298"/>
                <a:gd name="T84" fmla="*/ 2252894 w 540"/>
                <a:gd name="T85" fmla="*/ 1987928 h 298"/>
                <a:gd name="T86" fmla="*/ 1723685 w 540"/>
                <a:gd name="T87" fmla="*/ 1882629 h 298"/>
                <a:gd name="T88" fmla="*/ 1966094 w 540"/>
                <a:gd name="T89" fmla="*/ 2146940 h 298"/>
                <a:gd name="T90" fmla="*/ 2457073 w 540"/>
                <a:gd name="T91" fmla="*/ 2393667 h 298"/>
                <a:gd name="T92" fmla="*/ 2795892 w 540"/>
                <a:gd name="T93" fmla="*/ 2726135 h 298"/>
                <a:gd name="T94" fmla="*/ 1101486 w 540"/>
                <a:gd name="T95" fmla="*/ 1699151 h 298"/>
                <a:gd name="T96" fmla="*/ 2959222 w 540"/>
                <a:gd name="T97" fmla="*/ 2859521 h 298"/>
                <a:gd name="T98" fmla="*/ 3506541 w 540"/>
                <a:gd name="T99" fmla="*/ 2945190 h 298"/>
                <a:gd name="T100" fmla="*/ 1385266 w 540"/>
                <a:gd name="T101" fmla="*/ 1716712 h 298"/>
                <a:gd name="T102" fmla="*/ 1898626 w 540"/>
                <a:gd name="T103" fmla="*/ 2069323 h 298"/>
                <a:gd name="T104" fmla="*/ 1169427 w 540"/>
                <a:gd name="T105" fmla="*/ 1634496 h 298"/>
                <a:gd name="T106" fmla="*/ 1169427 w 540"/>
                <a:gd name="T107" fmla="*/ 1735453 h 298"/>
                <a:gd name="T108" fmla="*/ 283825 w 540"/>
                <a:gd name="T109" fmla="*/ 978468 h 298"/>
                <a:gd name="T110" fmla="*/ 32006 w 540"/>
                <a:gd name="T111" fmla="*/ 408896 h 298"/>
                <a:gd name="T112" fmla="*/ 796568 w 540"/>
                <a:gd name="T113" fmla="*/ 747362 h 298"/>
                <a:gd name="T114" fmla="*/ 2040113 w 540"/>
                <a:gd name="T115" fmla="*/ 1935759 h 298"/>
                <a:gd name="T116" fmla="*/ 2230187 w 540"/>
                <a:gd name="T117" fmla="*/ 1854435 h 298"/>
                <a:gd name="T118" fmla="*/ 1802764 w 540"/>
                <a:gd name="T119" fmla="*/ 1355218 h 298"/>
                <a:gd name="T120" fmla="*/ 1068642 w 540"/>
                <a:gd name="T121" fmla="*/ 844159 h 29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40" h="298">
                  <a:moveTo>
                    <a:pt x="75" y="74"/>
                  </a:moveTo>
                  <a:cubicBezTo>
                    <a:pt x="101" y="97"/>
                    <a:pt x="128" y="117"/>
                    <a:pt x="156" y="137"/>
                  </a:cubicBezTo>
                  <a:cubicBezTo>
                    <a:pt x="170" y="147"/>
                    <a:pt x="184" y="157"/>
                    <a:pt x="199" y="166"/>
                  </a:cubicBezTo>
                  <a:cubicBezTo>
                    <a:pt x="213" y="174"/>
                    <a:pt x="229" y="182"/>
                    <a:pt x="244" y="189"/>
                  </a:cubicBezTo>
                  <a:cubicBezTo>
                    <a:pt x="252" y="192"/>
                    <a:pt x="260" y="196"/>
                    <a:pt x="267" y="199"/>
                  </a:cubicBezTo>
                  <a:cubicBezTo>
                    <a:pt x="274" y="202"/>
                    <a:pt x="282" y="205"/>
                    <a:pt x="289" y="205"/>
                  </a:cubicBezTo>
                  <a:cubicBezTo>
                    <a:pt x="290" y="206"/>
                    <a:pt x="291" y="204"/>
                    <a:pt x="290" y="203"/>
                  </a:cubicBezTo>
                  <a:cubicBezTo>
                    <a:pt x="283" y="193"/>
                    <a:pt x="270" y="189"/>
                    <a:pt x="259" y="183"/>
                  </a:cubicBezTo>
                  <a:cubicBezTo>
                    <a:pt x="243" y="174"/>
                    <a:pt x="228" y="165"/>
                    <a:pt x="212" y="155"/>
                  </a:cubicBezTo>
                  <a:cubicBezTo>
                    <a:pt x="197" y="146"/>
                    <a:pt x="182" y="138"/>
                    <a:pt x="167" y="127"/>
                  </a:cubicBezTo>
                  <a:cubicBezTo>
                    <a:pt x="153" y="118"/>
                    <a:pt x="140" y="107"/>
                    <a:pt x="127" y="96"/>
                  </a:cubicBezTo>
                  <a:cubicBezTo>
                    <a:pt x="118" y="89"/>
                    <a:pt x="110" y="81"/>
                    <a:pt x="101" y="74"/>
                  </a:cubicBezTo>
                  <a:cubicBezTo>
                    <a:pt x="93" y="67"/>
                    <a:pt x="84" y="60"/>
                    <a:pt x="80" y="50"/>
                  </a:cubicBezTo>
                  <a:cubicBezTo>
                    <a:pt x="79" y="51"/>
                    <a:pt x="79" y="51"/>
                    <a:pt x="78" y="52"/>
                  </a:cubicBezTo>
                  <a:cubicBezTo>
                    <a:pt x="92" y="55"/>
                    <a:pt x="103" y="66"/>
                    <a:pt x="113" y="74"/>
                  </a:cubicBezTo>
                  <a:cubicBezTo>
                    <a:pt x="127" y="86"/>
                    <a:pt x="141" y="97"/>
                    <a:pt x="155" y="108"/>
                  </a:cubicBezTo>
                  <a:cubicBezTo>
                    <a:pt x="182" y="130"/>
                    <a:pt x="209" y="152"/>
                    <a:pt x="238" y="171"/>
                  </a:cubicBezTo>
                  <a:cubicBezTo>
                    <a:pt x="249" y="179"/>
                    <a:pt x="261" y="186"/>
                    <a:pt x="272" y="192"/>
                  </a:cubicBezTo>
                  <a:cubicBezTo>
                    <a:pt x="284" y="199"/>
                    <a:pt x="296" y="206"/>
                    <a:pt x="307" y="215"/>
                  </a:cubicBezTo>
                  <a:cubicBezTo>
                    <a:pt x="307" y="214"/>
                    <a:pt x="308" y="213"/>
                    <a:pt x="308" y="212"/>
                  </a:cubicBezTo>
                  <a:cubicBezTo>
                    <a:pt x="280" y="201"/>
                    <a:pt x="257" y="179"/>
                    <a:pt x="233" y="162"/>
                  </a:cubicBezTo>
                  <a:cubicBezTo>
                    <a:pt x="206" y="141"/>
                    <a:pt x="176" y="125"/>
                    <a:pt x="148" y="108"/>
                  </a:cubicBezTo>
                  <a:cubicBezTo>
                    <a:pt x="139" y="102"/>
                    <a:pt x="130" y="96"/>
                    <a:pt x="121" y="90"/>
                  </a:cubicBezTo>
                  <a:cubicBezTo>
                    <a:pt x="119" y="89"/>
                    <a:pt x="118" y="91"/>
                    <a:pt x="119" y="92"/>
                  </a:cubicBezTo>
                  <a:cubicBezTo>
                    <a:pt x="145" y="113"/>
                    <a:pt x="174" y="131"/>
                    <a:pt x="202" y="148"/>
                  </a:cubicBezTo>
                  <a:cubicBezTo>
                    <a:pt x="216" y="156"/>
                    <a:pt x="229" y="164"/>
                    <a:pt x="242" y="172"/>
                  </a:cubicBezTo>
                  <a:cubicBezTo>
                    <a:pt x="255" y="180"/>
                    <a:pt x="267" y="188"/>
                    <a:pt x="280" y="195"/>
                  </a:cubicBezTo>
                  <a:cubicBezTo>
                    <a:pt x="298" y="205"/>
                    <a:pt x="318" y="214"/>
                    <a:pt x="338" y="216"/>
                  </a:cubicBezTo>
                  <a:cubicBezTo>
                    <a:pt x="340" y="216"/>
                    <a:pt x="341" y="215"/>
                    <a:pt x="339" y="214"/>
                  </a:cubicBezTo>
                  <a:cubicBezTo>
                    <a:pt x="333" y="210"/>
                    <a:pt x="326" y="207"/>
                    <a:pt x="318" y="204"/>
                  </a:cubicBezTo>
                  <a:cubicBezTo>
                    <a:pt x="311" y="202"/>
                    <a:pt x="303" y="199"/>
                    <a:pt x="295" y="195"/>
                  </a:cubicBezTo>
                  <a:cubicBezTo>
                    <a:pt x="279" y="188"/>
                    <a:pt x="262" y="181"/>
                    <a:pt x="246" y="174"/>
                  </a:cubicBezTo>
                  <a:cubicBezTo>
                    <a:pt x="216" y="160"/>
                    <a:pt x="185" y="146"/>
                    <a:pt x="156" y="130"/>
                  </a:cubicBezTo>
                  <a:cubicBezTo>
                    <a:pt x="129" y="116"/>
                    <a:pt x="102" y="101"/>
                    <a:pt x="78" y="82"/>
                  </a:cubicBezTo>
                  <a:cubicBezTo>
                    <a:pt x="78" y="83"/>
                    <a:pt x="77" y="84"/>
                    <a:pt x="76" y="85"/>
                  </a:cubicBezTo>
                  <a:cubicBezTo>
                    <a:pt x="105" y="103"/>
                    <a:pt x="131" y="125"/>
                    <a:pt x="160" y="145"/>
                  </a:cubicBezTo>
                  <a:cubicBezTo>
                    <a:pt x="174" y="154"/>
                    <a:pt x="188" y="164"/>
                    <a:pt x="204" y="173"/>
                  </a:cubicBezTo>
                  <a:cubicBezTo>
                    <a:pt x="211" y="177"/>
                    <a:pt x="218" y="181"/>
                    <a:pt x="226" y="185"/>
                  </a:cubicBezTo>
                  <a:cubicBezTo>
                    <a:pt x="232" y="188"/>
                    <a:pt x="239" y="192"/>
                    <a:pt x="246" y="196"/>
                  </a:cubicBezTo>
                  <a:cubicBezTo>
                    <a:pt x="251" y="198"/>
                    <a:pt x="256" y="200"/>
                    <a:pt x="261" y="201"/>
                  </a:cubicBezTo>
                  <a:cubicBezTo>
                    <a:pt x="263" y="202"/>
                    <a:pt x="263" y="199"/>
                    <a:pt x="262" y="199"/>
                  </a:cubicBezTo>
                  <a:cubicBezTo>
                    <a:pt x="248" y="191"/>
                    <a:pt x="232" y="186"/>
                    <a:pt x="217" y="180"/>
                  </a:cubicBezTo>
                  <a:cubicBezTo>
                    <a:pt x="201" y="173"/>
                    <a:pt x="186" y="165"/>
                    <a:pt x="171" y="157"/>
                  </a:cubicBezTo>
                  <a:cubicBezTo>
                    <a:pt x="141" y="141"/>
                    <a:pt x="113" y="122"/>
                    <a:pt x="87" y="100"/>
                  </a:cubicBezTo>
                  <a:cubicBezTo>
                    <a:pt x="66" y="83"/>
                    <a:pt x="47" y="65"/>
                    <a:pt x="27" y="47"/>
                  </a:cubicBezTo>
                  <a:cubicBezTo>
                    <a:pt x="26" y="48"/>
                    <a:pt x="26" y="49"/>
                    <a:pt x="25" y="49"/>
                  </a:cubicBezTo>
                  <a:cubicBezTo>
                    <a:pt x="52" y="73"/>
                    <a:pt x="80" y="95"/>
                    <a:pt x="107" y="118"/>
                  </a:cubicBezTo>
                  <a:cubicBezTo>
                    <a:pt x="120" y="128"/>
                    <a:pt x="133" y="139"/>
                    <a:pt x="145" y="150"/>
                  </a:cubicBezTo>
                  <a:cubicBezTo>
                    <a:pt x="156" y="160"/>
                    <a:pt x="168" y="171"/>
                    <a:pt x="180" y="180"/>
                  </a:cubicBezTo>
                  <a:cubicBezTo>
                    <a:pt x="193" y="191"/>
                    <a:pt x="206" y="201"/>
                    <a:pt x="221" y="208"/>
                  </a:cubicBezTo>
                  <a:cubicBezTo>
                    <a:pt x="222" y="209"/>
                    <a:pt x="223" y="208"/>
                    <a:pt x="223" y="207"/>
                  </a:cubicBezTo>
                  <a:cubicBezTo>
                    <a:pt x="223" y="201"/>
                    <a:pt x="217" y="197"/>
                    <a:pt x="212" y="193"/>
                  </a:cubicBezTo>
                  <a:cubicBezTo>
                    <a:pt x="206" y="188"/>
                    <a:pt x="199" y="182"/>
                    <a:pt x="193" y="177"/>
                  </a:cubicBezTo>
                  <a:cubicBezTo>
                    <a:pt x="179" y="166"/>
                    <a:pt x="165" y="155"/>
                    <a:pt x="151" y="145"/>
                  </a:cubicBezTo>
                  <a:cubicBezTo>
                    <a:pt x="122" y="124"/>
                    <a:pt x="95" y="101"/>
                    <a:pt x="67" y="79"/>
                  </a:cubicBezTo>
                  <a:cubicBezTo>
                    <a:pt x="58" y="71"/>
                    <a:pt x="50" y="64"/>
                    <a:pt x="41" y="56"/>
                  </a:cubicBezTo>
                  <a:cubicBezTo>
                    <a:pt x="34" y="49"/>
                    <a:pt x="25" y="42"/>
                    <a:pt x="16" y="37"/>
                  </a:cubicBezTo>
                  <a:cubicBezTo>
                    <a:pt x="15" y="37"/>
                    <a:pt x="14" y="38"/>
                    <a:pt x="14" y="39"/>
                  </a:cubicBezTo>
                  <a:cubicBezTo>
                    <a:pt x="18" y="46"/>
                    <a:pt x="23" y="51"/>
                    <a:pt x="28" y="56"/>
                  </a:cubicBezTo>
                  <a:cubicBezTo>
                    <a:pt x="34" y="61"/>
                    <a:pt x="40" y="67"/>
                    <a:pt x="46" y="73"/>
                  </a:cubicBezTo>
                  <a:cubicBezTo>
                    <a:pt x="59" y="85"/>
                    <a:pt x="72" y="97"/>
                    <a:pt x="85" y="109"/>
                  </a:cubicBezTo>
                  <a:cubicBezTo>
                    <a:pt x="99" y="120"/>
                    <a:pt x="112" y="132"/>
                    <a:pt x="126" y="142"/>
                  </a:cubicBezTo>
                  <a:cubicBezTo>
                    <a:pt x="133" y="148"/>
                    <a:pt x="140" y="153"/>
                    <a:pt x="147" y="158"/>
                  </a:cubicBezTo>
                  <a:cubicBezTo>
                    <a:pt x="153" y="162"/>
                    <a:pt x="159" y="167"/>
                    <a:pt x="165" y="171"/>
                  </a:cubicBezTo>
                  <a:cubicBezTo>
                    <a:pt x="171" y="175"/>
                    <a:pt x="178" y="179"/>
                    <a:pt x="185" y="180"/>
                  </a:cubicBezTo>
                  <a:cubicBezTo>
                    <a:pt x="186" y="181"/>
                    <a:pt x="187" y="180"/>
                    <a:pt x="187" y="179"/>
                  </a:cubicBezTo>
                  <a:cubicBezTo>
                    <a:pt x="187" y="174"/>
                    <a:pt x="184" y="169"/>
                    <a:pt x="181" y="165"/>
                  </a:cubicBezTo>
                  <a:cubicBezTo>
                    <a:pt x="177" y="161"/>
                    <a:pt x="173" y="157"/>
                    <a:pt x="168" y="153"/>
                  </a:cubicBezTo>
                  <a:cubicBezTo>
                    <a:pt x="156" y="141"/>
                    <a:pt x="143" y="128"/>
                    <a:pt x="130" y="116"/>
                  </a:cubicBezTo>
                  <a:cubicBezTo>
                    <a:pt x="104" y="92"/>
                    <a:pt x="77" y="68"/>
                    <a:pt x="51" y="43"/>
                  </a:cubicBezTo>
                  <a:cubicBezTo>
                    <a:pt x="43" y="36"/>
                    <a:pt x="36" y="28"/>
                    <a:pt x="29" y="20"/>
                  </a:cubicBezTo>
                  <a:cubicBezTo>
                    <a:pt x="22" y="13"/>
                    <a:pt x="15" y="6"/>
                    <a:pt x="8" y="0"/>
                  </a:cubicBezTo>
                  <a:cubicBezTo>
                    <a:pt x="6" y="0"/>
                    <a:pt x="5" y="1"/>
                    <a:pt x="5" y="2"/>
                  </a:cubicBezTo>
                  <a:cubicBezTo>
                    <a:pt x="9" y="9"/>
                    <a:pt x="14" y="14"/>
                    <a:pt x="20" y="20"/>
                  </a:cubicBezTo>
                  <a:cubicBezTo>
                    <a:pt x="26" y="26"/>
                    <a:pt x="32" y="32"/>
                    <a:pt x="38" y="39"/>
                  </a:cubicBezTo>
                  <a:cubicBezTo>
                    <a:pt x="50" y="52"/>
                    <a:pt x="63" y="65"/>
                    <a:pt x="76" y="78"/>
                  </a:cubicBezTo>
                  <a:cubicBezTo>
                    <a:pt x="99" y="102"/>
                    <a:pt x="125" y="124"/>
                    <a:pt x="149" y="147"/>
                  </a:cubicBezTo>
                  <a:cubicBezTo>
                    <a:pt x="154" y="152"/>
                    <a:pt x="160" y="158"/>
                    <a:pt x="165" y="163"/>
                  </a:cubicBezTo>
                  <a:cubicBezTo>
                    <a:pt x="165" y="163"/>
                    <a:pt x="166" y="162"/>
                    <a:pt x="166" y="161"/>
                  </a:cubicBezTo>
                  <a:cubicBezTo>
                    <a:pt x="159" y="159"/>
                    <a:pt x="153" y="154"/>
                    <a:pt x="147" y="149"/>
                  </a:cubicBezTo>
                  <a:cubicBezTo>
                    <a:pt x="141" y="144"/>
                    <a:pt x="135" y="140"/>
                    <a:pt x="128" y="135"/>
                  </a:cubicBezTo>
                  <a:cubicBezTo>
                    <a:pt x="114" y="124"/>
                    <a:pt x="100" y="113"/>
                    <a:pt x="86" y="102"/>
                  </a:cubicBezTo>
                  <a:cubicBezTo>
                    <a:pt x="60" y="82"/>
                    <a:pt x="36" y="59"/>
                    <a:pt x="8" y="42"/>
                  </a:cubicBezTo>
                  <a:cubicBezTo>
                    <a:pt x="6" y="41"/>
                    <a:pt x="4" y="40"/>
                    <a:pt x="2" y="39"/>
                  </a:cubicBezTo>
                  <a:cubicBezTo>
                    <a:pt x="1" y="38"/>
                    <a:pt x="0" y="39"/>
                    <a:pt x="0" y="40"/>
                  </a:cubicBezTo>
                  <a:cubicBezTo>
                    <a:pt x="3" y="47"/>
                    <a:pt x="9" y="51"/>
                    <a:pt x="14" y="56"/>
                  </a:cubicBezTo>
                  <a:cubicBezTo>
                    <a:pt x="20" y="62"/>
                    <a:pt x="26" y="68"/>
                    <a:pt x="33" y="74"/>
                  </a:cubicBezTo>
                  <a:cubicBezTo>
                    <a:pt x="46" y="86"/>
                    <a:pt x="59" y="98"/>
                    <a:pt x="73" y="110"/>
                  </a:cubicBezTo>
                  <a:cubicBezTo>
                    <a:pt x="99" y="135"/>
                    <a:pt x="126" y="157"/>
                    <a:pt x="153" y="181"/>
                  </a:cubicBezTo>
                  <a:cubicBezTo>
                    <a:pt x="155" y="183"/>
                    <a:pt x="157" y="185"/>
                    <a:pt x="159" y="187"/>
                  </a:cubicBezTo>
                  <a:cubicBezTo>
                    <a:pt x="161" y="188"/>
                    <a:pt x="162" y="186"/>
                    <a:pt x="161" y="185"/>
                  </a:cubicBezTo>
                  <a:cubicBezTo>
                    <a:pt x="142" y="163"/>
                    <a:pt x="117" y="148"/>
                    <a:pt x="94" y="131"/>
                  </a:cubicBezTo>
                  <a:cubicBezTo>
                    <a:pt x="70" y="113"/>
                    <a:pt x="48" y="92"/>
                    <a:pt x="22" y="77"/>
                  </a:cubicBezTo>
                  <a:cubicBezTo>
                    <a:pt x="21" y="76"/>
                    <a:pt x="20" y="78"/>
                    <a:pt x="20" y="79"/>
                  </a:cubicBezTo>
                  <a:cubicBezTo>
                    <a:pt x="28" y="90"/>
                    <a:pt x="38" y="100"/>
                    <a:pt x="48" y="109"/>
                  </a:cubicBezTo>
                  <a:cubicBezTo>
                    <a:pt x="59" y="118"/>
                    <a:pt x="69" y="127"/>
                    <a:pt x="80" y="136"/>
                  </a:cubicBezTo>
                  <a:cubicBezTo>
                    <a:pt x="100" y="154"/>
                    <a:pt x="124" y="169"/>
                    <a:pt x="139" y="191"/>
                  </a:cubicBezTo>
                  <a:cubicBezTo>
                    <a:pt x="140" y="191"/>
                    <a:pt x="140" y="190"/>
                    <a:pt x="141" y="189"/>
                  </a:cubicBezTo>
                  <a:cubicBezTo>
                    <a:pt x="97" y="165"/>
                    <a:pt x="69" y="122"/>
                    <a:pt x="30" y="92"/>
                  </a:cubicBezTo>
                  <a:cubicBezTo>
                    <a:pt x="29" y="93"/>
                    <a:pt x="29" y="94"/>
                    <a:pt x="28" y="94"/>
                  </a:cubicBezTo>
                  <a:cubicBezTo>
                    <a:pt x="55" y="115"/>
                    <a:pt x="78" y="139"/>
                    <a:pt x="104" y="161"/>
                  </a:cubicBezTo>
                  <a:cubicBezTo>
                    <a:pt x="117" y="172"/>
                    <a:pt x="131" y="183"/>
                    <a:pt x="145" y="192"/>
                  </a:cubicBezTo>
                  <a:cubicBezTo>
                    <a:pt x="152" y="197"/>
                    <a:pt x="160" y="201"/>
                    <a:pt x="167" y="206"/>
                  </a:cubicBezTo>
                  <a:cubicBezTo>
                    <a:pt x="174" y="210"/>
                    <a:pt x="180" y="214"/>
                    <a:pt x="186" y="218"/>
                  </a:cubicBezTo>
                  <a:cubicBezTo>
                    <a:pt x="192" y="221"/>
                    <a:pt x="197" y="224"/>
                    <a:pt x="203" y="226"/>
                  </a:cubicBezTo>
                  <a:cubicBezTo>
                    <a:pt x="204" y="226"/>
                    <a:pt x="205" y="224"/>
                    <a:pt x="204" y="223"/>
                  </a:cubicBezTo>
                  <a:cubicBezTo>
                    <a:pt x="193" y="214"/>
                    <a:pt x="181" y="207"/>
                    <a:pt x="169" y="200"/>
                  </a:cubicBezTo>
                  <a:cubicBezTo>
                    <a:pt x="157" y="193"/>
                    <a:pt x="145" y="186"/>
                    <a:pt x="133" y="179"/>
                  </a:cubicBezTo>
                  <a:cubicBezTo>
                    <a:pt x="123" y="173"/>
                    <a:pt x="112" y="167"/>
                    <a:pt x="102" y="161"/>
                  </a:cubicBezTo>
                  <a:cubicBezTo>
                    <a:pt x="92" y="154"/>
                    <a:pt x="82" y="147"/>
                    <a:pt x="76" y="137"/>
                  </a:cubicBezTo>
                  <a:cubicBezTo>
                    <a:pt x="75" y="138"/>
                    <a:pt x="75" y="139"/>
                    <a:pt x="74" y="139"/>
                  </a:cubicBezTo>
                  <a:cubicBezTo>
                    <a:pt x="81" y="142"/>
                    <a:pt x="87" y="148"/>
                    <a:pt x="92" y="153"/>
                  </a:cubicBezTo>
                  <a:cubicBezTo>
                    <a:pt x="98" y="158"/>
                    <a:pt x="105" y="163"/>
                    <a:pt x="111" y="168"/>
                  </a:cubicBezTo>
                  <a:cubicBezTo>
                    <a:pt x="125" y="178"/>
                    <a:pt x="138" y="188"/>
                    <a:pt x="153" y="197"/>
                  </a:cubicBezTo>
                  <a:cubicBezTo>
                    <a:pt x="166" y="205"/>
                    <a:pt x="180" y="213"/>
                    <a:pt x="194" y="221"/>
                  </a:cubicBezTo>
                  <a:cubicBezTo>
                    <a:pt x="209" y="229"/>
                    <a:pt x="224" y="237"/>
                    <a:pt x="239" y="243"/>
                  </a:cubicBezTo>
                  <a:cubicBezTo>
                    <a:pt x="255" y="251"/>
                    <a:pt x="272" y="257"/>
                    <a:pt x="290" y="261"/>
                  </a:cubicBezTo>
                  <a:cubicBezTo>
                    <a:pt x="291" y="262"/>
                    <a:pt x="292" y="259"/>
                    <a:pt x="290" y="259"/>
                  </a:cubicBezTo>
                  <a:cubicBezTo>
                    <a:pt x="234" y="228"/>
                    <a:pt x="177" y="200"/>
                    <a:pt x="126" y="161"/>
                  </a:cubicBezTo>
                  <a:cubicBezTo>
                    <a:pt x="113" y="151"/>
                    <a:pt x="100" y="140"/>
                    <a:pt x="88" y="129"/>
                  </a:cubicBezTo>
                  <a:cubicBezTo>
                    <a:pt x="88" y="130"/>
                    <a:pt x="87" y="130"/>
                    <a:pt x="87" y="131"/>
                  </a:cubicBezTo>
                  <a:cubicBezTo>
                    <a:pt x="95" y="133"/>
                    <a:pt x="102" y="137"/>
                    <a:pt x="108" y="141"/>
                  </a:cubicBezTo>
                  <a:cubicBezTo>
                    <a:pt x="115" y="145"/>
                    <a:pt x="121" y="150"/>
                    <a:pt x="128" y="154"/>
                  </a:cubicBezTo>
                  <a:cubicBezTo>
                    <a:pt x="143" y="164"/>
                    <a:pt x="158" y="174"/>
                    <a:pt x="172" y="184"/>
                  </a:cubicBezTo>
                  <a:cubicBezTo>
                    <a:pt x="200" y="203"/>
                    <a:pt x="229" y="220"/>
                    <a:pt x="260" y="234"/>
                  </a:cubicBezTo>
                  <a:cubicBezTo>
                    <a:pt x="272" y="239"/>
                    <a:pt x="285" y="244"/>
                    <a:pt x="297" y="249"/>
                  </a:cubicBezTo>
                  <a:cubicBezTo>
                    <a:pt x="297" y="248"/>
                    <a:pt x="298" y="247"/>
                    <a:pt x="298" y="246"/>
                  </a:cubicBezTo>
                  <a:cubicBezTo>
                    <a:pt x="266" y="236"/>
                    <a:pt x="234" y="224"/>
                    <a:pt x="204" y="209"/>
                  </a:cubicBezTo>
                  <a:cubicBezTo>
                    <a:pt x="189" y="201"/>
                    <a:pt x="174" y="192"/>
                    <a:pt x="159" y="184"/>
                  </a:cubicBezTo>
                  <a:cubicBezTo>
                    <a:pt x="146" y="176"/>
                    <a:pt x="134" y="168"/>
                    <a:pt x="122" y="159"/>
                  </a:cubicBezTo>
                  <a:cubicBezTo>
                    <a:pt x="118" y="156"/>
                    <a:pt x="110" y="151"/>
                    <a:pt x="110" y="145"/>
                  </a:cubicBezTo>
                  <a:cubicBezTo>
                    <a:pt x="109" y="146"/>
                    <a:pt x="109" y="146"/>
                    <a:pt x="108" y="147"/>
                  </a:cubicBezTo>
                  <a:cubicBezTo>
                    <a:pt x="116" y="149"/>
                    <a:pt x="123" y="153"/>
                    <a:pt x="130" y="156"/>
                  </a:cubicBezTo>
                  <a:cubicBezTo>
                    <a:pt x="136" y="160"/>
                    <a:pt x="143" y="164"/>
                    <a:pt x="150" y="168"/>
                  </a:cubicBezTo>
                  <a:cubicBezTo>
                    <a:pt x="166" y="176"/>
                    <a:pt x="181" y="185"/>
                    <a:pt x="196" y="193"/>
                  </a:cubicBezTo>
                  <a:cubicBezTo>
                    <a:pt x="227" y="210"/>
                    <a:pt x="258" y="225"/>
                    <a:pt x="290" y="238"/>
                  </a:cubicBezTo>
                  <a:cubicBezTo>
                    <a:pt x="301" y="242"/>
                    <a:pt x="314" y="246"/>
                    <a:pt x="326" y="250"/>
                  </a:cubicBezTo>
                  <a:cubicBezTo>
                    <a:pt x="334" y="252"/>
                    <a:pt x="345" y="257"/>
                    <a:pt x="353" y="252"/>
                  </a:cubicBezTo>
                  <a:cubicBezTo>
                    <a:pt x="354" y="252"/>
                    <a:pt x="354" y="251"/>
                    <a:pt x="353" y="250"/>
                  </a:cubicBezTo>
                  <a:cubicBezTo>
                    <a:pt x="348" y="247"/>
                    <a:pt x="342" y="245"/>
                    <a:pt x="335" y="244"/>
                  </a:cubicBezTo>
                  <a:cubicBezTo>
                    <a:pt x="328" y="243"/>
                    <a:pt x="321" y="241"/>
                    <a:pt x="313" y="240"/>
                  </a:cubicBezTo>
                  <a:cubicBezTo>
                    <a:pt x="296" y="236"/>
                    <a:pt x="279" y="233"/>
                    <a:pt x="263" y="227"/>
                  </a:cubicBezTo>
                  <a:cubicBezTo>
                    <a:pt x="249" y="223"/>
                    <a:pt x="235" y="218"/>
                    <a:pt x="222" y="212"/>
                  </a:cubicBezTo>
                  <a:cubicBezTo>
                    <a:pt x="208" y="207"/>
                    <a:pt x="194" y="201"/>
                    <a:pt x="181" y="194"/>
                  </a:cubicBezTo>
                  <a:cubicBezTo>
                    <a:pt x="158" y="182"/>
                    <a:pt x="136" y="168"/>
                    <a:pt x="118" y="149"/>
                  </a:cubicBezTo>
                  <a:cubicBezTo>
                    <a:pt x="117" y="150"/>
                    <a:pt x="117" y="150"/>
                    <a:pt x="116" y="151"/>
                  </a:cubicBezTo>
                  <a:cubicBezTo>
                    <a:pt x="145" y="169"/>
                    <a:pt x="173" y="188"/>
                    <a:pt x="204" y="204"/>
                  </a:cubicBezTo>
                  <a:cubicBezTo>
                    <a:pt x="234" y="220"/>
                    <a:pt x="267" y="232"/>
                    <a:pt x="299" y="243"/>
                  </a:cubicBezTo>
                  <a:cubicBezTo>
                    <a:pt x="309" y="246"/>
                    <a:pt x="322" y="248"/>
                    <a:pt x="330" y="255"/>
                  </a:cubicBezTo>
                  <a:cubicBezTo>
                    <a:pt x="330" y="254"/>
                    <a:pt x="330" y="254"/>
                    <a:pt x="330" y="253"/>
                  </a:cubicBezTo>
                  <a:cubicBezTo>
                    <a:pt x="321" y="257"/>
                    <a:pt x="310" y="255"/>
                    <a:pt x="300" y="253"/>
                  </a:cubicBezTo>
                  <a:cubicBezTo>
                    <a:pt x="288" y="250"/>
                    <a:pt x="277" y="245"/>
                    <a:pt x="266" y="240"/>
                  </a:cubicBezTo>
                  <a:cubicBezTo>
                    <a:pt x="241" y="228"/>
                    <a:pt x="218" y="216"/>
                    <a:pt x="195" y="201"/>
                  </a:cubicBezTo>
                  <a:cubicBezTo>
                    <a:pt x="176" y="188"/>
                    <a:pt x="157" y="175"/>
                    <a:pt x="136" y="165"/>
                  </a:cubicBezTo>
                  <a:cubicBezTo>
                    <a:pt x="135" y="164"/>
                    <a:pt x="133" y="166"/>
                    <a:pt x="134" y="167"/>
                  </a:cubicBezTo>
                  <a:cubicBezTo>
                    <a:pt x="155" y="191"/>
                    <a:pt x="180" y="211"/>
                    <a:pt x="207" y="228"/>
                  </a:cubicBezTo>
                  <a:cubicBezTo>
                    <a:pt x="219" y="237"/>
                    <a:pt x="233" y="245"/>
                    <a:pt x="246" y="252"/>
                  </a:cubicBezTo>
                  <a:cubicBezTo>
                    <a:pt x="260" y="260"/>
                    <a:pt x="275" y="266"/>
                    <a:pt x="291" y="270"/>
                  </a:cubicBezTo>
                  <a:cubicBezTo>
                    <a:pt x="309" y="276"/>
                    <a:pt x="328" y="280"/>
                    <a:pt x="347" y="283"/>
                  </a:cubicBezTo>
                  <a:cubicBezTo>
                    <a:pt x="349" y="283"/>
                    <a:pt x="349" y="281"/>
                    <a:pt x="348" y="280"/>
                  </a:cubicBezTo>
                  <a:cubicBezTo>
                    <a:pt x="292" y="265"/>
                    <a:pt x="233" y="250"/>
                    <a:pt x="187" y="211"/>
                  </a:cubicBezTo>
                  <a:cubicBezTo>
                    <a:pt x="184" y="209"/>
                    <a:pt x="181" y="206"/>
                    <a:pt x="179" y="203"/>
                  </a:cubicBezTo>
                  <a:cubicBezTo>
                    <a:pt x="178" y="204"/>
                    <a:pt x="178" y="205"/>
                    <a:pt x="177" y="206"/>
                  </a:cubicBezTo>
                  <a:cubicBezTo>
                    <a:pt x="185" y="208"/>
                    <a:pt x="191" y="213"/>
                    <a:pt x="197" y="217"/>
                  </a:cubicBezTo>
                  <a:cubicBezTo>
                    <a:pt x="204" y="222"/>
                    <a:pt x="210" y="226"/>
                    <a:pt x="217" y="231"/>
                  </a:cubicBezTo>
                  <a:cubicBezTo>
                    <a:pt x="230" y="240"/>
                    <a:pt x="245" y="250"/>
                    <a:pt x="260" y="258"/>
                  </a:cubicBezTo>
                  <a:cubicBezTo>
                    <a:pt x="275" y="266"/>
                    <a:pt x="290" y="272"/>
                    <a:pt x="307" y="277"/>
                  </a:cubicBezTo>
                  <a:cubicBezTo>
                    <a:pt x="315" y="280"/>
                    <a:pt x="323" y="282"/>
                    <a:pt x="331" y="283"/>
                  </a:cubicBezTo>
                  <a:cubicBezTo>
                    <a:pt x="339" y="285"/>
                    <a:pt x="347" y="286"/>
                    <a:pt x="355" y="287"/>
                  </a:cubicBezTo>
                  <a:cubicBezTo>
                    <a:pt x="359" y="287"/>
                    <a:pt x="362" y="288"/>
                    <a:pt x="366" y="289"/>
                  </a:cubicBezTo>
                  <a:cubicBezTo>
                    <a:pt x="366" y="288"/>
                    <a:pt x="366" y="287"/>
                    <a:pt x="366" y="286"/>
                  </a:cubicBezTo>
                  <a:cubicBezTo>
                    <a:pt x="359" y="289"/>
                    <a:pt x="351" y="287"/>
                    <a:pt x="345" y="285"/>
                  </a:cubicBezTo>
                  <a:cubicBezTo>
                    <a:pt x="337" y="283"/>
                    <a:pt x="331" y="280"/>
                    <a:pt x="324" y="278"/>
                  </a:cubicBezTo>
                  <a:cubicBezTo>
                    <a:pt x="308" y="272"/>
                    <a:pt x="292" y="266"/>
                    <a:pt x="277" y="258"/>
                  </a:cubicBezTo>
                  <a:cubicBezTo>
                    <a:pt x="245" y="242"/>
                    <a:pt x="214" y="224"/>
                    <a:pt x="183" y="207"/>
                  </a:cubicBezTo>
                  <a:cubicBezTo>
                    <a:pt x="172" y="201"/>
                    <a:pt x="162" y="194"/>
                    <a:pt x="151" y="188"/>
                  </a:cubicBezTo>
                  <a:cubicBezTo>
                    <a:pt x="150" y="188"/>
                    <a:pt x="149" y="189"/>
                    <a:pt x="149" y="190"/>
                  </a:cubicBezTo>
                  <a:cubicBezTo>
                    <a:pt x="151" y="195"/>
                    <a:pt x="156" y="199"/>
                    <a:pt x="160" y="202"/>
                  </a:cubicBezTo>
                  <a:cubicBezTo>
                    <a:pt x="165" y="206"/>
                    <a:pt x="171" y="209"/>
                    <a:pt x="176" y="212"/>
                  </a:cubicBezTo>
                  <a:cubicBezTo>
                    <a:pt x="183" y="216"/>
                    <a:pt x="189" y="221"/>
                    <a:pt x="196" y="226"/>
                  </a:cubicBezTo>
                  <a:cubicBezTo>
                    <a:pt x="203" y="230"/>
                    <a:pt x="210" y="235"/>
                    <a:pt x="218" y="239"/>
                  </a:cubicBezTo>
                  <a:cubicBezTo>
                    <a:pt x="245" y="256"/>
                    <a:pt x="274" y="270"/>
                    <a:pt x="305" y="280"/>
                  </a:cubicBezTo>
                  <a:cubicBezTo>
                    <a:pt x="328" y="287"/>
                    <a:pt x="352" y="293"/>
                    <a:pt x="376" y="291"/>
                  </a:cubicBezTo>
                  <a:cubicBezTo>
                    <a:pt x="378" y="291"/>
                    <a:pt x="378" y="289"/>
                    <a:pt x="376" y="289"/>
                  </a:cubicBezTo>
                  <a:cubicBezTo>
                    <a:pt x="345" y="283"/>
                    <a:pt x="313" y="280"/>
                    <a:pt x="282" y="269"/>
                  </a:cubicBezTo>
                  <a:cubicBezTo>
                    <a:pt x="268" y="264"/>
                    <a:pt x="254" y="257"/>
                    <a:pt x="240" y="249"/>
                  </a:cubicBezTo>
                  <a:cubicBezTo>
                    <a:pt x="226" y="242"/>
                    <a:pt x="212" y="233"/>
                    <a:pt x="199" y="225"/>
                  </a:cubicBezTo>
                  <a:cubicBezTo>
                    <a:pt x="176" y="210"/>
                    <a:pt x="155" y="193"/>
                    <a:pt x="137" y="172"/>
                  </a:cubicBezTo>
                  <a:cubicBezTo>
                    <a:pt x="136" y="173"/>
                    <a:pt x="136" y="173"/>
                    <a:pt x="135" y="174"/>
                  </a:cubicBezTo>
                  <a:cubicBezTo>
                    <a:pt x="143" y="174"/>
                    <a:pt x="149" y="181"/>
                    <a:pt x="155" y="184"/>
                  </a:cubicBezTo>
                  <a:cubicBezTo>
                    <a:pt x="162" y="189"/>
                    <a:pt x="169" y="193"/>
                    <a:pt x="177" y="198"/>
                  </a:cubicBezTo>
                  <a:cubicBezTo>
                    <a:pt x="191" y="206"/>
                    <a:pt x="206" y="214"/>
                    <a:pt x="221" y="221"/>
                  </a:cubicBezTo>
                  <a:cubicBezTo>
                    <a:pt x="252" y="236"/>
                    <a:pt x="283" y="249"/>
                    <a:pt x="316" y="258"/>
                  </a:cubicBezTo>
                  <a:cubicBezTo>
                    <a:pt x="323" y="260"/>
                    <a:pt x="331" y="261"/>
                    <a:pt x="339" y="263"/>
                  </a:cubicBezTo>
                  <a:cubicBezTo>
                    <a:pt x="341" y="263"/>
                    <a:pt x="341" y="261"/>
                    <a:pt x="340" y="260"/>
                  </a:cubicBezTo>
                  <a:cubicBezTo>
                    <a:pt x="329" y="253"/>
                    <a:pt x="314" y="253"/>
                    <a:pt x="301" y="250"/>
                  </a:cubicBezTo>
                  <a:cubicBezTo>
                    <a:pt x="284" y="246"/>
                    <a:pt x="267" y="242"/>
                    <a:pt x="251" y="237"/>
                  </a:cubicBezTo>
                  <a:cubicBezTo>
                    <a:pt x="218" y="226"/>
                    <a:pt x="186" y="213"/>
                    <a:pt x="157" y="195"/>
                  </a:cubicBezTo>
                  <a:cubicBezTo>
                    <a:pt x="149" y="190"/>
                    <a:pt x="141" y="185"/>
                    <a:pt x="132" y="179"/>
                  </a:cubicBezTo>
                  <a:cubicBezTo>
                    <a:pt x="124" y="174"/>
                    <a:pt x="116" y="169"/>
                    <a:pt x="111" y="161"/>
                  </a:cubicBezTo>
                  <a:cubicBezTo>
                    <a:pt x="110" y="162"/>
                    <a:pt x="110" y="162"/>
                    <a:pt x="109" y="163"/>
                  </a:cubicBezTo>
                  <a:cubicBezTo>
                    <a:pt x="139" y="179"/>
                    <a:pt x="168" y="197"/>
                    <a:pt x="198" y="214"/>
                  </a:cubicBezTo>
                  <a:cubicBezTo>
                    <a:pt x="226" y="230"/>
                    <a:pt x="255" y="244"/>
                    <a:pt x="284" y="257"/>
                  </a:cubicBezTo>
                  <a:cubicBezTo>
                    <a:pt x="300" y="264"/>
                    <a:pt x="317" y="271"/>
                    <a:pt x="334" y="276"/>
                  </a:cubicBezTo>
                  <a:cubicBezTo>
                    <a:pt x="349" y="281"/>
                    <a:pt x="366" y="284"/>
                    <a:pt x="382" y="282"/>
                  </a:cubicBezTo>
                  <a:cubicBezTo>
                    <a:pt x="384" y="282"/>
                    <a:pt x="384" y="280"/>
                    <a:pt x="383" y="280"/>
                  </a:cubicBezTo>
                  <a:cubicBezTo>
                    <a:pt x="376" y="278"/>
                    <a:pt x="368" y="278"/>
                    <a:pt x="361" y="278"/>
                  </a:cubicBezTo>
                  <a:cubicBezTo>
                    <a:pt x="353" y="278"/>
                    <a:pt x="345" y="277"/>
                    <a:pt x="337" y="276"/>
                  </a:cubicBezTo>
                  <a:cubicBezTo>
                    <a:pt x="320" y="273"/>
                    <a:pt x="303" y="269"/>
                    <a:pt x="287" y="264"/>
                  </a:cubicBezTo>
                  <a:cubicBezTo>
                    <a:pt x="273" y="260"/>
                    <a:pt x="260" y="255"/>
                    <a:pt x="246" y="250"/>
                  </a:cubicBezTo>
                  <a:cubicBezTo>
                    <a:pt x="233" y="245"/>
                    <a:pt x="220" y="240"/>
                    <a:pt x="207" y="234"/>
                  </a:cubicBezTo>
                  <a:cubicBezTo>
                    <a:pt x="196" y="228"/>
                    <a:pt x="185" y="221"/>
                    <a:pt x="177" y="213"/>
                  </a:cubicBezTo>
                  <a:cubicBezTo>
                    <a:pt x="176" y="213"/>
                    <a:pt x="176" y="214"/>
                    <a:pt x="175" y="215"/>
                  </a:cubicBezTo>
                  <a:cubicBezTo>
                    <a:pt x="190" y="219"/>
                    <a:pt x="203" y="229"/>
                    <a:pt x="216" y="236"/>
                  </a:cubicBezTo>
                  <a:cubicBezTo>
                    <a:pt x="231" y="244"/>
                    <a:pt x="246" y="252"/>
                    <a:pt x="262" y="259"/>
                  </a:cubicBezTo>
                  <a:cubicBezTo>
                    <a:pt x="277" y="266"/>
                    <a:pt x="293" y="273"/>
                    <a:pt x="309" y="277"/>
                  </a:cubicBezTo>
                  <a:cubicBezTo>
                    <a:pt x="325" y="282"/>
                    <a:pt x="341" y="285"/>
                    <a:pt x="358" y="287"/>
                  </a:cubicBezTo>
                  <a:cubicBezTo>
                    <a:pt x="366" y="289"/>
                    <a:pt x="374" y="289"/>
                    <a:pt x="382" y="289"/>
                  </a:cubicBezTo>
                  <a:cubicBezTo>
                    <a:pt x="388" y="289"/>
                    <a:pt x="396" y="289"/>
                    <a:pt x="402" y="293"/>
                  </a:cubicBezTo>
                  <a:cubicBezTo>
                    <a:pt x="402" y="292"/>
                    <a:pt x="402" y="292"/>
                    <a:pt x="402" y="291"/>
                  </a:cubicBezTo>
                  <a:cubicBezTo>
                    <a:pt x="390" y="295"/>
                    <a:pt x="377" y="295"/>
                    <a:pt x="365" y="293"/>
                  </a:cubicBezTo>
                  <a:cubicBezTo>
                    <a:pt x="351" y="291"/>
                    <a:pt x="338" y="287"/>
                    <a:pt x="325" y="283"/>
                  </a:cubicBezTo>
                  <a:cubicBezTo>
                    <a:pt x="297" y="273"/>
                    <a:pt x="268" y="263"/>
                    <a:pt x="243" y="248"/>
                  </a:cubicBezTo>
                  <a:cubicBezTo>
                    <a:pt x="237" y="245"/>
                    <a:pt x="231" y="241"/>
                    <a:pt x="225" y="237"/>
                  </a:cubicBezTo>
                  <a:cubicBezTo>
                    <a:pt x="220" y="234"/>
                    <a:pt x="214" y="230"/>
                    <a:pt x="212" y="223"/>
                  </a:cubicBezTo>
                  <a:cubicBezTo>
                    <a:pt x="212" y="224"/>
                    <a:pt x="212" y="224"/>
                    <a:pt x="211" y="225"/>
                  </a:cubicBezTo>
                  <a:cubicBezTo>
                    <a:pt x="226" y="224"/>
                    <a:pt x="240" y="233"/>
                    <a:pt x="253" y="239"/>
                  </a:cubicBezTo>
                  <a:cubicBezTo>
                    <a:pt x="269" y="246"/>
                    <a:pt x="285" y="252"/>
                    <a:pt x="302" y="259"/>
                  </a:cubicBezTo>
                  <a:cubicBezTo>
                    <a:pt x="334" y="271"/>
                    <a:pt x="368" y="281"/>
                    <a:pt x="403" y="284"/>
                  </a:cubicBezTo>
                  <a:cubicBezTo>
                    <a:pt x="409" y="285"/>
                    <a:pt x="414" y="286"/>
                    <a:pt x="420" y="286"/>
                  </a:cubicBezTo>
                  <a:cubicBezTo>
                    <a:pt x="426" y="286"/>
                    <a:pt x="431" y="286"/>
                    <a:pt x="436" y="283"/>
                  </a:cubicBezTo>
                  <a:cubicBezTo>
                    <a:pt x="436" y="283"/>
                    <a:pt x="436" y="282"/>
                    <a:pt x="436" y="281"/>
                  </a:cubicBezTo>
                  <a:cubicBezTo>
                    <a:pt x="432" y="273"/>
                    <a:pt x="419" y="273"/>
                    <a:pt x="411" y="273"/>
                  </a:cubicBezTo>
                  <a:cubicBezTo>
                    <a:pt x="406" y="273"/>
                    <a:pt x="402" y="273"/>
                    <a:pt x="397" y="272"/>
                  </a:cubicBezTo>
                  <a:cubicBezTo>
                    <a:pt x="388" y="272"/>
                    <a:pt x="380" y="271"/>
                    <a:pt x="371" y="270"/>
                  </a:cubicBezTo>
                  <a:cubicBezTo>
                    <a:pt x="337" y="265"/>
                    <a:pt x="303" y="258"/>
                    <a:pt x="270" y="246"/>
                  </a:cubicBezTo>
                  <a:cubicBezTo>
                    <a:pt x="255" y="241"/>
                    <a:pt x="240" y="235"/>
                    <a:pt x="225" y="227"/>
                  </a:cubicBezTo>
                  <a:cubicBezTo>
                    <a:pt x="220" y="225"/>
                    <a:pt x="214" y="222"/>
                    <a:pt x="208" y="219"/>
                  </a:cubicBezTo>
                  <a:cubicBezTo>
                    <a:pt x="203" y="216"/>
                    <a:pt x="197" y="213"/>
                    <a:pt x="194" y="207"/>
                  </a:cubicBezTo>
                  <a:cubicBezTo>
                    <a:pt x="194" y="208"/>
                    <a:pt x="193" y="208"/>
                    <a:pt x="193" y="209"/>
                  </a:cubicBezTo>
                  <a:cubicBezTo>
                    <a:pt x="199" y="207"/>
                    <a:pt x="206" y="211"/>
                    <a:pt x="212" y="213"/>
                  </a:cubicBezTo>
                  <a:cubicBezTo>
                    <a:pt x="219" y="216"/>
                    <a:pt x="225" y="219"/>
                    <a:pt x="232" y="222"/>
                  </a:cubicBezTo>
                  <a:cubicBezTo>
                    <a:pt x="248" y="228"/>
                    <a:pt x="263" y="235"/>
                    <a:pt x="279" y="240"/>
                  </a:cubicBezTo>
                  <a:cubicBezTo>
                    <a:pt x="296" y="245"/>
                    <a:pt x="312" y="248"/>
                    <a:pt x="329" y="251"/>
                  </a:cubicBezTo>
                  <a:cubicBezTo>
                    <a:pt x="346" y="255"/>
                    <a:pt x="363" y="257"/>
                    <a:pt x="381" y="259"/>
                  </a:cubicBezTo>
                  <a:cubicBezTo>
                    <a:pt x="391" y="260"/>
                    <a:pt x="401" y="262"/>
                    <a:pt x="411" y="258"/>
                  </a:cubicBezTo>
                  <a:cubicBezTo>
                    <a:pt x="412" y="258"/>
                    <a:pt x="412" y="256"/>
                    <a:pt x="411" y="256"/>
                  </a:cubicBezTo>
                  <a:cubicBezTo>
                    <a:pt x="404" y="253"/>
                    <a:pt x="397" y="253"/>
                    <a:pt x="390" y="253"/>
                  </a:cubicBezTo>
                  <a:cubicBezTo>
                    <a:pt x="382" y="253"/>
                    <a:pt x="374" y="253"/>
                    <a:pt x="366" y="252"/>
                  </a:cubicBezTo>
                  <a:cubicBezTo>
                    <a:pt x="349" y="250"/>
                    <a:pt x="332" y="248"/>
                    <a:pt x="315" y="244"/>
                  </a:cubicBezTo>
                  <a:cubicBezTo>
                    <a:pt x="282" y="237"/>
                    <a:pt x="249" y="227"/>
                    <a:pt x="219" y="213"/>
                  </a:cubicBezTo>
                  <a:cubicBezTo>
                    <a:pt x="210" y="208"/>
                    <a:pt x="201" y="203"/>
                    <a:pt x="192" y="198"/>
                  </a:cubicBezTo>
                  <a:cubicBezTo>
                    <a:pt x="188" y="195"/>
                    <a:pt x="183" y="193"/>
                    <a:pt x="180" y="190"/>
                  </a:cubicBezTo>
                  <a:cubicBezTo>
                    <a:pt x="176" y="187"/>
                    <a:pt x="173" y="184"/>
                    <a:pt x="172" y="180"/>
                  </a:cubicBezTo>
                  <a:cubicBezTo>
                    <a:pt x="172" y="180"/>
                    <a:pt x="171" y="181"/>
                    <a:pt x="171" y="182"/>
                  </a:cubicBezTo>
                  <a:cubicBezTo>
                    <a:pt x="178" y="181"/>
                    <a:pt x="185" y="185"/>
                    <a:pt x="192" y="188"/>
                  </a:cubicBezTo>
                  <a:cubicBezTo>
                    <a:pt x="199" y="192"/>
                    <a:pt x="206" y="195"/>
                    <a:pt x="214" y="198"/>
                  </a:cubicBezTo>
                  <a:cubicBezTo>
                    <a:pt x="230" y="205"/>
                    <a:pt x="246" y="212"/>
                    <a:pt x="263" y="217"/>
                  </a:cubicBezTo>
                  <a:cubicBezTo>
                    <a:pt x="295" y="229"/>
                    <a:pt x="330" y="235"/>
                    <a:pt x="364" y="240"/>
                  </a:cubicBezTo>
                  <a:cubicBezTo>
                    <a:pt x="384" y="243"/>
                    <a:pt x="404" y="246"/>
                    <a:pt x="424" y="248"/>
                  </a:cubicBezTo>
                  <a:cubicBezTo>
                    <a:pt x="424" y="247"/>
                    <a:pt x="424" y="247"/>
                    <a:pt x="424" y="246"/>
                  </a:cubicBezTo>
                  <a:cubicBezTo>
                    <a:pt x="393" y="254"/>
                    <a:pt x="360" y="249"/>
                    <a:pt x="330" y="242"/>
                  </a:cubicBezTo>
                  <a:cubicBezTo>
                    <a:pt x="297" y="234"/>
                    <a:pt x="265" y="223"/>
                    <a:pt x="234" y="210"/>
                  </a:cubicBezTo>
                  <a:cubicBezTo>
                    <a:pt x="224" y="206"/>
                    <a:pt x="213" y="202"/>
                    <a:pt x="202" y="197"/>
                  </a:cubicBezTo>
                  <a:cubicBezTo>
                    <a:pt x="193" y="193"/>
                    <a:pt x="182" y="189"/>
                    <a:pt x="175" y="181"/>
                  </a:cubicBezTo>
                  <a:cubicBezTo>
                    <a:pt x="175" y="182"/>
                    <a:pt x="175" y="182"/>
                    <a:pt x="175" y="183"/>
                  </a:cubicBezTo>
                  <a:cubicBezTo>
                    <a:pt x="191" y="182"/>
                    <a:pt x="206" y="189"/>
                    <a:pt x="221" y="194"/>
                  </a:cubicBezTo>
                  <a:cubicBezTo>
                    <a:pt x="239" y="198"/>
                    <a:pt x="256" y="203"/>
                    <a:pt x="273" y="208"/>
                  </a:cubicBezTo>
                  <a:cubicBezTo>
                    <a:pt x="290" y="213"/>
                    <a:pt x="307" y="217"/>
                    <a:pt x="324" y="221"/>
                  </a:cubicBezTo>
                  <a:cubicBezTo>
                    <a:pt x="341" y="225"/>
                    <a:pt x="358" y="228"/>
                    <a:pt x="375" y="232"/>
                  </a:cubicBezTo>
                  <a:cubicBezTo>
                    <a:pt x="384" y="234"/>
                    <a:pt x="393" y="236"/>
                    <a:pt x="402" y="238"/>
                  </a:cubicBezTo>
                  <a:cubicBezTo>
                    <a:pt x="401" y="237"/>
                    <a:pt x="401" y="237"/>
                    <a:pt x="401" y="236"/>
                  </a:cubicBezTo>
                  <a:cubicBezTo>
                    <a:pt x="397" y="239"/>
                    <a:pt x="390" y="240"/>
                    <a:pt x="385" y="240"/>
                  </a:cubicBezTo>
                  <a:cubicBezTo>
                    <a:pt x="379" y="240"/>
                    <a:pt x="373" y="239"/>
                    <a:pt x="367" y="238"/>
                  </a:cubicBezTo>
                  <a:cubicBezTo>
                    <a:pt x="351" y="236"/>
                    <a:pt x="336" y="234"/>
                    <a:pt x="320" y="232"/>
                  </a:cubicBezTo>
                  <a:cubicBezTo>
                    <a:pt x="303" y="229"/>
                    <a:pt x="286" y="225"/>
                    <a:pt x="269" y="221"/>
                  </a:cubicBezTo>
                  <a:cubicBezTo>
                    <a:pt x="253" y="216"/>
                    <a:pt x="237" y="211"/>
                    <a:pt x="222" y="204"/>
                  </a:cubicBezTo>
                  <a:cubicBezTo>
                    <a:pt x="216" y="201"/>
                    <a:pt x="210" y="198"/>
                    <a:pt x="204" y="195"/>
                  </a:cubicBezTo>
                  <a:cubicBezTo>
                    <a:pt x="199" y="192"/>
                    <a:pt x="192" y="189"/>
                    <a:pt x="190" y="183"/>
                  </a:cubicBezTo>
                  <a:cubicBezTo>
                    <a:pt x="190" y="184"/>
                    <a:pt x="189" y="184"/>
                    <a:pt x="189" y="185"/>
                  </a:cubicBezTo>
                  <a:cubicBezTo>
                    <a:pt x="197" y="187"/>
                    <a:pt x="205" y="190"/>
                    <a:pt x="213" y="194"/>
                  </a:cubicBezTo>
                  <a:cubicBezTo>
                    <a:pt x="220" y="197"/>
                    <a:pt x="229" y="200"/>
                    <a:pt x="237" y="203"/>
                  </a:cubicBezTo>
                  <a:cubicBezTo>
                    <a:pt x="253" y="209"/>
                    <a:pt x="269" y="214"/>
                    <a:pt x="286" y="218"/>
                  </a:cubicBezTo>
                  <a:cubicBezTo>
                    <a:pt x="319" y="227"/>
                    <a:pt x="352" y="236"/>
                    <a:pt x="386" y="239"/>
                  </a:cubicBezTo>
                  <a:cubicBezTo>
                    <a:pt x="391" y="239"/>
                    <a:pt x="395" y="239"/>
                    <a:pt x="399" y="239"/>
                  </a:cubicBezTo>
                  <a:cubicBezTo>
                    <a:pt x="401" y="239"/>
                    <a:pt x="402" y="237"/>
                    <a:pt x="400" y="237"/>
                  </a:cubicBezTo>
                  <a:cubicBezTo>
                    <a:pt x="393" y="234"/>
                    <a:pt x="385" y="233"/>
                    <a:pt x="378" y="232"/>
                  </a:cubicBezTo>
                  <a:cubicBezTo>
                    <a:pt x="369" y="231"/>
                    <a:pt x="361" y="230"/>
                    <a:pt x="353" y="229"/>
                  </a:cubicBezTo>
                  <a:cubicBezTo>
                    <a:pt x="336" y="226"/>
                    <a:pt x="318" y="224"/>
                    <a:pt x="300" y="221"/>
                  </a:cubicBezTo>
                  <a:cubicBezTo>
                    <a:pt x="283" y="218"/>
                    <a:pt x="266" y="215"/>
                    <a:pt x="249" y="210"/>
                  </a:cubicBezTo>
                  <a:cubicBezTo>
                    <a:pt x="233" y="206"/>
                    <a:pt x="217" y="201"/>
                    <a:pt x="201" y="196"/>
                  </a:cubicBezTo>
                  <a:cubicBezTo>
                    <a:pt x="197" y="195"/>
                    <a:pt x="193" y="193"/>
                    <a:pt x="189" y="192"/>
                  </a:cubicBezTo>
                  <a:cubicBezTo>
                    <a:pt x="185" y="190"/>
                    <a:pt x="180" y="187"/>
                    <a:pt x="180" y="183"/>
                  </a:cubicBezTo>
                  <a:cubicBezTo>
                    <a:pt x="179" y="183"/>
                    <a:pt x="179" y="184"/>
                    <a:pt x="179" y="184"/>
                  </a:cubicBezTo>
                  <a:cubicBezTo>
                    <a:pt x="186" y="182"/>
                    <a:pt x="194" y="184"/>
                    <a:pt x="201" y="186"/>
                  </a:cubicBezTo>
                  <a:cubicBezTo>
                    <a:pt x="208" y="188"/>
                    <a:pt x="215" y="190"/>
                    <a:pt x="222" y="192"/>
                  </a:cubicBezTo>
                  <a:cubicBezTo>
                    <a:pt x="239" y="196"/>
                    <a:pt x="257" y="201"/>
                    <a:pt x="274" y="206"/>
                  </a:cubicBezTo>
                  <a:cubicBezTo>
                    <a:pt x="290" y="210"/>
                    <a:pt x="307" y="215"/>
                    <a:pt x="324" y="219"/>
                  </a:cubicBezTo>
                  <a:cubicBezTo>
                    <a:pt x="341" y="223"/>
                    <a:pt x="359" y="226"/>
                    <a:pt x="376" y="228"/>
                  </a:cubicBezTo>
                  <a:cubicBezTo>
                    <a:pt x="385" y="229"/>
                    <a:pt x="395" y="230"/>
                    <a:pt x="404" y="230"/>
                  </a:cubicBezTo>
                  <a:cubicBezTo>
                    <a:pt x="412" y="230"/>
                    <a:pt x="421" y="229"/>
                    <a:pt x="428" y="225"/>
                  </a:cubicBezTo>
                  <a:cubicBezTo>
                    <a:pt x="428" y="224"/>
                    <a:pt x="428" y="223"/>
                    <a:pt x="428" y="222"/>
                  </a:cubicBezTo>
                  <a:cubicBezTo>
                    <a:pt x="418" y="215"/>
                    <a:pt x="405" y="216"/>
                    <a:pt x="394" y="216"/>
                  </a:cubicBezTo>
                  <a:cubicBezTo>
                    <a:pt x="378" y="217"/>
                    <a:pt x="362" y="216"/>
                    <a:pt x="346" y="215"/>
                  </a:cubicBezTo>
                  <a:cubicBezTo>
                    <a:pt x="311" y="214"/>
                    <a:pt x="277" y="210"/>
                    <a:pt x="243" y="203"/>
                  </a:cubicBezTo>
                  <a:cubicBezTo>
                    <a:pt x="228" y="199"/>
                    <a:pt x="214" y="195"/>
                    <a:pt x="199" y="190"/>
                  </a:cubicBezTo>
                  <a:cubicBezTo>
                    <a:pt x="188" y="186"/>
                    <a:pt x="175" y="182"/>
                    <a:pt x="167" y="172"/>
                  </a:cubicBezTo>
                  <a:cubicBezTo>
                    <a:pt x="167" y="173"/>
                    <a:pt x="167" y="173"/>
                    <a:pt x="167" y="174"/>
                  </a:cubicBezTo>
                  <a:cubicBezTo>
                    <a:pt x="169" y="171"/>
                    <a:pt x="175" y="171"/>
                    <a:pt x="178" y="171"/>
                  </a:cubicBezTo>
                  <a:cubicBezTo>
                    <a:pt x="185" y="172"/>
                    <a:pt x="192" y="173"/>
                    <a:pt x="199" y="175"/>
                  </a:cubicBezTo>
                  <a:cubicBezTo>
                    <a:pt x="218" y="179"/>
                    <a:pt x="236" y="186"/>
                    <a:pt x="254" y="192"/>
                  </a:cubicBezTo>
                  <a:cubicBezTo>
                    <a:pt x="267" y="196"/>
                    <a:pt x="280" y="202"/>
                    <a:pt x="294" y="206"/>
                  </a:cubicBezTo>
                  <a:cubicBezTo>
                    <a:pt x="307" y="210"/>
                    <a:pt x="321" y="213"/>
                    <a:pt x="335" y="216"/>
                  </a:cubicBezTo>
                  <a:cubicBezTo>
                    <a:pt x="352" y="220"/>
                    <a:pt x="369" y="223"/>
                    <a:pt x="387" y="226"/>
                  </a:cubicBezTo>
                  <a:cubicBezTo>
                    <a:pt x="399" y="228"/>
                    <a:pt x="415" y="233"/>
                    <a:pt x="427" y="226"/>
                  </a:cubicBezTo>
                  <a:cubicBezTo>
                    <a:pt x="428" y="225"/>
                    <a:pt x="429" y="224"/>
                    <a:pt x="428" y="223"/>
                  </a:cubicBezTo>
                  <a:cubicBezTo>
                    <a:pt x="422" y="220"/>
                    <a:pt x="416" y="219"/>
                    <a:pt x="410" y="218"/>
                  </a:cubicBezTo>
                  <a:cubicBezTo>
                    <a:pt x="403" y="218"/>
                    <a:pt x="396" y="218"/>
                    <a:pt x="389" y="218"/>
                  </a:cubicBezTo>
                  <a:cubicBezTo>
                    <a:pt x="371" y="216"/>
                    <a:pt x="353" y="215"/>
                    <a:pt x="335" y="214"/>
                  </a:cubicBezTo>
                  <a:cubicBezTo>
                    <a:pt x="301" y="211"/>
                    <a:pt x="268" y="205"/>
                    <a:pt x="235" y="197"/>
                  </a:cubicBezTo>
                  <a:cubicBezTo>
                    <a:pt x="227" y="195"/>
                    <a:pt x="219" y="192"/>
                    <a:pt x="213" y="187"/>
                  </a:cubicBezTo>
                  <a:cubicBezTo>
                    <a:pt x="213" y="188"/>
                    <a:pt x="213" y="189"/>
                    <a:pt x="213" y="190"/>
                  </a:cubicBezTo>
                  <a:cubicBezTo>
                    <a:pt x="218" y="187"/>
                    <a:pt x="225" y="189"/>
                    <a:pt x="231" y="190"/>
                  </a:cubicBezTo>
                  <a:cubicBezTo>
                    <a:pt x="237" y="191"/>
                    <a:pt x="243" y="193"/>
                    <a:pt x="249" y="194"/>
                  </a:cubicBezTo>
                  <a:cubicBezTo>
                    <a:pt x="266" y="197"/>
                    <a:pt x="284" y="200"/>
                    <a:pt x="302" y="203"/>
                  </a:cubicBezTo>
                  <a:cubicBezTo>
                    <a:pt x="337" y="208"/>
                    <a:pt x="372" y="215"/>
                    <a:pt x="407" y="216"/>
                  </a:cubicBezTo>
                  <a:cubicBezTo>
                    <a:pt x="420" y="217"/>
                    <a:pt x="433" y="217"/>
                    <a:pt x="446" y="215"/>
                  </a:cubicBezTo>
                  <a:cubicBezTo>
                    <a:pt x="445" y="214"/>
                    <a:pt x="445" y="213"/>
                    <a:pt x="445" y="213"/>
                  </a:cubicBezTo>
                  <a:cubicBezTo>
                    <a:pt x="433" y="220"/>
                    <a:pt x="419" y="222"/>
                    <a:pt x="405" y="223"/>
                  </a:cubicBezTo>
                  <a:cubicBezTo>
                    <a:pt x="391" y="225"/>
                    <a:pt x="376" y="224"/>
                    <a:pt x="362" y="223"/>
                  </a:cubicBezTo>
                  <a:cubicBezTo>
                    <a:pt x="347" y="222"/>
                    <a:pt x="331" y="220"/>
                    <a:pt x="316" y="217"/>
                  </a:cubicBezTo>
                  <a:cubicBezTo>
                    <a:pt x="308" y="215"/>
                    <a:pt x="299" y="213"/>
                    <a:pt x="291" y="210"/>
                  </a:cubicBezTo>
                  <a:cubicBezTo>
                    <a:pt x="285" y="208"/>
                    <a:pt x="279" y="207"/>
                    <a:pt x="273" y="205"/>
                  </a:cubicBezTo>
                  <a:cubicBezTo>
                    <a:pt x="268" y="203"/>
                    <a:pt x="263" y="201"/>
                    <a:pt x="259" y="197"/>
                  </a:cubicBezTo>
                  <a:cubicBezTo>
                    <a:pt x="259" y="197"/>
                    <a:pt x="259" y="198"/>
                    <a:pt x="259" y="199"/>
                  </a:cubicBezTo>
                  <a:cubicBezTo>
                    <a:pt x="271" y="194"/>
                    <a:pt x="285" y="195"/>
                    <a:pt x="298" y="197"/>
                  </a:cubicBezTo>
                  <a:cubicBezTo>
                    <a:pt x="311" y="199"/>
                    <a:pt x="325" y="202"/>
                    <a:pt x="338" y="203"/>
                  </a:cubicBezTo>
                  <a:cubicBezTo>
                    <a:pt x="345" y="204"/>
                    <a:pt x="353" y="205"/>
                    <a:pt x="360" y="205"/>
                  </a:cubicBezTo>
                  <a:cubicBezTo>
                    <a:pt x="369" y="206"/>
                    <a:pt x="377" y="206"/>
                    <a:pt x="386" y="207"/>
                  </a:cubicBezTo>
                  <a:cubicBezTo>
                    <a:pt x="394" y="207"/>
                    <a:pt x="403" y="208"/>
                    <a:pt x="412" y="208"/>
                  </a:cubicBezTo>
                  <a:cubicBezTo>
                    <a:pt x="419" y="208"/>
                    <a:pt x="427" y="207"/>
                    <a:pt x="435" y="209"/>
                  </a:cubicBezTo>
                  <a:cubicBezTo>
                    <a:pt x="435" y="208"/>
                    <a:pt x="435" y="207"/>
                    <a:pt x="435" y="206"/>
                  </a:cubicBezTo>
                  <a:cubicBezTo>
                    <a:pt x="379" y="216"/>
                    <a:pt x="319" y="219"/>
                    <a:pt x="264" y="205"/>
                  </a:cubicBezTo>
                  <a:cubicBezTo>
                    <a:pt x="242" y="199"/>
                    <a:pt x="222" y="190"/>
                    <a:pt x="203" y="178"/>
                  </a:cubicBezTo>
                  <a:cubicBezTo>
                    <a:pt x="203" y="179"/>
                    <a:pt x="203" y="180"/>
                    <a:pt x="203" y="181"/>
                  </a:cubicBezTo>
                  <a:cubicBezTo>
                    <a:pt x="211" y="180"/>
                    <a:pt x="219" y="183"/>
                    <a:pt x="226" y="186"/>
                  </a:cubicBezTo>
                  <a:cubicBezTo>
                    <a:pt x="234" y="189"/>
                    <a:pt x="241" y="191"/>
                    <a:pt x="249" y="194"/>
                  </a:cubicBezTo>
                  <a:cubicBezTo>
                    <a:pt x="266" y="199"/>
                    <a:pt x="283" y="203"/>
                    <a:pt x="301" y="208"/>
                  </a:cubicBezTo>
                  <a:cubicBezTo>
                    <a:pt x="327" y="215"/>
                    <a:pt x="354" y="222"/>
                    <a:pt x="382" y="225"/>
                  </a:cubicBezTo>
                  <a:cubicBezTo>
                    <a:pt x="401" y="227"/>
                    <a:pt x="423" y="227"/>
                    <a:pt x="441" y="217"/>
                  </a:cubicBezTo>
                  <a:cubicBezTo>
                    <a:pt x="442" y="217"/>
                    <a:pt x="442" y="215"/>
                    <a:pt x="440" y="215"/>
                  </a:cubicBezTo>
                  <a:cubicBezTo>
                    <a:pt x="434" y="214"/>
                    <a:pt x="428" y="216"/>
                    <a:pt x="422" y="217"/>
                  </a:cubicBezTo>
                  <a:cubicBezTo>
                    <a:pt x="415" y="219"/>
                    <a:pt x="408" y="220"/>
                    <a:pt x="400" y="221"/>
                  </a:cubicBezTo>
                  <a:cubicBezTo>
                    <a:pt x="386" y="224"/>
                    <a:pt x="371" y="227"/>
                    <a:pt x="357" y="229"/>
                  </a:cubicBezTo>
                  <a:cubicBezTo>
                    <a:pt x="331" y="232"/>
                    <a:pt x="304" y="236"/>
                    <a:pt x="278" y="233"/>
                  </a:cubicBezTo>
                  <a:cubicBezTo>
                    <a:pt x="278" y="233"/>
                    <a:pt x="278" y="234"/>
                    <a:pt x="278" y="235"/>
                  </a:cubicBezTo>
                  <a:cubicBezTo>
                    <a:pt x="291" y="236"/>
                    <a:pt x="305" y="236"/>
                    <a:pt x="318" y="236"/>
                  </a:cubicBezTo>
                  <a:cubicBezTo>
                    <a:pt x="331" y="237"/>
                    <a:pt x="344" y="238"/>
                    <a:pt x="357" y="238"/>
                  </a:cubicBezTo>
                  <a:cubicBezTo>
                    <a:pt x="377" y="239"/>
                    <a:pt x="400" y="237"/>
                    <a:pt x="418" y="247"/>
                  </a:cubicBezTo>
                  <a:cubicBezTo>
                    <a:pt x="418" y="246"/>
                    <a:pt x="418" y="245"/>
                    <a:pt x="418" y="244"/>
                  </a:cubicBezTo>
                  <a:cubicBezTo>
                    <a:pt x="412" y="249"/>
                    <a:pt x="403" y="250"/>
                    <a:pt x="396" y="251"/>
                  </a:cubicBezTo>
                  <a:cubicBezTo>
                    <a:pt x="387" y="251"/>
                    <a:pt x="379" y="251"/>
                    <a:pt x="370" y="251"/>
                  </a:cubicBezTo>
                  <a:cubicBezTo>
                    <a:pt x="361" y="251"/>
                    <a:pt x="352" y="251"/>
                    <a:pt x="343" y="251"/>
                  </a:cubicBezTo>
                  <a:cubicBezTo>
                    <a:pt x="333" y="250"/>
                    <a:pt x="322" y="250"/>
                    <a:pt x="311" y="251"/>
                  </a:cubicBezTo>
                  <a:cubicBezTo>
                    <a:pt x="310" y="251"/>
                    <a:pt x="310" y="253"/>
                    <a:pt x="311" y="254"/>
                  </a:cubicBezTo>
                  <a:cubicBezTo>
                    <a:pt x="339" y="260"/>
                    <a:pt x="368" y="258"/>
                    <a:pt x="396" y="255"/>
                  </a:cubicBezTo>
                  <a:cubicBezTo>
                    <a:pt x="411" y="254"/>
                    <a:pt x="426" y="252"/>
                    <a:pt x="441" y="249"/>
                  </a:cubicBezTo>
                  <a:cubicBezTo>
                    <a:pt x="448" y="247"/>
                    <a:pt x="456" y="245"/>
                    <a:pt x="462" y="242"/>
                  </a:cubicBezTo>
                  <a:cubicBezTo>
                    <a:pt x="469" y="240"/>
                    <a:pt x="475" y="236"/>
                    <a:pt x="482" y="235"/>
                  </a:cubicBezTo>
                  <a:cubicBezTo>
                    <a:pt x="482" y="234"/>
                    <a:pt x="482" y="233"/>
                    <a:pt x="481" y="232"/>
                  </a:cubicBezTo>
                  <a:cubicBezTo>
                    <a:pt x="457" y="250"/>
                    <a:pt x="426" y="256"/>
                    <a:pt x="397" y="259"/>
                  </a:cubicBezTo>
                  <a:cubicBezTo>
                    <a:pt x="386" y="260"/>
                    <a:pt x="376" y="261"/>
                    <a:pt x="366" y="261"/>
                  </a:cubicBezTo>
                  <a:cubicBezTo>
                    <a:pt x="355" y="261"/>
                    <a:pt x="342" y="260"/>
                    <a:pt x="333" y="255"/>
                  </a:cubicBezTo>
                  <a:cubicBezTo>
                    <a:pt x="332" y="254"/>
                    <a:pt x="331" y="253"/>
                    <a:pt x="330" y="252"/>
                  </a:cubicBezTo>
                  <a:cubicBezTo>
                    <a:pt x="330" y="253"/>
                    <a:pt x="330" y="253"/>
                    <a:pt x="330" y="254"/>
                  </a:cubicBezTo>
                  <a:cubicBezTo>
                    <a:pt x="336" y="250"/>
                    <a:pt x="343" y="248"/>
                    <a:pt x="350" y="246"/>
                  </a:cubicBezTo>
                  <a:cubicBezTo>
                    <a:pt x="358" y="245"/>
                    <a:pt x="366" y="244"/>
                    <a:pt x="373" y="243"/>
                  </a:cubicBezTo>
                  <a:cubicBezTo>
                    <a:pt x="391" y="240"/>
                    <a:pt x="409" y="237"/>
                    <a:pt x="426" y="233"/>
                  </a:cubicBezTo>
                  <a:cubicBezTo>
                    <a:pt x="452" y="226"/>
                    <a:pt x="478" y="214"/>
                    <a:pt x="497" y="194"/>
                  </a:cubicBezTo>
                  <a:cubicBezTo>
                    <a:pt x="501" y="190"/>
                    <a:pt x="504" y="185"/>
                    <a:pt x="507" y="179"/>
                  </a:cubicBezTo>
                  <a:cubicBezTo>
                    <a:pt x="508" y="178"/>
                    <a:pt x="506" y="177"/>
                    <a:pt x="505" y="178"/>
                  </a:cubicBezTo>
                  <a:cubicBezTo>
                    <a:pt x="489" y="199"/>
                    <a:pt x="466" y="214"/>
                    <a:pt x="442" y="225"/>
                  </a:cubicBezTo>
                  <a:cubicBezTo>
                    <a:pt x="418" y="236"/>
                    <a:pt x="391" y="241"/>
                    <a:pt x="364" y="240"/>
                  </a:cubicBezTo>
                  <a:cubicBezTo>
                    <a:pt x="356" y="239"/>
                    <a:pt x="348" y="238"/>
                    <a:pt x="340" y="236"/>
                  </a:cubicBezTo>
                  <a:cubicBezTo>
                    <a:pt x="340" y="237"/>
                    <a:pt x="340" y="238"/>
                    <a:pt x="341" y="238"/>
                  </a:cubicBezTo>
                  <a:cubicBezTo>
                    <a:pt x="346" y="234"/>
                    <a:pt x="353" y="233"/>
                    <a:pt x="360" y="233"/>
                  </a:cubicBezTo>
                  <a:cubicBezTo>
                    <a:pt x="368" y="232"/>
                    <a:pt x="376" y="230"/>
                    <a:pt x="384" y="229"/>
                  </a:cubicBezTo>
                  <a:cubicBezTo>
                    <a:pt x="401" y="225"/>
                    <a:pt x="417" y="220"/>
                    <a:pt x="433" y="214"/>
                  </a:cubicBezTo>
                  <a:cubicBezTo>
                    <a:pt x="460" y="204"/>
                    <a:pt x="486" y="190"/>
                    <a:pt x="506" y="167"/>
                  </a:cubicBezTo>
                  <a:cubicBezTo>
                    <a:pt x="505" y="167"/>
                    <a:pt x="504" y="167"/>
                    <a:pt x="504" y="166"/>
                  </a:cubicBezTo>
                  <a:cubicBezTo>
                    <a:pt x="500" y="177"/>
                    <a:pt x="492" y="186"/>
                    <a:pt x="484" y="193"/>
                  </a:cubicBezTo>
                  <a:cubicBezTo>
                    <a:pt x="474" y="202"/>
                    <a:pt x="464" y="208"/>
                    <a:pt x="453" y="215"/>
                  </a:cubicBezTo>
                  <a:cubicBezTo>
                    <a:pt x="433" y="226"/>
                    <a:pt x="413" y="236"/>
                    <a:pt x="391" y="240"/>
                  </a:cubicBezTo>
                  <a:cubicBezTo>
                    <a:pt x="382" y="242"/>
                    <a:pt x="372" y="243"/>
                    <a:pt x="364" y="238"/>
                  </a:cubicBezTo>
                  <a:cubicBezTo>
                    <a:pt x="365" y="239"/>
                    <a:pt x="365" y="240"/>
                    <a:pt x="365" y="241"/>
                  </a:cubicBezTo>
                  <a:cubicBezTo>
                    <a:pt x="371" y="237"/>
                    <a:pt x="378" y="236"/>
                    <a:pt x="385" y="235"/>
                  </a:cubicBezTo>
                  <a:cubicBezTo>
                    <a:pt x="392" y="234"/>
                    <a:pt x="398" y="232"/>
                    <a:pt x="405" y="231"/>
                  </a:cubicBezTo>
                  <a:cubicBezTo>
                    <a:pt x="419" y="226"/>
                    <a:pt x="432" y="221"/>
                    <a:pt x="445" y="215"/>
                  </a:cubicBezTo>
                  <a:cubicBezTo>
                    <a:pt x="457" y="208"/>
                    <a:pt x="468" y="200"/>
                    <a:pt x="477" y="190"/>
                  </a:cubicBezTo>
                  <a:cubicBezTo>
                    <a:pt x="482" y="185"/>
                    <a:pt x="486" y="179"/>
                    <a:pt x="490" y="173"/>
                  </a:cubicBezTo>
                  <a:cubicBezTo>
                    <a:pt x="494" y="168"/>
                    <a:pt x="497" y="162"/>
                    <a:pt x="503" y="159"/>
                  </a:cubicBezTo>
                  <a:cubicBezTo>
                    <a:pt x="502" y="158"/>
                    <a:pt x="501" y="158"/>
                    <a:pt x="501" y="158"/>
                  </a:cubicBezTo>
                  <a:cubicBezTo>
                    <a:pt x="502" y="167"/>
                    <a:pt x="494" y="175"/>
                    <a:pt x="488" y="181"/>
                  </a:cubicBezTo>
                  <a:cubicBezTo>
                    <a:pt x="480" y="189"/>
                    <a:pt x="471" y="196"/>
                    <a:pt x="461" y="203"/>
                  </a:cubicBezTo>
                  <a:cubicBezTo>
                    <a:pt x="440" y="217"/>
                    <a:pt x="418" y="232"/>
                    <a:pt x="393" y="241"/>
                  </a:cubicBezTo>
                  <a:cubicBezTo>
                    <a:pt x="383" y="245"/>
                    <a:pt x="372" y="247"/>
                    <a:pt x="360" y="247"/>
                  </a:cubicBezTo>
                  <a:cubicBezTo>
                    <a:pt x="360" y="248"/>
                    <a:pt x="361" y="249"/>
                    <a:pt x="361" y="250"/>
                  </a:cubicBezTo>
                  <a:cubicBezTo>
                    <a:pt x="368" y="248"/>
                    <a:pt x="375" y="247"/>
                    <a:pt x="382" y="247"/>
                  </a:cubicBezTo>
                  <a:cubicBezTo>
                    <a:pt x="389" y="246"/>
                    <a:pt x="396" y="246"/>
                    <a:pt x="403" y="245"/>
                  </a:cubicBezTo>
                  <a:cubicBezTo>
                    <a:pt x="419" y="243"/>
                    <a:pt x="435" y="240"/>
                    <a:pt x="450" y="236"/>
                  </a:cubicBezTo>
                  <a:cubicBezTo>
                    <a:pt x="478" y="229"/>
                    <a:pt x="503" y="214"/>
                    <a:pt x="527" y="198"/>
                  </a:cubicBezTo>
                  <a:cubicBezTo>
                    <a:pt x="526" y="197"/>
                    <a:pt x="526" y="196"/>
                    <a:pt x="525" y="196"/>
                  </a:cubicBezTo>
                  <a:cubicBezTo>
                    <a:pt x="512" y="219"/>
                    <a:pt x="489" y="235"/>
                    <a:pt x="466" y="246"/>
                  </a:cubicBezTo>
                  <a:cubicBezTo>
                    <a:pt x="443" y="257"/>
                    <a:pt x="420" y="263"/>
                    <a:pt x="395" y="265"/>
                  </a:cubicBezTo>
                  <a:cubicBezTo>
                    <a:pt x="377" y="266"/>
                    <a:pt x="357" y="266"/>
                    <a:pt x="341" y="257"/>
                  </a:cubicBezTo>
                  <a:cubicBezTo>
                    <a:pt x="341" y="258"/>
                    <a:pt x="341" y="259"/>
                    <a:pt x="341" y="260"/>
                  </a:cubicBezTo>
                  <a:cubicBezTo>
                    <a:pt x="348" y="257"/>
                    <a:pt x="357" y="258"/>
                    <a:pt x="364" y="259"/>
                  </a:cubicBezTo>
                  <a:cubicBezTo>
                    <a:pt x="373" y="260"/>
                    <a:pt x="381" y="260"/>
                    <a:pt x="390" y="261"/>
                  </a:cubicBezTo>
                  <a:cubicBezTo>
                    <a:pt x="407" y="262"/>
                    <a:pt x="424" y="263"/>
                    <a:pt x="441" y="263"/>
                  </a:cubicBezTo>
                  <a:cubicBezTo>
                    <a:pt x="472" y="262"/>
                    <a:pt x="503" y="256"/>
                    <a:pt x="529" y="240"/>
                  </a:cubicBezTo>
                  <a:cubicBezTo>
                    <a:pt x="534" y="237"/>
                    <a:pt x="539" y="233"/>
                    <a:pt x="540" y="227"/>
                  </a:cubicBezTo>
                  <a:cubicBezTo>
                    <a:pt x="540" y="226"/>
                    <a:pt x="540" y="226"/>
                    <a:pt x="539" y="225"/>
                  </a:cubicBezTo>
                  <a:cubicBezTo>
                    <a:pt x="529" y="222"/>
                    <a:pt x="519" y="233"/>
                    <a:pt x="511" y="239"/>
                  </a:cubicBezTo>
                  <a:cubicBezTo>
                    <a:pt x="506" y="243"/>
                    <a:pt x="500" y="247"/>
                    <a:pt x="494" y="251"/>
                  </a:cubicBezTo>
                  <a:cubicBezTo>
                    <a:pt x="486" y="255"/>
                    <a:pt x="479" y="259"/>
                    <a:pt x="471" y="263"/>
                  </a:cubicBezTo>
                  <a:cubicBezTo>
                    <a:pt x="447" y="275"/>
                    <a:pt x="421" y="283"/>
                    <a:pt x="394" y="282"/>
                  </a:cubicBezTo>
                  <a:cubicBezTo>
                    <a:pt x="378" y="282"/>
                    <a:pt x="362" y="280"/>
                    <a:pt x="350" y="270"/>
                  </a:cubicBezTo>
                  <a:cubicBezTo>
                    <a:pt x="349" y="271"/>
                    <a:pt x="349" y="272"/>
                    <a:pt x="348" y="273"/>
                  </a:cubicBezTo>
                  <a:cubicBezTo>
                    <a:pt x="375" y="283"/>
                    <a:pt x="404" y="286"/>
                    <a:pt x="432" y="282"/>
                  </a:cubicBezTo>
                  <a:cubicBezTo>
                    <a:pt x="460" y="278"/>
                    <a:pt x="487" y="267"/>
                    <a:pt x="510" y="251"/>
                  </a:cubicBezTo>
                  <a:cubicBezTo>
                    <a:pt x="521" y="244"/>
                    <a:pt x="530" y="235"/>
                    <a:pt x="539" y="226"/>
                  </a:cubicBezTo>
                  <a:cubicBezTo>
                    <a:pt x="540" y="225"/>
                    <a:pt x="538" y="223"/>
                    <a:pt x="537" y="224"/>
                  </a:cubicBezTo>
                  <a:cubicBezTo>
                    <a:pt x="518" y="242"/>
                    <a:pt x="496" y="256"/>
                    <a:pt x="472" y="266"/>
                  </a:cubicBezTo>
                  <a:cubicBezTo>
                    <a:pt x="447" y="276"/>
                    <a:pt x="420" y="283"/>
                    <a:pt x="393" y="281"/>
                  </a:cubicBezTo>
                  <a:cubicBezTo>
                    <a:pt x="385" y="280"/>
                    <a:pt x="376" y="278"/>
                    <a:pt x="368" y="275"/>
                  </a:cubicBezTo>
                  <a:cubicBezTo>
                    <a:pt x="367" y="274"/>
                    <a:pt x="366" y="277"/>
                    <a:pt x="367" y="277"/>
                  </a:cubicBezTo>
                  <a:cubicBezTo>
                    <a:pt x="391" y="287"/>
                    <a:pt x="418" y="285"/>
                    <a:pt x="442" y="279"/>
                  </a:cubicBezTo>
                  <a:cubicBezTo>
                    <a:pt x="468" y="272"/>
                    <a:pt x="493" y="260"/>
                    <a:pt x="515" y="245"/>
                  </a:cubicBezTo>
                  <a:cubicBezTo>
                    <a:pt x="524" y="240"/>
                    <a:pt x="532" y="233"/>
                    <a:pt x="539" y="226"/>
                  </a:cubicBezTo>
                  <a:cubicBezTo>
                    <a:pt x="538" y="226"/>
                    <a:pt x="538" y="225"/>
                    <a:pt x="537" y="224"/>
                  </a:cubicBezTo>
                  <a:cubicBezTo>
                    <a:pt x="497" y="267"/>
                    <a:pt x="437" y="288"/>
                    <a:pt x="379" y="278"/>
                  </a:cubicBezTo>
                  <a:cubicBezTo>
                    <a:pt x="369" y="277"/>
                    <a:pt x="359" y="274"/>
                    <a:pt x="349" y="270"/>
                  </a:cubicBezTo>
                  <a:cubicBezTo>
                    <a:pt x="348" y="270"/>
                    <a:pt x="347" y="272"/>
                    <a:pt x="348" y="273"/>
                  </a:cubicBezTo>
                  <a:cubicBezTo>
                    <a:pt x="367" y="287"/>
                    <a:pt x="395" y="287"/>
                    <a:pt x="417" y="284"/>
                  </a:cubicBezTo>
                  <a:cubicBezTo>
                    <a:pt x="446" y="280"/>
                    <a:pt x="472" y="267"/>
                    <a:pt x="496" y="252"/>
                  </a:cubicBezTo>
                  <a:cubicBezTo>
                    <a:pt x="504" y="248"/>
                    <a:pt x="511" y="243"/>
                    <a:pt x="518" y="237"/>
                  </a:cubicBezTo>
                  <a:cubicBezTo>
                    <a:pt x="523" y="233"/>
                    <a:pt x="531" y="226"/>
                    <a:pt x="538" y="228"/>
                  </a:cubicBezTo>
                  <a:cubicBezTo>
                    <a:pt x="538" y="228"/>
                    <a:pt x="538" y="227"/>
                    <a:pt x="537" y="227"/>
                  </a:cubicBezTo>
                  <a:cubicBezTo>
                    <a:pt x="536" y="232"/>
                    <a:pt x="530" y="236"/>
                    <a:pt x="526" y="239"/>
                  </a:cubicBezTo>
                  <a:cubicBezTo>
                    <a:pt x="521" y="242"/>
                    <a:pt x="515" y="244"/>
                    <a:pt x="510" y="247"/>
                  </a:cubicBezTo>
                  <a:cubicBezTo>
                    <a:pt x="494" y="254"/>
                    <a:pt x="477" y="257"/>
                    <a:pt x="460" y="259"/>
                  </a:cubicBezTo>
                  <a:cubicBezTo>
                    <a:pt x="443" y="261"/>
                    <a:pt x="425" y="260"/>
                    <a:pt x="408" y="259"/>
                  </a:cubicBezTo>
                  <a:cubicBezTo>
                    <a:pt x="391" y="258"/>
                    <a:pt x="374" y="257"/>
                    <a:pt x="357" y="256"/>
                  </a:cubicBezTo>
                  <a:cubicBezTo>
                    <a:pt x="351" y="255"/>
                    <a:pt x="345" y="255"/>
                    <a:pt x="339" y="257"/>
                  </a:cubicBezTo>
                  <a:cubicBezTo>
                    <a:pt x="338" y="257"/>
                    <a:pt x="339" y="259"/>
                    <a:pt x="339" y="260"/>
                  </a:cubicBezTo>
                  <a:cubicBezTo>
                    <a:pt x="350" y="265"/>
                    <a:pt x="363" y="267"/>
                    <a:pt x="375" y="268"/>
                  </a:cubicBezTo>
                  <a:cubicBezTo>
                    <a:pt x="388" y="268"/>
                    <a:pt x="401" y="267"/>
                    <a:pt x="414" y="266"/>
                  </a:cubicBezTo>
                  <a:cubicBezTo>
                    <a:pt x="438" y="262"/>
                    <a:pt x="461" y="253"/>
                    <a:pt x="482" y="240"/>
                  </a:cubicBezTo>
                  <a:cubicBezTo>
                    <a:pt x="500" y="230"/>
                    <a:pt x="517" y="216"/>
                    <a:pt x="527" y="197"/>
                  </a:cubicBezTo>
                  <a:cubicBezTo>
                    <a:pt x="528" y="196"/>
                    <a:pt x="526" y="195"/>
                    <a:pt x="525" y="195"/>
                  </a:cubicBezTo>
                  <a:cubicBezTo>
                    <a:pt x="501" y="212"/>
                    <a:pt x="476" y="227"/>
                    <a:pt x="447" y="234"/>
                  </a:cubicBezTo>
                  <a:cubicBezTo>
                    <a:pt x="432" y="238"/>
                    <a:pt x="416" y="240"/>
                    <a:pt x="401" y="242"/>
                  </a:cubicBezTo>
                  <a:cubicBezTo>
                    <a:pt x="387" y="244"/>
                    <a:pt x="373" y="243"/>
                    <a:pt x="360" y="247"/>
                  </a:cubicBezTo>
                  <a:cubicBezTo>
                    <a:pt x="358" y="248"/>
                    <a:pt x="359" y="250"/>
                    <a:pt x="361" y="250"/>
                  </a:cubicBezTo>
                  <a:cubicBezTo>
                    <a:pt x="391" y="250"/>
                    <a:pt x="420" y="233"/>
                    <a:pt x="446" y="216"/>
                  </a:cubicBezTo>
                  <a:cubicBezTo>
                    <a:pt x="463" y="205"/>
                    <a:pt x="480" y="194"/>
                    <a:pt x="494" y="179"/>
                  </a:cubicBezTo>
                  <a:cubicBezTo>
                    <a:pt x="499" y="173"/>
                    <a:pt x="504" y="165"/>
                    <a:pt x="503" y="157"/>
                  </a:cubicBezTo>
                  <a:cubicBezTo>
                    <a:pt x="503" y="156"/>
                    <a:pt x="502" y="156"/>
                    <a:pt x="502" y="156"/>
                  </a:cubicBezTo>
                  <a:cubicBezTo>
                    <a:pt x="496" y="159"/>
                    <a:pt x="493" y="164"/>
                    <a:pt x="490" y="169"/>
                  </a:cubicBezTo>
                  <a:cubicBezTo>
                    <a:pt x="486" y="175"/>
                    <a:pt x="482" y="180"/>
                    <a:pt x="477" y="186"/>
                  </a:cubicBezTo>
                  <a:cubicBezTo>
                    <a:pt x="468" y="197"/>
                    <a:pt x="456" y="206"/>
                    <a:pt x="443" y="213"/>
                  </a:cubicBezTo>
                  <a:cubicBezTo>
                    <a:pt x="431" y="219"/>
                    <a:pt x="417" y="224"/>
                    <a:pt x="403" y="228"/>
                  </a:cubicBezTo>
                  <a:cubicBezTo>
                    <a:pt x="396" y="230"/>
                    <a:pt x="389" y="232"/>
                    <a:pt x="382" y="233"/>
                  </a:cubicBezTo>
                  <a:cubicBezTo>
                    <a:pt x="375" y="234"/>
                    <a:pt x="369" y="235"/>
                    <a:pt x="363" y="239"/>
                  </a:cubicBezTo>
                  <a:cubicBezTo>
                    <a:pt x="362" y="239"/>
                    <a:pt x="363" y="241"/>
                    <a:pt x="363" y="241"/>
                  </a:cubicBezTo>
                  <a:cubicBezTo>
                    <a:pt x="373" y="246"/>
                    <a:pt x="385" y="244"/>
                    <a:pt x="395" y="242"/>
                  </a:cubicBezTo>
                  <a:cubicBezTo>
                    <a:pt x="406" y="240"/>
                    <a:pt x="418" y="235"/>
                    <a:pt x="429" y="230"/>
                  </a:cubicBezTo>
                  <a:cubicBezTo>
                    <a:pt x="438" y="226"/>
                    <a:pt x="447" y="221"/>
                    <a:pt x="456" y="216"/>
                  </a:cubicBezTo>
                  <a:cubicBezTo>
                    <a:pt x="466" y="210"/>
                    <a:pt x="477" y="203"/>
                    <a:pt x="486" y="195"/>
                  </a:cubicBezTo>
                  <a:cubicBezTo>
                    <a:pt x="494" y="188"/>
                    <a:pt x="503" y="178"/>
                    <a:pt x="506" y="167"/>
                  </a:cubicBezTo>
                  <a:cubicBezTo>
                    <a:pt x="507" y="166"/>
                    <a:pt x="505" y="165"/>
                    <a:pt x="504" y="166"/>
                  </a:cubicBezTo>
                  <a:cubicBezTo>
                    <a:pt x="484" y="188"/>
                    <a:pt x="457" y="202"/>
                    <a:pt x="429" y="213"/>
                  </a:cubicBezTo>
                  <a:cubicBezTo>
                    <a:pt x="413" y="219"/>
                    <a:pt x="396" y="223"/>
                    <a:pt x="379" y="227"/>
                  </a:cubicBezTo>
                  <a:cubicBezTo>
                    <a:pt x="372" y="228"/>
                    <a:pt x="365" y="229"/>
                    <a:pt x="357" y="230"/>
                  </a:cubicBezTo>
                  <a:cubicBezTo>
                    <a:pt x="351" y="231"/>
                    <a:pt x="344" y="232"/>
                    <a:pt x="339" y="236"/>
                  </a:cubicBezTo>
                  <a:cubicBezTo>
                    <a:pt x="338" y="237"/>
                    <a:pt x="338" y="238"/>
                    <a:pt x="339" y="239"/>
                  </a:cubicBezTo>
                  <a:cubicBezTo>
                    <a:pt x="365" y="245"/>
                    <a:pt x="391" y="243"/>
                    <a:pt x="416" y="237"/>
                  </a:cubicBezTo>
                  <a:cubicBezTo>
                    <a:pt x="442" y="230"/>
                    <a:pt x="466" y="218"/>
                    <a:pt x="486" y="201"/>
                  </a:cubicBezTo>
                  <a:cubicBezTo>
                    <a:pt x="494" y="195"/>
                    <a:pt x="501" y="187"/>
                    <a:pt x="507" y="180"/>
                  </a:cubicBezTo>
                  <a:cubicBezTo>
                    <a:pt x="506" y="179"/>
                    <a:pt x="505" y="179"/>
                    <a:pt x="505" y="178"/>
                  </a:cubicBezTo>
                  <a:cubicBezTo>
                    <a:pt x="492" y="202"/>
                    <a:pt x="465" y="217"/>
                    <a:pt x="441" y="225"/>
                  </a:cubicBezTo>
                  <a:cubicBezTo>
                    <a:pt x="424" y="231"/>
                    <a:pt x="407" y="235"/>
                    <a:pt x="390" y="238"/>
                  </a:cubicBezTo>
                  <a:cubicBezTo>
                    <a:pt x="381" y="239"/>
                    <a:pt x="372" y="240"/>
                    <a:pt x="363" y="242"/>
                  </a:cubicBezTo>
                  <a:cubicBezTo>
                    <a:pt x="356" y="243"/>
                    <a:pt x="349" y="244"/>
                    <a:pt x="342" y="245"/>
                  </a:cubicBezTo>
                  <a:cubicBezTo>
                    <a:pt x="337" y="247"/>
                    <a:pt x="332" y="249"/>
                    <a:pt x="328" y="252"/>
                  </a:cubicBezTo>
                  <a:cubicBezTo>
                    <a:pt x="327" y="253"/>
                    <a:pt x="328" y="254"/>
                    <a:pt x="328" y="254"/>
                  </a:cubicBezTo>
                  <a:cubicBezTo>
                    <a:pt x="336" y="261"/>
                    <a:pt x="347" y="263"/>
                    <a:pt x="356" y="263"/>
                  </a:cubicBezTo>
                  <a:cubicBezTo>
                    <a:pt x="367" y="264"/>
                    <a:pt x="379" y="263"/>
                    <a:pt x="390" y="262"/>
                  </a:cubicBezTo>
                  <a:cubicBezTo>
                    <a:pt x="418" y="260"/>
                    <a:pt x="445" y="255"/>
                    <a:pt x="470" y="242"/>
                  </a:cubicBezTo>
                  <a:cubicBezTo>
                    <a:pt x="475" y="240"/>
                    <a:pt x="479" y="237"/>
                    <a:pt x="483" y="234"/>
                  </a:cubicBezTo>
                  <a:cubicBezTo>
                    <a:pt x="484" y="234"/>
                    <a:pt x="483" y="232"/>
                    <a:pt x="482" y="232"/>
                  </a:cubicBezTo>
                  <a:cubicBezTo>
                    <a:pt x="476" y="233"/>
                    <a:pt x="470" y="236"/>
                    <a:pt x="464" y="239"/>
                  </a:cubicBezTo>
                  <a:cubicBezTo>
                    <a:pt x="457" y="242"/>
                    <a:pt x="450" y="244"/>
                    <a:pt x="443" y="246"/>
                  </a:cubicBezTo>
                  <a:cubicBezTo>
                    <a:pt x="428" y="249"/>
                    <a:pt x="412" y="251"/>
                    <a:pt x="397" y="252"/>
                  </a:cubicBezTo>
                  <a:cubicBezTo>
                    <a:pt x="369" y="255"/>
                    <a:pt x="340" y="257"/>
                    <a:pt x="312" y="251"/>
                  </a:cubicBezTo>
                  <a:cubicBezTo>
                    <a:pt x="312" y="252"/>
                    <a:pt x="312" y="253"/>
                    <a:pt x="312" y="254"/>
                  </a:cubicBezTo>
                  <a:cubicBezTo>
                    <a:pt x="323" y="252"/>
                    <a:pt x="334" y="253"/>
                    <a:pt x="345" y="254"/>
                  </a:cubicBezTo>
                  <a:cubicBezTo>
                    <a:pt x="354" y="254"/>
                    <a:pt x="363" y="254"/>
                    <a:pt x="372" y="254"/>
                  </a:cubicBezTo>
                  <a:cubicBezTo>
                    <a:pt x="381" y="254"/>
                    <a:pt x="389" y="254"/>
                    <a:pt x="398" y="253"/>
                  </a:cubicBezTo>
                  <a:cubicBezTo>
                    <a:pt x="405" y="252"/>
                    <a:pt x="413" y="251"/>
                    <a:pt x="420" y="246"/>
                  </a:cubicBezTo>
                  <a:cubicBezTo>
                    <a:pt x="421" y="246"/>
                    <a:pt x="420" y="245"/>
                    <a:pt x="419" y="244"/>
                  </a:cubicBezTo>
                  <a:cubicBezTo>
                    <a:pt x="401" y="235"/>
                    <a:pt x="379" y="236"/>
                    <a:pt x="359" y="235"/>
                  </a:cubicBezTo>
                  <a:cubicBezTo>
                    <a:pt x="346" y="235"/>
                    <a:pt x="333" y="234"/>
                    <a:pt x="320" y="234"/>
                  </a:cubicBezTo>
                  <a:cubicBezTo>
                    <a:pt x="306" y="233"/>
                    <a:pt x="292" y="233"/>
                    <a:pt x="278" y="233"/>
                  </a:cubicBezTo>
                  <a:cubicBezTo>
                    <a:pt x="276" y="233"/>
                    <a:pt x="276" y="235"/>
                    <a:pt x="278" y="235"/>
                  </a:cubicBezTo>
                  <a:cubicBezTo>
                    <a:pt x="303" y="239"/>
                    <a:pt x="329" y="235"/>
                    <a:pt x="354" y="232"/>
                  </a:cubicBezTo>
                  <a:cubicBezTo>
                    <a:pt x="369" y="230"/>
                    <a:pt x="383" y="227"/>
                    <a:pt x="397" y="225"/>
                  </a:cubicBezTo>
                  <a:cubicBezTo>
                    <a:pt x="405" y="223"/>
                    <a:pt x="412" y="222"/>
                    <a:pt x="420" y="220"/>
                  </a:cubicBezTo>
                  <a:cubicBezTo>
                    <a:pt x="426" y="219"/>
                    <a:pt x="433" y="217"/>
                    <a:pt x="440" y="217"/>
                  </a:cubicBezTo>
                  <a:cubicBezTo>
                    <a:pt x="440" y="217"/>
                    <a:pt x="440" y="216"/>
                    <a:pt x="440" y="215"/>
                  </a:cubicBezTo>
                  <a:cubicBezTo>
                    <a:pt x="429" y="221"/>
                    <a:pt x="417" y="223"/>
                    <a:pt x="405" y="223"/>
                  </a:cubicBezTo>
                  <a:cubicBezTo>
                    <a:pt x="391" y="223"/>
                    <a:pt x="377" y="222"/>
                    <a:pt x="364" y="220"/>
                  </a:cubicBezTo>
                  <a:cubicBezTo>
                    <a:pt x="334" y="215"/>
                    <a:pt x="305" y="206"/>
                    <a:pt x="276" y="198"/>
                  </a:cubicBezTo>
                  <a:cubicBezTo>
                    <a:pt x="263" y="195"/>
                    <a:pt x="249" y="191"/>
                    <a:pt x="237" y="187"/>
                  </a:cubicBezTo>
                  <a:cubicBezTo>
                    <a:pt x="226" y="183"/>
                    <a:pt x="214" y="177"/>
                    <a:pt x="202" y="178"/>
                  </a:cubicBezTo>
                  <a:cubicBezTo>
                    <a:pt x="201" y="178"/>
                    <a:pt x="201" y="180"/>
                    <a:pt x="202" y="180"/>
                  </a:cubicBezTo>
                  <a:cubicBezTo>
                    <a:pt x="250" y="211"/>
                    <a:pt x="309" y="219"/>
                    <a:pt x="366" y="217"/>
                  </a:cubicBezTo>
                  <a:cubicBezTo>
                    <a:pt x="389" y="215"/>
                    <a:pt x="412" y="213"/>
                    <a:pt x="435" y="209"/>
                  </a:cubicBezTo>
                  <a:cubicBezTo>
                    <a:pt x="437" y="208"/>
                    <a:pt x="437" y="206"/>
                    <a:pt x="435" y="206"/>
                  </a:cubicBezTo>
                  <a:cubicBezTo>
                    <a:pt x="428" y="204"/>
                    <a:pt x="421" y="205"/>
                    <a:pt x="414" y="205"/>
                  </a:cubicBezTo>
                  <a:cubicBezTo>
                    <a:pt x="404" y="205"/>
                    <a:pt x="395" y="205"/>
                    <a:pt x="386" y="204"/>
                  </a:cubicBezTo>
                  <a:cubicBezTo>
                    <a:pt x="378" y="204"/>
                    <a:pt x="369" y="203"/>
                    <a:pt x="360" y="203"/>
                  </a:cubicBezTo>
                  <a:cubicBezTo>
                    <a:pt x="353" y="202"/>
                    <a:pt x="345" y="202"/>
                    <a:pt x="338" y="201"/>
                  </a:cubicBezTo>
                  <a:cubicBezTo>
                    <a:pt x="324" y="199"/>
                    <a:pt x="310" y="196"/>
                    <a:pt x="296" y="194"/>
                  </a:cubicBezTo>
                  <a:cubicBezTo>
                    <a:pt x="284" y="192"/>
                    <a:pt x="270" y="192"/>
                    <a:pt x="258" y="196"/>
                  </a:cubicBezTo>
                  <a:cubicBezTo>
                    <a:pt x="257" y="197"/>
                    <a:pt x="257" y="198"/>
                    <a:pt x="257" y="198"/>
                  </a:cubicBezTo>
                  <a:cubicBezTo>
                    <a:pt x="265" y="208"/>
                    <a:pt x="279" y="209"/>
                    <a:pt x="290" y="213"/>
                  </a:cubicBezTo>
                  <a:cubicBezTo>
                    <a:pt x="306" y="218"/>
                    <a:pt x="322" y="222"/>
                    <a:pt x="339" y="224"/>
                  </a:cubicBezTo>
                  <a:cubicBezTo>
                    <a:pt x="353" y="226"/>
                    <a:pt x="367" y="226"/>
                    <a:pt x="381" y="227"/>
                  </a:cubicBezTo>
                  <a:cubicBezTo>
                    <a:pt x="395" y="227"/>
                    <a:pt x="409" y="227"/>
                    <a:pt x="423" y="224"/>
                  </a:cubicBezTo>
                  <a:cubicBezTo>
                    <a:pt x="431" y="222"/>
                    <a:pt x="439" y="219"/>
                    <a:pt x="446" y="215"/>
                  </a:cubicBezTo>
                  <a:cubicBezTo>
                    <a:pt x="448" y="214"/>
                    <a:pt x="447" y="212"/>
                    <a:pt x="445" y="212"/>
                  </a:cubicBezTo>
                  <a:cubicBezTo>
                    <a:pt x="410" y="216"/>
                    <a:pt x="374" y="212"/>
                    <a:pt x="339" y="206"/>
                  </a:cubicBezTo>
                  <a:cubicBezTo>
                    <a:pt x="321" y="203"/>
                    <a:pt x="304" y="200"/>
                    <a:pt x="286" y="197"/>
                  </a:cubicBezTo>
                  <a:cubicBezTo>
                    <a:pt x="270" y="195"/>
                    <a:pt x="255" y="192"/>
                    <a:pt x="239" y="189"/>
                  </a:cubicBezTo>
                  <a:cubicBezTo>
                    <a:pt x="230" y="187"/>
                    <a:pt x="220" y="184"/>
                    <a:pt x="212" y="187"/>
                  </a:cubicBezTo>
                  <a:cubicBezTo>
                    <a:pt x="211" y="188"/>
                    <a:pt x="210" y="189"/>
                    <a:pt x="211" y="190"/>
                  </a:cubicBezTo>
                  <a:cubicBezTo>
                    <a:pt x="222" y="198"/>
                    <a:pt x="237" y="200"/>
                    <a:pt x="251" y="204"/>
                  </a:cubicBezTo>
                  <a:cubicBezTo>
                    <a:pt x="268" y="208"/>
                    <a:pt x="285" y="211"/>
                    <a:pt x="302" y="213"/>
                  </a:cubicBezTo>
                  <a:cubicBezTo>
                    <a:pt x="320" y="215"/>
                    <a:pt x="338" y="217"/>
                    <a:pt x="355" y="218"/>
                  </a:cubicBezTo>
                  <a:cubicBezTo>
                    <a:pt x="372" y="219"/>
                    <a:pt x="388" y="221"/>
                    <a:pt x="405" y="221"/>
                  </a:cubicBezTo>
                  <a:cubicBezTo>
                    <a:pt x="412" y="221"/>
                    <a:pt x="420" y="221"/>
                    <a:pt x="426" y="225"/>
                  </a:cubicBezTo>
                  <a:cubicBezTo>
                    <a:pt x="426" y="225"/>
                    <a:pt x="426" y="224"/>
                    <a:pt x="426" y="223"/>
                  </a:cubicBezTo>
                  <a:cubicBezTo>
                    <a:pt x="414" y="230"/>
                    <a:pt x="398" y="225"/>
                    <a:pt x="385" y="223"/>
                  </a:cubicBezTo>
                  <a:cubicBezTo>
                    <a:pt x="368" y="220"/>
                    <a:pt x="351" y="216"/>
                    <a:pt x="333" y="213"/>
                  </a:cubicBezTo>
                  <a:cubicBezTo>
                    <a:pt x="320" y="210"/>
                    <a:pt x="307" y="207"/>
                    <a:pt x="294" y="203"/>
                  </a:cubicBezTo>
                  <a:cubicBezTo>
                    <a:pt x="288" y="201"/>
                    <a:pt x="283" y="199"/>
                    <a:pt x="278" y="197"/>
                  </a:cubicBezTo>
                  <a:cubicBezTo>
                    <a:pt x="260" y="191"/>
                    <a:pt x="243" y="185"/>
                    <a:pt x="225" y="179"/>
                  </a:cubicBezTo>
                  <a:cubicBezTo>
                    <a:pt x="217" y="177"/>
                    <a:pt x="208" y="174"/>
                    <a:pt x="199" y="172"/>
                  </a:cubicBezTo>
                  <a:cubicBezTo>
                    <a:pt x="192" y="170"/>
                    <a:pt x="185" y="169"/>
                    <a:pt x="178" y="168"/>
                  </a:cubicBezTo>
                  <a:cubicBezTo>
                    <a:pt x="173" y="168"/>
                    <a:pt x="167" y="168"/>
                    <a:pt x="165" y="173"/>
                  </a:cubicBezTo>
                  <a:cubicBezTo>
                    <a:pt x="165" y="173"/>
                    <a:pt x="165" y="174"/>
                    <a:pt x="165" y="174"/>
                  </a:cubicBezTo>
                  <a:cubicBezTo>
                    <a:pt x="173" y="184"/>
                    <a:pt x="186" y="188"/>
                    <a:pt x="197" y="192"/>
                  </a:cubicBezTo>
                  <a:cubicBezTo>
                    <a:pt x="211" y="197"/>
                    <a:pt x="226" y="202"/>
                    <a:pt x="241" y="205"/>
                  </a:cubicBezTo>
                  <a:cubicBezTo>
                    <a:pt x="275" y="213"/>
                    <a:pt x="310" y="216"/>
                    <a:pt x="345" y="218"/>
                  </a:cubicBezTo>
                  <a:cubicBezTo>
                    <a:pt x="360" y="219"/>
                    <a:pt x="375" y="219"/>
                    <a:pt x="391" y="219"/>
                  </a:cubicBezTo>
                  <a:cubicBezTo>
                    <a:pt x="397" y="219"/>
                    <a:pt x="403" y="219"/>
                    <a:pt x="409" y="219"/>
                  </a:cubicBezTo>
                  <a:cubicBezTo>
                    <a:pt x="415" y="220"/>
                    <a:pt x="421" y="221"/>
                    <a:pt x="426" y="225"/>
                  </a:cubicBezTo>
                  <a:cubicBezTo>
                    <a:pt x="426" y="224"/>
                    <a:pt x="426" y="223"/>
                    <a:pt x="426" y="222"/>
                  </a:cubicBezTo>
                  <a:cubicBezTo>
                    <a:pt x="420" y="226"/>
                    <a:pt x="413" y="227"/>
                    <a:pt x="406" y="227"/>
                  </a:cubicBezTo>
                  <a:cubicBezTo>
                    <a:pt x="398" y="228"/>
                    <a:pt x="390" y="227"/>
                    <a:pt x="383" y="226"/>
                  </a:cubicBezTo>
                  <a:cubicBezTo>
                    <a:pt x="365" y="225"/>
                    <a:pt x="348" y="221"/>
                    <a:pt x="331" y="217"/>
                  </a:cubicBezTo>
                  <a:cubicBezTo>
                    <a:pt x="313" y="213"/>
                    <a:pt x="296" y="209"/>
                    <a:pt x="279" y="204"/>
                  </a:cubicBezTo>
                  <a:cubicBezTo>
                    <a:pt x="262" y="199"/>
                    <a:pt x="245" y="195"/>
                    <a:pt x="229" y="190"/>
                  </a:cubicBezTo>
                  <a:cubicBezTo>
                    <a:pt x="220" y="188"/>
                    <a:pt x="211" y="186"/>
                    <a:pt x="202" y="183"/>
                  </a:cubicBezTo>
                  <a:cubicBezTo>
                    <a:pt x="194" y="181"/>
                    <a:pt x="186" y="179"/>
                    <a:pt x="178" y="181"/>
                  </a:cubicBezTo>
                  <a:cubicBezTo>
                    <a:pt x="178" y="181"/>
                    <a:pt x="177" y="182"/>
                    <a:pt x="177" y="182"/>
                  </a:cubicBezTo>
                  <a:cubicBezTo>
                    <a:pt x="177" y="192"/>
                    <a:pt x="190" y="195"/>
                    <a:pt x="198" y="198"/>
                  </a:cubicBezTo>
                  <a:cubicBezTo>
                    <a:pt x="204" y="200"/>
                    <a:pt x="211" y="202"/>
                    <a:pt x="218" y="205"/>
                  </a:cubicBezTo>
                  <a:cubicBezTo>
                    <a:pt x="226" y="207"/>
                    <a:pt x="234" y="209"/>
                    <a:pt x="242" y="211"/>
                  </a:cubicBezTo>
                  <a:cubicBezTo>
                    <a:pt x="259" y="216"/>
                    <a:pt x="276" y="220"/>
                    <a:pt x="293" y="223"/>
                  </a:cubicBezTo>
                  <a:cubicBezTo>
                    <a:pt x="310" y="226"/>
                    <a:pt x="328" y="228"/>
                    <a:pt x="345" y="230"/>
                  </a:cubicBezTo>
                  <a:cubicBezTo>
                    <a:pt x="354" y="232"/>
                    <a:pt x="363" y="233"/>
                    <a:pt x="373" y="234"/>
                  </a:cubicBezTo>
                  <a:cubicBezTo>
                    <a:pt x="381" y="235"/>
                    <a:pt x="390" y="236"/>
                    <a:pt x="399" y="239"/>
                  </a:cubicBezTo>
                  <a:cubicBezTo>
                    <a:pt x="399" y="238"/>
                    <a:pt x="399" y="237"/>
                    <a:pt x="400" y="237"/>
                  </a:cubicBezTo>
                  <a:cubicBezTo>
                    <a:pt x="366" y="236"/>
                    <a:pt x="332" y="227"/>
                    <a:pt x="299" y="219"/>
                  </a:cubicBezTo>
                  <a:cubicBezTo>
                    <a:pt x="282" y="214"/>
                    <a:pt x="265" y="210"/>
                    <a:pt x="249" y="204"/>
                  </a:cubicBezTo>
                  <a:cubicBezTo>
                    <a:pt x="240" y="202"/>
                    <a:pt x="232" y="199"/>
                    <a:pt x="224" y="196"/>
                  </a:cubicBezTo>
                  <a:cubicBezTo>
                    <a:pt x="216" y="192"/>
                    <a:pt x="209" y="189"/>
                    <a:pt x="201" y="186"/>
                  </a:cubicBezTo>
                  <a:cubicBezTo>
                    <a:pt x="197" y="184"/>
                    <a:pt x="193" y="183"/>
                    <a:pt x="189" y="182"/>
                  </a:cubicBezTo>
                  <a:cubicBezTo>
                    <a:pt x="188" y="182"/>
                    <a:pt x="187" y="183"/>
                    <a:pt x="188" y="184"/>
                  </a:cubicBezTo>
                  <a:cubicBezTo>
                    <a:pt x="190" y="189"/>
                    <a:pt x="195" y="193"/>
                    <a:pt x="200" y="195"/>
                  </a:cubicBezTo>
                  <a:cubicBezTo>
                    <a:pt x="206" y="199"/>
                    <a:pt x="212" y="202"/>
                    <a:pt x="219" y="205"/>
                  </a:cubicBezTo>
                  <a:cubicBezTo>
                    <a:pt x="234" y="212"/>
                    <a:pt x="249" y="218"/>
                    <a:pt x="265" y="222"/>
                  </a:cubicBezTo>
                  <a:cubicBezTo>
                    <a:pt x="282" y="227"/>
                    <a:pt x="298" y="231"/>
                    <a:pt x="315" y="234"/>
                  </a:cubicBezTo>
                  <a:cubicBezTo>
                    <a:pt x="331" y="237"/>
                    <a:pt x="347" y="238"/>
                    <a:pt x="363" y="240"/>
                  </a:cubicBezTo>
                  <a:cubicBezTo>
                    <a:pt x="370" y="241"/>
                    <a:pt x="377" y="242"/>
                    <a:pt x="385" y="242"/>
                  </a:cubicBezTo>
                  <a:cubicBezTo>
                    <a:pt x="391" y="242"/>
                    <a:pt x="398" y="242"/>
                    <a:pt x="403" y="238"/>
                  </a:cubicBezTo>
                  <a:cubicBezTo>
                    <a:pt x="404" y="237"/>
                    <a:pt x="403" y="236"/>
                    <a:pt x="402" y="235"/>
                  </a:cubicBezTo>
                  <a:cubicBezTo>
                    <a:pt x="368" y="226"/>
                    <a:pt x="334" y="221"/>
                    <a:pt x="300" y="213"/>
                  </a:cubicBezTo>
                  <a:cubicBezTo>
                    <a:pt x="282" y="208"/>
                    <a:pt x="265" y="203"/>
                    <a:pt x="247" y="198"/>
                  </a:cubicBezTo>
                  <a:cubicBezTo>
                    <a:pt x="239" y="196"/>
                    <a:pt x="230" y="193"/>
                    <a:pt x="221" y="191"/>
                  </a:cubicBezTo>
                  <a:cubicBezTo>
                    <a:pt x="214" y="189"/>
                    <a:pt x="206" y="186"/>
                    <a:pt x="199" y="184"/>
                  </a:cubicBezTo>
                  <a:cubicBezTo>
                    <a:pt x="191" y="181"/>
                    <a:pt x="183" y="180"/>
                    <a:pt x="174" y="180"/>
                  </a:cubicBezTo>
                  <a:cubicBezTo>
                    <a:pt x="173" y="181"/>
                    <a:pt x="173" y="182"/>
                    <a:pt x="173" y="183"/>
                  </a:cubicBezTo>
                  <a:cubicBezTo>
                    <a:pt x="182" y="192"/>
                    <a:pt x="195" y="197"/>
                    <a:pt x="206" y="202"/>
                  </a:cubicBezTo>
                  <a:cubicBezTo>
                    <a:pt x="221" y="208"/>
                    <a:pt x="236" y="214"/>
                    <a:pt x="251" y="220"/>
                  </a:cubicBezTo>
                  <a:cubicBezTo>
                    <a:pt x="281" y="232"/>
                    <a:pt x="312" y="242"/>
                    <a:pt x="344" y="248"/>
                  </a:cubicBezTo>
                  <a:cubicBezTo>
                    <a:pt x="370" y="253"/>
                    <a:pt x="398" y="255"/>
                    <a:pt x="424" y="248"/>
                  </a:cubicBezTo>
                  <a:cubicBezTo>
                    <a:pt x="425" y="248"/>
                    <a:pt x="426" y="246"/>
                    <a:pt x="424" y="246"/>
                  </a:cubicBezTo>
                  <a:cubicBezTo>
                    <a:pt x="389" y="242"/>
                    <a:pt x="354" y="237"/>
                    <a:pt x="320" y="230"/>
                  </a:cubicBezTo>
                  <a:cubicBezTo>
                    <a:pt x="303" y="226"/>
                    <a:pt x="285" y="222"/>
                    <a:pt x="269" y="216"/>
                  </a:cubicBezTo>
                  <a:cubicBezTo>
                    <a:pt x="252" y="211"/>
                    <a:pt x="236" y="204"/>
                    <a:pt x="220" y="198"/>
                  </a:cubicBezTo>
                  <a:cubicBezTo>
                    <a:pt x="211" y="194"/>
                    <a:pt x="202" y="190"/>
                    <a:pt x="194" y="186"/>
                  </a:cubicBezTo>
                  <a:cubicBezTo>
                    <a:pt x="187" y="182"/>
                    <a:pt x="179" y="178"/>
                    <a:pt x="171" y="179"/>
                  </a:cubicBezTo>
                  <a:cubicBezTo>
                    <a:pt x="170" y="179"/>
                    <a:pt x="169" y="180"/>
                    <a:pt x="169" y="181"/>
                  </a:cubicBezTo>
                  <a:cubicBezTo>
                    <a:pt x="171" y="186"/>
                    <a:pt x="175" y="190"/>
                    <a:pt x="179" y="193"/>
                  </a:cubicBezTo>
                  <a:cubicBezTo>
                    <a:pt x="184" y="196"/>
                    <a:pt x="189" y="199"/>
                    <a:pt x="195" y="202"/>
                  </a:cubicBezTo>
                  <a:cubicBezTo>
                    <a:pt x="201" y="206"/>
                    <a:pt x="206" y="209"/>
                    <a:pt x="212" y="212"/>
                  </a:cubicBezTo>
                  <a:cubicBezTo>
                    <a:pt x="220" y="216"/>
                    <a:pt x="227" y="220"/>
                    <a:pt x="235" y="223"/>
                  </a:cubicBezTo>
                  <a:cubicBezTo>
                    <a:pt x="266" y="236"/>
                    <a:pt x="299" y="244"/>
                    <a:pt x="332" y="250"/>
                  </a:cubicBezTo>
                  <a:cubicBezTo>
                    <a:pt x="346" y="252"/>
                    <a:pt x="359" y="254"/>
                    <a:pt x="373" y="255"/>
                  </a:cubicBezTo>
                  <a:cubicBezTo>
                    <a:pt x="385" y="256"/>
                    <a:pt x="398" y="254"/>
                    <a:pt x="410" y="258"/>
                  </a:cubicBezTo>
                  <a:cubicBezTo>
                    <a:pt x="410" y="258"/>
                    <a:pt x="410" y="257"/>
                    <a:pt x="410" y="256"/>
                  </a:cubicBezTo>
                  <a:cubicBezTo>
                    <a:pt x="402" y="258"/>
                    <a:pt x="394" y="257"/>
                    <a:pt x="386" y="257"/>
                  </a:cubicBezTo>
                  <a:cubicBezTo>
                    <a:pt x="378" y="256"/>
                    <a:pt x="370" y="255"/>
                    <a:pt x="361" y="254"/>
                  </a:cubicBezTo>
                  <a:cubicBezTo>
                    <a:pt x="344" y="252"/>
                    <a:pt x="327" y="248"/>
                    <a:pt x="310" y="245"/>
                  </a:cubicBezTo>
                  <a:cubicBezTo>
                    <a:pt x="293" y="241"/>
                    <a:pt x="277" y="236"/>
                    <a:pt x="261" y="230"/>
                  </a:cubicBezTo>
                  <a:cubicBezTo>
                    <a:pt x="246" y="225"/>
                    <a:pt x="231" y="219"/>
                    <a:pt x="216" y="212"/>
                  </a:cubicBezTo>
                  <a:cubicBezTo>
                    <a:pt x="209" y="209"/>
                    <a:pt x="201" y="204"/>
                    <a:pt x="193" y="206"/>
                  </a:cubicBezTo>
                  <a:cubicBezTo>
                    <a:pt x="192" y="206"/>
                    <a:pt x="191" y="207"/>
                    <a:pt x="191" y="208"/>
                  </a:cubicBezTo>
                  <a:cubicBezTo>
                    <a:pt x="197" y="219"/>
                    <a:pt x="210" y="224"/>
                    <a:pt x="221" y="228"/>
                  </a:cubicBezTo>
                  <a:cubicBezTo>
                    <a:pt x="227" y="231"/>
                    <a:pt x="234" y="235"/>
                    <a:pt x="241" y="238"/>
                  </a:cubicBezTo>
                  <a:cubicBezTo>
                    <a:pt x="249" y="241"/>
                    <a:pt x="256" y="244"/>
                    <a:pt x="264" y="247"/>
                  </a:cubicBezTo>
                  <a:cubicBezTo>
                    <a:pt x="296" y="259"/>
                    <a:pt x="330" y="267"/>
                    <a:pt x="363" y="271"/>
                  </a:cubicBezTo>
                  <a:cubicBezTo>
                    <a:pt x="377" y="273"/>
                    <a:pt x="392" y="275"/>
                    <a:pt x="406" y="276"/>
                  </a:cubicBezTo>
                  <a:cubicBezTo>
                    <a:pt x="411" y="276"/>
                    <a:pt x="416" y="276"/>
                    <a:pt x="421" y="277"/>
                  </a:cubicBezTo>
                  <a:cubicBezTo>
                    <a:pt x="425" y="277"/>
                    <a:pt x="431" y="278"/>
                    <a:pt x="433" y="282"/>
                  </a:cubicBezTo>
                  <a:cubicBezTo>
                    <a:pt x="434" y="282"/>
                    <a:pt x="434" y="281"/>
                    <a:pt x="434" y="281"/>
                  </a:cubicBezTo>
                  <a:cubicBezTo>
                    <a:pt x="428" y="285"/>
                    <a:pt x="419" y="283"/>
                    <a:pt x="412" y="283"/>
                  </a:cubicBezTo>
                  <a:cubicBezTo>
                    <a:pt x="404" y="282"/>
                    <a:pt x="396" y="281"/>
                    <a:pt x="388" y="280"/>
                  </a:cubicBezTo>
                  <a:cubicBezTo>
                    <a:pt x="370" y="277"/>
                    <a:pt x="353" y="273"/>
                    <a:pt x="336" y="267"/>
                  </a:cubicBezTo>
                  <a:cubicBezTo>
                    <a:pt x="319" y="262"/>
                    <a:pt x="303" y="256"/>
                    <a:pt x="286" y="249"/>
                  </a:cubicBezTo>
                  <a:cubicBezTo>
                    <a:pt x="271" y="243"/>
                    <a:pt x="256" y="237"/>
                    <a:pt x="241" y="230"/>
                  </a:cubicBezTo>
                  <a:cubicBezTo>
                    <a:pt x="232" y="226"/>
                    <a:pt x="221" y="221"/>
                    <a:pt x="211" y="222"/>
                  </a:cubicBezTo>
                  <a:cubicBezTo>
                    <a:pt x="210" y="222"/>
                    <a:pt x="210" y="223"/>
                    <a:pt x="210" y="224"/>
                  </a:cubicBezTo>
                  <a:cubicBezTo>
                    <a:pt x="212" y="230"/>
                    <a:pt x="217" y="235"/>
                    <a:pt x="221" y="238"/>
                  </a:cubicBezTo>
                  <a:cubicBezTo>
                    <a:pt x="227" y="242"/>
                    <a:pt x="233" y="246"/>
                    <a:pt x="239" y="250"/>
                  </a:cubicBezTo>
                  <a:cubicBezTo>
                    <a:pt x="253" y="258"/>
                    <a:pt x="268" y="265"/>
                    <a:pt x="283" y="271"/>
                  </a:cubicBezTo>
                  <a:cubicBezTo>
                    <a:pt x="296" y="276"/>
                    <a:pt x="308" y="280"/>
                    <a:pt x="321" y="284"/>
                  </a:cubicBezTo>
                  <a:cubicBezTo>
                    <a:pt x="333" y="289"/>
                    <a:pt x="347" y="292"/>
                    <a:pt x="360" y="295"/>
                  </a:cubicBezTo>
                  <a:cubicBezTo>
                    <a:pt x="374" y="297"/>
                    <a:pt x="389" y="298"/>
                    <a:pt x="403" y="293"/>
                  </a:cubicBezTo>
                  <a:cubicBezTo>
                    <a:pt x="404" y="293"/>
                    <a:pt x="404" y="292"/>
                    <a:pt x="404" y="291"/>
                  </a:cubicBezTo>
                  <a:cubicBezTo>
                    <a:pt x="399" y="288"/>
                    <a:pt x="394" y="287"/>
                    <a:pt x="389" y="287"/>
                  </a:cubicBezTo>
                  <a:cubicBezTo>
                    <a:pt x="383" y="287"/>
                    <a:pt x="377" y="287"/>
                    <a:pt x="371" y="286"/>
                  </a:cubicBezTo>
                  <a:cubicBezTo>
                    <a:pt x="363" y="286"/>
                    <a:pt x="355" y="284"/>
                    <a:pt x="347" y="283"/>
                  </a:cubicBezTo>
                  <a:cubicBezTo>
                    <a:pt x="339" y="281"/>
                    <a:pt x="331" y="280"/>
                    <a:pt x="323" y="278"/>
                  </a:cubicBezTo>
                  <a:cubicBezTo>
                    <a:pt x="306" y="274"/>
                    <a:pt x="290" y="268"/>
                    <a:pt x="274" y="262"/>
                  </a:cubicBezTo>
                  <a:cubicBezTo>
                    <a:pt x="258" y="255"/>
                    <a:pt x="243" y="247"/>
                    <a:pt x="228" y="239"/>
                  </a:cubicBezTo>
                  <a:cubicBezTo>
                    <a:pt x="219" y="234"/>
                    <a:pt x="210" y="229"/>
                    <a:pt x="201" y="224"/>
                  </a:cubicBezTo>
                  <a:cubicBezTo>
                    <a:pt x="193" y="219"/>
                    <a:pt x="185" y="214"/>
                    <a:pt x="176" y="212"/>
                  </a:cubicBezTo>
                  <a:cubicBezTo>
                    <a:pt x="175" y="212"/>
                    <a:pt x="174" y="213"/>
                    <a:pt x="175" y="214"/>
                  </a:cubicBezTo>
                  <a:cubicBezTo>
                    <a:pt x="194" y="233"/>
                    <a:pt x="220" y="243"/>
                    <a:pt x="245" y="252"/>
                  </a:cubicBezTo>
                  <a:cubicBezTo>
                    <a:pt x="259" y="257"/>
                    <a:pt x="272" y="262"/>
                    <a:pt x="285" y="267"/>
                  </a:cubicBezTo>
                  <a:cubicBezTo>
                    <a:pt x="301" y="272"/>
                    <a:pt x="318" y="275"/>
                    <a:pt x="334" y="278"/>
                  </a:cubicBezTo>
                  <a:cubicBezTo>
                    <a:pt x="342" y="279"/>
                    <a:pt x="350" y="280"/>
                    <a:pt x="358" y="280"/>
                  </a:cubicBezTo>
                  <a:cubicBezTo>
                    <a:pt x="366" y="281"/>
                    <a:pt x="374" y="280"/>
                    <a:pt x="382" y="282"/>
                  </a:cubicBezTo>
                  <a:cubicBezTo>
                    <a:pt x="382" y="281"/>
                    <a:pt x="382" y="281"/>
                    <a:pt x="382" y="280"/>
                  </a:cubicBezTo>
                  <a:cubicBezTo>
                    <a:pt x="352" y="282"/>
                    <a:pt x="322" y="270"/>
                    <a:pt x="295" y="259"/>
                  </a:cubicBezTo>
                  <a:cubicBezTo>
                    <a:pt x="266" y="247"/>
                    <a:pt x="237" y="233"/>
                    <a:pt x="209" y="218"/>
                  </a:cubicBezTo>
                  <a:cubicBezTo>
                    <a:pt x="176" y="199"/>
                    <a:pt x="144" y="179"/>
                    <a:pt x="110" y="160"/>
                  </a:cubicBezTo>
                  <a:cubicBezTo>
                    <a:pt x="109" y="160"/>
                    <a:pt x="108" y="162"/>
                    <a:pt x="108" y="163"/>
                  </a:cubicBezTo>
                  <a:cubicBezTo>
                    <a:pt x="117" y="174"/>
                    <a:pt x="131" y="181"/>
                    <a:pt x="143" y="189"/>
                  </a:cubicBezTo>
                  <a:cubicBezTo>
                    <a:pt x="156" y="198"/>
                    <a:pt x="171" y="206"/>
                    <a:pt x="186" y="214"/>
                  </a:cubicBezTo>
                  <a:cubicBezTo>
                    <a:pt x="217" y="229"/>
                    <a:pt x="249" y="240"/>
                    <a:pt x="282" y="248"/>
                  </a:cubicBezTo>
                  <a:cubicBezTo>
                    <a:pt x="292" y="251"/>
                    <a:pt x="302" y="253"/>
                    <a:pt x="312" y="255"/>
                  </a:cubicBezTo>
                  <a:cubicBezTo>
                    <a:pt x="321" y="257"/>
                    <a:pt x="331" y="257"/>
                    <a:pt x="339" y="262"/>
                  </a:cubicBezTo>
                  <a:cubicBezTo>
                    <a:pt x="339" y="261"/>
                    <a:pt x="339" y="261"/>
                    <a:pt x="340" y="260"/>
                  </a:cubicBezTo>
                  <a:cubicBezTo>
                    <a:pt x="306" y="254"/>
                    <a:pt x="274" y="242"/>
                    <a:pt x="242" y="228"/>
                  </a:cubicBezTo>
                  <a:cubicBezTo>
                    <a:pt x="227" y="221"/>
                    <a:pt x="212" y="214"/>
                    <a:pt x="197" y="206"/>
                  </a:cubicBezTo>
                  <a:cubicBezTo>
                    <a:pt x="182" y="198"/>
                    <a:pt x="167" y="190"/>
                    <a:pt x="153" y="180"/>
                  </a:cubicBezTo>
                  <a:cubicBezTo>
                    <a:pt x="148" y="176"/>
                    <a:pt x="142" y="172"/>
                    <a:pt x="136" y="171"/>
                  </a:cubicBezTo>
                  <a:cubicBezTo>
                    <a:pt x="135" y="171"/>
                    <a:pt x="134" y="173"/>
                    <a:pt x="135" y="174"/>
                  </a:cubicBezTo>
                  <a:cubicBezTo>
                    <a:pt x="155" y="197"/>
                    <a:pt x="180" y="216"/>
                    <a:pt x="206" y="233"/>
                  </a:cubicBezTo>
                  <a:cubicBezTo>
                    <a:pt x="219" y="241"/>
                    <a:pt x="232" y="248"/>
                    <a:pt x="246" y="256"/>
                  </a:cubicBezTo>
                  <a:cubicBezTo>
                    <a:pt x="260" y="263"/>
                    <a:pt x="274" y="270"/>
                    <a:pt x="290" y="275"/>
                  </a:cubicBezTo>
                  <a:cubicBezTo>
                    <a:pt x="318" y="283"/>
                    <a:pt x="347" y="286"/>
                    <a:pt x="376" y="291"/>
                  </a:cubicBezTo>
                  <a:cubicBezTo>
                    <a:pt x="376" y="290"/>
                    <a:pt x="376" y="290"/>
                    <a:pt x="376" y="289"/>
                  </a:cubicBezTo>
                  <a:cubicBezTo>
                    <a:pt x="344" y="290"/>
                    <a:pt x="312" y="280"/>
                    <a:pt x="283" y="269"/>
                  </a:cubicBezTo>
                  <a:cubicBezTo>
                    <a:pt x="268" y="263"/>
                    <a:pt x="253" y="256"/>
                    <a:pt x="239" y="249"/>
                  </a:cubicBezTo>
                  <a:cubicBezTo>
                    <a:pt x="224" y="240"/>
                    <a:pt x="209" y="231"/>
                    <a:pt x="195" y="222"/>
                  </a:cubicBezTo>
                  <a:cubicBezTo>
                    <a:pt x="187" y="216"/>
                    <a:pt x="179" y="211"/>
                    <a:pt x="171" y="206"/>
                  </a:cubicBezTo>
                  <a:cubicBezTo>
                    <a:pt x="164" y="202"/>
                    <a:pt x="155" y="197"/>
                    <a:pt x="152" y="189"/>
                  </a:cubicBezTo>
                  <a:cubicBezTo>
                    <a:pt x="151" y="190"/>
                    <a:pt x="150" y="190"/>
                    <a:pt x="150" y="191"/>
                  </a:cubicBezTo>
                  <a:cubicBezTo>
                    <a:pt x="181" y="209"/>
                    <a:pt x="213" y="227"/>
                    <a:pt x="244" y="244"/>
                  </a:cubicBezTo>
                  <a:cubicBezTo>
                    <a:pt x="260" y="252"/>
                    <a:pt x="275" y="261"/>
                    <a:pt x="291" y="268"/>
                  </a:cubicBezTo>
                  <a:cubicBezTo>
                    <a:pt x="306" y="274"/>
                    <a:pt x="321" y="280"/>
                    <a:pt x="336" y="285"/>
                  </a:cubicBezTo>
                  <a:cubicBezTo>
                    <a:pt x="346" y="288"/>
                    <a:pt x="357" y="292"/>
                    <a:pt x="367" y="289"/>
                  </a:cubicBezTo>
                  <a:cubicBezTo>
                    <a:pt x="368" y="288"/>
                    <a:pt x="368" y="287"/>
                    <a:pt x="367" y="286"/>
                  </a:cubicBezTo>
                  <a:cubicBezTo>
                    <a:pt x="359" y="284"/>
                    <a:pt x="351" y="284"/>
                    <a:pt x="344" y="283"/>
                  </a:cubicBezTo>
                  <a:cubicBezTo>
                    <a:pt x="335" y="282"/>
                    <a:pt x="327" y="280"/>
                    <a:pt x="319" y="278"/>
                  </a:cubicBezTo>
                  <a:cubicBezTo>
                    <a:pt x="302" y="274"/>
                    <a:pt x="286" y="267"/>
                    <a:pt x="271" y="260"/>
                  </a:cubicBezTo>
                  <a:cubicBezTo>
                    <a:pt x="255" y="253"/>
                    <a:pt x="240" y="244"/>
                    <a:pt x="226" y="234"/>
                  </a:cubicBezTo>
                  <a:cubicBezTo>
                    <a:pt x="219" y="229"/>
                    <a:pt x="212" y="225"/>
                    <a:pt x="206" y="220"/>
                  </a:cubicBezTo>
                  <a:cubicBezTo>
                    <a:pt x="199" y="216"/>
                    <a:pt x="194" y="211"/>
                    <a:pt x="187" y="207"/>
                  </a:cubicBezTo>
                  <a:cubicBezTo>
                    <a:pt x="184" y="206"/>
                    <a:pt x="181" y="204"/>
                    <a:pt x="178" y="203"/>
                  </a:cubicBezTo>
                  <a:cubicBezTo>
                    <a:pt x="177" y="203"/>
                    <a:pt x="176" y="204"/>
                    <a:pt x="177" y="206"/>
                  </a:cubicBezTo>
                  <a:cubicBezTo>
                    <a:pt x="220" y="247"/>
                    <a:pt x="278" y="264"/>
                    <a:pt x="334" y="279"/>
                  </a:cubicBezTo>
                  <a:cubicBezTo>
                    <a:pt x="338" y="280"/>
                    <a:pt x="342" y="282"/>
                    <a:pt x="347" y="283"/>
                  </a:cubicBezTo>
                  <a:cubicBezTo>
                    <a:pt x="347" y="282"/>
                    <a:pt x="347" y="281"/>
                    <a:pt x="347" y="280"/>
                  </a:cubicBezTo>
                  <a:cubicBezTo>
                    <a:pt x="315" y="275"/>
                    <a:pt x="283" y="268"/>
                    <a:pt x="254" y="253"/>
                  </a:cubicBezTo>
                  <a:cubicBezTo>
                    <a:pt x="240" y="246"/>
                    <a:pt x="226" y="238"/>
                    <a:pt x="213" y="229"/>
                  </a:cubicBezTo>
                  <a:cubicBezTo>
                    <a:pt x="199" y="220"/>
                    <a:pt x="186" y="211"/>
                    <a:pt x="174" y="201"/>
                  </a:cubicBezTo>
                  <a:cubicBezTo>
                    <a:pt x="160" y="190"/>
                    <a:pt x="148" y="178"/>
                    <a:pt x="136" y="165"/>
                  </a:cubicBezTo>
                  <a:cubicBezTo>
                    <a:pt x="136" y="166"/>
                    <a:pt x="135" y="167"/>
                    <a:pt x="135" y="167"/>
                  </a:cubicBezTo>
                  <a:cubicBezTo>
                    <a:pt x="164" y="182"/>
                    <a:pt x="190" y="202"/>
                    <a:pt x="219" y="219"/>
                  </a:cubicBezTo>
                  <a:cubicBezTo>
                    <a:pt x="229" y="225"/>
                    <a:pt x="240" y="230"/>
                    <a:pt x="251" y="236"/>
                  </a:cubicBezTo>
                  <a:cubicBezTo>
                    <a:pt x="262" y="241"/>
                    <a:pt x="272" y="246"/>
                    <a:pt x="284" y="251"/>
                  </a:cubicBezTo>
                  <a:cubicBezTo>
                    <a:pt x="292" y="254"/>
                    <a:pt x="301" y="256"/>
                    <a:pt x="310" y="258"/>
                  </a:cubicBezTo>
                  <a:cubicBezTo>
                    <a:pt x="317" y="259"/>
                    <a:pt x="325" y="258"/>
                    <a:pt x="332" y="255"/>
                  </a:cubicBezTo>
                  <a:cubicBezTo>
                    <a:pt x="333" y="255"/>
                    <a:pt x="333" y="254"/>
                    <a:pt x="332" y="253"/>
                  </a:cubicBezTo>
                  <a:cubicBezTo>
                    <a:pt x="327" y="249"/>
                    <a:pt x="321" y="247"/>
                    <a:pt x="315" y="245"/>
                  </a:cubicBezTo>
                  <a:cubicBezTo>
                    <a:pt x="309" y="243"/>
                    <a:pt x="302" y="241"/>
                    <a:pt x="296" y="239"/>
                  </a:cubicBezTo>
                  <a:cubicBezTo>
                    <a:pt x="280" y="233"/>
                    <a:pt x="263" y="227"/>
                    <a:pt x="247" y="221"/>
                  </a:cubicBezTo>
                  <a:cubicBezTo>
                    <a:pt x="215" y="208"/>
                    <a:pt x="185" y="191"/>
                    <a:pt x="155" y="173"/>
                  </a:cubicBezTo>
                  <a:cubicBezTo>
                    <a:pt x="142" y="165"/>
                    <a:pt x="130" y="157"/>
                    <a:pt x="118" y="149"/>
                  </a:cubicBezTo>
                  <a:cubicBezTo>
                    <a:pt x="116" y="148"/>
                    <a:pt x="114" y="150"/>
                    <a:pt x="116" y="151"/>
                  </a:cubicBezTo>
                  <a:cubicBezTo>
                    <a:pt x="135" y="172"/>
                    <a:pt x="160" y="187"/>
                    <a:pt x="186" y="199"/>
                  </a:cubicBezTo>
                  <a:cubicBezTo>
                    <a:pt x="199" y="206"/>
                    <a:pt x="213" y="212"/>
                    <a:pt x="226" y="217"/>
                  </a:cubicBezTo>
                  <a:cubicBezTo>
                    <a:pt x="240" y="222"/>
                    <a:pt x="254" y="228"/>
                    <a:pt x="269" y="232"/>
                  </a:cubicBezTo>
                  <a:cubicBezTo>
                    <a:pt x="283" y="236"/>
                    <a:pt x="298" y="239"/>
                    <a:pt x="313" y="242"/>
                  </a:cubicBezTo>
                  <a:cubicBezTo>
                    <a:pt x="320" y="244"/>
                    <a:pt x="327" y="245"/>
                    <a:pt x="333" y="247"/>
                  </a:cubicBezTo>
                  <a:cubicBezTo>
                    <a:pt x="340" y="248"/>
                    <a:pt x="346" y="249"/>
                    <a:pt x="352" y="252"/>
                  </a:cubicBezTo>
                  <a:cubicBezTo>
                    <a:pt x="352" y="252"/>
                    <a:pt x="352" y="251"/>
                    <a:pt x="352" y="250"/>
                  </a:cubicBezTo>
                  <a:cubicBezTo>
                    <a:pt x="347" y="253"/>
                    <a:pt x="340" y="251"/>
                    <a:pt x="334" y="249"/>
                  </a:cubicBezTo>
                  <a:cubicBezTo>
                    <a:pt x="328" y="248"/>
                    <a:pt x="322" y="246"/>
                    <a:pt x="316" y="244"/>
                  </a:cubicBezTo>
                  <a:cubicBezTo>
                    <a:pt x="299" y="239"/>
                    <a:pt x="284" y="233"/>
                    <a:pt x="268" y="226"/>
                  </a:cubicBezTo>
                  <a:cubicBezTo>
                    <a:pt x="236" y="212"/>
                    <a:pt x="206" y="195"/>
                    <a:pt x="175" y="179"/>
                  </a:cubicBezTo>
                  <a:cubicBezTo>
                    <a:pt x="163" y="172"/>
                    <a:pt x="151" y="166"/>
                    <a:pt x="140" y="159"/>
                  </a:cubicBezTo>
                  <a:cubicBezTo>
                    <a:pt x="130" y="153"/>
                    <a:pt x="120" y="147"/>
                    <a:pt x="108" y="144"/>
                  </a:cubicBezTo>
                  <a:cubicBezTo>
                    <a:pt x="108" y="144"/>
                    <a:pt x="107" y="145"/>
                    <a:pt x="107" y="146"/>
                  </a:cubicBezTo>
                  <a:cubicBezTo>
                    <a:pt x="107" y="150"/>
                    <a:pt x="112" y="154"/>
                    <a:pt x="115" y="157"/>
                  </a:cubicBezTo>
                  <a:cubicBezTo>
                    <a:pt x="119" y="161"/>
                    <a:pt x="124" y="164"/>
                    <a:pt x="129" y="167"/>
                  </a:cubicBezTo>
                  <a:cubicBezTo>
                    <a:pt x="142" y="176"/>
                    <a:pt x="156" y="185"/>
                    <a:pt x="170" y="193"/>
                  </a:cubicBezTo>
                  <a:cubicBezTo>
                    <a:pt x="199" y="210"/>
                    <a:pt x="230" y="225"/>
                    <a:pt x="262" y="237"/>
                  </a:cubicBezTo>
                  <a:cubicBezTo>
                    <a:pt x="273" y="241"/>
                    <a:pt x="285" y="245"/>
                    <a:pt x="297" y="249"/>
                  </a:cubicBezTo>
                  <a:cubicBezTo>
                    <a:pt x="299" y="250"/>
                    <a:pt x="300" y="247"/>
                    <a:pt x="298" y="246"/>
                  </a:cubicBezTo>
                  <a:cubicBezTo>
                    <a:pt x="267" y="234"/>
                    <a:pt x="236" y="220"/>
                    <a:pt x="207" y="203"/>
                  </a:cubicBezTo>
                  <a:cubicBezTo>
                    <a:pt x="177" y="185"/>
                    <a:pt x="149" y="164"/>
                    <a:pt x="119" y="145"/>
                  </a:cubicBezTo>
                  <a:cubicBezTo>
                    <a:pt x="109" y="139"/>
                    <a:pt x="99" y="131"/>
                    <a:pt x="87" y="128"/>
                  </a:cubicBezTo>
                  <a:cubicBezTo>
                    <a:pt x="86" y="128"/>
                    <a:pt x="86" y="130"/>
                    <a:pt x="86" y="131"/>
                  </a:cubicBezTo>
                  <a:cubicBezTo>
                    <a:pt x="133" y="175"/>
                    <a:pt x="188" y="207"/>
                    <a:pt x="244" y="237"/>
                  </a:cubicBezTo>
                  <a:cubicBezTo>
                    <a:pt x="259" y="245"/>
                    <a:pt x="274" y="253"/>
                    <a:pt x="289" y="261"/>
                  </a:cubicBezTo>
                  <a:cubicBezTo>
                    <a:pt x="289" y="260"/>
                    <a:pt x="290" y="259"/>
                    <a:pt x="290" y="258"/>
                  </a:cubicBezTo>
                  <a:cubicBezTo>
                    <a:pt x="258" y="251"/>
                    <a:pt x="228" y="236"/>
                    <a:pt x="199" y="220"/>
                  </a:cubicBezTo>
                  <a:cubicBezTo>
                    <a:pt x="170" y="204"/>
                    <a:pt x="141" y="187"/>
                    <a:pt x="115" y="167"/>
                  </a:cubicBezTo>
                  <a:cubicBezTo>
                    <a:pt x="108" y="162"/>
                    <a:pt x="101" y="156"/>
                    <a:pt x="94" y="151"/>
                  </a:cubicBezTo>
                  <a:cubicBezTo>
                    <a:pt x="88" y="145"/>
                    <a:pt x="82" y="140"/>
                    <a:pt x="75" y="137"/>
                  </a:cubicBezTo>
                  <a:cubicBezTo>
                    <a:pt x="74" y="136"/>
                    <a:pt x="73" y="138"/>
                    <a:pt x="73" y="139"/>
                  </a:cubicBezTo>
                  <a:cubicBezTo>
                    <a:pt x="80" y="149"/>
                    <a:pt x="90" y="156"/>
                    <a:pt x="99" y="162"/>
                  </a:cubicBezTo>
                  <a:cubicBezTo>
                    <a:pt x="109" y="169"/>
                    <a:pt x="120" y="175"/>
                    <a:pt x="131" y="181"/>
                  </a:cubicBezTo>
                  <a:cubicBezTo>
                    <a:pt x="143" y="188"/>
                    <a:pt x="154" y="195"/>
                    <a:pt x="166" y="202"/>
                  </a:cubicBezTo>
                  <a:cubicBezTo>
                    <a:pt x="179" y="209"/>
                    <a:pt x="191" y="216"/>
                    <a:pt x="202" y="225"/>
                  </a:cubicBezTo>
                  <a:cubicBezTo>
                    <a:pt x="203" y="224"/>
                    <a:pt x="203" y="224"/>
                    <a:pt x="203" y="223"/>
                  </a:cubicBezTo>
                  <a:cubicBezTo>
                    <a:pt x="196" y="221"/>
                    <a:pt x="189" y="217"/>
                    <a:pt x="183" y="212"/>
                  </a:cubicBezTo>
                  <a:cubicBezTo>
                    <a:pt x="176" y="208"/>
                    <a:pt x="169" y="204"/>
                    <a:pt x="163" y="200"/>
                  </a:cubicBezTo>
                  <a:cubicBezTo>
                    <a:pt x="148" y="191"/>
                    <a:pt x="133" y="181"/>
                    <a:pt x="120" y="171"/>
                  </a:cubicBezTo>
                  <a:cubicBezTo>
                    <a:pt x="93" y="150"/>
                    <a:pt x="70" y="125"/>
                    <a:pt x="44" y="104"/>
                  </a:cubicBezTo>
                  <a:cubicBezTo>
                    <a:pt x="39" y="100"/>
                    <a:pt x="34" y="96"/>
                    <a:pt x="30" y="92"/>
                  </a:cubicBezTo>
                  <a:cubicBezTo>
                    <a:pt x="28" y="91"/>
                    <a:pt x="27" y="93"/>
                    <a:pt x="28" y="94"/>
                  </a:cubicBezTo>
                  <a:cubicBezTo>
                    <a:pt x="67" y="125"/>
                    <a:pt x="96" y="168"/>
                    <a:pt x="140" y="192"/>
                  </a:cubicBezTo>
                  <a:cubicBezTo>
                    <a:pt x="141" y="192"/>
                    <a:pt x="142" y="191"/>
                    <a:pt x="141" y="190"/>
                  </a:cubicBezTo>
                  <a:cubicBezTo>
                    <a:pt x="126" y="167"/>
                    <a:pt x="103" y="152"/>
                    <a:pt x="83" y="135"/>
                  </a:cubicBezTo>
                  <a:cubicBezTo>
                    <a:pt x="72" y="126"/>
                    <a:pt x="62" y="117"/>
                    <a:pt x="52" y="109"/>
                  </a:cubicBezTo>
                  <a:cubicBezTo>
                    <a:pt x="41" y="99"/>
                    <a:pt x="31" y="89"/>
                    <a:pt x="22" y="77"/>
                  </a:cubicBezTo>
                  <a:cubicBezTo>
                    <a:pt x="22" y="78"/>
                    <a:pt x="21" y="79"/>
                    <a:pt x="21" y="80"/>
                  </a:cubicBezTo>
                  <a:cubicBezTo>
                    <a:pt x="46" y="94"/>
                    <a:pt x="68" y="115"/>
                    <a:pt x="92" y="132"/>
                  </a:cubicBezTo>
                  <a:cubicBezTo>
                    <a:pt x="115" y="149"/>
                    <a:pt x="140" y="165"/>
                    <a:pt x="159" y="186"/>
                  </a:cubicBezTo>
                  <a:cubicBezTo>
                    <a:pt x="160" y="186"/>
                    <a:pt x="161" y="185"/>
                    <a:pt x="161" y="184"/>
                  </a:cubicBezTo>
                  <a:cubicBezTo>
                    <a:pt x="134" y="161"/>
                    <a:pt x="107" y="138"/>
                    <a:pt x="81" y="114"/>
                  </a:cubicBezTo>
                  <a:cubicBezTo>
                    <a:pt x="67" y="102"/>
                    <a:pt x="54" y="90"/>
                    <a:pt x="41" y="77"/>
                  </a:cubicBezTo>
                  <a:cubicBezTo>
                    <a:pt x="34" y="71"/>
                    <a:pt x="28" y="65"/>
                    <a:pt x="21" y="59"/>
                  </a:cubicBezTo>
                  <a:cubicBezTo>
                    <a:pt x="15" y="54"/>
                    <a:pt x="9" y="49"/>
                    <a:pt x="5" y="43"/>
                  </a:cubicBezTo>
                  <a:cubicBezTo>
                    <a:pt x="4" y="42"/>
                    <a:pt x="3" y="40"/>
                    <a:pt x="3" y="39"/>
                  </a:cubicBezTo>
                  <a:cubicBezTo>
                    <a:pt x="2" y="40"/>
                    <a:pt x="1" y="40"/>
                    <a:pt x="1" y="41"/>
                  </a:cubicBezTo>
                  <a:cubicBezTo>
                    <a:pt x="29" y="57"/>
                    <a:pt x="54" y="80"/>
                    <a:pt x="79" y="100"/>
                  </a:cubicBezTo>
                  <a:cubicBezTo>
                    <a:pt x="93" y="111"/>
                    <a:pt x="107" y="122"/>
                    <a:pt x="121" y="133"/>
                  </a:cubicBezTo>
                  <a:cubicBezTo>
                    <a:pt x="128" y="138"/>
                    <a:pt x="135" y="143"/>
                    <a:pt x="141" y="148"/>
                  </a:cubicBezTo>
                  <a:cubicBezTo>
                    <a:pt x="147" y="153"/>
                    <a:pt x="153" y="157"/>
                    <a:pt x="159" y="161"/>
                  </a:cubicBezTo>
                  <a:cubicBezTo>
                    <a:pt x="161" y="162"/>
                    <a:pt x="163" y="163"/>
                    <a:pt x="165" y="164"/>
                  </a:cubicBezTo>
                  <a:cubicBezTo>
                    <a:pt x="167" y="164"/>
                    <a:pt x="168" y="163"/>
                    <a:pt x="167" y="162"/>
                  </a:cubicBezTo>
                  <a:cubicBezTo>
                    <a:pt x="145" y="137"/>
                    <a:pt x="118" y="116"/>
                    <a:pt x="94" y="93"/>
                  </a:cubicBezTo>
                  <a:cubicBezTo>
                    <a:pt x="81" y="80"/>
                    <a:pt x="69" y="67"/>
                    <a:pt x="57" y="54"/>
                  </a:cubicBezTo>
                  <a:cubicBezTo>
                    <a:pt x="44" y="42"/>
                    <a:pt x="32" y="29"/>
                    <a:pt x="20" y="16"/>
                  </a:cubicBezTo>
                  <a:cubicBezTo>
                    <a:pt x="15" y="11"/>
                    <a:pt x="11" y="7"/>
                    <a:pt x="8" y="1"/>
                  </a:cubicBezTo>
                  <a:cubicBezTo>
                    <a:pt x="7" y="1"/>
                    <a:pt x="7" y="2"/>
                    <a:pt x="6" y="2"/>
                  </a:cubicBezTo>
                  <a:cubicBezTo>
                    <a:pt x="19" y="12"/>
                    <a:pt x="28" y="24"/>
                    <a:pt x="39" y="36"/>
                  </a:cubicBezTo>
                  <a:cubicBezTo>
                    <a:pt x="52" y="48"/>
                    <a:pt x="65" y="60"/>
                    <a:pt x="78" y="72"/>
                  </a:cubicBezTo>
                  <a:cubicBezTo>
                    <a:pt x="104" y="96"/>
                    <a:pt x="131" y="120"/>
                    <a:pt x="157" y="145"/>
                  </a:cubicBezTo>
                  <a:cubicBezTo>
                    <a:pt x="162" y="151"/>
                    <a:pt x="168" y="156"/>
                    <a:pt x="174" y="162"/>
                  </a:cubicBezTo>
                  <a:cubicBezTo>
                    <a:pt x="178" y="166"/>
                    <a:pt x="185" y="172"/>
                    <a:pt x="184" y="179"/>
                  </a:cubicBezTo>
                  <a:cubicBezTo>
                    <a:pt x="185" y="179"/>
                    <a:pt x="185" y="178"/>
                    <a:pt x="186" y="178"/>
                  </a:cubicBezTo>
                  <a:cubicBezTo>
                    <a:pt x="171" y="174"/>
                    <a:pt x="159" y="163"/>
                    <a:pt x="147" y="155"/>
                  </a:cubicBezTo>
                  <a:cubicBezTo>
                    <a:pt x="133" y="145"/>
                    <a:pt x="119" y="134"/>
                    <a:pt x="106" y="122"/>
                  </a:cubicBezTo>
                  <a:cubicBezTo>
                    <a:pt x="92" y="111"/>
                    <a:pt x="79" y="99"/>
                    <a:pt x="66" y="87"/>
                  </a:cubicBezTo>
                  <a:cubicBezTo>
                    <a:pt x="53" y="76"/>
                    <a:pt x="41" y="64"/>
                    <a:pt x="29" y="52"/>
                  </a:cubicBezTo>
                  <a:cubicBezTo>
                    <a:pt x="24" y="48"/>
                    <a:pt x="20" y="44"/>
                    <a:pt x="17" y="38"/>
                  </a:cubicBezTo>
                  <a:cubicBezTo>
                    <a:pt x="16" y="39"/>
                    <a:pt x="16" y="39"/>
                    <a:pt x="15" y="40"/>
                  </a:cubicBezTo>
                  <a:cubicBezTo>
                    <a:pt x="28" y="47"/>
                    <a:pt x="39" y="58"/>
                    <a:pt x="50" y="68"/>
                  </a:cubicBezTo>
                  <a:cubicBezTo>
                    <a:pt x="62" y="79"/>
                    <a:pt x="76" y="89"/>
                    <a:pt x="89" y="100"/>
                  </a:cubicBezTo>
                  <a:cubicBezTo>
                    <a:pt x="116" y="122"/>
                    <a:pt x="145" y="143"/>
                    <a:pt x="173" y="165"/>
                  </a:cubicBezTo>
                  <a:cubicBezTo>
                    <a:pt x="182" y="172"/>
                    <a:pt x="191" y="179"/>
                    <a:pt x="200" y="186"/>
                  </a:cubicBezTo>
                  <a:cubicBezTo>
                    <a:pt x="204" y="189"/>
                    <a:pt x="208" y="193"/>
                    <a:pt x="212" y="196"/>
                  </a:cubicBezTo>
                  <a:cubicBezTo>
                    <a:pt x="215" y="199"/>
                    <a:pt x="220" y="202"/>
                    <a:pt x="221" y="207"/>
                  </a:cubicBezTo>
                  <a:cubicBezTo>
                    <a:pt x="221" y="207"/>
                    <a:pt x="222" y="206"/>
                    <a:pt x="222" y="206"/>
                  </a:cubicBezTo>
                  <a:cubicBezTo>
                    <a:pt x="195" y="192"/>
                    <a:pt x="172" y="171"/>
                    <a:pt x="149" y="150"/>
                  </a:cubicBezTo>
                  <a:cubicBezTo>
                    <a:pt x="124" y="127"/>
                    <a:pt x="97" y="106"/>
                    <a:pt x="71" y="84"/>
                  </a:cubicBezTo>
                  <a:cubicBezTo>
                    <a:pt x="56" y="72"/>
                    <a:pt x="41" y="60"/>
                    <a:pt x="27" y="47"/>
                  </a:cubicBezTo>
                  <a:cubicBezTo>
                    <a:pt x="25" y="46"/>
                    <a:pt x="24" y="48"/>
                    <a:pt x="25" y="49"/>
                  </a:cubicBezTo>
                  <a:cubicBezTo>
                    <a:pt x="50" y="71"/>
                    <a:pt x="75" y="94"/>
                    <a:pt x="101" y="115"/>
                  </a:cubicBezTo>
                  <a:cubicBezTo>
                    <a:pt x="127" y="136"/>
                    <a:pt x="156" y="153"/>
                    <a:pt x="186" y="168"/>
                  </a:cubicBezTo>
                  <a:cubicBezTo>
                    <a:pt x="199" y="175"/>
                    <a:pt x="211" y="180"/>
                    <a:pt x="224" y="186"/>
                  </a:cubicBezTo>
                  <a:cubicBezTo>
                    <a:pt x="236" y="191"/>
                    <a:pt x="249" y="195"/>
                    <a:pt x="261" y="201"/>
                  </a:cubicBezTo>
                  <a:cubicBezTo>
                    <a:pt x="261" y="200"/>
                    <a:pt x="262" y="199"/>
                    <a:pt x="262" y="199"/>
                  </a:cubicBezTo>
                  <a:cubicBezTo>
                    <a:pt x="254" y="197"/>
                    <a:pt x="247" y="193"/>
                    <a:pt x="240" y="190"/>
                  </a:cubicBezTo>
                  <a:cubicBezTo>
                    <a:pt x="233" y="186"/>
                    <a:pt x="226" y="182"/>
                    <a:pt x="219" y="178"/>
                  </a:cubicBezTo>
                  <a:cubicBezTo>
                    <a:pt x="204" y="170"/>
                    <a:pt x="189" y="161"/>
                    <a:pt x="174" y="151"/>
                  </a:cubicBezTo>
                  <a:cubicBezTo>
                    <a:pt x="160" y="142"/>
                    <a:pt x="146" y="132"/>
                    <a:pt x="132" y="122"/>
                  </a:cubicBezTo>
                  <a:cubicBezTo>
                    <a:pt x="118" y="111"/>
                    <a:pt x="105" y="101"/>
                    <a:pt x="91" y="91"/>
                  </a:cubicBezTo>
                  <a:cubicBezTo>
                    <a:pt x="87" y="88"/>
                    <a:pt x="82" y="85"/>
                    <a:pt x="78" y="82"/>
                  </a:cubicBezTo>
                  <a:cubicBezTo>
                    <a:pt x="77" y="81"/>
                    <a:pt x="75" y="83"/>
                    <a:pt x="76" y="85"/>
                  </a:cubicBezTo>
                  <a:cubicBezTo>
                    <a:pt x="102" y="104"/>
                    <a:pt x="130" y="120"/>
                    <a:pt x="159" y="135"/>
                  </a:cubicBezTo>
                  <a:cubicBezTo>
                    <a:pt x="189" y="150"/>
                    <a:pt x="219" y="165"/>
                    <a:pt x="250" y="179"/>
                  </a:cubicBezTo>
                  <a:cubicBezTo>
                    <a:pt x="265" y="185"/>
                    <a:pt x="280" y="192"/>
                    <a:pt x="295" y="198"/>
                  </a:cubicBezTo>
                  <a:cubicBezTo>
                    <a:pt x="302" y="201"/>
                    <a:pt x="309" y="204"/>
                    <a:pt x="316" y="207"/>
                  </a:cubicBezTo>
                  <a:cubicBezTo>
                    <a:pt x="324" y="209"/>
                    <a:pt x="331" y="212"/>
                    <a:pt x="338" y="216"/>
                  </a:cubicBezTo>
                  <a:cubicBezTo>
                    <a:pt x="338" y="215"/>
                    <a:pt x="338" y="214"/>
                    <a:pt x="339" y="214"/>
                  </a:cubicBezTo>
                  <a:cubicBezTo>
                    <a:pt x="324" y="212"/>
                    <a:pt x="311" y="207"/>
                    <a:pt x="298" y="201"/>
                  </a:cubicBezTo>
                  <a:cubicBezTo>
                    <a:pt x="284" y="194"/>
                    <a:pt x="271" y="187"/>
                    <a:pt x="258" y="179"/>
                  </a:cubicBezTo>
                  <a:cubicBezTo>
                    <a:pt x="231" y="162"/>
                    <a:pt x="204" y="146"/>
                    <a:pt x="177" y="130"/>
                  </a:cubicBezTo>
                  <a:cubicBezTo>
                    <a:pt x="158" y="117"/>
                    <a:pt x="139" y="104"/>
                    <a:pt x="121" y="90"/>
                  </a:cubicBezTo>
                  <a:cubicBezTo>
                    <a:pt x="120" y="91"/>
                    <a:pt x="119" y="91"/>
                    <a:pt x="119" y="92"/>
                  </a:cubicBezTo>
                  <a:cubicBezTo>
                    <a:pt x="148" y="112"/>
                    <a:pt x="178" y="129"/>
                    <a:pt x="208" y="148"/>
                  </a:cubicBezTo>
                  <a:cubicBezTo>
                    <a:pt x="221" y="156"/>
                    <a:pt x="233" y="165"/>
                    <a:pt x="245" y="174"/>
                  </a:cubicBezTo>
                  <a:cubicBezTo>
                    <a:pt x="257" y="184"/>
                    <a:pt x="269" y="193"/>
                    <a:pt x="282" y="201"/>
                  </a:cubicBezTo>
                  <a:cubicBezTo>
                    <a:pt x="290" y="207"/>
                    <a:pt x="298" y="211"/>
                    <a:pt x="307" y="215"/>
                  </a:cubicBezTo>
                  <a:cubicBezTo>
                    <a:pt x="308" y="215"/>
                    <a:pt x="310" y="213"/>
                    <a:pt x="308" y="212"/>
                  </a:cubicBezTo>
                  <a:cubicBezTo>
                    <a:pt x="296" y="202"/>
                    <a:pt x="282" y="195"/>
                    <a:pt x="268" y="187"/>
                  </a:cubicBezTo>
                  <a:cubicBezTo>
                    <a:pt x="253" y="178"/>
                    <a:pt x="239" y="169"/>
                    <a:pt x="225" y="159"/>
                  </a:cubicBezTo>
                  <a:cubicBezTo>
                    <a:pt x="196" y="139"/>
                    <a:pt x="169" y="116"/>
                    <a:pt x="142" y="94"/>
                  </a:cubicBezTo>
                  <a:cubicBezTo>
                    <a:pt x="131" y="85"/>
                    <a:pt x="120" y="76"/>
                    <a:pt x="109" y="67"/>
                  </a:cubicBezTo>
                  <a:cubicBezTo>
                    <a:pt x="100" y="60"/>
                    <a:pt x="90" y="52"/>
                    <a:pt x="79" y="49"/>
                  </a:cubicBezTo>
                  <a:cubicBezTo>
                    <a:pt x="78" y="49"/>
                    <a:pt x="77" y="50"/>
                    <a:pt x="77" y="51"/>
                  </a:cubicBezTo>
                  <a:cubicBezTo>
                    <a:pt x="82" y="64"/>
                    <a:pt x="95" y="73"/>
                    <a:pt x="105" y="81"/>
                  </a:cubicBezTo>
                  <a:cubicBezTo>
                    <a:pt x="118" y="92"/>
                    <a:pt x="130" y="103"/>
                    <a:pt x="143" y="113"/>
                  </a:cubicBezTo>
                  <a:cubicBezTo>
                    <a:pt x="170" y="134"/>
                    <a:pt x="201" y="152"/>
                    <a:pt x="231" y="170"/>
                  </a:cubicBezTo>
                  <a:cubicBezTo>
                    <a:pt x="242" y="176"/>
                    <a:pt x="252" y="183"/>
                    <a:pt x="263" y="188"/>
                  </a:cubicBezTo>
                  <a:cubicBezTo>
                    <a:pt x="272" y="193"/>
                    <a:pt x="283" y="196"/>
                    <a:pt x="288" y="205"/>
                  </a:cubicBezTo>
                  <a:cubicBezTo>
                    <a:pt x="289" y="204"/>
                    <a:pt x="289" y="203"/>
                    <a:pt x="290" y="203"/>
                  </a:cubicBezTo>
                  <a:cubicBezTo>
                    <a:pt x="282" y="203"/>
                    <a:pt x="276" y="200"/>
                    <a:pt x="269" y="197"/>
                  </a:cubicBezTo>
                  <a:cubicBezTo>
                    <a:pt x="262" y="194"/>
                    <a:pt x="256" y="191"/>
                    <a:pt x="249" y="188"/>
                  </a:cubicBezTo>
                  <a:cubicBezTo>
                    <a:pt x="233" y="181"/>
                    <a:pt x="217" y="173"/>
                    <a:pt x="202" y="165"/>
                  </a:cubicBezTo>
                  <a:cubicBezTo>
                    <a:pt x="188" y="156"/>
                    <a:pt x="173" y="146"/>
                    <a:pt x="159" y="136"/>
                  </a:cubicBezTo>
                  <a:cubicBezTo>
                    <a:pt x="145" y="126"/>
                    <a:pt x="132" y="116"/>
                    <a:pt x="118" y="106"/>
                  </a:cubicBezTo>
                  <a:cubicBezTo>
                    <a:pt x="104" y="95"/>
                    <a:pt x="90" y="83"/>
                    <a:pt x="77" y="72"/>
                  </a:cubicBezTo>
                  <a:cubicBezTo>
                    <a:pt x="75" y="70"/>
                    <a:pt x="74" y="73"/>
                    <a:pt x="75" y="7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8" name="Freeform 44"/>
            <p:cNvSpPr>
              <a:spLocks noChangeArrowheads="1"/>
            </p:cNvSpPr>
            <p:nvPr/>
          </p:nvSpPr>
          <p:spPr bwMode="auto">
            <a:xfrm>
              <a:off x="4045" y="2786"/>
              <a:ext cx="365" cy="308"/>
            </a:xfrm>
            <a:custGeom>
              <a:avLst/>
              <a:gdLst>
                <a:gd name="T0" fmla="*/ 1496647 w 189"/>
                <a:gd name="T1" fmla="*/ 762660 h 159"/>
                <a:gd name="T2" fmla="*/ 451752 w 189"/>
                <a:gd name="T3" fmla="*/ 1621190 h 159"/>
                <a:gd name="T4" fmla="*/ 1033935 w 189"/>
                <a:gd name="T5" fmla="*/ 1182827 h 159"/>
                <a:gd name="T6" fmla="*/ 1412861 w 189"/>
                <a:gd name="T7" fmla="*/ 818368 h 159"/>
                <a:gd name="T8" fmla="*/ 451752 w 189"/>
                <a:gd name="T9" fmla="*/ 1417924 h 159"/>
                <a:gd name="T10" fmla="*/ 1456122 w 189"/>
                <a:gd name="T11" fmla="*/ 21415 h 159"/>
                <a:gd name="T12" fmla="*/ 31757 w 189"/>
                <a:gd name="T13" fmla="*/ 1486879 h 159"/>
                <a:gd name="T14" fmla="*/ 1315698 w 189"/>
                <a:gd name="T15" fmla="*/ 345898 h 159"/>
                <a:gd name="T16" fmla="*/ 982731 w 189"/>
                <a:gd name="T17" fmla="*/ 773832 h 159"/>
                <a:gd name="T18" fmla="*/ 341153 w 189"/>
                <a:gd name="T19" fmla="*/ 1027376 h 159"/>
                <a:gd name="T20" fmla="*/ 1132806 w 189"/>
                <a:gd name="T21" fmla="*/ 416763 h 159"/>
                <a:gd name="T22" fmla="*/ 809711 w 189"/>
                <a:gd name="T23" fmla="*/ 605698 h 159"/>
                <a:gd name="T24" fmla="*/ 1043632 w 189"/>
                <a:gd name="T25" fmla="*/ 461202 h 159"/>
                <a:gd name="T26" fmla="*/ 139225 w 189"/>
                <a:gd name="T27" fmla="*/ 1161404 h 159"/>
                <a:gd name="T28" fmla="*/ 1433706 w 189"/>
                <a:gd name="T29" fmla="*/ 231889 h 159"/>
                <a:gd name="T30" fmla="*/ 624349 w 189"/>
                <a:gd name="T31" fmla="*/ 1432033 h 159"/>
                <a:gd name="T32" fmla="*/ 1205753 w 189"/>
                <a:gd name="T33" fmla="*/ 917943 h 159"/>
                <a:gd name="T34" fmla="*/ 1529076 w 189"/>
                <a:gd name="T35" fmla="*/ 859814 h 159"/>
                <a:gd name="T36" fmla="*/ 1355936 w 189"/>
                <a:gd name="T37" fmla="*/ 1227469 h 159"/>
                <a:gd name="T38" fmla="*/ 1033935 w 189"/>
                <a:gd name="T39" fmla="*/ 1540833 h 159"/>
                <a:gd name="T40" fmla="*/ 1725521 w 189"/>
                <a:gd name="T41" fmla="*/ 994621 h 159"/>
                <a:gd name="T42" fmla="*/ 1412861 w 189"/>
                <a:gd name="T43" fmla="*/ 1227469 h 159"/>
                <a:gd name="T44" fmla="*/ 1854592 w 189"/>
                <a:gd name="T45" fmla="*/ 125495 h 159"/>
                <a:gd name="T46" fmla="*/ 1227509 w 189"/>
                <a:gd name="T47" fmla="*/ 1442509 h 159"/>
                <a:gd name="T48" fmla="*/ 1625024 w 189"/>
                <a:gd name="T49" fmla="*/ 558104 h 159"/>
                <a:gd name="T50" fmla="*/ 1315698 w 189"/>
                <a:gd name="T51" fmla="*/ 848751 h 159"/>
                <a:gd name="T52" fmla="*/ 1095562 w 189"/>
                <a:gd name="T53" fmla="*/ 1119557 h 159"/>
                <a:gd name="T54" fmla="*/ 1205753 w 189"/>
                <a:gd name="T55" fmla="*/ 784278 h 159"/>
                <a:gd name="T56" fmla="*/ 820557 w 189"/>
                <a:gd name="T57" fmla="*/ 1119557 h 159"/>
                <a:gd name="T58" fmla="*/ 1194135 w 189"/>
                <a:gd name="T59" fmla="*/ 345898 h 159"/>
                <a:gd name="T60" fmla="*/ 893489 w 189"/>
                <a:gd name="T61" fmla="*/ 1340637 h 159"/>
                <a:gd name="T62" fmla="*/ 1445338 w 189"/>
                <a:gd name="T63" fmla="*/ 33444 h 159"/>
                <a:gd name="T64" fmla="*/ 960323 w 189"/>
                <a:gd name="T65" fmla="*/ 1454442 h 159"/>
                <a:gd name="T66" fmla="*/ 1647517 w 189"/>
                <a:gd name="T67" fmla="*/ 80357 h 159"/>
                <a:gd name="T68" fmla="*/ 1216603 w 189"/>
                <a:gd name="T69" fmla="*/ 1454442 h 159"/>
                <a:gd name="T70" fmla="*/ 1809303 w 189"/>
                <a:gd name="T71" fmla="*/ 536478 h 159"/>
                <a:gd name="T72" fmla="*/ 1768419 w 189"/>
                <a:gd name="T73" fmla="*/ 449194 h 159"/>
                <a:gd name="T74" fmla="*/ 1346616 w 189"/>
                <a:gd name="T75" fmla="*/ 1442509 h 159"/>
                <a:gd name="T76" fmla="*/ 1467746 w 189"/>
                <a:gd name="T77" fmla="*/ 1217956 h 159"/>
                <a:gd name="T78" fmla="*/ 1809303 w 189"/>
                <a:gd name="T79" fmla="*/ 733520 h 159"/>
                <a:gd name="T80" fmla="*/ 1132806 w 189"/>
                <a:gd name="T81" fmla="*/ 1454442 h 159"/>
                <a:gd name="T82" fmla="*/ 1625024 w 189"/>
                <a:gd name="T83" fmla="*/ 312682 h 159"/>
                <a:gd name="T84" fmla="*/ 603136 w 189"/>
                <a:gd name="T85" fmla="*/ 1454442 h 159"/>
                <a:gd name="T86" fmla="*/ 1433706 w 189"/>
                <a:gd name="T87" fmla="*/ 220063 h 159"/>
                <a:gd name="T88" fmla="*/ 110311 w 189"/>
                <a:gd name="T89" fmla="*/ 1153228 h 159"/>
                <a:gd name="T90" fmla="*/ 1194135 w 189"/>
                <a:gd name="T91" fmla="*/ 282674 h 159"/>
                <a:gd name="T92" fmla="*/ 78120 w 189"/>
                <a:gd name="T93" fmla="*/ 1027376 h 159"/>
                <a:gd name="T94" fmla="*/ 1306464 w 189"/>
                <a:gd name="T95" fmla="*/ 92181 h 159"/>
                <a:gd name="T96" fmla="*/ 0 w 189"/>
                <a:gd name="T97" fmla="*/ 1161404 h 159"/>
                <a:gd name="T98" fmla="*/ 1485801 w 189"/>
                <a:gd name="T99" fmla="*/ 75332 h 159"/>
                <a:gd name="T100" fmla="*/ 519254 w 189"/>
                <a:gd name="T101" fmla="*/ 1194711 h 159"/>
                <a:gd name="T102" fmla="*/ 841451 w 189"/>
                <a:gd name="T103" fmla="*/ 1108225 h 159"/>
                <a:gd name="T104" fmla="*/ 1132806 w 189"/>
                <a:gd name="T105" fmla="*/ 818368 h 159"/>
                <a:gd name="T106" fmla="*/ 279824 w 189"/>
                <a:gd name="T107" fmla="*/ 1540833 h 159"/>
                <a:gd name="T108" fmla="*/ 1467746 w 189"/>
                <a:gd name="T109" fmla="*/ 426286 h 159"/>
                <a:gd name="T110" fmla="*/ 390423 w 189"/>
                <a:gd name="T111" fmla="*/ 1454442 h 159"/>
                <a:gd name="T112" fmla="*/ 1086646 w 189"/>
                <a:gd name="T113" fmla="*/ 1432033 h 159"/>
                <a:gd name="T114" fmla="*/ 1122016 w 189"/>
                <a:gd name="T115" fmla="*/ 1227469 h 15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89" h="159">
                  <a:moveTo>
                    <a:pt x="53" y="140"/>
                  </a:moveTo>
                  <a:cubicBezTo>
                    <a:pt x="74" y="137"/>
                    <a:pt x="94" y="132"/>
                    <a:pt x="112" y="120"/>
                  </a:cubicBezTo>
                  <a:cubicBezTo>
                    <a:pt x="120" y="114"/>
                    <a:pt x="127" y="107"/>
                    <a:pt x="133" y="99"/>
                  </a:cubicBezTo>
                  <a:cubicBezTo>
                    <a:pt x="139" y="90"/>
                    <a:pt x="144" y="81"/>
                    <a:pt x="151" y="73"/>
                  </a:cubicBezTo>
                  <a:cubicBezTo>
                    <a:pt x="150" y="73"/>
                    <a:pt x="150" y="73"/>
                    <a:pt x="149" y="73"/>
                  </a:cubicBezTo>
                  <a:cubicBezTo>
                    <a:pt x="153" y="81"/>
                    <a:pt x="148" y="90"/>
                    <a:pt x="144" y="97"/>
                  </a:cubicBezTo>
                  <a:cubicBezTo>
                    <a:pt x="138" y="106"/>
                    <a:pt x="131" y="114"/>
                    <a:pt x="123" y="122"/>
                  </a:cubicBezTo>
                  <a:cubicBezTo>
                    <a:pt x="116" y="128"/>
                    <a:pt x="108" y="134"/>
                    <a:pt x="100" y="139"/>
                  </a:cubicBezTo>
                  <a:cubicBezTo>
                    <a:pt x="94" y="143"/>
                    <a:pt x="87" y="145"/>
                    <a:pt x="80" y="148"/>
                  </a:cubicBezTo>
                  <a:cubicBezTo>
                    <a:pt x="69" y="151"/>
                    <a:pt x="57" y="154"/>
                    <a:pt x="45" y="155"/>
                  </a:cubicBezTo>
                  <a:cubicBezTo>
                    <a:pt x="35" y="156"/>
                    <a:pt x="23" y="155"/>
                    <a:pt x="17" y="146"/>
                  </a:cubicBezTo>
                  <a:cubicBezTo>
                    <a:pt x="17" y="146"/>
                    <a:pt x="17" y="147"/>
                    <a:pt x="17" y="148"/>
                  </a:cubicBezTo>
                  <a:cubicBezTo>
                    <a:pt x="24" y="144"/>
                    <a:pt x="32" y="143"/>
                    <a:pt x="40" y="142"/>
                  </a:cubicBezTo>
                  <a:cubicBezTo>
                    <a:pt x="48" y="140"/>
                    <a:pt x="55" y="138"/>
                    <a:pt x="63" y="136"/>
                  </a:cubicBezTo>
                  <a:cubicBezTo>
                    <a:pt x="77" y="130"/>
                    <a:pt x="91" y="123"/>
                    <a:pt x="103" y="113"/>
                  </a:cubicBezTo>
                  <a:cubicBezTo>
                    <a:pt x="115" y="104"/>
                    <a:pt x="125" y="92"/>
                    <a:pt x="132" y="80"/>
                  </a:cubicBezTo>
                  <a:cubicBezTo>
                    <a:pt x="136" y="74"/>
                    <a:pt x="139" y="68"/>
                    <a:pt x="141" y="61"/>
                  </a:cubicBezTo>
                  <a:cubicBezTo>
                    <a:pt x="143" y="55"/>
                    <a:pt x="144" y="48"/>
                    <a:pt x="148" y="43"/>
                  </a:cubicBezTo>
                  <a:cubicBezTo>
                    <a:pt x="147" y="43"/>
                    <a:pt x="147" y="43"/>
                    <a:pt x="146" y="42"/>
                  </a:cubicBezTo>
                  <a:cubicBezTo>
                    <a:pt x="149" y="54"/>
                    <a:pt x="146" y="66"/>
                    <a:pt x="141" y="78"/>
                  </a:cubicBezTo>
                  <a:cubicBezTo>
                    <a:pt x="136" y="90"/>
                    <a:pt x="129" y="101"/>
                    <a:pt x="121" y="112"/>
                  </a:cubicBezTo>
                  <a:cubicBezTo>
                    <a:pt x="105" y="131"/>
                    <a:pt x="83" y="147"/>
                    <a:pt x="57" y="149"/>
                  </a:cubicBezTo>
                  <a:cubicBezTo>
                    <a:pt x="48" y="150"/>
                    <a:pt x="38" y="149"/>
                    <a:pt x="30" y="145"/>
                  </a:cubicBezTo>
                  <a:cubicBezTo>
                    <a:pt x="30" y="145"/>
                    <a:pt x="30" y="146"/>
                    <a:pt x="30" y="147"/>
                  </a:cubicBezTo>
                  <a:cubicBezTo>
                    <a:pt x="33" y="141"/>
                    <a:pt x="39" y="138"/>
                    <a:pt x="45" y="135"/>
                  </a:cubicBezTo>
                  <a:cubicBezTo>
                    <a:pt x="51" y="132"/>
                    <a:pt x="57" y="129"/>
                    <a:pt x="62" y="126"/>
                  </a:cubicBezTo>
                  <a:cubicBezTo>
                    <a:pt x="76" y="117"/>
                    <a:pt x="90" y="108"/>
                    <a:pt x="101" y="96"/>
                  </a:cubicBezTo>
                  <a:cubicBezTo>
                    <a:pt x="121" y="76"/>
                    <a:pt x="133" y="51"/>
                    <a:pt x="141" y="25"/>
                  </a:cubicBezTo>
                  <a:cubicBezTo>
                    <a:pt x="143" y="17"/>
                    <a:pt x="145" y="10"/>
                    <a:pt x="147" y="2"/>
                  </a:cubicBezTo>
                  <a:cubicBezTo>
                    <a:pt x="146" y="2"/>
                    <a:pt x="146" y="2"/>
                    <a:pt x="145" y="2"/>
                  </a:cubicBezTo>
                  <a:cubicBezTo>
                    <a:pt x="146" y="12"/>
                    <a:pt x="143" y="23"/>
                    <a:pt x="139" y="33"/>
                  </a:cubicBezTo>
                  <a:cubicBezTo>
                    <a:pt x="134" y="44"/>
                    <a:pt x="127" y="55"/>
                    <a:pt x="119" y="65"/>
                  </a:cubicBezTo>
                  <a:cubicBezTo>
                    <a:pt x="104" y="85"/>
                    <a:pt x="86" y="104"/>
                    <a:pt x="64" y="117"/>
                  </a:cubicBezTo>
                  <a:cubicBezTo>
                    <a:pt x="45" y="128"/>
                    <a:pt x="24" y="135"/>
                    <a:pt x="2" y="139"/>
                  </a:cubicBezTo>
                  <a:cubicBezTo>
                    <a:pt x="2" y="140"/>
                    <a:pt x="2" y="141"/>
                    <a:pt x="3" y="142"/>
                  </a:cubicBezTo>
                  <a:cubicBezTo>
                    <a:pt x="10" y="138"/>
                    <a:pt x="18" y="135"/>
                    <a:pt x="26" y="132"/>
                  </a:cubicBezTo>
                  <a:cubicBezTo>
                    <a:pt x="33" y="129"/>
                    <a:pt x="40" y="125"/>
                    <a:pt x="47" y="121"/>
                  </a:cubicBezTo>
                  <a:cubicBezTo>
                    <a:pt x="61" y="112"/>
                    <a:pt x="74" y="101"/>
                    <a:pt x="86" y="90"/>
                  </a:cubicBezTo>
                  <a:cubicBezTo>
                    <a:pt x="97" y="79"/>
                    <a:pt x="108" y="67"/>
                    <a:pt x="118" y="54"/>
                  </a:cubicBezTo>
                  <a:cubicBezTo>
                    <a:pt x="123" y="47"/>
                    <a:pt x="127" y="40"/>
                    <a:pt x="131" y="33"/>
                  </a:cubicBezTo>
                  <a:cubicBezTo>
                    <a:pt x="135" y="26"/>
                    <a:pt x="139" y="20"/>
                    <a:pt x="143" y="13"/>
                  </a:cubicBezTo>
                  <a:cubicBezTo>
                    <a:pt x="144" y="12"/>
                    <a:pt x="146" y="10"/>
                    <a:pt x="147" y="8"/>
                  </a:cubicBezTo>
                  <a:cubicBezTo>
                    <a:pt x="147" y="8"/>
                    <a:pt x="146" y="8"/>
                    <a:pt x="145" y="7"/>
                  </a:cubicBezTo>
                  <a:cubicBezTo>
                    <a:pt x="143" y="20"/>
                    <a:pt x="135" y="32"/>
                    <a:pt x="127" y="43"/>
                  </a:cubicBezTo>
                  <a:cubicBezTo>
                    <a:pt x="118" y="54"/>
                    <a:pt x="108" y="64"/>
                    <a:pt x="98" y="74"/>
                  </a:cubicBezTo>
                  <a:cubicBezTo>
                    <a:pt x="81" y="90"/>
                    <a:pt x="61" y="103"/>
                    <a:pt x="39" y="110"/>
                  </a:cubicBezTo>
                  <a:cubicBezTo>
                    <a:pt x="27" y="114"/>
                    <a:pt x="13" y="117"/>
                    <a:pt x="2" y="110"/>
                  </a:cubicBezTo>
                  <a:cubicBezTo>
                    <a:pt x="2" y="111"/>
                    <a:pt x="2" y="112"/>
                    <a:pt x="2" y="112"/>
                  </a:cubicBezTo>
                  <a:cubicBezTo>
                    <a:pt x="6" y="108"/>
                    <a:pt x="12" y="105"/>
                    <a:pt x="17" y="104"/>
                  </a:cubicBezTo>
                  <a:cubicBezTo>
                    <a:pt x="23" y="101"/>
                    <a:pt x="29" y="100"/>
                    <a:pt x="34" y="98"/>
                  </a:cubicBezTo>
                  <a:cubicBezTo>
                    <a:pt x="48" y="93"/>
                    <a:pt x="62" y="87"/>
                    <a:pt x="75" y="79"/>
                  </a:cubicBezTo>
                  <a:cubicBezTo>
                    <a:pt x="87" y="70"/>
                    <a:pt x="98" y="60"/>
                    <a:pt x="106" y="48"/>
                  </a:cubicBezTo>
                  <a:cubicBezTo>
                    <a:pt x="115" y="36"/>
                    <a:pt x="122" y="22"/>
                    <a:pt x="130" y="10"/>
                  </a:cubicBezTo>
                  <a:cubicBezTo>
                    <a:pt x="129" y="9"/>
                    <a:pt x="128" y="9"/>
                    <a:pt x="127" y="9"/>
                  </a:cubicBezTo>
                  <a:cubicBezTo>
                    <a:pt x="126" y="20"/>
                    <a:pt x="120" y="31"/>
                    <a:pt x="113" y="40"/>
                  </a:cubicBezTo>
                  <a:cubicBezTo>
                    <a:pt x="105" y="49"/>
                    <a:pt x="95" y="58"/>
                    <a:pt x="86" y="65"/>
                  </a:cubicBezTo>
                  <a:cubicBezTo>
                    <a:pt x="75" y="73"/>
                    <a:pt x="64" y="80"/>
                    <a:pt x="53" y="86"/>
                  </a:cubicBezTo>
                  <a:cubicBezTo>
                    <a:pt x="39" y="93"/>
                    <a:pt x="24" y="98"/>
                    <a:pt x="9" y="98"/>
                  </a:cubicBezTo>
                  <a:cubicBezTo>
                    <a:pt x="9" y="99"/>
                    <a:pt x="10" y="99"/>
                    <a:pt x="10" y="100"/>
                  </a:cubicBezTo>
                  <a:cubicBezTo>
                    <a:pt x="34" y="86"/>
                    <a:pt x="60" y="77"/>
                    <a:pt x="81" y="58"/>
                  </a:cubicBezTo>
                  <a:cubicBezTo>
                    <a:pt x="90" y="51"/>
                    <a:pt x="97" y="41"/>
                    <a:pt x="103" y="31"/>
                  </a:cubicBezTo>
                  <a:cubicBezTo>
                    <a:pt x="109" y="22"/>
                    <a:pt x="115" y="12"/>
                    <a:pt x="125" y="6"/>
                  </a:cubicBezTo>
                  <a:cubicBezTo>
                    <a:pt x="125" y="6"/>
                    <a:pt x="124" y="5"/>
                    <a:pt x="123" y="5"/>
                  </a:cubicBezTo>
                  <a:cubicBezTo>
                    <a:pt x="125" y="12"/>
                    <a:pt x="121" y="19"/>
                    <a:pt x="117" y="25"/>
                  </a:cubicBezTo>
                  <a:cubicBezTo>
                    <a:pt x="113" y="31"/>
                    <a:pt x="108" y="37"/>
                    <a:pt x="104" y="44"/>
                  </a:cubicBezTo>
                  <a:cubicBezTo>
                    <a:pt x="94" y="56"/>
                    <a:pt x="83" y="67"/>
                    <a:pt x="71" y="78"/>
                  </a:cubicBezTo>
                  <a:cubicBezTo>
                    <a:pt x="64" y="84"/>
                    <a:pt x="56" y="90"/>
                    <a:pt x="48" y="96"/>
                  </a:cubicBezTo>
                  <a:cubicBezTo>
                    <a:pt x="40" y="102"/>
                    <a:pt x="31" y="109"/>
                    <a:pt x="20" y="110"/>
                  </a:cubicBezTo>
                  <a:cubicBezTo>
                    <a:pt x="18" y="110"/>
                    <a:pt x="15" y="110"/>
                    <a:pt x="13" y="109"/>
                  </a:cubicBezTo>
                  <a:cubicBezTo>
                    <a:pt x="13" y="110"/>
                    <a:pt x="13" y="110"/>
                    <a:pt x="14" y="111"/>
                  </a:cubicBezTo>
                  <a:cubicBezTo>
                    <a:pt x="16" y="106"/>
                    <a:pt x="21" y="104"/>
                    <a:pt x="26" y="102"/>
                  </a:cubicBezTo>
                  <a:cubicBezTo>
                    <a:pt x="31" y="100"/>
                    <a:pt x="36" y="99"/>
                    <a:pt x="41" y="97"/>
                  </a:cubicBezTo>
                  <a:cubicBezTo>
                    <a:pt x="55" y="91"/>
                    <a:pt x="70" y="86"/>
                    <a:pt x="83" y="79"/>
                  </a:cubicBezTo>
                  <a:cubicBezTo>
                    <a:pt x="96" y="72"/>
                    <a:pt x="108" y="64"/>
                    <a:pt x="118" y="54"/>
                  </a:cubicBezTo>
                  <a:cubicBezTo>
                    <a:pt x="127" y="44"/>
                    <a:pt x="135" y="33"/>
                    <a:pt x="143" y="22"/>
                  </a:cubicBezTo>
                  <a:cubicBezTo>
                    <a:pt x="142" y="22"/>
                    <a:pt x="141" y="21"/>
                    <a:pt x="141" y="21"/>
                  </a:cubicBezTo>
                  <a:cubicBezTo>
                    <a:pt x="139" y="36"/>
                    <a:pt x="134" y="50"/>
                    <a:pt x="127" y="63"/>
                  </a:cubicBezTo>
                  <a:cubicBezTo>
                    <a:pt x="121" y="75"/>
                    <a:pt x="114" y="87"/>
                    <a:pt x="107" y="99"/>
                  </a:cubicBezTo>
                  <a:cubicBezTo>
                    <a:pt x="101" y="108"/>
                    <a:pt x="95" y="116"/>
                    <a:pt x="88" y="123"/>
                  </a:cubicBezTo>
                  <a:cubicBezTo>
                    <a:pt x="82" y="130"/>
                    <a:pt x="72" y="139"/>
                    <a:pt x="62" y="137"/>
                  </a:cubicBezTo>
                  <a:cubicBezTo>
                    <a:pt x="62" y="138"/>
                    <a:pt x="63" y="138"/>
                    <a:pt x="63" y="138"/>
                  </a:cubicBezTo>
                  <a:cubicBezTo>
                    <a:pt x="63" y="136"/>
                    <a:pt x="65" y="133"/>
                    <a:pt x="66" y="132"/>
                  </a:cubicBezTo>
                  <a:cubicBezTo>
                    <a:pt x="69" y="128"/>
                    <a:pt x="72" y="125"/>
                    <a:pt x="75" y="123"/>
                  </a:cubicBezTo>
                  <a:cubicBezTo>
                    <a:pt x="83" y="116"/>
                    <a:pt x="91" y="110"/>
                    <a:pt x="100" y="104"/>
                  </a:cubicBezTo>
                  <a:cubicBezTo>
                    <a:pt x="107" y="99"/>
                    <a:pt x="113" y="94"/>
                    <a:pt x="120" y="88"/>
                  </a:cubicBezTo>
                  <a:cubicBezTo>
                    <a:pt x="131" y="76"/>
                    <a:pt x="140" y="63"/>
                    <a:pt x="150" y="50"/>
                  </a:cubicBezTo>
                  <a:cubicBezTo>
                    <a:pt x="154" y="44"/>
                    <a:pt x="159" y="38"/>
                    <a:pt x="164" y="32"/>
                  </a:cubicBezTo>
                  <a:cubicBezTo>
                    <a:pt x="163" y="32"/>
                    <a:pt x="163" y="32"/>
                    <a:pt x="162" y="32"/>
                  </a:cubicBezTo>
                  <a:cubicBezTo>
                    <a:pt x="167" y="37"/>
                    <a:pt x="165" y="47"/>
                    <a:pt x="163" y="53"/>
                  </a:cubicBezTo>
                  <a:cubicBezTo>
                    <a:pt x="161" y="63"/>
                    <a:pt x="157" y="73"/>
                    <a:pt x="152" y="82"/>
                  </a:cubicBezTo>
                  <a:cubicBezTo>
                    <a:pt x="144" y="99"/>
                    <a:pt x="134" y="114"/>
                    <a:pt x="121" y="128"/>
                  </a:cubicBezTo>
                  <a:cubicBezTo>
                    <a:pt x="116" y="133"/>
                    <a:pt x="110" y="139"/>
                    <a:pt x="104" y="143"/>
                  </a:cubicBezTo>
                  <a:cubicBezTo>
                    <a:pt x="98" y="147"/>
                    <a:pt x="92" y="150"/>
                    <a:pt x="85" y="149"/>
                  </a:cubicBezTo>
                  <a:cubicBezTo>
                    <a:pt x="85" y="150"/>
                    <a:pt x="85" y="151"/>
                    <a:pt x="86" y="152"/>
                  </a:cubicBezTo>
                  <a:cubicBezTo>
                    <a:pt x="101" y="138"/>
                    <a:pt x="120" y="130"/>
                    <a:pt x="135" y="117"/>
                  </a:cubicBezTo>
                  <a:cubicBezTo>
                    <a:pt x="151" y="103"/>
                    <a:pt x="162" y="85"/>
                    <a:pt x="179" y="72"/>
                  </a:cubicBezTo>
                  <a:cubicBezTo>
                    <a:pt x="178" y="71"/>
                    <a:pt x="178" y="71"/>
                    <a:pt x="177" y="71"/>
                  </a:cubicBezTo>
                  <a:cubicBezTo>
                    <a:pt x="178" y="78"/>
                    <a:pt x="173" y="85"/>
                    <a:pt x="170" y="90"/>
                  </a:cubicBezTo>
                  <a:cubicBezTo>
                    <a:pt x="165" y="97"/>
                    <a:pt x="160" y="104"/>
                    <a:pt x="154" y="110"/>
                  </a:cubicBezTo>
                  <a:cubicBezTo>
                    <a:pt x="140" y="126"/>
                    <a:pt x="125" y="143"/>
                    <a:pt x="103" y="147"/>
                  </a:cubicBezTo>
                  <a:cubicBezTo>
                    <a:pt x="103" y="148"/>
                    <a:pt x="103" y="149"/>
                    <a:pt x="104" y="150"/>
                  </a:cubicBezTo>
                  <a:cubicBezTo>
                    <a:pt x="117" y="138"/>
                    <a:pt x="134" y="130"/>
                    <a:pt x="148" y="119"/>
                  </a:cubicBezTo>
                  <a:cubicBezTo>
                    <a:pt x="162" y="107"/>
                    <a:pt x="171" y="91"/>
                    <a:pt x="183" y="78"/>
                  </a:cubicBezTo>
                  <a:cubicBezTo>
                    <a:pt x="182" y="77"/>
                    <a:pt x="181" y="77"/>
                    <a:pt x="180" y="77"/>
                  </a:cubicBezTo>
                  <a:cubicBezTo>
                    <a:pt x="179" y="83"/>
                    <a:pt x="175" y="90"/>
                    <a:pt x="172" y="95"/>
                  </a:cubicBezTo>
                  <a:cubicBezTo>
                    <a:pt x="167" y="103"/>
                    <a:pt x="161" y="110"/>
                    <a:pt x="154" y="117"/>
                  </a:cubicBezTo>
                  <a:cubicBezTo>
                    <a:pt x="148" y="124"/>
                    <a:pt x="141" y="130"/>
                    <a:pt x="134" y="135"/>
                  </a:cubicBezTo>
                  <a:cubicBezTo>
                    <a:pt x="128" y="138"/>
                    <a:pt x="121" y="142"/>
                    <a:pt x="114" y="142"/>
                  </a:cubicBezTo>
                  <a:cubicBezTo>
                    <a:pt x="115" y="142"/>
                    <a:pt x="115" y="143"/>
                    <a:pt x="115" y="144"/>
                  </a:cubicBezTo>
                  <a:cubicBezTo>
                    <a:pt x="124" y="134"/>
                    <a:pt x="133" y="126"/>
                    <a:pt x="141" y="117"/>
                  </a:cubicBezTo>
                  <a:cubicBezTo>
                    <a:pt x="150" y="108"/>
                    <a:pt x="158" y="98"/>
                    <a:pt x="164" y="87"/>
                  </a:cubicBezTo>
                  <a:cubicBezTo>
                    <a:pt x="170" y="74"/>
                    <a:pt x="174" y="61"/>
                    <a:pt x="177" y="48"/>
                  </a:cubicBezTo>
                  <a:cubicBezTo>
                    <a:pt x="179" y="42"/>
                    <a:pt x="181" y="36"/>
                    <a:pt x="182" y="30"/>
                  </a:cubicBezTo>
                  <a:cubicBezTo>
                    <a:pt x="183" y="24"/>
                    <a:pt x="184" y="18"/>
                    <a:pt x="187" y="13"/>
                  </a:cubicBezTo>
                  <a:cubicBezTo>
                    <a:pt x="187" y="13"/>
                    <a:pt x="186" y="12"/>
                    <a:pt x="185" y="12"/>
                  </a:cubicBezTo>
                  <a:cubicBezTo>
                    <a:pt x="186" y="18"/>
                    <a:pt x="185" y="25"/>
                    <a:pt x="183" y="31"/>
                  </a:cubicBezTo>
                  <a:cubicBezTo>
                    <a:pt x="181" y="37"/>
                    <a:pt x="179" y="43"/>
                    <a:pt x="177" y="50"/>
                  </a:cubicBezTo>
                  <a:cubicBezTo>
                    <a:pt x="174" y="64"/>
                    <a:pt x="170" y="78"/>
                    <a:pt x="164" y="91"/>
                  </a:cubicBezTo>
                  <a:cubicBezTo>
                    <a:pt x="159" y="101"/>
                    <a:pt x="154" y="111"/>
                    <a:pt x="148" y="119"/>
                  </a:cubicBezTo>
                  <a:cubicBezTo>
                    <a:pt x="141" y="128"/>
                    <a:pt x="133" y="137"/>
                    <a:pt x="122" y="138"/>
                  </a:cubicBezTo>
                  <a:cubicBezTo>
                    <a:pt x="123" y="138"/>
                    <a:pt x="123" y="139"/>
                    <a:pt x="124" y="139"/>
                  </a:cubicBezTo>
                  <a:cubicBezTo>
                    <a:pt x="122" y="136"/>
                    <a:pt x="123" y="132"/>
                    <a:pt x="124" y="128"/>
                  </a:cubicBezTo>
                  <a:cubicBezTo>
                    <a:pt x="126" y="123"/>
                    <a:pt x="128" y="119"/>
                    <a:pt x="130" y="114"/>
                  </a:cubicBezTo>
                  <a:cubicBezTo>
                    <a:pt x="135" y="105"/>
                    <a:pt x="142" y="96"/>
                    <a:pt x="147" y="87"/>
                  </a:cubicBezTo>
                  <a:cubicBezTo>
                    <a:pt x="154" y="77"/>
                    <a:pt x="159" y="65"/>
                    <a:pt x="162" y="53"/>
                  </a:cubicBezTo>
                  <a:cubicBezTo>
                    <a:pt x="167" y="38"/>
                    <a:pt x="169" y="22"/>
                    <a:pt x="165" y="7"/>
                  </a:cubicBezTo>
                  <a:cubicBezTo>
                    <a:pt x="164" y="6"/>
                    <a:pt x="163" y="5"/>
                    <a:pt x="162" y="6"/>
                  </a:cubicBezTo>
                  <a:cubicBezTo>
                    <a:pt x="158" y="11"/>
                    <a:pt x="156" y="16"/>
                    <a:pt x="154" y="22"/>
                  </a:cubicBezTo>
                  <a:cubicBezTo>
                    <a:pt x="152" y="28"/>
                    <a:pt x="150" y="35"/>
                    <a:pt x="148" y="41"/>
                  </a:cubicBezTo>
                  <a:cubicBezTo>
                    <a:pt x="143" y="55"/>
                    <a:pt x="137" y="68"/>
                    <a:pt x="131" y="81"/>
                  </a:cubicBezTo>
                  <a:cubicBezTo>
                    <a:pt x="126" y="91"/>
                    <a:pt x="121" y="102"/>
                    <a:pt x="115" y="111"/>
                  </a:cubicBezTo>
                  <a:cubicBezTo>
                    <a:pt x="109" y="121"/>
                    <a:pt x="103" y="131"/>
                    <a:pt x="94" y="137"/>
                  </a:cubicBezTo>
                  <a:cubicBezTo>
                    <a:pt x="95" y="137"/>
                    <a:pt x="95" y="138"/>
                    <a:pt x="96" y="138"/>
                  </a:cubicBezTo>
                  <a:cubicBezTo>
                    <a:pt x="95" y="132"/>
                    <a:pt x="98" y="128"/>
                    <a:pt x="100" y="123"/>
                  </a:cubicBezTo>
                  <a:cubicBezTo>
                    <a:pt x="103" y="118"/>
                    <a:pt x="106" y="113"/>
                    <a:pt x="109" y="107"/>
                  </a:cubicBezTo>
                  <a:cubicBezTo>
                    <a:pt x="115" y="96"/>
                    <a:pt x="121" y="85"/>
                    <a:pt x="126" y="73"/>
                  </a:cubicBezTo>
                  <a:cubicBezTo>
                    <a:pt x="135" y="51"/>
                    <a:pt x="138" y="26"/>
                    <a:pt x="146" y="4"/>
                  </a:cubicBezTo>
                  <a:cubicBezTo>
                    <a:pt x="145" y="4"/>
                    <a:pt x="144" y="4"/>
                    <a:pt x="144" y="4"/>
                  </a:cubicBezTo>
                  <a:cubicBezTo>
                    <a:pt x="145" y="18"/>
                    <a:pt x="140" y="32"/>
                    <a:pt x="135" y="44"/>
                  </a:cubicBezTo>
                  <a:cubicBezTo>
                    <a:pt x="131" y="55"/>
                    <a:pt x="125" y="65"/>
                    <a:pt x="120" y="75"/>
                  </a:cubicBezTo>
                  <a:cubicBezTo>
                    <a:pt x="116" y="84"/>
                    <a:pt x="112" y="92"/>
                    <a:pt x="107" y="100"/>
                  </a:cubicBezTo>
                  <a:cubicBezTo>
                    <a:pt x="102" y="108"/>
                    <a:pt x="96" y="117"/>
                    <a:pt x="89" y="124"/>
                  </a:cubicBezTo>
                  <a:cubicBezTo>
                    <a:pt x="87" y="126"/>
                    <a:pt x="77" y="134"/>
                    <a:pt x="76" y="128"/>
                  </a:cubicBezTo>
                  <a:cubicBezTo>
                    <a:pt x="75" y="125"/>
                    <a:pt x="76" y="122"/>
                    <a:pt x="77" y="119"/>
                  </a:cubicBezTo>
                  <a:cubicBezTo>
                    <a:pt x="78" y="115"/>
                    <a:pt x="80" y="111"/>
                    <a:pt x="82" y="107"/>
                  </a:cubicBezTo>
                  <a:cubicBezTo>
                    <a:pt x="88" y="96"/>
                    <a:pt x="95" y="85"/>
                    <a:pt x="102" y="73"/>
                  </a:cubicBezTo>
                  <a:cubicBezTo>
                    <a:pt x="109" y="62"/>
                    <a:pt x="115" y="51"/>
                    <a:pt x="120" y="39"/>
                  </a:cubicBezTo>
                  <a:cubicBezTo>
                    <a:pt x="122" y="33"/>
                    <a:pt x="129" y="17"/>
                    <a:pt x="119" y="13"/>
                  </a:cubicBezTo>
                  <a:cubicBezTo>
                    <a:pt x="117" y="12"/>
                    <a:pt x="116" y="15"/>
                    <a:pt x="118" y="16"/>
                  </a:cubicBezTo>
                  <a:cubicBezTo>
                    <a:pt x="124" y="18"/>
                    <a:pt x="121" y="28"/>
                    <a:pt x="119" y="33"/>
                  </a:cubicBezTo>
                  <a:cubicBezTo>
                    <a:pt x="116" y="42"/>
                    <a:pt x="112" y="50"/>
                    <a:pt x="107" y="58"/>
                  </a:cubicBezTo>
                  <a:cubicBezTo>
                    <a:pt x="101" y="69"/>
                    <a:pt x="95" y="80"/>
                    <a:pt x="88" y="90"/>
                  </a:cubicBezTo>
                  <a:cubicBezTo>
                    <a:pt x="84" y="98"/>
                    <a:pt x="79" y="106"/>
                    <a:pt x="76" y="114"/>
                  </a:cubicBezTo>
                  <a:cubicBezTo>
                    <a:pt x="74" y="118"/>
                    <a:pt x="71" y="126"/>
                    <a:pt x="74" y="131"/>
                  </a:cubicBezTo>
                  <a:cubicBezTo>
                    <a:pt x="78" y="136"/>
                    <a:pt x="86" y="131"/>
                    <a:pt x="89" y="128"/>
                  </a:cubicBezTo>
                  <a:cubicBezTo>
                    <a:pt x="97" y="122"/>
                    <a:pt x="102" y="113"/>
                    <a:pt x="107" y="105"/>
                  </a:cubicBezTo>
                  <a:cubicBezTo>
                    <a:pt x="115" y="92"/>
                    <a:pt x="121" y="79"/>
                    <a:pt x="128" y="66"/>
                  </a:cubicBezTo>
                  <a:cubicBezTo>
                    <a:pt x="133" y="56"/>
                    <a:pt x="138" y="46"/>
                    <a:pt x="142" y="35"/>
                  </a:cubicBezTo>
                  <a:cubicBezTo>
                    <a:pt x="145" y="25"/>
                    <a:pt x="148" y="14"/>
                    <a:pt x="146" y="3"/>
                  </a:cubicBezTo>
                  <a:cubicBezTo>
                    <a:pt x="146" y="2"/>
                    <a:pt x="144" y="2"/>
                    <a:pt x="144" y="3"/>
                  </a:cubicBezTo>
                  <a:cubicBezTo>
                    <a:pt x="135" y="26"/>
                    <a:pt x="132" y="51"/>
                    <a:pt x="122" y="74"/>
                  </a:cubicBezTo>
                  <a:cubicBezTo>
                    <a:pt x="117" y="85"/>
                    <a:pt x="111" y="97"/>
                    <a:pt x="105" y="108"/>
                  </a:cubicBezTo>
                  <a:cubicBezTo>
                    <a:pt x="102" y="114"/>
                    <a:pt x="99" y="119"/>
                    <a:pt x="96" y="124"/>
                  </a:cubicBezTo>
                  <a:cubicBezTo>
                    <a:pt x="94" y="129"/>
                    <a:pt x="92" y="133"/>
                    <a:pt x="93" y="138"/>
                  </a:cubicBezTo>
                  <a:cubicBezTo>
                    <a:pt x="94" y="139"/>
                    <a:pt x="95" y="140"/>
                    <a:pt x="96" y="139"/>
                  </a:cubicBezTo>
                  <a:cubicBezTo>
                    <a:pt x="104" y="133"/>
                    <a:pt x="111" y="124"/>
                    <a:pt x="116" y="115"/>
                  </a:cubicBezTo>
                  <a:cubicBezTo>
                    <a:pt x="122" y="105"/>
                    <a:pt x="127" y="95"/>
                    <a:pt x="132" y="85"/>
                  </a:cubicBezTo>
                  <a:cubicBezTo>
                    <a:pt x="138" y="72"/>
                    <a:pt x="144" y="58"/>
                    <a:pt x="149" y="45"/>
                  </a:cubicBezTo>
                  <a:cubicBezTo>
                    <a:pt x="152" y="38"/>
                    <a:pt x="154" y="32"/>
                    <a:pt x="156" y="25"/>
                  </a:cubicBezTo>
                  <a:cubicBezTo>
                    <a:pt x="158" y="19"/>
                    <a:pt x="160" y="13"/>
                    <a:pt x="164" y="8"/>
                  </a:cubicBezTo>
                  <a:cubicBezTo>
                    <a:pt x="164" y="8"/>
                    <a:pt x="163" y="8"/>
                    <a:pt x="162" y="7"/>
                  </a:cubicBezTo>
                  <a:cubicBezTo>
                    <a:pt x="166" y="23"/>
                    <a:pt x="163" y="40"/>
                    <a:pt x="158" y="55"/>
                  </a:cubicBezTo>
                  <a:cubicBezTo>
                    <a:pt x="155" y="67"/>
                    <a:pt x="150" y="78"/>
                    <a:pt x="143" y="88"/>
                  </a:cubicBezTo>
                  <a:cubicBezTo>
                    <a:pt x="138" y="97"/>
                    <a:pt x="132" y="106"/>
                    <a:pt x="127" y="116"/>
                  </a:cubicBezTo>
                  <a:cubicBezTo>
                    <a:pt x="123" y="122"/>
                    <a:pt x="118" y="132"/>
                    <a:pt x="121" y="139"/>
                  </a:cubicBezTo>
                  <a:cubicBezTo>
                    <a:pt x="121" y="140"/>
                    <a:pt x="121" y="140"/>
                    <a:pt x="121" y="140"/>
                  </a:cubicBezTo>
                  <a:cubicBezTo>
                    <a:pt x="121" y="141"/>
                    <a:pt x="122" y="141"/>
                    <a:pt x="123" y="141"/>
                  </a:cubicBezTo>
                  <a:cubicBezTo>
                    <a:pt x="133" y="140"/>
                    <a:pt x="141" y="132"/>
                    <a:pt x="148" y="123"/>
                  </a:cubicBezTo>
                  <a:cubicBezTo>
                    <a:pt x="155" y="115"/>
                    <a:pt x="160" y="105"/>
                    <a:pt x="165" y="95"/>
                  </a:cubicBezTo>
                  <a:cubicBezTo>
                    <a:pt x="172" y="81"/>
                    <a:pt x="176" y="66"/>
                    <a:pt x="180" y="51"/>
                  </a:cubicBezTo>
                  <a:cubicBezTo>
                    <a:pt x="182" y="44"/>
                    <a:pt x="184" y="38"/>
                    <a:pt x="186" y="31"/>
                  </a:cubicBezTo>
                  <a:cubicBezTo>
                    <a:pt x="188" y="25"/>
                    <a:pt x="189" y="18"/>
                    <a:pt x="188" y="12"/>
                  </a:cubicBezTo>
                  <a:cubicBezTo>
                    <a:pt x="187" y="11"/>
                    <a:pt x="186" y="10"/>
                    <a:pt x="185" y="11"/>
                  </a:cubicBezTo>
                  <a:cubicBezTo>
                    <a:pt x="182" y="15"/>
                    <a:pt x="181" y="21"/>
                    <a:pt x="180" y="26"/>
                  </a:cubicBezTo>
                  <a:cubicBezTo>
                    <a:pt x="178" y="31"/>
                    <a:pt x="177" y="37"/>
                    <a:pt x="176" y="43"/>
                  </a:cubicBezTo>
                  <a:cubicBezTo>
                    <a:pt x="172" y="57"/>
                    <a:pt x="168" y="70"/>
                    <a:pt x="162" y="83"/>
                  </a:cubicBezTo>
                  <a:cubicBezTo>
                    <a:pt x="157" y="95"/>
                    <a:pt x="149" y="105"/>
                    <a:pt x="140" y="115"/>
                  </a:cubicBezTo>
                  <a:cubicBezTo>
                    <a:pt x="131" y="124"/>
                    <a:pt x="122" y="133"/>
                    <a:pt x="113" y="142"/>
                  </a:cubicBezTo>
                  <a:cubicBezTo>
                    <a:pt x="113" y="143"/>
                    <a:pt x="113" y="144"/>
                    <a:pt x="114" y="144"/>
                  </a:cubicBezTo>
                  <a:cubicBezTo>
                    <a:pt x="121" y="145"/>
                    <a:pt x="128" y="142"/>
                    <a:pt x="134" y="138"/>
                  </a:cubicBezTo>
                  <a:cubicBezTo>
                    <a:pt x="142" y="133"/>
                    <a:pt x="149" y="127"/>
                    <a:pt x="156" y="120"/>
                  </a:cubicBezTo>
                  <a:cubicBezTo>
                    <a:pt x="162" y="113"/>
                    <a:pt x="169" y="105"/>
                    <a:pt x="174" y="97"/>
                  </a:cubicBezTo>
                  <a:cubicBezTo>
                    <a:pt x="178" y="91"/>
                    <a:pt x="182" y="84"/>
                    <a:pt x="183" y="77"/>
                  </a:cubicBezTo>
                  <a:cubicBezTo>
                    <a:pt x="184" y="76"/>
                    <a:pt x="182" y="75"/>
                    <a:pt x="181" y="76"/>
                  </a:cubicBezTo>
                  <a:cubicBezTo>
                    <a:pt x="169" y="89"/>
                    <a:pt x="160" y="105"/>
                    <a:pt x="146" y="116"/>
                  </a:cubicBezTo>
                  <a:cubicBezTo>
                    <a:pt x="132" y="128"/>
                    <a:pt x="115" y="135"/>
                    <a:pt x="102" y="148"/>
                  </a:cubicBezTo>
                  <a:cubicBezTo>
                    <a:pt x="101" y="148"/>
                    <a:pt x="102" y="150"/>
                    <a:pt x="103" y="150"/>
                  </a:cubicBezTo>
                  <a:cubicBezTo>
                    <a:pt x="126" y="146"/>
                    <a:pt x="142" y="128"/>
                    <a:pt x="156" y="112"/>
                  </a:cubicBezTo>
                  <a:cubicBezTo>
                    <a:pt x="162" y="106"/>
                    <a:pt x="168" y="99"/>
                    <a:pt x="173" y="91"/>
                  </a:cubicBezTo>
                  <a:cubicBezTo>
                    <a:pt x="176" y="85"/>
                    <a:pt x="181" y="78"/>
                    <a:pt x="180" y="70"/>
                  </a:cubicBezTo>
                  <a:cubicBezTo>
                    <a:pt x="179" y="69"/>
                    <a:pt x="178" y="69"/>
                    <a:pt x="177" y="69"/>
                  </a:cubicBezTo>
                  <a:cubicBezTo>
                    <a:pt x="161" y="82"/>
                    <a:pt x="150" y="100"/>
                    <a:pt x="134" y="114"/>
                  </a:cubicBezTo>
                  <a:cubicBezTo>
                    <a:pt x="119" y="128"/>
                    <a:pt x="100" y="136"/>
                    <a:pt x="84" y="150"/>
                  </a:cubicBezTo>
                  <a:cubicBezTo>
                    <a:pt x="83" y="150"/>
                    <a:pt x="83" y="152"/>
                    <a:pt x="85" y="152"/>
                  </a:cubicBezTo>
                  <a:cubicBezTo>
                    <a:pt x="96" y="153"/>
                    <a:pt x="105" y="146"/>
                    <a:pt x="113" y="139"/>
                  </a:cubicBezTo>
                  <a:cubicBezTo>
                    <a:pt x="122" y="132"/>
                    <a:pt x="130" y="122"/>
                    <a:pt x="137" y="113"/>
                  </a:cubicBezTo>
                  <a:cubicBezTo>
                    <a:pt x="147" y="99"/>
                    <a:pt x="156" y="83"/>
                    <a:pt x="162" y="66"/>
                  </a:cubicBezTo>
                  <a:cubicBezTo>
                    <a:pt x="165" y="59"/>
                    <a:pt x="167" y="52"/>
                    <a:pt x="168" y="45"/>
                  </a:cubicBezTo>
                  <a:cubicBezTo>
                    <a:pt x="168" y="39"/>
                    <a:pt x="168" y="34"/>
                    <a:pt x="164" y="30"/>
                  </a:cubicBezTo>
                  <a:cubicBezTo>
                    <a:pt x="163" y="29"/>
                    <a:pt x="162" y="30"/>
                    <a:pt x="162" y="30"/>
                  </a:cubicBezTo>
                  <a:cubicBezTo>
                    <a:pt x="152" y="43"/>
                    <a:pt x="143" y="56"/>
                    <a:pt x="133" y="69"/>
                  </a:cubicBezTo>
                  <a:cubicBezTo>
                    <a:pt x="125" y="78"/>
                    <a:pt x="116" y="88"/>
                    <a:pt x="106" y="96"/>
                  </a:cubicBezTo>
                  <a:cubicBezTo>
                    <a:pt x="99" y="101"/>
                    <a:pt x="92" y="106"/>
                    <a:pt x="84" y="112"/>
                  </a:cubicBezTo>
                  <a:cubicBezTo>
                    <a:pt x="77" y="118"/>
                    <a:pt x="70" y="123"/>
                    <a:pt x="64" y="130"/>
                  </a:cubicBezTo>
                  <a:cubicBezTo>
                    <a:pt x="62" y="133"/>
                    <a:pt x="60" y="136"/>
                    <a:pt x="60" y="139"/>
                  </a:cubicBezTo>
                  <a:cubicBezTo>
                    <a:pt x="60" y="139"/>
                    <a:pt x="61" y="140"/>
                    <a:pt x="62" y="140"/>
                  </a:cubicBezTo>
                  <a:cubicBezTo>
                    <a:pt x="72" y="141"/>
                    <a:pt x="81" y="134"/>
                    <a:pt x="88" y="128"/>
                  </a:cubicBezTo>
                  <a:cubicBezTo>
                    <a:pt x="95" y="120"/>
                    <a:pt x="102" y="111"/>
                    <a:pt x="108" y="102"/>
                  </a:cubicBezTo>
                  <a:cubicBezTo>
                    <a:pt x="116" y="90"/>
                    <a:pt x="123" y="78"/>
                    <a:pt x="129" y="65"/>
                  </a:cubicBezTo>
                  <a:cubicBezTo>
                    <a:pt x="136" y="52"/>
                    <a:pt x="142" y="37"/>
                    <a:pt x="143" y="21"/>
                  </a:cubicBezTo>
                  <a:cubicBezTo>
                    <a:pt x="144" y="20"/>
                    <a:pt x="142" y="19"/>
                    <a:pt x="141" y="20"/>
                  </a:cubicBezTo>
                  <a:cubicBezTo>
                    <a:pt x="133" y="31"/>
                    <a:pt x="125" y="42"/>
                    <a:pt x="115" y="52"/>
                  </a:cubicBezTo>
                  <a:cubicBezTo>
                    <a:pt x="105" y="63"/>
                    <a:pt x="92" y="72"/>
                    <a:pt x="79" y="78"/>
                  </a:cubicBezTo>
                  <a:cubicBezTo>
                    <a:pt x="66" y="85"/>
                    <a:pt x="51" y="90"/>
                    <a:pt x="37" y="95"/>
                  </a:cubicBezTo>
                  <a:cubicBezTo>
                    <a:pt x="28" y="98"/>
                    <a:pt x="16" y="100"/>
                    <a:pt x="11" y="110"/>
                  </a:cubicBezTo>
                  <a:cubicBezTo>
                    <a:pt x="11" y="111"/>
                    <a:pt x="11" y="111"/>
                    <a:pt x="12" y="112"/>
                  </a:cubicBezTo>
                  <a:cubicBezTo>
                    <a:pt x="20" y="115"/>
                    <a:pt x="30" y="111"/>
                    <a:pt x="37" y="107"/>
                  </a:cubicBezTo>
                  <a:cubicBezTo>
                    <a:pt x="46" y="102"/>
                    <a:pt x="55" y="95"/>
                    <a:pt x="64" y="88"/>
                  </a:cubicBezTo>
                  <a:cubicBezTo>
                    <a:pt x="72" y="81"/>
                    <a:pt x="81" y="73"/>
                    <a:pt x="89" y="65"/>
                  </a:cubicBezTo>
                  <a:cubicBezTo>
                    <a:pt x="100" y="54"/>
                    <a:pt x="110" y="41"/>
                    <a:pt x="119" y="27"/>
                  </a:cubicBezTo>
                  <a:cubicBezTo>
                    <a:pt x="123" y="21"/>
                    <a:pt x="128" y="13"/>
                    <a:pt x="126" y="5"/>
                  </a:cubicBezTo>
                  <a:cubicBezTo>
                    <a:pt x="126" y="4"/>
                    <a:pt x="125" y="3"/>
                    <a:pt x="124" y="3"/>
                  </a:cubicBezTo>
                  <a:cubicBezTo>
                    <a:pt x="115" y="9"/>
                    <a:pt x="108" y="18"/>
                    <a:pt x="102" y="27"/>
                  </a:cubicBezTo>
                  <a:cubicBezTo>
                    <a:pt x="96" y="37"/>
                    <a:pt x="90" y="47"/>
                    <a:pt x="81" y="55"/>
                  </a:cubicBezTo>
                  <a:cubicBezTo>
                    <a:pt x="60" y="74"/>
                    <a:pt x="32" y="84"/>
                    <a:pt x="8" y="98"/>
                  </a:cubicBezTo>
                  <a:cubicBezTo>
                    <a:pt x="7" y="99"/>
                    <a:pt x="8" y="101"/>
                    <a:pt x="9" y="101"/>
                  </a:cubicBezTo>
                  <a:cubicBezTo>
                    <a:pt x="37" y="101"/>
                    <a:pt x="64" y="85"/>
                    <a:pt x="86" y="68"/>
                  </a:cubicBezTo>
                  <a:cubicBezTo>
                    <a:pt x="96" y="61"/>
                    <a:pt x="106" y="52"/>
                    <a:pt x="114" y="42"/>
                  </a:cubicBezTo>
                  <a:cubicBezTo>
                    <a:pt x="122" y="33"/>
                    <a:pt x="128" y="23"/>
                    <a:pt x="130" y="11"/>
                  </a:cubicBezTo>
                  <a:cubicBezTo>
                    <a:pt x="130" y="10"/>
                    <a:pt x="130" y="10"/>
                    <a:pt x="130" y="9"/>
                  </a:cubicBezTo>
                  <a:cubicBezTo>
                    <a:pt x="130" y="8"/>
                    <a:pt x="128" y="7"/>
                    <a:pt x="127" y="8"/>
                  </a:cubicBezTo>
                  <a:cubicBezTo>
                    <a:pt x="120" y="20"/>
                    <a:pt x="113" y="33"/>
                    <a:pt x="105" y="45"/>
                  </a:cubicBezTo>
                  <a:cubicBezTo>
                    <a:pt x="96" y="58"/>
                    <a:pt x="85" y="69"/>
                    <a:pt x="71" y="77"/>
                  </a:cubicBezTo>
                  <a:cubicBezTo>
                    <a:pt x="59" y="86"/>
                    <a:pt x="45" y="91"/>
                    <a:pt x="31" y="96"/>
                  </a:cubicBezTo>
                  <a:cubicBezTo>
                    <a:pt x="21" y="100"/>
                    <a:pt x="7" y="101"/>
                    <a:pt x="0" y="111"/>
                  </a:cubicBezTo>
                  <a:cubicBezTo>
                    <a:pt x="0" y="111"/>
                    <a:pt x="0" y="112"/>
                    <a:pt x="1" y="113"/>
                  </a:cubicBezTo>
                  <a:cubicBezTo>
                    <a:pt x="10" y="118"/>
                    <a:pt x="21" y="117"/>
                    <a:pt x="31" y="115"/>
                  </a:cubicBezTo>
                  <a:cubicBezTo>
                    <a:pt x="43" y="113"/>
                    <a:pt x="55" y="107"/>
                    <a:pt x="65" y="102"/>
                  </a:cubicBezTo>
                  <a:cubicBezTo>
                    <a:pt x="86" y="90"/>
                    <a:pt x="104" y="73"/>
                    <a:pt x="120" y="56"/>
                  </a:cubicBezTo>
                  <a:cubicBezTo>
                    <a:pt x="132" y="42"/>
                    <a:pt x="144" y="26"/>
                    <a:pt x="148" y="7"/>
                  </a:cubicBezTo>
                  <a:cubicBezTo>
                    <a:pt x="148" y="6"/>
                    <a:pt x="147" y="5"/>
                    <a:pt x="146" y="6"/>
                  </a:cubicBezTo>
                  <a:cubicBezTo>
                    <a:pt x="141" y="11"/>
                    <a:pt x="138" y="17"/>
                    <a:pt x="134" y="23"/>
                  </a:cubicBezTo>
                  <a:cubicBezTo>
                    <a:pt x="130" y="30"/>
                    <a:pt x="126" y="37"/>
                    <a:pt x="121" y="44"/>
                  </a:cubicBezTo>
                  <a:cubicBezTo>
                    <a:pt x="112" y="58"/>
                    <a:pt x="101" y="71"/>
                    <a:pt x="89" y="83"/>
                  </a:cubicBezTo>
                  <a:cubicBezTo>
                    <a:pt x="78" y="94"/>
                    <a:pt x="66" y="105"/>
                    <a:pt x="52" y="114"/>
                  </a:cubicBezTo>
                  <a:cubicBezTo>
                    <a:pt x="45" y="119"/>
                    <a:pt x="38" y="123"/>
                    <a:pt x="30" y="127"/>
                  </a:cubicBezTo>
                  <a:cubicBezTo>
                    <a:pt x="23" y="131"/>
                    <a:pt x="15" y="133"/>
                    <a:pt x="7" y="137"/>
                  </a:cubicBezTo>
                  <a:cubicBezTo>
                    <a:pt x="5" y="138"/>
                    <a:pt x="3" y="138"/>
                    <a:pt x="2" y="139"/>
                  </a:cubicBezTo>
                  <a:cubicBezTo>
                    <a:pt x="0" y="140"/>
                    <a:pt x="1" y="142"/>
                    <a:pt x="2" y="142"/>
                  </a:cubicBezTo>
                  <a:cubicBezTo>
                    <a:pt x="32" y="136"/>
                    <a:pt x="61" y="126"/>
                    <a:pt x="84" y="106"/>
                  </a:cubicBezTo>
                  <a:cubicBezTo>
                    <a:pt x="93" y="99"/>
                    <a:pt x="101" y="91"/>
                    <a:pt x="108" y="82"/>
                  </a:cubicBezTo>
                  <a:cubicBezTo>
                    <a:pt x="116" y="73"/>
                    <a:pt x="124" y="63"/>
                    <a:pt x="131" y="53"/>
                  </a:cubicBezTo>
                  <a:cubicBezTo>
                    <a:pt x="140" y="38"/>
                    <a:pt x="150" y="19"/>
                    <a:pt x="147" y="1"/>
                  </a:cubicBezTo>
                  <a:cubicBezTo>
                    <a:pt x="147" y="0"/>
                    <a:pt x="145" y="0"/>
                    <a:pt x="145" y="1"/>
                  </a:cubicBezTo>
                  <a:cubicBezTo>
                    <a:pt x="137" y="28"/>
                    <a:pt x="130" y="55"/>
                    <a:pt x="113" y="78"/>
                  </a:cubicBezTo>
                  <a:cubicBezTo>
                    <a:pt x="104" y="91"/>
                    <a:pt x="92" y="102"/>
                    <a:pt x="79" y="111"/>
                  </a:cubicBezTo>
                  <a:cubicBezTo>
                    <a:pt x="73" y="116"/>
                    <a:pt x="66" y="120"/>
                    <a:pt x="59" y="124"/>
                  </a:cubicBezTo>
                  <a:cubicBezTo>
                    <a:pt x="53" y="128"/>
                    <a:pt x="47" y="131"/>
                    <a:pt x="41" y="134"/>
                  </a:cubicBezTo>
                  <a:cubicBezTo>
                    <a:pt x="36" y="137"/>
                    <a:pt x="31" y="140"/>
                    <a:pt x="28" y="145"/>
                  </a:cubicBezTo>
                  <a:cubicBezTo>
                    <a:pt x="27" y="146"/>
                    <a:pt x="28" y="147"/>
                    <a:pt x="28" y="147"/>
                  </a:cubicBezTo>
                  <a:cubicBezTo>
                    <a:pt x="51" y="159"/>
                    <a:pt x="81" y="149"/>
                    <a:pt x="101" y="135"/>
                  </a:cubicBezTo>
                  <a:cubicBezTo>
                    <a:pt x="110" y="129"/>
                    <a:pt x="118" y="120"/>
                    <a:pt x="125" y="111"/>
                  </a:cubicBezTo>
                  <a:cubicBezTo>
                    <a:pt x="133" y="101"/>
                    <a:pt x="140" y="89"/>
                    <a:pt x="144" y="77"/>
                  </a:cubicBezTo>
                  <a:cubicBezTo>
                    <a:pt x="149" y="66"/>
                    <a:pt x="151" y="54"/>
                    <a:pt x="149" y="42"/>
                  </a:cubicBezTo>
                  <a:cubicBezTo>
                    <a:pt x="148" y="41"/>
                    <a:pt x="147" y="40"/>
                    <a:pt x="146" y="41"/>
                  </a:cubicBezTo>
                  <a:cubicBezTo>
                    <a:pt x="142" y="46"/>
                    <a:pt x="141" y="52"/>
                    <a:pt x="139" y="58"/>
                  </a:cubicBezTo>
                  <a:cubicBezTo>
                    <a:pt x="137" y="65"/>
                    <a:pt x="135" y="71"/>
                    <a:pt x="131" y="77"/>
                  </a:cubicBezTo>
                  <a:cubicBezTo>
                    <a:pt x="123" y="90"/>
                    <a:pt x="114" y="101"/>
                    <a:pt x="102" y="111"/>
                  </a:cubicBezTo>
                  <a:cubicBezTo>
                    <a:pt x="91" y="121"/>
                    <a:pt x="76" y="128"/>
                    <a:pt x="62" y="133"/>
                  </a:cubicBezTo>
                  <a:cubicBezTo>
                    <a:pt x="54" y="136"/>
                    <a:pt x="46" y="138"/>
                    <a:pt x="39" y="139"/>
                  </a:cubicBezTo>
                  <a:cubicBezTo>
                    <a:pt x="31" y="140"/>
                    <a:pt x="23" y="141"/>
                    <a:pt x="15" y="145"/>
                  </a:cubicBezTo>
                  <a:cubicBezTo>
                    <a:pt x="15" y="145"/>
                    <a:pt x="14" y="146"/>
                    <a:pt x="15" y="147"/>
                  </a:cubicBezTo>
                  <a:cubicBezTo>
                    <a:pt x="19" y="154"/>
                    <a:pt x="26" y="157"/>
                    <a:pt x="34" y="157"/>
                  </a:cubicBezTo>
                  <a:cubicBezTo>
                    <a:pt x="44" y="159"/>
                    <a:pt x="54" y="157"/>
                    <a:pt x="63" y="155"/>
                  </a:cubicBezTo>
                  <a:cubicBezTo>
                    <a:pt x="79" y="152"/>
                    <a:pt x="95" y="146"/>
                    <a:pt x="108" y="137"/>
                  </a:cubicBezTo>
                  <a:cubicBezTo>
                    <a:pt x="121" y="128"/>
                    <a:pt x="132" y="118"/>
                    <a:pt x="141" y="106"/>
                  </a:cubicBezTo>
                  <a:cubicBezTo>
                    <a:pt x="148" y="97"/>
                    <a:pt x="157" y="83"/>
                    <a:pt x="151" y="72"/>
                  </a:cubicBezTo>
                  <a:cubicBezTo>
                    <a:pt x="151" y="71"/>
                    <a:pt x="150" y="71"/>
                    <a:pt x="149" y="71"/>
                  </a:cubicBezTo>
                  <a:cubicBezTo>
                    <a:pt x="143" y="78"/>
                    <a:pt x="138" y="87"/>
                    <a:pt x="133" y="95"/>
                  </a:cubicBezTo>
                  <a:cubicBezTo>
                    <a:pt x="127" y="104"/>
                    <a:pt x="120" y="111"/>
                    <a:pt x="112" y="117"/>
                  </a:cubicBezTo>
                  <a:cubicBezTo>
                    <a:pt x="94" y="130"/>
                    <a:pt x="73" y="135"/>
                    <a:pt x="52" y="137"/>
                  </a:cubicBezTo>
                  <a:cubicBezTo>
                    <a:pt x="51" y="137"/>
                    <a:pt x="51" y="140"/>
                    <a:pt x="53" y="140"/>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99" name="Freeform 45"/>
            <p:cNvSpPr>
              <a:spLocks noChangeArrowheads="1"/>
            </p:cNvSpPr>
            <p:nvPr/>
          </p:nvSpPr>
          <p:spPr bwMode="auto">
            <a:xfrm>
              <a:off x="4083" y="2541"/>
              <a:ext cx="336" cy="491"/>
            </a:xfrm>
            <a:custGeom>
              <a:avLst/>
              <a:gdLst>
                <a:gd name="T0" fmla="*/ 1085616 w 174"/>
                <a:gd name="T1" fmla="*/ 378870 h 254"/>
                <a:gd name="T2" fmla="*/ 819983 w 174"/>
                <a:gd name="T3" fmla="*/ 1995805 h 254"/>
                <a:gd name="T4" fmla="*/ 1042274 w 174"/>
                <a:gd name="T5" fmla="*/ 119555 h 254"/>
                <a:gd name="T6" fmla="*/ 1085616 w 174"/>
                <a:gd name="T7" fmla="*/ 1690463 h 254"/>
                <a:gd name="T8" fmla="*/ 1215486 w 174"/>
                <a:gd name="T9" fmla="*/ 1168124 h 254"/>
                <a:gd name="T10" fmla="*/ 1183017 w 174"/>
                <a:gd name="T11" fmla="*/ 294434 h 254"/>
                <a:gd name="T12" fmla="*/ 1074816 w 174"/>
                <a:gd name="T13" fmla="*/ 2104227 h 254"/>
                <a:gd name="T14" fmla="*/ 1226388 w 174"/>
                <a:gd name="T15" fmla="*/ 531181 h 254"/>
                <a:gd name="T16" fmla="*/ 1314115 w 174"/>
                <a:gd name="T17" fmla="*/ 569162 h 254"/>
                <a:gd name="T18" fmla="*/ 1131965 w 174"/>
                <a:gd name="T19" fmla="*/ 2258066 h 254"/>
                <a:gd name="T20" fmla="*/ 1226388 w 174"/>
                <a:gd name="T21" fmla="*/ 519435 h 254"/>
                <a:gd name="T22" fmla="*/ 1354551 w 174"/>
                <a:gd name="T23" fmla="*/ 1331316 h 254"/>
                <a:gd name="T24" fmla="*/ 1354551 w 174"/>
                <a:gd name="T25" fmla="*/ 805774 h 254"/>
                <a:gd name="T26" fmla="*/ 1382957 w 174"/>
                <a:gd name="T27" fmla="*/ 531181 h 254"/>
                <a:gd name="T28" fmla="*/ 1163692 w 174"/>
                <a:gd name="T29" fmla="*/ 2246321 h 254"/>
                <a:gd name="T30" fmla="*/ 1304091 w 174"/>
                <a:gd name="T31" fmla="*/ 163223 h 254"/>
                <a:gd name="T32" fmla="*/ 1483697 w 174"/>
                <a:gd name="T33" fmla="*/ 1941006 h 254"/>
                <a:gd name="T34" fmla="*/ 1411517 w 174"/>
                <a:gd name="T35" fmla="*/ 195994 h 254"/>
                <a:gd name="T36" fmla="*/ 1634489 w 174"/>
                <a:gd name="T37" fmla="*/ 1557618 h 254"/>
                <a:gd name="T38" fmla="*/ 1562429 w 174"/>
                <a:gd name="T39" fmla="*/ 1669392 h 254"/>
                <a:gd name="T40" fmla="*/ 1656934 w 174"/>
                <a:gd name="T41" fmla="*/ 1047788 h 254"/>
                <a:gd name="T42" fmla="*/ 1526948 w 174"/>
                <a:gd name="T43" fmla="*/ 2013761 h 254"/>
                <a:gd name="T44" fmla="*/ 1594241 w 174"/>
                <a:gd name="T45" fmla="*/ 590132 h 254"/>
                <a:gd name="T46" fmla="*/ 1694257 w 174"/>
                <a:gd name="T47" fmla="*/ 1546766 h 254"/>
                <a:gd name="T48" fmla="*/ 1594241 w 174"/>
                <a:gd name="T49" fmla="*/ 1900073 h 254"/>
                <a:gd name="T50" fmla="*/ 1516165 w 174"/>
                <a:gd name="T51" fmla="*/ 264552 h 254"/>
                <a:gd name="T52" fmla="*/ 958791 w 174"/>
                <a:gd name="T53" fmla="*/ 2330727 h 254"/>
                <a:gd name="T54" fmla="*/ 1111177 w 174"/>
                <a:gd name="T55" fmla="*/ 1680299 h 254"/>
                <a:gd name="T56" fmla="*/ 1344456 w 174"/>
                <a:gd name="T57" fmla="*/ 825350 h 254"/>
                <a:gd name="T58" fmla="*/ 774360 w 174"/>
                <a:gd name="T59" fmla="*/ 2177647 h 254"/>
                <a:gd name="T60" fmla="*/ 1344456 w 174"/>
                <a:gd name="T61" fmla="*/ 356275 h 254"/>
                <a:gd name="T62" fmla="*/ 701464 w 174"/>
                <a:gd name="T63" fmla="*/ 2561839 h 254"/>
                <a:gd name="T64" fmla="*/ 1464371 w 174"/>
                <a:gd name="T65" fmla="*/ 1578909 h 254"/>
                <a:gd name="T66" fmla="*/ 1551007 w 174"/>
                <a:gd name="T67" fmla="*/ 721360 h 254"/>
                <a:gd name="T68" fmla="*/ 1495316 w 174"/>
                <a:gd name="T69" fmla="*/ 2311267 h 254"/>
                <a:gd name="T70" fmla="*/ 1532571 w 174"/>
                <a:gd name="T71" fmla="*/ 326368 h 254"/>
                <a:gd name="T72" fmla="*/ 1504571 w 174"/>
                <a:gd name="T73" fmla="*/ 2074166 h 254"/>
                <a:gd name="T74" fmla="*/ 1701371 w 174"/>
                <a:gd name="T75" fmla="*/ 1353900 h 254"/>
                <a:gd name="T76" fmla="*/ 1583415 w 174"/>
                <a:gd name="T77" fmla="*/ 1168124 h 254"/>
                <a:gd name="T78" fmla="*/ 1671812 w 174"/>
                <a:gd name="T79" fmla="*/ 1374988 h 254"/>
                <a:gd name="T80" fmla="*/ 1432439 w 174"/>
                <a:gd name="T81" fmla="*/ 384917 h 254"/>
                <a:gd name="T82" fmla="*/ 1423151 w 174"/>
                <a:gd name="T83" fmla="*/ 2104227 h 254"/>
                <a:gd name="T84" fmla="*/ 1322399 w 174"/>
                <a:gd name="T85" fmla="*/ 142150 h 254"/>
                <a:gd name="T86" fmla="*/ 1172260 w 174"/>
                <a:gd name="T87" fmla="*/ 2279149 h 254"/>
                <a:gd name="T88" fmla="*/ 1411517 w 174"/>
                <a:gd name="T89" fmla="*/ 519435 h 254"/>
                <a:gd name="T90" fmla="*/ 1333605 w 174"/>
                <a:gd name="T91" fmla="*/ 1121313 h 254"/>
                <a:gd name="T92" fmla="*/ 1376992 w 174"/>
                <a:gd name="T93" fmla="*/ 1443242 h 254"/>
                <a:gd name="T94" fmla="*/ 1204075 w 174"/>
                <a:gd name="T95" fmla="*/ 557476 h 254"/>
                <a:gd name="T96" fmla="*/ 1100327 w 174"/>
                <a:gd name="T97" fmla="*/ 2267405 h 254"/>
                <a:gd name="T98" fmla="*/ 1376992 w 174"/>
                <a:gd name="T99" fmla="*/ 948017 h 254"/>
                <a:gd name="T100" fmla="*/ 1215486 w 174"/>
                <a:gd name="T101" fmla="*/ 688705 h 254"/>
                <a:gd name="T102" fmla="*/ 1142809 w 174"/>
                <a:gd name="T103" fmla="*/ 1941006 h 254"/>
                <a:gd name="T104" fmla="*/ 1193258 w 174"/>
                <a:gd name="T105" fmla="*/ 131242 h 254"/>
                <a:gd name="T106" fmla="*/ 1142809 w 174"/>
                <a:gd name="T107" fmla="*/ 1363250 h 254"/>
                <a:gd name="T108" fmla="*/ 1152907 w 174"/>
                <a:gd name="T109" fmla="*/ 1374988 h 254"/>
                <a:gd name="T110" fmla="*/ 1013648 w 174"/>
                <a:gd name="T111" fmla="*/ 111550 h 254"/>
                <a:gd name="T112" fmla="*/ 819983 w 174"/>
                <a:gd name="T113" fmla="*/ 1995805 h 254"/>
                <a:gd name="T114" fmla="*/ 1163692 w 174"/>
                <a:gd name="T115" fmla="*/ 490420 h 254"/>
                <a:gd name="T116" fmla="*/ 970407 w 174"/>
                <a:gd name="T117" fmla="*/ 1747743 h 2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74" h="254">
                  <a:moveTo>
                    <a:pt x="100" y="172"/>
                  </a:moveTo>
                  <a:cubicBezTo>
                    <a:pt x="103" y="146"/>
                    <a:pt x="107" y="119"/>
                    <a:pt x="107" y="93"/>
                  </a:cubicBezTo>
                  <a:cubicBezTo>
                    <a:pt x="107" y="84"/>
                    <a:pt x="106" y="74"/>
                    <a:pt x="106" y="65"/>
                  </a:cubicBezTo>
                  <a:cubicBezTo>
                    <a:pt x="106" y="56"/>
                    <a:pt x="106" y="45"/>
                    <a:pt x="110" y="37"/>
                  </a:cubicBezTo>
                  <a:cubicBezTo>
                    <a:pt x="110" y="37"/>
                    <a:pt x="109" y="37"/>
                    <a:pt x="108" y="37"/>
                  </a:cubicBezTo>
                  <a:cubicBezTo>
                    <a:pt x="115" y="42"/>
                    <a:pt x="114" y="53"/>
                    <a:pt x="114" y="60"/>
                  </a:cubicBezTo>
                  <a:cubicBezTo>
                    <a:pt x="113" y="71"/>
                    <a:pt x="111" y="82"/>
                    <a:pt x="108" y="92"/>
                  </a:cubicBezTo>
                  <a:cubicBezTo>
                    <a:pt x="106" y="101"/>
                    <a:pt x="104" y="110"/>
                    <a:pt x="102" y="120"/>
                  </a:cubicBezTo>
                  <a:cubicBezTo>
                    <a:pt x="98" y="137"/>
                    <a:pt x="95" y="154"/>
                    <a:pt x="90" y="170"/>
                  </a:cubicBezTo>
                  <a:cubicBezTo>
                    <a:pt x="88" y="179"/>
                    <a:pt x="85" y="187"/>
                    <a:pt x="82" y="196"/>
                  </a:cubicBezTo>
                  <a:cubicBezTo>
                    <a:pt x="83" y="196"/>
                    <a:pt x="83" y="196"/>
                    <a:pt x="84" y="197"/>
                  </a:cubicBezTo>
                  <a:cubicBezTo>
                    <a:pt x="95" y="165"/>
                    <a:pt x="104" y="133"/>
                    <a:pt x="107" y="100"/>
                  </a:cubicBezTo>
                  <a:cubicBezTo>
                    <a:pt x="109" y="83"/>
                    <a:pt x="108" y="65"/>
                    <a:pt x="107" y="47"/>
                  </a:cubicBezTo>
                  <a:cubicBezTo>
                    <a:pt x="107" y="41"/>
                    <a:pt x="106" y="34"/>
                    <a:pt x="105" y="28"/>
                  </a:cubicBezTo>
                  <a:cubicBezTo>
                    <a:pt x="105" y="23"/>
                    <a:pt x="104" y="17"/>
                    <a:pt x="104" y="12"/>
                  </a:cubicBezTo>
                  <a:cubicBezTo>
                    <a:pt x="104" y="9"/>
                    <a:pt x="104" y="5"/>
                    <a:pt x="107" y="3"/>
                  </a:cubicBezTo>
                  <a:cubicBezTo>
                    <a:pt x="107" y="2"/>
                    <a:pt x="106" y="2"/>
                    <a:pt x="105" y="2"/>
                  </a:cubicBezTo>
                  <a:cubicBezTo>
                    <a:pt x="111" y="15"/>
                    <a:pt x="113" y="30"/>
                    <a:pt x="114" y="44"/>
                  </a:cubicBezTo>
                  <a:cubicBezTo>
                    <a:pt x="115" y="60"/>
                    <a:pt x="115" y="75"/>
                    <a:pt x="114" y="91"/>
                  </a:cubicBezTo>
                  <a:cubicBezTo>
                    <a:pt x="113" y="116"/>
                    <a:pt x="113" y="141"/>
                    <a:pt x="108" y="166"/>
                  </a:cubicBezTo>
                  <a:cubicBezTo>
                    <a:pt x="105" y="178"/>
                    <a:pt x="100" y="191"/>
                    <a:pt x="91" y="200"/>
                  </a:cubicBezTo>
                  <a:cubicBezTo>
                    <a:pt x="92" y="200"/>
                    <a:pt x="93" y="200"/>
                    <a:pt x="93" y="200"/>
                  </a:cubicBezTo>
                  <a:cubicBezTo>
                    <a:pt x="93" y="194"/>
                    <a:pt x="96" y="187"/>
                    <a:pt x="99" y="182"/>
                  </a:cubicBezTo>
                  <a:cubicBezTo>
                    <a:pt x="103" y="175"/>
                    <a:pt x="106" y="169"/>
                    <a:pt x="108" y="162"/>
                  </a:cubicBezTo>
                  <a:cubicBezTo>
                    <a:pt x="114" y="147"/>
                    <a:pt x="119" y="132"/>
                    <a:pt x="121" y="115"/>
                  </a:cubicBezTo>
                  <a:cubicBezTo>
                    <a:pt x="124" y="102"/>
                    <a:pt x="125" y="88"/>
                    <a:pt x="126" y="74"/>
                  </a:cubicBezTo>
                  <a:cubicBezTo>
                    <a:pt x="127" y="59"/>
                    <a:pt x="128" y="45"/>
                    <a:pt x="126" y="30"/>
                  </a:cubicBezTo>
                  <a:cubicBezTo>
                    <a:pt x="125" y="21"/>
                    <a:pt x="123" y="13"/>
                    <a:pt x="119" y="5"/>
                  </a:cubicBezTo>
                  <a:cubicBezTo>
                    <a:pt x="118" y="3"/>
                    <a:pt x="116" y="4"/>
                    <a:pt x="116" y="5"/>
                  </a:cubicBezTo>
                  <a:cubicBezTo>
                    <a:pt x="116" y="13"/>
                    <a:pt x="117" y="21"/>
                    <a:pt x="118" y="29"/>
                  </a:cubicBezTo>
                  <a:cubicBezTo>
                    <a:pt x="120" y="38"/>
                    <a:pt x="121" y="46"/>
                    <a:pt x="121" y="55"/>
                  </a:cubicBezTo>
                  <a:cubicBezTo>
                    <a:pt x="123" y="73"/>
                    <a:pt x="123" y="91"/>
                    <a:pt x="123" y="109"/>
                  </a:cubicBezTo>
                  <a:cubicBezTo>
                    <a:pt x="123" y="127"/>
                    <a:pt x="121" y="145"/>
                    <a:pt x="119" y="162"/>
                  </a:cubicBezTo>
                  <a:cubicBezTo>
                    <a:pt x="117" y="170"/>
                    <a:pt x="116" y="178"/>
                    <a:pt x="113" y="186"/>
                  </a:cubicBezTo>
                  <a:cubicBezTo>
                    <a:pt x="111" y="193"/>
                    <a:pt x="109" y="200"/>
                    <a:pt x="107" y="207"/>
                  </a:cubicBezTo>
                  <a:cubicBezTo>
                    <a:pt x="107" y="209"/>
                    <a:pt x="107" y="211"/>
                    <a:pt x="107" y="213"/>
                  </a:cubicBezTo>
                  <a:cubicBezTo>
                    <a:pt x="107" y="215"/>
                    <a:pt x="109" y="215"/>
                    <a:pt x="110" y="214"/>
                  </a:cubicBezTo>
                  <a:cubicBezTo>
                    <a:pt x="124" y="188"/>
                    <a:pt x="127" y="157"/>
                    <a:pt x="127" y="129"/>
                  </a:cubicBezTo>
                  <a:cubicBezTo>
                    <a:pt x="127" y="112"/>
                    <a:pt x="126" y="96"/>
                    <a:pt x="125" y="79"/>
                  </a:cubicBezTo>
                  <a:cubicBezTo>
                    <a:pt x="124" y="70"/>
                    <a:pt x="124" y="61"/>
                    <a:pt x="122" y="52"/>
                  </a:cubicBezTo>
                  <a:cubicBezTo>
                    <a:pt x="122" y="45"/>
                    <a:pt x="119" y="38"/>
                    <a:pt x="119" y="30"/>
                  </a:cubicBezTo>
                  <a:cubicBezTo>
                    <a:pt x="119" y="27"/>
                    <a:pt x="119" y="25"/>
                    <a:pt x="120" y="22"/>
                  </a:cubicBezTo>
                  <a:cubicBezTo>
                    <a:pt x="119" y="22"/>
                    <a:pt x="118" y="23"/>
                    <a:pt x="118" y="23"/>
                  </a:cubicBezTo>
                  <a:cubicBezTo>
                    <a:pt x="123" y="26"/>
                    <a:pt x="125" y="32"/>
                    <a:pt x="127" y="38"/>
                  </a:cubicBezTo>
                  <a:cubicBezTo>
                    <a:pt x="128" y="44"/>
                    <a:pt x="130" y="50"/>
                    <a:pt x="131" y="56"/>
                  </a:cubicBezTo>
                  <a:cubicBezTo>
                    <a:pt x="134" y="74"/>
                    <a:pt x="134" y="92"/>
                    <a:pt x="134" y="109"/>
                  </a:cubicBezTo>
                  <a:cubicBezTo>
                    <a:pt x="133" y="127"/>
                    <a:pt x="132" y="144"/>
                    <a:pt x="130" y="161"/>
                  </a:cubicBezTo>
                  <a:cubicBezTo>
                    <a:pt x="128" y="176"/>
                    <a:pt x="124" y="190"/>
                    <a:pt x="120" y="205"/>
                  </a:cubicBezTo>
                  <a:cubicBezTo>
                    <a:pt x="118" y="211"/>
                    <a:pt x="116" y="218"/>
                    <a:pt x="111" y="222"/>
                  </a:cubicBezTo>
                  <a:cubicBezTo>
                    <a:pt x="111" y="222"/>
                    <a:pt x="112" y="222"/>
                    <a:pt x="113" y="222"/>
                  </a:cubicBezTo>
                  <a:cubicBezTo>
                    <a:pt x="110" y="217"/>
                    <a:pt x="113" y="209"/>
                    <a:pt x="115" y="204"/>
                  </a:cubicBezTo>
                  <a:cubicBezTo>
                    <a:pt x="117" y="196"/>
                    <a:pt x="118" y="189"/>
                    <a:pt x="119" y="181"/>
                  </a:cubicBezTo>
                  <a:cubicBezTo>
                    <a:pt x="122" y="164"/>
                    <a:pt x="125" y="147"/>
                    <a:pt x="126" y="130"/>
                  </a:cubicBezTo>
                  <a:cubicBezTo>
                    <a:pt x="127" y="112"/>
                    <a:pt x="126" y="95"/>
                    <a:pt x="125" y="77"/>
                  </a:cubicBezTo>
                  <a:cubicBezTo>
                    <a:pt x="124" y="68"/>
                    <a:pt x="123" y="59"/>
                    <a:pt x="122" y="51"/>
                  </a:cubicBezTo>
                  <a:cubicBezTo>
                    <a:pt x="121" y="43"/>
                    <a:pt x="119" y="36"/>
                    <a:pt x="117" y="28"/>
                  </a:cubicBezTo>
                  <a:cubicBezTo>
                    <a:pt x="116" y="23"/>
                    <a:pt x="115" y="17"/>
                    <a:pt x="116" y="11"/>
                  </a:cubicBezTo>
                  <a:cubicBezTo>
                    <a:pt x="115" y="11"/>
                    <a:pt x="115" y="12"/>
                    <a:pt x="114" y="12"/>
                  </a:cubicBezTo>
                  <a:cubicBezTo>
                    <a:pt x="131" y="34"/>
                    <a:pt x="134" y="64"/>
                    <a:pt x="135" y="91"/>
                  </a:cubicBezTo>
                  <a:cubicBezTo>
                    <a:pt x="136" y="104"/>
                    <a:pt x="135" y="117"/>
                    <a:pt x="135" y="131"/>
                  </a:cubicBezTo>
                  <a:cubicBezTo>
                    <a:pt x="134" y="146"/>
                    <a:pt x="134" y="161"/>
                    <a:pt x="131" y="176"/>
                  </a:cubicBezTo>
                  <a:cubicBezTo>
                    <a:pt x="129" y="195"/>
                    <a:pt x="124" y="213"/>
                    <a:pt x="116" y="229"/>
                  </a:cubicBezTo>
                  <a:cubicBezTo>
                    <a:pt x="117" y="230"/>
                    <a:pt x="117" y="230"/>
                    <a:pt x="118" y="230"/>
                  </a:cubicBezTo>
                  <a:cubicBezTo>
                    <a:pt x="118" y="196"/>
                    <a:pt x="130" y="164"/>
                    <a:pt x="134" y="131"/>
                  </a:cubicBezTo>
                  <a:cubicBezTo>
                    <a:pt x="136" y="114"/>
                    <a:pt x="136" y="97"/>
                    <a:pt x="135" y="79"/>
                  </a:cubicBezTo>
                  <a:cubicBezTo>
                    <a:pt x="135" y="71"/>
                    <a:pt x="134" y="62"/>
                    <a:pt x="133" y="53"/>
                  </a:cubicBezTo>
                  <a:cubicBezTo>
                    <a:pt x="132" y="45"/>
                    <a:pt x="131" y="38"/>
                    <a:pt x="130" y="30"/>
                  </a:cubicBezTo>
                  <a:cubicBezTo>
                    <a:pt x="129" y="24"/>
                    <a:pt x="128" y="18"/>
                    <a:pt x="130" y="12"/>
                  </a:cubicBezTo>
                  <a:cubicBezTo>
                    <a:pt x="129" y="12"/>
                    <a:pt x="128" y="12"/>
                    <a:pt x="127" y="12"/>
                  </a:cubicBezTo>
                  <a:cubicBezTo>
                    <a:pt x="136" y="23"/>
                    <a:pt x="136" y="39"/>
                    <a:pt x="138" y="52"/>
                  </a:cubicBezTo>
                  <a:cubicBezTo>
                    <a:pt x="141" y="69"/>
                    <a:pt x="143" y="87"/>
                    <a:pt x="144" y="104"/>
                  </a:cubicBezTo>
                  <a:cubicBezTo>
                    <a:pt x="144" y="117"/>
                    <a:pt x="143" y="130"/>
                    <a:pt x="143" y="143"/>
                  </a:cubicBezTo>
                  <a:cubicBezTo>
                    <a:pt x="142" y="153"/>
                    <a:pt x="141" y="163"/>
                    <a:pt x="140" y="174"/>
                  </a:cubicBezTo>
                  <a:cubicBezTo>
                    <a:pt x="138" y="184"/>
                    <a:pt x="136" y="193"/>
                    <a:pt x="132" y="203"/>
                  </a:cubicBezTo>
                  <a:cubicBezTo>
                    <a:pt x="129" y="210"/>
                    <a:pt x="124" y="217"/>
                    <a:pt x="116" y="221"/>
                  </a:cubicBezTo>
                  <a:cubicBezTo>
                    <a:pt x="117" y="222"/>
                    <a:pt x="118" y="222"/>
                    <a:pt x="118" y="223"/>
                  </a:cubicBezTo>
                  <a:cubicBezTo>
                    <a:pt x="122" y="190"/>
                    <a:pt x="137" y="160"/>
                    <a:pt x="141" y="127"/>
                  </a:cubicBezTo>
                  <a:cubicBezTo>
                    <a:pt x="146" y="93"/>
                    <a:pt x="137" y="58"/>
                    <a:pt x="133" y="24"/>
                  </a:cubicBezTo>
                  <a:cubicBezTo>
                    <a:pt x="133" y="21"/>
                    <a:pt x="133" y="18"/>
                    <a:pt x="133" y="15"/>
                  </a:cubicBezTo>
                  <a:cubicBezTo>
                    <a:pt x="132" y="15"/>
                    <a:pt x="131" y="15"/>
                    <a:pt x="130" y="16"/>
                  </a:cubicBezTo>
                  <a:cubicBezTo>
                    <a:pt x="146" y="40"/>
                    <a:pt x="151" y="71"/>
                    <a:pt x="154" y="99"/>
                  </a:cubicBezTo>
                  <a:cubicBezTo>
                    <a:pt x="157" y="126"/>
                    <a:pt x="160" y="153"/>
                    <a:pt x="155" y="179"/>
                  </a:cubicBezTo>
                  <a:cubicBezTo>
                    <a:pt x="152" y="190"/>
                    <a:pt x="149" y="200"/>
                    <a:pt x="142" y="209"/>
                  </a:cubicBezTo>
                  <a:cubicBezTo>
                    <a:pt x="143" y="209"/>
                    <a:pt x="144" y="209"/>
                    <a:pt x="145" y="210"/>
                  </a:cubicBezTo>
                  <a:cubicBezTo>
                    <a:pt x="143" y="204"/>
                    <a:pt x="146" y="197"/>
                    <a:pt x="148" y="191"/>
                  </a:cubicBezTo>
                  <a:cubicBezTo>
                    <a:pt x="151" y="185"/>
                    <a:pt x="152" y="178"/>
                    <a:pt x="154" y="171"/>
                  </a:cubicBezTo>
                  <a:cubicBezTo>
                    <a:pt x="158" y="154"/>
                    <a:pt x="160" y="137"/>
                    <a:pt x="160" y="120"/>
                  </a:cubicBezTo>
                  <a:cubicBezTo>
                    <a:pt x="160" y="103"/>
                    <a:pt x="158" y="85"/>
                    <a:pt x="154" y="68"/>
                  </a:cubicBezTo>
                  <a:cubicBezTo>
                    <a:pt x="152" y="60"/>
                    <a:pt x="150" y="52"/>
                    <a:pt x="148" y="44"/>
                  </a:cubicBezTo>
                  <a:cubicBezTo>
                    <a:pt x="146" y="35"/>
                    <a:pt x="143" y="28"/>
                    <a:pt x="141" y="19"/>
                  </a:cubicBezTo>
                  <a:cubicBezTo>
                    <a:pt x="141" y="18"/>
                    <a:pt x="141" y="16"/>
                    <a:pt x="141" y="14"/>
                  </a:cubicBezTo>
                  <a:cubicBezTo>
                    <a:pt x="140" y="15"/>
                    <a:pt x="139" y="15"/>
                    <a:pt x="139" y="15"/>
                  </a:cubicBezTo>
                  <a:cubicBezTo>
                    <a:pt x="148" y="27"/>
                    <a:pt x="150" y="43"/>
                    <a:pt x="153" y="57"/>
                  </a:cubicBezTo>
                  <a:cubicBezTo>
                    <a:pt x="158" y="75"/>
                    <a:pt x="161" y="93"/>
                    <a:pt x="163" y="111"/>
                  </a:cubicBezTo>
                  <a:cubicBezTo>
                    <a:pt x="164" y="125"/>
                    <a:pt x="164" y="139"/>
                    <a:pt x="163" y="153"/>
                  </a:cubicBezTo>
                  <a:cubicBezTo>
                    <a:pt x="162" y="167"/>
                    <a:pt x="160" y="180"/>
                    <a:pt x="154" y="192"/>
                  </a:cubicBezTo>
                  <a:cubicBezTo>
                    <a:pt x="151" y="198"/>
                    <a:pt x="148" y="203"/>
                    <a:pt x="144" y="208"/>
                  </a:cubicBezTo>
                  <a:cubicBezTo>
                    <a:pt x="145" y="208"/>
                    <a:pt x="146" y="208"/>
                    <a:pt x="147" y="208"/>
                  </a:cubicBezTo>
                  <a:cubicBezTo>
                    <a:pt x="146" y="201"/>
                    <a:pt x="149" y="194"/>
                    <a:pt x="151" y="187"/>
                  </a:cubicBezTo>
                  <a:cubicBezTo>
                    <a:pt x="153" y="179"/>
                    <a:pt x="154" y="171"/>
                    <a:pt x="156" y="164"/>
                  </a:cubicBezTo>
                  <a:cubicBezTo>
                    <a:pt x="158" y="147"/>
                    <a:pt x="160" y="131"/>
                    <a:pt x="161" y="114"/>
                  </a:cubicBezTo>
                  <a:cubicBezTo>
                    <a:pt x="162" y="81"/>
                    <a:pt x="157" y="49"/>
                    <a:pt x="149" y="17"/>
                  </a:cubicBezTo>
                  <a:cubicBezTo>
                    <a:pt x="148" y="17"/>
                    <a:pt x="148" y="17"/>
                    <a:pt x="147" y="18"/>
                  </a:cubicBezTo>
                  <a:cubicBezTo>
                    <a:pt x="155" y="30"/>
                    <a:pt x="158" y="45"/>
                    <a:pt x="160" y="59"/>
                  </a:cubicBezTo>
                  <a:cubicBezTo>
                    <a:pt x="163" y="73"/>
                    <a:pt x="163" y="88"/>
                    <a:pt x="165" y="103"/>
                  </a:cubicBezTo>
                  <a:cubicBezTo>
                    <a:pt x="166" y="119"/>
                    <a:pt x="168" y="135"/>
                    <a:pt x="167" y="152"/>
                  </a:cubicBezTo>
                  <a:cubicBezTo>
                    <a:pt x="167" y="164"/>
                    <a:pt x="166" y="177"/>
                    <a:pt x="163" y="189"/>
                  </a:cubicBezTo>
                  <a:cubicBezTo>
                    <a:pt x="162" y="194"/>
                    <a:pt x="161" y="200"/>
                    <a:pt x="158" y="204"/>
                  </a:cubicBezTo>
                  <a:cubicBezTo>
                    <a:pt x="157" y="205"/>
                    <a:pt x="155" y="208"/>
                    <a:pt x="154" y="206"/>
                  </a:cubicBezTo>
                  <a:cubicBezTo>
                    <a:pt x="152" y="203"/>
                    <a:pt x="152" y="200"/>
                    <a:pt x="152" y="198"/>
                  </a:cubicBezTo>
                  <a:cubicBezTo>
                    <a:pt x="152" y="194"/>
                    <a:pt x="153" y="190"/>
                    <a:pt x="153" y="186"/>
                  </a:cubicBezTo>
                  <a:cubicBezTo>
                    <a:pt x="154" y="177"/>
                    <a:pt x="156" y="168"/>
                    <a:pt x="158" y="159"/>
                  </a:cubicBezTo>
                  <a:cubicBezTo>
                    <a:pt x="159" y="152"/>
                    <a:pt x="160" y="146"/>
                    <a:pt x="161" y="139"/>
                  </a:cubicBezTo>
                  <a:cubicBezTo>
                    <a:pt x="163" y="121"/>
                    <a:pt x="163" y="103"/>
                    <a:pt x="162" y="85"/>
                  </a:cubicBezTo>
                  <a:cubicBezTo>
                    <a:pt x="161" y="76"/>
                    <a:pt x="160" y="67"/>
                    <a:pt x="159" y="58"/>
                  </a:cubicBezTo>
                  <a:cubicBezTo>
                    <a:pt x="157" y="49"/>
                    <a:pt x="155" y="41"/>
                    <a:pt x="156" y="32"/>
                  </a:cubicBezTo>
                  <a:cubicBezTo>
                    <a:pt x="155" y="32"/>
                    <a:pt x="154" y="32"/>
                    <a:pt x="153" y="33"/>
                  </a:cubicBezTo>
                  <a:cubicBezTo>
                    <a:pt x="161" y="44"/>
                    <a:pt x="164" y="57"/>
                    <a:pt x="166" y="71"/>
                  </a:cubicBezTo>
                  <a:cubicBezTo>
                    <a:pt x="169" y="85"/>
                    <a:pt x="170" y="99"/>
                    <a:pt x="170" y="113"/>
                  </a:cubicBezTo>
                  <a:cubicBezTo>
                    <a:pt x="170" y="126"/>
                    <a:pt x="169" y="139"/>
                    <a:pt x="169" y="152"/>
                  </a:cubicBezTo>
                  <a:cubicBezTo>
                    <a:pt x="168" y="166"/>
                    <a:pt x="167" y="179"/>
                    <a:pt x="164" y="192"/>
                  </a:cubicBezTo>
                  <a:cubicBezTo>
                    <a:pt x="161" y="204"/>
                    <a:pt x="157" y="216"/>
                    <a:pt x="149" y="225"/>
                  </a:cubicBezTo>
                  <a:cubicBezTo>
                    <a:pt x="150" y="226"/>
                    <a:pt x="150" y="226"/>
                    <a:pt x="151" y="226"/>
                  </a:cubicBezTo>
                  <a:cubicBezTo>
                    <a:pt x="148" y="221"/>
                    <a:pt x="152" y="213"/>
                    <a:pt x="154" y="209"/>
                  </a:cubicBezTo>
                  <a:cubicBezTo>
                    <a:pt x="156" y="202"/>
                    <a:pt x="158" y="194"/>
                    <a:pt x="159" y="187"/>
                  </a:cubicBezTo>
                  <a:cubicBezTo>
                    <a:pt x="162" y="170"/>
                    <a:pt x="163" y="153"/>
                    <a:pt x="163" y="136"/>
                  </a:cubicBezTo>
                  <a:cubicBezTo>
                    <a:pt x="164" y="119"/>
                    <a:pt x="162" y="101"/>
                    <a:pt x="160" y="83"/>
                  </a:cubicBezTo>
                  <a:cubicBezTo>
                    <a:pt x="159" y="75"/>
                    <a:pt x="157" y="66"/>
                    <a:pt x="156" y="57"/>
                  </a:cubicBezTo>
                  <a:cubicBezTo>
                    <a:pt x="154" y="50"/>
                    <a:pt x="152" y="43"/>
                    <a:pt x="151" y="35"/>
                  </a:cubicBezTo>
                  <a:cubicBezTo>
                    <a:pt x="151" y="32"/>
                    <a:pt x="151" y="29"/>
                    <a:pt x="151" y="26"/>
                  </a:cubicBezTo>
                  <a:cubicBezTo>
                    <a:pt x="150" y="26"/>
                    <a:pt x="149" y="26"/>
                    <a:pt x="148" y="26"/>
                  </a:cubicBezTo>
                  <a:cubicBezTo>
                    <a:pt x="155" y="59"/>
                    <a:pt x="154" y="93"/>
                    <a:pt x="149" y="126"/>
                  </a:cubicBezTo>
                  <a:cubicBezTo>
                    <a:pt x="147" y="142"/>
                    <a:pt x="144" y="158"/>
                    <a:pt x="138" y="172"/>
                  </a:cubicBezTo>
                  <a:cubicBezTo>
                    <a:pt x="133" y="185"/>
                    <a:pt x="125" y="197"/>
                    <a:pt x="117" y="207"/>
                  </a:cubicBezTo>
                  <a:cubicBezTo>
                    <a:pt x="110" y="215"/>
                    <a:pt x="103" y="222"/>
                    <a:pt x="96" y="229"/>
                  </a:cubicBezTo>
                  <a:cubicBezTo>
                    <a:pt x="88" y="237"/>
                    <a:pt x="81" y="246"/>
                    <a:pt x="71" y="251"/>
                  </a:cubicBezTo>
                  <a:cubicBezTo>
                    <a:pt x="71" y="251"/>
                    <a:pt x="72" y="252"/>
                    <a:pt x="72" y="252"/>
                  </a:cubicBezTo>
                  <a:cubicBezTo>
                    <a:pt x="73" y="245"/>
                    <a:pt x="78" y="238"/>
                    <a:pt x="81" y="231"/>
                  </a:cubicBezTo>
                  <a:cubicBezTo>
                    <a:pt x="85" y="224"/>
                    <a:pt x="89" y="218"/>
                    <a:pt x="92" y="211"/>
                  </a:cubicBezTo>
                  <a:cubicBezTo>
                    <a:pt x="99" y="196"/>
                    <a:pt x="106" y="181"/>
                    <a:pt x="111" y="165"/>
                  </a:cubicBezTo>
                  <a:cubicBezTo>
                    <a:pt x="117" y="149"/>
                    <a:pt x="121" y="132"/>
                    <a:pt x="124" y="115"/>
                  </a:cubicBezTo>
                  <a:cubicBezTo>
                    <a:pt x="127" y="99"/>
                    <a:pt x="130" y="82"/>
                    <a:pt x="131" y="65"/>
                  </a:cubicBezTo>
                  <a:cubicBezTo>
                    <a:pt x="132" y="55"/>
                    <a:pt x="132" y="45"/>
                    <a:pt x="136" y="36"/>
                  </a:cubicBezTo>
                  <a:cubicBezTo>
                    <a:pt x="135" y="36"/>
                    <a:pt x="135" y="36"/>
                    <a:pt x="134" y="36"/>
                  </a:cubicBezTo>
                  <a:cubicBezTo>
                    <a:pt x="142" y="49"/>
                    <a:pt x="136" y="67"/>
                    <a:pt x="134" y="81"/>
                  </a:cubicBezTo>
                  <a:cubicBezTo>
                    <a:pt x="132" y="96"/>
                    <a:pt x="130" y="112"/>
                    <a:pt x="126" y="127"/>
                  </a:cubicBezTo>
                  <a:cubicBezTo>
                    <a:pt x="118" y="157"/>
                    <a:pt x="104" y="185"/>
                    <a:pt x="82" y="206"/>
                  </a:cubicBezTo>
                  <a:cubicBezTo>
                    <a:pt x="59" y="227"/>
                    <a:pt x="31" y="239"/>
                    <a:pt x="2" y="245"/>
                  </a:cubicBezTo>
                  <a:cubicBezTo>
                    <a:pt x="0" y="246"/>
                    <a:pt x="0" y="248"/>
                    <a:pt x="2" y="248"/>
                  </a:cubicBezTo>
                  <a:cubicBezTo>
                    <a:pt x="29" y="242"/>
                    <a:pt x="55" y="231"/>
                    <a:pt x="77" y="214"/>
                  </a:cubicBezTo>
                  <a:cubicBezTo>
                    <a:pt x="100" y="195"/>
                    <a:pt x="115" y="170"/>
                    <a:pt x="124" y="142"/>
                  </a:cubicBezTo>
                  <a:cubicBezTo>
                    <a:pt x="130" y="124"/>
                    <a:pt x="134" y="105"/>
                    <a:pt x="137" y="86"/>
                  </a:cubicBezTo>
                  <a:cubicBezTo>
                    <a:pt x="138" y="77"/>
                    <a:pt x="139" y="68"/>
                    <a:pt x="140" y="59"/>
                  </a:cubicBezTo>
                  <a:cubicBezTo>
                    <a:pt x="141" y="51"/>
                    <a:pt x="141" y="42"/>
                    <a:pt x="136" y="34"/>
                  </a:cubicBezTo>
                  <a:cubicBezTo>
                    <a:pt x="136" y="33"/>
                    <a:pt x="134" y="34"/>
                    <a:pt x="134" y="35"/>
                  </a:cubicBezTo>
                  <a:cubicBezTo>
                    <a:pt x="128" y="49"/>
                    <a:pt x="129" y="65"/>
                    <a:pt x="127" y="80"/>
                  </a:cubicBezTo>
                  <a:cubicBezTo>
                    <a:pt x="125" y="97"/>
                    <a:pt x="122" y="114"/>
                    <a:pt x="118" y="131"/>
                  </a:cubicBezTo>
                  <a:cubicBezTo>
                    <a:pt x="114" y="148"/>
                    <a:pt x="109" y="165"/>
                    <a:pt x="103" y="181"/>
                  </a:cubicBezTo>
                  <a:cubicBezTo>
                    <a:pt x="97" y="196"/>
                    <a:pt x="90" y="211"/>
                    <a:pt x="81" y="226"/>
                  </a:cubicBezTo>
                  <a:cubicBezTo>
                    <a:pt x="77" y="234"/>
                    <a:pt x="71" y="242"/>
                    <a:pt x="70" y="252"/>
                  </a:cubicBezTo>
                  <a:cubicBezTo>
                    <a:pt x="70" y="253"/>
                    <a:pt x="71" y="254"/>
                    <a:pt x="72" y="253"/>
                  </a:cubicBezTo>
                  <a:cubicBezTo>
                    <a:pt x="78" y="250"/>
                    <a:pt x="84" y="245"/>
                    <a:pt x="89" y="240"/>
                  </a:cubicBezTo>
                  <a:cubicBezTo>
                    <a:pt x="95" y="235"/>
                    <a:pt x="100" y="230"/>
                    <a:pt x="105" y="224"/>
                  </a:cubicBezTo>
                  <a:cubicBezTo>
                    <a:pt x="115" y="215"/>
                    <a:pt x="123" y="204"/>
                    <a:pt x="131" y="193"/>
                  </a:cubicBezTo>
                  <a:cubicBezTo>
                    <a:pt x="138" y="181"/>
                    <a:pt x="143" y="168"/>
                    <a:pt x="146" y="155"/>
                  </a:cubicBezTo>
                  <a:cubicBezTo>
                    <a:pt x="150" y="139"/>
                    <a:pt x="153" y="122"/>
                    <a:pt x="154" y="106"/>
                  </a:cubicBezTo>
                  <a:cubicBezTo>
                    <a:pt x="157" y="79"/>
                    <a:pt x="156" y="52"/>
                    <a:pt x="151" y="26"/>
                  </a:cubicBezTo>
                  <a:cubicBezTo>
                    <a:pt x="151" y="25"/>
                    <a:pt x="149" y="24"/>
                    <a:pt x="148" y="26"/>
                  </a:cubicBezTo>
                  <a:cubicBezTo>
                    <a:pt x="147" y="33"/>
                    <a:pt x="149" y="40"/>
                    <a:pt x="151" y="47"/>
                  </a:cubicBezTo>
                  <a:cubicBezTo>
                    <a:pt x="153" y="55"/>
                    <a:pt x="154" y="63"/>
                    <a:pt x="155" y="71"/>
                  </a:cubicBezTo>
                  <a:cubicBezTo>
                    <a:pt x="158" y="89"/>
                    <a:pt x="160" y="107"/>
                    <a:pt x="161" y="125"/>
                  </a:cubicBezTo>
                  <a:cubicBezTo>
                    <a:pt x="161" y="142"/>
                    <a:pt x="160" y="159"/>
                    <a:pt x="158" y="177"/>
                  </a:cubicBezTo>
                  <a:cubicBezTo>
                    <a:pt x="157" y="185"/>
                    <a:pt x="155" y="193"/>
                    <a:pt x="153" y="202"/>
                  </a:cubicBezTo>
                  <a:cubicBezTo>
                    <a:pt x="152" y="208"/>
                    <a:pt x="149" y="213"/>
                    <a:pt x="148" y="219"/>
                  </a:cubicBezTo>
                  <a:cubicBezTo>
                    <a:pt x="147" y="222"/>
                    <a:pt x="147" y="224"/>
                    <a:pt x="149" y="227"/>
                  </a:cubicBezTo>
                  <a:cubicBezTo>
                    <a:pt x="149" y="228"/>
                    <a:pt x="150" y="228"/>
                    <a:pt x="151" y="227"/>
                  </a:cubicBezTo>
                  <a:cubicBezTo>
                    <a:pt x="168" y="207"/>
                    <a:pt x="170" y="178"/>
                    <a:pt x="171" y="153"/>
                  </a:cubicBezTo>
                  <a:cubicBezTo>
                    <a:pt x="173" y="127"/>
                    <a:pt x="174" y="99"/>
                    <a:pt x="170" y="73"/>
                  </a:cubicBezTo>
                  <a:cubicBezTo>
                    <a:pt x="167" y="58"/>
                    <a:pt x="163" y="44"/>
                    <a:pt x="156" y="31"/>
                  </a:cubicBezTo>
                  <a:cubicBezTo>
                    <a:pt x="155" y="30"/>
                    <a:pt x="153" y="30"/>
                    <a:pt x="153" y="32"/>
                  </a:cubicBezTo>
                  <a:cubicBezTo>
                    <a:pt x="153" y="39"/>
                    <a:pt x="154" y="47"/>
                    <a:pt x="155" y="55"/>
                  </a:cubicBezTo>
                  <a:cubicBezTo>
                    <a:pt x="157" y="63"/>
                    <a:pt x="158" y="71"/>
                    <a:pt x="159" y="79"/>
                  </a:cubicBezTo>
                  <a:cubicBezTo>
                    <a:pt x="160" y="96"/>
                    <a:pt x="160" y="114"/>
                    <a:pt x="159" y="131"/>
                  </a:cubicBezTo>
                  <a:cubicBezTo>
                    <a:pt x="158" y="148"/>
                    <a:pt x="153" y="165"/>
                    <a:pt x="151" y="182"/>
                  </a:cubicBezTo>
                  <a:cubicBezTo>
                    <a:pt x="150" y="189"/>
                    <a:pt x="149" y="197"/>
                    <a:pt x="150" y="204"/>
                  </a:cubicBezTo>
                  <a:cubicBezTo>
                    <a:pt x="150" y="206"/>
                    <a:pt x="151" y="208"/>
                    <a:pt x="153" y="209"/>
                  </a:cubicBezTo>
                  <a:cubicBezTo>
                    <a:pt x="156" y="210"/>
                    <a:pt x="158" y="208"/>
                    <a:pt x="160" y="206"/>
                  </a:cubicBezTo>
                  <a:cubicBezTo>
                    <a:pt x="163" y="203"/>
                    <a:pt x="164" y="198"/>
                    <a:pt x="165" y="194"/>
                  </a:cubicBezTo>
                  <a:cubicBezTo>
                    <a:pt x="166" y="189"/>
                    <a:pt x="167" y="185"/>
                    <a:pt x="167" y="180"/>
                  </a:cubicBezTo>
                  <a:cubicBezTo>
                    <a:pt x="170" y="164"/>
                    <a:pt x="170" y="149"/>
                    <a:pt x="170" y="133"/>
                  </a:cubicBezTo>
                  <a:cubicBezTo>
                    <a:pt x="169" y="123"/>
                    <a:pt x="168" y="112"/>
                    <a:pt x="167" y="102"/>
                  </a:cubicBezTo>
                  <a:cubicBezTo>
                    <a:pt x="166" y="92"/>
                    <a:pt x="166" y="82"/>
                    <a:pt x="165" y="72"/>
                  </a:cubicBezTo>
                  <a:cubicBezTo>
                    <a:pt x="163" y="53"/>
                    <a:pt x="159" y="33"/>
                    <a:pt x="149" y="16"/>
                  </a:cubicBezTo>
                  <a:cubicBezTo>
                    <a:pt x="148" y="15"/>
                    <a:pt x="146" y="16"/>
                    <a:pt x="146" y="17"/>
                  </a:cubicBezTo>
                  <a:cubicBezTo>
                    <a:pt x="154" y="49"/>
                    <a:pt x="159" y="82"/>
                    <a:pt x="158" y="115"/>
                  </a:cubicBezTo>
                  <a:cubicBezTo>
                    <a:pt x="157" y="131"/>
                    <a:pt x="155" y="148"/>
                    <a:pt x="153" y="164"/>
                  </a:cubicBezTo>
                  <a:cubicBezTo>
                    <a:pt x="151" y="172"/>
                    <a:pt x="150" y="180"/>
                    <a:pt x="148" y="188"/>
                  </a:cubicBezTo>
                  <a:cubicBezTo>
                    <a:pt x="146" y="195"/>
                    <a:pt x="144" y="202"/>
                    <a:pt x="144" y="209"/>
                  </a:cubicBezTo>
                  <a:cubicBezTo>
                    <a:pt x="144" y="210"/>
                    <a:pt x="146" y="210"/>
                    <a:pt x="146" y="209"/>
                  </a:cubicBezTo>
                  <a:cubicBezTo>
                    <a:pt x="164" y="189"/>
                    <a:pt x="167" y="161"/>
                    <a:pt x="167" y="135"/>
                  </a:cubicBezTo>
                  <a:cubicBezTo>
                    <a:pt x="167" y="119"/>
                    <a:pt x="165" y="103"/>
                    <a:pt x="163" y="88"/>
                  </a:cubicBezTo>
                  <a:cubicBezTo>
                    <a:pt x="160" y="71"/>
                    <a:pt x="156" y="55"/>
                    <a:pt x="152" y="39"/>
                  </a:cubicBezTo>
                  <a:cubicBezTo>
                    <a:pt x="149" y="30"/>
                    <a:pt x="146" y="21"/>
                    <a:pt x="141" y="14"/>
                  </a:cubicBezTo>
                  <a:cubicBezTo>
                    <a:pt x="140" y="13"/>
                    <a:pt x="138" y="13"/>
                    <a:pt x="138" y="15"/>
                  </a:cubicBezTo>
                  <a:cubicBezTo>
                    <a:pt x="139" y="23"/>
                    <a:pt x="141" y="30"/>
                    <a:pt x="143" y="38"/>
                  </a:cubicBezTo>
                  <a:cubicBezTo>
                    <a:pt x="146" y="47"/>
                    <a:pt x="148" y="55"/>
                    <a:pt x="150" y="64"/>
                  </a:cubicBezTo>
                  <a:cubicBezTo>
                    <a:pt x="154" y="81"/>
                    <a:pt x="157" y="98"/>
                    <a:pt x="158" y="116"/>
                  </a:cubicBezTo>
                  <a:cubicBezTo>
                    <a:pt x="158" y="133"/>
                    <a:pt x="156" y="151"/>
                    <a:pt x="152" y="168"/>
                  </a:cubicBezTo>
                  <a:cubicBezTo>
                    <a:pt x="150" y="175"/>
                    <a:pt x="148" y="182"/>
                    <a:pt x="146" y="190"/>
                  </a:cubicBezTo>
                  <a:cubicBezTo>
                    <a:pt x="144" y="195"/>
                    <a:pt x="141" y="201"/>
                    <a:pt x="142" y="207"/>
                  </a:cubicBezTo>
                  <a:cubicBezTo>
                    <a:pt x="142" y="208"/>
                    <a:pt x="142" y="209"/>
                    <a:pt x="142" y="210"/>
                  </a:cubicBezTo>
                  <a:cubicBezTo>
                    <a:pt x="142" y="211"/>
                    <a:pt x="144" y="212"/>
                    <a:pt x="144" y="211"/>
                  </a:cubicBezTo>
                  <a:cubicBezTo>
                    <a:pt x="160" y="189"/>
                    <a:pt x="161" y="161"/>
                    <a:pt x="160" y="136"/>
                  </a:cubicBezTo>
                  <a:cubicBezTo>
                    <a:pt x="159" y="108"/>
                    <a:pt x="156" y="80"/>
                    <a:pt x="148" y="53"/>
                  </a:cubicBezTo>
                  <a:cubicBezTo>
                    <a:pt x="145" y="39"/>
                    <a:pt x="140" y="26"/>
                    <a:pt x="132" y="14"/>
                  </a:cubicBezTo>
                  <a:cubicBezTo>
                    <a:pt x="132" y="13"/>
                    <a:pt x="130" y="14"/>
                    <a:pt x="130" y="15"/>
                  </a:cubicBezTo>
                  <a:cubicBezTo>
                    <a:pt x="133" y="50"/>
                    <a:pt x="142" y="84"/>
                    <a:pt x="139" y="120"/>
                  </a:cubicBezTo>
                  <a:cubicBezTo>
                    <a:pt x="137" y="153"/>
                    <a:pt x="122" y="183"/>
                    <a:pt x="116" y="216"/>
                  </a:cubicBezTo>
                  <a:cubicBezTo>
                    <a:pt x="116" y="218"/>
                    <a:pt x="116" y="220"/>
                    <a:pt x="116" y="222"/>
                  </a:cubicBezTo>
                  <a:cubicBezTo>
                    <a:pt x="115" y="223"/>
                    <a:pt x="116" y="224"/>
                    <a:pt x="117" y="224"/>
                  </a:cubicBezTo>
                  <a:cubicBezTo>
                    <a:pt x="125" y="220"/>
                    <a:pt x="131" y="212"/>
                    <a:pt x="134" y="205"/>
                  </a:cubicBezTo>
                  <a:cubicBezTo>
                    <a:pt x="139" y="195"/>
                    <a:pt x="141" y="184"/>
                    <a:pt x="142" y="174"/>
                  </a:cubicBezTo>
                  <a:cubicBezTo>
                    <a:pt x="144" y="164"/>
                    <a:pt x="145" y="153"/>
                    <a:pt x="145" y="143"/>
                  </a:cubicBezTo>
                  <a:cubicBezTo>
                    <a:pt x="146" y="131"/>
                    <a:pt x="147" y="118"/>
                    <a:pt x="147" y="106"/>
                  </a:cubicBezTo>
                  <a:cubicBezTo>
                    <a:pt x="146" y="87"/>
                    <a:pt x="143" y="69"/>
                    <a:pt x="141" y="51"/>
                  </a:cubicBezTo>
                  <a:cubicBezTo>
                    <a:pt x="139" y="37"/>
                    <a:pt x="138" y="22"/>
                    <a:pt x="130" y="11"/>
                  </a:cubicBezTo>
                  <a:cubicBezTo>
                    <a:pt x="129" y="10"/>
                    <a:pt x="127" y="10"/>
                    <a:pt x="127" y="11"/>
                  </a:cubicBezTo>
                  <a:cubicBezTo>
                    <a:pt x="125" y="18"/>
                    <a:pt x="126" y="26"/>
                    <a:pt x="127" y="33"/>
                  </a:cubicBezTo>
                  <a:cubicBezTo>
                    <a:pt x="129" y="41"/>
                    <a:pt x="130" y="49"/>
                    <a:pt x="131" y="57"/>
                  </a:cubicBezTo>
                  <a:cubicBezTo>
                    <a:pt x="133" y="74"/>
                    <a:pt x="134" y="92"/>
                    <a:pt x="133" y="110"/>
                  </a:cubicBezTo>
                  <a:cubicBezTo>
                    <a:pt x="132" y="127"/>
                    <a:pt x="129" y="144"/>
                    <a:pt x="126" y="160"/>
                  </a:cubicBezTo>
                  <a:cubicBezTo>
                    <a:pt x="123" y="177"/>
                    <a:pt x="119" y="193"/>
                    <a:pt x="117" y="210"/>
                  </a:cubicBezTo>
                  <a:cubicBezTo>
                    <a:pt x="116" y="217"/>
                    <a:pt x="116" y="223"/>
                    <a:pt x="116" y="230"/>
                  </a:cubicBezTo>
                  <a:cubicBezTo>
                    <a:pt x="116" y="231"/>
                    <a:pt x="117" y="232"/>
                    <a:pt x="118" y="230"/>
                  </a:cubicBezTo>
                  <a:cubicBezTo>
                    <a:pt x="132" y="203"/>
                    <a:pt x="136" y="172"/>
                    <a:pt x="137" y="142"/>
                  </a:cubicBezTo>
                  <a:cubicBezTo>
                    <a:pt x="139" y="115"/>
                    <a:pt x="139" y="87"/>
                    <a:pt x="135" y="60"/>
                  </a:cubicBezTo>
                  <a:cubicBezTo>
                    <a:pt x="132" y="42"/>
                    <a:pt x="127" y="24"/>
                    <a:pt x="116" y="10"/>
                  </a:cubicBezTo>
                  <a:cubicBezTo>
                    <a:pt x="115" y="9"/>
                    <a:pt x="114" y="10"/>
                    <a:pt x="113" y="11"/>
                  </a:cubicBezTo>
                  <a:cubicBezTo>
                    <a:pt x="112" y="18"/>
                    <a:pt x="114" y="25"/>
                    <a:pt x="115" y="32"/>
                  </a:cubicBezTo>
                  <a:cubicBezTo>
                    <a:pt x="117" y="40"/>
                    <a:pt x="119" y="47"/>
                    <a:pt x="120" y="55"/>
                  </a:cubicBezTo>
                  <a:cubicBezTo>
                    <a:pt x="122" y="73"/>
                    <a:pt x="123" y="91"/>
                    <a:pt x="123" y="109"/>
                  </a:cubicBezTo>
                  <a:cubicBezTo>
                    <a:pt x="123" y="127"/>
                    <a:pt x="122" y="144"/>
                    <a:pt x="120" y="161"/>
                  </a:cubicBezTo>
                  <a:cubicBezTo>
                    <a:pt x="118" y="170"/>
                    <a:pt x="117" y="179"/>
                    <a:pt x="115" y="187"/>
                  </a:cubicBezTo>
                  <a:cubicBezTo>
                    <a:pt x="114" y="194"/>
                    <a:pt x="112" y="201"/>
                    <a:pt x="111" y="208"/>
                  </a:cubicBezTo>
                  <a:cubicBezTo>
                    <a:pt x="109" y="213"/>
                    <a:pt x="108" y="218"/>
                    <a:pt x="110" y="223"/>
                  </a:cubicBezTo>
                  <a:cubicBezTo>
                    <a:pt x="111" y="224"/>
                    <a:pt x="112" y="224"/>
                    <a:pt x="112" y="224"/>
                  </a:cubicBezTo>
                  <a:cubicBezTo>
                    <a:pt x="121" y="217"/>
                    <a:pt x="123" y="203"/>
                    <a:pt x="126" y="193"/>
                  </a:cubicBezTo>
                  <a:cubicBezTo>
                    <a:pt x="128" y="185"/>
                    <a:pt x="130" y="177"/>
                    <a:pt x="131" y="169"/>
                  </a:cubicBezTo>
                  <a:cubicBezTo>
                    <a:pt x="133" y="161"/>
                    <a:pt x="134" y="152"/>
                    <a:pt x="134" y="144"/>
                  </a:cubicBezTo>
                  <a:cubicBezTo>
                    <a:pt x="136" y="127"/>
                    <a:pt x="137" y="110"/>
                    <a:pt x="137" y="93"/>
                  </a:cubicBezTo>
                  <a:cubicBezTo>
                    <a:pt x="136" y="76"/>
                    <a:pt x="134" y="60"/>
                    <a:pt x="131" y="44"/>
                  </a:cubicBezTo>
                  <a:cubicBezTo>
                    <a:pt x="129" y="36"/>
                    <a:pt x="127" y="25"/>
                    <a:pt x="119" y="21"/>
                  </a:cubicBezTo>
                  <a:cubicBezTo>
                    <a:pt x="118" y="20"/>
                    <a:pt x="117" y="21"/>
                    <a:pt x="117" y="22"/>
                  </a:cubicBezTo>
                  <a:cubicBezTo>
                    <a:pt x="115" y="29"/>
                    <a:pt x="117" y="36"/>
                    <a:pt x="118" y="43"/>
                  </a:cubicBezTo>
                  <a:cubicBezTo>
                    <a:pt x="120" y="51"/>
                    <a:pt x="121" y="59"/>
                    <a:pt x="121" y="68"/>
                  </a:cubicBezTo>
                  <a:cubicBezTo>
                    <a:pt x="123" y="85"/>
                    <a:pt x="124" y="103"/>
                    <a:pt x="124" y="120"/>
                  </a:cubicBezTo>
                  <a:cubicBezTo>
                    <a:pt x="125" y="149"/>
                    <a:pt x="122" y="180"/>
                    <a:pt x="110" y="207"/>
                  </a:cubicBezTo>
                  <a:cubicBezTo>
                    <a:pt x="109" y="209"/>
                    <a:pt x="108" y="211"/>
                    <a:pt x="107" y="212"/>
                  </a:cubicBezTo>
                  <a:cubicBezTo>
                    <a:pt x="108" y="213"/>
                    <a:pt x="109" y="213"/>
                    <a:pt x="110" y="213"/>
                  </a:cubicBezTo>
                  <a:cubicBezTo>
                    <a:pt x="109" y="205"/>
                    <a:pt x="112" y="198"/>
                    <a:pt x="114" y="191"/>
                  </a:cubicBezTo>
                  <a:cubicBezTo>
                    <a:pt x="117" y="184"/>
                    <a:pt x="119" y="177"/>
                    <a:pt x="120" y="170"/>
                  </a:cubicBezTo>
                  <a:cubicBezTo>
                    <a:pt x="123" y="153"/>
                    <a:pt x="125" y="135"/>
                    <a:pt x="126" y="117"/>
                  </a:cubicBezTo>
                  <a:cubicBezTo>
                    <a:pt x="126" y="100"/>
                    <a:pt x="126" y="82"/>
                    <a:pt x="125" y="64"/>
                  </a:cubicBezTo>
                  <a:cubicBezTo>
                    <a:pt x="124" y="55"/>
                    <a:pt x="124" y="46"/>
                    <a:pt x="122" y="38"/>
                  </a:cubicBezTo>
                  <a:cubicBezTo>
                    <a:pt x="121" y="29"/>
                    <a:pt x="119" y="21"/>
                    <a:pt x="119" y="13"/>
                  </a:cubicBezTo>
                  <a:cubicBezTo>
                    <a:pt x="119" y="10"/>
                    <a:pt x="119" y="8"/>
                    <a:pt x="119" y="5"/>
                  </a:cubicBezTo>
                  <a:cubicBezTo>
                    <a:pt x="118" y="5"/>
                    <a:pt x="117" y="6"/>
                    <a:pt x="116" y="6"/>
                  </a:cubicBezTo>
                  <a:cubicBezTo>
                    <a:pt x="122" y="18"/>
                    <a:pt x="124" y="32"/>
                    <a:pt x="124" y="46"/>
                  </a:cubicBezTo>
                  <a:cubicBezTo>
                    <a:pt x="125" y="61"/>
                    <a:pt x="123" y="76"/>
                    <a:pt x="122" y="91"/>
                  </a:cubicBezTo>
                  <a:cubicBezTo>
                    <a:pt x="120" y="105"/>
                    <a:pt x="118" y="120"/>
                    <a:pt x="114" y="134"/>
                  </a:cubicBezTo>
                  <a:cubicBezTo>
                    <a:pt x="111" y="149"/>
                    <a:pt x="106" y="165"/>
                    <a:pt x="98" y="178"/>
                  </a:cubicBezTo>
                  <a:cubicBezTo>
                    <a:pt x="94" y="185"/>
                    <a:pt x="90" y="193"/>
                    <a:pt x="91" y="201"/>
                  </a:cubicBezTo>
                  <a:cubicBezTo>
                    <a:pt x="91" y="202"/>
                    <a:pt x="92" y="203"/>
                    <a:pt x="93" y="202"/>
                  </a:cubicBezTo>
                  <a:cubicBezTo>
                    <a:pt x="101" y="194"/>
                    <a:pt x="106" y="183"/>
                    <a:pt x="109" y="172"/>
                  </a:cubicBezTo>
                  <a:cubicBezTo>
                    <a:pt x="112" y="160"/>
                    <a:pt x="114" y="147"/>
                    <a:pt x="115" y="135"/>
                  </a:cubicBezTo>
                  <a:cubicBezTo>
                    <a:pt x="116" y="122"/>
                    <a:pt x="116" y="110"/>
                    <a:pt x="117" y="98"/>
                  </a:cubicBezTo>
                  <a:cubicBezTo>
                    <a:pt x="118" y="83"/>
                    <a:pt x="118" y="68"/>
                    <a:pt x="118" y="53"/>
                  </a:cubicBezTo>
                  <a:cubicBezTo>
                    <a:pt x="117" y="36"/>
                    <a:pt x="115" y="17"/>
                    <a:pt x="108" y="1"/>
                  </a:cubicBezTo>
                  <a:cubicBezTo>
                    <a:pt x="107" y="0"/>
                    <a:pt x="106" y="0"/>
                    <a:pt x="106" y="1"/>
                  </a:cubicBezTo>
                  <a:cubicBezTo>
                    <a:pt x="102" y="3"/>
                    <a:pt x="102" y="7"/>
                    <a:pt x="101" y="11"/>
                  </a:cubicBezTo>
                  <a:cubicBezTo>
                    <a:pt x="101" y="16"/>
                    <a:pt x="102" y="21"/>
                    <a:pt x="102" y="27"/>
                  </a:cubicBezTo>
                  <a:cubicBezTo>
                    <a:pt x="104" y="41"/>
                    <a:pt x="105" y="56"/>
                    <a:pt x="105" y="71"/>
                  </a:cubicBezTo>
                  <a:cubicBezTo>
                    <a:pt x="106" y="89"/>
                    <a:pt x="104" y="106"/>
                    <a:pt x="101" y="124"/>
                  </a:cubicBezTo>
                  <a:cubicBezTo>
                    <a:pt x="98" y="140"/>
                    <a:pt x="94" y="157"/>
                    <a:pt x="89" y="173"/>
                  </a:cubicBezTo>
                  <a:cubicBezTo>
                    <a:pt x="87" y="180"/>
                    <a:pt x="84" y="188"/>
                    <a:pt x="82" y="196"/>
                  </a:cubicBezTo>
                  <a:cubicBezTo>
                    <a:pt x="81" y="197"/>
                    <a:pt x="84" y="198"/>
                    <a:pt x="84" y="197"/>
                  </a:cubicBezTo>
                  <a:cubicBezTo>
                    <a:pt x="90" y="181"/>
                    <a:pt x="95" y="165"/>
                    <a:pt x="98" y="148"/>
                  </a:cubicBezTo>
                  <a:cubicBezTo>
                    <a:pt x="102" y="134"/>
                    <a:pt x="104" y="120"/>
                    <a:pt x="107" y="107"/>
                  </a:cubicBezTo>
                  <a:cubicBezTo>
                    <a:pt x="110" y="97"/>
                    <a:pt x="112" y="88"/>
                    <a:pt x="114" y="79"/>
                  </a:cubicBezTo>
                  <a:cubicBezTo>
                    <a:pt x="116" y="69"/>
                    <a:pt x="117" y="58"/>
                    <a:pt x="116" y="48"/>
                  </a:cubicBezTo>
                  <a:cubicBezTo>
                    <a:pt x="116" y="43"/>
                    <a:pt x="114" y="38"/>
                    <a:pt x="110" y="35"/>
                  </a:cubicBezTo>
                  <a:cubicBezTo>
                    <a:pt x="110" y="34"/>
                    <a:pt x="109" y="35"/>
                    <a:pt x="108" y="35"/>
                  </a:cubicBezTo>
                  <a:cubicBezTo>
                    <a:pt x="104" y="43"/>
                    <a:pt x="103" y="52"/>
                    <a:pt x="103" y="61"/>
                  </a:cubicBezTo>
                  <a:cubicBezTo>
                    <a:pt x="103" y="71"/>
                    <a:pt x="104" y="80"/>
                    <a:pt x="104" y="90"/>
                  </a:cubicBezTo>
                  <a:cubicBezTo>
                    <a:pt x="105" y="117"/>
                    <a:pt x="100" y="145"/>
                    <a:pt x="97" y="172"/>
                  </a:cubicBezTo>
                  <a:cubicBezTo>
                    <a:pt x="97" y="173"/>
                    <a:pt x="99" y="174"/>
                    <a:pt x="100" y="17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0" name="Freeform 46"/>
            <p:cNvSpPr>
              <a:spLocks noChangeArrowheads="1"/>
            </p:cNvSpPr>
            <p:nvPr/>
          </p:nvSpPr>
          <p:spPr bwMode="auto">
            <a:xfrm>
              <a:off x="3824" y="2315"/>
              <a:ext cx="553" cy="756"/>
            </a:xfrm>
            <a:custGeom>
              <a:avLst/>
              <a:gdLst>
                <a:gd name="T0" fmla="*/ 2024129 w 286"/>
                <a:gd name="T1" fmla="*/ 3345762 h 391"/>
                <a:gd name="T2" fmla="*/ 886679 w 286"/>
                <a:gd name="T3" fmla="*/ 3611563 h 391"/>
                <a:gd name="T4" fmla="*/ 2143848 w 286"/>
                <a:gd name="T5" fmla="*/ 2876971 h 391"/>
                <a:gd name="T6" fmla="*/ 2788038 w 286"/>
                <a:gd name="T7" fmla="*/ 2031358 h 391"/>
                <a:gd name="T8" fmla="*/ 2735498 w 286"/>
                <a:gd name="T9" fmla="*/ 2306848 h 391"/>
                <a:gd name="T10" fmla="*/ 1214862 w 286"/>
                <a:gd name="T11" fmla="*/ 3684487 h 391"/>
                <a:gd name="T12" fmla="*/ 306755 w 286"/>
                <a:gd name="T13" fmla="*/ 3726367 h 391"/>
                <a:gd name="T14" fmla="*/ 2381034 w 286"/>
                <a:gd name="T15" fmla="*/ 3257237 h 391"/>
                <a:gd name="T16" fmla="*/ 2492982 w 286"/>
                <a:gd name="T17" fmla="*/ 3144380 h 391"/>
                <a:gd name="T18" fmla="*/ 877267 w 286"/>
                <a:gd name="T19" fmla="*/ 3912580 h 391"/>
                <a:gd name="T20" fmla="*/ 357298 w 286"/>
                <a:gd name="T21" fmla="*/ 3783855 h 391"/>
                <a:gd name="T22" fmla="*/ 2111853 w 286"/>
                <a:gd name="T23" fmla="*/ 3794768 h 391"/>
                <a:gd name="T24" fmla="*/ 2349016 w 286"/>
                <a:gd name="T25" fmla="*/ 3584851 h 391"/>
                <a:gd name="T26" fmla="*/ 1725942 w 286"/>
                <a:gd name="T27" fmla="*/ 3889914 h 391"/>
                <a:gd name="T28" fmla="*/ 21109 w 286"/>
                <a:gd name="T29" fmla="*/ 3673456 h 391"/>
                <a:gd name="T30" fmla="*/ 479882 w 286"/>
                <a:gd name="T31" fmla="*/ 3705378 h 391"/>
                <a:gd name="T32" fmla="*/ 2217526 w 286"/>
                <a:gd name="T33" fmla="*/ 3194027 h 391"/>
                <a:gd name="T34" fmla="*/ 1775159 w 286"/>
                <a:gd name="T35" fmla="*/ 3336358 h 391"/>
                <a:gd name="T36" fmla="*/ 73679 w 286"/>
                <a:gd name="T37" fmla="*/ 3223083 h 391"/>
                <a:gd name="T38" fmla="*/ 797565 w 286"/>
                <a:gd name="T39" fmla="*/ 3573879 h 391"/>
                <a:gd name="T40" fmla="*/ 2810650 w 286"/>
                <a:gd name="T41" fmla="*/ 2538275 h 391"/>
                <a:gd name="T42" fmla="*/ 2217526 w 286"/>
                <a:gd name="T43" fmla="*/ 231442 h 391"/>
                <a:gd name="T44" fmla="*/ 2899764 w 286"/>
                <a:gd name="T45" fmla="*/ 2000935 h 391"/>
                <a:gd name="T46" fmla="*/ 1927847 w 286"/>
                <a:gd name="T47" fmla="*/ 10917 h 391"/>
                <a:gd name="T48" fmla="*/ 2845819 w 286"/>
                <a:gd name="T49" fmla="*/ 1878109 h 391"/>
                <a:gd name="T50" fmla="*/ 2624358 w 286"/>
                <a:gd name="T51" fmla="*/ 1152275 h 391"/>
                <a:gd name="T52" fmla="*/ 2810650 w 286"/>
                <a:gd name="T53" fmla="*/ 1979645 h 391"/>
                <a:gd name="T54" fmla="*/ 1737070 w 286"/>
                <a:gd name="T55" fmla="*/ 3551183 h 391"/>
                <a:gd name="T56" fmla="*/ 357298 w 286"/>
                <a:gd name="T57" fmla="*/ 3409616 h 391"/>
                <a:gd name="T58" fmla="*/ 962243 w 286"/>
                <a:gd name="T59" fmla="*/ 3467602 h 391"/>
                <a:gd name="T60" fmla="*/ 2228443 w 286"/>
                <a:gd name="T61" fmla="*/ 3194027 h 391"/>
                <a:gd name="T62" fmla="*/ 655054 w 286"/>
                <a:gd name="T63" fmla="*/ 3663381 h 391"/>
                <a:gd name="T64" fmla="*/ 10917 w 286"/>
                <a:gd name="T65" fmla="*/ 3673456 h 391"/>
                <a:gd name="T66" fmla="*/ 909292 w 286"/>
                <a:gd name="T67" fmla="*/ 3947718 h 391"/>
                <a:gd name="T68" fmla="*/ 2234493 w 286"/>
                <a:gd name="T69" fmla="*/ 3693681 h 391"/>
                <a:gd name="T70" fmla="*/ 1714453 w 286"/>
                <a:gd name="T71" fmla="*/ 3857114 h 391"/>
                <a:gd name="T72" fmla="*/ 368727 w 286"/>
                <a:gd name="T73" fmla="*/ 3783855 h 391"/>
                <a:gd name="T74" fmla="*/ 1346317 w 286"/>
                <a:gd name="T75" fmla="*/ 3947718 h 391"/>
                <a:gd name="T76" fmla="*/ 2703472 w 286"/>
                <a:gd name="T77" fmla="*/ 2827929 h 391"/>
                <a:gd name="T78" fmla="*/ 1477757 w 286"/>
                <a:gd name="T79" fmla="*/ 3652464 h 391"/>
                <a:gd name="T80" fmla="*/ 316161 w 286"/>
                <a:gd name="T81" fmla="*/ 3726367 h 391"/>
                <a:gd name="T82" fmla="*/ 2571872 w 286"/>
                <a:gd name="T83" fmla="*/ 2734750 h 391"/>
                <a:gd name="T84" fmla="*/ 2788038 w 286"/>
                <a:gd name="T85" fmla="*/ 2011847 h 391"/>
                <a:gd name="T86" fmla="*/ 2243900 w 286"/>
                <a:gd name="T87" fmla="*/ 2725163 h 391"/>
                <a:gd name="T88" fmla="*/ 886679 w 286"/>
                <a:gd name="T89" fmla="*/ 3611563 h 391"/>
                <a:gd name="T90" fmla="*/ 1747260 w 286"/>
                <a:gd name="T91" fmla="*/ 3510040 h 391"/>
                <a:gd name="T92" fmla="*/ 2603193 w 286"/>
                <a:gd name="T93" fmla="*/ 2339663 h 3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86" h="391">
                  <a:moveTo>
                    <a:pt x="255" y="229"/>
                  </a:moveTo>
                  <a:cubicBezTo>
                    <a:pt x="250" y="254"/>
                    <a:pt x="241" y="280"/>
                    <a:pt x="226" y="301"/>
                  </a:cubicBezTo>
                  <a:cubicBezTo>
                    <a:pt x="218" y="311"/>
                    <a:pt x="209" y="320"/>
                    <a:pt x="198" y="328"/>
                  </a:cubicBezTo>
                  <a:cubicBezTo>
                    <a:pt x="187" y="335"/>
                    <a:pt x="175" y="340"/>
                    <a:pt x="162" y="344"/>
                  </a:cubicBezTo>
                  <a:cubicBezTo>
                    <a:pt x="149" y="348"/>
                    <a:pt x="137" y="351"/>
                    <a:pt x="124" y="353"/>
                  </a:cubicBezTo>
                  <a:cubicBezTo>
                    <a:pt x="112" y="355"/>
                    <a:pt x="100" y="355"/>
                    <a:pt x="87" y="354"/>
                  </a:cubicBezTo>
                  <a:cubicBezTo>
                    <a:pt x="87" y="355"/>
                    <a:pt x="87" y="355"/>
                    <a:pt x="87" y="356"/>
                  </a:cubicBezTo>
                  <a:cubicBezTo>
                    <a:pt x="119" y="349"/>
                    <a:pt x="147" y="332"/>
                    <a:pt x="173" y="313"/>
                  </a:cubicBezTo>
                  <a:cubicBezTo>
                    <a:pt x="185" y="303"/>
                    <a:pt x="198" y="293"/>
                    <a:pt x="210" y="282"/>
                  </a:cubicBezTo>
                  <a:cubicBezTo>
                    <a:pt x="222" y="271"/>
                    <a:pt x="232" y="259"/>
                    <a:pt x="242" y="246"/>
                  </a:cubicBezTo>
                  <a:cubicBezTo>
                    <a:pt x="248" y="238"/>
                    <a:pt x="254" y="230"/>
                    <a:pt x="258" y="222"/>
                  </a:cubicBezTo>
                  <a:cubicBezTo>
                    <a:pt x="262" y="214"/>
                    <a:pt x="266" y="204"/>
                    <a:pt x="273" y="199"/>
                  </a:cubicBezTo>
                  <a:cubicBezTo>
                    <a:pt x="272" y="199"/>
                    <a:pt x="272" y="199"/>
                    <a:pt x="271" y="199"/>
                  </a:cubicBezTo>
                  <a:cubicBezTo>
                    <a:pt x="274" y="202"/>
                    <a:pt x="274" y="207"/>
                    <a:pt x="273" y="210"/>
                  </a:cubicBezTo>
                  <a:cubicBezTo>
                    <a:pt x="272" y="216"/>
                    <a:pt x="270" y="221"/>
                    <a:pt x="268" y="226"/>
                  </a:cubicBezTo>
                  <a:cubicBezTo>
                    <a:pt x="264" y="236"/>
                    <a:pt x="260" y="247"/>
                    <a:pt x="255" y="257"/>
                  </a:cubicBezTo>
                  <a:cubicBezTo>
                    <a:pt x="241" y="284"/>
                    <a:pt x="221" y="310"/>
                    <a:pt x="197" y="329"/>
                  </a:cubicBezTo>
                  <a:cubicBezTo>
                    <a:pt x="175" y="347"/>
                    <a:pt x="147" y="356"/>
                    <a:pt x="119" y="361"/>
                  </a:cubicBezTo>
                  <a:cubicBezTo>
                    <a:pt x="91" y="365"/>
                    <a:pt x="62" y="365"/>
                    <a:pt x="33" y="363"/>
                  </a:cubicBezTo>
                  <a:cubicBezTo>
                    <a:pt x="33" y="363"/>
                    <a:pt x="32" y="363"/>
                    <a:pt x="31" y="363"/>
                  </a:cubicBezTo>
                  <a:cubicBezTo>
                    <a:pt x="30" y="363"/>
                    <a:pt x="29" y="365"/>
                    <a:pt x="30" y="365"/>
                  </a:cubicBezTo>
                  <a:cubicBezTo>
                    <a:pt x="55" y="376"/>
                    <a:pt x="84" y="375"/>
                    <a:pt x="110" y="370"/>
                  </a:cubicBezTo>
                  <a:cubicBezTo>
                    <a:pt x="135" y="365"/>
                    <a:pt x="161" y="357"/>
                    <a:pt x="185" y="347"/>
                  </a:cubicBezTo>
                  <a:cubicBezTo>
                    <a:pt x="202" y="339"/>
                    <a:pt x="218" y="331"/>
                    <a:pt x="233" y="319"/>
                  </a:cubicBezTo>
                  <a:cubicBezTo>
                    <a:pt x="247" y="308"/>
                    <a:pt x="260" y="294"/>
                    <a:pt x="265" y="276"/>
                  </a:cubicBezTo>
                  <a:cubicBezTo>
                    <a:pt x="265" y="275"/>
                    <a:pt x="264" y="274"/>
                    <a:pt x="263" y="275"/>
                  </a:cubicBezTo>
                  <a:cubicBezTo>
                    <a:pt x="254" y="284"/>
                    <a:pt x="249" y="297"/>
                    <a:pt x="244" y="308"/>
                  </a:cubicBezTo>
                  <a:cubicBezTo>
                    <a:pt x="238" y="321"/>
                    <a:pt x="230" y="333"/>
                    <a:pt x="220" y="343"/>
                  </a:cubicBezTo>
                  <a:cubicBezTo>
                    <a:pt x="198" y="365"/>
                    <a:pt x="170" y="379"/>
                    <a:pt x="139" y="383"/>
                  </a:cubicBezTo>
                  <a:cubicBezTo>
                    <a:pt x="122" y="386"/>
                    <a:pt x="104" y="386"/>
                    <a:pt x="86" y="383"/>
                  </a:cubicBezTo>
                  <a:cubicBezTo>
                    <a:pt x="77" y="382"/>
                    <a:pt x="69" y="379"/>
                    <a:pt x="61" y="376"/>
                  </a:cubicBezTo>
                  <a:cubicBezTo>
                    <a:pt x="52" y="374"/>
                    <a:pt x="44" y="370"/>
                    <a:pt x="36" y="368"/>
                  </a:cubicBezTo>
                  <a:cubicBezTo>
                    <a:pt x="34" y="368"/>
                    <a:pt x="34" y="370"/>
                    <a:pt x="35" y="371"/>
                  </a:cubicBezTo>
                  <a:cubicBezTo>
                    <a:pt x="63" y="384"/>
                    <a:pt x="94" y="387"/>
                    <a:pt x="124" y="386"/>
                  </a:cubicBezTo>
                  <a:cubicBezTo>
                    <a:pt x="139" y="385"/>
                    <a:pt x="153" y="383"/>
                    <a:pt x="167" y="381"/>
                  </a:cubicBezTo>
                  <a:cubicBezTo>
                    <a:pt x="180" y="379"/>
                    <a:pt x="194" y="376"/>
                    <a:pt x="207" y="372"/>
                  </a:cubicBezTo>
                  <a:cubicBezTo>
                    <a:pt x="222" y="368"/>
                    <a:pt x="236" y="360"/>
                    <a:pt x="246" y="349"/>
                  </a:cubicBezTo>
                  <a:cubicBezTo>
                    <a:pt x="247" y="349"/>
                    <a:pt x="246" y="347"/>
                    <a:pt x="246" y="347"/>
                  </a:cubicBezTo>
                  <a:cubicBezTo>
                    <a:pt x="240" y="346"/>
                    <a:pt x="235" y="349"/>
                    <a:pt x="230" y="351"/>
                  </a:cubicBezTo>
                  <a:cubicBezTo>
                    <a:pt x="224" y="355"/>
                    <a:pt x="219" y="358"/>
                    <a:pt x="214" y="362"/>
                  </a:cubicBezTo>
                  <a:cubicBezTo>
                    <a:pt x="208" y="366"/>
                    <a:pt x="200" y="369"/>
                    <a:pt x="193" y="372"/>
                  </a:cubicBezTo>
                  <a:cubicBezTo>
                    <a:pt x="186" y="376"/>
                    <a:pt x="178" y="379"/>
                    <a:pt x="169" y="381"/>
                  </a:cubicBezTo>
                  <a:cubicBezTo>
                    <a:pt x="135" y="391"/>
                    <a:pt x="100" y="387"/>
                    <a:pt x="65" y="380"/>
                  </a:cubicBezTo>
                  <a:cubicBezTo>
                    <a:pt x="54" y="378"/>
                    <a:pt x="44" y="375"/>
                    <a:pt x="33" y="372"/>
                  </a:cubicBezTo>
                  <a:cubicBezTo>
                    <a:pt x="22" y="370"/>
                    <a:pt x="11" y="367"/>
                    <a:pt x="2" y="360"/>
                  </a:cubicBezTo>
                  <a:cubicBezTo>
                    <a:pt x="2" y="361"/>
                    <a:pt x="2" y="362"/>
                    <a:pt x="2" y="363"/>
                  </a:cubicBezTo>
                  <a:cubicBezTo>
                    <a:pt x="9" y="360"/>
                    <a:pt x="16" y="362"/>
                    <a:pt x="24" y="363"/>
                  </a:cubicBezTo>
                  <a:cubicBezTo>
                    <a:pt x="31" y="364"/>
                    <a:pt x="39" y="364"/>
                    <a:pt x="47" y="363"/>
                  </a:cubicBezTo>
                  <a:cubicBezTo>
                    <a:pt x="65" y="362"/>
                    <a:pt x="83" y="359"/>
                    <a:pt x="100" y="355"/>
                  </a:cubicBezTo>
                  <a:cubicBezTo>
                    <a:pt x="135" y="347"/>
                    <a:pt x="168" y="336"/>
                    <a:pt x="200" y="321"/>
                  </a:cubicBezTo>
                  <a:cubicBezTo>
                    <a:pt x="206" y="318"/>
                    <a:pt x="212" y="316"/>
                    <a:pt x="217" y="313"/>
                  </a:cubicBezTo>
                  <a:cubicBezTo>
                    <a:pt x="217" y="312"/>
                    <a:pt x="217" y="311"/>
                    <a:pt x="216" y="311"/>
                  </a:cubicBezTo>
                  <a:cubicBezTo>
                    <a:pt x="211" y="316"/>
                    <a:pt x="204" y="318"/>
                    <a:pt x="198" y="320"/>
                  </a:cubicBezTo>
                  <a:cubicBezTo>
                    <a:pt x="190" y="322"/>
                    <a:pt x="182" y="325"/>
                    <a:pt x="174" y="327"/>
                  </a:cubicBezTo>
                  <a:cubicBezTo>
                    <a:pt x="157" y="332"/>
                    <a:pt x="140" y="335"/>
                    <a:pt x="122" y="336"/>
                  </a:cubicBezTo>
                  <a:cubicBezTo>
                    <a:pt x="91" y="339"/>
                    <a:pt x="59" y="337"/>
                    <a:pt x="29" y="326"/>
                  </a:cubicBezTo>
                  <a:cubicBezTo>
                    <a:pt x="22" y="323"/>
                    <a:pt x="14" y="320"/>
                    <a:pt x="7" y="316"/>
                  </a:cubicBezTo>
                  <a:cubicBezTo>
                    <a:pt x="6" y="316"/>
                    <a:pt x="5" y="317"/>
                    <a:pt x="5" y="318"/>
                  </a:cubicBezTo>
                  <a:cubicBezTo>
                    <a:pt x="14" y="328"/>
                    <a:pt x="26" y="333"/>
                    <a:pt x="37" y="338"/>
                  </a:cubicBezTo>
                  <a:cubicBezTo>
                    <a:pt x="50" y="343"/>
                    <a:pt x="64" y="347"/>
                    <a:pt x="78" y="350"/>
                  </a:cubicBezTo>
                  <a:cubicBezTo>
                    <a:pt x="108" y="357"/>
                    <a:pt x="139" y="357"/>
                    <a:pt x="170" y="351"/>
                  </a:cubicBezTo>
                  <a:cubicBezTo>
                    <a:pt x="195" y="346"/>
                    <a:pt x="219" y="338"/>
                    <a:pt x="239" y="321"/>
                  </a:cubicBezTo>
                  <a:cubicBezTo>
                    <a:pt x="260" y="302"/>
                    <a:pt x="270" y="276"/>
                    <a:pt x="275" y="249"/>
                  </a:cubicBezTo>
                  <a:cubicBezTo>
                    <a:pt x="286" y="189"/>
                    <a:pt x="268" y="128"/>
                    <a:pt x="244" y="73"/>
                  </a:cubicBezTo>
                  <a:cubicBezTo>
                    <a:pt x="237" y="56"/>
                    <a:pt x="228" y="39"/>
                    <a:pt x="220" y="22"/>
                  </a:cubicBezTo>
                  <a:cubicBezTo>
                    <a:pt x="219" y="20"/>
                    <a:pt x="217" y="21"/>
                    <a:pt x="217" y="23"/>
                  </a:cubicBezTo>
                  <a:cubicBezTo>
                    <a:pt x="229" y="53"/>
                    <a:pt x="244" y="82"/>
                    <a:pt x="254" y="113"/>
                  </a:cubicBezTo>
                  <a:cubicBezTo>
                    <a:pt x="263" y="141"/>
                    <a:pt x="267" y="171"/>
                    <a:pt x="282" y="197"/>
                  </a:cubicBezTo>
                  <a:cubicBezTo>
                    <a:pt x="282" y="198"/>
                    <a:pt x="284" y="197"/>
                    <a:pt x="284" y="196"/>
                  </a:cubicBezTo>
                  <a:cubicBezTo>
                    <a:pt x="280" y="161"/>
                    <a:pt x="265" y="129"/>
                    <a:pt x="249" y="98"/>
                  </a:cubicBezTo>
                  <a:cubicBezTo>
                    <a:pt x="235" y="69"/>
                    <a:pt x="218" y="40"/>
                    <a:pt x="199" y="13"/>
                  </a:cubicBezTo>
                  <a:cubicBezTo>
                    <a:pt x="196" y="9"/>
                    <a:pt x="192" y="5"/>
                    <a:pt x="189" y="1"/>
                  </a:cubicBezTo>
                  <a:cubicBezTo>
                    <a:pt x="188" y="0"/>
                    <a:pt x="186" y="1"/>
                    <a:pt x="187" y="3"/>
                  </a:cubicBezTo>
                  <a:cubicBezTo>
                    <a:pt x="208" y="29"/>
                    <a:pt x="225" y="58"/>
                    <a:pt x="241" y="87"/>
                  </a:cubicBezTo>
                  <a:cubicBezTo>
                    <a:pt x="257" y="118"/>
                    <a:pt x="273" y="150"/>
                    <a:pt x="279" y="184"/>
                  </a:cubicBezTo>
                  <a:cubicBezTo>
                    <a:pt x="280" y="188"/>
                    <a:pt x="281" y="192"/>
                    <a:pt x="281" y="196"/>
                  </a:cubicBezTo>
                  <a:cubicBezTo>
                    <a:pt x="282" y="196"/>
                    <a:pt x="283" y="196"/>
                    <a:pt x="284" y="195"/>
                  </a:cubicBezTo>
                  <a:cubicBezTo>
                    <a:pt x="269" y="170"/>
                    <a:pt x="266" y="141"/>
                    <a:pt x="257" y="113"/>
                  </a:cubicBezTo>
                  <a:cubicBezTo>
                    <a:pt x="247" y="82"/>
                    <a:pt x="232" y="52"/>
                    <a:pt x="220" y="22"/>
                  </a:cubicBezTo>
                  <a:cubicBezTo>
                    <a:pt x="219" y="22"/>
                    <a:pt x="218" y="22"/>
                    <a:pt x="217" y="23"/>
                  </a:cubicBezTo>
                  <a:cubicBezTo>
                    <a:pt x="244" y="76"/>
                    <a:pt x="270" y="134"/>
                    <a:pt x="275" y="194"/>
                  </a:cubicBezTo>
                  <a:cubicBezTo>
                    <a:pt x="277" y="225"/>
                    <a:pt x="273" y="256"/>
                    <a:pt x="262" y="284"/>
                  </a:cubicBezTo>
                  <a:cubicBezTo>
                    <a:pt x="252" y="309"/>
                    <a:pt x="232" y="326"/>
                    <a:pt x="208" y="337"/>
                  </a:cubicBezTo>
                  <a:cubicBezTo>
                    <a:pt x="195" y="342"/>
                    <a:pt x="183" y="346"/>
                    <a:pt x="170" y="348"/>
                  </a:cubicBezTo>
                  <a:cubicBezTo>
                    <a:pt x="154" y="352"/>
                    <a:pt x="138" y="353"/>
                    <a:pt x="122" y="353"/>
                  </a:cubicBezTo>
                  <a:cubicBezTo>
                    <a:pt x="107" y="353"/>
                    <a:pt x="91" y="350"/>
                    <a:pt x="76" y="347"/>
                  </a:cubicBezTo>
                  <a:cubicBezTo>
                    <a:pt x="62" y="343"/>
                    <a:pt x="49" y="339"/>
                    <a:pt x="35" y="334"/>
                  </a:cubicBezTo>
                  <a:cubicBezTo>
                    <a:pt x="25" y="330"/>
                    <a:pt x="15" y="325"/>
                    <a:pt x="8" y="317"/>
                  </a:cubicBezTo>
                  <a:cubicBezTo>
                    <a:pt x="7" y="317"/>
                    <a:pt x="7" y="318"/>
                    <a:pt x="6" y="319"/>
                  </a:cubicBezTo>
                  <a:cubicBezTo>
                    <a:pt x="33" y="333"/>
                    <a:pt x="63" y="339"/>
                    <a:pt x="94" y="340"/>
                  </a:cubicBezTo>
                  <a:cubicBezTo>
                    <a:pt x="111" y="340"/>
                    <a:pt x="127" y="339"/>
                    <a:pt x="143" y="337"/>
                  </a:cubicBezTo>
                  <a:cubicBezTo>
                    <a:pt x="160" y="334"/>
                    <a:pt x="177" y="329"/>
                    <a:pt x="193" y="324"/>
                  </a:cubicBezTo>
                  <a:cubicBezTo>
                    <a:pt x="202" y="321"/>
                    <a:pt x="211" y="319"/>
                    <a:pt x="218" y="313"/>
                  </a:cubicBezTo>
                  <a:cubicBezTo>
                    <a:pt x="219" y="312"/>
                    <a:pt x="218" y="310"/>
                    <a:pt x="216" y="310"/>
                  </a:cubicBezTo>
                  <a:cubicBezTo>
                    <a:pt x="184" y="326"/>
                    <a:pt x="151" y="339"/>
                    <a:pt x="117" y="348"/>
                  </a:cubicBezTo>
                  <a:cubicBezTo>
                    <a:pt x="99" y="352"/>
                    <a:pt x="82" y="356"/>
                    <a:pt x="64" y="359"/>
                  </a:cubicBezTo>
                  <a:cubicBezTo>
                    <a:pt x="55" y="360"/>
                    <a:pt x="46" y="361"/>
                    <a:pt x="37" y="361"/>
                  </a:cubicBezTo>
                  <a:cubicBezTo>
                    <a:pt x="29" y="361"/>
                    <a:pt x="22" y="360"/>
                    <a:pt x="14" y="359"/>
                  </a:cubicBezTo>
                  <a:cubicBezTo>
                    <a:pt x="10" y="359"/>
                    <a:pt x="5" y="359"/>
                    <a:pt x="1" y="360"/>
                  </a:cubicBezTo>
                  <a:cubicBezTo>
                    <a:pt x="0" y="361"/>
                    <a:pt x="0" y="362"/>
                    <a:pt x="0" y="363"/>
                  </a:cubicBezTo>
                  <a:cubicBezTo>
                    <a:pt x="12" y="371"/>
                    <a:pt x="26" y="374"/>
                    <a:pt x="40" y="377"/>
                  </a:cubicBezTo>
                  <a:cubicBezTo>
                    <a:pt x="56" y="381"/>
                    <a:pt x="72" y="384"/>
                    <a:pt x="89" y="387"/>
                  </a:cubicBezTo>
                  <a:cubicBezTo>
                    <a:pt x="106" y="389"/>
                    <a:pt x="123" y="390"/>
                    <a:pt x="140" y="389"/>
                  </a:cubicBezTo>
                  <a:cubicBezTo>
                    <a:pt x="157" y="388"/>
                    <a:pt x="173" y="383"/>
                    <a:pt x="189" y="377"/>
                  </a:cubicBezTo>
                  <a:cubicBezTo>
                    <a:pt x="199" y="373"/>
                    <a:pt x="210" y="369"/>
                    <a:pt x="219" y="362"/>
                  </a:cubicBezTo>
                  <a:cubicBezTo>
                    <a:pt x="226" y="357"/>
                    <a:pt x="236" y="348"/>
                    <a:pt x="245" y="350"/>
                  </a:cubicBezTo>
                  <a:cubicBezTo>
                    <a:pt x="245" y="349"/>
                    <a:pt x="245" y="349"/>
                    <a:pt x="244" y="348"/>
                  </a:cubicBezTo>
                  <a:cubicBezTo>
                    <a:pt x="225" y="368"/>
                    <a:pt x="195" y="374"/>
                    <a:pt x="168" y="378"/>
                  </a:cubicBezTo>
                  <a:cubicBezTo>
                    <a:pt x="139" y="383"/>
                    <a:pt x="109" y="385"/>
                    <a:pt x="79" y="381"/>
                  </a:cubicBezTo>
                  <a:cubicBezTo>
                    <a:pt x="64" y="379"/>
                    <a:pt x="50" y="375"/>
                    <a:pt x="36" y="368"/>
                  </a:cubicBezTo>
                  <a:cubicBezTo>
                    <a:pt x="36" y="369"/>
                    <a:pt x="36" y="370"/>
                    <a:pt x="36" y="371"/>
                  </a:cubicBezTo>
                  <a:cubicBezTo>
                    <a:pt x="44" y="373"/>
                    <a:pt x="52" y="376"/>
                    <a:pt x="60" y="379"/>
                  </a:cubicBezTo>
                  <a:cubicBezTo>
                    <a:pt x="67" y="382"/>
                    <a:pt x="75" y="384"/>
                    <a:pt x="83" y="385"/>
                  </a:cubicBezTo>
                  <a:cubicBezTo>
                    <a:pt x="99" y="388"/>
                    <a:pt x="116" y="389"/>
                    <a:pt x="132" y="387"/>
                  </a:cubicBezTo>
                  <a:cubicBezTo>
                    <a:pt x="162" y="384"/>
                    <a:pt x="191" y="372"/>
                    <a:pt x="214" y="352"/>
                  </a:cubicBezTo>
                  <a:cubicBezTo>
                    <a:pt x="225" y="342"/>
                    <a:pt x="236" y="330"/>
                    <a:pt x="243" y="317"/>
                  </a:cubicBezTo>
                  <a:cubicBezTo>
                    <a:pt x="250" y="304"/>
                    <a:pt x="254" y="288"/>
                    <a:pt x="265" y="277"/>
                  </a:cubicBezTo>
                  <a:cubicBezTo>
                    <a:pt x="264" y="276"/>
                    <a:pt x="263" y="276"/>
                    <a:pt x="263" y="275"/>
                  </a:cubicBezTo>
                  <a:cubicBezTo>
                    <a:pt x="255" y="299"/>
                    <a:pt x="234" y="317"/>
                    <a:pt x="213" y="329"/>
                  </a:cubicBezTo>
                  <a:cubicBezTo>
                    <a:pt x="192" y="342"/>
                    <a:pt x="169" y="351"/>
                    <a:pt x="145" y="358"/>
                  </a:cubicBezTo>
                  <a:cubicBezTo>
                    <a:pt x="126" y="364"/>
                    <a:pt x="107" y="369"/>
                    <a:pt x="87" y="370"/>
                  </a:cubicBezTo>
                  <a:cubicBezTo>
                    <a:pt x="69" y="372"/>
                    <a:pt x="49" y="370"/>
                    <a:pt x="31" y="363"/>
                  </a:cubicBezTo>
                  <a:cubicBezTo>
                    <a:pt x="31" y="364"/>
                    <a:pt x="31" y="365"/>
                    <a:pt x="31" y="365"/>
                  </a:cubicBezTo>
                  <a:cubicBezTo>
                    <a:pt x="59" y="368"/>
                    <a:pt x="87" y="368"/>
                    <a:pt x="115" y="364"/>
                  </a:cubicBezTo>
                  <a:cubicBezTo>
                    <a:pt x="143" y="360"/>
                    <a:pt x="170" y="352"/>
                    <a:pt x="193" y="336"/>
                  </a:cubicBezTo>
                  <a:cubicBezTo>
                    <a:pt x="217" y="319"/>
                    <a:pt x="237" y="294"/>
                    <a:pt x="252" y="268"/>
                  </a:cubicBezTo>
                  <a:cubicBezTo>
                    <a:pt x="258" y="257"/>
                    <a:pt x="263" y="246"/>
                    <a:pt x="268" y="234"/>
                  </a:cubicBezTo>
                  <a:cubicBezTo>
                    <a:pt x="272" y="225"/>
                    <a:pt x="276" y="215"/>
                    <a:pt x="276" y="206"/>
                  </a:cubicBezTo>
                  <a:cubicBezTo>
                    <a:pt x="276" y="202"/>
                    <a:pt x="275" y="199"/>
                    <a:pt x="273" y="197"/>
                  </a:cubicBezTo>
                  <a:cubicBezTo>
                    <a:pt x="272" y="196"/>
                    <a:pt x="272" y="196"/>
                    <a:pt x="271" y="197"/>
                  </a:cubicBezTo>
                  <a:cubicBezTo>
                    <a:pt x="261" y="205"/>
                    <a:pt x="258" y="219"/>
                    <a:pt x="251" y="229"/>
                  </a:cubicBezTo>
                  <a:cubicBezTo>
                    <a:pt x="242" y="243"/>
                    <a:pt x="232" y="255"/>
                    <a:pt x="220" y="267"/>
                  </a:cubicBezTo>
                  <a:cubicBezTo>
                    <a:pt x="209" y="279"/>
                    <a:pt x="197" y="290"/>
                    <a:pt x="184" y="300"/>
                  </a:cubicBezTo>
                  <a:cubicBezTo>
                    <a:pt x="171" y="311"/>
                    <a:pt x="158" y="320"/>
                    <a:pt x="144" y="329"/>
                  </a:cubicBezTo>
                  <a:cubicBezTo>
                    <a:pt x="126" y="340"/>
                    <a:pt x="107" y="349"/>
                    <a:pt x="87" y="354"/>
                  </a:cubicBezTo>
                  <a:cubicBezTo>
                    <a:pt x="85" y="354"/>
                    <a:pt x="85" y="356"/>
                    <a:pt x="87" y="356"/>
                  </a:cubicBezTo>
                  <a:cubicBezTo>
                    <a:pt x="101" y="358"/>
                    <a:pt x="115" y="357"/>
                    <a:pt x="129" y="355"/>
                  </a:cubicBezTo>
                  <a:cubicBezTo>
                    <a:pt x="144" y="353"/>
                    <a:pt x="158" y="349"/>
                    <a:pt x="171" y="344"/>
                  </a:cubicBezTo>
                  <a:cubicBezTo>
                    <a:pt x="196" y="336"/>
                    <a:pt x="216" y="320"/>
                    <a:pt x="231" y="298"/>
                  </a:cubicBezTo>
                  <a:cubicBezTo>
                    <a:pt x="245" y="278"/>
                    <a:pt x="253" y="254"/>
                    <a:pt x="258" y="229"/>
                  </a:cubicBezTo>
                  <a:cubicBezTo>
                    <a:pt x="258" y="228"/>
                    <a:pt x="256" y="227"/>
                    <a:pt x="255" y="229"/>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1" name="Freeform 47"/>
            <p:cNvSpPr>
              <a:spLocks noChangeArrowheads="1"/>
            </p:cNvSpPr>
            <p:nvPr/>
          </p:nvSpPr>
          <p:spPr bwMode="auto">
            <a:xfrm>
              <a:off x="4054" y="2187"/>
              <a:ext cx="325" cy="518"/>
            </a:xfrm>
            <a:custGeom>
              <a:avLst/>
              <a:gdLst>
                <a:gd name="T0" fmla="*/ 626142 w 168"/>
                <a:gd name="T1" fmla="*/ 761288 h 268"/>
                <a:gd name="T2" fmla="*/ 1329310 w 168"/>
                <a:gd name="T3" fmla="*/ 2460386 h 268"/>
                <a:gd name="T4" fmla="*/ 535053 w 168"/>
                <a:gd name="T5" fmla="*/ 783862 h 268"/>
                <a:gd name="T6" fmla="*/ 659056 w 168"/>
                <a:gd name="T7" fmla="*/ 883074 h 268"/>
                <a:gd name="T8" fmla="*/ 1581953 w 168"/>
                <a:gd name="T9" fmla="*/ 2518037 h 268"/>
                <a:gd name="T10" fmla="*/ 1175898 w 168"/>
                <a:gd name="T11" fmla="*/ 1533120 h 268"/>
                <a:gd name="T12" fmla="*/ 1164121 w 168"/>
                <a:gd name="T13" fmla="*/ 1593708 h 268"/>
                <a:gd name="T14" fmla="*/ 1011005 w 168"/>
                <a:gd name="T15" fmla="*/ 1035273 h 268"/>
                <a:gd name="T16" fmla="*/ 648816 w 168"/>
                <a:gd name="T17" fmla="*/ 426598 h 268"/>
                <a:gd name="T18" fmla="*/ 1695747 w 168"/>
                <a:gd name="T19" fmla="*/ 2191119 h 268"/>
                <a:gd name="T20" fmla="*/ 864835 w 168"/>
                <a:gd name="T21" fmla="*/ 609096 h 268"/>
                <a:gd name="T22" fmla="*/ 1683982 w 168"/>
                <a:gd name="T23" fmla="*/ 2011232 h 268"/>
                <a:gd name="T24" fmla="*/ 772204 w 168"/>
                <a:gd name="T25" fmla="*/ 262750 h 268"/>
                <a:gd name="T26" fmla="*/ 1175898 w 168"/>
                <a:gd name="T27" fmla="*/ 1014240 h 268"/>
                <a:gd name="T28" fmla="*/ 1604686 w 168"/>
                <a:gd name="T29" fmla="*/ 1718579 h 268"/>
                <a:gd name="T30" fmla="*/ 988224 w 168"/>
                <a:gd name="T31" fmla="*/ 742729 h 268"/>
                <a:gd name="T32" fmla="*/ 914475 w 168"/>
                <a:gd name="T33" fmla="*/ 556912 h 268"/>
                <a:gd name="T34" fmla="*/ 823836 w 168"/>
                <a:gd name="T35" fmla="*/ 556912 h 268"/>
                <a:gd name="T36" fmla="*/ 728114 w 168"/>
                <a:gd name="T37" fmla="*/ 641263 h 268"/>
                <a:gd name="T38" fmla="*/ 681788 w 168"/>
                <a:gd name="T39" fmla="*/ 670893 h 268"/>
                <a:gd name="T40" fmla="*/ 187167 w 168"/>
                <a:gd name="T41" fmla="*/ 184114 h 268"/>
                <a:gd name="T42" fmla="*/ 206340 w 168"/>
                <a:gd name="T43" fmla="*/ 315131 h 268"/>
                <a:gd name="T44" fmla="*/ 32129 w 168"/>
                <a:gd name="T45" fmla="*/ 224735 h 268"/>
                <a:gd name="T46" fmla="*/ 1179050 w 168"/>
                <a:gd name="T47" fmla="*/ 2316140 h 268"/>
                <a:gd name="T48" fmla="*/ 648816 w 168"/>
                <a:gd name="T49" fmla="*/ 1046171 h 268"/>
                <a:gd name="T50" fmla="*/ 370724 w 168"/>
                <a:gd name="T51" fmla="*/ 478166 h 268"/>
                <a:gd name="T52" fmla="*/ 1019649 w 168"/>
                <a:gd name="T53" fmla="*/ 1471445 h 268"/>
                <a:gd name="T54" fmla="*/ 864835 w 168"/>
                <a:gd name="T55" fmla="*/ 1144523 h 268"/>
                <a:gd name="T56" fmla="*/ 381730 w 168"/>
                <a:gd name="T57" fmla="*/ 446042 h 268"/>
                <a:gd name="T58" fmla="*/ 893280 w 168"/>
                <a:gd name="T59" fmla="*/ 1756749 h 268"/>
                <a:gd name="T60" fmla="*/ 855296 w 168"/>
                <a:gd name="T61" fmla="*/ 1381440 h 268"/>
                <a:gd name="T62" fmla="*/ 516785 w 168"/>
                <a:gd name="T63" fmla="*/ 783862 h 268"/>
                <a:gd name="T64" fmla="*/ 626142 w 168"/>
                <a:gd name="T65" fmla="*/ 761288 h 268"/>
                <a:gd name="T66" fmla="*/ 197325 w 168"/>
                <a:gd name="T67" fmla="*/ 195841 h 268"/>
                <a:gd name="T68" fmla="*/ 296764 w 168"/>
                <a:gd name="T69" fmla="*/ 152199 h 268"/>
                <a:gd name="T70" fmla="*/ 381730 w 168"/>
                <a:gd name="T71" fmla="*/ 111459 h 268"/>
                <a:gd name="T72" fmla="*/ 823836 w 168"/>
                <a:gd name="T73" fmla="*/ 556912 h 268"/>
                <a:gd name="T74" fmla="*/ 914475 w 168"/>
                <a:gd name="T75" fmla="*/ 556912 h 268"/>
                <a:gd name="T76" fmla="*/ 978573 w 168"/>
                <a:gd name="T77" fmla="*/ 742729 h 268"/>
                <a:gd name="T78" fmla="*/ 1604686 w 168"/>
                <a:gd name="T79" fmla="*/ 1718579 h 268"/>
                <a:gd name="T80" fmla="*/ 813309 w 168"/>
                <a:gd name="T81" fmla="*/ 416395 h 268"/>
                <a:gd name="T82" fmla="*/ 1519421 w 168"/>
                <a:gd name="T83" fmla="*/ 1565483 h 268"/>
                <a:gd name="T84" fmla="*/ 1508048 w 168"/>
                <a:gd name="T85" fmla="*/ 1685095 h 268"/>
                <a:gd name="T86" fmla="*/ 1307874 w 168"/>
                <a:gd name="T87" fmla="*/ 1351199 h 268"/>
                <a:gd name="T88" fmla="*/ 934626 w 168"/>
                <a:gd name="T89" fmla="*/ 761288 h 268"/>
                <a:gd name="T90" fmla="*/ 648816 w 168"/>
                <a:gd name="T91" fmla="*/ 416395 h 268"/>
                <a:gd name="T92" fmla="*/ 1593730 w 168"/>
                <a:gd name="T93" fmla="*/ 2468336 h 268"/>
                <a:gd name="T94" fmla="*/ 626142 w 168"/>
                <a:gd name="T95" fmla="*/ 670893 h 268"/>
                <a:gd name="T96" fmla="*/ 1530369 w 168"/>
                <a:gd name="T97" fmla="*/ 2386898 h 268"/>
                <a:gd name="T98" fmla="*/ 835225 w 168"/>
                <a:gd name="T99" fmla="*/ 1087265 h 268"/>
                <a:gd name="T100" fmla="*/ 864835 w 168"/>
                <a:gd name="T101" fmla="*/ 1402388 h 268"/>
                <a:gd name="T102" fmla="*/ 1420362 w 168"/>
                <a:gd name="T103" fmla="*/ 2699124 h 268"/>
                <a:gd name="T104" fmla="*/ 813309 w 168"/>
                <a:gd name="T105" fmla="*/ 1076419 h 26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8" h="268">
                  <a:moveTo>
                    <a:pt x="123" y="214"/>
                  </a:moveTo>
                  <a:cubicBezTo>
                    <a:pt x="118" y="188"/>
                    <a:pt x="109" y="163"/>
                    <a:pt x="98" y="139"/>
                  </a:cubicBezTo>
                  <a:cubicBezTo>
                    <a:pt x="93" y="127"/>
                    <a:pt x="87" y="116"/>
                    <a:pt x="81" y="105"/>
                  </a:cubicBezTo>
                  <a:cubicBezTo>
                    <a:pt x="76" y="94"/>
                    <a:pt x="70" y="83"/>
                    <a:pt x="61" y="75"/>
                  </a:cubicBezTo>
                  <a:cubicBezTo>
                    <a:pt x="60" y="74"/>
                    <a:pt x="58" y="75"/>
                    <a:pt x="59" y="76"/>
                  </a:cubicBezTo>
                  <a:cubicBezTo>
                    <a:pt x="91" y="136"/>
                    <a:pt x="123" y="198"/>
                    <a:pt x="136" y="266"/>
                  </a:cubicBezTo>
                  <a:cubicBezTo>
                    <a:pt x="136" y="266"/>
                    <a:pt x="137" y="266"/>
                    <a:pt x="138" y="265"/>
                  </a:cubicBezTo>
                  <a:cubicBezTo>
                    <a:pt x="135" y="258"/>
                    <a:pt x="132" y="250"/>
                    <a:pt x="129" y="242"/>
                  </a:cubicBezTo>
                  <a:cubicBezTo>
                    <a:pt x="127" y="234"/>
                    <a:pt x="124" y="225"/>
                    <a:pt x="121" y="217"/>
                  </a:cubicBezTo>
                  <a:cubicBezTo>
                    <a:pt x="115" y="200"/>
                    <a:pt x="108" y="184"/>
                    <a:pt x="101" y="167"/>
                  </a:cubicBezTo>
                  <a:cubicBezTo>
                    <a:pt x="94" y="152"/>
                    <a:pt x="86" y="136"/>
                    <a:pt x="78" y="121"/>
                  </a:cubicBezTo>
                  <a:cubicBezTo>
                    <a:pt x="70" y="106"/>
                    <a:pt x="61" y="92"/>
                    <a:pt x="52" y="77"/>
                  </a:cubicBezTo>
                  <a:cubicBezTo>
                    <a:pt x="47" y="68"/>
                    <a:pt x="41" y="58"/>
                    <a:pt x="36" y="48"/>
                  </a:cubicBezTo>
                  <a:cubicBezTo>
                    <a:pt x="35" y="49"/>
                    <a:pt x="35" y="49"/>
                    <a:pt x="34" y="50"/>
                  </a:cubicBezTo>
                  <a:cubicBezTo>
                    <a:pt x="40" y="54"/>
                    <a:pt x="45" y="60"/>
                    <a:pt x="49" y="67"/>
                  </a:cubicBezTo>
                  <a:cubicBezTo>
                    <a:pt x="54" y="73"/>
                    <a:pt x="59" y="80"/>
                    <a:pt x="64" y="87"/>
                  </a:cubicBezTo>
                  <a:cubicBezTo>
                    <a:pt x="74" y="101"/>
                    <a:pt x="84" y="115"/>
                    <a:pt x="92" y="130"/>
                  </a:cubicBezTo>
                  <a:cubicBezTo>
                    <a:pt x="101" y="145"/>
                    <a:pt x="109" y="162"/>
                    <a:pt x="117" y="177"/>
                  </a:cubicBezTo>
                  <a:cubicBezTo>
                    <a:pt x="125" y="193"/>
                    <a:pt x="133" y="210"/>
                    <a:pt x="142" y="225"/>
                  </a:cubicBezTo>
                  <a:cubicBezTo>
                    <a:pt x="146" y="233"/>
                    <a:pt x="150" y="241"/>
                    <a:pt x="154" y="248"/>
                  </a:cubicBezTo>
                  <a:cubicBezTo>
                    <a:pt x="154" y="250"/>
                    <a:pt x="156" y="249"/>
                    <a:pt x="156" y="248"/>
                  </a:cubicBezTo>
                  <a:cubicBezTo>
                    <a:pt x="155" y="239"/>
                    <a:pt x="151" y="232"/>
                    <a:pt x="147" y="224"/>
                  </a:cubicBezTo>
                  <a:cubicBezTo>
                    <a:pt x="144" y="216"/>
                    <a:pt x="140" y="208"/>
                    <a:pt x="136" y="199"/>
                  </a:cubicBezTo>
                  <a:cubicBezTo>
                    <a:pt x="129" y="183"/>
                    <a:pt x="122" y="167"/>
                    <a:pt x="114" y="151"/>
                  </a:cubicBezTo>
                  <a:cubicBezTo>
                    <a:pt x="99" y="121"/>
                    <a:pt x="83" y="92"/>
                    <a:pt x="64" y="65"/>
                  </a:cubicBezTo>
                  <a:cubicBezTo>
                    <a:pt x="64" y="65"/>
                    <a:pt x="64" y="64"/>
                    <a:pt x="63" y="64"/>
                  </a:cubicBezTo>
                  <a:cubicBezTo>
                    <a:pt x="62" y="63"/>
                    <a:pt x="60" y="64"/>
                    <a:pt x="61" y="66"/>
                  </a:cubicBezTo>
                  <a:cubicBezTo>
                    <a:pt x="78" y="96"/>
                    <a:pt x="97" y="126"/>
                    <a:pt x="113" y="157"/>
                  </a:cubicBezTo>
                  <a:cubicBezTo>
                    <a:pt x="128" y="186"/>
                    <a:pt x="138" y="216"/>
                    <a:pt x="155" y="243"/>
                  </a:cubicBezTo>
                  <a:cubicBezTo>
                    <a:pt x="156" y="245"/>
                    <a:pt x="158" y="244"/>
                    <a:pt x="158" y="242"/>
                  </a:cubicBezTo>
                  <a:cubicBezTo>
                    <a:pt x="151" y="210"/>
                    <a:pt x="136" y="180"/>
                    <a:pt x="122" y="151"/>
                  </a:cubicBezTo>
                  <a:cubicBezTo>
                    <a:pt x="114" y="134"/>
                    <a:pt x="106" y="118"/>
                    <a:pt x="98" y="102"/>
                  </a:cubicBezTo>
                  <a:cubicBezTo>
                    <a:pt x="94" y="94"/>
                    <a:pt x="90" y="86"/>
                    <a:pt x="86" y="78"/>
                  </a:cubicBezTo>
                  <a:cubicBezTo>
                    <a:pt x="82" y="71"/>
                    <a:pt x="77" y="64"/>
                    <a:pt x="73" y="56"/>
                  </a:cubicBezTo>
                  <a:cubicBezTo>
                    <a:pt x="70" y="51"/>
                    <a:pt x="68" y="46"/>
                    <a:pt x="66" y="40"/>
                  </a:cubicBezTo>
                  <a:cubicBezTo>
                    <a:pt x="65" y="41"/>
                    <a:pt x="64" y="41"/>
                    <a:pt x="63" y="42"/>
                  </a:cubicBezTo>
                  <a:cubicBezTo>
                    <a:pt x="69" y="45"/>
                    <a:pt x="72" y="51"/>
                    <a:pt x="76" y="57"/>
                  </a:cubicBezTo>
                  <a:cubicBezTo>
                    <a:pt x="80" y="63"/>
                    <a:pt x="84" y="69"/>
                    <a:pt x="89" y="76"/>
                  </a:cubicBezTo>
                  <a:cubicBezTo>
                    <a:pt x="98" y="91"/>
                    <a:pt x="107" y="106"/>
                    <a:pt x="116" y="122"/>
                  </a:cubicBezTo>
                  <a:cubicBezTo>
                    <a:pt x="134" y="153"/>
                    <a:pt x="150" y="184"/>
                    <a:pt x="165" y="216"/>
                  </a:cubicBezTo>
                  <a:cubicBezTo>
                    <a:pt x="166" y="218"/>
                    <a:pt x="168" y="217"/>
                    <a:pt x="168" y="215"/>
                  </a:cubicBezTo>
                  <a:cubicBezTo>
                    <a:pt x="158" y="186"/>
                    <a:pt x="144" y="159"/>
                    <a:pt x="130" y="132"/>
                  </a:cubicBezTo>
                  <a:cubicBezTo>
                    <a:pt x="117" y="107"/>
                    <a:pt x="105" y="81"/>
                    <a:pt x="86" y="59"/>
                  </a:cubicBezTo>
                  <a:cubicBezTo>
                    <a:pt x="85" y="58"/>
                    <a:pt x="83" y="59"/>
                    <a:pt x="84" y="60"/>
                  </a:cubicBezTo>
                  <a:cubicBezTo>
                    <a:pt x="95" y="86"/>
                    <a:pt x="111" y="108"/>
                    <a:pt x="124" y="132"/>
                  </a:cubicBezTo>
                  <a:cubicBezTo>
                    <a:pt x="131" y="145"/>
                    <a:pt x="139" y="157"/>
                    <a:pt x="146" y="170"/>
                  </a:cubicBezTo>
                  <a:cubicBezTo>
                    <a:pt x="149" y="175"/>
                    <a:pt x="152" y="180"/>
                    <a:pt x="155" y="186"/>
                  </a:cubicBezTo>
                  <a:cubicBezTo>
                    <a:pt x="157" y="190"/>
                    <a:pt x="160" y="195"/>
                    <a:pt x="164" y="198"/>
                  </a:cubicBezTo>
                  <a:cubicBezTo>
                    <a:pt x="165" y="199"/>
                    <a:pt x="166" y="198"/>
                    <a:pt x="166" y="197"/>
                  </a:cubicBezTo>
                  <a:cubicBezTo>
                    <a:pt x="161" y="167"/>
                    <a:pt x="145" y="141"/>
                    <a:pt x="131" y="114"/>
                  </a:cubicBezTo>
                  <a:cubicBezTo>
                    <a:pt x="115" y="84"/>
                    <a:pt x="97" y="55"/>
                    <a:pt x="77" y="28"/>
                  </a:cubicBezTo>
                  <a:cubicBezTo>
                    <a:pt x="76" y="28"/>
                    <a:pt x="76" y="27"/>
                    <a:pt x="75" y="26"/>
                  </a:cubicBezTo>
                  <a:cubicBezTo>
                    <a:pt x="75" y="26"/>
                    <a:pt x="73" y="26"/>
                    <a:pt x="73" y="27"/>
                  </a:cubicBezTo>
                  <a:cubicBezTo>
                    <a:pt x="73" y="37"/>
                    <a:pt x="79" y="46"/>
                    <a:pt x="84" y="54"/>
                  </a:cubicBezTo>
                  <a:cubicBezTo>
                    <a:pt x="90" y="64"/>
                    <a:pt x="97" y="73"/>
                    <a:pt x="103" y="82"/>
                  </a:cubicBezTo>
                  <a:cubicBezTo>
                    <a:pt x="107" y="88"/>
                    <a:pt x="110" y="94"/>
                    <a:pt x="114" y="100"/>
                  </a:cubicBezTo>
                  <a:cubicBezTo>
                    <a:pt x="118" y="108"/>
                    <a:pt x="122" y="116"/>
                    <a:pt x="127" y="124"/>
                  </a:cubicBezTo>
                  <a:cubicBezTo>
                    <a:pt x="135" y="139"/>
                    <a:pt x="144" y="155"/>
                    <a:pt x="153" y="170"/>
                  </a:cubicBezTo>
                  <a:cubicBezTo>
                    <a:pt x="154" y="170"/>
                    <a:pt x="154" y="170"/>
                    <a:pt x="154" y="171"/>
                  </a:cubicBezTo>
                  <a:cubicBezTo>
                    <a:pt x="155" y="172"/>
                    <a:pt x="157" y="171"/>
                    <a:pt x="156" y="169"/>
                  </a:cubicBezTo>
                  <a:cubicBezTo>
                    <a:pt x="130" y="118"/>
                    <a:pt x="97" y="71"/>
                    <a:pt x="64" y="24"/>
                  </a:cubicBezTo>
                  <a:cubicBezTo>
                    <a:pt x="63" y="23"/>
                    <a:pt x="61" y="24"/>
                    <a:pt x="62" y="25"/>
                  </a:cubicBezTo>
                  <a:cubicBezTo>
                    <a:pt x="69" y="44"/>
                    <a:pt x="83" y="58"/>
                    <a:pt x="93" y="75"/>
                  </a:cubicBezTo>
                  <a:cubicBezTo>
                    <a:pt x="94" y="76"/>
                    <a:pt x="96" y="75"/>
                    <a:pt x="96" y="73"/>
                  </a:cubicBezTo>
                  <a:cubicBezTo>
                    <a:pt x="80" y="47"/>
                    <a:pt x="59" y="24"/>
                    <a:pt x="39" y="1"/>
                  </a:cubicBezTo>
                  <a:cubicBezTo>
                    <a:pt x="39" y="2"/>
                    <a:pt x="38" y="3"/>
                    <a:pt x="37" y="3"/>
                  </a:cubicBezTo>
                  <a:cubicBezTo>
                    <a:pt x="53" y="22"/>
                    <a:pt x="67" y="42"/>
                    <a:pt x="87" y="57"/>
                  </a:cubicBezTo>
                  <a:cubicBezTo>
                    <a:pt x="88" y="58"/>
                    <a:pt x="90" y="56"/>
                    <a:pt x="89" y="55"/>
                  </a:cubicBezTo>
                  <a:cubicBezTo>
                    <a:pt x="69" y="39"/>
                    <a:pt x="57" y="16"/>
                    <a:pt x="36" y="1"/>
                  </a:cubicBezTo>
                  <a:cubicBezTo>
                    <a:pt x="35" y="0"/>
                    <a:pt x="33" y="2"/>
                    <a:pt x="34" y="3"/>
                  </a:cubicBezTo>
                  <a:cubicBezTo>
                    <a:pt x="47" y="23"/>
                    <a:pt x="64" y="38"/>
                    <a:pt x="78" y="57"/>
                  </a:cubicBezTo>
                  <a:cubicBezTo>
                    <a:pt x="79" y="57"/>
                    <a:pt x="79" y="56"/>
                    <a:pt x="80" y="55"/>
                  </a:cubicBezTo>
                  <a:cubicBezTo>
                    <a:pt x="74" y="47"/>
                    <a:pt x="67" y="38"/>
                    <a:pt x="60" y="30"/>
                  </a:cubicBezTo>
                  <a:cubicBezTo>
                    <a:pt x="53" y="23"/>
                    <a:pt x="46" y="15"/>
                    <a:pt x="37" y="10"/>
                  </a:cubicBezTo>
                  <a:cubicBezTo>
                    <a:pt x="36" y="9"/>
                    <a:pt x="34" y="11"/>
                    <a:pt x="35" y="12"/>
                  </a:cubicBezTo>
                  <a:cubicBezTo>
                    <a:pt x="43" y="31"/>
                    <a:pt x="59" y="46"/>
                    <a:pt x="71" y="63"/>
                  </a:cubicBezTo>
                  <a:cubicBezTo>
                    <a:pt x="72" y="62"/>
                    <a:pt x="73" y="62"/>
                    <a:pt x="73" y="61"/>
                  </a:cubicBezTo>
                  <a:cubicBezTo>
                    <a:pt x="59" y="45"/>
                    <a:pt x="47" y="27"/>
                    <a:pt x="29" y="14"/>
                  </a:cubicBezTo>
                  <a:cubicBezTo>
                    <a:pt x="28" y="13"/>
                    <a:pt x="26" y="14"/>
                    <a:pt x="27" y="16"/>
                  </a:cubicBezTo>
                  <a:cubicBezTo>
                    <a:pt x="37" y="35"/>
                    <a:pt x="53" y="49"/>
                    <a:pt x="66" y="66"/>
                  </a:cubicBezTo>
                  <a:cubicBezTo>
                    <a:pt x="67" y="68"/>
                    <a:pt x="69" y="66"/>
                    <a:pt x="68" y="65"/>
                  </a:cubicBezTo>
                  <a:cubicBezTo>
                    <a:pt x="62" y="55"/>
                    <a:pt x="54" y="46"/>
                    <a:pt x="46" y="37"/>
                  </a:cubicBezTo>
                  <a:cubicBezTo>
                    <a:pt x="39" y="29"/>
                    <a:pt x="30" y="21"/>
                    <a:pt x="20" y="16"/>
                  </a:cubicBezTo>
                  <a:cubicBezTo>
                    <a:pt x="19" y="16"/>
                    <a:pt x="18" y="17"/>
                    <a:pt x="18" y="18"/>
                  </a:cubicBezTo>
                  <a:cubicBezTo>
                    <a:pt x="20" y="29"/>
                    <a:pt x="28" y="38"/>
                    <a:pt x="36" y="46"/>
                  </a:cubicBezTo>
                  <a:cubicBezTo>
                    <a:pt x="44" y="55"/>
                    <a:pt x="54" y="63"/>
                    <a:pt x="60" y="74"/>
                  </a:cubicBezTo>
                  <a:cubicBezTo>
                    <a:pt x="61" y="74"/>
                    <a:pt x="62" y="73"/>
                    <a:pt x="62" y="73"/>
                  </a:cubicBezTo>
                  <a:cubicBezTo>
                    <a:pt x="48" y="59"/>
                    <a:pt x="37" y="42"/>
                    <a:pt x="20" y="31"/>
                  </a:cubicBezTo>
                  <a:cubicBezTo>
                    <a:pt x="19" y="30"/>
                    <a:pt x="17" y="31"/>
                    <a:pt x="18" y="32"/>
                  </a:cubicBezTo>
                  <a:cubicBezTo>
                    <a:pt x="26" y="49"/>
                    <a:pt x="40" y="62"/>
                    <a:pt x="50" y="77"/>
                  </a:cubicBezTo>
                  <a:cubicBezTo>
                    <a:pt x="51" y="77"/>
                    <a:pt x="52" y="76"/>
                    <a:pt x="53" y="76"/>
                  </a:cubicBezTo>
                  <a:cubicBezTo>
                    <a:pt x="36" y="58"/>
                    <a:pt x="23" y="37"/>
                    <a:pt x="3" y="22"/>
                  </a:cubicBezTo>
                  <a:cubicBezTo>
                    <a:pt x="2" y="21"/>
                    <a:pt x="0" y="23"/>
                    <a:pt x="2" y="24"/>
                  </a:cubicBezTo>
                  <a:cubicBezTo>
                    <a:pt x="25" y="48"/>
                    <a:pt x="45" y="75"/>
                    <a:pt x="61" y="103"/>
                  </a:cubicBezTo>
                  <a:cubicBezTo>
                    <a:pt x="78" y="132"/>
                    <a:pt x="94" y="162"/>
                    <a:pt x="106" y="193"/>
                  </a:cubicBezTo>
                  <a:cubicBezTo>
                    <a:pt x="110" y="204"/>
                    <a:pt x="113" y="216"/>
                    <a:pt x="115" y="228"/>
                  </a:cubicBezTo>
                  <a:cubicBezTo>
                    <a:pt x="116" y="228"/>
                    <a:pt x="117" y="228"/>
                    <a:pt x="118" y="227"/>
                  </a:cubicBezTo>
                  <a:cubicBezTo>
                    <a:pt x="108" y="217"/>
                    <a:pt x="102" y="204"/>
                    <a:pt x="97" y="191"/>
                  </a:cubicBezTo>
                  <a:cubicBezTo>
                    <a:pt x="92" y="178"/>
                    <a:pt x="87" y="165"/>
                    <a:pt x="82" y="152"/>
                  </a:cubicBezTo>
                  <a:cubicBezTo>
                    <a:pt x="76" y="136"/>
                    <a:pt x="70" y="119"/>
                    <a:pt x="63" y="103"/>
                  </a:cubicBezTo>
                  <a:cubicBezTo>
                    <a:pt x="60" y="96"/>
                    <a:pt x="56" y="88"/>
                    <a:pt x="52" y="81"/>
                  </a:cubicBezTo>
                  <a:cubicBezTo>
                    <a:pt x="49" y="75"/>
                    <a:pt x="45" y="69"/>
                    <a:pt x="42" y="62"/>
                  </a:cubicBezTo>
                  <a:cubicBezTo>
                    <a:pt x="40" y="57"/>
                    <a:pt x="38" y="51"/>
                    <a:pt x="38" y="45"/>
                  </a:cubicBezTo>
                  <a:cubicBezTo>
                    <a:pt x="37" y="46"/>
                    <a:pt x="36" y="46"/>
                    <a:pt x="36" y="47"/>
                  </a:cubicBezTo>
                  <a:cubicBezTo>
                    <a:pt x="46" y="52"/>
                    <a:pt x="52" y="62"/>
                    <a:pt x="58" y="72"/>
                  </a:cubicBezTo>
                  <a:cubicBezTo>
                    <a:pt x="63" y="81"/>
                    <a:pt x="68" y="92"/>
                    <a:pt x="74" y="102"/>
                  </a:cubicBezTo>
                  <a:cubicBezTo>
                    <a:pt x="77" y="109"/>
                    <a:pt x="82" y="115"/>
                    <a:pt x="85" y="122"/>
                  </a:cubicBezTo>
                  <a:cubicBezTo>
                    <a:pt x="90" y="129"/>
                    <a:pt x="94" y="137"/>
                    <a:pt x="99" y="145"/>
                  </a:cubicBezTo>
                  <a:cubicBezTo>
                    <a:pt x="107" y="161"/>
                    <a:pt x="115" y="177"/>
                    <a:pt x="124" y="192"/>
                  </a:cubicBezTo>
                  <a:cubicBezTo>
                    <a:pt x="126" y="198"/>
                    <a:pt x="129" y="203"/>
                    <a:pt x="132" y="208"/>
                  </a:cubicBezTo>
                  <a:cubicBezTo>
                    <a:pt x="133" y="210"/>
                    <a:pt x="135" y="209"/>
                    <a:pt x="135" y="207"/>
                  </a:cubicBezTo>
                  <a:cubicBezTo>
                    <a:pt x="118" y="176"/>
                    <a:pt x="102" y="144"/>
                    <a:pt x="84" y="113"/>
                  </a:cubicBezTo>
                  <a:cubicBezTo>
                    <a:pt x="80" y="108"/>
                    <a:pt x="77" y="102"/>
                    <a:pt x="74" y="97"/>
                  </a:cubicBezTo>
                  <a:cubicBezTo>
                    <a:pt x="71" y="92"/>
                    <a:pt x="69" y="86"/>
                    <a:pt x="66" y="81"/>
                  </a:cubicBezTo>
                  <a:cubicBezTo>
                    <a:pt x="61" y="71"/>
                    <a:pt x="55" y="60"/>
                    <a:pt x="47" y="52"/>
                  </a:cubicBezTo>
                  <a:cubicBezTo>
                    <a:pt x="44" y="49"/>
                    <a:pt x="41" y="46"/>
                    <a:pt x="37" y="44"/>
                  </a:cubicBezTo>
                  <a:cubicBezTo>
                    <a:pt x="36" y="44"/>
                    <a:pt x="35" y="45"/>
                    <a:pt x="35" y="46"/>
                  </a:cubicBezTo>
                  <a:cubicBezTo>
                    <a:pt x="35" y="59"/>
                    <a:pt x="44" y="71"/>
                    <a:pt x="50" y="83"/>
                  </a:cubicBezTo>
                  <a:cubicBezTo>
                    <a:pt x="58" y="98"/>
                    <a:pt x="65" y="114"/>
                    <a:pt x="71" y="130"/>
                  </a:cubicBezTo>
                  <a:cubicBezTo>
                    <a:pt x="77" y="144"/>
                    <a:pt x="82" y="159"/>
                    <a:pt x="87" y="173"/>
                  </a:cubicBezTo>
                  <a:cubicBezTo>
                    <a:pt x="92" y="186"/>
                    <a:pt x="97" y="200"/>
                    <a:pt x="104" y="213"/>
                  </a:cubicBezTo>
                  <a:cubicBezTo>
                    <a:pt x="107" y="218"/>
                    <a:pt x="111" y="224"/>
                    <a:pt x="115" y="229"/>
                  </a:cubicBezTo>
                  <a:cubicBezTo>
                    <a:pt x="116" y="230"/>
                    <a:pt x="118" y="230"/>
                    <a:pt x="118" y="228"/>
                  </a:cubicBezTo>
                  <a:cubicBezTo>
                    <a:pt x="112" y="196"/>
                    <a:pt x="98" y="165"/>
                    <a:pt x="83" y="136"/>
                  </a:cubicBezTo>
                  <a:cubicBezTo>
                    <a:pt x="68" y="107"/>
                    <a:pt x="51" y="79"/>
                    <a:pt x="31" y="53"/>
                  </a:cubicBezTo>
                  <a:cubicBezTo>
                    <a:pt x="22" y="42"/>
                    <a:pt x="13" y="32"/>
                    <a:pt x="3" y="22"/>
                  </a:cubicBezTo>
                  <a:cubicBezTo>
                    <a:pt x="3" y="23"/>
                    <a:pt x="2" y="24"/>
                    <a:pt x="2" y="24"/>
                  </a:cubicBezTo>
                  <a:cubicBezTo>
                    <a:pt x="21" y="39"/>
                    <a:pt x="34" y="60"/>
                    <a:pt x="50" y="77"/>
                  </a:cubicBezTo>
                  <a:cubicBezTo>
                    <a:pt x="52" y="79"/>
                    <a:pt x="54" y="77"/>
                    <a:pt x="53" y="76"/>
                  </a:cubicBezTo>
                  <a:cubicBezTo>
                    <a:pt x="42" y="60"/>
                    <a:pt x="28" y="48"/>
                    <a:pt x="21" y="31"/>
                  </a:cubicBezTo>
                  <a:cubicBezTo>
                    <a:pt x="20" y="32"/>
                    <a:pt x="19" y="32"/>
                    <a:pt x="18" y="33"/>
                  </a:cubicBezTo>
                  <a:cubicBezTo>
                    <a:pt x="35" y="44"/>
                    <a:pt x="46" y="62"/>
                    <a:pt x="61" y="75"/>
                  </a:cubicBezTo>
                  <a:cubicBezTo>
                    <a:pt x="62" y="76"/>
                    <a:pt x="64" y="74"/>
                    <a:pt x="63" y="73"/>
                  </a:cubicBezTo>
                  <a:cubicBezTo>
                    <a:pt x="57" y="63"/>
                    <a:pt x="48" y="55"/>
                    <a:pt x="40" y="47"/>
                  </a:cubicBezTo>
                  <a:cubicBezTo>
                    <a:pt x="32" y="38"/>
                    <a:pt x="23" y="29"/>
                    <a:pt x="21" y="17"/>
                  </a:cubicBezTo>
                  <a:cubicBezTo>
                    <a:pt x="20" y="18"/>
                    <a:pt x="20" y="18"/>
                    <a:pt x="19" y="19"/>
                  </a:cubicBezTo>
                  <a:cubicBezTo>
                    <a:pt x="29" y="24"/>
                    <a:pt x="38" y="32"/>
                    <a:pt x="45" y="40"/>
                  </a:cubicBezTo>
                  <a:cubicBezTo>
                    <a:pt x="53" y="48"/>
                    <a:pt x="60" y="57"/>
                    <a:pt x="66" y="66"/>
                  </a:cubicBezTo>
                  <a:cubicBezTo>
                    <a:pt x="67" y="66"/>
                    <a:pt x="67" y="65"/>
                    <a:pt x="68" y="65"/>
                  </a:cubicBezTo>
                  <a:cubicBezTo>
                    <a:pt x="55" y="48"/>
                    <a:pt x="39" y="33"/>
                    <a:pt x="29" y="15"/>
                  </a:cubicBezTo>
                  <a:cubicBezTo>
                    <a:pt x="29" y="15"/>
                    <a:pt x="28" y="16"/>
                    <a:pt x="27" y="16"/>
                  </a:cubicBezTo>
                  <a:cubicBezTo>
                    <a:pt x="45" y="29"/>
                    <a:pt x="57" y="47"/>
                    <a:pt x="71" y="63"/>
                  </a:cubicBezTo>
                  <a:cubicBezTo>
                    <a:pt x="72" y="64"/>
                    <a:pt x="74" y="62"/>
                    <a:pt x="73" y="61"/>
                  </a:cubicBezTo>
                  <a:cubicBezTo>
                    <a:pt x="61" y="45"/>
                    <a:pt x="46" y="30"/>
                    <a:pt x="37" y="11"/>
                  </a:cubicBezTo>
                  <a:cubicBezTo>
                    <a:pt x="37" y="11"/>
                    <a:pt x="36" y="12"/>
                    <a:pt x="36" y="13"/>
                  </a:cubicBezTo>
                  <a:cubicBezTo>
                    <a:pt x="44" y="18"/>
                    <a:pt x="52" y="25"/>
                    <a:pt x="58" y="33"/>
                  </a:cubicBezTo>
                  <a:cubicBezTo>
                    <a:pt x="65" y="41"/>
                    <a:pt x="72" y="49"/>
                    <a:pt x="78" y="57"/>
                  </a:cubicBezTo>
                  <a:cubicBezTo>
                    <a:pt x="79" y="59"/>
                    <a:pt x="81" y="57"/>
                    <a:pt x="80" y="55"/>
                  </a:cubicBezTo>
                  <a:cubicBezTo>
                    <a:pt x="66" y="37"/>
                    <a:pt x="49" y="21"/>
                    <a:pt x="36" y="2"/>
                  </a:cubicBezTo>
                  <a:cubicBezTo>
                    <a:pt x="36" y="2"/>
                    <a:pt x="35" y="3"/>
                    <a:pt x="34" y="4"/>
                  </a:cubicBezTo>
                  <a:cubicBezTo>
                    <a:pt x="55" y="18"/>
                    <a:pt x="68" y="41"/>
                    <a:pt x="87" y="57"/>
                  </a:cubicBezTo>
                  <a:cubicBezTo>
                    <a:pt x="88" y="57"/>
                    <a:pt x="88" y="56"/>
                    <a:pt x="89" y="55"/>
                  </a:cubicBezTo>
                  <a:cubicBezTo>
                    <a:pt x="69" y="40"/>
                    <a:pt x="55" y="20"/>
                    <a:pt x="39" y="1"/>
                  </a:cubicBezTo>
                  <a:cubicBezTo>
                    <a:pt x="38" y="0"/>
                    <a:pt x="36" y="2"/>
                    <a:pt x="37" y="3"/>
                  </a:cubicBezTo>
                  <a:cubicBezTo>
                    <a:pt x="57" y="26"/>
                    <a:pt x="78" y="48"/>
                    <a:pt x="93" y="74"/>
                  </a:cubicBezTo>
                  <a:cubicBezTo>
                    <a:pt x="94" y="74"/>
                    <a:pt x="95" y="73"/>
                    <a:pt x="95" y="73"/>
                  </a:cubicBezTo>
                  <a:cubicBezTo>
                    <a:pt x="85" y="57"/>
                    <a:pt x="71" y="42"/>
                    <a:pt x="64" y="24"/>
                  </a:cubicBezTo>
                  <a:cubicBezTo>
                    <a:pt x="63" y="25"/>
                    <a:pt x="63" y="25"/>
                    <a:pt x="62" y="26"/>
                  </a:cubicBezTo>
                  <a:cubicBezTo>
                    <a:pt x="95" y="72"/>
                    <a:pt x="127" y="120"/>
                    <a:pt x="154" y="170"/>
                  </a:cubicBezTo>
                  <a:cubicBezTo>
                    <a:pt x="155" y="170"/>
                    <a:pt x="155" y="170"/>
                    <a:pt x="156" y="169"/>
                  </a:cubicBezTo>
                  <a:cubicBezTo>
                    <a:pt x="147" y="154"/>
                    <a:pt x="138" y="139"/>
                    <a:pt x="130" y="124"/>
                  </a:cubicBezTo>
                  <a:cubicBezTo>
                    <a:pt x="122" y="110"/>
                    <a:pt x="115" y="96"/>
                    <a:pt x="107" y="82"/>
                  </a:cubicBezTo>
                  <a:cubicBezTo>
                    <a:pt x="101" y="73"/>
                    <a:pt x="94" y="65"/>
                    <a:pt x="88" y="55"/>
                  </a:cubicBezTo>
                  <a:cubicBezTo>
                    <a:pt x="85" y="51"/>
                    <a:pt x="82" y="46"/>
                    <a:pt x="79" y="41"/>
                  </a:cubicBezTo>
                  <a:cubicBezTo>
                    <a:pt x="77" y="37"/>
                    <a:pt x="76" y="32"/>
                    <a:pt x="76" y="27"/>
                  </a:cubicBezTo>
                  <a:cubicBezTo>
                    <a:pt x="75" y="28"/>
                    <a:pt x="74" y="28"/>
                    <a:pt x="73" y="28"/>
                  </a:cubicBezTo>
                  <a:cubicBezTo>
                    <a:pt x="94" y="55"/>
                    <a:pt x="112" y="84"/>
                    <a:pt x="128" y="115"/>
                  </a:cubicBezTo>
                  <a:cubicBezTo>
                    <a:pt x="135" y="128"/>
                    <a:pt x="142" y="141"/>
                    <a:pt x="148" y="154"/>
                  </a:cubicBezTo>
                  <a:cubicBezTo>
                    <a:pt x="155" y="168"/>
                    <a:pt x="161" y="182"/>
                    <a:pt x="163" y="197"/>
                  </a:cubicBezTo>
                  <a:cubicBezTo>
                    <a:pt x="164" y="197"/>
                    <a:pt x="165" y="196"/>
                    <a:pt x="165" y="196"/>
                  </a:cubicBezTo>
                  <a:cubicBezTo>
                    <a:pt x="161" y="193"/>
                    <a:pt x="159" y="187"/>
                    <a:pt x="156" y="183"/>
                  </a:cubicBezTo>
                  <a:cubicBezTo>
                    <a:pt x="153" y="177"/>
                    <a:pt x="150" y="171"/>
                    <a:pt x="147" y="166"/>
                  </a:cubicBezTo>
                  <a:cubicBezTo>
                    <a:pt x="140" y="154"/>
                    <a:pt x="133" y="142"/>
                    <a:pt x="126" y="129"/>
                  </a:cubicBezTo>
                  <a:cubicBezTo>
                    <a:pt x="113" y="106"/>
                    <a:pt x="97" y="84"/>
                    <a:pt x="87" y="59"/>
                  </a:cubicBezTo>
                  <a:cubicBezTo>
                    <a:pt x="86" y="60"/>
                    <a:pt x="85" y="60"/>
                    <a:pt x="84" y="61"/>
                  </a:cubicBezTo>
                  <a:cubicBezTo>
                    <a:pt x="102" y="82"/>
                    <a:pt x="114" y="108"/>
                    <a:pt x="127" y="133"/>
                  </a:cubicBezTo>
                  <a:cubicBezTo>
                    <a:pt x="141" y="160"/>
                    <a:pt x="156" y="187"/>
                    <a:pt x="165" y="216"/>
                  </a:cubicBezTo>
                  <a:cubicBezTo>
                    <a:pt x="166" y="216"/>
                    <a:pt x="167" y="216"/>
                    <a:pt x="168" y="215"/>
                  </a:cubicBezTo>
                  <a:cubicBezTo>
                    <a:pt x="152" y="183"/>
                    <a:pt x="136" y="151"/>
                    <a:pt x="118" y="120"/>
                  </a:cubicBezTo>
                  <a:cubicBezTo>
                    <a:pt x="109" y="105"/>
                    <a:pt x="101" y="90"/>
                    <a:pt x="91" y="75"/>
                  </a:cubicBezTo>
                  <a:cubicBezTo>
                    <a:pt x="87" y="69"/>
                    <a:pt x="83" y="62"/>
                    <a:pt x="79" y="56"/>
                  </a:cubicBezTo>
                  <a:cubicBezTo>
                    <a:pt x="75" y="50"/>
                    <a:pt x="72" y="44"/>
                    <a:pt x="66" y="40"/>
                  </a:cubicBezTo>
                  <a:cubicBezTo>
                    <a:pt x="66" y="40"/>
                    <a:pt x="66" y="40"/>
                    <a:pt x="65" y="39"/>
                  </a:cubicBezTo>
                  <a:cubicBezTo>
                    <a:pt x="64" y="39"/>
                    <a:pt x="63" y="40"/>
                    <a:pt x="63" y="41"/>
                  </a:cubicBezTo>
                  <a:cubicBezTo>
                    <a:pt x="69" y="57"/>
                    <a:pt x="79" y="71"/>
                    <a:pt x="87" y="86"/>
                  </a:cubicBezTo>
                  <a:cubicBezTo>
                    <a:pt x="95" y="102"/>
                    <a:pt x="103" y="118"/>
                    <a:pt x="111" y="134"/>
                  </a:cubicBezTo>
                  <a:cubicBezTo>
                    <a:pt x="125" y="164"/>
                    <a:pt x="141" y="195"/>
                    <a:pt x="151" y="227"/>
                  </a:cubicBezTo>
                  <a:cubicBezTo>
                    <a:pt x="153" y="232"/>
                    <a:pt x="154" y="238"/>
                    <a:pt x="155" y="243"/>
                  </a:cubicBezTo>
                  <a:cubicBezTo>
                    <a:pt x="156" y="242"/>
                    <a:pt x="157" y="242"/>
                    <a:pt x="158" y="242"/>
                  </a:cubicBezTo>
                  <a:cubicBezTo>
                    <a:pt x="140" y="215"/>
                    <a:pt x="130" y="184"/>
                    <a:pt x="116" y="156"/>
                  </a:cubicBezTo>
                  <a:cubicBezTo>
                    <a:pt x="100" y="125"/>
                    <a:pt x="81" y="95"/>
                    <a:pt x="64" y="64"/>
                  </a:cubicBezTo>
                  <a:cubicBezTo>
                    <a:pt x="63" y="65"/>
                    <a:pt x="62" y="65"/>
                    <a:pt x="61" y="66"/>
                  </a:cubicBezTo>
                  <a:cubicBezTo>
                    <a:pt x="80" y="93"/>
                    <a:pt x="96" y="122"/>
                    <a:pt x="111" y="151"/>
                  </a:cubicBezTo>
                  <a:cubicBezTo>
                    <a:pt x="118" y="167"/>
                    <a:pt x="126" y="183"/>
                    <a:pt x="133" y="199"/>
                  </a:cubicBezTo>
                  <a:cubicBezTo>
                    <a:pt x="137" y="207"/>
                    <a:pt x="140" y="215"/>
                    <a:pt x="144" y="223"/>
                  </a:cubicBezTo>
                  <a:cubicBezTo>
                    <a:pt x="146" y="227"/>
                    <a:pt x="147" y="231"/>
                    <a:pt x="149" y="235"/>
                  </a:cubicBezTo>
                  <a:cubicBezTo>
                    <a:pt x="151" y="239"/>
                    <a:pt x="153" y="243"/>
                    <a:pt x="154" y="248"/>
                  </a:cubicBezTo>
                  <a:cubicBezTo>
                    <a:pt x="154" y="248"/>
                    <a:pt x="155" y="247"/>
                    <a:pt x="156" y="247"/>
                  </a:cubicBezTo>
                  <a:cubicBezTo>
                    <a:pt x="139" y="216"/>
                    <a:pt x="124" y="183"/>
                    <a:pt x="107" y="151"/>
                  </a:cubicBezTo>
                  <a:cubicBezTo>
                    <a:pt x="99" y="136"/>
                    <a:pt x="91" y="121"/>
                    <a:pt x="81" y="107"/>
                  </a:cubicBezTo>
                  <a:cubicBezTo>
                    <a:pt x="72" y="93"/>
                    <a:pt x="62" y="79"/>
                    <a:pt x="52" y="66"/>
                  </a:cubicBezTo>
                  <a:cubicBezTo>
                    <a:pt x="47" y="59"/>
                    <a:pt x="42" y="52"/>
                    <a:pt x="35" y="47"/>
                  </a:cubicBezTo>
                  <a:cubicBezTo>
                    <a:pt x="34" y="47"/>
                    <a:pt x="33" y="48"/>
                    <a:pt x="33" y="49"/>
                  </a:cubicBezTo>
                  <a:cubicBezTo>
                    <a:pt x="49" y="79"/>
                    <a:pt x="68" y="108"/>
                    <a:pt x="84" y="138"/>
                  </a:cubicBezTo>
                  <a:cubicBezTo>
                    <a:pt x="92" y="153"/>
                    <a:pt x="98" y="169"/>
                    <a:pt x="105" y="185"/>
                  </a:cubicBezTo>
                  <a:cubicBezTo>
                    <a:pt x="112" y="202"/>
                    <a:pt x="119" y="218"/>
                    <a:pt x="124" y="235"/>
                  </a:cubicBezTo>
                  <a:cubicBezTo>
                    <a:pt x="128" y="246"/>
                    <a:pt x="131" y="257"/>
                    <a:pt x="136" y="266"/>
                  </a:cubicBezTo>
                  <a:cubicBezTo>
                    <a:pt x="136" y="268"/>
                    <a:pt x="139" y="267"/>
                    <a:pt x="138" y="266"/>
                  </a:cubicBezTo>
                  <a:cubicBezTo>
                    <a:pt x="126" y="198"/>
                    <a:pt x="95" y="137"/>
                    <a:pt x="62" y="77"/>
                  </a:cubicBezTo>
                  <a:cubicBezTo>
                    <a:pt x="62" y="76"/>
                    <a:pt x="62" y="76"/>
                    <a:pt x="62" y="75"/>
                  </a:cubicBezTo>
                  <a:cubicBezTo>
                    <a:pt x="61" y="76"/>
                    <a:pt x="60" y="76"/>
                    <a:pt x="59" y="77"/>
                  </a:cubicBezTo>
                  <a:cubicBezTo>
                    <a:pt x="67" y="85"/>
                    <a:pt x="73" y="95"/>
                    <a:pt x="79" y="106"/>
                  </a:cubicBezTo>
                  <a:cubicBezTo>
                    <a:pt x="84" y="117"/>
                    <a:pt x="90" y="128"/>
                    <a:pt x="95" y="140"/>
                  </a:cubicBezTo>
                  <a:cubicBezTo>
                    <a:pt x="106" y="164"/>
                    <a:pt x="115" y="188"/>
                    <a:pt x="120" y="214"/>
                  </a:cubicBezTo>
                  <a:cubicBezTo>
                    <a:pt x="120" y="216"/>
                    <a:pt x="123" y="215"/>
                    <a:pt x="123" y="21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2" name="Freeform 48"/>
            <p:cNvSpPr>
              <a:spLocks noChangeArrowheads="1"/>
            </p:cNvSpPr>
            <p:nvPr/>
          </p:nvSpPr>
          <p:spPr bwMode="auto">
            <a:xfrm>
              <a:off x="4079" y="2197"/>
              <a:ext cx="294" cy="423"/>
            </a:xfrm>
            <a:custGeom>
              <a:avLst/>
              <a:gdLst>
                <a:gd name="T0" fmla="*/ 1012006 w 152"/>
                <a:gd name="T1" fmla="*/ 1609200 h 219"/>
                <a:gd name="T2" fmla="*/ 760096 w 152"/>
                <a:gd name="T3" fmla="*/ 1123610 h 219"/>
                <a:gd name="T4" fmla="*/ 307779 w 152"/>
                <a:gd name="T5" fmla="*/ 474805 h 219"/>
                <a:gd name="T6" fmla="*/ 857447 w 152"/>
                <a:gd name="T7" fmla="*/ 1166916 h 219"/>
                <a:gd name="T8" fmla="*/ 1305298 w 152"/>
                <a:gd name="T9" fmla="*/ 2150677 h 219"/>
                <a:gd name="T10" fmla="*/ 1107618 w 152"/>
                <a:gd name="T11" fmla="*/ 1727969 h 219"/>
                <a:gd name="T12" fmla="*/ 370264 w 152"/>
                <a:gd name="T13" fmla="*/ 419803 h 219"/>
                <a:gd name="T14" fmla="*/ 1341385 w 152"/>
                <a:gd name="T15" fmla="*/ 1973762 h 219"/>
                <a:gd name="T16" fmla="*/ 822200 w 152"/>
                <a:gd name="T17" fmla="*/ 776068 h 219"/>
                <a:gd name="T18" fmla="*/ 1561154 w 152"/>
                <a:gd name="T19" fmla="*/ 2124928 h 219"/>
                <a:gd name="T20" fmla="*/ 822200 w 152"/>
                <a:gd name="T21" fmla="*/ 743887 h 219"/>
                <a:gd name="T22" fmla="*/ 1326547 w 152"/>
                <a:gd name="T23" fmla="*/ 1639237 h 219"/>
                <a:gd name="T24" fmla="*/ 737325 w 152"/>
                <a:gd name="T25" fmla="*/ 515295 h 219"/>
                <a:gd name="T26" fmla="*/ 534273 w 152"/>
                <a:gd name="T27" fmla="*/ 301178 h 219"/>
                <a:gd name="T28" fmla="*/ 844865 w 152"/>
                <a:gd name="T29" fmla="*/ 692111 h 219"/>
                <a:gd name="T30" fmla="*/ 572646 w 152"/>
                <a:gd name="T31" fmla="*/ 474805 h 219"/>
                <a:gd name="T32" fmla="*/ 205313 w 152"/>
                <a:gd name="T33" fmla="*/ 72238 h 219"/>
                <a:gd name="T34" fmla="*/ 186883 w 152"/>
                <a:gd name="T35" fmla="*/ 110820 h 219"/>
                <a:gd name="T36" fmla="*/ 523214 w 152"/>
                <a:gd name="T37" fmla="*/ 593334 h 219"/>
                <a:gd name="T38" fmla="*/ 361471 w 152"/>
                <a:gd name="T39" fmla="*/ 520539 h 219"/>
                <a:gd name="T40" fmla="*/ 10936 w 152"/>
                <a:gd name="T41" fmla="*/ 151166 h 219"/>
                <a:gd name="T42" fmla="*/ 40914 w 152"/>
                <a:gd name="T43" fmla="*/ 118558 h 219"/>
                <a:gd name="T44" fmla="*/ 408049 w 152"/>
                <a:gd name="T45" fmla="*/ 492820 h 219"/>
                <a:gd name="T46" fmla="*/ 120114 w 152"/>
                <a:gd name="T47" fmla="*/ 31779 h 219"/>
                <a:gd name="T48" fmla="*/ 153066 w 152"/>
                <a:gd name="T49" fmla="*/ 10861 h 219"/>
                <a:gd name="T50" fmla="*/ 392975 w 152"/>
                <a:gd name="T51" fmla="*/ 492820 h 219"/>
                <a:gd name="T52" fmla="*/ 21153 w 152"/>
                <a:gd name="T53" fmla="*/ 139528 h 219"/>
                <a:gd name="T54" fmla="*/ 32106 w 152"/>
                <a:gd name="T55" fmla="*/ 139528 h 219"/>
                <a:gd name="T56" fmla="*/ 392975 w 152"/>
                <a:gd name="T57" fmla="*/ 503685 h 219"/>
                <a:gd name="T58" fmla="*/ 505001 w 152"/>
                <a:gd name="T59" fmla="*/ 614461 h 219"/>
                <a:gd name="T60" fmla="*/ 164162 w 152"/>
                <a:gd name="T61" fmla="*/ 139528 h 219"/>
                <a:gd name="T62" fmla="*/ 232326 w 152"/>
                <a:gd name="T63" fmla="*/ 51341 h 219"/>
                <a:gd name="T64" fmla="*/ 595309 w 152"/>
                <a:gd name="T65" fmla="*/ 452316 h 219"/>
                <a:gd name="T66" fmla="*/ 811999 w 152"/>
                <a:gd name="T67" fmla="*/ 714574 h 219"/>
                <a:gd name="T68" fmla="*/ 562639 w 152"/>
                <a:gd name="T69" fmla="*/ 291978 h 219"/>
                <a:gd name="T70" fmla="*/ 1045110 w 152"/>
                <a:gd name="T71" fmla="*/ 1102647 h 219"/>
                <a:gd name="T72" fmla="*/ 1458472 w 152"/>
                <a:gd name="T73" fmla="*/ 2124928 h 219"/>
                <a:gd name="T74" fmla="*/ 811999 w 152"/>
                <a:gd name="T75" fmla="*/ 743887 h 219"/>
                <a:gd name="T76" fmla="*/ 1561154 w 152"/>
                <a:gd name="T77" fmla="*/ 2113293 h 219"/>
                <a:gd name="T78" fmla="*/ 1426142 w 152"/>
                <a:gd name="T79" fmla="*/ 2191136 h 219"/>
                <a:gd name="T80" fmla="*/ 1261366 w 152"/>
                <a:gd name="T81" fmla="*/ 1760574 h 219"/>
                <a:gd name="T82" fmla="*/ 392975 w 152"/>
                <a:gd name="T83" fmla="*/ 401794 h 219"/>
                <a:gd name="T84" fmla="*/ 1088262 w 152"/>
                <a:gd name="T85" fmla="*/ 1760574 h 219"/>
                <a:gd name="T86" fmla="*/ 1326547 w 152"/>
                <a:gd name="T87" fmla="*/ 2150677 h 219"/>
                <a:gd name="T88" fmla="*/ 646475 w 152"/>
                <a:gd name="T89" fmla="*/ 806659 h 219"/>
                <a:gd name="T90" fmla="*/ 307779 w 152"/>
                <a:gd name="T91" fmla="*/ 442307 h 219"/>
                <a:gd name="T92" fmla="*/ 1176168 w 152"/>
                <a:gd name="T93" fmla="*/ 1941985 h 219"/>
                <a:gd name="T94" fmla="*/ 857447 w 152"/>
                <a:gd name="T95" fmla="*/ 1275633 h 2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52" h="219">
                  <a:moveTo>
                    <a:pt x="41" y="75"/>
                  </a:moveTo>
                  <a:cubicBezTo>
                    <a:pt x="58" y="90"/>
                    <a:pt x="71" y="109"/>
                    <a:pt x="82" y="129"/>
                  </a:cubicBezTo>
                  <a:cubicBezTo>
                    <a:pt x="88" y="139"/>
                    <a:pt x="93" y="149"/>
                    <a:pt x="99" y="160"/>
                  </a:cubicBezTo>
                  <a:cubicBezTo>
                    <a:pt x="105" y="170"/>
                    <a:pt x="111" y="181"/>
                    <a:pt x="115" y="193"/>
                  </a:cubicBezTo>
                  <a:cubicBezTo>
                    <a:pt x="116" y="192"/>
                    <a:pt x="117" y="192"/>
                    <a:pt x="118" y="192"/>
                  </a:cubicBezTo>
                  <a:cubicBezTo>
                    <a:pt x="104" y="164"/>
                    <a:pt x="90" y="138"/>
                    <a:pt x="74" y="112"/>
                  </a:cubicBezTo>
                  <a:cubicBezTo>
                    <a:pt x="67" y="101"/>
                    <a:pt x="59" y="90"/>
                    <a:pt x="51" y="80"/>
                  </a:cubicBezTo>
                  <a:cubicBezTo>
                    <a:pt x="43" y="69"/>
                    <a:pt x="36" y="58"/>
                    <a:pt x="31" y="45"/>
                  </a:cubicBezTo>
                  <a:cubicBezTo>
                    <a:pt x="31" y="46"/>
                    <a:pt x="30" y="47"/>
                    <a:pt x="30" y="47"/>
                  </a:cubicBezTo>
                  <a:cubicBezTo>
                    <a:pt x="36" y="48"/>
                    <a:pt x="40" y="54"/>
                    <a:pt x="43" y="58"/>
                  </a:cubicBezTo>
                  <a:cubicBezTo>
                    <a:pt x="47" y="63"/>
                    <a:pt x="51" y="68"/>
                    <a:pt x="54" y="73"/>
                  </a:cubicBezTo>
                  <a:cubicBezTo>
                    <a:pt x="65" y="87"/>
                    <a:pt x="75" y="101"/>
                    <a:pt x="84" y="116"/>
                  </a:cubicBezTo>
                  <a:cubicBezTo>
                    <a:pt x="92" y="131"/>
                    <a:pt x="101" y="146"/>
                    <a:pt x="108" y="161"/>
                  </a:cubicBezTo>
                  <a:cubicBezTo>
                    <a:pt x="116" y="176"/>
                    <a:pt x="123" y="192"/>
                    <a:pt x="126" y="209"/>
                  </a:cubicBezTo>
                  <a:cubicBezTo>
                    <a:pt x="126" y="211"/>
                    <a:pt x="127" y="213"/>
                    <a:pt x="127" y="214"/>
                  </a:cubicBezTo>
                  <a:cubicBezTo>
                    <a:pt x="128" y="214"/>
                    <a:pt x="128" y="214"/>
                    <a:pt x="129" y="213"/>
                  </a:cubicBezTo>
                  <a:cubicBezTo>
                    <a:pt x="124" y="208"/>
                    <a:pt x="121" y="202"/>
                    <a:pt x="118" y="195"/>
                  </a:cubicBezTo>
                  <a:cubicBezTo>
                    <a:pt x="115" y="188"/>
                    <a:pt x="111" y="180"/>
                    <a:pt x="108" y="172"/>
                  </a:cubicBezTo>
                  <a:cubicBezTo>
                    <a:pt x="101" y="157"/>
                    <a:pt x="94" y="141"/>
                    <a:pt x="87" y="126"/>
                  </a:cubicBezTo>
                  <a:cubicBezTo>
                    <a:pt x="72" y="97"/>
                    <a:pt x="55" y="68"/>
                    <a:pt x="38" y="40"/>
                  </a:cubicBezTo>
                  <a:cubicBezTo>
                    <a:pt x="37" y="41"/>
                    <a:pt x="36" y="41"/>
                    <a:pt x="36" y="42"/>
                  </a:cubicBezTo>
                  <a:cubicBezTo>
                    <a:pt x="55" y="70"/>
                    <a:pt x="76" y="98"/>
                    <a:pt x="94" y="128"/>
                  </a:cubicBezTo>
                  <a:cubicBezTo>
                    <a:pt x="103" y="143"/>
                    <a:pt x="111" y="158"/>
                    <a:pt x="119" y="174"/>
                  </a:cubicBezTo>
                  <a:cubicBezTo>
                    <a:pt x="123" y="181"/>
                    <a:pt x="127" y="188"/>
                    <a:pt x="131" y="196"/>
                  </a:cubicBezTo>
                  <a:cubicBezTo>
                    <a:pt x="134" y="202"/>
                    <a:pt x="138" y="209"/>
                    <a:pt x="139" y="217"/>
                  </a:cubicBezTo>
                  <a:cubicBezTo>
                    <a:pt x="140" y="217"/>
                    <a:pt x="141" y="217"/>
                    <a:pt x="142" y="216"/>
                  </a:cubicBezTo>
                  <a:cubicBezTo>
                    <a:pt x="118" y="172"/>
                    <a:pt x="106" y="121"/>
                    <a:pt x="80" y="77"/>
                  </a:cubicBezTo>
                  <a:cubicBezTo>
                    <a:pt x="79" y="78"/>
                    <a:pt x="78" y="78"/>
                    <a:pt x="78" y="79"/>
                  </a:cubicBezTo>
                  <a:cubicBezTo>
                    <a:pt x="108" y="119"/>
                    <a:pt x="120" y="170"/>
                    <a:pt x="150" y="212"/>
                  </a:cubicBezTo>
                  <a:cubicBezTo>
                    <a:pt x="150" y="213"/>
                    <a:pt x="152" y="212"/>
                    <a:pt x="152" y="211"/>
                  </a:cubicBezTo>
                  <a:cubicBezTo>
                    <a:pt x="146" y="187"/>
                    <a:pt x="132" y="167"/>
                    <a:pt x="121" y="146"/>
                  </a:cubicBezTo>
                  <a:cubicBezTo>
                    <a:pt x="108" y="121"/>
                    <a:pt x="94" y="98"/>
                    <a:pt x="82" y="73"/>
                  </a:cubicBezTo>
                  <a:cubicBezTo>
                    <a:pt x="81" y="74"/>
                    <a:pt x="80" y="74"/>
                    <a:pt x="80" y="74"/>
                  </a:cubicBezTo>
                  <a:cubicBezTo>
                    <a:pt x="109" y="116"/>
                    <a:pt x="117" y="168"/>
                    <a:pt x="143" y="212"/>
                  </a:cubicBezTo>
                  <a:cubicBezTo>
                    <a:pt x="143" y="213"/>
                    <a:pt x="146" y="213"/>
                    <a:pt x="145" y="211"/>
                  </a:cubicBezTo>
                  <a:cubicBezTo>
                    <a:pt x="141" y="194"/>
                    <a:pt x="135" y="178"/>
                    <a:pt x="129" y="163"/>
                  </a:cubicBezTo>
                  <a:cubicBezTo>
                    <a:pt x="122" y="147"/>
                    <a:pt x="115" y="131"/>
                    <a:pt x="108" y="116"/>
                  </a:cubicBezTo>
                  <a:cubicBezTo>
                    <a:pt x="100" y="100"/>
                    <a:pt x="92" y="85"/>
                    <a:pt x="83" y="70"/>
                  </a:cubicBezTo>
                  <a:cubicBezTo>
                    <a:pt x="79" y="64"/>
                    <a:pt x="75" y="57"/>
                    <a:pt x="72" y="51"/>
                  </a:cubicBezTo>
                  <a:cubicBezTo>
                    <a:pt x="68" y="45"/>
                    <a:pt x="65" y="39"/>
                    <a:pt x="60" y="34"/>
                  </a:cubicBezTo>
                  <a:cubicBezTo>
                    <a:pt x="59" y="32"/>
                    <a:pt x="57" y="30"/>
                    <a:pt x="55" y="28"/>
                  </a:cubicBezTo>
                  <a:cubicBezTo>
                    <a:pt x="54" y="28"/>
                    <a:pt x="52" y="28"/>
                    <a:pt x="52" y="30"/>
                  </a:cubicBezTo>
                  <a:cubicBezTo>
                    <a:pt x="54" y="37"/>
                    <a:pt x="58" y="44"/>
                    <a:pt x="63" y="51"/>
                  </a:cubicBezTo>
                  <a:cubicBezTo>
                    <a:pt x="68" y="58"/>
                    <a:pt x="73" y="65"/>
                    <a:pt x="79" y="71"/>
                  </a:cubicBezTo>
                  <a:cubicBezTo>
                    <a:pt x="81" y="72"/>
                    <a:pt x="83" y="70"/>
                    <a:pt x="82" y="69"/>
                  </a:cubicBezTo>
                  <a:cubicBezTo>
                    <a:pt x="67" y="51"/>
                    <a:pt x="54" y="31"/>
                    <a:pt x="39" y="13"/>
                  </a:cubicBezTo>
                  <a:cubicBezTo>
                    <a:pt x="38" y="12"/>
                    <a:pt x="36" y="13"/>
                    <a:pt x="36" y="14"/>
                  </a:cubicBezTo>
                  <a:cubicBezTo>
                    <a:pt x="38" y="27"/>
                    <a:pt x="49" y="36"/>
                    <a:pt x="56" y="47"/>
                  </a:cubicBezTo>
                  <a:cubicBezTo>
                    <a:pt x="57" y="46"/>
                    <a:pt x="58" y="45"/>
                    <a:pt x="58" y="45"/>
                  </a:cubicBezTo>
                  <a:cubicBezTo>
                    <a:pt x="47" y="32"/>
                    <a:pt x="35" y="18"/>
                    <a:pt x="23" y="5"/>
                  </a:cubicBezTo>
                  <a:cubicBezTo>
                    <a:pt x="21" y="4"/>
                    <a:pt x="19" y="5"/>
                    <a:pt x="20" y="7"/>
                  </a:cubicBezTo>
                  <a:cubicBezTo>
                    <a:pt x="32" y="23"/>
                    <a:pt x="44" y="40"/>
                    <a:pt x="55" y="56"/>
                  </a:cubicBezTo>
                  <a:cubicBezTo>
                    <a:pt x="55" y="56"/>
                    <a:pt x="56" y="55"/>
                    <a:pt x="57" y="55"/>
                  </a:cubicBezTo>
                  <a:cubicBezTo>
                    <a:pt x="46" y="39"/>
                    <a:pt x="34" y="22"/>
                    <a:pt x="18" y="11"/>
                  </a:cubicBezTo>
                  <a:cubicBezTo>
                    <a:pt x="17" y="11"/>
                    <a:pt x="15" y="12"/>
                    <a:pt x="16" y="13"/>
                  </a:cubicBezTo>
                  <a:cubicBezTo>
                    <a:pt x="22" y="32"/>
                    <a:pt x="37" y="46"/>
                    <a:pt x="49" y="61"/>
                  </a:cubicBezTo>
                  <a:cubicBezTo>
                    <a:pt x="50" y="60"/>
                    <a:pt x="50" y="60"/>
                    <a:pt x="51" y="59"/>
                  </a:cubicBezTo>
                  <a:cubicBezTo>
                    <a:pt x="40" y="46"/>
                    <a:pt x="29" y="32"/>
                    <a:pt x="15" y="20"/>
                  </a:cubicBezTo>
                  <a:cubicBezTo>
                    <a:pt x="14" y="19"/>
                    <a:pt x="13" y="21"/>
                    <a:pt x="13" y="22"/>
                  </a:cubicBezTo>
                  <a:cubicBezTo>
                    <a:pt x="18" y="33"/>
                    <a:pt x="28" y="42"/>
                    <a:pt x="35" y="52"/>
                  </a:cubicBezTo>
                  <a:cubicBezTo>
                    <a:pt x="36" y="51"/>
                    <a:pt x="37" y="51"/>
                    <a:pt x="37" y="50"/>
                  </a:cubicBezTo>
                  <a:cubicBezTo>
                    <a:pt x="24" y="39"/>
                    <a:pt x="15" y="25"/>
                    <a:pt x="3" y="13"/>
                  </a:cubicBezTo>
                  <a:cubicBezTo>
                    <a:pt x="2" y="12"/>
                    <a:pt x="0" y="13"/>
                    <a:pt x="1" y="15"/>
                  </a:cubicBezTo>
                  <a:cubicBezTo>
                    <a:pt x="8" y="30"/>
                    <a:pt x="22" y="40"/>
                    <a:pt x="31" y="54"/>
                  </a:cubicBezTo>
                  <a:cubicBezTo>
                    <a:pt x="31" y="54"/>
                    <a:pt x="32" y="53"/>
                    <a:pt x="33" y="53"/>
                  </a:cubicBezTo>
                  <a:cubicBezTo>
                    <a:pt x="23" y="39"/>
                    <a:pt x="13" y="26"/>
                    <a:pt x="4" y="12"/>
                  </a:cubicBezTo>
                  <a:cubicBezTo>
                    <a:pt x="3" y="13"/>
                    <a:pt x="2" y="13"/>
                    <a:pt x="2" y="14"/>
                  </a:cubicBezTo>
                  <a:cubicBezTo>
                    <a:pt x="13" y="27"/>
                    <a:pt x="24" y="41"/>
                    <a:pt x="38" y="50"/>
                  </a:cubicBezTo>
                  <a:cubicBezTo>
                    <a:pt x="39" y="51"/>
                    <a:pt x="41" y="50"/>
                    <a:pt x="40" y="49"/>
                  </a:cubicBezTo>
                  <a:cubicBezTo>
                    <a:pt x="40" y="40"/>
                    <a:pt x="35" y="32"/>
                    <a:pt x="31" y="25"/>
                  </a:cubicBezTo>
                  <a:cubicBezTo>
                    <a:pt x="26" y="17"/>
                    <a:pt x="20" y="9"/>
                    <a:pt x="15" y="1"/>
                  </a:cubicBezTo>
                  <a:cubicBezTo>
                    <a:pt x="14" y="2"/>
                    <a:pt x="13" y="3"/>
                    <a:pt x="12" y="3"/>
                  </a:cubicBezTo>
                  <a:cubicBezTo>
                    <a:pt x="20" y="12"/>
                    <a:pt x="25" y="22"/>
                    <a:pt x="31" y="31"/>
                  </a:cubicBezTo>
                  <a:cubicBezTo>
                    <a:pt x="32" y="33"/>
                    <a:pt x="34" y="31"/>
                    <a:pt x="33" y="30"/>
                  </a:cubicBezTo>
                  <a:cubicBezTo>
                    <a:pt x="27" y="20"/>
                    <a:pt x="22" y="10"/>
                    <a:pt x="15" y="1"/>
                  </a:cubicBezTo>
                  <a:cubicBezTo>
                    <a:pt x="14" y="0"/>
                    <a:pt x="11" y="2"/>
                    <a:pt x="12" y="3"/>
                  </a:cubicBezTo>
                  <a:cubicBezTo>
                    <a:pt x="17" y="10"/>
                    <a:pt x="23" y="17"/>
                    <a:pt x="28" y="25"/>
                  </a:cubicBezTo>
                  <a:cubicBezTo>
                    <a:pt x="32" y="32"/>
                    <a:pt x="37" y="40"/>
                    <a:pt x="38" y="49"/>
                  </a:cubicBezTo>
                  <a:cubicBezTo>
                    <a:pt x="38" y="49"/>
                    <a:pt x="39" y="48"/>
                    <a:pt x="40" y="48"/>
                  </a:cubicBezTo>
                  <a:cubicBezTo>
                    <a:pt x="26" y="39"/>
                    <a:pt x="15" y="25"/>
                    <a:pt x="4" y="12"/>
                  </a:cubicBezTo>
                  <a:cubicBezTo>
                    <a:pt x="3" y="11"/>
                    <a:pt x="1" y="12"/>
                    <a:pt x="2" y="14"/>
                  </a:cubicBezTo>
                  <a:cubicBezTo>
                    <a:pt x="10" y="28"/>
                    <a:pt x="21" y="41"/>
                    <a:pt x="31" y="55"/>
                  </a:cubicBezTo>
                  <a:cubicBezTo>
                    <a:pt x="32" y="56"/>
                    <a:pt x="34" y="55"/>
                    <a:pt x="33" y="53"/>
                  </a:cubicBezTo>
                  <a:cubicBezTo>
                    <a:pt x="25" y="39"/>
                    <a:pt x="11" y="28"/>
                    <a:pt x="3" y="14"/>
                  </a:cubicBezTo>
                  <a:cubicBezTo>
                    <a:pt x="2" y="14"/>
                    <a:pt x="2" y="15"/>
                    <a:pt x="1" y="15"/>
                  </a:cubicBezTo>
                  <a:cubicBezTo>
                    <a:pt x="13" y="27"/>
                    <a:pt x="22" y="41"/>
                    <a:pt x="36" y="52"/>
                  </a:cubicBezTo>
                  <a:cubicBezTo>
                    <a:pt x="37" y="53"/>
                    <a:pt x="38" y="51"/>
                    <a:pt x="38" y="50"/>
                  </a:cubicBezTo>
                  <a:cubicBezTo>
                    <a:pt x="30" y="41"/>
                    <a:pt x="20" y="32"/>
                    <a:pt x="16" y="21"/>
                  </a:cubicBezTo>
                  <a:cubicBezTo>
                    <a:pt x="15" y="21"/>
                    <a:pt x="14" y="22"/>
                    <a:pt x="14" y="22"/>
                  </a:cubicBezTo>
                  <a:cubicBezTo>
                    <a:pt x="27" y="34"/>
                    <a:pt x="38" y="48"/>
                    <a:pt x="49" y="61"/>
                  </a:cubicBezTo>
                  <a:cubicBezTo>
                    <a:pt x="50" y="62"/>
                    <a:pt x="52" y="61"/>
                    <a:pt x="51" y="59"/>
                  </a:cubicBezTo>
                  <a:cubicBezTo>
                    <a:pt x="39" y="44"/>
                    <a:pt x="25" y="30"/>
                    <a:pt x="18" y="12"/>
                  </a:cubicBezTo>
                  <a:cubicBezTo>
                    <a:pt x="17" y="13"/>
                    <a:pt x="17" y="13"/>
                    <a:pt x="16" y="14"/>
                  </a:cubicBezTo>
                  <a:cubicBezTo>
                    <a:pt x="32" y="24"/>
                    <a:pt x="44" y="41"/>
                    <a:pt x="55" y="56"/>
                  </a:cubicBezTo>
                  <a:cubicBezTo>
                    <a:pt x="56" y="58"/>
                    <a:pt x="58" y="56"/>
                    <a:pt x="57" y="55"/>
                  </a:cubicBezTo>
                  <a:cubicBezTo>
                    <a:pt x="46" y="38"/>
                    <a:pt x="35" y="21"/>
                    <a:pt x="23" y="5"/>
                  </a:cubicBezTo>
                  <a:cubicBezTo>
                    <a:pt x="22" y="6"/>
                    <a:pt x="21" y="6"/>
                    <a:pt x="20" y="7"/>
                  </a:cubicBezTo>
                  <a:cubicBezTo>
                    <a:pt x="32" y="20"/>
                    <a:pt x="44" y="33"/>
                    <a:pt x="56" y="47"/>
                  </a:cubicBezTo>
                  <a:cubicBezTo>
                    <a:pt x="57" y="48"/>
                    <a:pt x="59" y="46"/>
                    <a:pt x="58" y="45"/>
                  </a:cubicBezTo>
                  <a:cubicBezTo>
                    <a:pt x="52" y="35"/>
                    <a:pt x="41" y="26"/>
                    <a:pt x="39" y="14"/>
                  </a:cubicBezTo>
                  <a:cubicBezTo>
                    <a:pt x="38" y="14"/>
                    <a:pt x="37" y="14"/>
                    <a:pt x="36" y="15"/>
                  </a:cubicBezTo>
                  <a:cubicBezTo>
                    <a:pt x="52" y="33"/>
                    <a:pt x="64" y="53"/>
                    <a:pt x="79" y="71"/>
                  </a:cubicBezTo>
                  <a:cubicBezTo>
                    <a:pt x="80" y="70"/>
                    <a:pt x="81" y="70"/>
                    <a:pt x="82" y="69"/>
                  </a:cubicBezTo>
                  <a:cubicBezTo>
                    <a:pt x="76" y="64"/>
                    <a:pt x="71" y="57"/>
                    <a:pt x="66" y="51"/>
                  </a:cubicBezTo>
                  <a:cubicBezTo>
                    <a:pt x="62" y="44"/>
                    <a:pt x="57" y="37"/>
                    <a:pt x="55" y="29"/>
                  </a:cubicBezTo>
                  <a:cubicBezTo>
                    <a:pt x="54" y="30"/>
                    <a:pt x="54" y="30"/>
                    <a:pt x="53" y="30"/>
                  </a:cubicBezTo>
                  <a:cubicBezTo>
                    <a:pt x="64" y="39"/>
                    <a:pt x="69" y="53"/>
                    <a:pt x="76" y="64"/>
                  </a:cubicBezTo>
                  <a:cubicBezTo>
                    <a:pt x="86" y="79"/>
                    <a:pt x="94" y="94"/>
                    <a:pt x="102" y="110"/>
                  </a:cubicBezTo>
                  <a:cubicBezTo>
                    <a:pt x="110" y="126"/>
                    <a:pt x="116" y="141"/>
                    <a:pt x="123" y="157"/>
                  </a:cubicBezTo>
                  <a:cubicBezTo>
                    <a:pt x="130" y="173"/>
                    <a:pt x="137" y="189"/>
                    <a:pt x="141" y="206"/>
                  </a:cubicBezTo>
                  <a:cubicBezTo>
                    <a:pt x="142" y="208"/>
                    <a:pt x="142" y="210"/>
                    <a:pt x="142" y="211"/>
                  </a:cubicBezTo>
                  <a:cubicBezTo>
                    <a:pt x="143" y="211"/>
                    <a:pt x="144" y="211"/>
                    <a:pt x="145" y="210"/>
                  </a:cubicBezTo>
                  <a:cubicBezTo>
                    <a:pt x="120" y="167"/>
                    <a:pt x="111" y="115"/>
                    <a:pt x="82" y="73"/>
                  </a:cubicBezTo>
                  <a:cubicBezTo>
                    <a:pt x="81" y="71"/>
                    <a:pt x="79" y="73"/>
                    <a:pt x="79" y="74"/>
                  </a:cubicBezTo>
                  <a:cubicBezTo>
                    <a:pt x="92" y="98"/>
                    <a:pt x="106" y="122"/>
                    <a:pt x="118" y="146"/>
                  </a:cubicBezTo>
                  <a:cubicBezTo>
                    <a:pt x="129" y="167"/>
                    <a:pt x="143" y="188"/>
                    <a:pt x="149" y="211"/>
                  </a:cubicBezTo>
                  <a:cubicBezTo>
                    <a:pt x="150" y="211"/>
                    <a:pt x="151" y="210"/>
                    <a:pt x="152" y="210"/>
                  </a:cubicBezTo>
                  <a:cubicBezTo>
                    <a:pt x="122" y="169"/>
                    <a:pt x="110" y="118"/>
                    <a:pt x="80" y="77"/>
                  </a:cubicBezTo>
                  <a:cubicBezTo>
                    <a:pt x="79" y="76"/>
                    <a:pt x="77" y="77"/>
                    <a:pt x="78" y="78"/>
                  </a:cubicBezTo>
                  <a:cubicBezTo>
                    <a:pt x="103" y="123"/>
                    <a:pt x="115" y="173"/>
                    <a:pt x="139" y="218"/>
                  </a:cubicBezTo>
                  <a:cubicBezTo>
                    <a:pt x="140" y="219"/>
                    <a:pt x="142" y="218"/>
                    <a:pt x="142" y="217"/>
                  </a:cubicBezTo>
                  <a:cubicBezTo>
                    <a:pt x="141" y="209"/>
                    <a:pt x="138" y="203"/>
                    <a:pt x="134" y="196"/>
                  </a:cubicBezTo>
                  <a:cubicBezTo>
                    <a:pt x="130" y="189"/>
                    <a:pt x="127" y="182"/>
                    <a:pt x="123" y="175"/>
                  </a:cubicBezTo>
                  <a:cubicBezTo>
                    <a:pt x="115" y="159"/>
                    <a:pt x="107" y="144"/>
                    <a:pt x="98" y="129"/>
                  </a:cubicBezTo>
                  <a:cubicBezTo>
                    <a:pt x="79" y="99"/>
                    <a:pt x="59" y="70"/>
                    <a:pt x="38" y="41"/>
                  </a:cubicBezTo>
                  <a:cubicBezTo>
                    <a:pt x="38" y="41"/>
                    <a:pt x="38" y="41"/>
                    <a:pt x="38" y="40"/>
                  </a:cubicBezTo>
                  <a:cubicBezTo>
                    <a:pt x="37" y="39"/>
                    <a:pt x="35" y="41"/>
                    <a:pt x="36" y="42"/>
                  </a:cubicBezTo>
                  <a:cubicBezTo>
                    <a:pt x="54" y="70"/>
                    <a:pt x="70" y="99"/>
                    <a:pt x="85" y="129"/>
                  </a:cubicBezTo>
                  <a:cubicBezTo>
                    <a:pt x="93" y="144"/>
                    <a:pt x="100" y="160"/>
                    <a:pt x="106" y="175"/>
                  </a:cubicBezTo>
                  <a:cubicBezTo>
                    <a:pt x="110" y="183"/>
                    <a:pt x="113" y="190"/>
                    <a:pt x="116" y="197"/>
                  </a:cubicBezTo>
                  <a:cubicBezTo>
                    <a:pt x="119" y="204"/>
                    <a:pt x="122" y="210"/>
                    <a:pt x="127" y="215"/>
                  </a:cubicBezTo>
                  <a:cubicBezTo>
                    <a:pt x="128" y="216"/>
                    <a:pt x="130" y="216"/>
                    <a:pt x="129" y="214"/>
                  </a:cubicBezTo>
                  <a:cubicBezTo>
                    <a:pt x="127" y="198"/>
                    <a:pt x="122" y="182"/>
                    <a:pt x="115" y="167"/>
                  </a:cubicBezTo>
                  <a:cubicBezTo>
                    <a:pt x="107" y="152"/>
                    <a:pt x="99" y="137"/>
                    <a:pt x="91" y="123"/>
                  </a:cubicBezTo>
                  <a:cubicBezTo>
                    <a:pt x="82" y="108"/>
                    <a:pt x="73" y="94"/>
                    <a:pt x="63" y="80"/>
                  </a:cubicBezTo>
                  <a:cubicBezTo>
                    <a:pt x="58" y="74"/>
                    <a:pt x="54" y="68"/>
                    <a:pt x="49" y="62"/>
                  </a:cubicBezTo>
                  <a:cubicBezTo>
                    <a:pt x="46" y="57"/>
                    <a:pt x="43" y="53"/>
                    <a:pt x="38" y="49"/>
                  </a:cubicBezTo>
                  <a:cubicBezTo>
                    <a:pt x="36" y="47"/>
                    <a:pt x="33" y="45"/>
                    <a:pt x="30" y="44"/>
                  </a:cubicBezTo>
                  <a:cubicBezTo>
                    <a:pt x="29" y="44"/>
                    <a:pt x="29" y="45"/>
                    <a:pt x="29" y="46"/>
                  </a:cubicBezTo>
                  <a:cubicBezTo>
                    <a:pt x="37" y="71"/>
                    <a:pt x="57" y="90"/>
                    <a:pt x="71" y="112"/>
                  </a:cubicBezTo>
                  <a:cubicBezTo>
                    <a:pt x="87" y="138"/>
                    <a:pt x="102" y="165"/>
                    <a:pt x="115" y="193"/>
                  </a:cubicBezTo>
                  <a:cubicBezTo>
                    <a:pt x="116" y="194"/>
                    <a:pt x="118" y="193"/>
                    <a:pt x="118" y="192"/>
                  </a:cubicBezTo>
                  <a:cubicBezTo>
                    <a:pt x="114" y="180"/>
                    <a:pt x="108" y="169"/>
                    <a:pt x="102" y="159"/>
                  </a:cubicBezTo>
                  <a:cubicBezTo>
                    <a:pt x="95" y="148"/>
                    <a:pt x="90" y="137"/>
                    <a:pt x="84" y="127"/>
                  </a:cubicBezTo>
                  <a:cubicBezTo>
                    <a:pt x="73" y="107"/>
                    <a:pt x="59" y="88"/>
                    <a:pt x="43" y="72"/>
                  </a:cubicBezTo>
                  <a:cubicBezTo>
                    <a:pt x="42" y="71"/>
                    <a:pt x="40" y="73"/>
                    <a:pt x="41" y="75"/>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3" name="Freeform 49"/>
            <p:cNvSpPr>
              <a:spLocks noChangeArrowheads="1"/>
            </p:cNvSpPr>
            <p:nvPr/>
          </p:nvSpPr>
          <p:spPr bwMode="auto">
            <a:xfrm>
              <a:off x="3639" y="2177"/>
              <a:ext cx="272" cy="151"/>
            </a:xfrm>
            <a:custGeom>
              <a:avLst/>
              <a:gdLst>
                <a:gd name="T0" fmla="*/ 286331 w 141"/>
                <a:gd name="T1" fmla="*/ 113008 h 78"/>
                <a:gd name="T2" fmla="*/ 1213757 w 141"/>
                <a:gd name="T3" fmla="*/ 354728 h 78"/>
                <a:gd name="T4" fmla="*/ 754264 w 141"/>
                <a:gd name="T5" fmla="*/ 166491 h 78"/>
                <a:gd name="T6" fmla="*/ 1255241 w 141"/>
                <a:gd name="T7" fmla="*/ 385315 h 78"/>
                <a:gd name="T8" fmla="*/ 137682 w 141"/>
                <a:gd name="T9" fmla="*/ 53109 h 78"/>
                <a:gd name="T10" fmla="*/ 1203010 w 141"/>
                <a:gd name="T11" fmla="*/ 435418 h 78"/>
                <a:gd name="T12" fmla="*/ 20676 w 141"/>
                <a:gd name="T13" fmla="*/ 132965 h 78"/>
                <a:gd name="T14" fmla="*/ 629190 w 141"/>
                <a:gd name="T15" fmla="*/ 102814 h 78"/>
                <a:gd name="T16" fmla="*/ 1363362 w 141"/>
                <a:gd name="T17" fmla="*/ 488003 h 78"/>
                <a:gd name="T18" fmla="*/ 276786 w 141"/>
                <a:gd name="T19" fmla="*/ 124120 h 78"/>
                <a:gd name="T20" fmla="*/ 1183800 w 141"/>
                <a:gd name="T21" fmla="*/ 476992 h 78"/>
                <a:gd name="T22" fmla="*/ 1146858 w 141"/>
                <a:gd name="T23" fmla="*/ 589996 h 78"/>
                <a:gd name="T24" fmla="*/ 60670 w 141"/>
                <a:gd name="T25" fmla="*/ 230600 h 78"/>
                <a:gd name="T26" fmla="*/ 799873 w 141"/>
                <a:gd name="T27" fmla="*/ 498314 h 78"/>
                <a:gd name="T28" fmla="*/ 573835 w 141"/>
                <a:gd name="T29" fmla="*/ 412520 h 78"/>
                <a:gd name="T30" fmla="*/ 1040583 w 141"/>
                <a:gd name="T31" fmla="*/ 709555 h 78"/>
                <a:gd name="T32" fmla="*/ 214942 w 141"/>
                <a:gd name="T33" fmla="*/ 396300 h 78"/>
                <a:gd name="T34" fmla="*/ 799873 w 141"/>
                <a:gd name="T35" fmla="*/ 550784 h 78"/>
                <a:gd name="T36" fmla="*/ 1126175 w 141"/>
                <a:gd name="T37" fmla="*/ 767196 h 78"/>
                <a:gd name="T38" fmla="*/ 871245 w 141"/>
                <a:gd name="T39" fmla="*/ 521428 h 78"/>
                <a:gd name="T40" fmla="*/ 1009355 w 141"/>
                <a:gd name="T41" fmla="*/ 498314 h 78"/>
                <a:gd name="T42" fmla="*/ 1317333 w 141"/>
                <a:gd name="T43" fmla="*/ 728287 h 78"/>
                <a:gd name="T44" fmla="*/ 1136900 w 141"/>
                <a:gd name="T45" fmla="*/ 498314 h 78"/>
                <a:gd name="T46" fmla="*/ 1126175 w 141"/>
                <a:gd name="T47" fmla="*/ 423520 h 78"/>
                <a:gd name="T48" fmla="*/ 1146858 w 141"/>
                <a:gd name="T49" fmla="*/ 354728 h 78"/>
                <a:gd name="T50" fmla="*/ 1341078 w 141"/>
                <a:gd name="T51" fmla="*/ 532443 h 78"/>
                <a:gd name="T52" fmla="*/ 1363362 w 141"/>
                <a:gd name="T53" fmla="*/ 509319 h 78"/>
                <a:gd name="T54" fmla="*/ 1179830 w 141"/>
                <a:gd name="T55" fmla="*/ 396300 h 78"/>
                <a:gd name="T56" fmla="*/ 1183800 w 141"/>
                <a:gd name="T57" fmla="*/ 456736 h 78"/>
                <a:gd name="T58" fmla="*/ 1274604 w 141"/>
                <a:gd name="T59" fmla="*/ 579803 h 78"/>
                <a:gd name="T60" fmla="*/ 1263841 w 141"/>
                <a:gd name="T61" fmla="*/ 612924 h 78"/>
                <a:gd name="T62" fmla="*/ 1169112 w 141"/>
                <a:gd name="T63" fmla="*/ 476992 h 78"/>
                <a:gd name="T64" fmla="*/ 1192247 w 141"/>
                <a:gd name="T65" fmla="*/ 385315 h 78"/>
                <a:gd name="T66" fmla="*/ 1372512 w 141"/>
                <a:gd name="T67" fmla="*/ 488003 h 78"/>
                <a:gd name="T68" fmla="*/ 1323309 w 141"/>
                <a:gd name="T69" fmla="*/ 542739 h 78"/>
                <a:gd name="T70" fmla="*/ 1136900 w 141"/>
                <a:gd name="T71" fmla="*/ 385315 h 78"/>
                <a:gd name="T72" fmla="*/ 1126175 w 141"/>
                <a:gd name="T73" fmla="*/ 408095 h 78"/>
                <a:gd name="T74" fmla="*/ 1146858 w 141"/>
                <a:gd name="T75" fmla="*/ 465165 h 78"/>
                <a:gd name="T76" fmla="*/ 1285825 w 141"/>
                <a:gd name="T77" fmla="*/ 733976 h 78"/>
                <a:gd name="T78" fmla="*/ 988384 w 141"/>
                <a:gd name="T79" fmla="*/ 521428 h 78"/>
                <a:gd name="T80" fmla="*/ 881184 w 141"/>
                <a:gd name="T81" fmla="*/ 488003 h 78"/>
                <a:gd name="T82" fmla="*/ 1146858 w 141"/>
                <a:gd name="T83" fmla="*/ 733976 h 78"/>
                <a:gd name="T84" fmla="*/ 778020 w 141"/>
                <a:gd name="T85" fmla="*/ 568680 h 78"/>
                <a:gd name="T86" fmla="*/ 225774 w 141"/>
                <a:gd name="T87" fmla="*/ 376201 h 78"/>
                <a:gd name="T88" fmla="*/ 1054802 w 141"/>
                <a:gd name="T89" fmla="*/ 686717 h 78"/>
                <a:gd name="T90" fmla="*/ 563057 w 141"/>
                <a:gd name="T91" fmla="*/ 446418 h 78"/>
                <a:gd name="T92" fmla="*/ 840183 w 141"/>
                <a:gd name="T93" fmla="*/ 476992 h 78"/>
                <a:gd name="T94" fmla="*/ 76943 w 141"/>
                <a:gd name="T95" fmla="*/ 210804 h 78"/>
                <a:gd name="T96" fmla="*/ 1157576 w 141"/>
                <a:gd name="T97" fmla="*/ 562593 h 78"/>
                <a:gd name="T98" fmla="*/ 1179830 w 141"/>
                <a:gd name="T99" fmla="*/ 509319 h 78"/>
                <a:gd name="T100" fmla="*/ 502479 w 141"/>
                <a:gd name="T101" fmla="*/ 199037 h 78"/>
                <a:gd name="T102" fmla="*/ 1372512 w 141"/>
                <a:gd name="T103" fmla="*/ 488003 h 78"/>
                <a:gd name="T104" fmla="*/ 629190 w 141"/>
                <a:gd name="T105" fmla="*/ 102814 h 78"/>
                <a:gd name="T106" fmla="*/ 1203010 w 141"/>
                <a:gd name="T107" fmla="*/ 366525 h 78"/>
                <a:gd name="T108" fmla="*/ 660732 w 141"/>
                <a:gd name="T109" fmla="*/ 240284 h 78"/>
                <a:gd name="T110" fmla="*/ 711486 w 141"/>
                <a:gd name="T111" fmla="*/ 132965 h 78"/>
                <a:gd name="T112" fmla="*/ 722814 w 141"/>
                <a:gd name="T113" fmla="*/ 102814 h 78"/>
                <a:gd name="T114" fmla="*/ 1030016 w 141"/>
                <a:gd name="T115" fmla="*/ 240284 h 78"/>
                <a:gd name="T116" fmla="*/ 276786 w 141"/>
                <a:gd name="T117" fmla="*/ 74807 h 78"/>
                <a:gd name="T118" fmla="*/ 286331 w 141"/>
                <a:gd name="T119" fmla="*/ 113008 h 78"/>
                <a:gd name="T120" fmla="*/ 1086181 w 141"/>
                <a:gd name="T121" fmla="*/ 240284 h 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41" h="78">
                  <a:moveTo>
                    <a:pt x="110" y="23"/>
                  </a:moveTo>
                  <a:cubicBezTo>
                    <a:pt x="97" y="17"/>
                    <a:pt x="84" y="15"/>
                    <a:pt x="70" y="14"/>
                  </a:cubicBezTo>
                  <a:cubicBezTo>
                    <a:pt x="56" y="14"/>
                    <a:pt x="43" y="14"/>
                    <a:pt x="29" y="11"/>
                  </a:cubicBezTo>
                  <a:cubicBezTo>
                    <a:pt x="29" y="12"/>
                    <a:pt x="29" y="13"/>
                    <a:pt x="29" y="14"/>
                  </a:cubicBezTo>
                  <a:cubicBezTo>
                    <a:pt x="61" y="13"/>
                    <a:pt x="92" y="27"/>
                    <a:pt x="122" y="36"/>
                  </a:cubicBezTo>
                  <a:cubicBezTo>
                    <a:pt x="123" y="37"/>
                    <a:pt x="124" y="35"/>
                    <a:pt x="123" y="34"/>
                  </a:cubicBezTo>
                  <a:cubicBezTo>
                    <a:pt x="98" y="11"/>
                    <a:pt x="61" y="5"/>
                    <a:pt x="28" y="4"/>
                  </a:cubicBezTo>
                  <a:cubicBezTo>
                    <a:pt x="27" y="4"/>
                    <a:pt x="26" y="6"/>
                    <a:pt x="28" y="7"/>
                  </a:cubicBezTo>
                  <a:cubicBezTo>
                    <a:pt x="43" y="13"/>
                    <a:pt x="60" y="12"/>
                    <a:pt x="76" y="16"/>
                  </a:cubicBezTo>
                  <a:cubicBezTo>
                    <a:pt x="85" y="18"/>
                    <a:pt x="93" y="22"/>
                    <a:pt x="101" y="25"/>
                  </a:cubicBezTo>
                  <a:cubicBezTo>
                    <a:pt x="110" y="29"/>
                    <a:pt x="118" y="33"/>
                    <a:pt x="125" y="39"/>
                  </a:cubicBezTo>
                  <a:cubicBezTo>
                    <a:pt x="126" y="40"/>
                    <a:pt x="128" y="38"/>
                    <a:pt x="127" y="37"/>
                  </a:cubicBezTo>
                  <a:cubicBezTo>
                    <a:pt x="113" y="22"/>
                    <a:pt x="94" y="14"/>
                    <a:pt x="75" y="8"/>
                  </a:cubicBezTo>
                  <a:cubicBezTo>
                    <a:pt x="55" y="2"/>
                    <a:pt x="34" y="0"/>
                    <a:pt x="14" y="2"/>
                  </a:cubicBezTo>
                  <a:cubicBezTo>
                    <a:pt x="13" y="2"/>
                    <a:pt x="12" y="5"/>
                    <a:pt x="14" y="5"/>
                  </a:cubicBezTo>
                  <a:cubicBezTo>
                    <a:pt x="33" y="5"/>
                    <a:pt x="52" y="9"/>
                    <a:pt x="70" y="16"/>
                  </a:cubicBezTo>
                  <a:cubicBezTo>
                    <a:pt x="88" y="22"/>
                    <a:pt x="106" y="31"/>
                    <a:pt x="121" y="44"/>
                  </a:cubicBezTo>
                  <a:cubicBezTo>
                    <a:pt x="121" y="43"/>
                    <a:pt x="121" y="42"/>
                    <a:pt x="122" y="42"/>
                  </a:cubicBezTo>
                  <a:cubicBezTo>
                    <a:pt x="103" y="37"/>
                    <a:pt x="87" y="25"/>
                    <a:pt x="68" y="20"/>
                  </a:cubicBezTo>
                  <a:cubicBezTo>
                    <a:pt x="46" y="15"/>
                    <a:pt x="24" y="11"/>
                    <a:pt x="2" y="10"/>
                  </a:cubicBezTo>
                  <a:cubicBezTo>
                    <a:pt x="0" y="10"/>
                    <a:pt x="0" y="13"/>
                    <a:pt x="2" y="13"/>
                  </a:cubicBezTo>
                  <a:cubicBezTo>
                    <a:pt x="41" y="20"/>
                    <a:pt x="84" y="16"/>
                    <a:pt x="120" y="37"/>
                  </a:cubicBezTo>
                  <a:cubicBezTo>
                    <a:pt x="121" y="37"/>
                    <a:pt x="121" y="36"/>
                    <a:pt x="122" y="35"/>
                  </a:cubicBezTo>
                  <a:cubicBezTo>
                    <a:pt x="103" y="25"/>
                    <a:pt x="83" y="19"/>
                    <a:pt x="64" y="10"/>
                  </a:cubicBezTo>
                  <a:cubicBezTo>
                    <a:pt x="63" y="11"/>
                    <a:pt x="63" y="11"/>
                    <a:pt x="63" y="12"/>
                  </a:cubicBezTo>
                  <a:cubicBezTo>
                    <a:pt x="75" y="18"/>
                    <a:pt x="89" y="21"/>
                    <a:pt x="102" y="26"/>
                  </a:cubicBezTo>
                  <a:cubicBezTo>
                    <a:pt x="115" y="31"/>
                    <a:pt x="129" y="36"/>
                    <a:pt x="138" y="47"/>
                  </a:cubicBezTo>
                  <a:cubicBezTo>
                    <a:pt x="139" y="46"/>
                    <a:pt x="139" y="45"/>
                    <a:pt x="140" y="45"/>
                  </a:cubicBezTo>
                  <a:cubicBezTo>
                    <a:pt x="104" y="30"/>
                    <a:pt x="68" y="12"/>
                    <a:pt x="29" y="10"/>
                  </a:cubicBezTo>
                  <a:cubicBezTo>
                    <a:pt x="28" y="10"/>
                    <a:pt x="27" y="12"/>
                    <a:pt x="28" y="12"/>
                  </a:cubicBezTo>
                  <a:cubicBezTo>
                    <a:pt x="40" y="21"/>
                    <a:pt x="56" y="22"/>
                    <a:pt x="69" y="27"/>
                  </a:cubicBezTo>
                  <a:cubicBezTo>
                    <a:pt x="86" y="33"/>
                    <a:pt x="104" y="39"/>
                    <a:pt x="119" y="49"/>
                  </a:cubicBezTo>
                  <a:cubicBezTo>
                    <a:pt x="119" y="48"/>
                    <a:pt x="120" y="47"/>
                    <a:pt x="120" y="46"/>
                  </a:cubicBezTo>
                  <a:cubicBezTo>
                    <a:pt x="85" y="34"/>
                    <a:pt x="50" y="16"/>
                    <a:pt x="11" y="16"/>
                  </a:cubicBezTo>
                  <a:cubicBezTo>
                    <a:pt x="10" y="17"/>
                    <a:pt x="10" y="19"/>
                    <a:pt x="11" y="19"/>
                  </a:cubicBezTo>
                  <a:cubicBezTo>
                    <a:pt x="46" y="30"/>
                    <a:pt x="87" y="31"/>
                    <a:pt x="116" y="57"/>
                  </a:cubicBezTo>
                  <a:cubicBezTo>
                    <a:pt x="116" y="56"/>
                    <a:pt x="117" y="55"/>
                    <a:pt x="117" y="54"/>
                  </a:cubicBezTo>
                  <a:cubicBezTo>
                    <a:pt x="80" y="42"/>
                    <a:pt x="47" y="18"/>
                    <a:pt x="7" y="19"/>
                  </a:cubicBezTo>
                  <a:cubicBezTo>
                    <a:pt x="5" y="19"/>
                    <a:pt x="5" y="21"/>
                    <a:pt x="6" y="22"/>
                  </a:cubicBezTo>
                  <a:cubicBezTo>
                    <a:pt x="12" y="27"/>
                    <a:pt x="20" y="29"/>
                    <a:pt x="27" y="31"/>
                  </a:cubicBezTo>
                  <a:cubicBezTo>
                    <a:pt x="35" y="34"/>
                    <a:pt x="44" y="35"/>
                    <a:pt x="52" y="37"/>
                  </a:cubicBezTo>
                  <a:cubicBezTo>
                    <a:pt x="62" y="40"/>
                    <a:pt x="72" y="44"/>
                    <a:pt x="81" y="48"/>
                  </a:cubicBezTo>
                  <a:cubicBezTo>
                    <a:pt x="92" y="52"/>
                    <a:pt x="102" y="57"/>
                    <a:pt x="112" y="64"/>
                  </a:cubicBezTo>
                  <a:cubicBezTo>
                    <a:pt x="113" y="63"/>
                    <a:pt x="113" y="62"/>
                    <a:pt x="114" y="61"/>
                  </a:cubicBezTo>
                  <a:cubicBezTo>
                    <a:pt x="96" y="52"/>
                    <a:pt x="77" y="46"/>
                    <a:pt x="58" y="40"/>
                  </a:cubicBezTo>
                  <a:cubicBezTo>
                    <a:pt x="41" y="35"/>
                    <a:pt x="23" y="28"/>
                    <a:pt x="5" y="30"/>
                  </a:cubicBezTo>
                  <a:cubicBezTo>
                    <a:pt x="4" y="31"/>
                    <a:pt x="4" y="32"/>
                    <a:pt x="5" y="33"/>
                  </a:cubicBezTo>
                  <a:cubicBezTo>
                    <a:pt x="37" y="49"/>
                    <a:pt x="78" y="42"/>
                    <a:pt x="105" y="68"/>
                  </a:cubicBezTo>
                  <a:cubicBezTo>
                    <a:pt x="106" y="67"/>
                    <a:pt x="106" y="66"/>
                    <a:pt x="106" y="65"/>
                  </a:cubicBezTo>
                  <a:cubicBezTo>
                    <a:pt x="77" y="61"/>
                    <a:pt x="51" y="45"/>
                    <a:pt x="23" y="36"/>
                  </a:cubicBezTo>
                  <a:cubicBezTo>
                    <a:pt x="23" y="37"/>
                    <a:pt x="23" y="37"/>
                    <a:pt x="22" y="38"/>
                  </a:cubicBezTo>
                  <a:cubicBezTo>
                    <a:pt x="53" y="45"/>
                    <a:pt x="83" y="58"/>
                    <a:pt x="108" y="77"/>
                  </a:cubicBezTo>
                  <a:cubicBezTo>
                    <a:pt x="108" y="76"/>
                    <a:pt x="109" y="75"/>
                    <a:pt x="109" y="74"/>
                  </a:cubicBezTo>
                  <a:cubicBezTo>
                    <a:pt x="98" y="70"/>
                    <a:pt x="89" y="61"/>
                    <a:pt x="81" y="53"/>
                  </a:cubicBezTo>
                  <a:cubicBezTo>
                    <a:pt x="81" y="54"/>
                    <a:pt x="80" y="54"/>
                    <a:pt x="80" y="55"/>
                  </a:cubicBezTo>
                  <a:cubicBezTo>
                    <a:pt x="86" y="56"/>
                    <a:pt x="92" y="60"/>
                    <a:pt x="98" y="63"/>
                  </a:cubicBezTo>
                  <a:cubicBezTo>
                    <a:pt x="103" y="66"/>
                    <a:pt x="109" y="70"/>
                    <a:pt x="114" y="74"/>
                  </a:cubicBezTo>
                  <a:cubicBezTo>
                    <a:pt x="116" y="75"/>
                    <a:pt x="117" y="73"/>
                    <a:pt x="116" y="71"/>
                  </a:cubicBezTo>
                  <a:cubicBezTo>
                    <a:pt x="107" y="63"/>
                    <a:pt x="97" y="57"/>
                    <a:pt x="89" y="48"/>
                  </a:cubicBezTo>
                  <a:cubicBezTo>
                    <a:pt x="89" y="48"/>
                    <a:pt x="88" y="49"/>
                    <a:pt x="88" y="50"/>
                  </a:cubicBezTo>
                  <a:cubicBezTo>
                    <a:pt x="102" y="54"/>
                    <a:pt x="110" y="67"/>
                    <a:pt x="124" y="73"/>
                  </a:cubicBezTo>
                  <a:cubicBezTo>
                    <a:pt x="125" y="74"/>
                    <a:pt x="126" y="72"/>
                    <a:pt x="126" y="71"/>
                  </a:cubicBezTo>
                  <a:cubicBezTo>
                    <a:pt x="119" y="62"/>
                    <a:pt x="110" y="55"/>
                    <a:pt x="102" y="48"/>
                  </a:cubicBezTo>
                  <a:cubicBezTo>
                    <a:pt x="101" y="49"/>
                    <a:pt x="101" y="49"/>
                    <a:pt x="100" y="50"/>
                  </a:cubicBezTo>
                  <a:cubicBezTo>
                    <a:pt x="111" y="56"/>
                    <a:pt x="121" y="64"/>
                    <a:pt x="130" y="72"/>
                  </a:cubicBezTo>
                  <a:cubicBezTo>
                    <a:pt x="132" y="72"/>
                    <a:pt x="133" y="71"/>
                    <a:pt x="133" y="70"/>
                  </a:cubicBezTo>
                  <a:cubicBezTo>
                    <a:pt x="129" y="59"/>
                    <a:pt x="117" y="54"/>
                    <a:pt x="110" y="45"/>
                  </a:cubicBezTo>
                  <a:cubicBezTo>
                    <a:pt x="109" y="45"/>
                    <a:pt x="109" y="46"/>
                    <a:pt x="108" y="47"/>
                  </a:cubicBezTo>
                  <a:cubicBezTo>
                    <a:pt x="111" y="48"/>
                    <a:pt x="113" y="47"/>
                    <a:pt x="115" y="48"/>
                  </a:cubicBezTo>
                  <a:cubicBezTo>
                    <a:pt x="116" y="48"/>
                    <a:pt x="117" y="47"/>
                    <a:pt x="117" y="46"/>
                  </a:cubicBezTo>
                  <a:cubicBezTo>
                    <a:pt x="116" y="44"/>
                    <a:pt x="116" y="42"/>
                    <a:pt x="115" y="39"/>
                  </a:cubicBezTo>
                  <a:cubicBezTo>
                    <a:pt x="115" y="40"/>
                    <a:pt x="114" y="41"/>
                    <a:pt x="114" y="41"/>
                  </a:cubicBezTo>
                  <a:cubicBezTo>
                    <a:pt x="117" y="41"/>
                    <a:pt x="120" y="41"/>
                    <a:pt x="122" y="43"/>
                  </a:cubicBezTo>
                  <a:cubicBezTo>
                    <a:pt x="124" y="43"/>
                    <a:pt x="125" y="41"/>
                    <a:pt x="124" y="40"/>
                  </a:cubicBezTo>
                  <a:cubicBezTo>
                    <a:pt x="121" y="38"/>
                    <a:pt x="119" y="37"/>
                    <a:pt x="116" y="34"/>
                  </a:cubicBezTo>
                  <a:cubicBezTo>
                    <a:pt x="116" y="35"/>
                    <a:pt x="115" y="36"/>
                    <a:pt x="115" y="37"/>
                  </a:cubicBezTo>
                  <a:cubicBezTo>
                    <a:pt x="121" y="42"/>
                    <a:pt x="128" y="47"/>
                    <a:pt x="134" y="53"/>
                  </a:cubicBezTo>
                  <a:cubicBezTo>
                    <a:pt x="135" y="54"/>
                    <a:pt x="136" y="52"/>
                    <a:pt x="136" y="51"/>
                  </a:cubicBezTo>
                  <a:cubicBezTo>
                    <a:pt x="131" y="44"/>
                    <a:pt x="125" y="39"/>
                    <a:pt x="119" y="34"/>
                  </a:cubicBezTo>
                  <a:cubicBezTo>
                    <a:pt x="119" y="35"/>
                    <a:pt x="119" y="35"/>
                    <a:pt x="118" y="36"/>
                  </a:cubicBezTo>
                  <a:cubicBezTo>
                    <a:pt x="126" y="37"/>
                    <a:pt x="132" y="45"/>
                    <a:pt x="138" y="49"/>
                  </a:cubicBezTo>
                  <a:cubicBezTo>
                    <a:pt x="138" y="49"/>
                    <a:pt x="138" y="48"/>
                    <a:pt x="139" y="47"/>
                  </a:cubicBezTo>
                  <a:cubicBezTo>
                    <a:pt x="133" y="43"/>
                    <a:pt x="127" y="38"/>
                    <a:pt x="120" y="36"/>
                  </a:cubicBezTo>
                  <a:cubicBezTo>
                    <a:pt x="119" y="36"/>
                    <a:pt x="118" y="37"/>
                    <a:pt x="119" y="38"/>
                  </a:cubicBezTo>
                  <a:cubicBezTo>
                    <a:pt x="122" y="45"/>
                    <a:pt x="128" y="50"/>
                    <a:pt x="131" y="57"/>
                  </a:cubicBezTo>
                  <a:cubicBezTo>
                    <a:pt x="131" y="57"/>
                    <a:pt x="132" y="56"/>
                    <a:pt x="133" y="55"/>
                  </a:cubicBezTo>
                  <a:cubicBezTo>
                    <a:pt x="128" y="53"/>
                    <a:pt x="124" y="47"/>
                    <a:pt x="120" y="44"/>
                  </a:cubicBezTo>
                  <a:cubicBezTo>
                    <a:pt x="118" y="43"/>
                    <a:pt x="117" y="45"/>
                    <a:pt x="118" y="46"/>
                  </a:cubicBezTo>
                  <a:cubicBezTo>
                    <a:pt x="121" y="50"/>
                    <a:pt x="125" y="54"/>
                    <a:pt x="128" y="58"/>
                  </a:cubicBezTo>
                  <a:cubicBezTo>
                    <a:pt x="128" y="57"/>
                    <a:pt x="128" y="57"/>
                    <a:pt x="129" y="56"/>
                  </a:cubicBezTo>
                  <a:cubicBezTo>
                    <a:pt x="121" y="55"/>
                    <a:pt x="115" y="48"/>
                    <a:pt x="108" y="45"/>
                  </a:cubicBezTo>
                  <a:cubicBezTo>
                    <a:pt x="107" y="44"/>
                    <a:pt x="106" y="46"/>
                    <a:pt x="107" y="47"/>
                  </a:cubicBezTo>
                  <a:cubicBezTo>
                    <a:pt x="115" y="51"/>
                    <a:pt x="120" y="57"/>
                    <a:pt x="128" y="59"/>
                  </a:cubicBezTo>
                  <a:cubicBezTo>
                    <a:pt x="130" y="59"/>
                    <a:pt x="130" y="57"/>
                    <a:pt x="130" y="56"/>
                  </a:cubicBezTo>
                  <a:cubicBezTo>
                    <a:pt x="127" y="52"/>
                    <a:pt x="123" y="48"/>
                    <a:pt x="120" y="44"/>
                  </a:cubicBezTo>
                  <a:cubicBezTo>
                    <a:pt x="119" y="45"/>
                    <a:pt x="119" y="45"/>
                    <a:pt x="118" y="46"/>
                  </a:cubicBezTo>
                  <a:cubicBezTo>
                    <a:pt x="123" y="50"/>
                    <a:pt x="126" y="55"/>
                    <a:pt x="132" y="58"/>
                  </a:cubicBezTo>
                  <a:cubicBezTo>
                    <a:pt x="133" y="59"/>
                    <a:pt x="134" y="57"/>
                    <a:pt x="133" y="56"/>
                  </a:cubicBezTo>
                  <a:cubicBezTo>
                    <a:pt x="131" y="49"/>
                    <a:pt x="124" y="44"/>
                    <a:pt x="121" y="37"/>
                  </a:cubicBezTo>
                  <a:cubicBezTo>
                    <a:pt x="121" y="38"/>
                    <a:pt x="120" y="38"/>
                    <a:pt x="120" y="39"/>
                  </a:cubicBezTo>
                  <a:cubicBezTo>
                    <a:pt x="127" y="41"/>
                    <a:pt x="132" y="46"/>
                    <a:pt x="138" y="50"/>
                  </a:cubicBezTo>
                  <a:cubicBezTo>
                    <a:pt x="139" y="50"/>
                    <a:pt x="140" y="48"/>
                    <a:pt x="139" y="47"/>
                  </a:cubicBezTo>
                  <a:cubicBezTo>
                    <a:pt x="133" y="42"/>
                    <a:pt x="127" y="34"/>
                    <a:pt x="119" y="33"/>
                  </a:cubicBezTo>
                  <a:cubicBezTo>
                    <a:pt x="117" y="33"/>
                    <a:pt x="117" y="35"/>
                    <a:pt x="118" y="36"/>
                  </a:cubicBezTo>
                  <a:cubicBezTo>
                    <a:pt x="123" y="41"/>
                    <a:pt x="129" y="46"/>
                    <a:pt x="134" y="52"/>
                  </a:cubicBezTo>
                  <a:cubicBezTo>
                    <a:pt x="134" y="52"/>
                    <a:pt x="135" y="51"/>
                    <a:pt x="135" y="50"/>
                  </a:cubicBezTo>
                  <a:cubicBezTo>
                    <a:pt x="129" y="45"/>
                    <a:pt x="123" y="39"/>
                    <a:pt x="116" y="34"/>
                  </a:cubicBezTo>
                  <a:cubicBezTo>
                    <a:pt x="115" y="33"/>
                    <a:pt x="114" y="35"/>
                    <a:pt x="115" y="37"/>
                  </a:cubicBezTo>
                  <a:cubicBezTo>
                    <a:pt x="117" y="39"/>
                    <a:pt x="120" y="41"/>
                    <a:pt x="122" y="43"/>
                  </a:cubicBezTo>
                  <a:cubicBezTo>
                    <a:pt x="123" y="42"/>
                    <a:pt x="123" y="41"/>
                    <a:pt x="123" y="40"/>
                  </a:cubicBezTo>
                  <a:cubicBezTo>
                    <a:pt x="120" y="38"/>
                    <a:pt x="117" y="39"/>
                    <a:pt x="114" y="39"/>
                  </a:cubicBezTo>
                  <a:cubicBezTo>
                    <a:pt x="113" y="39"/>
                    <a:pt x="112" y="39"/>
                    <a:pt x="113" y="40"/>
                  </a:cubicBezTo>
                  <a:cubicBezTo>
                    <a:pt x="114" y="43"/>
                    <a:pt x="113" y="45"/>
                    <a:pt x="114" y="47"/>
                  </a:cubicBezTo>
                  <a:cubicBezTo>
                    <a:pt x="115" y="47"/>
                    <a:pt x="116" y="46"/>
                    <a:pt x="116" y="45"/>
                  </a:cubicBezTo>
                  <a:cubicBezTo>
                    <a:pt x="114" y="45"/>
                    <a:pt x="111" y="45"/>
                    <a:pt x="109" y="44"/>
                  </a:cubicBezTo>
                  <a:cubicBezTo>
                    <a:pt x="108" y="44"/>
                    <a:pt x="107" y="46"/>
                    <a:pt x="108" y="46"/>
                  </a:cubicBezTo>
                  <a:cubicBezTo>
                    <a:pt x="114" y="55"/>
                    <a:pt x="127" y="60"/>
                    <a:pt x="130" y="71"/>
                  </a:cubicBezTo>
                  <a:cubicBezTo>
                    <a:pt x="131" y="71"/>
                    <a:pt x="131" y="70"/>
                    <a:pt x="132" y="69"/>
                  </a:cubicBezTo>
                  <a:cubicBezTo>
                    <a:pt x="122" y="62"/>
                    <a:pt x="112" y="54"/>
                    <a:pt x="101" y="48"/>
                  </a:cubicBezTo>
                  <a:cubicBezTo>
                    <a:pt x="100" y="47"/>
                    <a:pt x="99" y="49"/>
                    <a:pt x="100" y="50"/>
                  </a:cubicBezTo>
                  <a:cubicBezTo>
                    <a:pt x="108" y="58"/>
                    <a:pt x="117" y="64"/>
                    <a:pt x="123" y="73"/>
                  </a:cubicBezTo>
                  <a:cubicBezTo>
                    <a:pt x="124" y="72"/>
                    <a:pt x="124" y="71"/>
                    <a:pt x="125" y="71"/>
                  </a:cubicBezTo>
                  <a:cubicBezTo>
                    <a:pt x="112" y="65"/>
                    <a:pt x="103" y="52"/>
                    <a:pt x="89" y="47"/>
                  </a:cubicBezTo>
                  <a:cubicBezTo>
                    <a:pt x="87" y="47"/>
                    <a:pt x="86" y="48"/>
                    <a:pt x="87" y="49"/>
                  </a:cubicBezTo>
                  <a:cubicBezTo>
                    <a:pt x="95" y="59"/>
                    <a:pt x="105" y="65"/>
                    <a:pt x="114" y="74"/>
                  </a:cubicBezTo>
                  <a:cubicBezTo>
                    <a:pt x="115" y="73"/>
                    <a:pt x="115" y="72"/>
                    <a:pt x="116" y="71"/>
                  </a:cubicBezTo>
                  <a:cubicBezTo>
                    <a:pt x="110" y="68"/>
                    <a:pt x="104" y="64"/>
                    <a:pt x="98" y="60"/>
                  </a:cubicBezTo>
                  <a:cubicBezTo>
                    <a:pt x="93" y="57"/>
                    <a:pt x="87" y="53"/>
                    <a:pt x="80" y="52"/>
                  </a:cubicBezTo>
                  <a:cubicBezTo>
                    <a:pt x="79" y="52"/>
                    <a:pt x="78" y="54"/>
                    <a:pt x="79" y="55"/>
                  </a:cubicBezTo>
                  <a:cubicBezTo>
                    <a:pt x="87" y="63"/>
                    <a:pt x="96" y="73"/>
                    <a:pt x="108" y="77"/>
                  </a:cubicBezTo>
                  <a:cubicBezTo>
                    <a:pt x="110" y="78"/>
                    <a:pt x="111" y="76"/>
                    <a:pt x="110" y="75"/>
                  </a:cubicBezTo>
                  <a:cubicBezTo>
                    <a:pt x="84" y="56"/>
                    <a:pt x="54" y="43"/>
                    <a:pt x="23" y="36"/>
                  </a:cubicBezTo>
                  <a:cubicBezTo>
                    <a:pt x="21" y="35"/>
                    <a:pt x="21" y="38"/>
                    <a:pt x="22" y="38"/>
                  </a:cubicBezTo>
                  <a:cubicBezTo>
                    <a:pt x="50" y="47"/>
                    <a:pt x="76" y="64"/>
                    <a:pt x="106" y="68"/>
                  </a:cubicBezTo>
                  <a:cubicBezTo>
                    <a:pt x="107" y="68"/>
                    <a:pt x="108" y="66"/>
                    <a:pt x="107" y="66"/>
                  </a:cubicBezTo>
                  <a:cubicBezTo>
                    <a:pt x="80" y="39"/>
                    <a:pt x="38" y="47"/>
                    <a:pt x="6" y="30"/>
                  </a:cubicBezTo>
                  <a:cubicBezTo>
                    <a:pt x="6" y="31"/>
                    <a:pt x="6" y="32"/>
                    <a:pt x="6" y="33"/>
                  </a:cubicBezTo>
                  <a:cubicBezTo>
                    <a:pt x="23" y="31"/>
                    <a:pt x="41" y="38"/>
                    <a:pt x="57" y="43"/>
                  </a:cubicBezTo>
                  <a:cubicBezTo>
                    <a:pt x="76" y="49"/>
                    <a:pt x="95" y="54"/>
                    <a:pt x="113" y="64"/>
                  </a:cubicBezTo>
                  <a:cubicBezTo>
                    <a:pt x="114" y="64"/>
                    <a:pt x="115" y="62"/>
                    <a:pt x="114" y="61"/>
                  </a:cubicBezTo>
                  <a:cubicBezTo>
                    <a:pt x="105" y="55"/>
                    <a:pt x="95" y="51"/>
                    <a:pt x="85" y="46"/>
                  </a:cubicBezTo>
                  <a:cubicBezTo>
                    <a:pt x="75" y="42"/>
                    <a:pt x="65" y="38"/>
                    <a:pt x="55" y="35"/>
                  </a:cubicBezTo>
                  <a:cubicBezTo>
                    <a:pt x="47" y="33"/>
                    <a:pt x="39" y="32"/>
                    <a:pt x="31" y="30"/>
                  </a:cubicBezTo>
                  <a:cubicBezTo>
                    <a:pt x="23" y="28"/>
                    <a:pt x="14" y="25"/>
                    <a:pt x="8" y="20"/>
                  </a:cubicBezTo>
                  <a:cubicBezTo>
                    <a:pt x="7" y="20"/>
                    <a:pt x="7" y="21"/>
                    <a:pt x="7" y="22"/>
                  </a:cubicBezTo>
                  <a:cubicBezTo>
                    <a:pt x="46" y="21"/>
                    <a:pt x="80" y="45"/>
                    <a:pt x="116" y="57"/>
                  </a:cubicBezTo>
                  <a:cubicBezTo>
                    <a:pt x="118" y="57"/>
                    <a:pt x="119" y="56"/>
                    <a:pt x="117" y="54"/>
                  </a:cubicBezTo>
                  <a:cubicBezTo>
                    <a:pt x="89" y="28"/>
                    <a:pt x="48" y="27"/>
                    <a:pt x="12" y="17"/>
                  </a:cubicBezTo>
                  <a:cubicBezTo>
                    <a:pt x="12" y="17"/>
                    <a:pt x="12" y="18"/>
                    <a:pt x="12" y="19"/>
                  </a:cubicBezTo>
                  <a:cubicBezTo>
                    <a:pt x="50" y="18"/>
                    <a:pt x="84" y="36"/>
                    <a:pt x="119" y="49"/>
                  </a:cubicBezTo>
                  <a:cubicBezTo>
                    <a:pt x="120" y="49"/>
                    <a:pt x="122" y="47"/>
                    <a:pt x="120" y="46"/>
                  </a:cubicBezTo>
                  <a:cubicBezTo>
                    <a:pt x="106" y="37"/>
                    <a:pt x="89" y="31"/>
                    <a:pt x="73" y="25"/>
                  </a:cubicBezTo>
                  <a:cubicBezTo>
                    <a:pt x="66" y="23"/>
                    <a:pt x="59" y="21"/>
                    <a:pt x="51" y="19"/>
                  </a:cubicBezTo>
                  <a:cubicBezTo>
                    <a:pt x="44" y="17"/>
                    <a:pt x="36" y="15"/>
                    <a:pt x="30" y="10"/>
                  </a:cubicBezTo>
                  <a:cubicBezTo>
                    <a:pt x="29" y="11"/>
                    <a:pt x="29" y="12"/>
                    <a:pt x="29" y="13"/>
                  </a:cubicBezTo>
                  <a:cubicBezTo>
                    <a:pt x="68" y="15"/>
                    <a:pt x="103" y="32"/>
                    <a:pt x="139" y="47"/>
                  </a:cubicBezTo>
                  <a:cubicBezTo>
                    <a:pt x="140" y="48"/>
                    <a:pt x="141" y="46"/>
                    <a:pt x="140" y="45"/>
                  </a:cubicBezTo>
                  <a:cubicBezTo>
                    <a:pt x="131" y="35"/>
                    <a:pt x="118" y="29"/>
                    <a:pt x="105" y="24"/>
                  </a:cubicBezTo>
                  <a:cubicBezTo>
                    <a:pt x="91" y="19"/>
                    <a:pt x="77" y="15"/>
                    <a:pt x="64" y="10"/>
                  </a:cubicBezTo>
                  <a:cubicBezTo>
                    <a:pt x="62" y="9"/>
                    <a:pt x="61" y="12"/>
                    <a:pt x="63" y="12"/>
                  </a:cubicBezTo>
                  <a:cubicBezTo>
                    <a:pt x="81" y="22"/>
                    <a:pt x="102" y="28"/>
                    <a:pt x="121" y="38"/>
                  </a:cubicBezTo>
                  <a:cubicBezTo>
                    <a:pt x="122" y="38"/>
                    <a:pt x="123" y="36"/>
                    <a:pt x="122" y="35"/>
                  </a:cubicBezTo>
                  <a:cubicBezTo>
                    <a:pt x="86" y="14"/>
                    <a:pt x="42" y="17"/>
                    <a:pt x="2" y="10"/>
                  </a:cubicBezTo>
                  <a:cubicBezTo>
                    <a:pt x="2" y="11"/>
                    <a:pt x="2" y="12"/>
                    <a:pt x="2" y="13"/>
                  </a:cubicBezTo>
                  <a:cubicBezTo>
                    <a:pt x="24" y="13"/>
                    <a:pt x="45" y="18"/>
                    <a:pt x="67" y="23"/>
                  </a:cubicBezTo>
                  <a:cubicBezTo>
                    <a:pt x="86" y="27"/>
                    <a:pt x="102" y="40"/>
                    <a:pt x="121" y="44"/>
                  </a:cubicBezTo>
                  <a:cubicBezTo>
                    <a:pt x="123" y="45"/>
                    <a:pt x="123" y="43"/>
                    <a:pt x="122" y="42"/>
                  </a:cubicBezTo>
                  <a:cubicBezTo>
                    <a:pt x="108" y="29"/>
                    <a:pt x="90" y="20"/>
                    <a:pt x="72" y="13"/>
                  </a:cubicBezTo>
                  <a:cubicBezTo>
                    <a:pt x="54" y="7"/>
                    <a:pt x="34" y="2"/>
                    <a:pt x="14" y="2"/>
                  </a:cubicBezTo>
                  <a:cubicBezTo>
                    <a:pt x="14" y="3"/>
                    <a:pt x="14" y="4"/>
                    <a:pt x="14" y="5"/>
                  </a:cubicBezTo>
                  <a:cubicBezTo>
                    <a:pt x="34" y="3"/>
                    <a:pt x="54" y="5"/>
                    <a:pt x="73" y="10"/>
                  </a:cubicBezTo>
                  <a:cubicBezTo>
                    <a:pt x="92" y="16"/>
                    <a:pt x="111" y="24"/>
                    <a:pt x="125" y="39"/>
                  </a:cubicBezTo>
                  <a:cubicBezTo>
                    <a:pt x="126" y="38"/>
                    <a:pt x="126" y="37"/>
                    <a:pt x="127" y="37"/>
                  </a:cubicBezTo>
                  <a:cubicBezTo>
                    <a:pt x="120" y="31"/>
                    <a:pt x="112" y="27"/>
                    <a:pt x="104" y="23"/>
                  </a:cubicBezTo>
                  <a:cubicBezTo>
                    <a:pt x="96" y="20"/>
                    <a:pt x="88" y="16"/>
                    <a:pt x="80" y="14"/>
                  </a:cubicBezTo>
                  <a:cubicBezTo>
                    <a:pt x="63" y="9"/>
                    <a:pt x="45" y="11"/>
                    <a:pt x="29" y="5"/>
                  </a:cubicBezTo>
                  <a:cubicBezTo>
                    <a:pt x="29" y="5"/>
                    <a:pt x="28" y="6"/>
                    <a:pt x="28" y="7"/>
                  </a:cubicBezTo>
                  <a:cubicBezTo>
                    <a:pt x="61" y="8"/>
                    <a:pt x="96" y="13"/>
                    <a:pt x="121" y="36"/>
                  </a:cubicBezTo>
                  <a:cubicBezTo>
                    <a:pt x="122" y="35"/>
                    <a:pt x="122" y="34"/>
                    <a:pt x="123" y="33"/>
                  </a:cubicBezTo>
                  <a:cubicBezTo>
                    <a:pt x="92" y="24"/>
                    <a:pt x="62" y="10"/>
                    <a:pt x="29" y="11"/>
                  </a:cubicBezTo>
                  <a:cubicBezTo>
                    <a:pt x="27" y="11"/>
                    <a:pt x="28" y="13"/>
                    <a:pt x="29" y="14"/>
                  </a:cubicBezTo>
                  <a:cubicBezTo>
                    <a:pt x="55" y="21"/>
                    <a:pt x="84" y="13"/>
                    <a:pt x="109" y="25"/>
                  </a:cubicBezTo>
                  <a:cubicBezTo>
                    <a:pt x="110" y="26"/>
                    <a:pt x="111" y="23"/>
                    <a:pt x="110" y="23"/>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4" name="Freeform 50"/>
            <p:cNvSpPr>
              <a:spLocks noChangeArrowheads="1"/>
            </p:cNvSpPr>
            <p:nvPr/>
          </p:nvSpPr>
          <p:spPr bwMode="auto">
            <a:xfrm>
              <a:off x="3865" y="2264"/>
              <a:ext cx="46" cy="53"/>
            </a:xfrm>
            <a:custGeom>
              <a:avLst/>
              <a:gdLst>
                <a:gd name="T0" fmla="*/ 56266 w 24"/>
                <a:gd name="T1" fmla="*/ 51991 h 27"/>
                <a:gd name="T2" fmla="*/ 10162 w 24"/>
                <a:gd name="T3" fmla="*/ 200332 h 27"/>
                <a:gd name="T4" fmla="*/ 29356 w 24"/>
                <a:gd name="T5" fmla="*/ 225060 h 27"/>
                <a:gd name="T6" fmla="*/ 179408 w 24"/>
                <a:gd name="T7" fmla="*/ 39870 h 27"/>
                <a:gd name="T8" fmla="*/ 164094 w 24"/>
                <a:gd name="T9" fmla="*/ 26486 h 27"/>
                <a:gd name="T10" fmla="*/ 88379 w 24"/>
                <a:gd name="T11" fmla="*/ 173061 h 27"/>
                <a:gd name="T12" fmla="*/ 10162 w 24"/>
                <a:gd name="T13" fmla="*/ 301564 h 27"/>
                <a:gd name="T14" fmla="*/ 29356 w 24"/>
                <a:gd name="T15" fmla="*/ 327116 h 27"/>
                <a:gd name="T16" fmla="*/ 206699 w 24"/>
                <a:gd name="T17" fmla="*/ 78263 h 27"/>
                <a:gd name="T18" fmla="*/ 189934 w 24"/>
                <a:gd name="T19" fmla="*/ 51991 h 27"/>
                <a:gd name="T20" fmla="*/ 128352 w 24"/>
                <a:gd name="T21" fmla="*/ 186962 h 27"/>
                <a:gd name="T22" fmla="*/ 29356 w 24"/>
                <a:gd name="T23" fmla="*/ 288618 h 27"/>
                <a:gd name="T24" fmla="*/ 46111 w 24"/>
                <a:gd name="T25" fmla="*/ 301564 h 27"/>
                <a:gd name="T26" fmla="*/ 56266 w 24"/>
                <a:gd name="T27" fmla="*/ 200332 h 27"/>
                <a:gd name="T28" fmla="*/ 29356 w 24"/>
                <a:gd name="T29" fmla="*/ 186962 h 27"/>
                <a:gd name="T30" fmla="*/ 29356 w 24"/>
                <a:gd name="T31" fmla="*/ 301564 h 27"/>
                <a:gd name="T32" fmla="*/ 37331 w 24"/>
                <a:gd name="T33" fmla="*/ 313220 h 27"/>
                <a:gd name="T34" fmla="*/ 145207 w 24"/>
                <a:gd name="T35" fmla="*/ 213404 h 27"/>
                <a:gd name="T36" fmla="*/ 216769 w 24"/>
                <a:gd name="T37" fmla="*/ 65223 h 27"/>
                <a:gd name="T38" fmla="*/ 189934 w 24"/>
                <a:gd name="T39" fmla="*/ 51991 h 27"/>
                <a:gd name="T40" fmla="*/ 10162 w 24"/>
                <a:gd name="T41" fmla="*/ 301564 h 27"/>
                <a:gd name="T42" fmla="*/ 29356 w 24"/>
                <a:gd name="T43" fmla="*/ 327116 h 27"/>
                <a:gd name="T44" fmla="*/ 179408 w 24"/>
                <a:gd name="T45" fmla="*/ 26486 h 27"/>
                <a:gd name="T46" fmla="*/ 164094 w 24"/>
                <a:gd name="T47" fmla="*/ 13493 h 27"/>
                <a:gd name="T48" fmla="*/ 19477 w 24"/>
                <a:gd name="T49" fmla="*/ 186962 h 27"/>
                <a:gd name="T50" fmla="*/ 29356 w 24"/>
                <a:gd name="T51" fmla="*/ 213404 h 27"/>
                <a:gd name="T52" fmla="*/ 81065 w 24"/>
                <a:gd name="T53" fmla="*/ 65223 h 27"/>
                <a:gd name="T54" fmla="*/ 56266 w 24"/>
                <a:gd name="T55" fmla="*/ 51991 h 2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4" h="27">
                  <a:moveTo>
                    <a:pt x="6" y="4"/>
                  </a:moveTo>
                  <a:cubicBezTo>
                    <a:pt x="5" y="8"/>
                    <a:pt x="3" y="12"/>
                    <a:pt x="1" y="16"/>
                  </a:cubicBezTo>
                  <a:cubicBezTo>
                    <a:pt x="1" y="17"/>
                    <a:pt x="2" y="18"/>
                    <a:pt x="3" y="18"/>
                  </a:cubicBezTo>
                  <a:cubicBezTo>
                    <a:pt x="10" y="15"/>
                    <a:pt x="14" y="8"/>
                    <a:pt x="20" y="3"/>
                  </a:cubicBezTo>
                  <a:cubicBezTo>
                    <a:pt x="19" y="3"/>
                    <a:pt x="18" y="2"/>
                    <a:pt x="18" y="2"/>
                  </a:cubicBezTo>
                  <a:cubicBezTo>
                    <a:pt x="17" y="6"/>
                    <a:pt x="14" y="10"/>
                    <a:pt x="10" y="14"/>
                  </a:cubicBezTo>
                  <a:cubicBezTo>
                    <a:pt x="7" y="17"/>
                    <a:pt x="4" y="20"/>
                    <a:pt x="1" y="24"/>
                  </a:cubicBezTo>
                  <a:cubicBezTo>
                    <a:pt x="0" y="26"/>
                    <a:pt x="2" y="27"/>
                    <a:pt x="3" y="26"/>
                  </a:cubicBezTo>
                  <a:cubicBezTo>
                    <a:pt x="10" y="20"/>
                    <a:pt x="16" y="12"/>
                    <a:pt x="23" y="6"/>
                  </a:cubicBezTo>
                  <a:cubicBezTo>
                    <a:pt x="22" y="5"/>
                    <a:pt x="22" y="5"/>
                    <a:pt x="21" y="4"/>
                  </a:cubicBezTo>
                  <a:cubicBezTo>
                    <a:pt x="20" y="8"/>
                    <a:pt x="17" y="12"/>
                    <a:pt x="14" y="15"/>
                  </a:cubicBezTo>
                  <a:cubicBezTo>
                    <a:pt x="11" y="18"/>
                    <a:pt x="8" y="21"/>
                    <a:pt x="3" y="23"/>
                  </a:cubicBezTo>
                  <a:cubicBezTo>
                    <a:pt x="4" y="23"/>
                    <a:pt x="5" y="23"/>
                    <a:pt x="5" y="24"/>
                  </a:cubicBezTo>
                  <a:cubicBezTo>
                    <a:pt x="5" y="21"/>
                    <a:pt x="5" y="18"/>
                    <a:pt x="6" y="16"/>
                  </a:cubicBezTo>
                  <a:cubicBezTo>
                    <a:pt x="7" y="14"/>
                    <a:pt x="4" y="13"/>
                    <a:pt x="3" y="15"/>
                  </a:cubicBezTo>
                  <a:cubicBezTo>
                    <a:pt x="2" y="18"/>
                    <a:pt x="2" y="21"/>
                    <a:pt x="3" y="24"/>
                  </a:cubicBezTo>
                  <a:cubicBezTo>
                    <a:pt x="3" y="25"/>
                    <a:pt x="4" y="26"/>
                    <a:pt x="4" y="25"/>
                  </a:cubicBezTo>
                  <a:cubicBezTo>
                    <a:pt x="9" y="23"/>
                    <a:pt x="12" y="20"/>
                    <a:pt x="16" y="17"/>
                  </a:cubicBezTo>
                  <a:cubicBezTo>
                    <a:pt x="19" y="14"/>
                    <a:pt x="22" y="10"/>
                    <a:pt x="24" y="5"/>
                  </a:cubicBezTo>
                  <a:cubicBezTo>
                    <a:pt x="24" y="4"/>
                    <a:pt x="23" y="3"/>
                    <a:pt x="21" y="4"/>
                  </a:cubicBezTo>
                  <a:cubicBezTo>
                    <a:pt x="14" y="10"/>
                    <a:pt x="8" y="18"/>
                    <a:pt x="1" y="24"/>
                  </a:cubicBezTo>
                  <a:cubicBezTo>
                    <a:pt x="2" y="25"/>
                    <a:pt x="2" y="25"/>
                    <a:pt x="3" y="26"/>
                  </a:cubicBezTo>
                  <a:cubicBezTo>
                    <a:pt x="9" y="18"/>
                    <a:pt x="19" y="12"/>
                    <a:pt x="20" y="2"/>
                  </a:cubicBezTo>
                  <a:cubicBezTo>
                    <a:pt x="20" y="1"/>
                    <a:pt x="19" y="0"/>
                    <a:pt x="18" y="1"/>
                  </a:cubicBezTo>
                  <a:cubicBezTo>
                    <a:pt x="12" y="5"/>
                    <a:pt x="9" y="12"/>
                    <a:pt x="2" y="15"/>
                  </a:cubicBezTo>
                  <a:cubicBezTo>
                    <a:pt x="2" y="16"/>
                    <a:pt x="3" y="17"/>
                    <a:pt x="3" y="17"/>
                  </a:cubicBezTo>
                  <a:cubicBezTo>
                    <a:pt x="5" y="13"/>
                    <a:pt x="7" y="9"/>
                    <a:pt x="9" y="5"/>
                  </a:cubicBezTo>
                  <a:cubicBezTo>
                    <a:pt x="10" y="3"/>
                    <a:pt x="7" y="2"/>
                    <a:pt x="6" y="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5" name="Freeform 51"/>
            <p:cNvSpPr>
              <a:spLocks noChangeArrowheads="1"/>
            </p:cNvSpPr>
            <p:nvPr/>
          </p:nvSpPr>
          <p:spPr bwMode="auto">
            <a:xfrm>
              <a:off x="3525" y="2191"/>
              <a:ext cx="249" cy="242"/>
            </a:xfrm>
            <a:custGeom>
              <a:avLst/>
              <a:gdLst>
                <a:gd name="T0" fmla="*/ 1176849 w 129"/>
                <a:gd name="T1" fmla="*/ 456892 h 125"/>
                <a:gd name="T2" fmla="*/ 1026473 w 129"/>
                <a:gd name="T3" fmla="*/ 376376 h 125"/>
                <a:gd name="T4" fmla="*/ 439354 w 129"/>
                <a:gd name="T5" fmla="*/ 568909 h 125"/>
                <a:gd name="T6" fmla="*/ 427774 w 129"/>
                <a:gd name="T7" fmla="*/ 465349 h 125"/>
                <a:gd name="T8" fmla="*/ 899647 w 129"/>
                <a:gd name="T9" fmla="*/ 199090 h 125"/>
                <a:gd name="T10" fmla="*/ 644630 w 129"/>
                <a:gd name="T11" fmla="*/ 310594 h 125"/>
                <a:gd name="T12" fmla="*/ 267874 w 129"/>
                <a:gd name="T13" fmla="*/ 343832 h 125"/>
                <a:gd name="T14" fmla="*/ 666150 w 129"/>
                <a:gd name="T15" fmla="*/ 132994 h 125"/>
                <a:gd name="T16" fmla="*/ 355881 w 129"/>
                <a:gd name="T17" fmla="*/ 343832 h 125"/>
                <a:gd name="T18" fmla="*/ 117922 w 129"/>
                <a:gd name="T19" fmla="*/ 269443 h 125"/>
                <a:gd name="T20" fmla="*/ 278619 w 129"/>
                <a:gd name="T21" fmla="*/ 79936 h 125"/>
                <a:gd name="T22" fmla="*/ 748025 w 129"/>
                <a:gd name="T23" fmla="*/ 102836 h 125"/>
                <a:gd name="T24" fmla="*/ 299510 w 129"/>
                <a:gd name="T25" fmla="*/ 144850 h 125"/>
                <a:gd name="T26" fmla="*/ 727283 w 129"/>
                <a:gd name="T27" fmla="*/ 11016 h 125"/>
                <a:gd name="T28" fmla="*/ 598862 w 129"/>
                <a:gd name="T29" fmla="*/ 446604 h 125"/>
                <a:gd name="T30" fmla="*/ 555778 w 129"/>
                <a:gd name="T31" fmla="*/ 154756 h 125"/>
                <a:gd name="T32" fmla="*/ 977149 w 129"/>
                <a:gd name="T33" fmla="*/ 355045 h 125"/>
                <a:gd name="T34" fmla="*/ 439354 w 129"/>
                <a:gd name="T35" fmla="*/ 435619 h 125"/>
                <a:gd name="T36" fmla="*/ 376785 w 129"/>
                <a:gd name="T37" fmla="*/ 290718 h 125"/>
                <a:gd name="T38" fmla="*/ 770427 w 129"/>
                <a:gd name="T39" fmla="*/ 532665 h 125"/>
                <a:gd name="T40" fmla="*/ 278619 w 129"/>
                <a:gd name="T41" fmla="*/ 676340 h 125"/>
                <a:gd name="T42" fmla="*/ 109131 w 129"/>
                <a:gd name="T43" fmla="*/ 550958 h 125"/>
                <a:gd name="T44" fmla="*/ 331045 w 129"/>
                <a:gd name="T45" fmla="*/ 521642 h 125"/>
                <a:gd name="T46" fmla="*/ 210648 w 129"/>
                <a:gd name="T47" fmla="*/ 728664 h 125"/>
                <a:gd name="T48" fmla="*/ 10746 w 129"/>
                <a:gd name="T49" fmla="*/ 550958 h 125"/>
                <a:gd name="T50" fmla="*/ 609693 w 129"/>
                <a:gd name="T51" fmla="*/ 568909 h 125"/>
                <a:gd name="T52" fmla="*/ 716483 w 129"/>
                <a:gd name="T53" fmla="*/ 435619 h 125"/>
                <a:gd name="T54" fmla="*/ 460094 w 129"/>
                <a:gd name="T55" fmla="*/ 580041 h 125"/>
                <a:gd name="T56" fmla="*/ 376785 w 129"/>
                <a:gd name="T57" fmla="*/ 562830 h 125"/>
                <a:gd name="T58" fmla="*/ 355881 w 129"/>
                <a:gd name="T59" fmla="*/ 1267009 h 125"/>
                <a:gd name="T60" fmla="*/ 427774 w 129"/>
                <a:gd name="T61" fmla="*/ 1267009 h 125"/>
                <a:gd name="T62" fmla="*/ 355881 w 129"/>
                <a:gd name="T63" fmla="*/ 1277264 h 125"/>
                <a:gd name="T64" fmla="*/ 427774 w 129"/>
                <a:gd name="T65" fmla="*/ 1009899 h 125"/>
                <a:gd name="T66" fmla="*/ 427774 w 129"/>
                <a:gd name="T67" fmla="*/ 889108 h 125"/>
                <a:gd name="T68" fmla="*/ 406600 w 129"/>
                <a:gd name="T69" fmla="*/ 876485 h 125"/>
                <a:gd name="T70" fmla="*/ 481000 w 129"/>
                <a:gd name="T71" fmla="*/ 412639 h 125"/>
                <a:gd name="T72" fmla="*/ 376785 w 129"/>
                <a:gd name="T73" fmla="*/ 590296 h 125"/>
                <a:gd name="T74" fmla="*/ 71897 w 129"/>
                <a:gd name="T75" fmla="*/ 562830 h 125"/>
                <a:gd name="T76" fmla="*/ 548601 w 129"/>
                <a:gd name="T77" fmla="*/ 642649 h 125"/>
                <a:gd name="T78" fmla="*/ 427774 w 129"/>
                <a:gd name="T79" fmla="*/ 550958 h 125"/>
                <a:gd name="T80" fmla="*/ 249193 w 129"/>
                <a:gd name="T81" fmla="*/ 385438 h 125"/>
                <a:gd name="T82" fmla="*/ 460094 w 129"/>
                <a:gd name="T83" fmla="*/ 562830 h 125"/>
                <a:gd name="T84" fmla="*/ 865947 w 129"/>
                <a:gd name="T85" fmla="*/ 423759 h 125"/>
                <a:gd name="T86" fmla="*/ 794053 w 129"/>
                <a:gd name="T87" fmla="*/ 290718 h 125"/>
                <a:gd name="T88" fmla="*/ 448623 w 129"/>
                <a:gd name="T89" fmla="*/ 343832 h 125"/>
                <a:gd name="T90" fmla="*/ 977149 w 129"/>
                <a:gd name="T91" fmla="*/ 331947 h 125"/>
                <a:gd name="T92" fmla="*/ 249193 w 129"/>
                <a:gd name="T93" fmla="*/ 166554 h 125"/>
                <a:gd name="T94" fmla="*/ 339539 w 129"/>
                <a:gd name="T95" fmla="*/ 322449 h 125"/>
                <a:gd name="T96" fmla="*/ 738677 w 129"/>
                <a:gd name="T97" fmla="*/ 91735 h 125"/>
                <a:gd name="T98" fmla="*/ 117922 w 129"/>
                <a:gd name="T99" fmla="*/ 299608 h 125"/>
                <a:gd name="T100" fmla="*/ 287933 w 129"/>
                <a:gd name="T101" fmla="*/ 355045 h 125"/>
                <a:gd name="T102" fmla="*/ 427774 w 129"/>
                <a:gd name="T103" fmla="*/ 113060 h 125"/>
                <a:gd name="T104" fmla="*/ 129100 w 129"/>
                <a:gd name="T105" fmla="*/ 446604 h 125"/>
                <a:gd name="T106" fmla="*/ 588897 w 129"/>
                <a:gd name="T107" fmla="*/ 218884 h 125"/>
                <a:gd name="T108" fmla="*/ 500237 w 129"/>
                <a:gd name="T109" fmla="*/ 199090 h 125"/>
                <a:gd name="T110" fmla="*/ 350285 w 129"/>
                <a:gd name="T111" fmla="*/ 465349 h 125"/>
                <a:gd name="T112" fmla="*/ 1069673 w 129"/>
                <a:gd name="T113" fmla="*/ 199090 h 125"/>
                <a:gd name="T114" fmla="*/ 1126711 w 129"/>
                <a:gd name="T115" fmla="*/ 310594 h 125"/>
                <a:gd name="T116" fmla="*/ 816403 w 129"/>
                <a:gd name="T117" fmla="*/ 355045 h 125"/>
                <a:gd name="T118" fmla="*/ 488658 w 129"/>
                <a:gd name="T119" fmla="*/ 642649 h 125"/>
                <a:gd name="T120" fmla="*/ 628918 w 129"/>
                <a:gd name="T121" fmla="*/ 509786 h 1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9" h="125">
                  <a:moveTo>
                    <a:pt x="125" y="42"/>
                  </a:moveTo>
                  <a:cubicBezTo>
                    <a:pt x="104" y="39"/>
                    <a:pt x="84" y="44"/>
                    <a:pt x="63" y="49"/>
                  </a:cubicBezTo>
                  <a:cubicBezTo>
                    <a:pt x="64" y="50"/>
                    <a:pt x="64" y="51"/>
                    <a:pt x="64" y="52"/>
                  </a:cubicBezTo>
                  <a:cubicBezTo>
                    <a:pt x="71" y="45"/>
                    <a:pt x="81" y="44"/>
                    <a:pt x="90" y="43"/>
                  </a:cubicBezTo>
                  <a:cubicBezTo>
                    <a:pt x="100" y="43"/>
                    <a:pt x="109" y="43"/>
                    <a:pt x="118" y="44"/>
                  </a:cubicBezTo>
                  <a:cubicBezTo>
                    <a:pt x="120" y="44"/>
                    <a:pt x="120" y="41"/>
                    <a:pt x="118" y="41"/>
                  </a:cubicBezTo>
                  <a:cubicBezTo>
                    <a:pt x="94" y="38"/>
                    <a:pt x="66" y="45"/>
                    <a:pt x="49" y="62"/>
                  </a:cubicBezTo>
                  <a:cubicBezTo>
                    <a:pt x="48" y="63"/>
                    <a:pt x="48" y="65"/>
                    <a:pt x="50" y="65"/>
                  </a:cubicBezTo>
                  <a:cubicBezTo>
                    <a:pt x="61" y="59"/>
                    <a:pt x="70" y="49"/>
                    <a:pt x="82" y="43"/>
                  </a:cubicBezTo>
                  <a:cubicBezTo>
                    <a:pt x="88" y="39"/>
                    <a:pt x="96" y="37"/>
                    <a:pt x="103" y="36"/>
                  </a:cubicBezTo>
                  <a:cubicBezTo>
                    <a:pt x="111" y="36"/>
                    <a:pt x="119" y="37"/>
                    <a:pt x="127" y="38"/>
                  </a:cubicBezTo>
                  <a:cubicBezTo>
                    <a:pt x="128" y="38"/>
                    <a:pt x="129" y="36"/>
                    <a:pt x="127" y="35"/>
                  </a:cubicBezTo>
                  <a:cubicBezTo>
                    <a:pt x="113" y="30"/>
                    <a:pt x="97" y="29"/>
                    <a:pt x="82" y="31"/>
                  </a:cubicBezTo>
                  <a:cubicBezTo>
                    <a:pt x="67" y="33"/>
                    <a:pt x="50" y="39"/>
                    <a:pt x="42" y="53"/>
                  </a:cubicBezTo>
                  <a:cubicBezTo>
                    <a:pt x="41" y="54"/>
                    <a:pt x="42" y="55"/>
                    <a:pt x="44" y="55"/>
                  </a:cubicBezTo>
                  <a:cubicBezTo>
                    <a:pt x="55" y="51"/>
                    <a:pt x="64" y="43"/>
                    <a:pt x="74" y="37"/>
                  </a:cubicBezTo>
                  <a:cubicBezTo>
                    <a:pt x="86" y="31"/>
                    <a:pt x="100" y="30"/>
                    <a:pt x="113" y="30"/>
                  </a:cubicBezTo>
                  <a:cubicBezTo>
                    <a:pt x="115" y="30"/>
                    <a:pt x="115" y="28"/>
                    <a:pt x="114" y="27"/>
                  </a:cubicBezTo>
                  <a:cubicBezTo>
                    <a:pt x="102" y="22"/>
                    <a:pt x="87" y="23"/>
                    <a:pt x="75" y="25"/>
                  </a:cubicBezTo>
                  <a:cubicBezTo>
                    <a:pt x="63" y="28"/>
                    <a:pt x="49" y="33"/>
                    <a:pt x="43" y="45"/>
                  </a:cubicBezTo>
                  <a:cubicBezTo>
                    <a:pt x="43" y="46"/>
                    <a:pt x="43" y="47"/>
                    <a:pt x="44" y="47"/>
                  </a:cubicBezTo>
                  <a:cubicBezTo>
                    <a:pt x="54" y="48"/>
                    <a:pt x="64" y="41"/>
                    <a:pt x="72" y="36"/>
                  </a:cubicBezTo>
                  <a:cubicBezTo>
                    <a:pt x="83" y="29"/>
                    <a:pt x="96" y="26"/>
                    <a:pt x="108" y="22"/>
                  </a:cubicBezTo>
                  <a:cubicBezTo>
                    <a:pt x="109" y="21"/>
                    <a:pt x="109" y="20"/>
                    <a:pt x="108" y="19"/>
                  </a:cubicBezTo>
                  <a:cubicBezTo>
                    <a:pt x="102" y="18"/>
                    <a:pt x="96" y="19"/>
                    <a:pt x="90" y="19"/>
                  </a:cubicBezTo>
                  <a:cubicBezTo>
                    <a:pt x="81" y="20"/>
                    <a:pt x="72" y="21"/>
                    <a:pt x="63" y="23"/>
                  </a:cubicBezTo>
                  <a:cubicBezTo>
                    <a:pt x="55" y="25"/>
                    <a:pt x="47" y="27"/>
                    <a:pt x="41" y="32"/>
                  </a:cubicBezTo>
                  <a:cubicBezTo>
                    <a:pt x="36" y="35"/>
                    <a:pt x="32" y="39"/>
                    <a:pt x="32" y="45"/>
                  </a:cubicBezTo>
                  <a:cubicBezTo>
                    <a:pt x="33" y="46"/>
                    <a:pt x="33" y="46"/>
                    <a:pt x="34" y="47"/>
                  </a:cubicBezTo>
                  <a:cubicBezTo>
                    <a:pt x="46" y="48"/>
                    <a:pt x="57" y="38"/>
                    <a:pt x="65" y="30"/>
                  </a:cubicBezTo>
                  <a:cubicBezTo>
                    <a:pt x="68" y="26"/>
                    <a:pt x="80" y="11"/>
                    <a:pt x="69" y="10"/>
                  </a:cubicBezTo>
                  <a:cubicBezTo>
                    <a:pt x="65" y="9"/>
                    <a:pt x="60" y="11"/>
                    <a:pt x="56" y="13"/>
                  </a:cubicBezTo>
                  <a:cubicBezTo>
                    <a:pt x="53" y="14"/>
                    <a:pt x="50" y="16"/>
                    <a:pt x="46" y="17"/>
                  </a:cubicBezTo>
                  <a:cubicBezTo>
                    <a:pt x="42" y="20"/>
                    <a:pt x="38" y="22"/>
                    <a:pt x="35" y="25"/>
                  </a:cubicBezTo>
                  <a:cubicBezTo>
                    <a:pt x="32" y="27"/>
                    <a:pt x="29" y="30"/>
                    <a:pt x="27" y="33"/>
                  </a:cubicBezTo>
                  <a:cubicBezTo>
                    <a:pt x="26" y="37"/>
                    <a:pt x="29" y="40"/>
                    <a:pt x="33" y="41"/>
                  </a:cubicBezTo>
                  <a:cubicBezTo>
                    <a:pt x="37" y="42"/>
                    <a:pt x="42" y="39"/>
                    <a:pt x="45" y="37"/>
                  </a:cubicBezTo>
                  <a:cubicBezTo>
                    <a:pt x="51" y="33"/>
                    <a:pt x="55" y="29"/>
                    <a:pt x="59" y="25"/>
                  </a:cubicBezTo>
                  <a:cubicBezTo>
                    <a:pt x="62" y="22"/>
                    <a:pt x="66" y="18"/>
                    <a:pt x="68" y="14"/>
                  </a:cubicBezTo>
                  <a:cubicBezTo>
                    <a:pt x="68" y="14"/>
                    <a:pt x="68" y="13"/>
                    <a:pt x="67" y="13"/>
                  </a:cubicBezTo>
                  <a:cubicBezTo>
                    <a:pt x="58" y="6"/>
                    <a:pt x="44" y="13"/>
                    <a:pt x="36" y="18"/>
                  </a:cubicBezTo>
                  <a:cubicBezTo>
                    <a:pt x="30" y="22"/>
                    <a:pt x="25" y="26"/>
                    <a:pt x="20" y="31"/>
                  </a:cubicBezTo>
                  <a:cubicBezTo>
                    <a:pt x="16" y="34"/>
                    <a:pt x="12" y="38"/>
                    <a:pt x="10" y="42"/>
                  </a:cubicBezTo>
                  <a:cubicBezTo>
                    <a:pt x="10" y="43"/>
                    <a:pt x="10" y="44"/>
                    <a:pt x="11" y="44"/>
                  </a:cubicBezTo>
                  <a:cubicBezTo>
                    <a:pt x="21" y="46"/>
                    <a:pt x="30" y="39"/>
                    <a:pt x="36" y="33"/>
                  </a:cubicBezTo>
                  <a:cubicBezTo>
                    <a:pt x="44" y="26"/>
                    <a:pt x="51" y="18"/>
                    <a:pt x="57" y="9"/>
                  </a:cubicBezTo>
                  <a:cubicBezTo>
                    <a:pt x="57" y="9"/>
                    <a:pt x="57" y="8"/>
                    <a:pt x="56" y="7"/>
                  </a:cubicBezTo>
                  <a:cubicBezTo>
                    <a:pt x="54" y="6"/>
                    <a:pt x="51" y="6"/>
                    <a:pt x="48" y="7"/>
                  </a:cubicBezTo>
                  <a:cubicBezTo>
                    <a:pt x="44" y="7"/>
                    <a:pt x="40" y="9"/>
                    <a:pt x="36" y="11"/>
                  </a:cubicBezTo>
                  <a:cubicBezTo>
                    <a:pt x="27" y="14"/>
                    <a:pt x="19" y="19"/>
                    <a:pt x="12" y="26"/>
                  </a:cubicBezTo>
                  <a:cubicBezTo>
                    <a:pt x="9" y="30"/>
                    <a:pt x="5" y="38"/>
                    <a:pt x="10" y="42"/>
                  </a:cubicBezTo>
                  <a:cubicBezTo>
                    <a:pt x="16" y="45"/>
                    <a:pt x="24" y="40"/>
                    <a:pt x="29" y="38"/>
                  </a:cubicBezTo>
                  <a:cubicBezTo>
                    <a:pt x="35" y="34"/>
                    <a:pt x="42" y="28"/>
                    <a:pt x="47" y="22"/>
                  </a:cubicBezTo>
                  <a:cubicBezTo>
                    <a:pt x="51" y="18"/>
                    <a:pt x="52" y="11"/>
                    <a:pt x="47" y="7"/>
                  </a:cubicBezTo>
                  <a:cubicBezTo>
                    <a:pt x="42" y="3"/>
                    <a:pt x="33" y="6"/>
                    <a:pt x="28" y="8"/>
                  </a:cubicBezTo>
                  <a:cubicBezTo>
                    <a:pt x="21" y="10"/>
                    <a:pt x="14" y="14"/>
                    <a:pt x="9" y="20"/>
                  </a:cubicBezTo>
                  <a:cubicBezTo>
                    <a:pt x="6" y="24"/>
                    <a:pt x="6" y="30"/>
                    <a:pt x="11" y="32"/>
                  </a:cubicBezTo>
                  <a:cubicBezTo>
                    <a:pt x="17" y="35"/>
                    <a:pt x="26" y="33"/>
                    <a:pt x="32" y="31"/>
                  </a:cubicBezTo>
                  <a:cubicBezTo>
                    <a:pt x="41" y="29"/>
                    <a:pt x="49" y="25"/>
                    <a:pt x="58" y="21"/>
                  </a:cubicBezTo>
                  <a:cubicBezTo>
                    <a:pt x="64" y="18"/>
                    <a:pt x="70" y="14"/>
                    <a:pt x="75" y="10"/>
                  </a:cubicBezTo>
                  <a:cubicBezTo>
                    <a:pt x="75" y="9"/>
                    <a:pt x="75" y="9"/>
                    <a:pt x="76" y="9"/>
                  </a:cubicBezTo>
                  <a:cubicBezTo>
                    <a:pt x="76" y="8"/>
                    <a:pt x="76" y="7"/>
                    <a:pt x="75" y="7"/>
                  </a:cubicBezTo>
                  <a:cubicBezTo>
                    <a:pt x="73" y="6"/>
                    <a:pt x="70" y="6"/>
                    <a:pt x="67" y="6"/>
                  </a:cubicBezTo>
                  <a:cubicBezTo>
                    <a:pt x="63" y="6"/>
                    <a:pt x="59" y="6"/>
                    <a:pt x="55" y="7"/>
                  </a:cubicBezTo>
                  <a:cubicBezTo>
                    <a:pt x="46" y="8"/>
                    <a:pt x="38" y="10"/>
                    <a:pt x="30" y="14"/>
                  </a:cubicBezTo>
                  <a:cubicBezTo>
                    <a:pt x="25" y="17"/>
                    <a:pt x="20" y="22"/>
                    <a:pt x="24" y="28"/>
                  </a:cubicBezTo>
                  <a:cubicBezTo>
                    <a:pt x="27" y="34"/>
                    <a:pt x="36" y="34"/>
                    <a:pt x="41" y="33"/>
                  </a:cubicBezTo>
                  <a:cubicBezTo>
                    <a:pt x="50" y="32"/>
                    <a:pt x="59" y="29"/>
                    <a:pt x="66" y="24"/>
                  </a:cubicBezTo>
                  <a:cubicBezTo>
                    <a:pt x="72" y="21"/>
                    <a:pt x="79" y="17"/>
                    <a:pt x="81" y="11"/>
                  </a:cubicBezTo>
                  <a:cubicBezTo>
                    <a:pt x="83" y="5"/>
                    <a:pt x="78" y="2"/>
                    <a:pt x="73" y="1"/>
                  </a:cubicBezTo>
                  <a:cubicBezTo>
                    <a:pt x="66" y="0"/>
                    <a:pt x="57" y="1"/>
                    <a:pt x="50" y="2"/>
                  </a:cubicBezTo>
                  <a:cubicBezTo>
                    <a:pt x="42" y="4"/>
                    <a:pt x="34" y="7"/>
                    <a:pt x="27" y="11"/>
                  </a:cubicBezTo>
                  <a:cubicBezTo>
                    <a:pt x="22" y="14"/>
                    <a:pt x="18" y="19"/>
                    <a:pt x="19" y="26"/>
                  </a:cubicBezTo>
                  <a:cubicBezTo>
                    <a:pt x="21" y="33"/>
                    <a:pt x="27" y="37"/>
                    <a:pt x="34" y="39"/>
                  </a:cubicBezTo>
                  <a:cubicBezTo>
                    <a:pt x="42" y="42"/>
                    <a:pt x="51" y="43"/>
                    <a:pt x="60" y="43"/>
                  </a:cubicBezTo>
                  <a:cubicBezTo>
                    <a:pt x="68" y="43"/>
                    <a:pt x="77" y="42"/>
                    <a:pt x="85" y="40"/>
                  </a:cubicBezTo>
                  <a:cubicBezTo>
                    <a:pt x="90" y="38"/>
                    <a:pt x="96" y="36"/>
                    <a:pt x="100" y="32"/>
                  </a:cubicBezTo>
                  <a:cubicBezTo>
                    <a:pt x="100" y="32"/>
                    <a:pt x="100" y="31"/>
                    <a:pt x="100" y="31"/>
                  </a:cubicBezTo>
                  <a:cubicBezTo>
                    <a:pt x="97" y="25"/>
                    <a:pt x="89" y="23"/>
                    <a:pt x="83" y="21"/>
                  </a:cubicBezTo>
                  <a:cubicBezTo>
                    <a:pt x="74" y="18"/>
                    <a:pt x="65" y="16"/>
                    <a:pt x="56" y="15"/>
                  </a:cubicBezTo>
                  <a:cubicBezTo>
                    <a:pt x="49" y="15"/>
                    <a:pt x="41" y="15"/>
                    <a:pt x="36" y="19"/>
                  </a:cubicBezTo>
                  <a:cubicBezTo>
                    <a:pt x="29" y="24"/>
                    <a:pt x="37" y="31"/>
                    <a:pt x="41" y="34"/>
                  </a:cubicBezTo>
                  <a:cubicBezTo>
                    <a:pt x="48" y="38"/>
                    <a:pt x="57" y="40"/>
                    <a:pt x="64" y="42"/>
                  </a:cubicBezTo>
                  <a:cubicBezTo>
                    <a:pt x="76" y="44"/>
                    <a:pt x="89" y="43"/>
                    <a:pt x="98" y="36"/>
                  </a:cubicBezTo>
                  <a:cubicBezTo>
                    <a:pt x="99" y="36"/>
                    <a:pt x="99" y="35"/>
                    <a:pt x="98" y="34"/>
                  </a:cubicBezTo>
                  <a:cubicBezTo>
                    <a:pt x="97" y="32"/>
                    <a:pt x="95" y="31"/>
                    <a:pt x="92" y="30"/>
                  </a:cubicBezTo>
                  <a:cubicBezTo>
                    <a:pt x="89" y="28"/>
                    <a:pt x="85" y="26"/>
                    <a:pt x="81" y="25"/>
                  </a:cubicBezTo>
                  <a:cubicBezTo>
                    <a:pt x="73" y="23"/>
                    <a:pt x="63" y="21"/>
                    <a:pt x="54" y="21"/>
                  </a:cubicBezTo>
                  <a:cubicBezTo>
                    <a:pt x="48" y="21"/>
                    <a:pt x="40" y="21"/>
                    <a:pt x="37" y="27"/>
                  </a:cubicBezTo>
                  <a:cubicBezTo>
                    <a:pt x="34" y="33"/>
                    <a:pt x="40" y="39"/>
                    <a:pt x="44" y="42"/>
                  </a:cubicBezTo>
                  <a:cubicBezTo>
                    <a:pt x="52" y="46"/>
                    <a:pt x="60" y="48"/>
                    <a:pt x="69" y="49"/>
                  </a:cubicBezTo>
                  <a:cubicBezTo>
                    <a:pt x="75" y="50"/>
                    <a:pt x="83" y="51"/>
                    <a:pt x="89" y="48"/>
                  </a:cubicBezTo>
                  <a:cubicBezTo>
                    <a:pt x="93" y="45"/>
                    <a:pt x="90" y="40"/>
                    <a:pt x="87" y="37"/>
                  </a:cubicBezTo>
                  <a:cubicBezTo>
                    <a:pt x="81" y="33"/>
                    <a:pt x="73" y="32"/>
                    <a:pt x="66" y="30"/>
                  </a:cubicBezTo>
                  <a:cubicBezTo>
                    <a:pt x="57" y="29"/>
                    <a:pt x="47" y="28"/>
                    <a:pt x="38" y="28"/>
                  </a:cubicBezTo>
                  <a:cubicBezTo>
                    <a:pt x="31" y="28"/>
                    <a:pt x="23" y="28"/>
                    <a:pt x="17" y="32"/>
                  </a:cubicBezTo>
                  <a:cubicBezTo>
                    <a:pt x="12" y="34"/>
                    <a:pt x="11" y="40"/>
                    <a:pt x="15" y="44"/>
                  </a:cubicBezTo>
                  <a:cubicBezTo>
                    <a:pt x="19" y="50"/>
                    <a:pt x="28" y="52"/>
                    <a:pt x="35" y="54"/>
                  </a:cubicBezTo>
                  <a:cubicBezTo>
                    <a:pt x="43" y="56"/>
                    <a:pt x="53" y="58"/>
                    <a:pt x="62" y="57"/>
                  </a:cubicBezTo>
                  <a:cubicBezTo>
                    <a:pt x="68" y="57"/>
                    <a:pt x="74" y="56"/>
                    <a:pt x="77" y="51"/>
                  </a:cubicBezTo>
                  <a:cubicBezTo>
                    <a:pt x="80" y="45"/>
                    <a:pt x="75" y="41"/>
                    <a:pt x="71" y="39"/>
                  </a:cubicBezTo>
                  <a:cubicBezTo>
                    <a:pt x="63" y="36"/>
                    <a:pt x="55" y="35"/>
                    <a:pt x="46" y="34"/>
                  </a:cubicBezTo>
                  <a:cubicBezTo>
                    <a:pt x="39" y="33"/>
                    <a:pt x="31" y="33"/>
                    <a:pt x="23" y="35"/>
                  </a:cubicBezTo>
                  <a:cubicBezTo>
                    <a:pt x="17" y="36"/>
                    <a:pt x="11" y="41"/>
                    <a:pt x="12" y="48"/>
                  </a:cubicBezTo>
                  <a:cubicBezTo>
                    <a:pt x="13" y="56"/>
                    <a:pt x="21" y="62"/>
                    <a:pt x="28" y="65"/>
                  </a:cubicBezTo>
                  <a:cubicBezTo>
                    <a:pt x="34" y="68"/>
                    <a:pt x="43" y="70"/>
                    <a:pt x="50" y="66"/>
                  </a:cubicBezTo>
                  <a:cubicBezTo>
                    <a:pt x="52" y="65"/>
                    <a:pt x="54" y="63"/>
                    <a:pt x="54" y="60"/>
                  </a:cubicBezTo>
                  <a:cubicBezTo>
                    <a:pt x="54" y="57"/>
                    <a:pt x="52" y="55"/>
                    <a:pt x="50" y="54"/>
                  </a:cubicBezTo>
                  <a:cubicBezTo>
                    <a:pt x="44" y="49"/>
                    <a:pt x="35" y="47"/>
                    <a:pt x="28" y="47"/>
                  </a:cubicBezTo>
                  <a:cubicBezTo>
                    <a:pt x="22" y="46"/>
                    <a:pt x="14" y="46"/>
                    <a:pt x="11" y="53"/>
                  </a:cubicBezTo>
                  <a:cubicBezTo>
                    <a:pt x="7" y="59"/>
                    <a:pt x="16" y="64"/>
                    <a:pt x="21" y="66"/>
                  </a:cubicBezTo>
                  <a:cubicBezTo>
                    <a:pt x="27" y="68"/>
                    <a:pt x="34" y="69"/>
                    <a:pt x="41" y="69"/>
                  </a:cubicBezTo>
                  <a:cubicBezTo>
                    <a:pt x="46" y="69"/>
                    <a:pt x="52" y="68"/>
                    <a:pt x="56" y="65"/>
                  </a:cubicBezTo>
                  <a:cubicBezTo>
                    <a:pt x="57" y="64"/>
                    <a:pt x="57" y="64"/>
                    <a:pt x="57" y="63"/>
                  </a:cubicBezTo>
                  <a:cubicBezTo>
                    <a:pt x="54" y="54"/>
                    <a:pt x="41" y="51"/>
                    <a:pt x="33" y="50"/>
                  </a:cubicBezTo>
                  <a:cubicBezTo>
                    <a:pt x="28" y="49"/>
                    <a:pt x="22" y="49"/>
                    <a:pt x="17" y="49"/>
                  </a:cubicBezTo>
                  <a:cubicBezTo>
                    <a:pt x="12" y="50"/>
                    <a:pt x="8" y="51"/>
                    <a:pt x="5" y="53"/>
                  </a:cubicBezTo>
                  <a:cubicBezTo>
                    <a:pt x="4" y="54"/>
                    <a:pt x="4" y="54"/>
                    <a:pt x="4" y="55"/>
                  </a:cubicBezTo>
                  <a:cubicBezTo>
                    <a:pt x="5" y="58"/>
                    <a:pt x="8" y="60"/>
                    <a:pt x="10" y="62"/>
                  </a:cubicBezTo>
                  <a:cubicBezTo>
                    <a:pt x="13" y="65"/>
                    <a:pt x="17" y="67"/>
                    <a:pt x="21" y="70"/>
                  </a:cubicBezTo>
                  <a:cubicBezTo>
                    <a:pt x="27" y="73"/>
                    <a:pt x="36" y="78"/>
                    <a:pt x="43" y="75"/>
                  </a:cubicBezTo>
                  <a:cubicBezTo>
                    <a:pt x="49" y="72"/>
                    <a:pt x="50" y="64"/>
                    <a:pt x="46" y="59"/>
                  </a:cubicBezTo>
                  <a:cubicBezTo>
                    <a:pt x="40" y="53"/>
                    <a:pt x="30" y="52"/>
                    <a:pt x="22" y="50"/>
                  </a:cubicBezTo>
                  <a:cubicBezTo>
                    <a:pt x="16" y="50"/>
                    <a:pt x="8" y="48"/>
                    <a:pt x="1" y="50"/>
                  </a:cubicBezTo>
                  <a:cubicBezTo>
                    <a:pt x="0" y="50"/>
                    <a:pt x="0" y="53"/>
                    <a:pt x="1" y="53"/>
                  </a:cubicBezTo>
                  <a:cubicBezTo>
                    <a:pt x="16" y="55"/>
                    <a:pt x="32" y="48"/>
                    <a:pt x="45" y="43"/>
                  </a:cubicBezTo>
                  <a:cubicBezTo>
                    <a:pt x="59" y="38"/>
                    <a:pt x="76" y="32"/>
                    <a:pt x="90" y="40"/>
                  </a:cubicBezTo>
                  <a:cubicBezTo>
                    <a:pt x="90" y="39"/>
                    <a:pt x="90" y="38"/>
                    <a:pt x="90" y="38"/>
                  </a:cubicBezTo>
                  <a:cubicBezTo>
                    <a:pt x="87" y="42"/>
                    <a:pt x="81" y="45"/>
                    <a:pt x="77" y="47"/>
                  </a:cubicBezTo>
                  <a:cubicBezTo>
                    <a:pt x="71" y="50"/>
                    <a:pt x="66" y="52"/>
                    <a:pt x="61" y="55"/>
                  </a:cubicBezTo>
                  <a:cubicBezTo>
                    <a:pt x="56" y="58"/>
                    <a:pt x="52" y="62"/>
                    <a:pt x="48" y="67"/>
                  </a:cubicBezTo>
                  <a:cubicBezTo>
                    <a:pt x="44" y="72"/>
                    <a:pt x="40" y="77"/>
                    <a:pt x="38" y="84"/>
                  </a:cubicBezTo>
                  <a:cubicBezTo>
                    <a:pt x="38" y="85"/>
                    <a:pt x="40" y="86"/>
                    <a:pt x="41" y="85"/>
                  </a:cubicBezTo>
                  <a:cubicBezTo>
                    <a:pt x="51" y="71"/>
                    <a:pt x="59" y="55"/>
                    <a:pt x="74" y="44"/>
                  </a:cubicBezTo>
                  <a:cubicBezTo>
                    <a:pt x="73" y="43"/>
                    <a:pt x="72" y="43"/>
                    <a:pt x="72" y="42"/>
                  </a:cubicBezTo>
                  <a:cubicBezTo>
                    <a:pt x="68" y="50"/>
                    <a:pt x="64" y="57"/>
                    <a:pt x="59" y="65"/>
                  </a:cubicBezTo>
                  <a:cubicBezTo>
                    <a:pt x="57" y="69"/>
                    <a:pt x="54" y="73"/>
                    <a:pt x="51" y="76"/>
                  </a:cubicBezTo>
                  <a:cubicBezTo>
                    <a:pt x="49" y="79"/>
                    <a:pt x="46" y="82"/>
                    <a:pt x="43" y="83"/>
                  </a:cubicBezTo>
                  <a:cubicBezTo>
                    <a:pt x="43" y="83"/>
                    <a:pt x="44" y="83"/>
                    <a:pt x="44" y="84"/>
                  </a:cubicBezTo>
                  <a:cubicBezTo>
                    <a:pt x="40" y="75"/>
                    <a:pt x="46" y="65"/>
                    <a:pt x="46" y="56"/>
                  </a:cubicBezTo>
                  <a:cubicBezTo>
                    <a:pt x="46" y="55"/>
                    <a:pt x="45" y="54"/>
                    <a:pt x="44" y="55"/>
                  </a:cubicBezTo>
                  <a:cubicBezTo>
                    <a:pt x="33" y="66"/>
                    <a:pt x="42" y="83"/>
                    <a:pt x="43" y="96"/>
                  </a:cubicBezTo>
                  <a:cubicBezTo>
                    <a:pt x="44" y="96"/>
                    <a:pt x="45" y="95"/>
                    <a:pt x="45" y="95"/>
                  </a:cubicBezTo>
                  <a:cubicBezTo>
                    <a:pt x="41" y="89"/>
                    <a:pt x="41" y="82"/>
                    <a:pt x="41" y="75"/>
                  </a:cubicBezTo>
                  <a:cubicBezTo>
                    <a:pt x="41" y="68"/>
                    <a:pt x="41" y="60"/>
                    <a:pt x="38" y="54"/>
                  </a:cubicBezTo>
                  <a:cubicBezTo>
                    <a:pt x="37" y="53"/>
                    <a:pt x="37" y="53"/>
                    <a:pt x="36" y="53"/>
                  </a:cubicBezTo>
                  <a:cubicBezTo>
                    <a:pt x="32" y="54"/>
                    <a:pt x="30" y="60"/>
                    <a:pt x="30" y="64"/>
                  </a:cubicBezTo>
                  <a:cubicBezTo>
                    <a:pt x="28" y="70"/>
                    <a:pt x="29" y="77"/>
                    <a:pt x="29" y="84"/>
                  </a:cubicBezTo>
                  <a:cubicBezTo>
                    <a:pt x="30" y="97"/>
                    <a:pt x="32" y="110"/>
                    <a:pt x="34" y="123"/>
                  </a:cubicBezTo>
                  <a:cubicBezTo>
                    <a:pt x="34" y="123"/>
                    <a:pt x="35" y="123"/>
                    <a:pt x="36" y="122"/>
                  </a:cubicBezTo>
                  <a:cubicBezTo>
                    <a:pt x="29" y="101"/>
                    <a:pt x="38" y="78"/>
                    <a:pt x="30" y="57"/>
                  </a:cubicBezTo>
                  <a:cubicBezTo>
                    <a:pt x="29" y="56"/>
                    <a:pt x="28" y="56"/>
                    <a:pt x="27" y="57"/>
                  </a:cubicBezTo>
                  <a:cubicBezTo>
                    <a:pt x="22" y="68"/>
                    <a:pt x="24" y="80"/>
                    <a:pt x="27" y="91"/>
                  </a:cubicBezTo>
                  <a:cubicBezTo>
                    <a:pt x="30" y="102"/>
                    <a:pt x="35" y="113"/>
                    <a:pt x="40" y="124"/>
                  </a:cubicBezTo>
                  <a:cubicBezTo>
                    <a:pt x="41" y="125"/>
                    <a:pt x="44" y="124"/>
                    <a:pt x="43" y="122"/>
                  </a:cubicBezTo>
                  <a:cubicBezTo>
                    <a:pt x="38" y="113"/>
                    <a:pt x="33" y="102"/>
                    <a:pt x="30" y="92"/>
                  </a:cubicBezTo>
                  <a:cubicBezTo>
                    <a:pt x="27" y="81"/>
                    <a:pt x="25" y="69"/>
                    <a:pt x="30" y="58"/>
                  </a:cubicBezTo>
                  <a:cubicBezTo>
                    <a:pt x="29" y="58"/>
                    <a:pt x="28" y="58"/>
                    <a:pt x="27" y="58"/>
                  </a:cubicBezTo>
                  <a:cubicBezTo>
                    <a:pt x="35" y="79"/>
                    <a:pt x="26" y="102"/>
                    <a:pt x="34" y="124"/>
                  </a:cubicBezTo>
                  <a:cubicBezTo>
                    <a:pt x="34" y="125"/>
                    <a:pt x="36" y="124"/>
                    <a:pt x="36" y="123"/>
                  </a:cubicBezTo>
                  <a:cubicBezTo>
                    <a:pt x="35" y="111"/>
                    <a:pt x="33" y="99"/>
                    <a:pt x="32" y="88"/>
                  </a:cubicBezTo>
                  <a:cubicBezTo>
                    <a:pt x="32" y="81"/>
                    <a:pt x="31" y="74"/>
                    <a:pt x="32" y="67"/>
                  </a:cubicBezTo>
                  <a:cubicBezTo>
                    <a:pt x="32" y="63"/>
                    <a:pt x="33" y="57"/>
                    <a:pt x="37" y="56"/>
                  </a:cubicBezTo>
                  <a:cubicBezTo>
                    <a:pt x="36" y="56"/>
                    <a:pt x="36" y="55"/>
                    <a:pt x="35" y="55"/>
                  </a:cubicBezTo>
                  <a:cubicBezTo>
                    <a:pt x="41" y="68"/>
                    <a:pt x="34" y="85"/>
                    <a:pt x="43" y="97"/>
                  </a:cubicBezTo>
                  <a:cubicBezTo>
                    <a:pt x="44" y="98"/>
                    <a:pt x="46" y="97"/>
                    <a:pt x="46" y="96"/>
                  </a:cubicBezTo>
                  <a:cubicBezTo>
                    <a:pt x="45" y="84"/>
                    <a:pt x="36" y="67"/>
                    <a:pt x="46" y="57"/>
                  </a:cubicBezTo>
                  <a:cubicBezTo>
                    <a:pt x="45" y="57"/>
                    <a:pt x="44" y="56"/>
                    <a:pt x="44" y="56"/>
                  </a:cubicBezTo>
                  <a:cubicBezTo>
                    <a:pt x="44" y="65"/>
                    <a:pt x="37" y="75"/>
                    <a:pt x="42" y="85"/>
                  </a:cubicBezTo>
                  <a:cubicBezTo>
                    <a:pt x="42" y="85"/>
                    <a:pt x="42" y="86"/>
                    <a:pt x="43" y="86"/>
                  </a:cubicBezTo>
                  <a:cubicBezTo>
                    <a:pt x="51" y="84"/>
                    <a:pt x="57" y="75"/>
                    <a:pt x="61" y="68"/>
                  </a:cubicBezTo>
                  <a:cubicBezTo>
                    <a:pt x="66" y="60"/>
                    <a:pt x="70" y="52"/>
                    <a:pt x="74" y="43"/>
                  </a:cubicBezTo>
                  <a:cubicBezTo>
                    <a:pt x="75" y="42"/>
                    <a:pt x="73" y="41"/>
                    <a:pt x="72" y="42"/>
                  </a:cubicBezTo>
                  <a:cubicBezTo>
                    <a:pt x="58" y="52"/>
                    <a:pt x="49" y="69"/>
                    <a:pt x="39" y="83"/>
                  </a:cubicBezTo>
                  <a:cubicBezTo>
                    <a:pt x="39" y="84"/>
                    <a:pt x="40" y="84"/>
                    <a:pt x="41" y="84"/>
                  </a:cubicBezTo>
                  <a:cubicBezTo>
                    <a:pt x="43" y="78"/>
                    <a:pt x="47" y="72"/>
                    <a:pt x="51" y="67"/>
                  </a:cubicBezTo>
                  <a:cubicBezTo>
                    <a:pt x="55" y="63"/>
                    <a:pt x="60" y="59"/>
                    <a:pt x="65" y="56"/>
                  </a:cubicBezTo>
                  <a:cubicBezTo>
                    <a:pt x="74" y="51"/>
                    <a:pt x="86" y="48"/>
                    <a:pt x="92" y="39"/>
                  </a:cubicBezTo>
                  <a:cubicBezTo>
                    <a:pt x="93" y="39"/>
                    <a:pt x="92" y="38"/>
                    <a:pt x="92" y="37"/>
                  </a:cubicBezTo>
                  <a:cubicBezTo>
                    <a:pt x="78" y="30"/>
                    <a:pt x="62" y="35"/>
                    <a:pt x="48" y="40"/>
                  </a:cubicBezTo>
                  <a:cubicBezTo>
                    <a:pt x="33" y="45"/>
                    <a:pt x="17" y="53"/>
                    <a:pt x="2" y="50"/>
                  </a:cubicBezTo>
                  <a:cubicBezTo>
                    <a:pt x="2" y="51"/>
                    <a:pt x="2" y="52"/>
                    <a:pt x="2" y="53"/>
                  </a:cubicBezTo>
                  <a:cubicBezTo>
                    <a:pt x="5" y="52"/>
                    <a:pt x="8" y="52"/>
                    <a:pt x="11" y="52"/>
                  </a:cubicBezTo>
                  <a:cubicBezTo>
                    <a:pt x="15" y="52"/>
                    <a:pt x="20" y="53"/>
                    <a:pt x="24" y="53"/>
                  </a:cubicBezTo>
                  <a:cubicBezTo>
                    <a:pt x="29" y="54"/>
                    <a:pt x="34" y="55"/>
                    <a:pt x="38" y="57"/>
                  </a:cubicBezTo>
                  <a:cubicBezTo>
                    <a:pt x="41" y="58"/>
                    <a:pt x="44" y="60"/>
                    <a:pt x="46" y="64"/>
                  </a:cubicBezTo>
                  <a:cubicBezTo>
                    <a:pt x="47" y="67"/>
                    <a:pt x="45" y="71"/>
                    <a:pt x="42" y="72"/>
                  </a:cubicBezTo>
                  <a:cubicBezTo>
                    <a:pt x="39" y="74"/>
                    <a:pt x="35" y="73"/>
                    <a:pt x="31" y="72"/>
                  </a:cubicBezTo>
                  <a:cubicBezTo>
                    <a:pt x="23" y="69"/>
                    <a:pt x="15" y="64"/>
                    <a:pt x="9" y="58"/>
                  </a:cubicBezTo>
                  <a:cubicBezTo>
                    <a:pt x="8" y="57"/>
                    <a:pt x="7" y="55"/>
                    <a:pt x="7" y="54"/>
                  </a:cubicBezTo>
                  <a:cubicBezTo>
                    <a:pt x="7" y="55"/>
                    <a:pt x="6" y="55"/>
                    <a:pt x="6" y="56"/>
                  </a:cubicBezTo>
                  <a:cubicBezTo>
                    <a:pt x="9" y="53"/>
                    <a:pt x="13" y="53"/>
                    <a:pt x="17" y="52"/>
                  </a:cubicBezTo>
                  <a:cubicBezTo>
                    <a:pt x="22" y="51"/>
                    <a:pt x="27" y="52"/>
                    <a:pt x="32" y="52"/>
                  </a:cubicBezTo>
                  <a:cubicBezTo>
                    <a:pt x="39" y="53"/>
                    <a:pt x="51" y="56"/>
                    <a:pt x="54" y="64"/>
                  </a:cubicBezTo>
                  <a:cubicBezTo>
                    <a:pt x="54" y="64"/>
                    <a:pt x="54" y="63"/>
                    <a:pt x="55" y="62"/>
                  </a:cubicBezTo>
                  <a:cubicBezTo>
                    <a:pt x="52" y="65"/>
                    <a:pt x="48" y="66"/>
                    <a:pt x="44" y="66"/>
                  </a:cubicBezTo>
                  <a:cubicBezTo>
                    <a:pt x="39" y="67"/>
                    <a:pt x="34" y="66"/>
                    <a:pt x="30" y="65"/>
                  </a:cubicBezTo>
                  <a:cubicBezTo>
                    <a:pt x="25" y="65"/>
                    <a:pt x="11" y="62"/>
                    <a:pt x="13" y="54"/>
                  </a:cubicBezTo>
                  <a:cubicBezTo>
                    <a:pt x="15" y="48"/>
                    <a:pt x="27" y="49"/>
                    <a:pt x="32" y="50"/>
                  </a:cubicBezTo>
                  <a:cubicBezTo>
                    <a:pt x="36" y="51"/>
                    <a:pt x="40" y="52"/>
                    <a:pt x="43" y="53"/>
                  </a:cubicBezTo>
                  <a:cubicBezTo>
                    <a:pt x="46" y="55"/>
                    <a:pt x="49" y="56"/>
                    <a:pt x="51" y="59"/>
                  </a:cubicBezTo>
                  <a:cubicBezTo>
                    <a:pt x="52" y="61"/>
                    <a:pt x="50" y="63"/>
                    <a:pt x="48" y="64"/>
                  </a:cubicBezTo>
                  <a:cubicBezTo>
                    <a:pt x="45" y="66"/>
                    <a:pt x="40" y="66"/>
                    <a:pt x="37" y="65"/>
                  </a:cubicBezTo>
                  <a:cubicBezTo>
                    <a:pt x="29" y="64"/>
                    <a:pt x="19" y="58"/>
                    <a:pt x="15" y="51"/>
                  </a:cubicBezTo>
                  <a:cubicBezTo>
                    <a:pt x="12" y="44"/>
                    <a:pt x="18" y="38"/>
                    <a:pt x="25" y="37"/>
                  </a:cubicBezTo>
                  <a:cubicBezTo>
                    <a:pt x="33" y="36"/>
                    <a:pt x="41" y="36"/>
                    <a:pt x="49" y="37"/>
                  </a:cubicBezTo>
                  <a:cubicBezTo>
                    <a:pt x="57" y="38"/>
                    <a:pt x="66" y="39"/>
                    <a:pt x="72" y="43"/>
                  </a:cubicBezTo>
                  <a:cubicBezTo>
                    <a:pt x="74" y="44"/>
                    <a:pt x="76" y="46"/>
                    <a:pt x="75" y="48"/>
                  </a:cubicBezTo>
                  <a:cubicBezTo>
                    <a:pt x="75" y="51"/>
                    <a:pt x="72" y="53"/>
                    <a:pt x="70" y="53"/>
                  </a:cubicBezTo>
                  <a:cubicBezTo>
                    <a:pt x="63" y="56"/>
                    <a:pt x="54" y="55"/>
                    <a:pt x="46" y="54"/>
                  </a:cubicBezTo>
                  <a:cubicBezTo>
                    <a:pt x="37" y="52"/>
                    <a:pt x="28" y="50"/>
                    <a:pt x="21" y="45"/>
                  </a:cubicBezTo>
                  <a:cubicBezTo>
                    <a:pt x="17" y="43"/>
                    <a:pt x="12" y="38"/>
                    <a:pt x="18" y="34"/>
                  </a:cubicBezTo>
                  <a:cubicBezTo>
                    <a:pt x="24" y="31"/>
                    <a:pt x="33" y="31"/>
                    <a:pt x="39" y="31"/>
                  </a:cubicBezTo>
                  <a:cubicBezTo>
                    <a:pt x="49" y="31"/>
                    <a:pt x="58" y="32"/>
                    <a:pt x="68" y="34"/>
                  </a:cubicBezTo>
                  <a:cubicBezTo>
                    <a:pt x="74" y="35"/>
                    <a:pt x="82" y="36"/>
                    <a:pt x="87" y="41"/>
                  </a:cubicBezTo>
                  <a:cubicBezTo>
                    <a:pt x="92" y="45"/>
                    <a:pt x="82" y="47"/>
                    <a:pt x="80" y="47"/>
                  </a:cubicBezTo>
                  <a:cubicBezTo>
                    <a:pt x="71" y="48"/>
                    <a:pt x="62" y="46"/>
                    <a:pt x="54" y="43"/>
                  </a:cubicBezTo>
                  <a:cubicBezTo>
                    <a:pt x="49" y="41"/>
                    <a:pt x="39" y="37"/>
                    <a:pt x="39" y="31"/>
                  </a:cubicBezTo>
                  <a:cubicBezTo>
                    <a:pt x="39" y="24"/>
                    <a:pt x="50" y="24"/>
                    <a:pt x="55" y="24"/>
                  </a:cubicBezTo>
                  <a:cubicBezTo>
                    <a:pt x="63" y="24"/>
                    <a:pt x="72" y="25"/>
                    <a:pt x="80" y="28"/>
                  </a:cubicBezTo>
                  <a:cubicBezTo>
                    <a:pt x="84" y="29"/>
                    <a:pt x="87" y="30"/>
                    <a:pt x="91" y="32"/>
                  </a:cubicBezTo>
                  <a:cubicBezTo>
                    <a:pt x="93" y="33"/>
                    <a:pt x="95" y="34"/>
                    <a:pt x="96" y="36"/>
                  </a:cubicBezTo>
                  <a:cubicBezTo>
                    <a:pt x="96" y="35"/>
                    <a:pt x="96" y="35"/>
                    <a:pt x="97" y="34"/>
                  </a:cubicBezTo>
                  <a:cubicBezTo>
                    <a:pt x="86" y="42"/>
                    <a:pt x="72" y="41"/>
                    <a:pt x="60" y="38"/>
                  </a:cubicBezTo>
                  <a:cubicBezTo>
                    <a:pt x="55" y="37"/>
                    <a:pt x="50" y="35"/>
                    <a:pt x="45" y="33"/>
                  </a:cubicBezTo>
                  <a:cubicBezTo>
                    <a:pt x="42" y="31"/>
                    <a:pt x="37" y="29"/>
                    <a:pt x="36" y="24"/>
                  </a:cubicBezTo>
                  <a:cubicBezTo>
                    <a:pt x="35" y="18"/>
                    <a:pt x="47" y="18"/>
                    <a:pt x="51" y="18"/>
                  </a:cubicBezTo>
                  <a:cubicBezTo>
                    <a:pt x="61" y="18"/>
                    <a:pt x="70" y="20"/>
                    <a:pt x="79" y="23"/>
                  </a:cubicBezTo>
                  <a:cubicBezTo>
                    <a:pt x="83" y="24"/>
                    <a:pt x="87" y="25"/>
                    <a:pt x="91" y="27"/>
                  </a:cubicBezTo>
                  <a:cubicBezTo>
                    <a:pt x="93" y="28"/>
                    <a:pt x="96" y="29"/>
                    <a:pt x="98" y="32"/>
                  </a:cubicBezTo>
                  <a:cubicBezTo>
                    <a:pt x="98" y="31"/>
                    <a:pt x="98" y="31"/>
                    <a:pt x="98" y="30"/>
                  </a:cubicBezTo>
                  <a:cubicBezTo>
                    <a:pt x="93" y="35"/>
                    <a:pt x="85" y="37"/>
                    <a:pt x="78" y="38"/>
                  </a:cubicBezTo>
                  <a:cubicBezTo>
                    <a:pt x="69" y="40"/>
                    <a:pt x="59" y="40"/>
                    <a:pt x="49" y="40"/>
                  </a:cubicBezTo>
                  <a:cubicBezTo>
                    <a:pt x="41" y="39"/>
                    <a:pt x="32" y="37"/>
                    <a:pt x="26" y="32"/>
                  </a:cubicBezTo>
                  <a:cubicBezTo>
                    <a:pt x="21" y="27"/>
                    <a:pt x="20" y="21"/>
                    <a:pt x="25" y="16"/>
                  </a:cubicBezTo>
                  <a:cubicBezTo>
                    <a:pt x="31" y="11"/>
                    <a:pt x="39" y="8"/>
                    <a:pt x="46" y="6"/>
                  </a:cubicBezTo>
                  <a:cubicBezTo>
                    <a:pt x="54" y="4"/>
                    <a:pt x="63" y="3"/>
                    <a:pt x="71" y="4"/>
                  </a:cubicBezTo>
                  <a:cubicBezTo>
                    <a:pt x="75" y="4"/>
                    <a:pt x="81" y="6"/>
                    <a:pt x="77" y="12"/>
                  </a:cubicBezTo>
                  <a:cubicBezTo>
                    <a:pt x="74" y="18"/>
                    <a:pt x="65" y="22"/>
                    <a:pt x="59" y="25"/>
                  </a:cubicBezTo>
                  <a:cubicBezTo>
                    <a:pt x="51" y="29"/>
                    <a:pt x="42" y="31"/>
                    <a:pt x="34" y="31"/>
                  </a:cubicBezTo>
                  <a:cubicBezTo>
                    <a:pt x="28" y="30"/>
                    <a:pt x="23" y="25"/>
                    <a:pt x="27" y="20"/>
                  </a:cubicBezTo>
                  <a:cubicBezTo>
                    <a:pt x="30" y="17"/>
                    <a:pt x="33" y="15"/>
                    <a:pt x="37" y="14"/>
                  </a:cubicBezTo>
                  <a:cubicBezTo>
                    <a:pt x="41" y="12"/>
                    <a:pt x="45" y="11"/>
                    <a:pt x="50" y="10"/>
                  </a:cubicBezTo>
                  <a:cubicBezTo>
                    <a:pt x="57" y="9"/>
                    <a:pt x="65" y="7"/>
                    <a:pt x="73" y="9"/>
                  </a:cubicBezTo>
                  <a:cubicBezTo>
                    <a:pt x="73" y="9"/>
                    <a:pt x="74" y="9"/>
                    <a:pt x="74" y="9"/>
                  </a:cubicBezTo>
                  <a:cubicBezTo>
                    <a:pt x="74" y="8"/>
                    <a:pt x="74" y="8"/>
                    <a:pt x="74" y="7"/>
                  </a:cubicBezTo>
                  <a:cubicBezTo>
                    <a:pt x="72" y="9"/>
                    <a:pt x="70" y="10"/>
                    <a:pt x="68" y="12"/>
                  </a:cubicBezTo>
                  <a:cubicBezTo>
                    <a:pt x="65" y="14"/>
                    <a:pt x="61" y="16"/>
                    <a:pt x="58" y="18"/>
                  </a:cubicBezTo>
                  <a:cubicBezTo>
                    <a:pt x="49" y="22"/>
                    <a:pt x="41" y="26"/>
                    <a:pt x="32" y="29"/>
                  </a:cubicBezTo>
                  <a:cubicBezTo>
                    <a:pt x="26" y="30"/>
                    <a:pt x="17" y="33"/>
                    <a:pt x="12" y="29"/>
                  </a:cubicBezTo>
                  <a:cubicBezTo>
                    <a:pt x="6" y="25"/>
                    <a:pt x="13" y="19"/>
                    <a:pt x="17" y="17"/>
                  </a:cubicBezTo>
                  <a:cubicBezTo>
                    <a:pt x="23" y="12"/>
                    <a:pt x="31" y="9"/>
                    <a:pt x="39" y="8"/>
                  </a:cubicBezTo>
                  <a:cubicBezTo>
                    <a:pt x="41" y="8"/>
                    <a:pt x="45" y="8"/>
                    <a:pt x="46" y="10"/>
                  </a:cubicBezTo>
                  <a:cubicBezTo>
                    <a:pt x="48" y="12"/>
                    <a:pt x="48" y="16"/>
                    <a:pt x="47" y="18"/>
                  </a:cubicBezTo>
                  <a:cubicBezTo>
                    <a:pt x="43" y="25"/>
                    <a:pt x="36" y="30"/>
                    <a:pt x="29" y="34"/>
                  </a:cubicBezTo>
                  <a:cubicBezTo>
                    <a:pt x="26" y="36"/>
                    <a:pt x="22" y="38"/>
                    <a:pt x="19" y="39"/>
                  </a:cubicBezTo>
                  <a:cubicBezTo>
                    <a:pt x="16" y="40"/>
                    <a:pt x="13" y="41"/>
                    <a:pt x="11" y="39"/>
                  </a:cubicBezTo>
                  <a:cubicBezTo>
                    <a:pt x="9" y="36"/>
                    <a:pt x="11" y="32"/>
                    <a:pt x="13" y="29"/>
                  </a:cubicBezTo>
                  <a:cubicBezTo>
                    <a:pt x="17" y="25"/>
                    <a:pt x="22" y="22"/>
                    <a:pt x="26" y="19"/>
                  </a:cubicBezTo>
                  <a:cubicBezTo>
                    <a:pt x="31" y="16"/>
                    <a:pt x="37" y="13"/>
                    <a:pt x="43" y="11"/>
                  </a:cubicBezTo>
                  <a:cubicBezTo>
                    <a:pt x="46" y="10"/>
                    <a:pt x="52" y="8"/>
                    <a:pt x="55" y="10"/>
                  </a:cubicBezTo>
                  <a:cubicBezTo>
                    <a:pt x="55" y="9"/>
                    <a:pt x="55" y="8"/>
                    <a:pt x="55" y="8"/>
                  </a:cubicBezTo>
                  <a:cubicBezTo>
                    <a:pt x="49" y="15"/>
                    <a:pt x="43" y="23"/>
                    <a:pt x="36" y="29"/>
                  </a:cubicBezTo>
                  <a:cubicBezTo>
                    <a:pt x="30" y="35"/>
                    <a:pt x="21" y="43"/>
                    <a:pt x="11" y="41"/>
                  </a:cubicBezTo>
                  <a:cubicBezTo>
                    <a:pt x="12" y="42"/>
                    <a:pt x="12" y="43"/>
                    <a:pt x="13" y="43"/>
                  </a:cubicBezTo>
                  <a:cubicBezTo>
                    <a:pt x="15" y="39"/>
                    <a:pt x="18" y="36"/>
                    <a:pt x="21" y="33"/>
                  </a:cubicBezTo>
                  <a:cubicBezTo>
                    <a:pt x="26" y="29"/>
                    <a:pt x="31" y="25"/>
                    <a:pt x="36" y="21"/>
                  </a:cubicBezTo>
                  <a:cubicBezTo>
                    <a:pt x="43" y="17"/>
                    <a:pt x="57" y="9"/>
                    <a:pt x="65" y="15"/>
                  </a:cubicBezTo>
                  <a:cubicBezTo>
                    <a:pt x="65" y="14"/>
                    <a:pt x="65" y="14"/>
                    <a:pt x="65" y="13"/>
                  </a:cubicBezTo>
                  <a:cubicBezTo>
                    <a:pt x="64" y="16"/>
                    <a:pt x="61" y="19"/>
                    <a:pt x="59" y="21"/>
                  </a:cubicBezTo>
                  <a:cubicBezTo>
                    <a:pt x="55" y="25"/>
                    <a:pt x="52" y="29"/>
                    <a:pt x="48" y="32"/>
                  </a:cubicBezTo>
                  <a:cubicBezTo>
                    <a:pt x="44" y="35"/>
                    <a:pt x="40" y="37"/>
                    <a:pt x="36" y="38"/>
                  </a:cubicBezTo>
                  <a:cubicBezTo>
                    <a:pt x="33" y="39"/>
                    <a:pt x="29" y="37"/>
                    <a:pt x="30" y="34"/>
                  </a:cubicBezTo>
                  <a:cubicBezTo>
                    <a:pt x="31" y="30"/>
                    <a:pt x="36" y="27"/>
                    <a:pt x="39" y="25"/>
                  </a:cubicBezTo>
                  <a:cubicBezTo>
                    <a:pt x="42" y="23"/>
                    <a:pt x="46" y="20"/>
                    <a:pt x="50" y="19"/>
                  </a:cubicBezTo>
                  <a:cubicBezTo>
                    <a:pt x="52" y="17"/>
                    <a:pt x="71" y="9"/>
                    <a:pt x="71" y="15"/>
                  </a:cubicBezTo>
                  <a:cubicBezTo>
                    <a:pt x="70" y="18"/>
                    <a:pt x="68" y="22"/>
                    <a:pt x="66" y="24"/>
                  </a:cubicBezTo>
                  <a:cubicBezTo>
                    <a:pt x="63" y="28"/>
                    <a:pt x="60" y="31"/>
                    <a:pt x="57" y="34"/>
                  </a:cubicBezTo>
                  <a:cubicBezTo>
                    <a:pt x="51" y="39"/>
                    <a:pt x="43" y="45"/>
                    <a:pt x="34" y="44"/>
                  </a:cubicBezTo>
                  <a:cubicBezTo>
                    <a:pt x="34" y="44"/>
                    <a:pt x="35" y="45"/>
                    <a:pt x="35" y="45"/>
                  </a:cubicBezTo>
                  <a:cubicBezTo>
                    <a:pt x="34" y="39"/>
                    <a:pt x="39" y="35"/>
                    <a:pt x="44" y="33"/>
                  </a:cubicBezTo>
                  <a:cubicBezTo>
                    <a:pt x="51" y="29"/>
                    <a:pt x="58" y="27"/>
                    <a:pt x="66" y="25"/>
                  </a:cubicBezTo>
                  <a:cubicBezTo>
                    <a:pt x="74" y="23"/>
                    <a:pt x="82" y="22"/>
                    <a:pt x="90" y="22"/>
                  </a:cubicBezTo>
                  <a:cubicBezTo>
                    <a:pt x="96" y="21"/>
                    <a:pt x="102" y="21"/>
                    <a:pt x="107" y="22"/>
                  </a:cubicBezTo>
                  <a:cubicBezTo>
                    <a:pt x="107" y="21"/>
                    <a:pt x="107" y="20"/>
                    <a:pt x="107" y="19"/>
                  </a:cubicBezTo>
                  <a:cubicBezTo>
                    <a:pt x="95" y="23"/>
                    <a:pt x="83" y="26"/>
                    <a:pt x="72" y="32"/>
                  </a:cubicBezTo>
                  <a:cubicBezTo>
                    <a:pt x="64" y="37"/>
                    <a:pt x="54" y="45"/>
                    <a:pt x="44" y="44"/>
                  </a:cubicBezTo>
                  <a:cubicBezTo>
                    <a:pt x="45" y="45"/>
                    <a:pt x="45" y="45"/>
                    <a:pt x="46" y="46"/>
                  </a:cubicBezTo>
                  <a:cubicBezTo>
                    <a:pt x="51" y="35"/>
                    <a:pt x="65" y="30"/>
                    <a:pt x="76" y="28"/>
                  </a:cubicBezTo>
                  <a:cubicBezTo>
                    <a:pt x="88" y="26"/>
                    <a:pt x="101" y="25"/>
                    <a:pt x="113" y="30"/>
                  </a:cubicBezTo>
                  <a:cubicBezTo>
                    <a:pt x="113" y="29"/>
                    <a:pt x="113" y="28"/>
                    <a:pt x="113" y="27"/>
                  </a:cubicBezTo>
                  <a:cubicBezTo>
                    <a:pt x="100" y="27"/>
                    <a:pt x="87" y="28"/>
                    <a:pt x="75" y="34"/>
                  </a:cubicBezTo>
                  <a:cubicBezTo>
                    <a:pt x="64" y="39"/>
                    <a:pt x="55" y="48"/>
                    <a:pt x="43" y="52"/>
                  </a:cubicBezTo>
                  <a:cubicBezTo>
                    <a:pt x="43" y="53"/>
                    <a:pt x="44" y="53"/>
                    <a:pt x="44" y="54"/>
                  </a:cubicBezTo>
                  <a:cubicBezTo>
                    <a:pt x="52" y="41"/>
                    <a:pt x="68" y="36"/>
                    <a:pt x="82" y="34"/>
                  </a:cubicBezTo>
                  <a:cubicBezTo>
                    <a:pt x="97" y="32"/>
                    <a:pt x="112" y="33"/>
                    <a:pt x="126" y="38"/>
                  </a:cubicBezTo>
                  <a:cubicBezTo>
                    <a:pt x="127" y="37"/>
                    <a:pt x="127" y="36"/>
                    <a:pt x="127" y="35"/>
                  </a:cubicBezTo>
                  <a:cubicBezTo>
                    <a:pt x="120" y="34"/>
                    <a:pt x="112" y="33"/>
                    <a:pt x="105" y="33"/>
                  </a:cubicBezTo>
                  <a:cubicBezTo>
                    <a:pt x="97" y="34"/>
                    <a:pt x="90" y="36"/>
                    <a:pt x="83" y="39"/>
                  </a:cubicBezTo>
                  <a:cubicBezTo>
                    <a:pt x="71" y="45"/>
                    <a:pt x="61" y="56"/>
                    <a:pt x="49" y="62"/>
                  </a:cubicBezTo>
                  <a:cubicBezTo>
                    <a:pt x="49" y="63"/>
                    <a:pt x="50" y="64"/>
                    <a:pt x="50" y="64"/>
                  </a:cubicBezTo>
                  <a:cubicBezTo>
                    <a:pt x="68" y="48"/>
                    <a:pt x="94" y="40"/>
                    <a:pt x="118" y="44"/>
                  </a:cubicBezTo>
                  <a:cubicBezTo>
                    <a:pt x="118" y="43"/>
                    <a:pt x="118" y="42"/>
                    <a:pt x="118" y="41"/>
                  </a:cubicBezTo>
                  <a:cubicBezTo>
                    <a:pt x="109" y="41"/>
                    <a:pt x="99" y="40"/>
                    <a:pt x="89" y="41"/>
                  </a:cubicBezTo>
                  <a:cubicBezTo>
                    <a:pt x="80" y="41"/>
                    <a:pt x="70" y="43"/>
                    <a:pt x="63" y="49"/>
                  </a:cubicBezTo>
                  <a:cubicBezTo>
                    <a:pt x="62" y="50"/>
                    <a:pt x="62" y="52"/>
                    <a:pt x="64" y="52"/>
                  </a:cubicBezTo>
                  <a:cubicBezTo>
                    <a:pt x="84" y="47"/>
                    <a:pt x="104" y="42"/>
                    <a:pt x="125" y="45"/>
                  </a:cubicBezTo>
                  <a:cubicBezTo>
                    <a:pt x="127" y="45"/>
                    <a:pt x="127" y="42"/>
                    <a:pt x="125" y="4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6" name="Freeform 52"/>
            <p:cNvSpPr>
              <a:spLocks noChangeArrowheads="1"/>
            </p:cNvSpPr>
            <p:nvPr/>
          </p:nvSpPr>
          <p:spPr bwMode="auto">
            <a:xfrm>
              <a:off x="3529" y="2286"/>
              <a:ext cx="508" cy="458"/>
            </a:xfrm>
            <a:custGeom>
              <a:avLst/>
              <a:gdLst>
                <a:gd name="T0" fmla="*/ 214069 w 263"/>
                <a:gd name="T1" fmla="*/ 0 h 237"/>
                <a:gd name="T2" fmla="*/ 292023 w 263"/>
                <a:gd name="T3" fmla="*/ 101152 h 237"/>
                <a:gd name="T4" fmla="*/ 515392 w 263"/>
                <a:gd name="T5" fmla="*/ 944897 h 237"/>
                <a:gd name="T6" fmla="*/ 161996 w 263"/>
                <a:gd name="T7" fmla="*/ 675573 h 237"/>
                <a:gd name="T8" fmla="*/ 130195 w 263"/>
                <a:gd name="T9" fmla="*/ 748013 h 237"/>
                <a:gd name="T10" fmla="*/ 139547 w 263"/>
                <a:gd name="T11" fmla="*/ 555479 h 237"/>
                <a:gd name="T12" fmla="*/ 40522 w 263"/>
                <a:gd name="T13" fmla="*/ 544645 h 237"/>
                <a:gd name="T14" fmla="*/ 118569 w 263"/>
                <a:gd name="T15" fmla="*/ 781570 h 237"/>
                <a:gd name="T16" fmla="*/ 647922 w 263"/>
                <a:gd name="T17" fmla="*/ 1184734 h 237"/>
                <a:gd name="T18" fmla="*/ 844997 w 263"/>
                <a:gd name="T19" fmla="*/ 1399880 h 237"/>
                <a:gd name="T20" fmla="*/ 949023 w 263"/>
                <a:gd name="T21" fmla="*/ 1640738 h 237"/>
                <a:gd name="T22" fmla="*/ 692284 w 263"/>
                <a:gd name="T23" fmla="*/ 1106153 h 237"/>
                <a:gd name="T24" fmla="*/ 229023 w 263"/>
                <a:gd name="T25" fmla="*/ 697291 h 237"/>
                <a:gd name="T26" fmla="*/ 952135 w 263"/>
                <a:gd name="T27" fmla="*/ 1500808 h 237"/>
                <a:gd name="T28" fmla="*/ 1566778 w 263"/>
                <a:gd name="T29" fmla="*/ 2074444 h 237"/>
                <a:gd name="T30" fmla="*/ 1639579 w 263"/>
                <a:gd name="T31" fmla="*/ 2129690 h 237"/>
                <a:gd name="T32" fmla="*/ 1046030 w 263"/>
                <a:gd name="T33" fmla="*/ 1704232 h 237"/>
                <a:gd name="T34" fmla="*/ 1974254 w 263"/>
                <a:gd name="T35" fmla="*/ 1893755 h 237"/>
                <a:gd name="T36" fmla="*/ 1578209 w 263"/>
                <a:gd name="T37" fmla="*/ 1608823 h 237"/>
                <a:gd name="T38" fmla="*/ 1531883 w 263"/>
                <a:gd name="T39" fmla="*/ 1597498 h 237"/>
                <a:gd name="T40" fmla="*/ 1251500 w 263"/>
                <a:gd name="T41" fmla="*/ 1741782 h 237"/>
                <a:gd name="T42" fmla="*/ 1488398 w 263"/>
                <a:gd name="T43" fmla="*/ 1955343 h 237"/>
                <a:gd name="T44" fmla="*/ 2085070 w 263"/>
                <a:gd name="T45" fmla="*/ 2187257 h 237"/>
                <a:gd name="T46" fmla="*/ 2052509 w 263"/>
                <a:gd name="T47" fmla="*/ 2300491 h 237"/>
                <a:gd name="T48" fmla="*/ 2293127 w 263"/>
                <a:gd name="T49" fmla="*/ 2208302 h 237"/>
                <a:gd name="T50" fmla="*/ 2397153 w 263"/>
                <a:gd name="T51" fmla="*/ 2096939 h 237"/>
                <a:gd name="T52" fmla="*/ 2527381 w 263"/>
                <a:gd name="T53" fmla="*/ 2006898 h 237"/>
                <a:gd name="T54" fmla="*/ 1861617 w 263"/>
                <a:gd name="T55" fmla="*/ 2033986 h 237"/>
                <a:gd name="T56" fmla="*/ 2041656 w 263"/>
                <a:gd name="T57" fmla="*/ 1771579 h 237"/>
                <a:gd name="T58" fmla="*/ 1850086 w 263"/>
                <a:gd name="T59" fmla="*/ 2033986 h 237"/>
                <a:gd name="T60" fmla="*/ 1989525 w 263"/>
                <a:gd name="T61" fmla="*/ 2108673 h 237"/>
                <a:gd name="T62" fmla="*/ 2626177 w 263"/>
                <a:gd name="T63" fmla="*/ 2086118 h 237"/>
                <a:gd name="T64" fmla="*/ 2516559 w 263"/>
                <a:gd name="T65" fmla="*/ 2175587 h 237"/>
                <a:gd name="T66" fmla="*/ 2266261 w 263"/>
                <a:gd name="T67" fmla="*/ 2280763 h 237"/>
                <a:gd name="T68" fmla="*/ 1589066 w 263"/>
                <a:gd name="T69" fmla="*/ 2086118 h 237"/>
                <a:gd name="T70" fmla="*/ 1693871 w 263"/>
                <a:gd name="T71" fmla="*/ 1985747 h 237"/>
                <a:gd name="T72" fmla="*/ 1662091 w 263"/>
                <a:gd name="T73" fmla="*/ 1877155 h 237"/>
                <a:gd name="T74" fmla="*/ 1542688 w 263"/>
                <a:gd name="T75" fmla="*/ 1749034 h 237"/>
                <a:gd name="T76" fmla="*/ 1230509 w 263"/>
                <a:gd name="T77" fmla="*/ 1693342 h 237"/>
                <a:gd name="T78" fmla="*/ 1632162 w 263"/>
                <a:gd name="T79" fmla="*/ 1826003 h 237"/>
                <a:gd name="T80" fmla="*/ 1662091 w 263"/>
                <a:gd name="T81" fmla="*/ 2024395 h 237"/>
                <a:gd name="T82" fmla="*/ 1448014 w 263"/>
                <a:gd name="T83" fmla="*/ 2065060 h 237"/>
                <a:gd name="T84" fmla="*/ 637055 w 263"/>
                <a:gd name="T85" fmla="*/ 1597498 h 237"/>
                <a:gd name="T86" fmla="*/ 1520261 w 263"/>
                <a:gd name="T87" fmla="*/ 1759924 h 237"/>
                <a:gd name="T88" fmla="*/ 866103 w 263"/>
                <a:gd name="T89" fmla="*/ 1269014 h 237"/>
                <a:gd name="T90" fmla="*/ 1005643 w 263"/>
                <a:gd name="T91" fmla="*/ 1550852 h 237"/>
                <a:gd name="T92" fmla="*/ 341969 w 263"/>
                <a:gd name="T93" fmla="*/ 973921 h 237"/>
                <a:gd name="T94" fmla="*/ 671394 w 263"/>
                <a:gd name="T95" fmla="*/ 1422403 h 237"/>
                <a:gd name="T96" fmla="*/ 833566 w 263"/>
                <a:gd name="T97" fmla="*/ 1608823 h 237"/>
                <a:gd name="T98" fmla="*/ 370065 w 263"/>
                <a:gd name="T99" fmla="*/ 892777 h 237"/>
                <a:gd name="T100" fmla="*/ 130195 w 263"/>
                <a:gd name="T101" fmla="*/ 195475 h 237"/>
                <a:gd name="T102" fmla="*/ 89908 w 263"/>
                <a:gd name="T103" fmla="*/ 151878 h 237"/>
                <a:gd name="T104" fmla="*/ 61385 w 263"/>
                <a:gd name="T105" fmla="*/ 325626 h 237"/>
                <a:gd name="T106" fmla="*/ 202435 w 263"/>
                <a:gd name="T107" fmla="*/ 707403 h 237"/>
                <a:gd name="T108" fmla="*/ 442371 w 263"/>
                <a:gd name="T109" fmla="*/ 933226 h 237"/>
                <a:gd name="T110" fmla="*/ 419944 w 263"/>
                <a:gd name="T111" fmla="*/ 78592 h 237"/>
                <a:gd name="T112" fmla="*/ 323803 w 263"/>
                <a:gd name="T113" fmla="*/ 499842 h 237"/>
                <a:gd name="T114" fmla="*/ 292023 w 263"/>
                <a:gd name="T115" fmla="*/ 392767 h 23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3" h="237">
                  <a:moveTo>
                    <a:pt x="24" y="14"/>
                  </a:moveTo>
                  <a:cubicBezTo>
                    <a:pt x="17" y="24"/>
                    <a:pt x="14" y="37"/>
                    <a:pt x="13" y="49"/>
                  </a:cubicBezTo>
                  <a:cubicBezTo>
                    <a:pt x="12" y="60"/>
                    <a:pt x="14" y="74"/>
                    <a:pt x="24" y="81"/>
                  </a:cubicBezTo>
                  <a:cubicBezTo>
                    <a:pt x="24" y="82"/>
                    <a:pt x="25" y="82"/>
                    <a:pt x="26" y="81"/>
                  </a:cubicBezTo>
                  <a:cubicBezTo>
                    <a:pt x="29" y="77"/>
                    <a:pt x="30" y="70"/>
                    <a:pt x="30" y="65"/>
                  </a:cubicBezTo>
                  <a:cubicBezTo>
                    <a:pt x="32" y="57"/>
                    <a:pt x="32" y="48"/>
                    <a:pt x="32" y="39"/>
                  </a:cubicBezTo>
                  <a:cubicBezTo>
                    <a:pt x="32" y="30"/>
                    <a:pt x="31" y="21"/>
                    <a:pt x="29" y="13"/>
                  </a:cubicBezTo>
                  <a:cubicBezTo>
                    <a:pt x="28" y="8"/>
                    <a:pt x="26" y="2"/>
                    <a:pt x="21" y="0"/>
                  </a:cubicBezTo>
                  <a:cubicBezTo>
                    <a:pt x="20" y="0"/>
                    <a:pt x="19" y="0"/>
                    <a:pt x="19" y="1"/>
                  </a:cubicBezTo>
                  <a:cubicBezTo>
                    <a:pt x="13" y="17"/>
                    <a:pt x="17" y="35"/>
                    <a:pt x="18" y="51"/>
                  </a:cubicBezTo>
                  <a:cubicBezTo>
                    <a:pt x="18" y="59"/>
                    <a:pt x="18" y="66"/>
                    <a:pt x="20" y="74"/>
                  </a:cubicBezTo>
                  <a:cubicBezTo>
                    <a:pt x="21" y="79"/>
                    <a:pt x="22" y="86"/>
                    <a:pt x="27" y="89"/>
                  </a:cubicBezTo>
                  <a:cubicBezTo>
                    <a:pt x="28" y="89"/>
                    <a:pt x="29" y="89"/>
                    <a:pt x="30" y="88"/>
                  </a:cubicBezTo>
                  <a:cubicBezTo>
                    <a:pt x="34" y="76"/>
                    <a:pt x="35" y="62"/>
                    <a:pt x="35" y="49"/>
                  </a:cubicBezTo>
                  <a:cubicBezTo>
                    <a:pt x="35" y="36"/>
                    <a:pt x="34" y="23"/>
                    <a:pt x="32" y="10"/>
                  </a:cubicBezTo>
                  <a:cubicBezTo>
                    <a:pt x="32" y="8"/>
                    <a:pt x="30" y="8"/>
                    <a:pt x="29" y="10"/>
                  </a:cubicBezTo>
                  <a:cubicBezTo>
                    <a:pt x="26" y="26"/>
                    <a:pt x="31" y="42"/>
                    <a:pt x="34" y="57"/>
                  </a:cubicBezTo>
                  <a:cubicBezTo>
                    <a:pt x="36" y="71"/>
                    <a:pt x="35" y="86"/>
                    <a:pt x="43" y="98"/>
                  </a:cubicBezTo>
                  <a:cubicBezTo>
                    <a:pt x="44" y="99"/>
                    <a:pt x="45" y="99"/>
                    <a:pt x="46" y="98"/>
                  </a:cubicBezTo>
                  <a:cubicBezTo>
                    <a:pt x="50" y="85"/>
                    <a:pt x="47" y="71"/>
                    <a:pt x="47" y="58"/>
                  </a:cubicBezTo>
                  <a:cubicBezTo>
                    <a:pt x="47" y="41"/>
                    <a:pt x="47" y="24"/>
                    <a:pt x="45" y="7"/>
                  </a:cubicBezTo>
                  <a:cubicBezTo>
                    <a:pt x="45" y="6"/>
                    <a:pt x="42" y="6"/>
                    <a:pt x="42" y="7"/>
                  </a:cubicBezTo>
                  <a:cubicBezTo>
                    <a:pt x="42" y="36"/>
                    <a:pt x="45" y="65"/>
                    <a:pt x="48" y="93"/>
                  </a:cubicBezTo>
                  <a:cubicBezTo>
                    <a:pt x="49" y="95"/>
                    <a:pt x="51" y="95"/>
                    <a:pt x="51" y="93"/>
                  </a:cubicBezTo>
                  <a:cubicBezTo>
                    <a:pt x="51" y="67"/>
                    <a:pt x="54" y="39"/>
                    <a:pt x="44" y="15"/>
                  </a:cubicBezTo>
                  <a:cubicBezTo>
                    <a:pt x="43" y="14"/>
                    <a:pt x="41" y="14"/>
                    <a:pt x="41" y="15"/>
                  </a:cubicBezTo>
                  <a:cubicBezTo>
                    <a:pt x="32" y="40"/>
                    <a:pt x="48" y="66"/>
                    <a:pt x="44" y="91"/>
                  </a:cubicBezTo>
                  <a:cubicBezTo>
                    <a:pt x="45" y="91"/>
                    <a:pt x="45" y="91"/>
                    <a:pt x="46" y="91"/>
                  </a:cubicBezTo>
                  <a:cubicBezTo>
                    <a:pt x="42" y="81"/>
                    <a:pt x="34" y="5"/>
                    <a:pt x="13" y="20"/>
                  </a:cubicBezTo>
                  <a:cubicBezTo>
                    <a:pt x="10" y="22"/>
                    <a:pt x="9" y="27"/>
                    <a:pt x="9" y="31"/>
                  </a:cubicBezTo>
                  <a:cubicBezTo>
                    <a:pt x="8" y="37"/>
                    <a:pt x="9" y="43"/>
                    <a:pt x="11" y="49"/>
                  </a:cubicBezTo>
                  <a:cubicBezTo>
                    <a:pt x="12" y="55"/>
                    <a:pt x="14" y="61"/>
                    <a:pt x="16" y="67"/>
                  </a:cubicBezTo>
                  <a:cubicBezTo>
                    <a:pt x="17" y="71"/>
                    <a:pt x="19" y="76"/>
                    <a:pt x="22" y="79"/>
                  </a:cubicBezTo>
                  <a:cubicBezTo>
                    <a:pt x="23" y="79"/>
                    <a:pt x="24" y="79"/>
                    <a:pt x="24" y="79"/>
                  </a:cubicBezTo>
                  <a:cubicBezTo>
                    <a:pt x="31" y="69"/>
                    <a:pt x="28" y="55"/>
                    <a:pt x="25" y="44"/>
                  </a:cubicBezTo>
                  <a:cubicBezTo>
                    <a:pt x="23" y="34"/>
                    <a:pt x="18" y="20"/>
                    <a:pt x="7" y="15"/>
                  </a:cubicBezTo>
                  <a:cubicBezTo>
                    <a:pt x="7" y="14"/>
                    <a:pt x="6" y="15"/>
                    <a:pt x="6" y="15"/>
                  </a:cubicBezTo>
                  <a:cubicBezTo>
                    <a:pt x="3" y="20"/>
                    <a:pt x="3" y="26"/>
                    <a:pt x="3" y="31"/>
                  </a:cubicBezTo>
                  <a:cubicBezTo>
                    <a:pt x="3" y="39"/>
                    <a:pt x="4" y="46"/>
                    <a:pt x="6" y="53"/>
                  </a:cubicBezTo>
                  <a:cubicBezTo>
                    <a:pt x="7" y="60"/>
                    <a:pt x="10" y="67"/>
                    <a:pt x="13" y="74"/>
                  </a:cubicBezTo>
                  <a:cubicBezTo>
                    <a:pt x="15" y="79"/>
                    <a:pt x="19" y="84"/>
                    <a:pt x="23" y="86"/>
                  </a:cubicBezTo>
                  <a:cubicBezTo>
                    <a:pt x="24" y="87"/>
                    <a:pt x="25" y="87"/>
                    <a:pt x="25" y="86"/>
                  </a:cubicBezTo>
                  <a:cubicBezTo>
                    <a:pt x="35" y="78"/>
                    <a:pt x="32" y="60"/>
                    <a:pt x="29" y="49"/>
                  </a:cubicBezTo>
                  <a:cubicBezTo>
                    <a:pt x="27" y="41"/>
                    <a:pt x="25" y="34"/>
                    <a:pt x="21" y="27"/>
                  </a:cubicBezTo>
                  <a:cubicBezTo>
                    <a:pt x="18" y="22"/>
                    <a:pt x="15" y="17"/>
                    <a:pt x="10" y="13"/>
                  </a:cubicBezTo>
                  <a:cubicBezTo>
                    <a:pt x="10" y="13"/>
                    <a:pt x="9" y="13"/>
                    <a:pt x="9" y="13"/>
                  </a:cubicBezTo>
                  <a:cubicBezTo>
                    <a:pt x="4" y="17"/>
                    <a:pt x="5" y="24"/>
                    <a:pt x="6" y="30"/>
                  </a:cubicBezTo>
                  <a:cubicBezTo>
                    <a:pt x="7" y="38"/>
                    <a:pt x="10" y="47"/>
                    <a:pt x="14" y="55"/>
                  </a:cubicBezTo>
                  <a:cubicBezTo>
                    <a:pt x="17" y="63"/>
                    <a:pt x="21" y="70"/>
                    <a:pt x="27" y="76"/>
                  </a:cubicBezTo>
                  <a:cubicBezTo>
                    <a:pt x="30" y="80"/>
                    <a:pt x="35" y="83"/>
                    <a:pt x="40" y="79"/>
                  </a:cubicBezTo>
                  <a:cubicBezTo>
                    <a:pt x="44" y="76"/>
                    <a:pt x="44" y="69"/>
                    <a:pt x="43" y="64"/>
                  </a:cubicBezTo>
                  <a:cubicBezTo>
                    <a:pt x="41" y="55"/>
                    <a:pt x="38" y="47"/>
                    <a:pt x="34" y="40"/>
                  </a:cubicBezTo>
                  <a:cubicBezTo>
                    <a:pt x="30" y="33"/>
                    <a:pt x="25" y="26"/>
                    <a:pt x="19" y="21"/>
                  </a:cubicBezTo>
                  <a:cubicBezTo>
                    <a:pt x="16" y="18"/>
                    <a:pt x="10" y="14"/>
                    <a:pt x="6" y="17"/>
                  </a:cubicBezTo>
                  <a:cubicBezTo>
                    <a:pt x="1" y="19"/>
                    <a:pt x="1" y="25"/>
                    <a:pt x="0" y="30"/>
                  </a:cubicBezTo>
                  <a:cubicBezTo>
                    <a:pt x="0" y="38"/>
                    <a:pt x="2" y="46"/>
                    <a:pt x="4" y="54"/>
                  </a:cubicBezTo>
                  <a:cubicBezTo>
                    <a:pt x="9" y="72"/>
                    <a:pt x="16" y="89"/>
                    <a:pt x="26" y="105"/>
                  </a:cubicBezTo>
                  <a:cubicBezTo>
                    <a:pt x="29" y="109"/>
                    <a:pt x="33" y="115"/>
                    <a:pt x="38" y="117"/>
                  </a:cubicBezTo>
                  <a:cubicBezTo>
                    <a:pt x="43" y="119"/>
                    <a:pt x="45" y="116"/>
                    <a:pt x="46" y="112"/>
                  </a:cubicBezTo>
                  <a:cubicBezTo>
                    <a:pt x="46" y="105"/>
                    <a:pt x="44" y="98"/>
                    <a:pt x="42" y="92"/>
                  </a:cubicBezTo>
                  <a:cubicBezTo>
                    <a:pt x="39" y="84"/>
                    <a:pt x="35" y="76"/>
                    <a:pt x="30" y="69"/>
                  </a:cubicBezTo>
                  <a:cubicBezTo>
                    <a:pt x="25" y="61"/>
                    <a:pt x="17" y="52"/>
                    <a:pt x="6" y="52"/>
                  </a:cubicBezTo>
                  <a:cubicBezTo>
                    <a:pt x="6" y="52"/>
                    <a:pt x="6" y="53"/>
                    <a:pt x="5" y="53"/>
                  </a:cubicBezTo>
                  <a:cubicBezTo>
                    <a:pt x="2" y="61"/>
                    <a:pt x="8" y="71"/>
                    <a:pt x="12" y="77"/>
                  </a:cubicBezTo>
                  <a:cubicBezTo>
                    <a:pt x="18" y="86"/>
                    <a:pt x="24" y="94"/>
                    <a:pt x="31" y="102"/>
                  </a:cubicBezTo>
                  <a:cubicBezTo>
                    <a:pt x="35" y="107"/>
                    <a:pt x="38" y="112"/>
                    <a:pt x="42" y="117"/>
                  </a:cubicBezTo>
                  <a:cubicBezTo>
                    <a:pt x="46" y="123"/>
                    <a:pt x="51" y="130"/>
                    <a:pt x="57" y="136"/>
                  </a:cubicBezTo>
                  <a:cubicBezTo>
                    <a:pt x="61" y="142"/>
                    <a:pt x="65" y="147"/>
                    <a:pt x="70" y="152"/>
                  </a:cubicBezTo>
                  <a:cubicBezTo>
                    <a:pt x="73" y="156"/>
                    <a:pt x="77" y="161"/>
                    <a:pt x="82" y="162"/>
                  </a:cubicBezTo>
                  <a:cubicBezTo>
                    <a:pt x="83" y="162"/>
                    <a:pt x="84" y="162"/>
                    <a:pt x="84" y="161"/>
                  </a:cubicBezTo>
                  <a:cubicBezTo>
                    <a:pt x="87" y="153"/>
                    <a:pt x="83" y="145"/>
                    <a:pt x="79" y="139"/>
                  </a:cubicBezTo>
                  <a:cubicBezTo>
                    <a:pt x="75" y="131"/>
                    <a:pt x="70" y="124"/>
                    <a:pt x="64" y="117"/>
                  </a:cubicBezTo>
                  <a:cubicBezTo>
                    <a:pt x="52" y="101"/>
                    <a:pt x="38" y="83"/>
                    <a:pt x="19" y="73"/>
                  </a:cubicBezTo>
                  <a:cubicBezTo>
                    <a:pt x="19" y="73"/>
                    <a:pt x="18" y="74"/>
                    <a:pt x="18" y="74"/>
                  </a:cubicBezTo>
                  <a:cubicBezTo>
                    <a:pt x="15" y="83"/>
                    <a:pt x="21" y="91"/>
                    <a:pt x="25" y="97"/>
                  </a:cubicBezTo>
                  <a:cubicBezTo>
                    <a:pt x="31" y="105"/>
                    <a:pt x="39" y="112"/>
                    <a:pt x="46" y="119"/>
                  </a:cubicBezTo>
                  <a:cubicBezTo>
                    <a:pt x="53" y="126"/>
                    <a:pt x="58" y="134"/>
                    <a:pt x="65" y="142"/>
                  </a:cubicBezTo>
                  <a:cubicBezTo>
                    <a:pt x="72" y="150"/>
                    <a:pt x="80" y="159"/>
                    <a:pt x="90" y="163"/>
                  </a:cubicBezTo>
                  <a:cubicBezTo>
                    <a:pt x="91" y="163"/>
                    <a:pt x="92" y="163"/>
                    <a:pt x="92" y="162"/>
                  </a:cubicBezTo>
                  <a:cubicBezTo>
                    <a:pt x="94" y="153"/>
                    <a:pt x="89" y="145"/>
                    <a:pt x="84" y="138"/>
                  </a:cubicBezTo>
                  <a:cubicBezTo>
                    <a:pt x="78" y="130"/>
                    <a:pt x="71" y="123"/>
                    <a:pt x="65" y="116"/>
                  </a:cubicBezTo>
                  <a:cubicBezTo>
                    <a:pt x="58" y="108"/>
                    <a:pt x="52" y="99"/>
                    <a:pt x="45" y="91"/>
                  </a:cubicBezTo>
                  <a:cubicBezTo>
                    <a:pt x="38" y="84"/>
                    <a:pt x="30" y="77"/>
                    <a:pt x="21" y="73"/>
                  </a:cubicBezTo>
                  <a:cubicBezTo>
                    <a:pt x="20" y="73"/>
                    <a:pt x="19" y="74"/>
                    <a:pt x="19" y="75"/>
                  </a:cubicBezTo>
                  <a:cubicBezTo>
                    <a:pt x="20" y="82"/>
                    <a:pt x="25" y="89"/>
                    <a:pt x="30" y="95"/>
                  </a:cubicBezTo>
                  <a:cubicBezTo>
                    <a:pt x="36" y="103"/>
                    <a:pt x="43" y="110"/>
                    <a:pt x="50" y="116"/>
                  </a:cubicBezTo>
                  <a:cubicBezTo>
                    <a:pt x="57" y="124"/>
                    <a:pt x="63" y="131"/>
                    <a:pt x="70" y="139"/>
                  </a:cubicBezTo>
                  <a:cubicBezTo>
                    <a:pt x="77" y="147"/>
                    <a:pt x="85" y="156"/>
                    <a:pt x="94" y="162"/>
                  </a:cubicBezTo>
                  <a:cubicBezTo>
                    <a:pt x="95" y="162"/>
                    <a:pt x="97" y="162"/>
                    <a:pt x="96" y="160"/>
                  </a:cubicBezTo>
                  <a:cubicBezTo>
                    <a:pt x="95" y="144"/>
                    <a:pt x="81" y="132"/>
                    <a:pt x="72" y="120"/>
                  </a:cubicBezTo>
                  <a:cubicBezTo>
                    <a:pt x="60" y="103"/>
                    <a:pt x="48" y="85"/>
                    <a:pt x="38" y="67"/>
                  </a:cubicBezTo>
                  <a:cubicBezTo>
                    <a:pt x="37" y="68"/>
                    <a:pt x="36" y="68"/>
                    <a:pt x="36" y="69"/>
                  </a:cubicBezTo>
                  <a:cubicBezTo>
                    <a:pt x="60" y="95"/>
                    <a:pt x="77" y="126"/>
                    <a:pt x="98" y="155"/>
                  </a:cubicBezTo>
                  <a:cubicBezTo>
                    <a:pt x="99" y="156"/>
                    <a:pt x="101" y="155"/>
                    <a:pt x="101" y="154"/>
                  </a:cubicBezTo>
                  <a:cubicBezTo>
                    <a:pt x="97" y="145"/>
                    <a:pt x="92" y="138"/>
                    <a:pt x="86" y="131"/>
                  </a:cubicBezTo>
                  <a:cubicBezTo>
                    <a:pt x="81" y="123"/>
                    <a:pt x="74" y="116"/>
                    <a:pt x="69" y="109"/>
                  </a:cubicBezTo>
                  <a:cubicBezTo>
                    <a:pt x="56" y="93"/>
                    <a:pt x="42" y="79"/>
                    <a:pt x="31" y="62"/>
                  </a:cubicBezTo>
                  <a:cubicBezTo>
                    <a:pt x="31" y="63"/>
                    <a:pt x="30" y="63"/>
                    <a:pt x="29" y="64"/>
                  </a:cubicBezTo>
                  <a:cubicBezTo>
                    <a:pt x="58" y="87"/>
                    <a:pt x="77" y="119"/>
                    <a:pt x="101" y="146"/>
                  </a:cubicBezTo>
                  <a:cubicBezTo>
                    <a:pt x="102" y="147"/>
                    <a:pt x="103" y="146"/>
                    <a:pt x="103" y="145"/>
                  </a:cubicBezTo>
                  <a:cubicBezTo>
                    <a:pt x="100" y="137"/>
                    <a:pt x="94" y="130"/>
                    <a:pt x="89" y="124"/>
                  </a:cubicBezTo>
                  <a:cubicBezTo>
                    <a:pt x="83" y="118"/>
                    <a:pt x="76" y="112"/>
                    <a:pt x="70" y="106"/>
                  </a:cubicBezTo>
                  <a:cubicBezTo>
                    <a:pt x="56" y="92"/>
                    <a:pt x="42" y="78"/>
                    <a:pt x="25" y="67"/>
                  </a:cubicBezTo>
                  <a:cubicBezTo>
                    <a:pt x="24" y="67"/>
                    <a:pt x="22" y="68"/>
                    <a:pt x="23" y="69"/>
                  </a:cubicBezTo>
                  <a:cubicBezTo>
                    <a:pt x="52" y="107"/>
                    <a:pt x="96" y="129"/>
                    <a:pt x="129" y="162"/>
                  </a:cubicBezTo>
                  <a:cubicBezTo>
                    <a:pt x="130" y="161"/>
                    <a:pt x="130" y="160"/>
                    <a:pt x="131" y="160"/>
                  </a:cubicBezTo>
                  <a:cubicBezTo>
                    <a:pt x="100" y="137"/>
                    <a:pt x="65" y="122"/>
                    <a:pt x="33" y="102"/>
                  </a:cubicBezTo>
                  <a:cubicBezTo>
                    <a:pt x="32" y="102"/>
                    <a:pt x="31" y="103"/>
                    <a:pt x="31" y="104"/>
                  </a:cubicBezTo>
                  <a:cubicBezTo>
                    <a:pt x="70" y="129"/>
                    <a:pt x="107" y="158"/>
                    <a:pt x="150" y="177"/>
                  </a:cubicBezTo>
                  <a:cubicBezTo>
                    <a:pt x="150" y="176"/>
                    <a:pt x="150" y="175"/>
                    <a:pt x="151" y="174"/>
                  </a:cubicBezTo>
                  <a:cubicBezTo>
                    <a:pt x="141" y="170"/>
                    <a:pt x="131" y="166"/>
                    <a:pt x="122" y="161"/>
                  </a:cubicBezTo>
                  <a:cubicBezTo>
                    <a:pt x="113" y="157"/>
                    <a:pt x="104" y="153"/>
                    <a:pt x="95" y="148"/>
                  </a:cubicBezTo>
                  <a:cubicBezTo>
                    <a:pt x="80" y="139"/>
                    <a:pt x="66" y="128"/>
                    <a:pt x="48" y="125"/>
                  </a:cubicBezTo>
                  <a:cubicBezTo>
                    <a:pt x="47" y="125"/>
                    <a:pt x="46" y="126"/>
                    <a:pt x="47" y="127"/>
                  </a:cubicBezTo>
                  <a:cubicBezTo>
                    <a:pt x="72" y="157"/>
                    <a:pt x="112" y="169"/>
                    <a:pt x="143" y="192"/>
                  </a:cubicBezTo>
                  <a:cubicBezTo>
                    <a:pt x="143" y="191"/>
                    <a:pt x="144" y="190"/>
                    <a:pt x="144" y="190"/>
                  </a:cubicBezTo>
                  <a:cubicBezTo>
                    <a:pt x="117" y="181"/>
                    <a:pt x="89" y="171"/>
                    <a:pt x="65" y="156"/>
                  </a:cubicBezTo>
                  <a:cubicBezTo>
                    <a:pt x="63" y="155"/>
                    <a:pt x="62" y="157"/>
                    <a:pt x="63" y="158"/>
                  </a:cubicBezTo>
                  <a:cubicBezTo>
                    <a:pt x="77" y="168"/>
                    <a:pt x="93" y="174"/>
                    <a:pt x="109" y="182"/>
                  </a:cubicBezTo>
                  <a:cubicBezTo>
                    <a:pt x="124" y="190"/>
                    <a:pt x="139" y="200"/>
                    <a:pt x="156" y="205"/>
                  </a:cubicBezTo>
                  <a:cubicBezTo>
                    <a:pt x="157" y="205"/>
                    <a:pt x="158" y="203"/>
                    <a:pt x="157" y="202"/>
                  </a:cubicBezTo>
                  <a:cubicBezTo>
                    <a:pt x="145" y="197"/>
                    <a:pt x="133" y="192"/>
                    <a:pt x="122" y="187"/>
                  </a:cubicBezTo>
                  <a:cubicBezTo>
                    <a:pt x="110" y="181"/>
                    <a:pt x="98" y="175"/>
                    <a:pt x="89" y="166"/>
                  </a:cubicBezTo>
                  <a:cubicBezTo>
                    <a:pt x="89" y="166"/>
                    <a:pt x="88" y="167"/>
                    <a:pt x="87" y="167"/>
                  </a:cubicBezTo>
                  <a:cubicBezTo>
                    <a:pt x="101" y="177"/>
                    <a:pt x="113" y="189"/>
                    <a:pt x="128" y="197"/>
                  </a:cubicBezTo>
                  <a:cubicBezTo>
                    <a:pt x="133" y="201"/>
                    <a:pt x="139" y="204"/>
                    <a:pt x="145" y="207"/>
                  </a:cubicBezTo>
                  <a:cubicBezTo>
                    <a:pt x="150" y="210"/>
                    <a:pt x="156" y="213"/>
                    <a:pt x="162" y="212"/>
                  </a:cubicBezTo>
                  <a:cubicBezTo>
                    <a:pt x="163" y="212"/>
                    <a:pt x="164" y="211"/>
                    <a:pt x="163" y="210"/>
                  </a:cubicBezTo>
                  <a:cubicBezTo>
                    <a:pt x="145" y="184"/>
                    <a:pt x="108" y="184"/>
                    <a:pt x="87" y="160"/>
                  </a:cubicBezTo>
                  <a:cubicBezTo>
                    <a:pt x="87" y="161"/>
                    <a:pt x="86" y="162"/>
                    <a:pt x="86" y="163"/>
                  </a:cubicBezTo>
                  <a:cubicBezTo>
                    <a:pt x="119" y="176"/>
                    <a:pt x="155" y="185"/>
                    <a:pt x="186" y="204"/>
                  </a:cubicBezTo>
                  <a:cubicBezTo>
                    <a:pt x="186" y="203"/>
                    <a:pt x="186" y="202"/>
                    <a:pt x="186" y="201"/>
                  </a:cubicBezTo>
                  <a:cubicBezTo>
                    <a:pt x="179" y="202"/>
                    <a:pt x="172" y="199"/>
                    <a:pt x="165" y="197"/>
                  </a:cubicBezTo>
                  <a:cubicBezTo>
                    <a:pt x="158" y="194"/>
                    <a:pt x="151" y="191"/>
                    <a:pt x="144" y="187"/>
                  </a:cubicBezTo>
                  <a:cubicBezTo>
                    <a:pt x="137" y="185"/>
                    <a:pt x="130" y="182"/>
                    <a:pt x="124" y="180"/>
                  </a:cubicBezTo>
                  <a:cubicBezTo>
                    <a:pt x="117" y="177"/>
                    <a:pt x="109" y="174"/>
                    <a:pt x="104" y="168"/>
                  </a:cubicBezTo>
                  <a:cubicBezTo>
                    <a:pt x="104" y="168"/>
                    <a:pt x="103" y="169"/>
                    <a:pt x="103" y="170"/>
                  </a:cubicBezTo>
                  <a:cubicBezTo>
                    <a:pt x="137" y="172"/>
                    <a:pt x="167" y="188"/>
                    <a:pt x="200" y="195"/>
                  </a:cubicBezTo>
                  <a:cubicBezTo>
                    <a:pt x="201" y="196"/>
                    <a:pt x="202" y="194"/>
                    <a:pt x="201" y="193"/>
                  </a:cubicBezTo>
                  <a:cubicBezTo>
                    <a:pt x="197" y="188"/>
                    <a:pt x="191" y="185"/>
                    <a:pt x="185" y="183"/>
                  </a:cubicBezTo>
                  <a:cubicBezTo>
                    <a:pt x="178" y="181"/>
                    <a:pt x="171" y="179"/>
                    <a:pt x="164" y="177"/>
                  </a:cubicBezTo>
                  <a:cubicBezTo>
                    <a:pt x="147" y="173"/>
                    <a:pt x="130" y="165"/>
                    <a:pt x="112" y="164"/>
                  </a:cubicBezTo>
                  <a:cubicBezTo>
                    <a:pt x="110" y="164"/>
                    <a:pt x="109" y="165"/>
                    <a:pt x="111" y="166"/>
                  </a:cubicBezTo>
                  <a:cubicBezTo>
                    <a:pt x="136" y="182"/>
                    <a:pt x="169" y="175"/>
                    <a:pt x="196" y="187"/>
                  </a:cubicBezTo>
                  <a:cubicBezTo>
                    <a:pt x="196" y="186"/>
                    <a:pt x="197" y="185"/>
                    <a:pt x="197" y="184"/>
                  </a:cubicBezTo>
                  <a:cubicBezTo>
                    <a:pt x="190" y="185"/>
                    <a:pt x="183" y="185"/>
                    <a:pt x="177" y="184"/>
                  </a:cubicBezTo>
                  <a:cubicBezTo>
                    <a:pt x="167" y="182"/>
                    <a:pt x="158" y="180"/>
                    <a:pt x="150" y="177"/>
                  </a:cubicBezTo>
                  <a:cubicBezTo>
                    <a:pt x="141" y="175"/>
                    <a:pt x="133" y="171"/>
                    <a:pt x="125" y="166"/>
                  </a:cubicBezTo>
                  <a:cubicBezTo>
                    <a:pt x="119" y="162"/>
                    <a:pt x="113" y="158"/>
                    <a:pt x="111" y="151"/>
                  </a:cubicBezTo>
                  <a:cubicBezTo>
                    <a:pt x="111" y="151"/>
                    <a:pt x="111" y="152"/>
                    <a:pt x="110" y="153"/>
                  </a:cubicBezTo>
                  <a:cubicBezTo>
                    <a:pt x="117" y="147"/>
                    <a:pt x="127" y="150"/>
                    <a:pt x="134" y="152"/>
                  </a:cubicBezTo>
                  <a:cubicBezTo>
                    <a:pt x="142" y="154"/>
                    <a:pt x="149" y="157"/>
                    <a:pt x="157" y="159"/>
                  </a:cubicBezTo>
                  <a:cubicBezTo>
                    <a:pt x="165" y="162"/>
                    <a:pt x="173" y="164"/>
                    <a:pt x="181" y="168"/>
                  </a:cubicBezTo>
                  <a:cubicBezTo>
                    <a:pt x="189" y="171"/>
                    <a:pt x="197" y="175"/>
                    <a:pt x="202" y="181"/>
                  </a:cubicBezTo>
                  <a:cubicBezTo>
                    <a:pt x="202" y="181"/>
                    <a:pt x="203" y="180"/>
                    <a:pt x="203" y="179"/>
                  </a:cubicBezTo>
                  <a:cubicBezTo>
                    <a:pt x="187" y="183"/>
                    <a:pt x="169" y="176"/>
                    <a:pt x="154" y="170"/>
                  </a:cubicBezTo>
                  <a:cubicBezTo>
                    <a:pt x="138" y="165"/>
                    <a:pt x="121" y="161"/>
                    <a:pt x="107" y="151"/>
                  </a:cubicBezTo>
                  <a:cubicBezTo>
                    <a:pt x="107" y="151"/>
                    <a:pt x="107" y="152"/>
                    <a:pt x="107" y="153"/>
                  </a:cubicBezTo>
                  <a:cubicBezTo>
                    <a:pt x="112" y="152"/>
                    <a:pt x="119" y="153"/>
                    <a:pt x="124" y="153"/>
                  </a:cubicBezTo>
                  <a:cubicBezTo>
                    <a:pt x="133" y="155"/>
                    <a:pt x="143" y="156"/>
                    <a:pt x="152" y="158"/>
                  </a:cubicBezTo>
                  <a:cubicBezTo>
                    <a:pt x="161" y="160"/>
                    <a:pt x="171" y="163"/>
                    <a:pt x="180" y="166"/>
                  </a:cubicBezTo>
                  <a:cubicBezTo>
                    <a:pt x="186" y="168"/>
                    <a:pt x="193" y="171"/>
                    <a:pt x="197" y="176"/>
                  </a:cubicBezTo>
                  <a:cubicBezTo>
                    <a:pt x="201" y="180"/>
                    <a:pt x="197" y="184"/>
                    <a:pt x="193" y="184"/>
                  </a:cubicBezTo>
                  <a:cubicBezTo>
                    <a:pt x="185" y="186"/>
                    <a:pt x="177" y="185"/>
                    <a:pt x="169" y="183"/>
                  </a:cubicBezTo>
                  <a:cubicBezTo>
                    <a:pt x="160" y="182"/>
                    <a:pt x="151" y="179"/>
                    <a:pt x="142" y="177"/>
                  </a:cubicBezTo>
                  <a:cubicBezTo>
                    <a:pt x="136" y="175"/>
                    <a:pt x="130" y="173"/>
                    <a:pt x="125" y="170"/>
                  </a:cubicBezTo>
                  <a:cubicBezTo>
                    <a:pt x="125" y="170"/>
                    <a:pt x="124" y="170"/>
                    <a:pt x="124" y="170"/>
                  </a:cubicBezTo>
                  <a:cubicBezTo>
                    <a:pt x="124" y="171"/>
                    <a:pt x="124" y="171"/>
                    <a:pt x="124" y="172"/>
                  </a:cubicBezTo>
                  <a:cubicBezTo>
                    <a:pt x="130" y="168"/>
                    <a:pt x="138" y="168"/>
                    <a:pt x="145" y="168"/>
                  </a:cubicBezTo>
                  <a:cubicBezTo>
                    <a:pt x="151" y="169"/>
                    <a:pt x="156" y="170"/>
                    <a:pt x="162" y="170"/>
                  </a:cubicBezTo>
                  <a:cubicBezTo>
                    <a:pt x="171" y="171"/>
                    <a:pt x="180" y="172"/>
                    <a:pt x="190" y="175"/>
                  </a:cubicBezTo>
                  <a:cubicBezTo>
                    <a:pt x="194" y="176"/>
                    <a:pt x="208" y="180"/>
                    <a:pt x="205" y="188"/>
                  </a:cubicBezTo>
                  <a:cubicBezTo>
                    <a:pt x="204" y="190"/>
                    <a:pt x="201" y="191"/>
                    <a:pt x="198" y="192"/>
                  </a:cubicBezTo>
                  <a:cubicBezTo>
                    <a:pt x="194" y="193"/>
                    <a:pt x="190" y="193"/>
                    <a:pt x="186" y="194"/>
                  </a:cubicBezTo>
                  <a:cubicBezTo>
                    <a:pt x="174" y="194"/>
                    <a:pt x="161" y="193"/>
                    <a:pt x="148" y="190"/>
                  </a:cubicBezTo>
                  <a:cubicBezTo>
                    <a:pt x="147" y="190"/>
                    <a:pt x="146" y="193"/>
                    <a:pt x="148" y="193"/>
                  </a:cubicBezTo>
                  <a:cubicBezTo>
                    <a:pt x="160" y="196"/>
                    <a:pt x="172" y="196"/>
                    <a:pt x="185" y="197"/>
                  </a:cubicBezTo>
                  <a:cubicBezTo>
                    <a:pt x="196" y="198"/>
                    <a:pt x="210" y="200"/>
                    <a:pt x="218" y="209"/>
                  </a:cubicBezTo>
                  <a:cubicBezTo>
                    <a:pt x="219" y="208"/>
                    <a:pt x="219" y="208"/>
                    <a:pt x="219" y="207"/>
                  </a:cubicBezTo>
                  <a:cubicBezTo>
                    <a:pt x="210" y="213"/>
                    <a:pt x="199" y="213"/>
                    <a:pt x="188" y="213"/>
                  </a:cubicBezTo>
                  <a:cubicBezTo>
                    <a:pt x="178" y="212"/>
                    <a:pt x="168" y="210"/>
                    <a:pt x="158" y="206"/>
                  </a:cubicBezTo>
                  <a:cubicBezTo>
                    <a:pt x="158" y="207"/>
                    <a:pt x="158" y="208"/>
                    <a:pt x="158" y="209"/>
                  </a:cubicBezTo>
                  <a:cubicBezTo>
                    <a:pt x="170" y="209"/>
                    <a:pt x="181" y="213"/>
                    <a:pt x="193" y="215"/>
                  </a:cubicBezTo>
                  <a:cubicBezTo>
                    <a:pt x="198" y="215"/>
                    <a:pt x="202" y="216"/>
                    <a:pt x="207" y="216"/>
                  </a:cubicBezTo>
                  <a:cubicBezTo>
                    <a:pt x="211" y="217"/>
                    <a:pt x="216" y="218"/>
                    <a:pt x="220" y="221"/>
                  </a:cubicBezTo>
                  <a:cubicBezTo>
                    <a:pt x="220" y="220"/>
                    <a:pt x="220" y="219"/>
                    <a:pt x="220" y="218"/>
                  </a:cubicBezTo>
                  <a:cubicBezTo>
                    <a:pt x="202" y="222"/>
                    <a:pt x="181" y="219"/>
                    <a:pt x="165" y="211"/>
                  </a:cubicBezTo>
                  <a:cubicBezTo>
                    <a:pt x="165" y="212"/>
                    <a:pt x="165" y="213"/>
                    <a:pt x="164" y="214"/>
                  </a:cubicBezTo>
                  <a:cubicBezTo>
                    <a:pt x="174" y="212"/>
                    <a:pt x="184" y="214"/>
                    <a:pt x="194" y="216"/>
                  </a:cubicBezTo>
                  <a:cubicBezTo>
                    <a:pt x="204" y="218"/>
                    <a:pt x="214" y="222"/>
                    <a:pt x="224" y="225"/>
                  </a:cubicBezTo>
                  <a:cubicBezTo>
                    <a:pt x="224" y="224"/>
                    <a:pt x="224" y="223"/>
                    <a:pt x="224" y="223"/>
                  </a:cubicBezTo>
                  <a:cubicBezTo>
                    <a:pt x="218" y="227"/>
                    <a:pt x="211" y="227"/>
                    <a:pt x="204" y="227"/>
                  </a:cubicBezTo>
                  <a:cubicBezTo>
                    <a:pt x="197" y="227"/>
                    <a:pt x="190" y="226"/>
                    <a:pt x="183" y="226"/>
                  </a:cubicBezTo>
                  <a:cubicBezTo>
                    <a:pt x="182" y="226"/>
                    <a:pt x="181" y="228"/>
                    <a:pt x="183" y="229"/>
                  </a:cubicBezTo>
                  <a:cubicBezTo>
                    <a:pt x="188" y="230"/>
                    <a:pt x="193" y="230"/>
                    <a:pt x="198" y="230"/>
                  </a:cubicBezTo>
                  <a:cubicBezTo>
                    <a:pt x="205" y="229"/>
                    <a:pt x="211" y="229"/>
                    <a:pt x="218" y="227"/>
                  </a:cubicBezTo>
                  <a:cubicBezTo>
                    <a:pt x="225" y="226"/>
                    <a:pt x="231" y="224"/>
                    <a:pt x="238" y="222"/>
                  </a:cubicBezTo>
                  <a:cubicBezTo>
                    <a:pt x="242" y="220"/>
                    <a:pt x="247" y="218"/>
                    <a:pt x="251" y="215"/>
                  </a:cubicBezTo>
                  <a:cubicBezTo>
                    <a:pt x="252" y="214"/>
                    <a:pt x="252" y="212"/>
                    <a:pt x="250" y="212"/>
                  </a:cubicBezTo>
                  <a:cubicBezTo>
                    <a:pt x="243" y="211"/>
                    <a:pt x="234" y="215"/>
                    <a:pt x="228" y="218"/>
                  </a:cubicBezTo>
                  <a:cubicBezTo>
                    <a:pt x="221" y="222"/>
                    <a:pt x="213" y="227"/>
                    <a:pt x="211" y="235"/>
                  </a:cubicBezTo>
                  <a:cubicBezTo>
                    <a:pt x="211" y="235"/>
                    <a:pt x="211" y="236"/>
                    <a:pt x="212" y="237"/>
                  </a:cubicBezTo>
                  <a:cubicBezTo>
                    <a:pt x="216" y="237"/>
                    <a:pt x="221" y="236"/>
                    <a:pt x="225" y="234"/>
                  </a:cubicBezTo>
                  <a:cubicBezTo>
                    <a:pt x="230" y="232"/>
                    <a:pt x="236" y="229"/>
                    <a:pt x="241" y="226"/>
                  </a:cubicBezTo>
                  <a:cubicBezTo>
                    <a:pt x="246" y="223"/>
                    <a:pt x="251" y="219"/>
                    <a:pt x="255" y="215"/>
                  </a:cubicBezTo>
                  <a:cubicBezTo>
                    <a:pt x="258" y="212"/>
                    <a:pt x="261" y="209"/>
                    <a:pt x="262" y="205"/>
                  </a:cubicBezTo>
                  <a:cubicBezTo>
                    <a:pt x="263" y="204"/>
                    <a:pt x="263" y="204"/>
                    <a:pt x="262" y="203"/>
                  </a:cubicBezTo>
                  <a:cubicBezTo>
                    <a:pt x="254" y="201"/>
                    <a:pt x="245" y="204"/>
                    <a:pt x="238" y="207"/>
                  </a:cubicBezTo>
                  <a:cubicBezTo>
                    <a:pt x="230" y="211"/>
                    <a:pt x="222" y="215"/>
                    <a:pt x="215" y="220"/>
                  </a:cubicBezTo>
                  <a:cubicBezTo>
                    <a:pt x="214" y="221"/>
                    <a:pt x="214" y="223"/>
                    <a:pt x="216" y="223"/>
                  </a:cubicBezTo>
                  <a:cubicBezTo>
                    <a:pt x="224" y="223"/>
                    <a:pt x="233" y="220"/>
                    <a:pt x="240" y="216"/>
                  </a:cubicBezTo>
                  <a:cubicBezTo>
                    <a:pt x="248" y="213"/>
                    <a:pt x="256" y="210"/>
                    <a:pt x="261" y="203"/>
                  </a:cubicBezTo>
                  <a:cubicBezTo>
                    <a:pt x="262" y="202"/>
                    <a:pt x="261" y="201"/>
                    <a:pt x="260" y="201"/>
                  </a:cubicBezTo>
                  <a:cubicBezTo>
                    <a:pt x="240" y="200"/>
                    <a:pt x="220" y="211"/>
                    <a:pt x="199" y="208"/>
                  </a:cubicBezTo>
                  <a:cubicBezTo>
                    <a:pt x="199" y="209"/>
                    <a:pt x="199" y="210"/>
                    <a:pt x="199" y="211"/>
                  </a:cubicBezTo>
                  <a:cubicBezTo>
                    <a:pt x="216" y="205"/>
                    <a:pt x="233" y="199"/>
                    <a:pt x="251" y="198"/>
                  </a:cubicBezTo>
                  <a:cubicBezTo>
                    <a:pt x="250" y="197"/>
                    <a:pt x="250" y="196"/>
                    <a:pt x="250" y="195"/>
                  </a:cubicBezTo>
                  <a:cubicBezTo>
                    <a:pt x="230" y="201"/>
                    <a:pt x="208" y="205"/>
                    <a:pt x="187" y="203"/>
                  </a:cubicBezTo>
                  <a:cubicBezTo>
                    <a:pt x="188" y="204"/>
                    <a:pt x="188" y="205"/>
                    <a:pt x="188" y="206"/>
                  </a:cubicBezTo>
                  <a:cubicBezTo>
                    <a:pt x="196" y="201"/>
                    <a:pt x="205" y="198"/>
                    <a:pt x="213" y="196"/>
                  </a:cubicBezTo>
                  <a:cubicBezTo>
                    <a:pt x="223" y="193"/>
                    <a:pt x="232" y="191"/>
                    <a:pt x="242" y="190"/>
                  </a:cubicBezTo>
                  <a:cubicBezTo>
                    <a:pt x="242" y="189"/>
                    <a:pt x="241" y="188"/>
                    <a:pt x="241" y="187"/>
                  </a:cubicBezTo>
                  <a:cubicBezTo>
                    <a:pt x="223" y="192"/>
                    <a:pt x="204" y="200"/>
                    <a:pt x="184" y="198"/>
                  </a:cubicBezTo>
                  <a:cubicBezTo>
                    <a:pt x="185" y="199"/>
                    <a:pt x="185" y="200"/>
                    <a:pt x="185" y="201"/>
                  </a:cubicBezTo>
                  <a:cubicBezTo>
                    <a:pt x="203" y="191"/>
                    <a:pt x="223" y="188"/>
                    <a:pt x="241" y="180"/>
                  </a:cubicBezTo>
                  <a:cubicBezTo>
                    <a:pt x="243" y="180"/>
                    <a:pt x="242" y="177"/>
                    <a:pt x="241" y="178"/>
                  </a:cubicBezTo>
                  <a:cubicBezTo>
                    <a:pt x="220" y="180"/>
                    <a:pt x="199" y="187"/>
                    <a:pt x="178" y="186"/>
                  </a:cubicBezTo>
                  <a:cubicBezTo>
                    <a:pt x="178" y="187"/>
                    <a:pt x="178" y="188"/>
                    <a:pt x="178" y="189"/>
                  </a:cubicBezTo>
                  <a:cubicBezTo>
                    <a:pt x="194" y="182"/>
                    <a:pt x="211" y="180"/>
                    <a:pt x="227" y="172"/>
                  </a:cubicBezTo>
                  <a:cubicBezTo>
                    <a:pt x="228" y="172"/>
                    <a:pt x="228" y="170"/>
                    <a:pt x="226" y="170"/>
                  </a:cubicBezTo>
                  <a:cubicBezTo>
                    <a:pt x="218" y="167"/>
                    <a:pt x="211" y="171"/>
                    <a:pt x="203" y="172"/>
                  </a:cubicBezTo>
                  <a:cubicBezTo>
                    <a:pt x="201" y="172"/>
                    <a:pt x="201" y="175"/>
                    <a:pt x="203" y="175"/>
                  </a:cubicBezTo>
                  <a:cubicBezTo>
                    <a:pt x="210" y="174"/>
                    <a:pt x="218" y="170"/>
                    <a:pt x="225" y="172"/>
                  </a:cubicBezTo>
                  <a:cubicBezTo>
                    <a:pt x="225" y="172"/>
                    <a:pt x="225" y="171"/>
                    <a:pt x="225" y="170"/>
                  </a:cubicBezTo>
                  <a:cubicBezTo>
                    <a:pt x="210" y="177"/>
                    <a:pt x="193" y="180"/>
                    <a:pt x="177" y="186"/>
                  </a:cubicBezTo>
                  <a:cubicBezTo>
                    <a:pt x="176" y="187"/>
                    <a:pt x="176" y="189"/>
                    <a:pt x="177" y="189"/>
                  </a:cubicBezTo>
                  <a:cubicBezTo>
                    <a:pt x="199" y="189"/>
                    <a:pt x="220" y="183"/>
                    <a:pt x="241" y="180"/>
                  </a:cubicBezTo>
                  <a:cubicBezTo>
                    <a:pt x="241" y="180"/>
                    <a:pt x="241" y="179"/>
                    <a:pt x="240" y="178"/>
                  </a:cubicBezTo>
                  <a:cubicBezTo>
                    <a:pt x="222" y="186"/>
                    <a:pt x="202" y="189"/>
                    <a:pt x="184" y="198"/>
                  </a:cubicBezTo>
                  <a:cubicBezTo>
                    <a:pt x="183" y="199"/>
                    <a:pt x="183" y="201"/>
                    <a:pt x="184" y="201"/>
                  </a:cubicBezTo>
                  <a:cubicBezTo>
                    <a:pt x="204" y="202"/>
                    <a:pt x="223" y="195"/>
                    <a:pt x="242" y="190"/>
                  </a:cubicBezTo>
                  <a:cubicBezTo>
                    <a:pt x="243" y="190"/>
                    <a:pt x="243" y="187"/>
                    <a:pt x="241" y="187"/>
                  </a:cubicBezTo>
                  <a:cubicBezTo>
                    <a:pt x="232" y="188"/>
                    <a:pt x="223" y="190"/>
                    <a:pt x="214" y="193"/>
                  </a:cubicBezTo>
                  <a:cubicBezTo>
                    <a:pt x="205" y="195"/>
                    <a:pt x="195" y="198"/>
                    <a:pt x="187" y="203"/>
                  </a:cubicBezTo>
                  <a:cubicBezTo>
                    <a:pt x="186" y="204"/>
                    <a:pt x="186" y="205"/>
                    <a:pt x="187" y="206"/>
                  </a:cubicBezTo>
                  <a:cubicBezTo>
                    <a:pt x="208" y="208"/>
                    <a:pt x="231" y="204"/>
                    <a:pt x="251" y="198"/>
                  </a:cubicBezTo>
                  <a:cubicBezTo>
                    <a:pt x="253" y="197"/>
                    <a:pt x="252" y="195"/>
                    <a:pt x="250" y="195"/>
                  </a:cubicBezTo>
                  <a:cubicBezTo>
                    <a:pt x="232" y="196"/>
                    <a:pt x="215" y="203"/>
                    <a:pt x="198" y="208"/>
                  </a:cubicBezTo>
                  <a:cubicBezTo>
                    <a:pt x="197" y="209"/>
                    <a:pt x="197" y="211"/>
                    <a:pt x="199" y="211"/>
                  </a:cubicBezTo>
                  <a:cubicBezTo>
                    <a:pt x="220" y="213"/>
                    <a:pt x="239" y="203"/>
                    <a:pt x="260" y="204"/>
                  </a:cubicBezTo>
                  <a:cubicBezTo>
                    <a:pt x="260" y="203"/>
                    <a:pt x="259" y="202"/>
                    <a:pt x="259" y="201"/>
                  </a:cubicBezTo>
                  <a:cubicBezTo>
                    <a:pt x="255" y="208"/>
                    <a:pt x="246" y="211"/>
                    <a:pt x="239" y="214"/>
                  </a:cubicBezTo>
                  <a:cubicBezTo>
                    <a:pt x="232" y="217"/>
                    <a:pt x="224" y="220"/>
                    <a:pt x="215" y="220"/>
                  </a:cubicBezTo>
                  <a:cubicBezTo>
                    <a:pt x="216" y="221"/>
                    <a:pt x="216" y="222"/>
                    <a:pt x="216" y="223"/>
                  </a:cubicBezTo>
                  <a:cubicBezTo>
                    <a:pt x="223" y="218"/>
                    <a:pt x="230" y="214"/>
                    <a:pt x="237" y="211"/>
                  </a:cubicBezTo>
                  <a:cubicBezTo>
                    <a:pt x="244" y="208"/>
                    <a:pt x="253" y="204"/>
                    <a:pt x="261" y="206"/>
                  </a:cubicBezTo>
                  <a:cubicBezTo>
                    <a:pt x="260" y="205"/>
                    <a:pt x="260" y="205"/>
                    <a:pt x="260" y="204"/>
                  </a:cubicBezTo>
                  <a:cubicBezTo>
                    <a:pt x="259" y="208"/>
                    <a:pt x="256" y="211"/>
                    <a:pt x="253" y="213"/>
                  </a:cubicBezTo>
                  <a:cubicBezTo>
                    <a:pt x="249" y="217"/>
                    <a:pt x="244" y="221"/>
                    <a:pt x="239" y="224"/>
                  </a:cubicBezTo>
                  <a:cubicBezTo>
                    <a:pt x="235" y="227"/>
                    <a:pt x="230" y="229"/>
                    <a:pt x="225" y="231"/>
                  </a:cubicBezTo>
                  <a:cubicBezTo>
                    <a:pt x="221" y="233"/>
                    <a:pt x="216" y="234"/>
                    <a:pt x="212" y="234"/>
                  </a:cubicBezTo>
                  <a:cubicBezTo>
                    <a:pt x="213" y="234"/>
                    <a:pt x="213" y="235"/>
                    <a:pt x="213" y="236"/>
                  </a:cubicBezTo>
                  <a:cubicBezTo>
                    <a:pt x="216" y="229"/>
                    <a:pt x="223" y="224"/>
                    <a:pt x="229" y="221"/>
                  </a:cubicBezTo>
                  <a:cubicBezTo>
                    <a:pt x="235" y="217"/>
                    <a:pt x="243" y="214"/>
                    <a:pt x="250" y="215"/>
                  </a:cubicBezTo>
                  <a:cubicBezTo>
                    <a:pt x="250" y="214"/>
                    <a:pt x="250" y="213"/>
                    <a:pt x="249" y="212"/>
                  </a:cubicBezTo>
                  <a:cubicBezTo>
                    <a:pt x="246" y="216"/>
                    <a:pt x="241" y="218"/>
                    <a:pt x="237" y="220"/>
                  </a:cubicBezTo>
                  <a:cubicBezTo>
                    <a:pt x="230" y="222"/>
                    <a:pt x="224" y="223"/>
                    <a:pt x="218" y="225"/>
                  </a:cubicBezTo>
                  <a:cubicBezTo>
                    <a:pt x="212" y="226"/>
                    <a:pt x="205" y="227"/>
                    <a:pt x="199" y="227"/>
                  </a:cubicBezTo>
                  <a:cubicBezTo>
                    <a:pt x="194" y="227"/>
                    <a:pt x="188" y="227"/>
                    <a:pt x="183" y="226"/>
                  </a:cubicBezTo>
                  <a:cubicBezTo>
                    <a:pt x="183" y="227"/>
                    <a:pt x="183" y="228"/>
                    <a:pt x="183" y="229"/>
                  </a:cubicBezTo>
                  <a:cubicBezTo>
                    <a:pt x="190" y="229"/>
                    <a:pt x="198" y="230"/>
                    <a:pt x="205" y="230"/>
                  </a:cubicBezTo>
                  <a:cubicBezTo>
                    <a:pt x="212" y="230"/>
                    <a:pt x="220" y="229"/>
                    <a:pt x="225" y="225"/>
                  </a:cubicBezTo>
                  <a:cubicBezTo>
                    <a:pt x="226" y="224"/>
                    <a:pt x="226" y="223"/>
                    <a:pt x="225" y="222"/>
                  </a:cubicBezTo>
                  <a:cubicBezTo>
                    <a:pt x="215" y="219"/>
                    <a:pt x="205" y="216"/>
                    <a:pt x="195" y="214"/>
                  </a:cubicBezTo>
                  <a:cubicBezTo>
                    <a:pt x="185" y="211"/>
                    <a:pt x="174" y="209"/>
                    <a:pt x="164" y="211"/>
                  </a:cubicBezTo>
                  <a:cubicBezTo>
                    <a:pt x="163" y="211"/>
                    <a:pt x="163" y="213"/>
                    <a:pt x="164" y="214"/>
                  </a:cubicBezTo>
                  <a:cubicBezTo>
                    <a:pt x="181" y="222"/>
                    <a:pt x="202" y="225"/>
                    <a:pt x="221" y="221"/>
                  </a:cubicBezTo>
                  <a:cubicBezTo>
                    <a:pt x="222" y="221"/>
                    <a:pt x="222" y="219"/>
                    <a:pt x="221" y="219"/>
                  </a:cubicBezTo>
                  <a:cubicBezTo>
                    <a:pt x="214" y="213"/>
                    <a:pt x="203" y="213"/>
                    <a:pt x="195" y="212"/>
                  </a:cubicBezTo>
                  <a:cubicBezTo>
                    <a:pt x="182" y="210"/>
                    <a:pt x="170" y="206"/>
                    <a:pt x="158" y="206"/>
                  </a:cubicBezTo>
                  <a:cubicBezTo>
                    <a:pt x="156" y="206"/>
                    <a:pt x="156" y="209"/>
                    <a:pt x="157" y="209"/>
                  </a:cubicBezTo>
                  <a:cubicBezTo>
                    <a:pt x="168" y="213"/>
                    <a:pt x="179" y="215"/>
                    <a:pt x="190" y="216"/>
                  </a:cubicBezTo>
                  <a:cubicBezTo>
                    <a:pt x="200" y="216"/>
                    <a:pt x="212" y="215"/>
                    <a:pt x="220" y="209"/>
                  </a:cubicBezTo>
                  <a:cubicBezTo>
                    <a:pt x="221" y="209"/>
                    <a:pt x="221" y="208"/>
                    <a:pt x="221" y="207"/>
                  </a:cubicBezTo>
                  <a:cubicBezTo>
                    <a:pt x="212" y="198"/>
                    <a:pt x="199" y="196"/>
                    <a:pt x="187" y="195"/>
                  </a:cubicBezTo>
                  <a:cubicBezTo>
                    <a:pt x="174" y="193"/>
                    <a:pt x="161" y="193"/>
                    <a:pt x="148" y="190"/>
                  </a:cubicBezTo>
                  <a:cubicBezTo>
                    <a:pt x="148" y="191"/>
                    <a:pt x="148" y="192"/>
                    <a:pt x="148" y="193"/>
                  </a:cubicBezTo>
                  <a:cubicBezTo>
                    <a:pt x="155" y="195"/>
                    <a:pt x="161" y="195"/>
                    <a:pt x="168" y="196"/>
                  </a:cubicBezTo>
                  <a:cubicBezTo>
                    <a:pt x="177" y="197"/>
                    <a:pt x="186" y="197"/>
                    <a:pt x="195" y="196"/>
                  </a:cubicBezTo>
                  <a:cubicBezTo>
                    <a:pt x="200" y="195"/>
                    <a:pt x="208" y="193"/>
                    <a:pt x="208" y="186"/>
                  </a:cubicBezTo>
                  <a:cubicBezTo>
                    <a:pt x="208" y="178"/>
                    <a:pt x="198" y="175"/>
                    <a:pt x="192" y="173"/>
                  </a:cubicBezTo>
                  <a:cubicBezTo>
                    <a:pt x="183" y="170"/>
                    <a:pt x="172" y="169"/>
                    <a:pt x="162" y="167"/>
                  </a:cubicBezTo>
                  <a:cubicBezTo>
                    <a:pt x="149" y="166"/>
                    <a:pt x="134" y="162"/>
                    <a:pt x="123" y="170"/>
                  </a:cubicBezTo>
                  <a:cubicBezTo>
                    <a:pt x="122" y="170"/>
                    <a:pt x="122" y="172"/>
                    <a:pt x="123" y="172"/>
                  </a:cubicBezTo>
                  <a:cubicBezTo>
                    <a:pt x="128" y="175"/>
                    <a:pt x="133" y="177"/>
                    <a:pt x="139" y="178"/>
                  </a:cubicBezTo>
                  <a:cubicBezTo>
                    <a:pt x="148" y="181"/>
                    <a:pt x="156" y="184"/>
                    <a:pt x="165" y="185"/>
                  </a:cubicBezTo>
                  <a:cubicBezTo>
                    <a:pt x="173" y="187"/>
                    <a:pt x="182" y="188"/>
                    <a:pt x="190" y="188"/>
                  </a:cubicBezTo>
                  <a:cubicBezTo>
                    <a:pt x="195" y="187"/>
                    <a:pt x="200" y="185"/>
                    <a:pt x="201" y="180"/>
                  </a:cubicBezTo>
                  <a:cubicBezTo>
                    <a:pt x="202" y="175"/>
                    <a:pt x="197" y="171"/>
                    <a:pt x="193" y="169"/>
                  </a:cubicBezTo>
                  <a:cubicBezTo>
                    <a:pt x="186" y="165"/>
                    <a:pt x="178" y="162"/>
                    <a:pt x="170" y="160"/>
                  </a:cubicBezTo>
                  <a:cubicBezTo>
                    <a:pt x="152" y="155"/>
                    <a:pt x="134" y="151"/>
                    <a:pt x="116" y="150"/>
                  </a:cubicBezTo>
                  <a:cubicBezTo>
                    <a:pt x="113" y="150"/>
                    <a:pt x="109" y="150"/>
                    <a:pt x="106" y="150"/>
                  </a:cubicBezTo>
                  <a:cubicBezTo>
                    <a:pt x="105" y="151"/>
                    <a:pt x="105" y="152"/>
                    <a:pt x="106" y="153"/>
                  </a:cubicBezTo>
                  <a:cubicBezTo>
                    <a:pt x="120" y="163"/>
                    <a:pt x="137" y="167"/>
                    <a:pt x="153" y="173"/>
                  </a:cubicBezTo>
                  <a:cubicBezTo>
                    <a:pt x="169" y="178"/>
                    <a:pt x="187" y="186"/>
                    <a:pt x="203" y="182"/>
                  </a:cubicBezTo>
                  <a:cubicBezTo>
                    <a:pt x="204" y="182"/>
                    <a:pt x="205" y="181"/>
                    <a:pt x="204" y="180"/>
                  </a:cubicBezTo>
                  <a:cubicBezTo>
                    <a:pt x="199" y="173"/>
                    <a:pt x="191" y="169"/>
                    <a:pt x="184" y="166"/>
                  </a:cubicBezTo>
                  <a:cubicBezTo>
                    <a:pt x="175" y="162"/>
                    <a:pt x="166" y="159"/>
                    <a:pt x="157" y="156"/>
                  </a:cubicBezTo>
                  <a:cubicBezTo>
                    <a:pt x="149" y="154"/>
                    <a:pt x="141" y="151"/>
                    <a:pt x="133" y="149"/>
                  </a:cubicBezTo>
                  <a:cubicBezTo>
                    <a:pt x="125" y="147"/>
                    <a:pt x="116" y="145"/>
                    <a:pt x="109" y="150"/>
                  </a:cubicBezTo>
                  <a:cubicBezTo>
                    <a:pt x="108" y="151"/>
                    <a:pt x="108" y="151"/>
                    <a:pt x="108" y="152"/>
                  </a:cubicBezTo>
                  <a:cubicBezTo>
                    <a:pt x="110" y="159"/>
                    <a:pt x="116" y="164"/>
                    <a:pt x="122" y="167"/>
                  </a:cubicBezTo>
                  <a:cubicBezTo>
                    <a:pt x="130" y="173"/>
                    <a:pt x="138" y="176"/>
                    <a:pt x="147" y="179"/>
                  </a:cubicBezTo>
                  <a:cubicBezTo>
                    <a:pt x="157" y="183"/>
                    <a:pt x="166" y="185"/>
                    <a:pt x="176" y="186"/>
                  </a:cubicBezTo>
                  <a:cubicBezTo>
                    <a:pt x="183" y="187"/>
                    <a:pt x="190" y="188"/>
                    <a:pt x="197" y="187"/>
                  </a:cubicBezTo>
                  <a:cubicBezTo>
                    <a:pt x="198" y="186"/>
                    <a:pt x="199" y="185"/>
                    <a:pt x="197" y="184"/>
                  </a:cubicBezTo>
                  <a:cubicBezTo>
                    <a:pt x="184" y="178"/>
                    <a:pt x="169" y="177"/>
                    <a:pt x="155" y="176"/>
                  </a:cubicBezTo>
                  <a:cubicBezTo>
                    <a:pt x="141" y="174"/>
                    <a:pt x="125" y="172"/>
                    <a:pt x="112" y="164"/>
                  </a:cubicBezTo>
                  <a:cubicBezTo>
                    <a:pt x="112" y="165"/>
                    <a:pt x="112" y="166"/>
                    <a:pt x="111" y="167"/>
                  </a:cubicBezTo>
                  <a:cubicBezTo>
                    <a:pt x="129" y="167"/>
                    <a:pt x="145" y="175"/>
                    <a:pt x="162" y="180"/>
                  </a:cubicBezTo>
                  <a:cubicBezTo>
                    <a:pt x="168" y="181"/>
                    <a:pt x="175" y="183"/>
                    <a:pt x="182" y="185"/>
                  </a:cubicBezTo>
                  <a:cubicBezTo>
                    <a:pt x="188" y="187"/>
                    <a:pt x="195" y="190"/>
                    <a:pt x="199" y="195"/>
                  </a:cubicBezTo>
                  <a:cubicBezTo>
                    <a:pt x="199" y="194"/>
                    <a:pt x="200" y="193"/>
                    <a:pt x="200" y="193"/>
                  </a:cubicBezTo>
                  <a:cubicBezTo>
                    <a:pt x="167" y="185"/>
                    <a:pt x="137" y="169"/>
                    <a:pt x="103" y="167"/>
                  </a:cubicBezTo>
                  <a:cubicBezTo>
                    <a:pt x="102" y="167"/>
                    <a:pt x="101" y="168"/>
                    <a:pt x="102" y="169"/>
                  </a:cubicBezTo>
                  <a:cubicBezTo>
                    <a:pt x="107" y="175"/>
                    <a:pt x="114" y="179"/>
                    <a:pt x="120" y="181"/>
                  </a:cubicBezTo>
                  <a:cubicBezTo>
                    <a:pt x="127" y="184"/>
                    <a:pt x="135" y="187"/>
                    <a:pt x="142" y="190"/>
                  </a:cubicBezTo>
                  <a:cubicBezTo>
                    <a:pt x="150" y="193"/>
                    <a:pt x="157" y="197"/>
                    <a:pt x="165" y="200"/>
                  </a:cubicBezTo>
                  <a:cubicBezTo>
                    <a:pt x="172" y="202"/>
                    <a:pt x="179" y="205"/>
                    <a:pt x="187" y="204"/>
                  </a:cubicBezTo>
                  <a:cubicBezTo>
                    <a:pt x="188" y="204"/>
                    <a:pt x="188" y="202"/>
                    <a:pt x="187" y="201"/>
                  </a:cubicBezTo>
                  <a:cubicBezTo>
                    <a:pt x="156" y="182"/>
                    <a:pt x="121" y="173"/>
                    <a:pt x="87" y="160"/>
                  </a:cubicBezTo>
                  <a:cubicBezTo>
                    <a:pt x="86" y="160"/>
                    <a:pt x="84" y="161"/>
                    <a:pt x="85" y="162"/>
                  </a:cubicBezTo>
                  <a:cubicBezTo>
                    <a:pt x="95" y="174"/>
                    <a:pt x="110" y="180"/>
                    <a:pt x="123" y="186"/>
                  </a:cubicBezTo>
                  <a:cubicBezTo>
                    <a:pt x="137" y="192"/>
                    <a:pt x="152" y="199"/>
                    <a:pt x="161" y="212"/>
                  </a:cubicBezTo>
                  <a:cubicBezTo>
                    <a:pt x="161" y="211"/>
                    <a:pt x="162" y="210"/>
                    <a:pt x="162" y="210"/>
                  </a:cubicBezTo>
                  <a:cubicBezTo>
                    <a:pt x="156" y="210"/>
                    <a:pt x="150" y="207"/>
                    <a:pt x="144" y="204"/>
                  </a:cubicBezTo>
                  <a:cubicBezTo>
                    <a:pt x="139" y="201"/>
                    <a:pt x="134" y="197"/>
                    <a:pt x="128" y="194"/>
                  </a:cubicBezTo>
                  <a:cubicBezTo>
                    <a:pt x="114" y="186"/>
                    <a:pt x="102" y="175"/>
                    <a:pt x="89" y="165"/>
                  </a:cubicBezTo>
                  <a:cubicBezTo>
                    <a:pt x="88" y="164"/>
                    <a:pt x="86" y="166"/>
                    <a:pt x="87" y="167"/>
                  </a:cubicBezTo>
                  <a:cubicBezTo>
                    <a:pt x="106" y="186"/>
                    <a:pt x="132" y="195"/>
                    <a:pt x="156" y="205"/>
                  </a:cubicBezTo>
                  <a:cubicBezTo>
                    <a:pt x="156" y="204"/>
                    <a:pt x="156" y="203"/>
                    <a:pt x="157" y="202"/>
                  </a:cubicBezTo>
                  <a:cubicBezTo>
                    <a:pt x="140" y="197"/>
                    <a:pt x="126" y="187"/>
                    <a:pt x="111" y="180"/>
                  </a:cubicBezTo>
                  <a:cubicBezTo>
                    <a:pt x="95" y="172"/>
                    <a:pt x="79" y="166"/>
                    <a:pt x="65" y="156"/>
                  </a:cubicBezTo>
                  <a:cubicBezTo>
                    <a:pt x="64" y="156"/>
                    <a:pt x="64" y="157"/>
                    <a:pt x="63" y="158"/>
                  </a:cubicBezTo>
                  <a:cubicBezTo>
                    <a:pt x="87" y="174"/>
                    <a:pt x="116" y="183"/>
                    <a:pt x="143" y="192"/>
                  </a:cubicBezTo>
                  <a:cubicBezTo>
                    <a:pt x="145" y="193"/>
                    <a:pt x="146" y="191"/>
                    <a:pt x="145" y="190"/>
                  </a:cubicBezTo>
                  <a:cubicBezTo>
                    <a:pt x="114" y="167"/>
                    <a:pt x="74" y="155"/>
                    <a:pt x="49" y="125"/>
                  </a:cubicBezTo>
                  <a:cubicBezTo>
                    <a:pt x="49" y="126"/>
                    <a:pt x="48" y="127"/>
                    <a:pt x="48" y="128"/>
                  </a:cubicBezTo>
                  <a:cubicBezTo>
                    <a:pt x="65" y="131"/>
                    <a:pt x="80" y="142"/>
                    <a:pt x="95" y="151"/>
                  </a:cubicBezTo>
                  <a:cubicBezTo>
                    <a:pt x="103" y="155"/>
                    <a:pt x="112" y="159"/>
                    <a:pt x="121" y="163"/>
                  </a:cubicBezTo>
                  <a:cubicBezTo>
                    <a:pt x="130" y="168"/>
                    <a:pt x="140" y="173"/>
                    <a:pt x="150" y="177"/>
                  </a:cubicBezTo>
                  <a:cubicBezTo>
                    <a:pt x="151" y="178"/>
                    <a:pt x="152" y="175"/>
                    <a:pt x="151" y="174"/>
                  </a:cubicBezTo>
                  <a:cubicBezTo>
                    <a:pt x="108" y="155"/>
                    <a:pt x="72" y="126"/>
                    <a:pt x="33" y="102"/>
                  </a:cubicBezTo>
                  <a:cubicBezTo>
                    <a:pt x="31" y="101"/>
                    <a:pt x="29" y="103"/>
                    <a:pt x="31" y="104"/>
                  </a:cubicBezTo>
                  <a:cubicBezTo>
                    <a:pt x="63" y="124"/>
                    <a:pt x="98" y="139"/>
                    <a:pt x="129" y="162"/>
                  </a:cubicBezTo>
                  <a:cubicBezTo>
                    <a:pt x="131" y="163"/>
                    <a:pt x="132" y="161"/>
                    <a:pt x="131" y="160"/>
                  </a:cubicBezTo>
                  <a:cubicBezTo>
                    <a:pt x="98" y="127"/>
                    <a:pt x="54" y="106"/>
                    <a:pt x="26" y="68"/>
                  </a:cubicBezTo>
                  <a:cubicBezTo>
                    <a:pt x="25" y="68"/>
                    <a:pt x="24" y="69"/>
                    <a:pt x="24" y="70"/>
                  </a:cubicBezTo>
                  <a:cubicBezTo>
                    <a:pt x="40" y="80"/>
                    <a:pt x="54" y="94"/>
                    <a:pt x="68" y="108"/>
                  </a:cubicBezTo>
                  <a:cubicBezTo>
                    <a:pt x="74" y="113"/>
                    <a:pt x="80" y="119"/>
                    <a:pt x="86" y="125"/>
                  </a:cubicBezTo>
                  <a:cubicBezTo>
                    <a:pt x="92" y="131"/>
                    <a:pt x="98" y="138"/>
                    <a:pt x="100" y="146"/>
                  </a:cubicBezTo>
                  <a:cubicBezTo>
                    <a:pt x="101" y="145"/>
                    <a:pt x="102" y="145"/>
                    <a:pt x="103" y="144"/>
                  </a:cubicBezTo>
                  <a:cubicBezTo>
                    <a:pt x="79" y="117"/>
                    <a:pt x="60" y="85"/>
                    <a:pt x="31" y="62"/>
                  </a:cubicBezTo>
                  <a:cubicBezTo>
                    <a:pt x="30" y="61"/>
                    <a:pt x="28" y="63"/>
                    <a:pt x="29" y="64"/>
                  </a:cubicBezTo>
                  <a:cubicBezTo>
                    <a:pt x="40" y="80"/>
                    <a:pt x="54" y="95"/>
                    <a:pt x="66" y="110"/>
                  </a:cubicBezTo>
                  <a:cubicBezTo>
                    <a:pt x="72" y="117"/>
                    <a:pt x="77" y="124"/>
                    <a:pt x="83" y="131"/>
                  </a:cubicBezTo>
                  <a:cubicBezTo>
                    <a:pt x="89" y="138"/>
                    <a:pt x="95" y="146"/>
                    <a:pt x="98" y="155"/>
                  </a:cubicBezTo>
                  <a:cubicBezTo>
                    <a:pt x="99" y="154"/>
                    <a:pt x="100" y="154"/>
                    <a:pt x="100" y="153"/>
                  </a:cubicBezTo>
                  <a:cubicBezTo>
                    <a:pt x="80" y="125"/>
                    <a:pt x="62" y="94"/>
                    <a:pt x="38" y="67"/>
                  </a:cubicBezTo>
                  <a:cubicBezTo>
                    <a:pt x="37" y="66"/>
                    <a:pt x="35" y="68"/>
                    <a:pt x="36" y="69"/>
                  </a:cubicBezTo>
                  <a:cubicBezTo>
                    <a:pt x="46" y="86"/>
                    <a:pt x="58" y="103"/>
                    <a:pt x="69" y="120"/>
                  </a:cubicBezTo>
                  <a:cubicBezTo>
                    <a:pt x="73" y="126"/>
                    <a:pt x="79" y="132"/>
                    <a:pt x="83" y="139"/>
                  </a:cubicBezTo>
                  <a:cubicBezTo>
                    <a:pt x="88" y="145"/>
                    <a:pt x="93" y="153"/>
                    <a:pt x="94" y="161"/>
                  </a:cubicBezTo>
                  <a:cubicBezTo>
                    <a:pt x="94" y="160"/>
                    <a:pt x="95" y="160"/>
                    <a:pt x="96" y="160"/>
                  </a:cubicBezTo>
                  <a:cubicBezTo>
                    <a:pt x="78" y="148"/>
                    <a:pt x="67" y="130"/>
                    <a:pt x="53" y="116"/>
                  </a:cubicBezTo>
                  <a:cubicBezTo>
                    <a:pt x="46" y="109"/>
                    <a:pt x="40" y="103"/>
                    <a:pt x="34" y="96"/>
                  </a:cubicBezTo>
                  <a:cubicBezTo>
                    <a:pt x="29" y="90"/>
                    <a:pt x="23" y="82"/>
                    <a:pt x="22" y="74"/>
                  </a:cubicBezTo>
                  <a:cubicBezTo>
                    <a:pt x="21" y="75"/>
                    <a:pt x="20" y="75"/>
                    <a:pt x="20" y="76"/>
                  </a:cubicBezTo>
                  <a:cubicBezTo>
                    <a:pt x="29" y="79"/>
                    <a:pt x="37" y="86"/>
                    <a:pt x="43" y="94"/>
                  </a:cubicBezTo>
                  <a:cubicBezTo>
                    <a:pt x="50" y="101"/>
                    <a:pt x="56" y="109"/>
                    <a:pt x="62" y="117"/>
                  </a:cubicBezTo>
                  <a:cubicBezTo>
                    <a:pt x="68" y="123"/>
                    <a:pt x="74" y="130"/>
                    <a:pt x="79" y="136"/>
                  </a:cubicBezTo>
                  <a:cubicBezTo>
                    <a:pt x="85" y="143"/>
                    <a:pt x="91" y="152"/>
                    <a:pt x="89" y="161"/>
                  </a:cubicBezTo>
                  <a:cubicBezTo>
                    <a:pt x="90" y="161"/>
                    <a:pt x="91" y="161"/>
                    <a:pt x="91" y="160"/>
                  </a:cubicBezTo>
                  <a:cubicBezTo>
                    <a:pt x="81" y="157"/>
                    <a:pt x="74" y="148"/>
                    <a:pt x="67" y="140"/>
                  </a:cubicBezTo>
                  <a:cubicBezTo>
                    <a:pt x="61" y="133"/>
                    <a:pt x="55" y="125"/>
                    <a:pt x="49" y="118"/>
                  </a:cubicBezTo>
                  <a:cubicBezTo>
                    <a:pt x="42" y="112"/>
                    <a:pt x="35" y="105"/>
                    <a:pt x="29" y="98"/>
                  </a:cubicBezTo>
                  <a:cubicBezTo>
                    <a:pt x="25" y="92"/>
                    <a:pt x="18" y="83"/>
                    <a:pt x="20" y="75"/>
                  </a:cubicBezTo>
                  <a:cubicBezTo>
                    <a:pt x="20" y="75"/>
                    <a:pt x="19" y="76"/>
                    <a:pt x="18" y="76"/>
                  </a:cubicBezTo>
                  <a:cubicBezTo>
                    <a:pt x="37" y="85"/>
                    <a:pt x="49" y="103"/>
                    <a:pt x="62" y="118"/>
                  </a:cubicBezTo>
                  <a:cubicBezTo>
                    <a:pt x="66" y="125"/>
                    <a:pt x="71" y="131"/>
                    <a:pt x="75" y="137"/>
                  </a:cubicBezTo>
                  <a:cubicBezTo>
                    <a:pt x="79" y="144"/>
                    <a:pt x="84" y="153"/>
                    <a:pt x="81" y="160"/>
                  </a:cubicBezTo>
                  <a:cubicBezTo>
                    <a:pt x="82" y="160"/>
                    <a:pt x="82" y="159"/>
                    <a:pt x="83" y="159"/>
                  </a:cubicBezTo>
                  <a:cubicBezTo>
                    <a:pt x="77" y="158"/>
                    <a:pt x="73" y="152"/>
                    <a:pt x="70" y="148"/>
                  </a:cubicBezTo>
                  <a:cubicBezTo>
                    <a:pt x="66" y="143"/>
                    <a:pt x="62" y="138"/>
                    <a:pt x="57" y="133"/>
                  </a:cubicBezTo>
                  <a:cubicBezTo>
                    <a:pt x="49" y="123"/>
                    <a:pt x="42" y="111"/>
                    <a:pt x="34" y="101"/>
                  </a:cubicBezTo>
                  <a:cubicBezTo>
                    <a:pt x="28" y="94"/>
                    <a:pt x="21" y="86"/>
                    <a:pt x="16" y="78"/>
                  </a:cubicBezTo>
                  <a:cubicBezTo>
                    <a:pt x="12" y="72"/>
                    <a:pt x="5" y="62"/>
                    <a:pt x="8" y="54"/>
                  </a:cubicBezTo>
                  <a:cubicBezTo>
                    <a:pt x="8" y="55"/>
                    <a:pt x="7" y="55"/>
                    <a:pt x="7" y="55"/>
                  </a:cubicBezTo>
                  <a:cubicBezTo>
                    <a:pt x="14" y="55"/>
                    <a:pt x="20" y="60"/>
                    <a:pt x="24" y="65"/>
                  </a:cubicBezTo>
                  <a:cubicBezTo>
                    <a:pt x="30" y="72"/>
                    <a:pt x="34" y="80"/>
                    <a:pt x="37" y="88"/>
                  </a:cubicBezTo>
                  <a:cubicBezTo>
                    <a:pt x="40" y="95"/>
                    <a:pt x="42" y="102"/>
                    <a:pt x="43" y="109"/>
                  </a:cubicBezTo>
                  <a:cubicBezTo>
                    <a:pt x="43" y="111"/>
                    <a:pt x="43" y="113"/>
                    <a:pt x="42" y="115"/>
                  </a:cubicBezTo>
                  <a:cubicBezTo>
                    <a:pt x="41" y="115"/>
                    <a:pt x="39" y="114"/>
                    <a:pt x="38" y="114"/>
                  </a:cubicBezTo>
                  <a:cubicBezTo>
                    <a:pt x="33" y="110"/>
                    <a:pt x="29" y="104"/>
                    <a:pt x="26" y="99"/>
                  </a:cubicBezTo>
                  <a:cubicBezTo>
                    <a:pt x="21" y="90"/>
                    <a:pt x="17" y="82"/>
                    <a:pt x="13" y="73"/>
                  </a:cubicBezTo>
                  <a:cubicBezTo>
                    <a:pt x="10" y="64"/>
                    <a:pt x="7" y="55"/>
                    <a:pt x="5" y="46"/>
                  </a:cubicBezTo>
                  <a:cubicBezTo>
                    <a:pt x="4" y="39"/>
                    <a:pt x="2" y="31"/>
                    <a:pt x="4" y="24"/>
                  </a:cubicBezTo>
                  <a:cubicBezTo>
                    <a:pt x="5" y="20"/>
                    <a:pt x="8" y="17"/>
                    <a:pt x="13" y="19"/>
                  </a:cubicBezTo>
                  <a:cubicBezTo>
                    <a:pt x="19" y="22"/>
                    <a:pt x="24" y="29"/>
                    <a:pt x="28" y="35"/>
                  </a:cubicBezTo>
                  <a:cubicBezTo>
                    <a:pt x="32" y="42"/>
                    <a:pt x="36" y="51"/>
                    <a:pt x="39" y="59"/>
                  </a:cubicBezTo>
                  <a:cubicBezTo>
                    <a:pt x="40" y="64"/>
                    <a:pt x="42" y="72"/>
                    <a:pt x="39" y="77"/>
                  </a:cubicBezTo>
                  <a:cubicBezTo>
                    <a:pt x="35" y="81"/>
                    <a:pt x="31" y="76"/>
                    <a:pt x="28" y="74"/>
                  </a:cubicBezTo>
                  <a:cubicBezTo>
                    <a:pt x="23" y="68"/>
                    <a:pt x="20" y="61"/>
                    <a:pt x="16" y="54"/>
                  </a:cubicBezTo>
                  <a:cubicBezTo>
                    <a:pt x="13" y="47"/>
                    <a:pt x="10" y="39"/>
                    <a:pt x="9" y="31"/>
                  </a:cubicBezTo>
                  <a:cubicBezTo>
                    <a:pt x="8" y="26"/>
                    <a:pt x="7" y="19"/>
                    <a:pt x="10" y="15"/>
                  </a:cubicBezTo>
                  <a:cubicBezTo>
                    <a:pt x="10" y="15"/>
                    <a:pt x="9" y="15"/>
                    <a:pt x="9" y="15"/>
                  </a:cubicBezTo>
                  <a:cubicBezTo>
                    <a:pt x="13" y="19"/>
                    <a:pt x="16" y="24"/>
                    <a:pt x="19" y="28"/>
                  </a:cubicBezTo>
                  <a:cubicBezTo>
                    <a:pt x="22" y="35"/>
                    <a:pt x="24" y="42"/>
                    <a:pt x="26" y="48"/>
                  </a:cubicBezTo>
                  <a:cubicBezTo>
                    <a:pt x="28" y="55"/>
                    <a:pt x="29" y="62"/>
                    <a:pt x="29" y="69"/>
                  </a:cubicBezTo>
                  <a:cubicBezTo>
                    <a:pt x="28" y="75"/>
                    <a:pt x="27" y="81"/>
                    <a:pt x="23" y="84"/>
                  </a:cubicBezTo>
                  <a:cubicBezTo>
                    <a:pt x="24" y="84"/>
                    <a:pt x="24" y="84"/>
                    <a:pt x="25" y="84"/>
                  </a:cubicBezTo>
                  <a:cubicBezTo>
                    <a:pt x="20" y="82"/>
                    <a:pt x="18" y="77"/>
                    <a:pt x="15" y="72"/>
                  </a:cubicBezTo>
                  <a:cubicBezTo>
                    <a:pt x="12" y="66"/>
                    <a:pt x="10" y="59"/>
                    <a:pt x="8" y="52"/>
                  </a:cubicBezTo>
                  <a:cubicBezTo>
                    <a:pt x="7" y="46"/>
                    <a:pt x="6" y="39"/>
                    <a:pt x="6" y="32"/>
                  </a:cubicBezTo>
                  <a:cubicBezTo>
                    <a:pt x="5" y="27"/>
                    <a:pt x="6" y="21"/>
                    <a:pt x="8" y="16"/>
                  </a:cubicBezTo>
                  <a:cubicBezTo>
                    <a:pt x="8" y="17"/>
                    <a:pt x="7" y="17"/>
                    <a:pt x="6" y="17"/>
                  </a:cubicBezTo>
                  <a:cubicBezTo>
                    <a:pt x="11" y="19"/>
                    <a:pt x="14" y="23"/>
                    <a:pt x="16" y="27"/>
                  </a:cubicBezTo>
                  <a:cubicBezTo>
                    <a:pt x="19" y="33"/>
                    <a:pt x="21" y="39"/>
                    <a:pt x="23" y="45"/>
                  </a:cubicBezTo>
                  <a:cubicBezTo>
                    <a:pt x="24" y="51"/>
                    <a:pt x="25" y="57"/>
                    <a:pt x="25" y="63"/>
                  </a:cubicBezTo>
                  <a:cubicBezTo>
                    <a:pt x="25" y="68"/>
                    <a:pt x="25" y="73"/>
                    <a:pt x="22" y="77"/>
                  </a:cubicBezTo>
                  <a:cubicBezTo>
                    <a:pt x="23" y="77"/>
                    <a:pt x="23" y="77"/>
                    <a:pt x="24" y="77"/>
                  </a:cubicBezTo>
                  <a:cubicBezTo>
                    <a:pt x="22" y="75"/>
                    <a:pt x="21" y="72"/>
                    <a:pt x="20" y="70"/>
                  </a:cubicBezTo>
                  <a:cubicBezTo>
                    <a:pt x="18" y="66"/>
                    <a:pt x="17" y="62"/>
                    <a:pt x="16" y="58"/>
                  </a:cubicBezTo>
                  <a:cubicBezTo>
                    <a:pt x="13" y="50"/>
                    <a:pt x="11" y="40"/>
                    <a:pt x="11" y="31"/>
                  </a:cubicBezTo>
                  <a:cubicBezTo>
                    <a:pt x="12" y="27"/>
                    <a:pt x="14" y="18"/>
                    <a:pt x="21" y="21"/>
                  </a:cubicBezTo>
                  <a:cubicBezTo>
                    <a:pt x="23" y="23"/>
                    <a:pt x="25" y="25"/>
                    <a:pt x="26" y="28"/>
                  </a:cubicBezTo>
                  <a:cubicBezTo>
                    <a:pt x="28" y="31"/>
                    <a:pt x="30" y="35"/>
                    <a:pt x="31" y="38"/>
                  </a:cubicBezTo>
                  <a:cubicBezTo>
                    <a:pt x="34" y="49"/>
                    <a:pt x="36" y="59"/>
                    <a:pt x="38" y="70"/>
                  </a:cubicBezTo>
                  <a:cubicBezTo>
                    <a:pt x="39" y="74"/>
                    <a:pt x="40" y="79"/>
                    <a:pt x="41" y="83"/>
                  </a:cubicBezTo>
                  <a:cubicBezTo>
                    <a:pt x="42" y="86"/>
                    <a:pt x="42" y="89"/>
                    <a:pt x="44" y="92"/>
                  </a:cubicBezTo>
                  <a:cubicBezTo>
                    <a:pt x="44" y="93"/>
                    <a:pt x="46" y="93"/>
                    <a:pt x="46" y="91"/>
                  </a:cubicBezTo>
                  <a:cubicBezTo>
                    <a:pt x="48" y="79"/>
                    <a:pt x="46" y="67"/>
                    <a:pt x="44" y="54"/>
                  </a:cubicBezTo>
                  <a:cubicBezTo>
                    <a:pt x="41" y="42"/>
                    <a:pt x="39" y="28"/>
                    <a:pt x="44" y="16"/>
                  </a:cubicBezTo>
                  <a:cubicBezTo>
                    <a:pt x="43" y="16"/>
                    <a:pt x="42" y="16"/>
                    <a:pt x="41" y="16"/>
                  </a:cubicBezTo>
                  <a:cubicBezTo>
                    <a:pt x="51" y="40"/>
                    <a:pt x="48" y="68"/>
                    <a:pt x="48" y="93"/>
                  </a:cubicBezTo>
                  <a:cubicBezTo>
                    <a:pt x="49" y="93"/>
                    <a:pt x="50" y="93"/>
                    <a:pt x="51" y="93"/>
                  </a:cubicBezTo>
                  <a:cubicBezTo>
                    <a:pt x="48" y="64"/>
                    <a:pt x="44" y="36"/>
                    <a:pt x="45" y="8"/>
                  </a:cubicBezTo>
                  <a:cubicBezTo>
                    <a:pt x="44" y="8"/>
                    <a:pt x="43" y="8"/>
                    <a:pt x="42" y="8"/>
                  </a:cubicBezTo>
                  <a:cubicBezTo>
                    <a:pt x="44" y="24"/>
                    <a:pt x="44" y="40"/>
                    <a:pt x="44" y="57"/>
                  </a:cubicBezTo>
                  <a:cubicBezTo>
                    <a:pt x="44" y="63"/>
                    <a:pt x="45" y="70"/>
                    <a:pt x="45" y="76"/>
                  </a:cubicBezTo>
                  <a:cubicBezTo>
                    <a:pt x="45" y="83"/>
                    <a:pt x="46" y="90"/>
                    <a:pt x="43" y="97"/>
                  </a:cubicBezTo>
                  <a:cubicBezTo>
                    <a:pt x="44" y="97"/>
                    <a:pt x="45" y="97"/>
                    <a:pt x="46" y="97"/>
                  </a:cubicBezTo>
                  <a:cubicBezTo>
                    <a:pt x="38" y="85"/>
                    <a:pt x="39" y="69"/>
                    <a:pt x="36" y="56"/>
                  </a:cubicBezTo>
                  <a:cubicBezTo>
                    <a:pt x="34" y="41"/>
                    <a:pt x="29" y="26"/>
                    <a:pt x="32" y="10"/>
                  </a:cubicBezTo>
                  <a:cubicBezTo>
                    <a:pt x="31" y="10"/>
                    <a:pt x="30" y="10"/>
                    <a:pt x="29" y="10"/>
                  </a:cubicBezTo>
                  <a:cubicBezTo>
                    <a:pt x="32" y="23"/>
                    <a:pt x="33" y="36"/>
                    <a:pt x="32" y="49"/>
                  </a:cubicBezTo>
                  <a:cubicBezTo>
                    <a:pt x="32" y="62"/>
                    <a:pt x="31" y="75"/>
                    <a:pt x="27" y="87"/>
                  </a:cubicBezTo>
                  <a:cubicBezTo>
                    <a:pt x="28" y="87"/>
                    <a:pt x="28" y="87"/>
                    <a:pt x="29" y="86"/>
                  </a:cubicBezTo>
                  <a:cubicBezTo>
                    <a:pt x="24" y="84"/>
                    <a:pt x="23" y="76"/>
                    <a:pt x="22" y="71"/>
                  </a:cubicBezTo>
                  <a:cubicBezTo>
                    <a:pt x="21" y="64"/>
                    <a:pt x="21" y="57"/>
                    <a:pt x="20" y="51"/>
                  </a:cubicBezTo>
                  <a:cubicBezTo>
                    <a:pt x="19" y="35"/>
                    <a:pt x="15" y="17"/>
                    <a:pt x="22" y="2"/>
                  </a:cubicBezTo>
                  <a:cubicBezTo>
                    <a:pt x="21" y="2"/>
                    <a:pt x="20" y="2"/>
                    <a:pt x="20" y="2"/>
                  </a:cubicBezTo>
                  <a:cubicBezTo>
                    <a:pt x="24" y="4"/>
                    <a:pt x="26" y="11"/>
                    <a:pt x="27" y="15"/>
                  </a:cubicBezTo>
                  <a:cubicBezTo>
                    <a:pt x="28" y="23"/>
                    <a:pt x="29" y="31"/>
                    <a:pt x="29" y="39"/>
                  </a:cubicBezTo>
                  <a:cubicBezTo>
                    <a:pt x="29" y="47"/>
                    <a:pt x="29" y="56"/>
                    <a:pt x="28" y="64"/>
                  </a:cubicBezTo>
                  <a:cubicBezTo>
                    <a:pt x="27" y="69"/>
                    <a:pt x="27" y="76"/>
                    <a:pt x="23" y="79"/>
                  </a:cubicBezTo>
                  <a:cubicBezTo>
                    <a:pt x="24" y="79"/>
                    <a:pt x="25" y="79"/>
                    <a:pt x="25" y="79"/>
                  </a:cubicBezTo>
                  <a:cubicBezTo>
                    <a:pt x="16" y="72"/>
                    <a:pt x="15" y="59"/>
                    <a:pt x="16" y="48"/>
                  </a:cubicBezTo>
                  <a:cubicBezTo>
                    <a:pt x="17" y="37"/>
                    <a:pt x="20" y="25"/>
                    <a:pt x="26" y="16"/>
                  </a:cubicBezTo>
                  <a:cubicBezTo>
                    <a:pt x="27" y="15"/>
                    <a:pt x="25" y="13"/>
                    <a:pt x="24" y="1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7" name="Freeform 53"/>
            <p:cNvSpPr>
              <a:spLocks noChangeArrowheads="1"/>
            </p:cNvSpPr>
            <p:nvPr/>
          </p:nvSpPr>
          <p:spPr bwMode="auto">
            <a:xfrm>
              <a:off x="3565" y="2319"/>
              <a:ext cx="522" cy="421"/>
            </a:xfrm>
            <a:custGeom>
              <a:avLst/>
              <a:gdLst>
                <a:gd name="T0" fmla="*/ 1977785 w 270"/>
                <a:gd name="T1" fmla="*/ 1485489 h 218"/>
                <a:gd name="T2" fmla="*/ 1955184 w 270"/>
                <a:gd name="T3" fmla="*/ 1846419 h 218"/>
                <a:gd name="T4" fmla="*/ 2632117 w 270"/>
                <a:gd name="T5" fmla="*/ 1467631 h 218"/>
                <a:gd name="T6" fmla="*/ 2467935 w 270"/>
                <a:gd name="T7" fmla="*/ 1002689 h 218"/>
                <a:gd name="T8" fmla="*/ 2220101 w 270"/>
                <a:gd name="T9" fmla="*/ 1401808 h 218"/>
                <a:gd name="T10" fmla="*/ 2372525 w 270"/>
                <a:gd name="T11" fmla="*/ 1294739 h 218"/>
                <a:gd name="T12" fmla="*/ 2413318 w 270"/>
                <a:gd name="T13" fmla="*/ 1834789 h 218"/>
                <a:gd name="T14" fmla="*/ 2547636 w 270"/>
                <a:gd name="T15" fmla="*/ 670435 h 218"/>
                <a:gd name="T16" fmla="*/ 2641873 w 270"/>
                <a:gd name="T17" fmla="*/ 1100994 h 218"/>
                <a:gd name="T18" fmla="*/ 2752156 w 270"/>
                <a:gd name="T19" fmla="*/ 1054819 h 218"/>
                <a:gd name="T20" fmla="*/ 2241193 w 270"/>
                <a:gd name="T21" fmla="*/ 774783 h 218"/>
                <a:gd name="T22" fmla="*/ 2018796 w 270"/>
                <a:gd name="T23" fmla="*/ 419252 h 218"/>
                <a:gd name="T24" fmla="*/ 2345781 w 270"/>
                <a:gd name="T25" fmla="*/ 592563 h 218"/>
                <a:gd name="T26" fmla="*/ 2366881 w 270"/>
                <a:gd name="T27" fmla="*/ 451725 h 218"/>
                <a:gd name="T28" fmla="*/ 2588422 w 270"/>
                <a:gd name="T29" fmla="*/ 623887 h 218"/>
                <a:gd name="T30" fmla="*/ 2535884 w 270"/>
                <a:gd name="T31" fmla="*/ 352736 h 218"/>
                <a:gd name="T32" fmla="*/ 2270965 w 270"/>
                <a:gd name="T33" fmla="*/ 312289 h 218"/>
                <a:gd name="T34" fmla="*/ 2018796 w 270"/>
                <a:gd name="T35" fmla="*/ 291346 h 218"/>
                <a:gd name="T36" fmla="*/ 2062716 w 270"/>
                <a:gd name="T37" fmla="*/ 78119 h 218"/>
                <a:gd name="T38" fmla="*/ 2525003 w 270"/>
                <a:gd name="T39" fmla="*/ 1194035 h 218"/>
                <a:gd name="T40" fmla="*/ 2028391 w 270"/>
                <a:gd name="T41" fmla="*/ 1485489 h 218"/>
                <a:gd name="T42" fmla="*/ 2150553 w 270"/>
                <a:gd name="T43" fmla="*/ 1227294 h 218"/>
                <a:gd name="T44" fmla="*/ 1530632 w 270"/>
                <a:gd name="T45" fmla="*/ 1936386 h 218"/>
                <a:gd name="T46" fmla="*/ 1049168 w 270"/>
                <a:gd name="T47" fmla="*/ 1776579 h 218"/>
                <a:gd name="T48" fmla="*/ 558824 w 270"/>
                <a:gd name="T49" fmla="*/ 1595345 h 218"/>
                <a:gd name="T50" fmla="*/ 1311664 w 270"/>
                <a:gd name="T51" fmla="*/ 2048576 h 218"/>
                <a:gd name="T52" fmla="*/ 2088760 w 270"/>
                <a:gd name="T53" fmla="*/ 2069536 h 218"/>
                <a:gd name="T54" fmla="*/ 1682276 w 270"/>
                <a:gd name="T55" fmla="*/ 2057912 h 218"/>
                <a:gd name="T56" fmla="*/ 1627436 w 270"/>
                <a:gd name="T57" fmla="*/ 2098388 h 218"/>
                <a:gd name="T58" fmla="*/ 853470 w 270"/>
                <a:gd name="T59" fmla="*/ 1854291 h 218"/>
                <a:gd name="T60" fmla="*/ 876191 w 270"/>
                <a:gd name="T61" fmla="*/ 1823971 h 218"/>
                <a:gd name="T62" fmla="*/ 2162244 w 270"/>
                <a:gd name="T63" fmla="*/ 1985749 h 218"/>
                <a:gd name="T64" fmla="*/ 581435 w 270"/>
                <a:gd name="T65" fmla="*/ 1528736 h 218"/>
                <a:gd name="T66" fmla="*/ 394624 w 270"/>
                <a:gd name="T67" fmla="*/ 1387585 h 218"/>
                <a:gd name="T68" fmla="*/ 1486724 w 270"/>
                <a:gd name="T69" fmla="*/ 1936386 h 218"/>
                <a:gd name="T70" fmla="*/ 2270965 w 270"/>
                <a:gd name="T71" fmla="*/ 1563602 h 218"/>
                <a:gd name="T72" fmla="*/ 2568735 w 270"/>
                <a:gd name="T73" fmla="*/ 971040 h 218"/>
                <a:gd name="T74" fmla="*/ 2141230 w 270"/>
                <a:gd name="T75" fmla="*/ 1334875 h 218"/>
                <a:gd name="T76" fmla="*/ 2314732 w 270"/>
                <a:gd name="T77" fmla="*/ 881744 h 218"/>
                <a:gd name="T78" fmla="*/ 1955184 w 270"/>
                <a:gd name="T79" fmla="*/ 291346 h 218"/>
                <a:gd name="T80" fmla="*/ 1943487 w 270"/>
                <a:gd name="T81" fmla="*/ 441716 h 218"/>
                <a:gd name="T82" fmla="*/ 2182242 w 270"/>
                <a:gd name="T83" fmla="*/ 474125 h 218"/>
                <a:gd name="T84" fmla="*/ 2260892 w 270"/>
                <a:gd name="T85" fmla="*/ 333291 h 218"/>
                <a:gd name="T86" fmla="*/ 2509148 w 270"/>
                <a:gd name="T87" fmla="*/ 363549 h 218"/>
                <a:gd name="T88" fmla="*/ 2557036 w 270"/>
                <a:gd name="T89" fmla="*/ 635511 h 218"/>
                <a:gd name="T90" fmla="*/ 2334869 w 270"/>
                <a:gd name="T91" fmla="*/ 451725 h 218"/>
                <a:gd name="T92" fmla="*/ 2118520 w 270"/>
                <a:gd name="T93" fmla="*/ 333291 h 218"/>
                <a:gd name="T94" fmla="*/ 2009907 w 270"/>
                <a:gd name="T95" fmla="*/ 411294 h 218"/>
                <a:gd name="T96" fmla="*/ 2241193 w 270"/>
                <a:gd name="T97" fmla="*/ 774783 h 218"/>
                <a:gd name="T98" fmla="*/ 2740403 w 270"/>
                <a:gd name="T99" fmla="*/ 1054819 h 218"/>
                <a:gd name="T100" fmla="*/ 2673315 w 270"/>
                <a:gd name="T101" fmla="*/ 1100994 h 218"/>
                <a:gd name="T102" fmla="*/ 2519329 w 270"/>
                <a:gd name="T103" fmla="*/ 658795 h 218"/>
                <a:gd name="T104" fmla="*/ 2393513 w 270"/>
                <a:gd name="T105" fmla="*/ 1834789 h 218"/>
                <a:gd name="T106" fmla="*/ 2314732 w 270"/>
                <a:gd name="T107" fmla="*/ 1545547 h 218"/>
                <a:gd name="T108" fmla="*/ 2129540 w 270"/>
                <a:gd name="T109" fmla="*/ 1584439 h 218"/>
                <a:gd name="T110" fmla="*/ 2366881 w 270"/>
                <a:gd name="T111" fmla="*/ 1947988 h 218"/>
                <a:gd name="T112" fmla="*/ 2632117 w 270"/>
                <a:gd name="T113" fmla="*/ 1456013 h 218"/>
                <a:gd name="T114" fmla="*/ 1966094 w 270"/>
                <a:gd name="T115" fmla="*/ 1864418 h 218"/>
                <a:gd name="T116" fmla="*/ 2281996 w 270"/>
                <a:gd name="T117" fmla="*/ 1100994 h 218"/>
                <a:gd name="T118" fmla="*/ 1734747 w 270"/>
                <a:gd name="T119" fmla="*/ 1624931 h 2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70" h="218">
                  <a:moveTo>
                    <a:pt x="171" y="165"/>
                  </a:moveTo>
                  <a:cubicBezTo>
                    <a:pt x="185" y="159"/>
                    <a:pt x="198" y="148"/>
                    <a:pt x="213" y="147"/>
                  </a:cubicBezTo>
                  <a:cubicBezTo>
                    <a:pt x="213" y="146"/>
                    <a:pt x="212" y="146"/>
                    <a:pt x="211" y="145"/>
                  </a:cubicBezTo>
                  <a:cubicBezTo>
                    <a:pt x="212" y="157"/>
                    <a:pt x="197" y="164"/>
                    <a:pt x="188" y="167"/>
                  </a:cubicBezTo>
                  <a:cubicBezTo>
                    <a:pt x="182" y="170"/>
                    <a:pt x="176" y="171"/>
                    <a:pt x="169" y="171"/>
                  </a:cubicBezTo>
                  <a:cubicBezTo>
                    <a:pt x="164" y="171"/>
                    <a:pt x="158" y="171"/>
                    <a:pt x="154" y="168"/>
                  </a:cubicBezTo>
                  <a:cubicBezTo>
                    <a:pt x="154" y="168"/>
                    <a:pt x="154" y="169"/>
                    <a:pt x="154" y="169"/>
                  </a:cubicBezTo>
                  <a:cubicBezTo>
                    <a:pt x="155" y="163"/>
                    <a:pt x="164" y="159"/>
                    <a:pt x="169" y="157"/>
                  </a:cubicBezTo>
                  <a:cubicBezTo>
                    <a:pt x="177" y="153"/>
                    <a:pt x="186" y="151"/>
                    <a:pt x="194" y="148"/>
                  </a:cubicBezTo>
                  <a:cubicBezTo>
                    <a:pt x="202" y="145"/>
                    <a:pt x="208" y="142"/>
                    <a:pt x="214" y="136"/>
                  </a:cubicBezTo>
                  <a:cubicBezTo>
                    <a:pt x="222" y="129"/>
                    <a:pt x="227" y="120"/>
                    <a:pt x="226" y="110"/>
                  </a:cubicBezTo>
                  <a:cubicBezTo>
                    <a:pt x="226" y="109"/>
                    <a:pt x="225" y="108"/>
                    <a:pt x="224" y="109"/>
                  </a:cubicBezTo>
                  <a:cubicBezTo>
                    <a:pt x="208" y="133"/>
                    <a:pt x="199" y="168"/>
                    <a:pt x="169" y="179"/>
                  </a:cubicBezTo>
                  <a:cubicBezTo>
                    <a:pt x="170" y="180"/>
                    <a:pt x="170" y="180"/>
                    <a:pt x="170" y="181"/>
                  </a:cubicBezTo>
                  <a:cubicBezTo>
                    <a:pt x="198" y="164"/>
                    <a:pt x="249" y="150"/>
                    <a:pt x="246" y="108"/>
                  </a:cubicBezTo>
                  <a:cubicBezTo>
                    <a:pt x="246" y="107"/>
                    <a:pt x="245" y="107"/>
                    <a:pt x="244" y="107"/>
                  </a:cubicBezTo>
                  <a:cubicBezTo>
                    <a:pt x="232" y="117"/>
                    <a:pt x="228" y="134"/>
                    <a:pt x="222" y="148"/>
                  </a:cubicBezTo>
                  <a:cubicBezTo>
                    <a:pt x="216" y="162"/>
                    <a:pt x="208" y="179"/>
                    <a:pt x="192" y="184"/>
                  </a:cubicBezTo>
                  <a:cubicBezTo>
                    <a:pt x="192" y="184"/>
                    <a:pt x="193" y="185"/>
                    <a:pt x="194" y="185"/>
                  </a:cubicBezTo>
                  <a:cubicBezTo>
                    <a:pt x="208" y="160"/>
                    <a:pt x="246" y="149"/>
                    <a:pt x="249" y="117"/>
                  </a:cubicBezTo>
                  <a:cubicBezTo>
                    <a:pt x="249" y="115"/>
                    <a:pt x="247" y="115"/>
                    <a:pt x="246" y="116"/>
                  </a:cubicBezTo>
                  <a:cubicBezTo>
                    <a:pt x="242" y="129"/>
                    <a:pt x="239" y="142"/>
                    <a:pt x="233" y="154"/>
                  </a:cubicBezTo>
                  <a:cubicBezTo>
                    <a:pt x="228" y="167"/>
                    <a:pt x="221" y="179"/>
                    <a:pt x="209" y="187"/>
                  </a:cubicBezTo>
                  <a:cubicBezTo>
                    <a:pt x="209" y="187"/>
                    <a:pt x="210" y="188"/>
                    <a:pt x="211" y="188"/>
                  </a:cubicBezTo>
                  <a:cubicBezTo>
                    <a:pt x="218" y="180"/>
                    <a:pt x="225" y="173"/>
                    <a:pt x="234" y="166"/>
                  </a:cubicBezTo>
                  <a:cubicBezTo>
                    <a:pt x="242" y="159"/>
                    <a:pt x="250" y="153"/>
                    <a:pt x="259" y="147"/>
                  </a:cubicBezTo>
                  <a:cubicBezTo>
                    <a:pt x="259" y="147"/>
                    <a:pt x="258" y="146"/>
                    <a:pt x="258" y="146"/>
                  </a:cubicBezTo>
                  <a:cubicBezTo>
                    <a:pt x="255" y="166"/>
                    <a:pt x="240" y="184"/>
                    <a:pt x="223" y="195"/>
                  </a:cubicBezTo>
                  <a:cubicBezTo>
                    <a:pt x="224" y="196"/>
                    <a:pt x="225" y="196"/>
                    <a:pt x="226" y="197"/>
                  </a:cubicBezTo>
                  <a:cubicBezTo>
                    <a:pt x="236" y="178"/>
                    <a:pt x="258" y="164"/>
                    <a:pt x="258" y="141"/>
                  </a:cubicBezTo>
                  <a:cubicBezTo>
                    <a:pt x="258" y="140"/>
                    <a:pt x="256" y="140"/>
                    <a:pt x="255" y="141"/>
                  </a:cubicBezTo>
                  <a:cubicBezTo>
                    <a:pt x="249" y="147"/>
                    <a:pt x="247" y="156"/>
                    <a:pt x="244" y="164"/>
                  </a:cubicBezTo>
                  <a:cubicBezTo>
                    <a:pt x="240" y="174"/>
                    <a:pt x="235" y="184"/>
                    <a:pt x="231" y="195"/>
                  </a:cubicBezTo>
                  <a:cubicBezTo>
                    <a:pt x="231" y="196"/>
                    <a:pt x="233" y="197"/>
                    <a:pt x="234" y="196"/>
                  </a:cubicBezTo>
                  <a:cubicBezTo>
                    <a:pt x="244" y="182"/>
                    <a:pt x="250" y="165"/>
                    <a:pt x="252" y="148"/>
                  </a:cubicBezTo>
                  <a:cubicBezTo>
                    <a:pt x="255" y="132"/>
                    <a:pt x="253" y="113"/>
                    <a:pt x="242" y="100"/>
                  </a:cubicBezTo>
                  <a:cubicBezTo>
                    <a:pt x="241" y="99"/>
                    <a:pt x="240" y="99"/>
                    <a:pt x="240" y="100"/>
                  </a:cubicBezTo>
                  <a:cubicBezTo>
                    <a:pt x="238" y="104"/>
                    <a:pt x="238" y="109"/>
                    <a:pt x="237" y="113"/>
                  </a:cubicBezTo>
                  <a:cubicBezTo>
                    <a:pt x="236" y="121"/>
                    <a:pt x="235" y="129"/>
                    <a:pt x="233" y="136"/>
                  </a:cubicBezTo>
                  <a:cubicBezTo>
                    <a:pt x="232" y="145"/>
                    <a:pt x="230" y="154"/>
                    <a:pt x="228" y="163"/>
                  </a:cubicBezTo>
                  <a:cubicBezTo>
                    <a:pt x="226" y="170"/>
                    <a:pt x="224" y="177"/>
                    <a:pt x="220" y="183"/>
                  </a:cubicBezTo>
                  <a:cubicBezTo>
                    <a:pt x="217" y="187"/>
                    <a:pt x="213" y="190"/>
                    <a:pt x="209" y="187"/>
                  </a:cubicBezTo>
                  <a:cubicBezTo>
                    <a:pt x="206" y="186"/>
                    <a:pt x="206" y="182"/>
                    <a:pt x="206" y="179"/>
                  </a:cubicBezTo>
                  <a:cubicBezTo>
                    <a:pt x="206" y="175"/>
                    <a:pt x="208" y="170"/>
                    <a:pt x="209" y="166"/>
                  </a:cubicBezTo>
                  <a:cubicBezTo>
                    <a:pt x="212" y="157"/>
                    <a:pt x="215" y="149"/>
                    <a:pt x="218" y="140"/>
                  </a:cubicBezTo>
                  <a:cubicBezTo>
                    <a:pt x="220" y="135"/>
                    <a:pt x="221" y="128"/>
                    <a:pt x="223" y="122"/>
                  </a:cubicBezTo>
                  <a:cubicBezTo>
                    <a:pt x="224" y="114"/>
                    <a:pt x="225" y="105"/>
                    <a:pt x="226" y="97"/>
                  </a:cubicBezTo>
                  <a:cubicBezTo>
                    <a:pt x="226" y="92"/>
                    <a:pt x="225" y="87"/>
                    <a:pt x="225" y="82"/>
                  </a:cubicBezTo>
                  <a:cubicBezTo>
                    <a:pt x="225" y="80"/>
                    <a:pt x="223" y="80"/>
                    <a:pt x="222" y="81"/>
                  </a:cubicBezTo>
                  <a:cubicBezTo>
                    <a:pt x="214" y="95"/>
                    <a:pt x="216" y="113"/>
                    <a:pt x="215" y="129"/>
                  </a:cubicBezTo>
                  <a:cubicBezTo>
                    <a:pt x="214" y="145"/>
                    <a:pt x="208" y="164"/>
                    <a:pt x="214" y="180"/>
                  </a:cubicBezTo>
                  <a:cubicBezTo>
                    <a:pt x="215" y="181"/>
                    <a:pt x="216" y="182"/>
                    <a:pt x="217" y="181"/>
                  </a:cubicBezTo>
                  <a:cubicBezTo>
                    <a:pt x="224" y="176"/>
                    <a:pt x="227" y="167"/>
                    <a:pt x="229" y="158"/>
                  </a:cubicBezTo>
                  <a:cubicBezTo>
                    <a:pt x="231" y="149"/>
                    <a:pt x="232" y="139"/>
                    <a:pt x="233" y="129"/>
                  </a:cubicBezTo>
                  <a:cubicBezTo>
                    <a:pt x="234" y="120"/>
                    <a:pt x="234" y="112"/>
                    <a:pt x="234" y="103"/>
                  </a:cubicBezTo>
                  <a:cubicBezTo>
                    <a:pt x="234" y="99"/>
                    <a:pt x="234" y="93"/>
                    <a:pt x="235" y="89"/>
                  </a:cubicBezTo>
                  <a:cubicBezTo>
                    <a:pt x="235" y="85"/>
                    <a:pt x="236" y="80"/>
                    <a:pt x="239" y="77"/>
                  </a:cubicBezTo>
                  <a:cubicBezTo>
                    <a:pt x="238" y="77"/>
                    <a:pt x="237" y="77"/>
                    <a:pt x="237" y="77"/>
                  </a:cubicBezTo>
                  <a:cubicBezTo>
                    <a:pt x="242" y="84"/>
                    <a:pt x="244" y="92"/>
                    <a:pt x="246" y="100"/>
                  </a:cubicBezTo>
                  <a:cubicBezTo>
                    <a:pt x="248" y="109"/>
                    <a:pt x="248" y="119"/>
                    <a:pt x="248" y="129"/>
                  </a:cubicBezTo>
                  <a:cubicBezTo>
                    <a:pt x="248" y="139"/>
                    <a:pt x="246" y="149"/>
                    <a:pt x="244" y="159"/>
                  </a:cubicBezTo>
                  <a:cubicBezTo>
                    <a:pt x="242" y="167"/>
                    <a:pt x="239" y="175"/>
                    <a:pt x="235" y="182"/>
                  </a:cubicBezTo>
                  <a:cubicBezTo>
                    <a:pt x="236" y="182"/>
                    <a:pt x="236" y="183"/>
                    <a:pt x="237" y="183"/>
                  </a:cubicBezTo>
                  <a:cubicBezTo>
                    <a:pt x="233" y="166"/>
                    <a:pt x="240" y="149"/>
                    <a:pt x="243" y="132"/>
                  </a:cubicBezTo>
                  <a:cubicBezTo>
                    <a:pt x="245" y="113"/>
                    <a:pt x="244" y="94"/>
                    <a:pt x="245" y="76"/>
                  </a:cubicBezTo>
                  <a:cubicBezTo>
                    <a:pt x="244" y="76"/>
                    <a:pt x="243" y="76"/>
                    <a:pt x="242" y="76"/>
                  </a:cubicBezTo>
                  <a:cubicBezTo>
                    <a:pt x="246" y="106"/>
                    <a:pt x="250" y="138"/>
                    <a:pt x="247" y="169"/>
                  </a:cubicBezTo>
                  <a:cubicBezTo>
                    <a:pt x="248" y="169"/>
                    <a:pt x="249" y="169"/>
                    <a:pt x="250" y="169"/>
                  </a:cubicBezTo>
                  <a:cubicBezTo>
                    <a:pt x="248" y="158"/>
                    <a:pt x="249" y="147"/>
                    <a:pt x="250" y="136"/>
                  </a:cubicBezTo>
                  <a:cubicBezTo>
                    <a:pt x="250" y="127"/>
                    <a:pt x="251" y="117"/>
                    <a:pt x="250" y="108"/>
                  </a:cubicBezTo>
                  <a:cubicBezTo>
                    <a:pt x="250" y="101"/>
                    <a:pt x="248" y="94"/>
                    <a:pt x="248" y="87"/>
                  </a:cubicBezTo>
                  <a:cubicBezTo>
                    <a:pt x="247" y="81"/>
                    <a:pt x="246" y="72"/>
                    <a:pt x="250" y="67"/>
                  </a:cubicBezTo>
                  <a:cubicBezTo>
                    <a:pt x="249" y="67"/>
                    <a:pt x="248" y="67"/>
                    <a:pt x="247" y="67"/>
                  </a:cubicBezTo>
                  <a:cubicBezTo>
                    <a:pt x="252" y="79"/>
                    <a:pt x="252" y="93"/>
                    <a:pt x="253" y="106"/>
                  </a:cubicBezTo>
                  <a:cubicBezTo>
                    <a:pt x="253" y="121"/>
                    <a:pt x="256" y="136"/>
                    <a:pt x="254" y="152"/>
                  </a:cubicBezTo>
                  <a:cubicBezTo>
                    <a:pt x="255" y="152"/>
                    <a:pt x="256" y="152"/>
                    <a:pt x="257" y="152"/>
                  </a:cubicBezTo>
                  <a:cubicBezTo>
                    <a:pt x="254" y="136"/>
                    <a:pt x="254" y="121"/>
                    <a:pt x="253" y="106"/>
                  </a:cubicBezTo>
                  <a:cubicBezTo>
                    <a:pt x="253" y="101"/>
                    <a:pt x="252" y="95"/>
                    <a:pt x="252" y="90"/>
                  </a:cubicBezTo>
                  <a:cubicBezTo>
                    <a:pt x="251" y="85"/>
                    <a:pt x="251" y="78"/>
                    <a:pt x="254" y="74"/>
                  </a:cubicBezTo>
                  <a:cubicBezTo>
                    <a:pt x="253" y="74"/>
                    <a:pt x="252" y="73"/>
                    <a:pt x="251" y="73"/>
                  </a:cubicBezTo>
                  <a:cubicBezTo>
                    <a:pt x="257" y="85"/>
                    <a:pt x="258" y="97"/>
                    <a:pt x="259" y="110"/>
                  </a:cubicBezTo>
                  <a:cubicBezTo>
                    <a:pt x="260" y="123"/>
                    <a:pt x="260" y="136"/>
                    <a:pt x="260" y="149"/>
                  </a:cubicBezTo>
                  <a:cubicBezTo>
                    <a:pt x="260" y="150"/>
                    <a:pt x="262" y="151"/>
                    <a:pt x="262" y="150"/>
                  </a:cubicBezTo>
                  <a:cubicBezTo>
                    <a:pt x="270" y="126"/>
                    <a:pt x="265" y="101"/>
                    <a:pt x="259" y="77"/>
                  </a:cubicBezTo>
                  <a:cubicBezTo>
                    <a:pt x="258" y="77"/>
                    <a:pt x="257" y="78"/>
                    <a:pt x="257" y="78"/>
                  </a:cubicBezTo>
                  <a:cubicBezTo>
                    <a:pt x="262" y="90"/>
                    <a:pt x="261" y="104"/>
                    <a:pt x="260" y="117"/>
                  </a:cubicBezTo>
                  <a:cubicBezTo>
                    <a:pt x="259" y="130"/>
                    <a:pt x="256" y="143"/>
                    <a:pt x="258" y="156"/>
                  </a:cubicBezTo>
                  <a:cubicBezTo>
                    <a:pt x="258" y="157"/>
                    <a:pt x="260" y="157"/>
                    <a:pt x="260" y="156"/>
                  </a:cubicBezTo>
                  <a:cubicBezTo>
                    <a:pt x="265" y="150"/>
                    <a:pt x="265" y="142"/>
                    <a:pt x="265" y="134"/>
                  </a:cubicBezTo>
                  <a:cubicBezTo>
                    <a:pt x="266" y="124"/>
                    <a:pt x="269" y="115"/>
                    <a:pt x="270" y="105"/>
                  </a:cubicBezTo>
                  <a:cubicBezTo>
                    <a:pt x="270" y="103"/>
                    <a:pt x="268" y="102"/>
                    <a:pt x="267" y="104"/>
                  </a:cubicBezTo>
                  <a:cubicBezTo>
                    <a:pt x="255" y="131"/>
                    <a:pt x="254" y="162"/>
                    <a:pt x="235" y="185"/>
                  </a:cubicBezTo>
                  <a:cubicBezTo>
                    <a:pt x="236" y="186"/>
                    <a:pt x="236" y="186"/>
                    <a:pt x="237" y="186"/>
                  </a:cubicBezTo>
                  <a:cubicBezTo>
                    <a:pt x="244" y="172"/>
                    <a:pt x="252" y="159"/>
                    <a:pt x="257" y="144"/>
                  </a:cubicBezTo>
                  <a:cubicBezTo>
                    <a:pt x="256" y="144"/>
                    <a:pt x="255" y="144"/>
                    <a:pt x="254" y="143"/>
                  </a:cubicBezTo>
                  <a:cubicBezTo>
                    <a:pt x="253" y="159"/>
                    <a:pt x="250" y="176"/>
                    <a:pt x="241" y="190"/>
                  </a:cubicBezTo>
                  <a:cubicBezTo>
                    <a:pt x="242" y="190"/>
                    <a:pt x="242" y="191"/>
                    <a:pt x="243" y="191"/>
                  </a:cubicBezTo>
                  <a:cubicBezTo>
                    <a:pt x="251" y="173"/>
                    <a:pt x="248" y="153"/>
                    <a:pt x="243" y="134"/>
                  </a:cubicBezTo>
                  <a:cubicBezTo>
                    <a:pt x="237" y="114"/>
                    <a:pt x="227" y="96"/>
                    <a:pt x="220" y="77"/>
                  </a:cubicBezTo>
                  <a:cubicBezTo>
                    <a:pt x="220" y="75"/>
                    <a:pt x="217" y="76"/>
                    <a:pt x="218" y="78"/>
                  </a:cubicBezTo>
                  <a:cubicBezTo>
                    <a:pt x="225" y="99"/>
                    <a:pt x="221" y="121"/>
                    <a:pt x="223" y="142"/>
                  </a:cubicBezTo>
                  <a:cubicBezTo>
                    <a:pt x="223" y="144"/>
                    <a:pt x="225" y="144"/>
                    <a:pt x="225" y="142"/>
                  </a:cubicBezTo>
                  <a:cubicBezTo>
                    <a:pt x="229" y="109"/>
                    <a:pt x="222" y="75"/>
                    <a:pt x="207" y="44"/>
                  </a:cubicBezTo>
                  <a:cubicBezTo>
                    <a:pt x="206" y="45"/>
                    <a:pt x="206" y="45"/>
                    <a:pt x="205" y="46"/>
                  </a:cubicBezTo>
                  <a:cubicBezTo>
                    <a:pt x="220" y="63"/>
                    <a:pt x="216" y="89"/>
                    <a:pt x="232" y="106"/>
                  </a:cubicBezTo>
                  <a:cubicBezTo>
                    <a:pt x="233" y="107"/>
                    <a:pt x="235" y="106"/>
                    <a:pt x="235" y="105"/>
                  </a:cubicBezTo>
                  <a:cubicBezTo>
                    <a:pt x="234" y="93"/>
                    <a:pt x="227" y="82"/>
                    <a:pt x="220" y="73"/>
                  </a:cubicBezTo>
                  <a:cubicBezTo>
                    <a:pt x="212" y="62"/>
                    <a:pt x="203" y="53"/>
                    <a:pt x="198" y="42"/>
                  </a:cubicBezTo>
                  <a:cubicBezTo>
                    <a:pt x="197" y="42"/>
                    <a:pt x="196" y="43"/>
                    <a:pt x="196" y="43"/>
                  </a:cubicBezTo>
                  <a:cubicBezTo>
                    <a:pt x="206" y="50"/>
                    <a:pt x="213" y="60"/>
                    <a:pt x="221" y="69"/>
                  </a:cubicBezTo>
                  <a:cubicBezTo>
                    <a:pt x="228" y="79"/>
                    <a:pt x="235" y="90"/>
                    <a:pt x="242" y="100"/>
                  </a:cubicBezTo>
                  <a:cubicBezTo>
                    <a:pt x="243" y="101"/>
                    <a:pt x="245" y="100"/>
                    <a:pt x="244" y="99"/>
                  </a:cubicBezTo>
                  <a:cubicBezTo>
                    <a:pt x="237" y="76"/>
                    <a:pt x="220" y="59"/>
                    <a:pt x="208" y="39"/>
                  </a:cubicBezTo>
                  <a:cubicBezTo>
                    <a:pt x="207" y="39"/>
                    <a:pt x="206" y="40"/>
                    <a:pt x="206" y="40"/>
                  </a:cubicBezTo>
                  <a:cubicBezTo>
                    <a:pt x="220" y="55"/>
                    <a:pt x="225" y="77"/>
                    <a:pt x="241" y="90"/>
                  </a:cubicBezTo>
                  <a:cubicBezTo>
                    <a:pt x="242" y="91"/>
                    <a:pt x="243" y="90"/>
                    <a:pt x="243" y="89"/>
                  </a:cubicBezTo>
                  <a:cubicBezTo>
                    <a:pt x="241" y="78"/>
                    <a:pt x="236" y="68"/>
                    <a:pt x="230" y="59"/>
                  </a:cubicBezTo>
                  <a:cubicBezTo>
                    <a:pt x="224" y="49"/>
                    <a:pt x="217" y="40"/>
                    <a:pt x="210" y="31"/>
                  </a:cubicBezTo>
                  <a:cubicBezTo>
                    <a:pt x="209" y="32"/>
                    <a:pt x="208" y="32"/>
                    <a:pt x="208" y="33"/>
                  </a:cubicBezTo>
                  <a:cubicBezTo>
                    <a:pt x="223" y="45"/>
                    <a:pt x="228" y="64"/>
                    <a:pt x="241" y="77"/>
                  </a:cubicBezTo>
                  <a:cubicBezTo>
                    <a:pt x="242" y="78"/>
                    <a:pt x="244" y="77"/>
                    <a:pt x="244" y="76"/>
                  </a:cubicBezTo>
                  <a:cubicBezTo>
                    <a:pt x="239" y="56"/>
                    <a:pt x="222" y="42"/>
                    <a:pt x="212" y="25"/>
                  </a:cubicBezTo>
                  <a:cubicBezTo>
                    <a:pt x="211" y="25"/>
                    <a:pt x="210" y="25"/>
                    <a:pt x="210" y="26"/>
                  </a:cubicBezTo>
                  <a:cubicBezTo>
                    <a:pt x="219" y="42"/>
                    <a:pt x="229" y="58"/>
                    <a:pt x="242" y="72"/>
                  </a:cubicBezTo>
                  <a:cubicBezTo>
                    <a:pt x="243" y="73"/>
                    <a:pt x="245" y="72"/>
                    <a:pt x="244" y="71"/>
                  </a:cubicBezTo>
                  <a:cubicBezTo>
                    <a:pt x="242" y="62"/>
                    <a:pt x="237" y="53"/>
                    <a:pt x="232" y="45"/>
                  </a:cubicBezTo>
                  <a:cubicBezTo>
                    <a:pt x="227" y="36"/>
                    <a:pt x="221" y="28"/>
                    <a:pt x="216" y="20"/>
                  </a:cubicBezTo>
                  <a:cubicBezTo>
                    <a:pt x="215" y="18"/>
                    <a:pt x="212" y="20"/>
                    <a:pt x="213" y="21"/>
                  </a:cubicBezTo>
                  <a:cubicBezTo>
                    <a:pt x="224" y="38"/>
                    <a:pt x="234" y="56"/>
                    <a:pt x="249" y="70"/>
                  </a:cubicBezTo>
                  <a:cubicBezTo>
                    <a:pt x="250" y="71"/>
                    <a:pt x="251" y="69"/>
                    <a:pt x="251" y="68"/>
                  </a:cubicBezTo>
                  <a:cubicBezTo>
                    <a:pt x="248" y="58"/>
                    <a:pt x="242" y="48"/>
                    <a:pt x="235" y="39"/>
                  </a:cubicBezTo>
                  <a:cubicBezTo>
                    <a:pt x="228" y="30"/>
                    <a:pt x="221" y="22"/>
                    <a:pt x="213" y="13"/>
                  </a:cubicBezTo>
                  <a:cubicBezTo>
                    <a:pt x="212" y="12"/>
                    <a:pt x="210" y="13"/>
                    <a:pt x="211" y="15"/>
                  </a:cubicBezTo>
                  <a:cubicBezTo>
                    <a:pt x="223" y="32"/>
                    <a:pt x="238" y="47"/>
                    <a:pt x="251" y="63"/>
                  </a:cubicBezTo>
                  <a:cubicBezTo>
                    <a:pt x="252" y="64"/>
                    <a:pt x="254" y="63"/>
                    <a:pt x="254" y="62"/>
                  </a:cubicBezTo>
                  <a:cubicBezTo>
                    <a:pt x="246" y="42"/>
                    <a:pt x="231" y="26"/>
                    <a:pt x="219" y="9"/>
                  </a:cubicBezTo>
                  <a:cubicBezTo>
                    <a:pt x="218" y="10"/>
                    <a:pt x="218" y="10"/>
                    <a:pt x="217" y="11"/>
                  </a:cubicBezTo>
                  <a:cubicBezTo>
                    <a:pt x="227" y="24"/>
                    <a:pt x="237" y="37"/>
                    <a:pt x="249" y="47"/>
                  </a:cubicBezTo>
                  <a:cubicBezTo>
                    <a:pt x="250" y="48"/>
                    <a:pt x="252" y="47"/>
                    <a:pt x="252" y="46"/>
                  </a:cubicBezTo>
                  <a:cubicBezTo>
                    <a:pt x="251" y="38"/>
                    <a:pt x="245" y="31"/>
                    <a:pt x="240" y="25"/>
                  </a:cubicBezTo>
                  <a:cubicBezTo>
                    <a:pt x="234" y="19"/>
                    <a:pt x="228" y="13"/>
                    <a:pt x="222" y="7"/>
                  </a:cubicBezTo>
                  <a:cubicBezTo>
                    <a:pt x="221" y="7"/>
                    <a:pt x="221" y="8"/>
                    <a:pt x="220" y="8"/>
                  </a:cubicBezTo>
                  <a:cubicBezTo>
                    <a:pt x="230" y="17"/>
                    <a:pt x="237" y="28"/>
                    <a:pt x="247" y="37"/>
                  </a:cubicBezTo>
                  <a:cubicBezTo>
                    <a:pt x="248" y="38"/>
                    <a:pt x="250" y="36"/>
                    <a:pt x="249" y="35"/>
                  </a:cubicBezTo>
                  <a:cubicBezTo>
                    <a:pt x="241" y="21"/>
                    <a:pt x="227" y="10"/>
                    <a:pt x="213" y="1"/>
                  </a:cubicBezTo>
                  <a:cubicBezTo>
                    <a:pt x="212" y="0"/>
                    <a:pt x="211" y="1"/>
                    <a:pt x="211" y="2"/>
                  </a:cubicBezTo>
                  <a:cubicBezTo>
                    <a:pt x="211" y="9"/>
                    <a:pt x="216" y="15"/>
                    <a:pt x="220" y="21"/>
                  </a:cubicBezTo>
                  <a:cubicBezTo>
                    <a:pt x="224" y="27"/>
                    <a:pt x="230" y="32"/>
                    <a:pt x="234" y="38"/>
                  </a:cubicBezTo>
                  <a:cubicBezTo>
                    <a:pt x="235" y="38"/>
                    <a:pt x="236" y="37"/>
                    <a:pt x="236" y="36"/>
                  </a:cubicBezTo>
                  <a:cubicBezTo>
                    <a:pt x="226" y="30"/>
                    <a:pt x="219" y="19"/>
                    <a:pt x="210" y="11"/>
                  </a:cubicBezTo>
                  <a:cubicBezTo>
                    <a:pt x="209" y="10"/>
                    <a:pt x="208" y="12"/>
                    <a:pt x="208" y="13"/>
                  </a:cubicBezTo>
                  <a:cubicBezTo>
                    <a:pt x="211" y="20"/>
                    <a:pt x="216" y="27"/>
                    <a:pt x="221" y="33"/>
                  </a:cubicBezTo>
                  <a:cubicBezTo>
                    <a:pt x="222" y="32"/>
                    <a:pt x="222" y="31"/>
                    <a:pt x="223" y="31"/>
                  </a:cubicBezTo>
                  <a:cubicBezTo>
                    <a:pt x="216" y="27"/>
                    <a:pt x="213" y="20"/>
                    <a:pt x="206" y="17"/>
                  </a:cubicBezTo>
                  <a:cubicBezTo>
                    <a:pt x="205" y="16"/>
                    <a:pt x="204" y="17"/>
                    <a:pt x="204" y="18"/>
                  </a:cubicBezTo>
                  <a:cubicBezTo>
                    <a:pt x="205" y="25"/>
                    <a:pt x="211" y="30"/>
                    <a:pt x="214" y="36"/>
                  </a:cubicBezTo>
                  <a:cubicBezTo>
                    <a:pt x="215" y="36"/>
                    <a:pt x="216" y="35"/>
                    <a:pt x="216" y="34"/>
                  </a:cubicBezTo>
                  <a:cubicBezTo>
                    <a:pt x="210" y="31"/>
                    <a:pt x="206" y="24"/>
                    <a:pt x="200" y="20"/>
                  </a:cubicBezTo>
                  <a:cubicBezTo>
                    <a:pt x="199" y="19"/>
                    <a:pt x="197" y="20"/>
                    <a:pt x="197" y="21"/>
                  </a:cubicBezTo>
                  <a:cubicBezTo>
                    <a:pt x="200" y="31"/>
                    <a:pt x="209" y="37"/>
                    <a:pt x="214" y="46"/>
                  </a:cubicBezTo>
                  <a:cubicBezTo>
                    <a:pt x="215" y="45"/>
                    <a:pt x="215" y="45"/>
                    <a:pt x="216" y="44"/>
                  </a:cubicBezTo>
                  <a:cubicBezTo>
                    <a:pt x="210" y="39"/>
                    <a:pt x="205" y="33"/>
                    <a:pt x="198" y="29"/>
                  </a:cubicBezTo>
                  <a:cubicBezTo>
                    <a:pt x="197" y="28"/>
                    <a:pt x="195" y="29"/>
                    <a:pt x="196" y="30"/>
                  </a:cubicBezTo>
                  <a:cubicBezTo>
                    <a:pt x="197" y="37"/>
                    <a:pt x="203" y="41"/>
                    <a:pt x="206" y="46"/>
                  </a:cubicBezTo>
                  <a:cubicBezTo>
                    <a:pt x="207" y="46"/>
                    <a:pt x="208" y="45"/>
                    <a:pt x="208" y="44"/>
                  </a:cubicBezTo>
                  <a:cubicBezTo>
                    <a:pt x="203" y="40"/>
                    <a:pt x="198" y="34"/>
                    <a:pt x="193" y="30"/>
                  </a:cubicBezTo>
                  <a:cubicBezTo>
                    <a:pt x="192" y="29"/>
                    <a:pt x="190" y="30"/>
                    <a:pt x="190" y="31"/>
                  </a:cubicBezTo>
                  <a:cubicBezTo>
                    <a:pt x="193" y="38"/>
                    <a:pt x="199" y="44"/>
                    <a:pt x="200" y="51"/>
                  </a:cubicBezTo>
                  <a:cubicBezTo>
                    <a:pt x="200" y="51"/>
                    <a:pt x="201" y="50"/>
                    <a:pt x="202" y="50"/>
                  </a:cubicBezTo>
                  <a:cubicBezTo>
                    <a:pt x="182" y="42"/>
                    <a:pt x="205" y="23"/>
                    <a:pt x="203" y="9"/>
                  </a:cubicBezTo>
                  <a:cubicBezTo>
                    <a:pt x="203" y="9"/>
                    <a:pt x="202" y="8"/>
                    <a:pt x="202" y="8"/>
                  </a:cubicBezTo>
                  <a:cubicBezTo>
                    <a:pt x="193" y="9"/>
                    <a:pt x="187" y="19"/>
                    <a:pt x="184" y="26"/>
                  </a:cubicBezTo>
                  <a:cubicBezTo>
                    <a:pt x="183" y="27"/>
                    <a:pt x="184" y="28"/>
                    <a:pt x="186" y="27"/>
                  </a:cubicBezTo>
                  <a:cubicBezTo>
                    <a:pt x="196" y="22"/>
                    <a:pt x="203" y="12"/>
                    <a:pt x="210" y="3"/>
                  </a:cubicBezTo>
                  <a:cubicBezTo>
                    <a:pt x="211" y="2"/>
                    <a:pt x="210" y="0"/>
                    <a:pt x="208" y="1"/>
                  </a:cubicBezTo>
                  <a:cubicBezTo>
                    <a:pt x="200" y="8"/>
                    <a:pt x="193" y="18"/>
                    <a:pt x="189" y="28"/>
                  </a:cubicBezTo>
                  <a:cubicBezTo>
                    <a:pt x="189" y="29"/>
                    <a:pt x="191" y="31"/>
                    <a:pt x="192" y="29"/>
                  </a:cubicBezTo>
                  <a:cubicBezTo>
                    <a:pt x="198" y="21"/>
                    <a:pt x="208" y="17"/>
                    <a:pt x="218" y="21"/>
                  </a:cubicBezTo>
                  <a:cubicBezTo>
                    <a:pt x="229" y="25"/>
                    <a:pt x="235" y="36"/>
                    <a:pt x="239" y="46"/>
                  </a:cubicBezTo>
                  <a:cubicBezTo>
                    <a:pt x="248" y="69"/>
                    <a:pt x="248" y="95"/>
                    <a:pt x="248" y="119"/>
                  </a:cubicBezTo>
                  <a:cubicBezTo>
                    <a:pt x="248" y="121"/>
                    <a:pt x="251" y="121"/>
                    <a:pt x="251" y="119"/>
                  </a:cubicBezTo>
                  <a:cubicBezTo>
                    <a:pt x="252" y="108"/>
                    <a:pt x="250" y="96"/>
                    <a:pt x="246" y="85"/>
                  </a:cubicBezTo>
                  <a:cubicBezTo>
                    <a:pt x="242" y="74"/>
                    <a:pt x="237" y="62"/>
                    <a:pt x="229" y="53"/>
                  </a:cubicBezTo>
                  <a:cubicBezTo>
                    <a:pt x="229" y="53"/>
                    <a:pt x="227" y="53"/>
                    <a:pt x="227" y="54"/>
                  </a:cubicBezTo>
                  <a:cubicBezTo>
                    <a:pt x="220" y="73"/>
                    <a:pt x="227" y="95"/>
                    <a:pt x="223" y="115"/>
                  </a:cubicBezTo>
                  <a:cubicBezTo>
                    <a:pt x="220" y="125"/>
                    <a:pt x="217" y="134"/>
                    <a:pt x="212" y="142"/>
                  </a:cubicBezTo>
                  <a:cubicBezTo>
                    <a:pt x="206" y="151"/>
                    <a:pt x="200" y="159"/>
                    <a:pt x="191" y="164"/>
                  </a:cubicBezTo>
                  <a:cubicBezTo>
                    <a:pt x="192" y="164"/>
                    <a:pt x="192" y="165"/>
                    <a:pt x="193" y="165"/>
                  </a:cubicBezTo>
                  <a:cubicBezTo>
                    <a:pt x="193" y="159"/>
                    <a:pt x="196" y="153"/>
                    <a:pt x="199" y="148"/>
                  </a:cubicBezTo>
                  <a:cubicBezTo>
                    <a:pt x="202" y="142"/>
                    <a:pt x="206" y="136"/>
                    <a:pt x="209" y="130"/>
                  </a:cubicBezTo>
                  <a:cubicBezTo>
                    <a:pt x="216" y="117"/>
                    <a:pt x="218" y="101"/>
                    <a:pt x="220" y="85"/>
                  </a:cubicBezTo>
                  <a:cubicBezTo>
                    <a:pt x="219" y="85"/>
                    <a:pt x="218" y="85"/>
                    <a:pt x="217" y="85"/>
                  </a:cubicBezTo>
                  <a:cubicBezTo>
                    <a:pt x="217" y="91"/>
                    <a:pt x="216" y="97"/>
                    <a:pt x="215" y="103"/>
                  </a:cubicBezTo>
                  <a:cubicBezTo>
                    <a:pt x="213" y="112"/>
                    <a:pt x="211" y="121"/>
                    <a:pt x="208" y="129"/>
                  </a:cubicBezTo>
                  <a:cubicBezTo>
                    <a:pt x="205" y="137"/>
                    <a:pt x="202" y="145"/>
                    <a:pt x="198" y="152"/>
                  </a:cubicBezTo>
                  <a:cubicBezTo>
                    <a:pt x="195" y="157"/>
                    <a:pt x="190" y="163"/>
                    <a:pt x="184" y="163"/>
                  </a:cubicBezTo>
                  <a:cubicBezTo>
                    <a:pt x="184" y="163"/>
                    <a:pt x="185" y="164"/>
                    <a:pt x="185" y="165"/>
                  </a:cubicBezTo>
                  <a:cubicBezTo>
                    <a:pt x="193" y="150"/>
                    <a:pt x="202" y="136"/>
                    <a:pt x="211" y="122"/>
                  </a:cubicBezTo>
                  <a:cubicBezTo>
                    <a:pt x="218" y="109"/>
                    <a:pt x="226" y="96"/>
                    <a:pt x="231" y="82"/>
                  </a:cubicBezTo>
                  <a:cubicBezTo>
                    <a:pt x="233" y="78"/>
                    <a:pt x="235" y="72"/>
                    <a:pt x="238" y="69"/>
                  </a:cubicBezTo>
                  <a:cubicBezTo>
                    <a:pt x="242" y="66"/>
                    <a:pt x="244" y="71"/>
                    <a:pt x="245" y="74"/>
                  </a:cubicBezTo>
                  <a:cubicBezTo>
                    <a:pt x="248" y="81"/>
                    <a:pt x="249" y="90"/>
                    <a:pt x="249" y="98"/>
                  </a:cubicBezTo>
                  <a:cubicBezTo>
                    <a:pt x="250" y="124"/>
                    <a:pt x="244" y="152"/>
                    <a:pt x="230" y="174"/>
                  </a:cubicBezTo>
                  <a:cubicBezTo>
                    <a:pt x="224" y="182"/>
                    <a:pt x="217" y="191"/>
                    <a:pt x="208" y="195"/>
                  </a:cubicBezTo>
                  <a:cubicBezTo>
                    <a:pt x="200" y="198"/>
                    <a:pt x="191" y="200"/>
                    <a:pt x="182" y="201"/>
                  </a:cubicBezTo>
                  <a:cubicBezTo>
                    <a:pt x="176" y="202"/>
                    <a:pt x="169" y="203"/>
                    <a:pt x="162" y="202"/>
                  </a:cubicBezTo>
                  <a:cubicBezTo>
                    <a:pt x="157" y="201"/>
                    <a:pt x="151" y="199"/>
                    <a:pt x="150" y="193"/>
                  </a:cubicBezTo>
                  <a:cubicBezTo>
                    <a:pt x="150" y="194"/>
                    <a:pt x="149" y="194"/>
                    <a:pt x="149" y="195"/>
                  </a:cubicBezTo>
                  <a:cubicBezTo>
                    <a:pt x="155" y="192"/>
                    <a:pt x="162" y="190"/>
                    <a:pt x="168" y="188"/>
                  </a:cubicBezTo>
                  <a:cubicBezTo>
                    <a:pt x="175" y="186"/>
                    <a:pt x="181" y="183"/>
                    <a:pt x="187" y="180"/>
                  </a:cubicBezTo>
                  <a:cubicBezTo>
                    <a:pt x="200" y="173"/>
                    <a:pt x="213" y="166"/>
                    <a:pt x="225" y="158"/>
                  </a:cubicBezTo>
                  <a:cubicBezTo>
                    <a:pt x="224" y="158"/>
                    <a:pt x="224" y="157"/>
                    <a:pt x="223" y="157"/>
                  </a:cubicBezTo>
                  <a:cubicBezTo>
                    <a:pt x="218" y="169"/>
                    <a:pt x="209" y="179"/>
                    <a:pt x="198" y="187"/>
                  </a:cubicBezTo>
                  <a:cubicBezTo>
                    <a:pt x="188" y="195"/>
                    <a:pt x="175" y="201"/>
                    <a:pt x="162" y="202"/>
                  </a:cubicBezTo>
                  <a:cubicBezTo>
                    <a:pt x="147" y="203"/>
                    <a:pt x="133" y="197"/>
                    <a:pt x="120" y="189"/>
                  </a:cubicBezTo>
                  <a:cubicBezTo>
                    <a:pt x="114" y="186"/>
                    <a:pt x="108" y="181"/>
                    <a:pt x="103" y="177"/>
                  </a:cubicBezTo>
                  <a:cubicBezTo>
                    <a:pt x="97" y="172"/>
                    <a:pt x="92" y="167"/>
                    <a:pt x="87" y="163"/>
                  </a:cubicBezTo>
                  <a:cubicBezTo>
                    <a:pt x="84" y="161"/>
                    <a:pt x="81" y="160"/>
                    <a:pt x="79" y="159"/>
                  </a:cubicBezTo>
                  <a:cubicBezTo>
                    <a:pt x="78" y="159"/>
                    <a:pt x="76" y="160"/>
                    <a:pt x="77" y="161"/>
                  </a:cubicBezTo>
                  <a:cubicBezTo>
                    <a:pt x="83" y="173"/>
                    <a:pt x="94" y="181"/>
                    <a:pt x="106" y="187"/>
                  </a:cubicBezTo>
                  <a:cubicBezTo>
                    <a:pt x="119" y="192"/>
                    <a:pt x="133" y="195"/>
                    <a:pt x="146" y="195"/>
                  </a:cubicBezTo>
                  <a:cubicBezTo>
                    <a:pt x="148" y="195"/>
                    <a:pt x="148" y="193"/>
                    <a:pt x="146" y="193"/>
                  </a:cubicBezTo>
                  <a:cubicBezTo>
                    <a:pt x="130" y="190"/>
                    <a:pt x="114" y="187"/>
                    <a:pt x="98" y="182"/>
                  </a:cubicBezTo>
                  <a:cubicBezTo>
                    <a:pt x="83" y="177"/>
                    <a:pt x="67" y="170"/>
                    <a:pt x="56" y="157"/>
                  </a:cubicBezTo>
                  <a:cubicBezTo>
                    <a:pt x="56" y="157"/>
                    <a:pt x="55" y="158"/>
                    <a:pt x="55" y="159"/>
                  </a:cubicBezTo>
                  <a:cubicBezTo>
                    <a:pt x="83" y="175"/>
                    <a:pt x="112" y="196"/>
                    <a:pt x="146" y="197"/>
                  </a:cubicBezTo>
                  <a:cubicBezTo>
                    <a:pt x="148" y="197"/>
                    <a:pt x="149" y="195"/>
                    <a:pt x="147" y="194"/>
                  </a:cubicBezTo>
                  <a:cubicBezTo>
                    <a:pt x="126" y="191"/>
                    <a:pt x="105" y="184"/>
                    <a:pt x="87" y="173"/>
                  </a:cubicBezTo>
                  <a:cubicBezTo>
                    <a:pt x="70" y="163"/>
                    <a:pt x="55" y="149"/>
                    <a:pt x="38" y="137"/>
                  </a:cubicBezTo>
                  <a:cubicBezTo>
                    <a:pt x="37" y="137"/>
                    <a:pt x="36" y="137"/>
                    <a:pt x="36" y="139"/>
                  </a:cubicBezTo>
                  <a:cubicBezTo>
                    <a:pt x="37" y="144"/>
                    <a:pt x="41" y="148"/>
                    <a:pt x="45" y="151"/>
                  </a:cubicBezTo>
                  <a:cubicBezTo>
                    <a:pt x="50" y="155"/>
                    <a:pt x="55" y="159"/>
                    <a:pt x="59" y="164"/>
                  </a:cubicBezTo>
                  <a:cubicBezTo>
                    <a:pt x="70" y="173"/>
                    <a:pt x="81" y="182"/>
                    <a:pt x="93" y="189"/>
                  </a:cubicBezTo>
                  <a:cubicBezTo>
                    <a:pt x="104" y="196"/>
                    <a:pt x="116" y="200"/>
                    <a:pt x="129" y="204"/>
                  </a:cubicBezTo>
                  <a:cubicBezTo>
                    <a:pt x="141" y="207"/>
                    <a:pt x="154" y="208"/>
                    <a:pt x="166" y="206"/>
                  </a:cubicBezTo>
                  <a:cubicBezTo>
                    <a:pt x="168" y="206"/>
                    <a:pt x="168" y="204"/>
                    <a:pt x="167" y="203"/>
                  </a:cubicBezTo>
                  <a:cubicBezTo>
                    <a:pt x="149" y="194"/>
                    <a:pt x="129" y="190"/>
                    <a:pt x="111" y="181"/>
                  </a:cubicBezTo>
                  <a:cubicBezTo>
                    <a:pt x="92" y="172"/>
                    <a:pt x="75" y="159"/>
                    <a:pt x="56" y="151"/>
                  </a:cubicBezTo>
                  <a:cubicBezTo>
                    <a:pt x="55" y="151"/>
                    <a:pt x="54" y="152"/>
                    <a:pt x="54" y="153"/>
                  </a:cubicBezTo>
                  <a:cubicBezTo>
                    <a:pt x="58" y="165"/>
                    <a:pt x="71" y="173"/>
                    <a:pt x="80" y="181"/>
                  </a:cubicBezTo>
                  <a:cubicBezTo>
                    <a:pt x="92" y="191"/>
                    <a:pt x="104" y="200"/>
                    <a:pt x="118" y="207"/>
                  </a:cubicBezTo>
                  <a:cubicBezTo>
                    <a:pt x="132" y="215"/>
                    <a:pt x="147" y="218"/>
                    <a:pt x="163" y="217"/>
                  </a:cubicBezTo>
                  <a:cubicBezTo>
                    <a:pt x="177" y="216"/>
                    <a:pt x="191" y="211"/>
                    <a:pt x="205" y="206"/>
                  </a:cubicBezTo>
                  <a:cubicBezTo>
                    <a:pt x="212" y="203"/>
                    <a:pt x="223" y="200"/>
                    <a:pt x="226" y="192"/>
                  </a:cubicBezTo>
                  <a:cubicBezTo>
                    <a:pt x="227" y="191"/>
                    <a:pt x="226" y="190"/>
                    <a:pt x="225" y="190"/>
                  </a:cubicBezTo>
                  <a:cubicBezTo>
                    <a:pt x="217" y="192"/>
                    <a:pt x="210" y="196"/>
                    <a:pt x="203" y="199"/>
                  </a:cubicBezTo>
                  <a:cubicBezTo>
                    <a:pt x="195" y="202"/>
                    <a:pt x="187" y="203"/>
                    <a:pt x="178" y="204"/>
                  </a:cubicBezTo>
                  <a:cubicBezTo>
                    <a:pt x="162" y="204"/>
                    <a:pt x="146" y="200"/>
                    <a:pt x="132" y="194"/>
                  </a:cubicBezTo>
                  <a:cubicBezTo>
                    <a:pt x="103" y="182"/>
                    <a:pt x="75" y="165"/>
                    <a:pt x="53" y="144"/>
                  </a:cubicBezTo>
                  <a:cubicBezTo>
                    <a:pt x="51" y="142"/>
                    <a:pt x="50" y="141"/>
                    <a:pt x="48" y="140"/>
                  </a:cubicBezTo>
                  <a:cubicBezTo>
                    <a:pt x="47" y="138"/>
                    <a:pt x="45" y="140"/>
                    <a:pt x="46" y="141"/>
                  </a:cubicBezTo>
                  <a:cubicBezTo>
                    <a:pt x="72" y="179"/>
                    <a:pt x="119" y="204"/>
                    <a:pt x="165" y="205"/>
                  </a:cubicBezTo>
                  <a:cubicBezTo>
                    <a:pt x="165" y="204"/>
                    <a:pt x="165" y="203"/>
                    <a:pt x="165" y="202"/>
                  </a:cubicBezTo>
                  <a:cubicBezTo>
                    <a:pt x="151" y="204"/>
                    <a:pt x="137" y="200"/>
                    <a:pt x="123" y="196"/>
                  </a:cubicBezTo>
                  <a:cubicBezTo>
                    <a:pt x="111" y="191"/>
                    <a:pt x="99" y="186"/>
                    <a:pt x="88" y="180"/>
                  </a:cubicBezTo>
                  <a:cubicBezTo>
                    <a:pt x="65" y="168"/>
                    <a:pt x="45" y="151"/>
                    <a:pt x="31" y="130"/>
                  </a:cubicBezTo>
                  <a:cubicBezTo>
                    <a:pt x="30" y="131"/>
                    <a:pt x="30" y="131"/>
                    <a:pt x="29" y="132"/>
                  </a:cubicBezTo>
                  <a:cubicBezTo>
                    <a:pt x="46" y="152"/>
                    <a:pt x="62" y="173"/>
                    <a:pt x="84" y="188"/>
                  </a:cubicBezTo>
                  <a:cubicBezTo>
                    <a:pt x="95" y="195"/>
                    <a:pt x="107" y="201"/>
                    <a:pt x="120" y="204"/>
                  </a:cubicBezTo>
                  <a:cubicBezTo>
                    <a:pt x="126" y="206"/>
                    <a:pt x="133" y="207"/>
                    <a:pt x="140" y="207"/>
                  </a:cubicBezTo>
                  <a:cubicBezTo>
                    <a:pt x="146" y="208"/>
                    <a:pt x="153" y="207"/>
                    <a:pt x="160" y="209"/>
                  </a:cubicBezTo>
                  <a:cubicBezTo>
                    <a:pt x="160" y="208"/>
                    <a:pt x="160" y="207"/>
                    <a:pt x="160" y="206"/>
                  </a:cubicBezTo>
                  <a:cubicBezTo>
                    <a:pt x="146" y="210"/>
                    <a:pt x="131" y="206"/>
                    <a:pt x="118" y="201"/>
                  </a:cubicBezTo>
                  <a:cubicBezTo>
                    <a:pt x="105" y="195"/>
                    <a:pt x="93" y="188"/>
                    <a:pt x="81" y="180"/>
                  </a:cubicBezTo>
                  <a:cubicBezTo>
                    <a:pt x="58" y="165"/>
                    <a:pt x="35" y="149"/>
                    <a:pt x="18" y="128"/>
                  </a:cubicBezTo>
                  <a:cubicBezTo>
                    <a:pt x="11" y="120"/>
                    <a:pt x="6" y="112"/>
                    <a:pt x="3" y="102"/>
                  </a:cubicBezTo>
                  <a:cubicBezTo>
                    <a:pt x="3" y="101"/>
                    <a:pt x="0" y="102"/>
                    <a:pt x="1" y="103"/>
                  </a:cubicBezTo>
                  <a:cubicBezTo>
                    <a:pt x="5" y="116"/>
                    <a:pt x="12" y="126"/>
                    <a:pt x="21" y="136"/>
                  </a:cubicBezTo>
                  <a:cubicBezTo>
                    <a:pt x="30" y="146"/>
                    <a:pt x="41" y="155"/>
                    <a:pt x="53" y="164"/>
                  </a:cubicBezTo>
                  <a:cubicBezTo>
                    <a:pt x="63" y="171"/>
                    <a:pt x="74" y="178"/>
                    <a:pt x="84" y="185"/>
                  </a:cubicBezTo>
                  <a:cubicBezTo>
                    <a:pt x="96" y="193"/>
                    <a:pt x="109" y="200"/>
                    <a:pt x="122" y="205"/>
                  </a:cubicBezTo>
                  <a:cubicBezTo>
                    <a:pt x="134" y="210"/>
                    <a:pt x="147" y="212"/>
                    <a:pt x="160" y="209"/>
                  </a:cubicBezTo>
                  <a:cubicBezTo>
                    <a:pt x="162" y="209"/>
                    <a:pt x="162" y="207"/>
                    <a:pt x="160" y="206"/>
                  </a:cubicBezTo>
                  <a:cubicBezTo>
                    <a:pt x="154" y="205"/>
                    <a:pt x="147" y="205"/>
                    <a:pt x="141" y="205"/>
                  </a:cubicBezTo>
                  <a:cubicBezTo>
                    <a:pt x="134" y="204"/>
                    <a:pt x="128" y="203"/>
                    <a:pt x="122" y="202"/>
                  </a:cubicBezTo>
                  <a:cubicBezTo>
                    <a:pt x="109" y="198"/>
                    <a:pt x="96" y="192"/>
                    <a:pt x="85" y="185"/>
                  </a:cubicBezTo>
                  <a:cubicBezTo>
                    <a:pt x="63" y="171"/>
                    <a:pt x="48" y="150"/>
                    <a:pt x="31" y="130"/>
                  </a:cubicBezTo>
                  <a:cubicBezTo>
                    <a:pt x="30" y="129"/>
                    <a:pt x="28" y="130"/>
                    <a:pt x="29" y="132"/>
                  </a:cubicBezTo>
                  <a:cubicBezTo>
                    <a:pt x="43" y="153"/>
                    <a:pt x="64" y="170"/>
                    <a:pt x="86" y="182"/>
                  </a:cubicBezTo>
                  <a:cubicBezTo>
                    <a:pt x="98" y="189"/>
                    <a:pt x="111" y="194"/>
                    <a:pt x="123" y="199"/>
                  </a:cubicBezTo>
                  <a:cubicBezTo>
                    <a:pt x="137" y="203"/>
                    <a:pt x="151" y="207"/>
                    <a:pt x="165" y="205"/>
                  </a:cubicBezTo>
                  <a:cubicBezTo>
                    <a:pt x="166" y="205"/>
                    <a:pt x="167" y="202"/>
                    <a:pt x="165" y="202"/>
                  </a:cubicBezTo>
                  <a:cubicBezTo>
                    <a:pt x="120" y="201"/>
                    <a:pt x="74" y="177"/>
                    <a:pt x="48" y="140"/>
                  </a:cubicBezTo>
                  <a:cubicBezTo>
                    <a:pt x="48" y="140"/>
                    <a:pt x="47" y="141"/>
                    <a:pt x="46" y="141"/>
                  </a:cubicBezTo>
                  <a:cubicBezTo>
                    <a:pt x="68" y="163"/>
                    <a:pt x="94" y="180"/>
                    <a:pt x="122" y="193"/>
                  </a:cubicBezTo>
                  <a:cubicBezTo>
                    <a:pt x="136" y="199"/>
                    <a:pt x="151" y="204"/>
                    <a:pt x="166" y="206"/>
                  </a:cubicBezTo>
                  <a:cubicBezTo>
                    <a:pt x="174" y="207"/>
                    <a:pt x="182" y="207"/>
                    <a:pt x="189" y="205"/>
                  </a:cubicBezTo>
                  <a:cubicBezTo>
                    <a:pt x="197" y="204"/>
                    <a:pt x="205" y="201"/>
                    <a:pt x="212" y="198"/>
                  </a:cubicBezTo>
                  <a:cubicBezTo>
                    <a:pt x="216" y="196"/>
                    <a:pt x="221" y="194"/>
                    <a:pt x="225" y="193"/>
                  </a:cubicBezTo>
                  <a:cubicBezTo>
                    <a:pt x="225" y="192"/>
                    <a:pt x="224" y="192"/>
                    <a:pt x="224" y="191"/>
                  </a:cubicBezTo>
                  <a:cubicBezTo>
                    <a:pt x="222" y="196"/>
                    <a:pt x="215" y="199"/>
                    <a:pt x="211" y="201"/>
                  </a:cubicBezTo>
                  <a:cubicBezTo>
                    <a:pt x="206" y="203"/>
                    <a:pt x="201" y="205"/>
                    <a:pt x="196" y="207"/>
                  </a:cubicBezTo>
                  <a:cubicBezTo>
                    <a:pt x="180" y="213"/>
                    <a:pt x="163" y="216"/>
                    <a:pt x="146" y="214"/>
                  </a:cubicBezTo>
                  <a:cubicBezTo>
                    <a:pt x="130" y="212"/>
                    <a:pt x="115" y="204"/>
                    <a:pt x="102" y="195"/>
                  </a:cubicBezTo>
                  <a:cubicBezTo>
                    <a:pt x="96" y="190"/>
                    <a:pt x="90" y="185"/>
                    <a:pt x="84" y="180"/>
                  </a:cubicBezTo>
                  <a:cubicBezTo>
                    <a:pt x="79" y="176"/>
                    <a:pt x="73" y="172"/>
                    <a:pt x="68" y="167"/>
                  </a:cubicBezTo>
                  <a:cubicBezTo>
                    <a:pt x="63" y="163"/>
                    <a:pt x="59" y="158"/>
                    <a:pt x="57" y="152"/>
                  </a:cubicBezTo>
                  <a:cubicBezTo>
                    <a:pt x="56" y="152"/>
                    <a:pt x="55" y="153"/>
                    <a:pt x="55" y="154"/>
                  </a:cubicBezTo>
                  <a:cubicBezTo>
                    <a:pt x="74" y="161"/>
                    <a:pt x="90" y="174"/>
                    <a:pt x="109" y="183"/>
                  </a:cubicBezTo>
                  <a:cubicBezTo>
                    <a:pt x="127" y="192"/>
                    <a:pt x="148" y="196"/>
                    <a:pt x="166" y="206"/>
                  </a:cubicBezTo>
                  <a:cubicBezTo>
                    <a:pt x="166" y="205"/>
                    <a:pt x="166" y="204"/>
                    <a:pt x="166" y="203"/>
                  </a:cubicBezTo>
                  <a:cubicBezTo>
                    <a:pt x="154" y="205"/>
                    <a:pt x="142" y="204"/>
                    <a:pt x="131" y="201"/>
                  </a:cubicBezTo>
                  <a:cubicBezTo>
                    <a:pt x="119" y="198"/>
                    <a:pt x="107" y="194"/>
                    <a:pt x="96" y="188"/>
                  </a:cubicBezTo>
                  <a:cubicBezTo>
                    <a:pt x="84" y="182"/>
                    <a:pt x="74" y="173"/>
                    <a:pt x="64" y="164"/>
                  </a:cubicBezTo>
                  <a:cubicBezTo>
                    <a:pt x="59" y="160"/>
                    <a:pt x="55" y="156"/>
                    <a:pt x="50" y="152"/>
                  </a:cubicBezTo>
                  <a:cubicBezTo>
                    <a:pt x="46" y="148"/>
                    <a:pt x="40" y="144"/>
                    <a:pt x="39" y="138"/>
                  </a:cubicBezTo>
                  <a:cubicBezTo>
                    <a:pt x="38" y="139"/>
                    <a:pt x="37" y="139"/>
                    <a:pt x="37" y="140"/>
                  </a:cubicBezTo>
                  <a:cubicBezTo>
                    <a:pt x="54" y="151"/>
                    <a:pt x="69" y="165"/>
                    <a:pt x="87" y="176"/>
                  </a:cubicBezTo>
                  <a:cubicBezTo>
                    <a:pt x="105" y="187"/>
                    <a:pt x="125" y="193"/>
                    <a:pt x="146" y="197"/>
                  </a:cubicBezTo>
                  <a:cubicBezTo>
                    <a:pt x="147" y="196"/>
                    <a:pt x="147" y="195"/>
                    <a:pt x="147" y="194"/>
                  </a:cubicBezTo>
                  <a:cubicBezTo>
                    <a:pt x="113" y="193"/>
                    <a:pt x="84" y="172"/>
                    <a:pt x="56" y="156"/>
                  </a:cubicBezTo>
                  <a:cubicBezTo>
                    <a:pt x="54" y="156"/>
                    <a:pt x="53" y="157"/>
                    <a:pt x="54" y="158"/>
                  </a:cubicBezTo>
                  <a:cubicBezTo>
                    <a:pt x="65" y="172"/>
                    <a:pt x="81" y="179"/>
                    <a:pt x="96" y="184"/>
                  </a:cubicBezTo>
                  <a:cubicBezTo>
                    <a:pt x="113" y="190"/>
                    <a:pt x="129" y="192"/>
                    <a:pt x="146" y="195"/>
                  </a:cubicBezTo>
                  <a:cubicBezTo>
                    <a:pt x="146" y="195"/>
                    <a:pt x="146" y="194"/>
                    <a:pt x="146" y="193"/>
                  </a:cubicBezTo>
                  <a:cubicBezTo>
                    <a:pt x="134" y="193"/>
                    <a:pt x="121" y="190"/>
                    <a:pt x="109" y="185"/>
                  </a:cubicBezTo>
                  <a:cubicBezTo>
                    <a:pt x="97" y="180"/>
                    <a:pt x="85" y="172"/>
                    <a:pt x="79" y="160"/>
                  </a:cubicBezTo>
                  <a:cubicBezTo>
                    <a:pt x="79" y="160"/>
                    <a:pt x="78" y="161"/>
                    <a:pt x="78" y="162"/>
                  </a:cubicBezTo>
                  <a:cubicBezTo>
                    <a:pt x="84" y="164"/>
                    <a:pt x="90" y="169"/>
                    <a:pt x="95" y="173"/>
                  </a:cubicBezTo>
                  <a:cubicBezTo>
                    <a:pt x="100" y="178"/>
                    <a:pt x="105" y="182"/>
                    <a:pt x="111" y="187"/>
                  </a:cubicBezTo>
                  <a:cubicBezTo>
                    <a:pt x="123" y="195"/>
                    <a:pt x="136" y="202"/>
                    <a:pt x="150" y="204"/>
                  </a:cubicBezTo>
                  <a:cubicBezTo>
                    <a:pt x="176" y="208"/>
                    <a:pt x="202" y="192"/>
                    <a:pt x="217" y="173"/>
                  </a:cubicBezTo>
                  <a:cubicBezTo>
                    <a:pt x="220" y="168"/>
                    <a:pt x="223" y="163"/>
                    <a:pt x="226" y="158"/>
                  </a:cubicBezTo>
                  <a:cubicBezTo>
                    <a:pt x="226" y="156"/>
                    <a:pt x="225" y="155"/>
                    <a:pt x="223" y="156"/>
                  </a:cubicBezTo>
                  <a:cubicBezTo>
                    <a:pt x="211" y="164"/>
                    <a:pt x="198" y="171"/>
                    <a:pt x="185" y="178"/>
                  </a:cubicBezTo>
                  <a:cubicBezTo>
                    <a:pt x="173" y="184"/>
                    <a:pt x="160" y="186"/>
                    <a:pt x="148" y="192"/>
                  </a:cubicBezTo>
                  <a:cubicBezTo>
                    <a:pt x="148" y="193"/>
                    <a:pt x="147" y="193"/>
                    <a:pt x="147" y="194"/>
                  </a:cubicBezTo>
                  <a:cubicBezTo>
                    <a:pt x="149" y="201"/>
                    <a:pt x="156" y="203"/>
                    <a:pt x="163" y="204"/>
                  </a:cubicBezTo>
                  <a:cubicBezTo>
                    <a:pt x="172" y="206"/>
                    <a:pt x="181" y="205"/>
                    <a:pt x="190" y="203"/>
                  </a:cubicBezTo>
                  <a:cubicBezTo>
                    <a:pt x="198" y="201"/>
                    <a:pt x="206" y="199"/>
                    <a:pt x="213" y="196"/>
                  </a:cubicBezTo>
                  <a:cubicBezTo>
                    <a:pt x="217" y="193"/>
                    <a:pt x="220" y="190"/>
                    <a:pt x="224" y="186"/>
                  </a:cubicBezTo>
                  <a:cubicBezTo>
                    <a:pt x="228" y="181"/>
                    <a:pt x="232" y="176"/>
                    <a:pt x="235" y="171"/>
                  </a:cubicBezTo>
                  <a:cubicBezTo>
                    <a:pt x="248" y="149"/>
                    <a:pt x="253" y="122"/>
                    <a:pt x="252" y="97"/>
                  </a:cubicBezTo>
                  <a:cubicBezTo>
                    <a:pt x="251" y="89"/>
                    <a:pt x="251" y="81"/>
                    <a:pt x="248" y="73"/>
                  </a:cubicBezTo>
                  <a:cubicBezTo>
                    <a:pt x="247" y="70"/>
                    <a:pt x="245" y="66"/>
                    <a:pt x="242" y="65"/>
                  </a:cubicBezTo>
                  <a:cubicBezTo>
                    <a:pt x="238" y="64"/>
                    <a:pt x="235" y="68"/>
                    <a:pt x="233" y="71"/>
                  </a:cubicBezTo>
                  <a:cubicBezTo>
                    <a:pt x="230" y="76"/>
                    <a:pt x="229" y="81"/>
                    <a:pt x="227" y="86"/>
                  </a:cubicBezTo>
                  <a:cubicBezTo>
                    <a:pt x="223" y="95"/>
                    <a:pt x="218" y="104"/>
                    <a:pt x="213" y="112"/>
                  </a:cubicBezTo>
                  <a:cubicBezTo>
                    <a:pt x="203" y="130"/>
                    <a:pt x="192" y="146"/>
                    <a:pt x="183" y="164"/>
                  </a:cubicBezTo>
                  <a:cubicBezTo>
                    <a:pt x="182" y="164"/>
                    <a:pt x="183" y="165"/>
                    <a:pt x="184" y="166"/>
                  </a:cubicBezTo>
                  <a:cubicBezTo>
                    <a:pt x="190" y="166"/>
                    <a:pt x="195" y="161"/>
                    <a:pt x="198" y="157"/>
                  </a:cubicBezTo>
                  <a:cubicBezTo>
                    <a:pt x="203" y="149"/>
                    <a:pt x="207" y="141"/>
                    <a:pt x="210" y="133"/>
                  </a:cubicBezTo>
                  <a:cubicBezTo>
                    <a:pt x="213" y="124"/>
                    <a:pt x="215" y="115"/>
                    <a:pt x="217" y="106"/>
                  </a:cubicBezTo>
                  <a:cubicBezTo>
                    <a:pt x="218" y="99"/>
                    <a:pt x="220" y="92"/>
                    <a:pt x="220" y="85"/>
                  </a:cubicBezTo>
                  <a:cubicBezTo>
                    <a:pt x="220" y="84"/>
                    <a:pt x="218" y="83"/>
                    <a:pt x="217" y="85"/>
                  </a:cubicBezTo>
                  <a:cubicBezTo>
                    <a:pt x="215" y="101"/>
                    <a:pt x="213" y="116"/>
                    <a:pt x="206" y="130"/>
                  </a:cubicBezTo>
                  <a:cubicBezTo>
                    <a:pt x="203" y="136"/>
                    <a:pt x="199" y="142"/>
                    <a:pt x="196" y="148"/>
                  </a:cubicBezTo>
                  <a:cubicBezTo>
                    <a:pt x="193" y="153"/>
                    <a:pt x="190" y="159"/>
                    <a:pt x="190" y="165"/>
                  </a:cubicBezTo>
                  <a:cubicBezTo>
                    <a:pt x="190" y="166"/>
                    <a:pt x="191" y="167"/>
                    <a:pt x="192" y="166"/>
                  </a:cubicBezTo>
                  <a:cubicBezTo>
                    <a:pt x="209" y="157"/>
                    <a:pt x="219" y="137"/>
                    <a:pt x="224" y="119"/>
                  </a:cubicBezTo>
                  <a:cubicBezTo>
                    <a:pt x="227" y="109"/>
                    <a:pt x="228" y="99"/>
                    <a:pt x="227" y="88"/>
                  </a:cubicBezTo>
                  <a:cubicBezTo>
                    <a:pt x="227" y="77"/>
                    <a:pt x="226" y="66"/>
                    <a:pt x="230" y="55"/>
                  </a:cubicBezTo>
                  <a:cubicBezTo>
                    <a:pt x="229" y="55"/>
                    <a:pt x="228" y="55"/>
                    <a:pt x="227" y="55"/>
                  </a:cubicBezTo>
                  <a:cubicBezTo>
                    <a:pt x="235" y="64"/>
                    <a:pt x="240" y="74"/>
                    <a:pt x="243" y="85"/>
                  </a:cubicBezTo>
                  <a:cubicBezTo>
                    <a:pt x="247" y="96"/>
                    <a:pt x="249" y="108"/>
                    <a:pt x="248" y="119"/>
                  </a:cubicBezTo>
                  <a:cubicBezTo>
                    <a:pt x="249" y="119"/>
                    <a:pt x="250" y="119"/>
                    <a:pt x="251" y="119"/>
                  </a:cubicBezTo>
                  <a:cubicBezTo>
                    <a:pt x="251" y="93"/>
                    <a:pt x="250" y="65"/>
                    <a:pt x="239" y="40"/>
                  </a:cubicBezTo>
                  <a:cubicBezTo>
                    <a:pt x="235" y="30"/>
                    <a:pt x="227" y="21"/>
                    <a:pt x="217" y="18"/>
                  </a:cubicBezTo>
                  <a:cubicBezTo>
                    <a:pt x="206" y="14"/>
                    <a:pt x="196" y="20"/>
                    <a:pt x="190" y="28"/>
                  </a:cubicBezTo>
                  <a:cubicBezTo>
                    <a:pt x="190" y="28"/>
                    <a:pt x="191" y="29"/>
                    <a:pt x="192" y="29"/>
                  </a:cubicBezTo>
                  <a:cubicBezTo>
                    <a:pt x="195" y="19"/>
                    <a:pt x="202" y="10"/>
                    <a:pt x="210" y="3"/>
                  </a:cubicBezTo>
                  <a:cubicBezTo>
                    <a:pt x="209" y="3"/>
                    <a:pt x="209" y="2"/>
                    <a:pt x="208" y="1"/>
                  </a:cubicBezTo>
                  <a:cubicBezTo>
                    <a:pt x="201" y="10"/>
                    <a:pt x="195" y="20"/>
                    <a:pt x="184" y="25"/>
                  </a:cubicBezTo>
                  <a:cubicBezTo>
                    <a:pt x="185" y="25"/>
                    <a:pt x="186" y="26"/>
                    <a:pt x="186" y="27"/>
                  </a:cubicBezTo>
                  <a:cubicBezTo>
                    <a:pt x="189" y="21"/>
                    <a:pt x="194" y="12"/>
                    <a:pt x="202" y="11"/>
                  </a:cubicBezTo>
                  <a:cubicBezTo>
                    <a:pt x="201" y="11"/>
                    <a:pt x="201" y="10"/>
                    <a:pt x="200" y="10"/>
                  </a:cubicBezTo>
                  <a:cubicBezTo>
                    <a:pt x="201" y="14"/>
                    <a:pt x="199" y="17"/>
                    <a:pt x="197" y="21"/>
                  </a:cubicBezTo>
                  <a:cubicBezTo>
                    <a:pt x="196" y="25"/>
                    <a:pt x="193" y="29"/>
                    <a:pt x="192" y="33"/>
                  </a:cubicBezTo>
                  <a:cubicBezTo>
                    <a:pt x="191" y="37"/>
                    <a:pt x="190" y="40"/>
                    <a:pt x="191" y="44"/>
                  </a:cubicBezTo>
                  <a:cubicBezTo>
                    <a:pt x="193" y="48"/>
                    <a:pt x="197" y="51"/>
                    <a:pt x="201" y="52"/>
                  </a:cubicBezTo>
                  <a:cubicBezTo>
                    <a:pt x="202" y="53"/>
                    <a:pt x="203" y="52"/>
                    <a:pt x="203" y="51"/>
                  </a:cubicBezTo>
                  <a:cubicBezTo>
                    <a:pt x="202" y="43"/>
                    <a:pt x="196" y="37"/>
                    <a:pt x="193" y="30"/>
                  </a:cubicBezTo>
                  <a:cubicBezTo>
                    <a:pt x="192" y="31"/>
                    <a:pt x="192" y="31"/>
                    <a:pt x="191" y="32"/>
                  </a:cubicBezTo>
                  <a:cubicBezTo>
                    <a:pt x="196" y="37"/>
                    <a:pt x="201" y="42"/>
                    <a:pt x="207" y="46"/>
                  </a:cubicBezTo>
                  <a:cubicBezTo>
                    <a:pt x="208" y="48"/>
                    <a:pt x="209" y="46"/>
                    <a:pt x="209" y="45"/>
                  </a:cubicBezTo>
                  <a:cubicBezTo>
                    <a:pt x="205" y="40"/>
                    <a:pt x="200" y="36"/>
                    <a:pt x="198" y="30"/>
                  </a:cubicBezTo>
                  <a:cubicBezTo>
                    <a:pt x="198" y="30"/>
                    <a:pt x="197" y="31"/>
                    <a:pt x="197" y="31"/>
                  </a:cubicBezTo>
                  <a:cubicBezTo>
                    <a:pt x="203" y="35"/>
                    <a:pt x="208" y="42"/>
                    <a:pt x="214" y="47"/>
                  </a:cubicBezTo>
                  <a:cubicBezTo>
                    <a:pt x="215" y="47"/>
                    <a:pt x="217" y="46"/>
                    <a:pt x="217" y="45"/>
                  </a:cubicBezTo>
                  <a:cubicBezTo>
                    <a:pt x="214" y="41"/>
                    <a:pt x="211" y="37"/>
                    <a:pt x="208" y="34"/>
                  </a:cubicBezTo>
                  <a:cubicBezTo>
                    <a:pt x="205" y="30"/>
                    <a:pt x="201" y="26"/>
                    <a:pt x="200" y="21"/>
                  </a:cubicBezTo>
                  <a:cubicBezTo>
                    <a:pt x="199" y="21"/>
                    <a:pt x="199" y="22"/>
                    <a:pt x="198" y="22"/>
                  </a:cubicBezTo>
                  <a:cubicBezTo>
                    <a:pt x="204" y="27"/>
                    <a:pt x="208" y="33"/>
                    <a:pt x="215" y="37"/>
                  </a:cubicBezTo>
                  <a:cubicBezTo>
                    <a:pt x="216" y="37"/>
                    <a:pt x="217" y="36"/>
                    <a:pt x="217" y="35"/>
                  </a:cubicBezTo>
                  <a:cubicBezTo>
                    <a:pt x="214" y="29"/>
                    <a:pt x="208" y="24"/>
                    <a:pt x="207" y="18"/>
                  </a:cubicBezTo>
                  <a:cubicBezTo>
                    <a:pt x="206" y="18"/>
                    <a:pt x="205" y="19"/>
                    <a:pt x="205" y="19"/>
                  </a:cubicBezTo>
                  <a:cubicBezTo>
                    <a:pt x="211" y="22"/>
                    <a:pt x="215" y="30"/>
                    <a:pt x="222" y="33"/>
                  </a:cubicBezTo>
                  <a:cubicBezTo>
                    <a:pt x="223" y="34"/>
                    <a:pt x="224" y="32"/>
                    <a:pt x="223" y="31"/>
                  </a:cubicBezTo>
                  <a:cubicBezTo>
                    <a:pt x="218" y="26"/>
                    <a:pt x="214" y="19"/>
                    <a:pt x="211" y="12"/>
                  </a:cubicBezTo>
                  <a:cubicBezTo>
                    <a:pt x="210" y="12"/>
                    <a:pt x="209" y="13"/>
                    <a:pt x="209" y="13"/>
                  </a:cubicBezTo>
                  <a:cubicBezTo>
                    <a:pt x="218" y="22"/>
                    <a:pt x="224" y="32"/>
                    <a:pt x="235" y="39"/>
                  </a:cubicBezTo>
                  <a:cubicBezTo>
                    <a:pt x="236" y="39"/>
                    <a:pt x="237" y="38"/>
                    <a:pt x="237" y="37"/>
                  </a:cubicBezTo>
                  <a:cubicBezTo>
                    <a:pt x="232" y="31"/>
                    <a:pt x="227" y="26"/>
                    <a:pt x="223" y="20"/>
                  </a:cubicBezTo>
                  <a:cubicBezTo>
                    <a:pt x="219" y="15"/>
                    <a:pt x="214" y="9"/>
                    <a:pt x="214" y="1"/>
                  </a:cubicBezTo>
                  <a:cubicBezTo>
                    <a:pt x="213" y="2"/>
                    <a:pt x="212" y="2"/>
                    <a:pt x="212" y="3"/>
                  </a:cubicBezTo>
                  <a:cubicBezTo>
                    <a:pt x="224" y="12"/>
                    <a:pt x="239" y="22"/>
                    <a:pt x="246" y="36"/>
                  </a:cubicBezTo>
                  <a:cubicBezTo>
                    <a:pt x="247" y="36"/>
                    <a:pt x="248" y="35"/>
                    <a:pt x="248" y="35"/>
                  </a:cubicBezTo>
                  <a:cubicBezTo>
                    <a:pt x="239" y="26"/>
                    <a:pt x="232" y="15"/>
                    <a:pt x="222" y="6"/>
                  </a:cubicBezTo>
                  <a:cubicBezTo>
                    <a:pt x="221" y="5"/>
                    <a:pt x="219" y="7"/>
                    <a:pt x="220" y="8"/>
                  </a:cubicBezTo>
                  <a:cubicBezTo>
                    <a:pt x="225" y="14"/>
                    <a:pt x="231" y="20"/>
                    <a:pt x="237" y="26"/>
                  </a:cubicBezTo>
                  <a:cubicBezTo>
                    <a:pt x="242" y="31"/>
                    <a:pt x="248" y="38"/>
                    <a:pt x="249" y="46"/>
                  </a:cubicBezTo>
                  <a:cubicBezTo>
                    <a:pt x="250" y="46"/>
                    <a:pt x="250" y="46"/>
                    <a:pt x="251" y="45"/>
                  </a:cubicBezTo>
                  <a:cubicBezTo>
                    <a:pt x="239" y="35"/>
                    <a:pt x="229" y="22"/>
                    <a:pt x="219" y="9"/>
                  </a:cubicBezTo>
                  <a:cubicBezTo>
                    <a:pt x="218" y="8"/>
                    <a:pt x="216" y="9"/>
                    <a:pt x="217" y="11"/>
                  </a:cubicBezTo>
                  <a:cubicBezTo>
                    <a:pt x="229" y="28"/>
                    <a:pt x="244" y="43"/>
                    <a:pt x="251" y="63"/>
                  </a:cubicBezTo>
                  <a:cubicBezTo>
                    <a:pt x="252" y="62"/>
                    <a:pt x="253" y="62"/>
                    <a:pt x="253" y="61"/>
                  </a:cubicBezTo>
                  <a:cubicBezTo>
                    <a:pt x="240" y="45"/>
                    <a:pt x="226" y="30"/>
                    <a:pt x="213" y="13"/>
                  </a:cubicBezTo>
                  <a:cubicBezTo>
                    <a:pt x="213" y="14"/>
                    <a:pt x="212" y="14"/>
                    <a:pt x="211" y="15"/>
                  </a:cubicBezTo>
                  <a:cubicBezTo>
                    <a:pt x="218" y="23"/>
                    <a:pt x="226" y="32"/>
                    <a:pt x="233" y="40"/>
                  </a:cubicBezTo>
                  <a:cubicBezTo>
                    <a:pt x="239" y="49"/>
                    <a:pt x="246" y="59"/>
                    <a:pt x="249" y="69"/>
                  </a:cubicBezTo>
                  <a:cubicBezTo>
                    <a:pt x="249" y="69"/>
                    <a:pt x="250" y="68"/>
                    <a:pt x="251" y="68"/>
                  </a:cubicBezTo>
                  <a:cubicBezTo>
                    <a:pt x="236" y="54"/>
                    <a:pt x="226" y="36"/>
                    <a:pt x="216" y="20"/>
                  </a:cubicBezTo>
                  <a:cubicBezTo>
                    <a:pt x="215" y="20"/>
                    <a:pt x="214" y="21"/>
                    <a:pt x="213" y="21"/>
                  </a:cubicBezTo>
                  <a:cubicBezTo>
                    <a:pt x="219" y="29"/>
                    <a:pt x="224" y="37"/>
                    <a:pt x="229" y="45"/>
                  </a:cubicBezTo>
                  <a:cubicBezTo>
                    <a:pt x="234" y="53"/>
                    <a:pt x="239" y="62"/>
                    <a:pt x="242" y="71"/>
                  </a:cubicBezTo>
                  <a:cubicBezTo>
                    <a:pt x="242" y="71"/>
                    <a:pt x="243" y="71"/>
                    <a:pt x="244" y="70"/>
                  </a:cubicBezTo>
                  <a:cubicBezTo>
                    <a:pt x="231" y="57"/>
                    <a:pt x="221" y="41"/>
                    <a:pt x="212" y="25"/>
                  </a:cubicBezTo>
                  <a:cubicBezTo>
                    <a:pt x="211" y="23"/>
                    <a:pt x="209" y="24"/>
                    <a:pt x="210" y="26"/>
                  </a:cubicBezTo>
                  <a:cubicBezTo>
                    <a:pt x="214" y="34"/>
                    <a:pt x="221" y="42"/>
                    <a:pt x="226" y="49"/>
                  </a:cubicBezTo>
                  <a:cubicBezTo>
                    <a:pt x="232" y="58"/>
                    <a:pt x="239" y="66"/>
                    <a:pt x="241" y="77"/>
                  </a:cubicBezTo>
                  <a:cubicBezTo>
                    <a:pt x="242" y="76"/>
                    <a:pt x="242" y="76"/>
                    <a:pt x="243" y="75"/>
                  </a:cubicBezTo>
                  <a:cubicBezTo>
                    <a:pt x="230" y="62"/>
                    <a:pt x="224" y="42"/>
                    <a:pt x="209" y="31"/>
                  </a:cubicBezTo>
                  <a:cubicBezTo>
                    <a:pt x="208" y="30"/>
                    <a:pt x="207" y="32"/>
                    <a:pt x="208" y="33"/>
                  </a:cubicBezTo>
                  <a:cubicBezTo>
                    <a:pt x="214" y="41"/>
                    <a:pt x="221" y="50"/>
                    <a:pt x="227" y="58"/>
                  </a:cubicBezTo>
                  <a:cubicBezTo>
                    <a:pt x="233" y="68"/>
                    <a:pt x="238" y="78"/>
                    <a:pt x="240" y="89"/>
                  </a:cubicBezTo>
                  <a:cubicBezTo>
                    <a:pt x="241" y="89"/>
                    <a:pt x="242" y="88"/>
                    <a:pt x="243" y="88"/>
                  </a:cubicBezTo>
                  <a:cubicBezTo>
                    <a:pt x="227" y="75"/>
                    <a:pt x="222" y="53"/>
                    <a:pt x="208" y="39"/>
                  </a:cubicBezTo>
                  <a:cubicBezTo>
                    <a:pt x="207" y="38"/>
                    <a:pt x="205" y="39"/>
                    <a:pt x="205" y="40"/>
                  </a:cubicBezTo>
                  <a:cubicBezTo>
                    <a:pt x="217" y="60"/>
                    <a:pt x="235" y="77"/>
                    <a:pt x="242" y="100"/>
                  </a:cubicBezTo>
                  <a:cubicBezTo>
                    <a:pt x="243" y="99"/>
                    <a:pt x="243" y="99"/>
                    <a:pt x="244" y="98"/>
                  </a:cubicBezTo>
                  <a:cubicBezTo>
                    <a:pt x="237" y="88"/>
                    <a:pt x="230" y="78"/>
                    <a:pt x="223" y="68"/>
                  </a:cubicBezTo>
                  <a:cubicBezTo>
                    <a:pt x="216" y="58"/>
                    <a:pt x="207" y="48"/>
                    <a:pt x="197" y="41"/>
                  </a:cubicBezTo>
                  <a:cubicBezTo>
                    <a:pt x="196" y="40"/>
                    <a:pt x="194" y="41"/>
                    <a:pt x="195" y="43"/>
                  </a:cubicBezTo>
                  <a:cubicBezTo>
                    <a:pt x="201" y="53"/>
                    <a:pt x="209" y="63"/>
                    <a:pt x="216" y="72"/>
                  </a:cubicBezTo>
                  <a:cubicBezTo>
                    <a:pt x="224" y="82"/>
                    <a:pt x="231" y="93"/>
                    <a:pt x="232" y="105"/>
                  </a:cubicBezTo>
                  <a:cubicBezTo>
                    <a:pt x="233" y="105"/>
                    <a:pt x="234" y="105"/>
                    <a:pt x="234" y="104"/>
                  </a:cubicBezTo>
                  <a:cubicBezTo>
                    <a:pt x="219" y="88"/>
                    <a:pt x="222" y="61"/>
                    <a:pt x="207" y="44"/>
                  </a:cubicBezTo>
                  <a:cubicBezTo>
                    <a:pt x="206" y="43"/>
                    <a:pt x="204" y="44"/>
                    <a:pt x="205" y="46"/>
                  </a:cubicBezTo>
                  <a:cubicBezTo>
                    <a:pt x="219" y="75"/>
                    <a:pt x="226" y="109"/>
                    <a:pt x="223" y="142"/>
                  </a:cubicBezTo>
                  <a:cubicBezTo>
                    <a:pt x="224" y="142"/>
                    <a:pt x="224" y="142"/>
                    <a:pt x="225" y="142"/>
                  </a:cubicBezTo>
                  <a:cubicBezTo>
                    <a:pt x="223" y="120"/>
                    <a:pt x="227" y="98"/>
                    <a:pt x="220" y="77"/>
                  </a:cubicBezTo>
                  <a:cubicBezTo>
                    <a:pt x="219" y="77"/>
                    <a:pt x="219" y="78"/>
                    <a:pt x="218" y="78"/>
                  </a:cubicBezTo>
                  <a:cubicBezTo>
                    <a:pt x="224" y="96"/>
                    <a:pt x="233" y="113"/>
                    <a:pt x="239" y="132"/>
                  </a:cubicBezTo>
                  <a:cubicBezTo>
                    <a:pt x="245" y="151"/>
                    <a:pt x="249" y="171"/>
                    <a:pt x="241" y="190"/>
                  </a:cubicBezTo>
                  <a:cubicBezTo>
                    <a:pt x="240" y="191"/>
                    <a:pt x="242" y="193"/>
                    <a:pt x="243" y="191"/>
                  </a:cubicBezTo>
                  <a:cubicBezTo>
                    <a:pt x="253" y="178"/>
                    <a:pt x="256" y="160"/>
                    <a:pt x="257" y="144"/>
                  </a:cubicBezTo>
                  <a:cubicBezTo>
                    <a:pt x="257" y="142"/>
                    <a:pt x="255" y="141"/>
                    <a:pt x="255" y="143"/>
                  </a:cubicBezTo>
                  <a:cubicBezTo>
                    <a:pt x="250" y="158"/>
                    <a:pt x="242" y="171"/>
                    <a:pt x="235" y="185"/>
                  </a:cubicBezTo>
                  <a:cubicBezTo>
                    <a:pt x="234" y="187"/>
                    <a:pt x="236" y="188"/>
                    <a:pt x="237" y="187"/>
                  </a:cubicBezTo>
                  <a:cubicBezTo>
                    <a:pt x="256" y="163"/>
                    <a:pt x="257" y="132"/>
                    <a:pt x="269" y="105"/>
                  </a:cubicBezTo>
                  <a:cubicBezTo>
                    <a:pt x="269" y="105"/>
                    <a:pt x="268" y="105"/>
                    <a:pt x="267" y="104"/>
                  </a:cubicBezTo>
                  <a:cubicBezTo>
                    <a:pt x="267" y="114"/>
                    <a:pt x="263" y="122"/>
                    <a:pt x="263" y="131"/>
                  </a:cubicBezTo>
                  <a:cubicBezTo>
                    <a:pt x="262" y="139"/>
                    <a:pt x="263" y="148"/>
                    <a:pt x="258" y="155"/>
                  </a:cubicBezTo>
                  <a:cubicBezTo>
                    <a:pt x="259" y="155"/>
                    <a:pt x="260" y="155"/>
                    <a:pt x="261" y="155"/>
                  </a:cubicBezTo>
                  <a:cubicBezTo>
                    <a:pt x="258" y="129"/>
                    <a:pt x="270" y="102"/>
                    <a:pt x="259" y="77"/>
                  </a:cubicBezTo>
                  <a:cubicBezTo>
                    <a:pt x="258" y="76"/>
                    <a:pt x="256" y="76"/>
                    <a:pt x="256" y="78"/>
                  </a:cubicBezTo>
                  <a:cubicBezTo>
                    <a:pt x="262" y="101"/>
                    <a:pt x="267" y="125"/>
                    <a:pt x="260" y="148"/>
                  </a:cubicBezTo>
                  <a:cubicBezTo>
                    <a:pt x="261" y="149"/>
                    <a:pt x="261" y="149"/>
                    <a:pt x="262" y="149"/>
                  </a:cubicBezTo>
                  <a:cubicBezTo>
                    <a:pt x="263" y="136"/>
                    <a:pt x="263" y="123"/>
                    <a:pt x="262" y="110"/>
                  </a:cubicBezTo>
                  <a:cubicBezTo>
                    <a:pt x="261" y="98"/>
                    <a:pt x="259" y="84"/>
                    <a:pt x="254" y="72"/>
                  </a:cubicBezTo>
                  <a:cubicBezTo>
                    <a:pt x="254" y="71"/>
                    <a:pt x="252" y="71"/>
                    <a:pt x="252" y="72"/>
                  </a:cubicBezTo>
                  <a:cubicBezTo>
                    <a:pt x="249" y="76"/>
                    <a:pt x="249" y="81"/>
                    <a:pt x="249" y="86"/>
                  </a:cubicBezTo>
                  <a:cubicBezTo>
                    <a:pt x="249" y="92"/>
                    <a:pt x="250" y="98"/>
                    <a:pt x="250" y="103"/>
                  </a:cubicBezTo>
                  <a:cubicBezTo>
                    <a:pt x="252" y="120"/>
                    <a:pt x="251" y="136"/>
                    <a:pt x="254" y="152"/>
                  </a:cubicBezTo>
                  <a:cubicBezTo>
                    <a:pt x="254" y="153"/>
                    <a:pt x="257" y="153"/>
                    <a:pt x="257" y="152"/>
                  </a:cubicBezTo>
                  <a:cubicBezTo>
                    <a:pt x="259" y="137"/>
                    <a:pt x="256" y="122"/>
                    <a:pt x="255" y="107"/>
                  </a:cubicBezTo>
                  <a:cubicBezTo>
                    <a:pt x="255" y="93"/>
                    <a:pt x="255" y="79"/>
                    <a:pt x="250" y="66"/>
                  </a:cubicBezTo>
                  <a:cubicBezTo>
                    <a:pt x="249" y="65"/>
                    <a:pt x="248" y="65"/>
                    <a:pt x="247" y="66"/>
                  </a:cubicBezTo>
                  <a:cubicBezTo>
                    <a:pt x="244" y="71"/>
                    <a:pt x="244" y="78"/>
                    <a:pt x="245" y="83"/>
                  </a:cubicBezTo>
                  <a:cubicBezTo>
                    <a:pt x="245" y="91"/>
                    <a:pt x="247" y="99"/>
                    <a:pt x="248" y="107"/>
                  </a:cubicBezTo>
                  <a:cubicBezTo>
                    <a:pt x="249" y="116"/>
                    <a:pt x="248" y="126"/>
                    <a:pt x="247" y="135"/>
                  </a:cubicBezTo>
                  <a:cubicBezTo>
                    <a:pt x="246" y="147"/>
                    <a:pt x="245" y="158"/>
                    <a:pt x="247" y="169"/>
                  </a:cubicBezTo>
                  <a:cubicBezTo>
                    <a:pt x="247" y="171"/>
                    <a:pt x="249" y="171"/>
                    <a:pt x="250" y="169"/>
                  </a:cubicBezTo>
                  <a:cubicBezTo>
                    <a:pt x="253" y="138"/>
                    <a:pt x="249" y="106"/>
                    <a:pt x="245" y="75"/>
                  </a:cubicBezTo>
                  <a:cubicBezTo>
                    <a:pt x="244" y="74"/>
                    <a:pt x="242" y="74"/>
                    <a:pt x="242" y="75"/>
                  </a:cubicBezTo>
                  <a:cubicBezTo>
                    <a:pt x="242" y="94"/>
                    <a:pt x="243" y="114"/>
                    <a:pt x="240" y="133"/>
                  </a:cubicBezTo>
                  <a:cubicBezTo>
                    <a:pt x="237" y="149"/>
                    <a:pt x="230" y="166"/>
                    <a:pt x="235" y="183"/>
                  </a:cubicBezTo>
                  <a:cubicBezTo>
                    <a:pt x="235" y="184"/>
                    <a:pt x="236" y="185"/>
                    <a:pt x="237" y="184"/>
                  </a:cubicBezTo>
                  <a:cubicBezTo>
                    <a:pt x="242" y="177"/>
                    <a:pt x="244" y="169"/>
                    <a:pt x="246" y="161"/>
                  </a:cubicBezTo>
                  <a:cubicBezTo>
                    <a:pt x="249" y="150"/>
                    <a:pt x="250" y="140"/>
                    <a:pt x="251" y="129"/>
                  </a:cubicBezTo>
                  <a:cubicBezTo>
                    <a:pt x="251" y="119"/>
                    <a:pt x="251" y="109"/>
                    <a:pt x="249" y="99"/>
                  </a:cubicBezTo>
                  <a:cubicBezTo>
                    <a:pt x="247" y="90"/>
                    <a:pt x="244" y="82"/>
                    <a:pt x="239" y="75"/>
                  </a:cubicBezTo>
                  <a:cubicBezTo>
                    <a:pt x="239" y="75"/>
                    <a:pt x="238" y="75"/>
                    <a:pt x="237" y="75"/>
                  </a:cubicBezTo>
                  <a:cubicBezTo>
                    <a:pt x="231" y="81"/>
                    <a:pt x="231" y="91"/>
                    <a:pt x="231" y="99"/>
                  </a:cubicBezTo>
                  <a:cubicBezTo>
                    <a:pt x="231" y="108"/>
                    <a:pt x="231" y="117"/>
                    <a:pt x="230" y="125"/>
                  </a:cubicBezTo>
                  <a:cubicBezTo>
                    <a:pt x="229" y="135"/>
                    <a:pt x="229" y="145"/>
                    <a:pt x="227" y="154"/>
                  </a:cubicBezTo>
                  <a:cubicBezTo>
                    <a:pt x="225" y="163"/>
                    <a:pt x="222" y="173"/>
                    <a:pt x="215" y="179"/>
                  </a:cubicBezTo>
                  <a:cubicBezTo>
                    <a:pt x="216" y="179"/>
                    <a:pt x="216" y="179"/>
                    <a:pt x="217" y="179"/>
                  </a:cubicBezTo>
                  <a:cubicBezTo>
                    <a:pt x="214" y="171"/>
                    <a:pt x="214" y="163"/>
                    <a:pt x="215" y="154"/>
                  </a:cubicBezTo>
                  <a:cubicBezTo>
                    <a:pt x="216" y="146"/>
                    <a:pt x="217" y="138"/>
                    <a:pt x="218" y="130"/>
                  </a:cubicBezTo>
                  <a:cubicBezTo>
                    <a:pt x="218" y="122"/>
                    <a:pt x="218" y="114"/>
                    <a:pt x="219" y="106"/>
                  </a:cubicBezTo>
                  <a:cubicBezTo>
                    <a:pt x="219" y="98"/>
                    <a:pt x="220" y="90"/>
                    <a:pt x="224" y="83"/>
                  </a:cubicBezTo>
                  <a:cubicBezTo>
                    <a:pt x="224" y="82"/>
                    <a:pt x="223" y="82"/>
                    <a:pt x="222" y="82"/>
                  </a:cubicBezTo>
                  <a:cubicBezTo>
                    <a:pt x="224" y="99"/>
                    <a:pt x="221" y="116"/>
                    <a:pt x="218" y="133"/>
                  </a:cubicBezTo>
                  <a:cubicBezTo>
                    <a:pt x="216" y="141"/>
                    <a:pt x="212" y="149"/>
                    <a:pt x="209" y="158"/>
                  </a:cubicBezTo>
                  <a:cubicBezTo>
                    <a:pt x="206" y="165"/>
                    <a:pt x="202" y="175"/>
                    <a:pt x="203" y="184"/>
                  </a:cubicBezTo>
                  <a:cubicBezTo>
                    <a:pt x="204" y="189"/>
                    <a:pt x="210" y="192"/>
                    <a:pt x="215" y="191"/>
                  </a:cubicBezTo>
                  <a:cubicBezTo>
                    <a:pt x="220" y="189"/>
                    <a:pt x="223" y="184"/>
                    <a:pt x="225" y="179"/>
                  </a:cubicBezTo>
                  <a:cubicBezTo>
                    <a:pt x="228" y="172"/>
                    <a:pt x="230" y="165"/>
                    <a:pt x="232" y="157"/>
                  </a:cubicBezTo>
                  <a:cubicBezTo>
                    <a:pt x="236" y="141"/>
                    <a:pt x="238" y="125"/>
                    <a:pt x="241" y="109"/>
                  </a:cubicBezTo>
                  <a:cubicBezTo>
                    <a:pt x="241" y="106"/>
                    <a:pt x="241" y="103"/>
                    <a:pt x="242" y="101"/>
                  </a:cubicBezTo>
                  <a:cubicBezTo>
                    <a:pt x="241" y="101"/>
                    <a:pt x="241" y="101"/>
                    <a:pt x="240" y="101"/>
                  </a:cubicBezTo>
                  <a:cubicBezTo>
                    <a:pt x="251" y="114"/>
                    <a:pt x="252" y="132"/>
                    <a:pt x="250" y="148"/>
                  </a:cubicBezTo>
                  <a:cubicBezTo>
                    <a:pt x="247" y="164"/>
                    <a:pt x="241" y="181"/>
                    <a:pt x="232" y="194"/>
                  </a:cubicBezTo>
                  <a:cubicBezTo>
                    <a:pt x="232" y="195"/>
                    <a:pt x="233" y="195"/>
                    <a:pt x="234" y="196"/>
                  </a:cubicBezTo>
                  <a:cubicBezTo>
                    <a:pt x="237" y="186"/>
                    <a:pt x="242" y="176"/>
                    <a:pt x="246" y="166"/>
                  </a:cubicBezTo>
                  <a:cubicBezTo>
                    <a:pt x="249" y="158"/>
                    <a:pt x="252" y="149"/>
                    <a:pt x="258" y="142"/>
                  </a:cubicBezTo>
                  <a:cubicBezTo>
                    <a:pt x="257" y="142"/>
                    <a:pt x="256" y="142"/>
                    <a:pt x="255" y="142"/>
                  </a:cubicBezTo>
                  <a:cubicBezTo>
                    <a:pt x="255" y="153"/>
                    <a:pt x="249" y="162"/>
                    <a:pt x="242" y="170"/>
                  </a:cubicBezTo>
                  <a:cubicBezTo>
                    <a:pt x="236" y="179"/>
                    <a:pt x="228" y="186"/>
                    <a:pt x="223" y="196"/>
                  </a:cubicBezTo>
                  <a:cubicBezTo>
                    <a:pt x="222" y="197"/>
                    <a:pt x="224" y="198"/>
                    <a:pt x="225" y="197"/>
                  </a:cubicBezTo>
                  <a:cubicBezTo>
                    <a:pt x="242" y="186"/>
                    <a:pt x="258" y="167"/>
                    <a:pt x="260" y="146"/>
                  </a:cubicBezTo>
                  <a:cubicBezTo>
                    <a:pt x="260" y="145"/>
                    <a:pt x="259" y="144"/>
                    <a:pt x="258" y="145"/>
                  </a:cubicBezTo>
                  <a:cubicBezTo>
                    <a:pt x="249" y="150"/>
                    <a:pt x="240" y="157"/>
                    <a:pt x="232" y="164"/>
                  </a:cubicBezTo>
                  <a:cubicBezTo>
                    <a:pt x="224" y="171"/>
                    <a:pt x="216" y="178"/>
                    <a:pt x="209" y="187"/>
                  </a:cubicBezTo>
                  <a:cubicBezTo>
                    <a:pt x="207" y="188"/>
                    <a:pt x="209" y="189"/>
                    <a:pt x="211" y="189"/>
                  </a:cubicBezTo>
                  <a:cubicBezTo>
                    <a:pt x="222" y="181"/>
                    <a:pt x="229" y="169"/>
                    <a:pt x="235" y="157"/>
                  </a:cubicBezTo>
                  <a:cubicBezTo>
                    <a:pt x="241" y="144"/>
                    <a:pt x="245" y="131"/>
                    <a:pt x="249" y="117"/>
                  </a:cubicBezTo>
                  <a:cubicBezTo>
                    <a:pt x="248" y="117"/>
                    <a:pt x="247" y="117"/>
                    <a:pt x="246" y="116"/>
                  </a:cubicBezTo>
                  <a:cubicBezTo>
                    <a:pt x="245" y="132"/>
                    <a:pt x="234" y="143"/>
                    <a:pt x="222" y="153"/>
                  </a:cubicBezTo>
                  <a:cubicBezTo>
                    <a:pt x="211" y="163"/>
                    <a:pt x="198" y="171"/>
                    <a:pt x="191" y="184"/>
                  </a:cubicBezTo>
                  <a:cubicBezTo>
                    <a:pt x="190" y="185"/>
                    <a:pt x="192" y="186"/>
                    <a:pt x="193" y="186"/>
                  </a:cubicBezTo>
                  <a:cubicBezTo>
                    <a:pt x="209" y="181"/>
                    <a:pt x="217" y="167"/>
                    <a:pt x="223" y="152"/>
                  </a:cubicBezTo>
                  <a:cubicBezTo>
                    <a:pt x="226" y="145"/>
                    <a:pt x="229" y="137"/>
                    <a:pt x="233" y="129"/>
                  </a:cubicBezTo>
                  <a:cubicBezTo>
                    <a:pt x="236" y="122"/>
                    <a:pt x="240" y="115"/>
                    <a:pt x="246" y="109"/>
                  </a:cubicBezTo>
                  <a:cubicBezTo>
                    <a:pt x="245" y="109"/>
                    <a:pt x="244" y="109"/>
                    <a:pt x="244" y="109"/>
                  </a:cubicBezTo>
                  <a:cubicBezTo>
                    <a:pt x="245" y="128"/>
                    <a:pt x="231" y="142"/>
                    <a:pt x="216" y="153"/>
                  </a:cubicBezTo>
                  <a:cubicBezTo>
                    <a:pt x="201" y="163"/>
                    <a:pt x="184" y="169"/>
                    <a:pt x="169" y="179"/>
                  </a:cubicBezTo>
                  <a:cubicBezTo>
                    <a:pt x="167" y="180"/>
                    <a:pt x="169" y="182"/>
                    <a:pt x="170" y="181"/>
                  </a:cubicBezTo>
                  <a:cubicBezTo>
                    <a:pt x="201" y="170"/>
                    <a:pt x="210" y="135"/>
                    <a:pt x="226" y="111"/>
                  </a:cubicBezTo>
                  <a:cubicBezTo>
                    <a:pt x="225" y="111"/>
                    <a:pt x="225" y="110"/>
                    <a:pt x="224" y="110"/>
                  </a:cubicBezTo>
                  <a:cubicBezTo>
                    <a:pt x="224" y="122"/>
                    <a:pt x="217" y="131"/>
                    <a:pt x="208" y="138"/>
                  </a:cubicBezTo>
                  <a:cubicBezTo>
                    <a:pt x="202" y="142"/>
                    <a:pt x="195" y="144"/>
                    <a:pt x="188" y="147"/>
                  </a:cubicBezTo>
                  <a:cubicBezTo>
                    <a:pt x="180" y="150"/>
                    <a:pt x="171" y="152"/>
                    <a:pt x="164" y="156"/>
                  </a:cubicBezTo>
                  <a:cubicBezTo>
                    <a:pt x="159" y="159"/>
                    <a:pt x="152" y="163"/>
                    <a:pt x="151" y="169"/>
                  </a:cubicBezTo>
                  <a:cubicBezTo>
                    <a:pt x="151" y="169"/>
                    <a:pt x="152" y="170"/>
                    <a:pt x="152" y="170"/>
                  </a:cubicBezTo>
                  <a:cubicBezTo>
                    <a:pt x="163" y="177"/>
                    <a:pt x="178" y="174"/>
                    <a:pt x="189" y="170"/>
                  </a:cubicBezTo>
                  <a:cubicBezTo>
                    <a:pt x="200" y="166"/>
                    <a:pt x="214" y="158"/>
                    <a:pt x="214" y="145"/>
                  </a:cubicBezTo>
                  <a:cubicBezTo>
                    <a:pt x="214" y="144"/>
                    <a:pt x="213" y="144"/>
                    <a:pt x="213" y="144"/>
                  </a:cubicBezTo>
                  <a:cubicBezTo>
                    <a:pt x="197" y="145"/>
                    <a:pt x="184" y="157"/>
                    <a:pt x="170" y="162"/>
                  </a:cubicBezTo>
                  <a:cubicBezTo>
                    <a:pt x="168" y="163"/>
                    <a:pt x="169" y="166"/>
                    <a:pt x="171" y="165"/>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208" name="Freeform 54"/>
            <p:cNvSpPr>
              <a:spLocks noChangeArrowheads="1"/>
            </p:cNvSpPr>
            <p:nvPr/>
          </p:nvSpPr>
          <p:spPr bwMode="auto">
            <a:xfrm>
              <a:off x="3523" y="2218"/>
              <a:ext cx="545" cy="499"/>
            </a:xfrm>
            <a:custGeom>
              <a:avLst/>
              <a:gdLst>
                <a:gd name="T0" fmla="*/ 281923 w 282"/>
                <a:gd name="T1" fmla="*/ 912704 h 258"/>
                <a:gd name="T2" fmla="*/ 827165 w 282"/>
                <a:gd name="T3" fmla="*/ 142733 h 258"/>
                <a:gd name="T4" fmla="*/ 337446 w 282"/>
                <a:gd name="T5" fmla="*/ 533932 h 258"/>
                <a:gd name="T6" fmla="*/ 567534 w 282"/>
                <a:gd name="T7" fmla="*/ 1413756 h 258"/>
                <a:gd name="T8" fmla="*/ 325773 w 282"/>
                <a:gd name="T9" fmla="*/ 440803 h 258"/>
                <a:gd name="T10" fmla="*/ 707808 w 282"/>
                <a:gd name="T11" fmla="*/ 52670 h 258"/>
                <a:gd name="T12" fmla="*/ 140278 w 282"/>
                <a:gd name="T13" fmla="*/ 550683 h 258"/>
                <a:gd name="T14" fmla="*/ 241470 w 282"/>
                <a:gd name="T15" fmla="*/ 1167623 h 258"/>
                <a:gd name="T16" fmla="*/ 629597 w 282"/>
                <a:gd name="T17" fmla="*/ 111962 h 258"/>
                <a:gd name="T18" fmla="*/ 10892 w 282"/>
                <a:gd name="T19" fmla="*/ 698675 h 258"/>
                <a:gd name="T20" fmla="*/ 670282 w 282"/>
                <a:gd name="T21" fmla="*/ 1854588 h 258"/>
                <a:gd name="T22" fmla="*/ 1751904 w 282"/>
                <a:gd name="T23" fmla="*/ 2173567 h 258"/>
                <a:gd name="T24" fmla="*/ 2465373 w 282"/>
                <a:gd name="T25" fmla="*/ 1185841 h 258"/>
                <a:gd name="T26" fmla="*/ 882465 w 282"/>
                <a:gd name="T27" fmla="*/ 1844356 h 258"/>
                <a:gd name="T28" fmla="*/ 215086 w 282"/>
                <a:gd name="T29" fmla="*/ 583538 h 258"/>
                <a:gd name="T30" fmla="*/ 293660 w 282"/>
                <a:gd name="T31" fmla="*/ 976309 h 258"/>
                <a:gd name="T32" fmla="*/ 1642112 w 282"/>
                <a:gd name="T33" fmla="*/ 2358769 h 258"/>
                <a:gd name="T34" fmla="*/ 2491848 w 282"/>
                <a:gd name="T35" fmla="*/ 1085457 h 258"/>
                <a:gd name="T36" fmla="*/ 2554881 w 282"/>
                <a:gd name="T37" fmla="*/ 2099392 h 258"/>
                <a:gd name="T38" fmla="*/ 1642112 w 282"/>
                <a:gd name="T39" fmla="*/ 2428500 h 258"/>
                <a:gd name="T40" fmla="*/ 151949 w 282"/>
                <a:gd name="T41" fmla="*/ 668925 h 258"/>
                <a:gd name="T42" fmla="*/ 1316343 w 282"/>
                <a:gd name="T43" fmla="*/ 2349255 h 258"/>
                <a:gd name="T44" fmla="*/ 2760591 w 282"/>
                <a:gd name="T45" fmla="*/ 1515624 h 258"/>
                <a:gd name="T46" fmla="*/ 2480956 w 282"/>
                <a:gd name="T47" fmla="*/ 777980 h 258"/>
                <a:gd name="T48" fmla="*/ 2465373 w 282"/>
                <a:gd name="T49" fmla="*/ 2378404 h 258"/>
                <a:gd name="T50" fmla="*/ 748919 w 282"/>
                <a:gd name="T51" fmla="*/ 1854588 h 258"/>
                <a:gd name="T52" fmla="*/ 303204 w 282"/>
                <a:gd name="T53" fmla="*/ 594694 h 258"/>
                <a:gd name="T54" fmla="*/ 119334 w 282"/>
                <a:gd name="T55" fmla="*/ 635805 h 258"/>
                <a:gd name="T56" fmla="*/ 500152 w 282"/>
                <a:gd name="T57" fmla="*/ 1639523 h 258"/>
                <a:gd name="T58" fmla="*/ 2616597 w 282"/>
                <a:gd name="T59" fmla="*/ 2273382 h 258"/>
                <a:gd name="T60" fmla="*/ 2655339 w 282"/>
                <a:gd name="T61" fmla="*/ 1032682 h 258"/>
                <a:gd name="T62" fmla="*/ 2750536 w 282"/>
                <a:gd name="T63" fmla="*/ 1986393 h 258"/>
                <a:gd name="T64" fmla="*/ 2087414 w 282"/>
                <a:gd name="T65" fmla="*/ 2469218 h 258"/>
                <a:gd name="T66" fmla="*/ 215086 w 282"/>
                <a:gd name="T67" fmla="*/ 1020962 h 258"/>
                <a:gd name="T68" fmla="*/ 230628 w 282"/>
                <a:gd name="T69" fmla="*/ 440803 h 258"/>
                <a:gd name="T70" fmla="*/ 271105 w 282"/>
                <a:gd name="T71" fmla="*/ 635805 h 258"/>
                <a:gd name="T72" fmla="*/ 741273 w 282"/>
                <a:gd name="T73" fmla="*/ 1888288 h 258"/>
                <a:gd name="T74" fmla="*/ 2413256 w 282"/>
                <a:gd name="T75" fmla="*/ 2449684 h 258"/>
                <a:gd name="T76" fmla="*/ 2696057 w 282"/>
                <a:gd name="T77" fmla="*/ 1065081 h 258"/>
                <a:gd name="T78" fmla="*/ 2476322 w 282"/>
                <a:gd name="T79" fmla="*/ 777980 h 258"/>
                <a:gd name="T80" fmla="*/ 1390598 w 282"/>
                <a:gd name="T81" fmla="*/ 2349255 h 258"/>
                <a:gd name="T82" fmla="*/ 151949 w 282"/>
                <a:gd name="T83" fmla="*/ 668925 h 258"/>
                <a:gd name="T84" fmla="*/ 1531626 w 282"/>
                <a:gd name="T85" fmla="*/ 2417402 h 258"/>
                <a:gd name="T86" fmla="*/ 2491848 w 282"/>
                <a:gd name="T87" fmla="*/ 1085457 h 258"/>
                <a:gd name="T88" fmla="*/ 2435825 w 282"/>
                <a:gd name="T89" fmla="*/ 1997319 h 258"/>
                <a:gd name="T90" fmla="*/ 990793 w 282"/>
                <a:gd name="T91" fmla="*/ 2120448 h 258"/>
                <a:gd name="T92" fmla="*/ 281923 w 282"/>
                <a:gd name="T93" fmla="*/ 747960 h 258"/>
                <a:gd name="T94" fmla="*/ 174605 w 282"/>
                <a:gd name="T95" fmla="*/ 857110 h 258"/>
                <a:gd name="T96" fmla="*/ 1501842 w 282"/>
                <a:gd name="T97" fmla="*/ 2214494 h 258"/>
                <a:gd name="T98" fmla="*/ 2445941 w 282"/>
                <a:gd name="T99" fmla="*/ 1196801 h 258"/>
                <a:gd name="T100" fmla="*/ 1591779 w 282"/>
                <a:gd name="T101" fmla="*/ 2161850 h 258"/>
                <a:gd name="T102" fmla="*/ 195549 w 282"/>
                <a:gd name="T103" fmla="*/ 1175416 h 258"/>
                <a:gd name="T104" fmla="*/ 608535 w 282"/>
                <a:gd name="T105" fmla="*/ 120095 h 258"/>
                <a:gd name="T106" fmla="*/ 215086 w 282"/>
                <a:gd name="T107" fmla="*/ 1161560 h 258"/>
                <a:gd name="T108" fmla="*/ 174605 w 282"/>
                <a:gd name="T109" fmla="*/ 545697 h 258"/>
                <a:gd name="T110" fmla="*/ 730383 w 282"/>
                <a:gd name="T111" fmla="*/ 79080 h 258"/>
                <a:gd name="T112" fmla="*/ 262520 w 282"/>
                <a:gd name="T113" fmla="*/ 832827 h 258"/>
                <a:gd name="T114" fmla="*/ 567534 w 282"/>
                <a:gd name="T115" fmla="*/ 1425498 h 258"/>
                <a:gd name="T116" fmla="*/ 827165 w 282"/>
                <a:gd name="T117" fmla="*/ 142733 h 258"/>
                <a:gd name="T118" fmla="*/ 314875 w 282"/>
                <a:gd name="T119" fmla="*/ 668925 h 258"/>
                <a:gd name="T120" fmla="*/ 567534 w 282"/>
                <a:gd name="T121" fmla="*/ 1810778 h 25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8">
                  <a:moveTo>
                    <a:pt x="58" y="176"/>
                  </a:moveTo>
                  <a:cubicBezTo>
                    <a:pt x="49" y="163"/>
                    <a:pt x="40" y="149"/>
                    <a:pt x="34" y="134"/>
                  </a:cubicBezTo>
                  <a:cubicBezTo>
                    <a:pt x="28" y="120"/>
                    <a:pt x="26" y="105"/>
                    <a:pt x="28" y="89"/>
                  </a:cubicBezTo>
                  <a:cubicBezTo>
                    <a:pt x="29" y="74"/>
                    <a:pt x="34" y="59"/>
                    <a:pt x="42" y="47"/>
                  </a:cubicBezTo>
                  <a:cubicBezTo>
                    <a:pt x="49" y="36"/>
                    <a:pt x="58" y="27"/>
                    <a:pt x="69" y="20"/>
                  </a:cubicBezTo>
                  <a:cubicBezTo>
                    <a:pt x="73" y="18"/>
                    <a:pt x="78" y="16"/>
                    <a:pt x="82" y="14"/>
                  </a:cubicBezTo>
                  <a:cubicBezTo>
                    <a:pt x="84" y="13"/>
                    <a:pt x="83" y="11"/>
                    <a:pt x="82" y="11"/>
                  </a:cubicBezTo>
                  <a:cubicBezTo>
                    <a:pt x="71" y="10"/>
                    <a:pt x="60" y="16"/>
                    <a:pt x="52" y="23"/>
                  </a:cubicBezTo>
                  <a:cubicBezTo>
                    <a:pt x="43" y="31"/>
                    <a:pt x="36" y="41"/>
                    <a:pt x="33" y="52"/>
                  </a:cubicBezTo>
                  <a:cubicBezTo>
                    <a:pt x="28" y="66"/>
                    <a:pt x="30" y="82"/>
                    <a:pt x="34" y="95"/>
                  </a:cubicBezTo>
                  <a:cubicBezTo>
                    <a:pt x="39" y="111"/>
                    <a:pt x="47" y="125"/>
                    <a:pt x="54" y="140"/>
                  </a:cubicBezTo>
                  <a:cubicBezTo>
                    <a:pt x="54" y="140"/>
                    <a:pt x="55" y="139"/>
                    <a:pt x="56" y="138"/>
                  </a:cubicBezTo>
                  <a:cubicBezTo>
                    <a:pt x="47" y="132"/>
                    <a:pt x="41" y="121"/>
                    <a:pt x="37" y="111"/>
                  </a:cubicBezTo>
                  <a:cubicBezTo>
                    <a:pt x="32" y="99"/>
                    <a:pt x="29" y="87"/>
                    <a:pt x="28" y="75"/>
                  </a:cubicBezTo>
                  <a:cubicBezTo>
                    <a:pt x="27" y="64"/>
                    <a:pt x="28" y="53"/>
                    <a:pt x="32" y="43"/>
                  </a:cubicBezTo>
                  <a:cubicBezTo>
                    <a:pt x="36" y="31"/>
                    <a:pt x="43" y="20"/>
                    <a:pt x="52" y="13"/>
                  </a:cubicBezTo>
                  <a:cubicBezTo>
                    <a:pt x="58" y="9"/>
                    <a:pt x="64" y="7"/>
                    <a:pt x="71" y="8"/>
                  </a:cubicBezTo>
                  <a:cubicBezTo>
                    <a:pt x="71" y="7"/>
                    <a:pt x="70" y="6"/>
                    <a:pt x="70" y="5"/>
                  </a:cubicBezTo>
                  <a:cubicBezTo>
                    <a:pt x="65" y="10"/>
                    <a:pt x="57" y="12"/>
                    <a:pt x="51" y="15"/>
                  </a:cubicBezTo>
                  <a:cubicBezTo>
                    <a:pt x="45" y="17"/>
                    <a:pt x="39" y="21"/>
                    <a:pt x="34" y="25"/>
                  </a:cubicBezTo>
                  <a:cubicBezTo>
                    <a:pt x="24" y="32"/>
                    <a:pt x="17" y="42"/>
                    <a:pt x="14" y="54"/>
                  </a:cubicBezTo>
                  <a:cubicBezTo>
                    <a:pt x="11" y="64"/>
                    <a:pt x="10" y="76"/>
                    <a:pt x="10" y="87"/>
                  </a:cubicBezTo>
                  <a:cubicBezTo>
                    <a:pt x="11" y="97"/>
                    <a:pt x="14" y="108"/>
                    <a:pt x="22" y="115"/>
                  </a:cubicBezTo>
                  <a:cubicBezTo>
                    <a:pt x="23" y="115"/>
                    <a:pt x="24" y="115"/>
                    <a:pt x="24" y="114"/>
                  </a:cubicBezTo>
                  <a:cubicBezTo>
                    <a:pt x="31" y="94"/>
                    <a:pt x="24" y="72"/>
                    <a:pt x="30" y="51"/>
                  </a:cubicBezTo>
                  <a:cubicBezTo>
                    <a:pt x="36" y="35"/>
                    <a:pt x="53" y="28"/>
                    <a:pt x="62" y="13"/>
                  </a:cubicBezTo>
                  <a:cubicBezTo>
                    <a:pt x="63" y="13"/>
                    <a:pt x="63" y="12"/>
                    <a:pt x="62" y="11"/>
                  </a:cubicBezTo>
                  <a:cubicBezTo>
                    <a:pt x="52" y="7"/>
                    <a:pt x="41" y="8"/>
                    <a:pt x="32" y="13"/>
                  </a:cubicBezTo>
                  <a:cubicBezTo>
                    <a:pt x="22" y="18"/>
                    <a:pt x="15" y="27"/>
                    <a:pt x="10" y="36"/>
                  </a:cubicBezTo>
                  <a:cubicBezTo>
                    <a:pt x="5" y="46"/>
                    <a:pt x="1" y="57"/>
                    <a:pt x="1" y="68"/>
                  </a:cubicBezTo>
                  <a:cubicBezTo>
                    <a:pt x="0" y="81"/>
                    <a:pt x="5" y="94"/>
                    <a:pt x="11" y="106"/>
                  </a:cubicBezTo>
                  <a:cubicBezTo>
                    <a:pt x="18" y="121"/>
                    <a:pt x="27" y="134"/>
                    <a:pt x="37" y="147"/>
                  </a:cubicBezTo>
                  <a:cubicBezTo>
                    <a:pt x="46" y="158"/>
                    <a:pt x="56" y="170"/>
                    <a:pt x="66" y="181"/>
                  </a:cubicBezTo>
                  <a:cubicBezTo>
                    <a:pt x="75" y="191"/>
                    <a:pt x="86" y="201"/>
                    <a:pt x="99" y="207"/>
                  </a:cubicBezTo>
                  <a:cubicBezTo>
                    <a:pt x="106" y="211"/>
                    <a:pt x="114" y="213"/>
                    <a:pt x="121" y="214"/>
                  </a:cubicBezTo>
                  <a:cubicBezTo>
                    <a:pt x="138" y="217"/>
                    <a:pt x="156" y="215"/>
                    <a:pt x="173" y="212"/>
                  </a:cubicBezTo>
                  <a:cubicBezTo>
                    <a:pt x="190" y="208"/>
                    <a:pt x="207" y="202"/>
                    <a:pt x="222" y="192"/>
                  </a:cubicBezTo>
                  <a:cubicBezTo>
                    <a:pt x="234" y="184"/>
                    <a:pt x="244" y="173"/>
                    <a:pt x="249" y="160"/>
                  </a:cubicBezTo>
                  <a:cubicBezTo>
                    <a:pt x="254" y="145"/>
                    <a:pt x="251" y="129"/>
                    <a:pt x="243" y="116"/>
                  </a:cubicBezTo>
                  <a:cubicBezTo>
                    <a:pt x="243" y="115"/>
                    <a:pt x="240" y="115"/>
                    <a:pt x="241" y="117"/>
                  </a:cubicBezTo>
                  <a:cubicBezTo>
                    <a:pt x="249" y="165"/>
                    <a:pt x="208" y="213"/>
                    <a:pt x="160" y="214"/>
                  </a:cubicBezTo>
                  <a:cubicBezTo>
                    <a:pt x="132" y="214"/>
                    <a:pt x="107" y="198"/>
                    <a:pt x="87" y="180"/>
                  </a:cubicBezTo>
                  <a:cubicBezTo>
                    <a:pt x="67" y="163"/>
                    <a:pt x="51" y="142"/>
                    <a:pt x="37" y="120"/>
                  </a:cubicBezTo>
                  <a:cubicBezTo>
                    <a:pt x="31" y="110"/>
                    <a:pt x="26" y="99"/>
                    <a:pt x="22" y="88"/>
                  </a:cubicBezTo>
                  <a:cubicBezTo>
                    <a:pt x="18" y="79"/>
                    <a:pt x="15" y="66"/>
                    <a:pt x="21" y="57"/>
                  </a:cubicBezTo>
                  <a:cubicBezTo>
                    <a:pt x="20" y="57"/>
                    <a:pt x="19" y="57"/>
                    <a:pt x="18" y="57"/>
                  </a:cubicBezTo>
                  <a:cubicBezTo>
                    <a:pt x="23" y="62"/>
                    <a:pt x="24" y="69"/>
                    <a:pt x="25" y="75"/>
                  </a:cubicBezTo>
                  <a:cubicBezTo>
                    <a:pt x="26" y="82"/>
                    <a:pt x="28" y="88"/>
                    <a:pt x="29" y="95"/>
                  </a:cubicBezTo>
                  <a:cubicBezTo>
                    <a:pt x="34" y="112"/>
                    <a:pt x="39" y="128"/>
                    <a:pt x="46" y="144"/>
                  </a:cubicBezTo>
                  <a:cubicBezTo>
                    <a:pt x="57" y="167"/>
                    <a:pt x="72" y="189"/>
                    <a:pt x="92" y="205"/>
                  </a:cubicBezTo>
                  <a:cubicBezTo>
                    <a:pt x="112" y="221"/>
                    <a:pt x="136" y="230"/>
                    <a:pt x="162" y="230"/>
                  </a:cubicBezTo>
                  <a:cubicBezTo>
                    <a:pt x="186" y="230"/>
                    <a:pt x="213" y="224"/>
                    <a:pt x="232" y="207"/>
                  </a:cubicBezTo>
                  <a:cubicBezTo>
                    <a:pt x="246" y="196"/>
                    <a:pt x="254" y="179"/>
                    <a:pt x="256" y="161"/>
                  </a:cubicBezTo>
                  <a:cubicBezTo>
                    <a:pt x="258" y="143"/>
                    <a:pt x="252" y="124"/>
                    <a:pt x="246" y="106"/>
                  </a:cubicBezTo>
                  <a:cubicBezTo>
                    <a:pt x="246" y="104"/>
                    <a:pt x="243" y="106"/>
                    <a:pt x="244" y="107"/>
                  </a:cubicBezTo>
                  <a:cubicBezTo>
                    <a:pt x="249" y="124"/>
                    <a:pt x="254" y="141"/>
                    <a:pt x="256" y="158"/>
                  </a:cubicBezTo>
                  <a:cubicBezTo>
                    <a:pt x="257" y="173"/>
                    <a:pt x="257" y="190"/>
                    <a:pt x="252" y="205"/>
                  </a:cubicBezTo>
                  <a:cubicBezTo>
                    <a:pt x="248" y="216"/>
                    <a:pt x="242" y="226"/>
                    <a:pt x="232" y="233"/>
                  </a:cubicBezTo>
                  <a:cubicBezTo>
                    <a:pt x="223" y="239"/>
                    <a:pt x="212" y="242"/>
                    <a:pt x="201" y="243"/>
                  </a:cubicBezTo>
                  <a:cubicBezTo>
                    <a:pt x="187" y="244"/>
                    <a:pt x="174" y="241"/>
                    <a:pt x="162" y="237"/>
                  </a:cubicBezTo>
                  <a:cubicBezTo>
                    <a:pt x="149" y="233"/>
                    <a:pt x="137" y="228"/>
                    <a:pt x="126" y="221"/>
                  </a:cubicBezTo>
                  <a:cubicBezTo>
                    <a:pt x="104" y="209"/>
                    <a:pt x="85" y="191"/>
                    <a:pt x="69" y="172"/>
                  </a:cubicBezTo>
                  <a:cubicBezTo>
                    <a:pt x="45" y="140"/>
                    <a:pt x="28" y="103"/>
                    <a:pt x="15" y="65"/>
                  </a:cubicBezTo>
                  <a:cubicBezTo>
                    <a:pt x="15" y="64"/>
                    <a:pt x="12" y="64"/>
                    <a:pt x="13" y="66"/>
                  </a:cubicBezTo>
                  <a:cubicBezTo>
                    <a:pt x="24" y="111"/>
                    <a:pt x="44" y="155"/>
                    <a:pt x="75" y="189"/>
                  </a:cubicBezTo>
                  <a:cubicBezTo>
                    <a:pt x="91" y="206"/>
                    <a:pt x="109" y="220"/>
                    <a:pt x="130" y="229"/>
                  </a:cubicBezTo>
                  <a:cubicBezTo>
                    <a:pt x="151" y="238"/>
                    <a:pt x="177" y="242"/>
                    <a:pt x="200" y="236"/>
                  </a:cubicBezTo>
                  <a:cubicBezTo>
                    <a:pt x="225" y="230"/>
                    <a:pt x="247" y="213"/>
                    <a:pt x="260" y="190"/>
                  </a:cubicBezTo>
                  <a:cubicBezTo>
                    <a:pt x="268" y="177"/>
                    <a:pt x="272" y="163"/>
                    <a:pt x="272" y="148"/>
                  </a:cubicBezTo>
                  <a:cubicBezTo>
                    <a:pt x="272" y="131"/>
                    <a:pt x="267" y="115"/>
                    <a:pt x="260" y="101"/>
                  </a:cubicBezTo>
                  <a:cubicBezTo>
                    <a:pt x="256" y="92"/>
                    <a:pt x="252" y="83"/>
                    <a:pt x="246" y="74"/>
                  </a:cubicBezTo>
                  <a:cubicBezTo>
                    <a:pt x="246" y="75"/>
                    <a:pt x="245" y="76"/>
                    <a:pt x="245" y="76"/>
                  </a:cubicBezTo>
                  <a:cubicBezTo>
                    <a:pt x="255" y="83"/>
                    <a:pt x="260" y="97"/>
                    <a:pt x="265" y="108"/>
                  </a:cubicBezTo>
                  <a:cubicBezTo>
                    <a:pt x="272" y="125"/>
                    <a:pt x="277" y="142"/>
                    <a:pt x="278" y="160"/>
                  </a:cubicBezTo>
                  <a:cubicBezTo>
                    <a:pt x="279" y="188"/>
                    <a:pt x="265" y="214"/>
                    <a:pt x="243" y="232"/>
                  </a:cubicBezTo>
                  <a:cubicBezTo>
                    <a:pt x="222" y="248"/>
                    <a:pt x="196" y="255"/>
                    <a:pt x="170" y="250"/>
                  </a:cubicBezTo>
                  <a:cubicBezTo>
                    <a:pt x="143" y="245"/>
                    <a:pt x="121" y="229"/>
                    <a:pt x="101" y="211"/>
                  </a:cubicBezTo>
                  <a:cubicBezTo>
                    <a:pt x="92" y="202"/>
                    <a:pt x="83" y="192"/>
                    <a:pt x="74" y="181"/>
                  </a:cubicBezTo>
                  <a:cubicBezTo>
                    <a:pt x="65" y="170"/>
                    <a:pt x="57" y="158"/>
                    <a:pt x="49" y="146"/>
                  </a:cubicBezTo>
                  <a:cubicBezTo>
                    <a:pt x="41" y="132"/>
                    <a:pt x="35" y="117"/>
                    <a:pt x="31" y="102"/>
                  </a:cubicBezTo>
                  <a:cubicBezTo>
                    <a:pt x="27" y="87"/>
                    <a:pt x="28" y="73"/>
                    <a:pt x="30" y="58"/>
                  </a:cubicBezTo>
                  <a:cubicBezTo>
                    <a:pt x="31" y="53"/>
                    <a:pt x="31" y="48"/>
                    <a:pt x="29" y="43"/>
                  </a:cubicBezTo>
                  <a:cubicBezTo>
                    <a:pt x="26" y="39"/>
                    <a:pt x="22" y="39"/>
                    <a:pt x="19" y="43"/>
                  </a:cubicBezTo>
                  <a:cubicBezTo>
                    <a:pt x="15" y="48"/>
                    <a:pt x="13" y="56"/>
                    <a:pt x="12" y="62"/>
                  </a:cubicBezTo>
                  <a:cubicBezTo>
                    <a:pt x="12" y="69"/>
                    <a:pt x="12" y="76"/>
                    <a:pt x="14" y="84"/>
                  </a:cubicBezTo>
                  <a:cubicBezTo>
                    <a:pt x="17" y="98"/>
                    <a:pt x="23" y="111"/>
                    <a:pt x="29" y="124"/>
                  </a:cubicBezTo>
                  <a:cubicBezTo>
                    <a:pt x="35" y="137"/>
                    <a:pt x="41" y="148"/>
                    <a:pt x="49" y="160"/>
                  </a:cubicBezTo>
                  <a:cubicBezTo>
                    <a:pt x="64" y="182"/>
                    <a:pt x="82" y="202"/>
                    <a:pt x="104" y="216"/>
                  </a:cubicBezTo>
                  <a:cubicBezTo>
                    <a:pt x="127" y="231"/>
                    <a:pt x="154" y="241"/>
                    <a:pt x="181" y="243"/>
                  </a:cubicBezTo>
                  <a:cubicBezTo>
                    <a:pt x="208" y="246"/>
                    <a:pt x="237" y="241"/>
                    <a:pt x="258" y="222"/>
                  </a:cubicBezTo>
                  <a:cubicBezTo>
                    <a:pt x="268" y="213"/>
                    <a:pt x="273" y="200"/>
                    <a:pt x="276" y="187"/>
                  </a:cubicBezTo>
                  <a:cubicBezTo>
                    <a:pt x="280" y="171"/>
                    <a:pt x="280" y="156"/>
                    <a:pt x="276" y="141"/>
                  </a:cubicBezTo>
                  <a:cubicBezTo>
                    <a:pt x="273" y="127"/>
                    <a:pt x="267" y="114"/>
                    <a:pt x="262" y="101"/>
                  </a:cubicBezTo>
                  <a:cubicBezTo>
                    <a:pt x="261" y="99"/>
                    <a:pt x="259" y="100"/>
                    <a:pt x="259" y="102"/>
                  </a:cubicBezTo>
                  <a:cubicBezTo>
                    <a:pt x="265" y="117"/>
                    <a:pt x="272" y="132"/>
                    <a:pt x="275" y="148"/>
                  </a:cubicBezTo>
                  <a:cubicBezTo>
                    <a:pt x="278" y="163"/>
                    <a:pt x="276" y="179"/>
                    <a:pt x="271" y="194"/>
                  </a:cubicBezTo>
                  <a:cubicBezTo>
                    <a:pt x="269" y="201"/>
                    <a:pt x="266" y="208"/>
                    <a:pt x="262" y="213"/>
                  </a:cubicBezTo>
                  <a:cubicBezTo>
                    <a:pt x="258" y="219"/>
                    <a:pt x="252" y="224"/>
                    <a:pt x="246" y="228"/>
                  </a:cubicBezTo>
                  <a:cubicBezTo>
                    <a:pt x="234" y="235"/>
                    <a:pt x="220" y="239"/>
                    <a:pt x="206" y="241"/>
                  </a:cubicBezTo>
                  <a:cubicBezTo>
                    <a:pt x="178" y="243"/>
                    <a:pt x="149" y="237"/>
                    <a:pt x="124" y="225"/>
                  </a:cubicBezTo>
                  <a:cubicBezTo>
                    <a:pt x="100" y="213"/>
                    <a:pt x="79" y="195"/>
                    <a:pt x="62" y="173"/>
                  </a:cubicBezTo>
                  <a:cubicBezTo>
                    <a:pt x="45" y="151"/>
                    <a:pt x="31" y="126"/>
                    <a:pt x="21" y="100"/>
                  </a:cubicBezTo>
                  <a:cubicBezTo>
                    <a:pt x="16" y="86"/>
                    <a:pt x="12" y="70"/>
                    <a:pt x="17" y="55"/>
                  </a:cubicBezTo>
                  <a:cubicBezTo>
                    <a:pt x="18" y="52"/>
                    <a:pt x="19" y="48"/>
                    <a:pt x="21" y="45"/>
                  </a:cubicBezTo>
                  <a:cubicBezTo>
                    <a:pt x="21" y="44"/>
                    <a:pt x="22" y="43"/>
                    <a:pt x="23" y="43"/>
                  </a:cubicBezTo>
                  <a:cubicBezTo>
                    <a:pt x="25" y="42"/>
                    <a:pt x="27" y="45"/>
                    <a:pt x="27" y="47"/>
                  </a:cubicBezTo>
                  <a:cubicBezTo>
                    <a:pt x="28" y="48"/>
                    <a:pt x="28" y="51"/>
                    <a:pt x="28" y="53"/>
                  </a:cubicBezTo>
                  <a:cubicBezTo>
                    <a:pt x="28" y="56"/>
                    <a:pt x="27" y="59"/>
                    <a:pt x="27" y="62"/>
                  </a:cubicBezTo>
                  <a:cubicBezTo>
                    <a:pt x="24" y="77"/>
                    <a:pt x="25" y="92"/>
                    <a:pt x="29" y="106"/>
                  </a:cubicBezTo>
                  <a:cubicBezTo>
                    <a:pt x="33" y="121"/>
                    <a:pt x="40" y="136"/>
                    <a:pt x="48" y="149"/>
                  </a:cubicBezTo>
                  <a:cubicBezTo>
                    <a:pt x="55" y="162"/>
                    <a:pt x="64" y="173"/>
                    <a:pt x="73" y="184"/>
                  </a:cubicBezTo>
                  <a:cubicBezTo>
                    <a:pt x="81" y="194"/>
                    <a:pt x="90" y="204"/>
                    <a:pt x="99" y="213"/>
                  </a:cubicBezTo>
                  <a:cubicBezTo>
                    <a:pt x="118" y="231"/>
                    <a:pt x="140" y="246"/>
                    <a:pt x="166" y="252"/>
                  </a:cubicBezTo>
                  <a:cubicBezTo>
                    <a:pt x="191" y="258"/>
                    <a:pt x="216" y="253"/>
                    <a:pt x="238" y="239"/>
                  </a:cubicBezTo>
                  <a:cubicBezTo>
                    <a:pt x="259" y="225"/>
                    <a:pt x="275" y="203"/>
                    <a:pt x="279" y="179"/>
                  </a:cubicBezTo>
                  <a:cubicBezTo>
                    <a:pt x="282" y="162"/>
                    <a:pt x="280" y="144"/>
                    <a:pt x="275" y="128"/>
                  </a:cubicBezTo>
                  <a:cubicBezTo>
                    <a:pt x="273" y="120"/>
                    <a:pt x="269" y="112"/>
                    <a:pt x="266" y="104"/>
                  </a:cubicBezTo>
                  <a:cubicBezTo>
                    <a:pt x="264" y="99"/>
                    <a:pt x="261" y="93"/>
                    <a:pt x="258" y="87"/>
                  </a:cubicBezTo>
                  <a:cubicBezTo>
                    <a:pt x="255" y="82"/>
                    <a:pt x="251" y="77"/>
                    <a:pt x="246" y="74"/>
                  </a:cubicBezTo>
                  <a:cubicBezTo>
                    <a:pt x="245" y="73"/>
                    <a:pt x="243" y="75"/>
                    <a:pt x="244" y="76"/>
                  </a:cubicBezTo>
                  <a:cubicBezTo>
                    <a:pt x="262" y="105"/>
                    <a:pt x="276" y="139"/>
                    <a:pt x="265" y="174"/>
                  </a:cubicBezTo>
                  <a:cubicBezTo>
                    <a:pt x="257" y="199"/>
                    <a:pt x="235" y="220"/>
                    <a:pt x="210" y="230"/>
                  </a:cubicBezTo>
                  <a:cubicBezTo>
                    <a:pt x="187" y="239"/>
                    <a:pt x="160" y="237"/>
                    <a:pt x="137" y="229"/>
                  </a:cubicBezTo>
                  <a:cubicBezTo>
                    <a:pt x="115" y="221"/>
                    <a:pt x="96" y="207"/>
                    <a:pt x="80" y="191"/>
                  </a:cubicBezTo>
                  <a:cubicBezTo>
                    <a:pt x="48" y="157"/>
                    <a:pt x="27" y="112"/>
                    <a:pt x="16" y="67"/>
                  </a:cubicBezTo>
                  <a:cubicBezTo>
                    <a:pt x="16" y="66"/>
                    <a:pt x="15" y="66"/>
                    <a:pt x="15" y="65"/>
                  </a:cubicBezTo>
                  <a:cubicBezTo>
                    <a:pt x="14" y="66"/>
                    <a:pt x="14" y="66"/>
                    <a:pt x="13" y="66"/>
                  </a:cubicBezTo>
                  <a:cubicBezTo>
                    <a:pt x="29" y="114"/>
                    <a:pt x="51" y="161"/>
                    <a:pt x="88" y="196"/>
                  </a:cubicBezTo>
                  <a:cubicBezTo>
                    <a:pt x="106" y="214"/>
                    <a:pt x="128" y="227"/>
                    <a:pt x="151" y="236"/>
                  </a:cubicBezTo>
                  <a:cubicBezTo>
                    <a:pt x="174" y="245"/>
                    <a:pt x="200" y="250"/>
                    <a:pt x="223" y="241"/>
                  </a:cubicBezTo>
                  <a:cubicBezTo>
                    <a:pt x="242" y="233"/>
                    <a:pt x="254" y="215"/>
                    <a:pt x="257" y="195"/>
                  </a:cubicBezTo>
                  <a:cubicBezTo>
                    <a:pt x="263" y="165"/>
                    <a:pt x="256" y="135"/>
                    <a:pt x="246" y="106"/>
                  </a:cubicBezTo>
                  <a:cubicBezTo>
                    <a:pt x="245" y="107"/>
                    <a:pt x="245" y="107"/>
                    <a:pt x="244" y="107"/>
                  </a:cubicBezTo>
                  <a:cubicBezTo>
                    <a:pt x="249" y="122"/>
                    <a:pt x="253" y="136"/>
                    <a:pt x="253" y="152"/>
                  </a:cubicBezTo>
                  <a:cubicBezTo>
                    <a:pt x="254" y="167"/>
                    <a:pt x="249" y="182"/>
                    <a:pt x="240" y="195"/>
                  </a:cubicBezTo>
                  <a:cubicBezTo>
                    <a:pt x="225" y="216"/>
                    <a:pt x="197" y="225"/>
                    <a:pt x="172" y="227"/>
                  </a:cubicBezTo>
                  <a:cubicBezTo>
                    <a:pt x="159" y="228"/>
                    <a:pt x="145" y="227"/>
                    <a:pt x="132" y="224"/>
                  </a:cubicBezTo>
                  <a:cubicBezTo>
                    <a:pt x="120" y="220"/>
                    <a:pt x="109" y="214"/>
                    <a:pt x="98" y="207"/>
                  </a:cubicBezTo>
                  <a:cubicBezTo>
                    <a:pt x="77" y="191"/>
                    <a:pt x="62" y="170"/>
                    <a:pt x="50" y="146"/>
                  </a:cubicBezTo>
                  <a:cubicBezTo>
                    <a:pt x="42" y="130"/>
                    <a:pt x="37" y="112"/>
                    <a:pt x="32" y="94"/>
                  </a:cubicBezTo>
                  <a:cubicBezTo>
                    <a:pt x="30" y="87"/>
                    <a:pt x="29" y="80"/>
                    <a:pt x="28" y="73"/>
                  </a:cubicBezTo>
                  <a:cubicBezTo>
                    <a:pt x="26" y="67"/>
                    <a:pt x="25" y="60"/>
                    <a:pt x="21" y="55"/>
                  </a:cubicBezTo>
                  <a:cubicBezTo>
                    <a:pt x="20" y="55"/>
                    <a:pt x="19" y="55"/>
                    <a:pt x="18" y="55"/>
                  </a:cubicBezTo>
                  <a:cubicBezTo>
                    <a:pt x="13" y="64"/>
                    <a:pt x="15" y="75"/>
                    <a:pt x="17" y="84"/>
                  </a:cubicBezTo>
                  <a:cubicBezTo>
                    <a:pt x="21" y="95"/>
                    <a:pt x="26" y="106"/>
                    <a:pt x="32" y="116"/>
                  </a:cubicBezTo>
                  <a:cubicBezTo>
                    <a:pt x="44" y="138"/>
                    <a:pt x="59" y="158"/>
                    <a:pt x="77" y="176"/>
                  </a:cubicBezTo>
                  <a:cubicBezTo>
                    <a:pt x="97" y="194"/>
                    <a:pt x="121" y="211"/>
                    <a:pt x="148" y="216"/>
                  </a:cubicBezTo>
                  <a:cubicBezTo>
                    <a:pt x="171" y="219"/>
                    <a:pt x="194" y="211"/>
                    <a:pt x="212" y="197"/>
                  </a:cubicBezTo>
                  <a:cubicBezTo>
                    <a:pt x="235" y="178"/>
                    <a:pt x="249" y="147"/>
                    <a:pt x="243" y="116"/>
                  </a:cubicBezTo>
                  <a:cubicBezTo>
                    <a:pt x="242" y="116"/>
                    <a:pt x="242" y="117"/>
                    <a:pt x="241" y="117"/>
                  </a:cubicBezTo>
                  <a:cubicBezTo>
                    <a:pt x="249" y="132"/>
                    <a:pt x="252" y="148"/>
                    <a:pt x="244" y="164"/>
                  </a:cubicBezTo>
                  <a:cubicBezTo>
                    <a:pt x="237" y="179"/>
                    <a:pt x="223" y="189"/>
                    <a:pt x="209" y="196"/>
                  </a:cubicBezTo>
                  <a:cubicBezTo>
                    <a:pt x="193" y="204"/>
                    <a:pt x="175" y="209"/>
                    <a:pt x="157" y="211"/>
                  </a:cubicBezTo>
                  <a:cubicBezTo>
                    <a:pt x="141" y="213"/>
                    <a:pt x="124" y="213"/>
                    <a:pt x="109" y="208"/>
                  </a:cubicBezTo>
                  <a:cubicBezTo>
                    <a:pt x="83" y="199"/>
                    <a:pt x="64" y="176"/>
                    <a:pt x="47" y="155"/>
                  </a:cubicBezTo>
                  <a:cubicBezTo>
                    <a:pt x="37" y="142"/>
                    <a:pt x="27" y="130"/>
                    <a:pt x="19" y="115"/>
                  </a:cubicBezTo>
                  <a:cubicBezTo>
                    <a:pt x="11" y="103"/>
                    <a:pt x="4" y="88"/>
                    <a:pt x="3" y="73"/>
                  </a:cubicBezTo>
                  <a:cubicBezTo>
                    <a:pt x="2" y="45"/>
                    <a:pt x="27" y="0"/>
                    <a:pt x="61" y="14"/>
                  </a:cubicBezTo>
                  <a:cubicBezTo>
                    <a:pt x="60" y="13"/>
                    <a:pt x="60" y="12"/>
                    <a:pt x="60" y="12"/>
                  </a:cubicBezTo>
                  <a:cubicBezTo>
                    <a:pt x="56" y="19"/>
                    <a:pt x="49" y="24"/>
                    <a:pt x="43" y="29"/>
                  </a:cubicBezTo>
                  <a:cubicBezTo>
                    <a:pt x="37" y="35"/>
                    <a:pt x="32" y="41"/>
                    <a:pt x="28" y="49"/>
                  </a:cubicBezTo>
                  <a:cubicBezTo>
                    <a:pt x="20" y="69"/>
                    <a:pt x="28" y="92"/>
                    <a:pt x="21" y="113"/>
                  </a:cubicBezTo>
                  <a:cubicBezTo>
                    <a:pt x="22" y="113"/>
                    <a:pt x="23" y="113"/>
                    <a:pt x="24" y="113"/>
                  </a:cubicBezTo>
                  <a:cubicBezTo>
                    <a:pt x="16" y="106"/>
                    <a:pt x="14" y="94"/>
                    <a:pt x="13" y="85"/>
                  </a:cubicBezTo>
                  <a:cubicBezTo>
                    <a:pt x="12" y="74"/>
                    <a:pt x="14" y="63"/>
                    <a:pt x="17" y="53"/>
                  </a:cubicBezTo>
                  <a:cubicBezTo>
                    <a:pt x="20" y="42"/>
                    <a:pt x="28" y="32"/>
                    <a:pt x="37" y="25"/>
                  </a:cubicBezTo>
                  <a:cubicBezTo>
                    <a:pt x="43" y="22"/>
                    <a:pt x="48" y="18"/>
                    <a:pt x="54" y="16"/>
                  </a:cubicBezTo>
                  <a:cubicBezTo>
                    <a:pt x="60" y="14"/>
                    <a:pt x="67" y="12"/>
                    <a:pt x="72" y="8"/>
                  </a:cubicBezTo>
                  <a:cubicBezTo>
                    <a:pt x="73" y="7"/>
                    <a:pt x="72" y="5"/>
                    <a:pt x="71" y="5"/>
                  </a:cubicBezTo>
                  <a:cubicBezTo>
                    <a:pt x="47" y="3"/>
                    <a:pt x="32" y="29"/>
                    <a:pt x="27" y="49"/>
                  </a:cubicBezTo>
                  <a:cubicBezTo>
                    <a:pt x="24" y="60"/>
                    <a:pt x="24" y="70"/>
                    <a:pt x="26" y="81"/>
                  </a:cubicBezTo>
                  <a:cubicBezTo>
                    <a:pt x="28" y="93"/>
                    <a:pt x="31" y="105"/>
                    <a:pt x="36" y="116"/>
                  </a:cubicBezTo>
                  <a:cubicBezTo>
                    <a:pt x="40" y="125"/>
                    <a:pt x="46" y="134"/>
                    <a:pt x="54" y="141"/>
                  </a:cubicBezTo>
                  <a:cubicBezTo>
                    <a:pt x="55" y="142"/>
                    <a:pt x="57" y="140"/>
                    <a:pt x="56" y="139"/>
                  </a:cubicBezTo>
                  <a:cubicBezTo>
                    <a:pt x="44" y="114"/>
                    <a:pt x="26" y="84"/>
                    <a:pt x="35" y="55"/>
                  </a:cubicBezTo>
                  <a:cubicBezTo>
                    <a:pt x="38" y="44"/>
                    <a:pt x="44" y="35"/>
                    <a:pt x="52" y="27"/>
                  </a:cubicBezTo>
                  <a:cubicBezTo>
                    <a:pt x="60" y="19"/>
                    <a:pt x="70" y="13"/>
                    <a:pt x="82" y="14"/>
                  </a:cubicBezTo>
                  <a:cubicBezTo>
                    <a:pt x="82" y="13"/>
                    <a:pt x="81" y="12"/>
                    <a:pt x="81" y="11"/>
                  </a:cubicBezTo>
                  <a:cubicBezTo>
                    <a:pt x="70" y="16"/>
                    <a:pt x="59" y="23"/>
                    <a:pt x="50" y="32"/>
                  </a:cubicBezTo>
                  <a:cubicBezTo>
                    <a:pt x="41" y="41"/>
                    <a:pt x="35" y="53"/>
                    <a:pt x="31" y="65"/>
                  </a:cubicBezTo>
                  <a:cubicBezTo>
                    <a:pt x="26" y="79"/>
                    <a:pt x="23" y="95"/>
                    <a:pt x="25" y="110"/>
                  </a:cubicBezTo>
                  <a:cubicBezTo>
                    <a:pt x="27" y="125"/>
                    <a:pt x="32" y="139"/>
                    <a:pt x="39" y="152"/>
                  </a:cubicBezTo>
                  <a:cubicBezTo>
                    <a:pt x="44" y="161"/>
                    <a:pt x="50" y="169"/>
                    <a:pt x="56" y="177"/>
                  </a:cubicBezTo>
                  <a:cubicBezTo>
                    <a:pt x="57" y="179"/>
                    <a:pt x="59" y="177"/>
                    <a:pt x="58" y="176"/>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153" name="组合 82"/>
          <p:cNvGrpSpPr/>
          <p:nvPr/>
        </p:nvGrpSpPr>
        <p:grpSpPr bwMode="auto">
          <a:xfrm>
            <a:off x="5205413" y="5334000"/>
            <a:ext cx="5305425" cy="564495"/>
            <a:chOff x="5205413" y="4949825"/>
            <a:chExt cx="5304867" cy="564495"/>
          </a:xfrm>
        </p:grpSpPr>
        <p:sp>
          <p:nvSpPr>
            <p:cNvPr id="6155" name="文本框 37"/>
            <p:cNvSpPr txBox="1">
              <a:spLocks noChangeArrowheads="1"/>
            </p:cNvSpPr>
            <p:nvPr/>
          </p:nvSpPr>
          <p:spPr bwMode="auto">
            <a:xfrm>
              <a:off x="5205413" y="4949825"/>
              <a:ext cx="8588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eaLnBrk="1" hangingPunct="1">
                <a:lnSpc>
                  <a:spcPct val="100000"/>
                </a:lnSpc>
                <a:spcBef>
                  <a:spcPct val="0"/>
                </a:spcBef>
                <a:buFontTx/>
                <a:buNone/>
              </a:pPr>
              <a:r>
                <a:rPr lang="en-US" altLang="zh-CN">
                  <a:solidFill>
                    <a:srgbClr val="262626"/>
                  </a:solidFill>
                  <a:latin typeface="微软雅黑" panose="020B0503020204020204" pitchFamily="34" charset="-122"/>
                  <a:ea typeface="微软雅黑" panose="020B0503020204020204" pitchFamily="34" charset="-122"/>
                </a:rPr>
                <a:t>05</a:t>
              </a:r>
              <a:endParaRPr lang="zh-CN" altLang="en-US">
                <a:solidFill>
                  <a:srgbClr val="262626"/>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5984793" y="5056188"/>
              <a:ext cx="0" cy="43338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5997492" y="4991100"/>
              <a:ext cx="4512788" cy="523220"/>
            </a:xfrm>
            <a:prstGeom prst="rect">
              <a:avLst/>
            </a:prstGeom>
            <a:noFill/>
          </p:spPr>
          <p:txBody>
            <a:bodyPr>
              <a:spAutoFit/>
            </a:bodyPr>
            <a:lstStyle/>
            <a:p>
              <a:pPr eaLnBrk="1" fontAlgn="auto" hangingPunct="1">
                <a:defRPr/>
              </a:pPr>
              <a:r>
                <a:rPr lang="en-US" altLang="zh-CN" sz="2800" noProof="1">
                  <a:solidFill>
                    <a:schemeClr val="tx1">
                      <a:lumMod val="85000"/>
                      <a:lumOff val="15000"/>
                    </a:schemeClr>
                  </a:solidFill>
                  <a:latin typeface="微软雅黑" panose="020B0503020204020204" pitchFamily="34" charset="-122"/>
                  <a:ea typeface="微软雅黑" panose="020B0503020204020204" pitchFamily="34" charset="-122"/>
                </a:rPr>
                <a:t>Summary and Practice</a:t>
              </a:r>
              <a:endParaRPr lang="zh-CN" altLang="en-US" sz="2800" noProof="1">
                <a:solidFill>
                  <a:schemeClr val="tx1">
                    <a:lumMod val="85000"/>
                    <a:lumOff val="15000"/>
                  </a:schemeClr>
                </a:solidFill>
                <a:latin typeface="微软雅黑" panose="020B0503020204020204" pitchFamily="34" charset="-122"/>
                <a:ea typeface="微软雅黑" panose="020B0503020204020204" pitchFamily="34" charset="-122"/>
              </a:endParaRPr>
            </a:p>
          </p:txBody>
        </p:sp>
      </p:grpSp>
      <p:pic>
        <p:nvPicPr>
          <p:cNvPr id="6154" name="图片 17" descr="logo"/>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190163" y="49213"/>
            <a:ext cx="14351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ransition spd="slow">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组合 3"/>
          <p:cNvGrpSpPr/>
          <p:nvPr/>
        </p:nvGrpSpPr>
        <p:grpSpPr bwMode="auto">
          <a:xfrm>
            <a:off x="508000" y="335836"/>
            <a:ext cx="11383963" cy="555685"/>
            <a:chOff x="508000" y="336550"/>
            <a:chExt cx="11383963" cy="554720"/>
          </a:xfrm>
        </p:grpSpPr>
        <p:sp>
          <p:nvSpPr>
            <p:cNvPr id="36870"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36871"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5194300"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defRPr/>
              </a:pPr>
              <a:r>
                <a:rPr lang="en-US" altLang="zh-CN" noProof="1" smtClean="0">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smtClean="0">
                  <a:latin typeface="微软雅黑" panose="020B0503020204020204" pitchFamily="34" charset="-122"/>
                  <a:ea typeface="微软雅黑" panose="020B0503020204020204" pitchFamily="34" charset="-122"/>
                </a:rPr>
                <a:t> Classifier</a:t>
              </a:r>
              <a:endParaRPr lang="en-US" altLang="zh-CN" dirty="0" smtClean="0">
                <a:latin typeface="微软雅黑" panose="020B0503020204020204" pitchFamily="34" charset="-122"/>
                <a:ea typeface="微软雅黑" panose="020B0503020204020204" pitchFamily="34" charset="-122"/>
              </a:endParaRPr>
            </a:p>
          </p:txBody>
        </p:sp>
      </p:grpSp>
      <p:sp>
        <p:nvSpPr>
          <p:cNvPr id="10" name="矩形 13"/>
          <p:cNvSpPr>
            <a:spLocks noRot="1" noChangeAspect="1" noMove="1" noResize="1" noEditPoints="1" noAdjustHandles="1" noChangeArrowheads="1" noChangeShapeType="1" noTextEdit="1"/>
          </p:cNvSpPr>
          <p:nvPr/>
        </p:nvSpPr>
        <p:spPr bwMode="auto">
          <a:xfrm>
            <a:off x="1046163" y="1368426"/>
            <a:ext cx="10746877" cy="1284582"/>
          </a:xfrm>
          <a:prstGeom prst="rect">
            <a:avLst/>
          </a:prstGeom>
          <a:blipFill>
            <a:blip r:embed="rId2"/>
            <a:stretch>
              <a:fillRect l="-908" r="-567" b="-331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rPr>
              <a:t> </a:t>
            </a:r>
            <a:endParaRPr lang="zh-CN" altLang="en-US">
              <a:noFill/>
            </a:endParaRPr>
          </a:p>
        </p:txBody>
      </p:sp>
      <p:sp>
        <p:nvSpPr>
          <p:cNvPr id="2" name="文本框 1"/>
          <p:cNvSpPr txBox="1">
            <a:spLocks noRot="1" noChangeAspect="1" noMove="1" noResize="1" noEditPoints="1" noAdjustHandles="1" noChangeArrowheads="1" noChangeShapeType="1" noTextEdit="1"/>
          </p:cNvSpPr>
          <p:nvPr/>
        </p:nvSpPr>
        <p:spPr>
          <a:xfrm>
            <a:off x="2690111" y="2635297"/>
            <a:ext cx="6805837" cy="865493"/>
          </a:xfrm>
          <a:prstGeom prst="rect">
            <a:avLst/>
          </a:prstGeom>
          <a:blipFill>
            <a:blip r:embed="rId3"/>
            <a:stretch>
              <a:fillRect/>
            </a:stretch>
          </a:blipFill>
        </p:spPr>
        <p:txBody>
          <a:bodyPr/>
          <a:lstStyle/>
          <a:p>
            <a:pPr>
              <a:defRPr/>
            </a:pPr>
            <a:r>
              <a:rPr lang="zh-CN" altLang="en-US">
                <a:noFill/>
              </a:rPr>
              <a:t> </a:t>
            </a:r>
            <a:endParaRPr lang="zh-CN" altLang="en-US">
              <a:noFill/>
            </a:endParaRPr>
          </a:p>
        </p:txBody>
      </p:sp>
      <p:sp>
        <p:nvSpPr>
          <p:cNvPr id="11"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2" name="图片 17" descr="logo"/>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a:blip r:embed="rId5"/>
          <a:stretch>
            <a:fillRect/>
          </a:stretch>
        </p:blipFill>
        <p:spPr>
          <a:xfrm>
            <a:off x="387031" y="4984132"/>
            <a:ext cx="5796648" cy="1001795"/>
          </a:xfrm>
          <a:prstGeom prst="rect">
            <a:avLst/>
          </a:prstGeom>
        </p:spPr>
      </p:pic>
      <p:sp>
        <p:nvSpPr>
          <p:cNvPr id="3" name="矩形 2"/>
          <p:cNvSpPr/>
          <p:nvPr/>
        </p:nvSpPr>
        <p:spPr>
          <a:xfrm>
            <a:off x="6088856" y="5019855"/>
            <a:ext cx="5636033" cy="830997"/>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What is the </a:t>
            </a:r>
            <a:r>
              <a:rPr lang="en-US" altLang="zh-CN" sz="2400" dirty="0" smtClean="0">
                <a:solidFill>
                  <a:srgbClr val="FF0000"/>
                </a:solidFill>
                <a:latin typeface="微软雅黑" panose="020B0503020204020204" pitchFamily="34" charset="-122"/>
                <a:ea typeface="微软雅黑" panose="020B0503020204020204" pitchFamily="34" charset="-122"/>
              </a:rPr>
              <a:t>different for the </a:t>
            </a:r>
            <a:r>
              <a:rPr lang="zh-CN" altLang="en-US" sz="2400" dirty="0" smtClean="0">
                <a:solidFill>
                  <a:srgbClr val="FF0000"/>
                </a:solidFill>
                <a:latin typeface="微软雅黑" panose="020B0503020204020204" pitchFamily="34" charset="-122"/>
                <a:ea typeface="微软雅黑" panose="020B0503020204020204" pitchFamily="34" charset="-122"/>
              </a:rPr>
              <a:t>meaning </a:t>
            </a:r>
            <a:r>
              <a:rPr lang="zh-CN" altLang="en-US" sz="2400" dirty="0">
                <a:solidFill>
                  <a:srgbClr val="FF0000"/>
                </a:solidFill>
                <a:latin typeface="微软雅黑" panose="020B0503020204020204" pitchFamily="34" charset="-122"/>
                <a:ea typeface="微软雅黑" panose="020B0503020204020204" pitchFamily="34" charset="-122"/>
              </a:rPr>
              <a:t>of </a:t>
            </a:r>
            <a:r>
              <a:rPr lang="zh-CN" altLang="en-US" sz="2400" dirty="0" smtClean="0">
                <a:solidFill>
                  <a:srgbClr val="FF0000"/>
                </a:solidFill>
                <a:latin typeface="微软雅黑" panose="020B0503020204020204" pitchFamily="34" charset="-122"/>
                <a:ea typeface="微软雅黑" panose="020B0503020204020204" pitchFamily="34" charset="-122"/>
              </a:rPr>
              <a:t>the</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characters </a:t>
            </a:r>
            <a:r>
              <a:rPr lang="zh-CN" altLang="en-US" sz="2400" dirty="0">
                <a:solidFill>
                  <a:srgbClr val="FF0000"/>
                </a:solidFill>
                <a:latin typeface="微软雅黑" panose="020B0503020204020204" pitchFamily="34" charset="-122"/>
                <a:ea typeface="微软雅黑" panose="020B0503020204020204" pitchFamily="34" charset="-122"/>
              </a:rPr>
              <a:t>in the two formulas?</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6"/>
          <a:stretch>
            <a:fillRect/>
          </a:stretch>
        </p:blipFill>
        <p:spPr>
          <a:xfrm>
            <a:off x="939800" y="3536513"/>
            <a:ext cx="8990476" cy="1447619"/>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组合 3"/>
          <p:cNvGrpSpPr/>
          <p:nvPr/>
        </p:nvGrpSpPr>
        <p:grpSpPr bwMode="auto">
          <a:xfrm>
            <a:off x="508000" y="335836"/>
            <a:ext cx="11383963" cy="555685"/>
            <a:chOff x="508000" y="336550"/>
            <a:chExt cx="11383963" cy="554720"/>
          </a:xfrm>
        </p:grpSpPr>
        <p:sp>
          <p:nvSpPr>
            <p:cNvPr id="38919"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38920"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5194300"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defRPr/>
              </a:pPr>
              <a:r>
                <a:rPr lang="en-US" altLang="zh-CN" noProof="1" smtClean="0">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smtClean="0">
                  <a:latin typeface="微软雅黑" panose="020B0503020204020204" pitchFamily="34" charset="-122"/>
                  <a:ea typeface="微软雅黑" panose="020B0503020204020204" pitchFamily="34" charset="-122"/>
                </a:rPr>
                <a:t> Classifier</a:t>
              </a:r>
              <a:endParaRPr lang="en-US" altLang="zh-CN" dirty="0" smtClean="0">
                <a:latin typeface="微软雅黑" panose="020B0503020204020204" pitchFamily="34" charset="-122"/>
                <a:ea typeface="微软雅黑" panose="020B0503020204020204" pitchFamily="34" charset="-122"/>
              </a:endParaRPr>
            </a:p>
          </p:txBody>
        </p:sp>
      </p:grpSp>
      <p:sp>
        <p:nvSpPr>
          <p:cNvPr id="38915" name="矩形 13"/>
          <p:cNvSpPr>
            <a:spLocks noChangeArrowheads="1"/>
          </p:cNvSpPr>
          <p:nvPr/>
        </p:nvSpPr>
        <p:spPr bwMode="auto">
          <a:xfrm>
            <a:off x="1046163" y="1368425"/>
            <a:ext cx="1074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a:latin typeface="微软雅黑" panose="020B0503020204020204" pitchFamily="34" charset="-122"/>
                <a:ea typeface="微软雅黑" panose="020B0503020204020204" pitchFamily="34" charset="-122"/>
              </a:rPr>
              <a:t>For the purpose of classification,Bayes Theorem can be expressed as:</a:t>
            </a:r>
            <a:endParaRPr lang="en-US" altLang="zh-CN" sz="2400">
              <a:latin typeface="微软雅黑" panose="020B0503020204020204" pitchFamily="34" charset="-122"/>
              <a:ea typeface="微软雅黑" panose="020B0503020204020204" pitchFamily="34" charset="-122"/>
            </a:endParaRPr>
          </a:p>
        </p:txBody>
      </p:sp>
      <p:sp>
        <p:nvSpPr>
          <p:cNvPr id="2" name="文本框 1"/>
          <p:cNvSpPr txBox="1">
            <a:spLocks noRot="1" noChangeAspect="1" noMove="1" noResize="1" noEditPoints="1" noAdjustHandles="1" noChangeArrowheads="1" noChangeShapeType="1" noTextEdit="1"/>
          </p:cNvSpPr>
          <p:nvPr/>
        </p:nvSpPr>
        <p:spPr>
          <a:xfrm>
            <a:off x="2716237" y="2238236"/>
            <a:ext cx="6805837" cy="865493"/>
          </a:xfrm>
          <a:prstGeom prst="rect">
            <a:avLst/>
          </a:prstGeom>
          <a:blipFill>
            <a:blip r:embed="rId2"/>
            <a:stretch>
              <a:fillRect/>
            </a:stretch>
          </a:blipFill>
        </p:spPr>
        <p:txBody>
          <a:bodyPr/>
          <a:lstStyle/>
          <a:p>
            <a:pPr>
              <a:defRPr/>
            </a:pPr>
            <a:r>
              <a:rPr lang="zh-CN" altLang="en-US">
                <a:noFill/>
              </a:rPr>
              <a:t> </a:t>
            </a:r>
            <a:endParaRPr lang="zh-CN" altLang="en-US">
              <a:noFill/>
            </a:endParaRPr>
          </a:p>
        </p:txBody>
      </p:sp>
      <p:sp>
        <p:nvSpPr>
          <p:cNvPr id="38917" name="矩形 13"/>
          <p:cNvSpPr>
            <a:spLocks noChangeArrowheads="1"/>
          </p:cNvSpPr>
          <p:nvPr/>
        </p:nvSpPr>
        <p:spPr bwMode="auto">
          <a:xfrm>
            <a:off x="1165225" y="3055938"/>
            <a:ext cx="103425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a:latin typeface="微软雅黑" panose="020B0503020204020204" pitchFamily="34" charset="-122"/>
                <a:ea typeface="微软雅黑" panose="020B0503020204020204" pitchFamily="34" charset="-122"/>
              </a:rPr>
              <a:t>For the Bayes Theorem here, you should be similar with this names:</a:t>
            </a:r>
            <a:endParaRPr lang="en-US" altLang="zh-CN" sz="2400" i="1">
              <a:latin typeface="微软雅黑" panose="020B0503020204020204" pitchFamily="34" charset="-122"/>
              <a:ea typeface="微软雅黑" panose="020B0503020204020204" pitchFamily="34" charset="-122"/>
            </a:endParaRPr>
          </a:p>
        </p:txBody>
      </p:sp>
      <p:sp>
        <p:nvSpPr>
          <p:cNvPr id="15" name="矩形 14"/>
          <p:cNvSpPr>
            <a:spLocks noRot="1" noChangeAspect="1" noMove="1" noResize="1" noEditPoints="1" noAdjustHandles="1" noChangeArrowheads="1" noChangeShapeType="1" noTextEdit="1"/>
          </p:cNvSpPr>
          <p:nvPr/>
        </p:nvSpPr>
        <p:spPr bwMode="auto">
          <a:xfrm>
            <a:off x="587739" y="3702984"/>
            <a:ext cx="11508467" cy="2442207"/>
          </a:xfrm>
          <a:prstGeom prst="rect">
            <a:avLst/>
          </a:prstGeom>
          <a:blipFill>
            <a:blip r:embed="rId3"/>
            <a:stretch>
              <a:fillRect l="-106" r="-424" b="-199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rPr>
              <a:t> </a:t>
            </a:r>
            <a:endParaRPr lang="zh-CN" altLang="en-US">
              <a:noFill/>
            </a:endParaRPr>
          </a:p>
        </p:txBody>
      </p:sp>
      <p:sp>
        <p:nvSpPr>
          <p:cNvPr id="12"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3" name="图片 17" descr="logo"/>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组合 3"/>
          <p:cNvGrpSpPr/>
          <p:nvPr/>
        </p:nvGrpSpPr>
        <p:grpSpPr bwMode="auto">
          <a:xfrm>
            <a:off x="508000" y="335836"/>
            <a:ext cx="11383963" cy="555685"/>
            <a:chOff x="508000" y="336550"/>
            <a:chExt cx="11383963" cy="554720"/>
          </a:xfrm>
        </p:grpSpPr>
        <p:sp>
          <p:nvSpPr>
            <p:cNvPr id="57352"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7353"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5194300"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defRPr/>
              </a:pPr>
              <a:r>
                <a:rPr lang="en-US" altLang="zh-CN" noProof="1" smtClean="0">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smtClean="0">
                  <a:latin typeface="微软雅黑" panose="020B0503020204020204" pitchFamily="34" charset="-122"/>
                  <a:ea typeface="微软雅黑" panose="020B0503020204020204" pitchFamily="34" charset="-122"/>
                </a:rPr>
                <a:t> Classifier—Exercise</a:t>
              </a:r>
              <a:endParaRPr lang="en-US" altLang="zh-CN" dirty="0" smtClean="0">
                <a:latin typeface="微软雅黑" panose="020B0503020204020204" pitchFamily="34" charset="-122"/>
                <a:ea typeface="微软雅黑" panose="020B0503020204020204" pitchFamily="34" charset="-122"/>
              </a:endParaRPr>
            </a:p>
          </p:txBody>
        </p:sp>
      </p:grpSp>
      <p:sp>
        <p:nvSpPr>
          <p:cNvPr id="1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5"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16" name="矩形 1"/>
              <p:cNvSpPr>
                <a:spLocks noChangeArrowheads="1"/>
              </p:cNvSpPr>
              <p:nvPr/>
            </p:nvSpPr>
            <p:spPr bwMode="auto">
              <a:xfrm>
                <a:off x="1235075" y="1856977"/>
                <a:ext cx="9759950" cy="11350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zh-CN" altLang="en-US" sz="2400" dirty="0" smtClean="0">
                    <a:latin typeface="微软雅黑" panose="020B0503020204020204" pitchFamily="34" charset="-122"/>
                    <a:ea typeface="微软雅黑" panose="020B0503020204020204" pitchFamily="34" charset="-122"/>
                  </a:rPr>
                  <a:t>       现已知有两种类别 </a:t>
                </a: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rPr>
                        </m:ctrlPr>
                      </m:sSubPr>
                      <m:e>
                        <m:r>
                          <a:rPr lang="zh-CN" altLang="en-US" sz="2400" i="1" smtClean="0">
                            <a:latin typeface="Cambria Math" panose="02040503050406030204" pitchFamily="18" charset="0"/>
                            <a:ea typeface="微软雅黑" panose="020B0503020204020204" pitchFamily="34" charset="-122"/>
                          </a:rPr>
                          <m:t>𝜔</m:t>
                        </m:r>
                      </m:e>
                      <m:sub>
                        <m:r>
                          <a:rPr lang="en-US" altLang="zh-CN" sz="2400" b="0" i="1" smtClean="0">
                            <a:latin typeface="Cambria Math" panose="02040503050406030204" pitchFamily="18" charset="0"/>
                            <a:ea typeface="微软雅黑" panose="020B0503020204020204" pitchFamily="34" charset="-122"/>
                          </a:rPr>
                          <m:t>1</m:t>
                        </m:r>
                      </m:sub>
                    </m:sSub>
                  </m:oMath>
                </a14:m>
                <a:r>
                  <a:rPr lang="zh-CN" altLang="en-US" sz="2400" dirty="0" smtClean="0">
                    <a:latin typeface="微软雅黑" panose="020B0503020204020204" pitchFamily="34" charset="-122"/>
                    <a:ea typeface="微软雅黑" panose="020B0503020204020204" pitchFamily="34" charset="-122"/>
                  </a:rPr>
                  <a:t> 和 </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zh-CN" altLang="en-US" sz="2400" i="1">
                            <a:latin typeface="Cambria Math" panose="02040503050406030204" pitchFamily="18" charset="0"/>
                            <a:ea typeface="微软雅黑" panose="020B0503020204020204" pitchFamily="34" charset="-122"/>
                          </a:rPr>
                          <m:t>𝜔</m:t>
                        </m:r>
                      </m:e>
                      <m:sub>
                        <m:r>
                          <a:rPr lang="en-US" altLang="zh-CN" sz="2400" b="0" i="1" smtClean="0">
                            <a:latin typeface="Cambria Math" panose="02040503050406030204" pitchFamily="18" charset="0"/>
                            <a:ea typeface="微软雅黑" panose="020B0503020204020204" pitchFamily="34" charset="-122"/>
                          </a:rPr>
                          <m:t>2</m:t>
                        </m:r>
                      </m:sub>
                    </m:sSub>
                  </m:oMath>
                </a14:m>
                <a:r>
                  <a:rPr lang="zh-CN" altLang="en-US" sz="2400" dirty="0" smtClean="0">
                    <a:latin typeface="微软雅黑" panose="020B0503020204020204" pitchFamily="34" charset="-122"/>
                    <a:ea typeface="微软雅黑" panose="020B0503020204020204" pitchFamily="34" charset="-122"/>
                  </a:rPr>
                  <a:t> ，且对于单个的样本特征 </a:t>
                </a:r>
                <a:r>
                  <a:rPr lang="en-US" altLang="zh-CN" sz="2400" dirty="0" smtClean="0">
                    <a:latin typeface="微软雅黑" panose="020B0503020204020204" pitchFamily="34" charset="-122"/>
                    <a:ea typeface="微软雅黑" panose="020B0503020204020204" pitchFamily="34" charset="-122"/>
                  </a:rPr>
                  <a:t>X </a:t>
                </a:r>
                <a:r>
                  <a:rPr lang="zh-CN" altLang="en-US" sz="2400" dirty="0" smtClean="0">
                    <a:latin typeface="微软雅黑" panose="020B0503020204020204" pitchFamily="34" charset="-122"/>
                    <a:ea typeface="微软雅黑" panose="020B0503020204020204" pitchFamily="34" charset="-122"/>
                  </a:rPr>
                  <a:t>的条件概率，满足以下公式：</a:t>
                </a:r>
                <a:endParaRPr lang="zh-CN" altLang="en-US" sz="2400" dirty="0">
                  <a:latin typeface="微软雅黑" panose="020B0503020204020204" pitchFamily="34" charset="-122"/>
                  <a:ea typeface="微软雅黑" panose="020B0503020204020204" pitchFamily="34" charset="-122"/>
                </a:endParaRPr>
              </a:p>
            </p:txBody>
          </p:sp>
        </mc:Choice>
        <mc:Fallback>
          <p:sp>
            <p:nvSpPr>
              <p:cNvPr id="16" name="矩形 1"/>
              <p:cNvSpPr>
                <a:spLocks noRot="1" noChangeAspect="1" noMove="1" noResize="1" noEditPoints="1" noAdjustHandles="1" noChangeArrowheads="1" noChangeShapeType="1" noTextEdit="1"/>
              </p:cNvSpPr>
              <p:nvPr/>
            </p:nvSpPr>
            <p:spPr bwMode="auto">
              <a:xfrm>
                <a:off x="1235075" y="1856977"/>
                <a:ext cx="9759950" cy="1135054"/>
              </a:xfrm>
              <a:prstGeom prst="rect">
                <a:avLst/>
              </a:prstGeom>
              <a:blipFill rotWithShape="0">
                <a:blip r:embed="rId3"/>
                <a:stretch>
                  <a:fillRect l="-999" b="-118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pic>
        <p:nvPicPr>
          <p:cNvPr id="2" name="图片 1"/>
          <p:cNvPicPr>
            <a:picLocks noChangeAspect="1"/>
          </p:cNvPicPr>
          <p:nvPr/>
        </p:nvPicPr>
        <p:blipFill>
          <a:blip r:embed="rId4"/>
          <a:stretch>
            <a:fillRect/>
          </a:stretch>
        </p:blipFill>
        <p:spPr>
          <a:xfrm>
            <a:off x="1303772" y="3021539"/>
            <a:ext cx="8997096" cy="1289137"/>
          </a:xfrm>
          <a:prstGeom prst="rect">
            <a:avLst/>
          </a:prstGeom>
        </p:spPr>
      </p:pic>
      <mc:AlternateContent xmlns:mc="http://schemas.openxmlformats.org/markup-compatibility/2006">
        <mc:Choice xmlns:a14="http://schemas.microsoft.com/office/drawing/2010/main" Requires="a14">
          <p:sp>
            <p:nvSpPr>
              <p:cNvPr id="17" name="矩形 1"/>
              <p:cNvSpPr>
                <a:spLocks noChangeArrowheads="1"/>
              </p:cNvSpPr>
              <p:nvPr/>
            </p:nvSpPr>
            <p:spPr bwMode="auto">
              <a:xfrm>
                <a:off x="1235075" y="4454366"/>
                <a:ext cx="9759950" cy="11350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zh-CN" altLang="en-US" sz="2400" dirty="0" smtClean="0">
                    <a:latin typeface="微软雅黑" panose="020B0503020204020204" pitchFamily="34" charset="-122"/>
                    <a:ea typeface="微软雅黑" panose="020B0503020204020204" pitchFamily="34" charset="-122"/>
                  </a:rPr>
                  <a:t>假设类别</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zh-CN" altLang="en-US" sz="2400" i="1">
                            <a:latin typeface="Cambria Math" panose="02040503050406030204" pitchFamily="18" charset="0"/>
                            <a:ea typeface="微软雅黑" panose="020B0503020204020204" pitchFamily="34" charset="-122"/>
                          </a:rPr>
                          <m:t>𝜔</m:t>
                        </m:r>
                      </m:e>
                      <m:sub>
                        <m:r>
                          <a:rPr lang="en-US" altLang="zh-CN" sz="2400" i="1">
                            <a:latin typeface="Cambria Math" panose="02040503050406030204" pitchFamily="18" charset="0"/>
                            <a:ea typeface="微软雅黑" panose="020B0503020204020204" pitchFamily="34" charset="-122"/>
                          </a:rPr>
                          <m:t>1</m:t>
                        </m:r>
                      </m:sub>
                    </m:sSub>
                  </m:oMath>
                </a14:m>
                <a:r>
                  <a:rPr lang="zh-CN" altLang="en-US" sz="2400" dirty="0" smtClean="0">
                    <a:latin typeface="微软雅黑" panose="020B0503020204020204" pitchFamily="34" charset="-122"/>
                    <a:ea typeface="微软雅黑" panose="020B0503020204020204" pitchFamily="34" charset="-122"/>
                  </a:rPr>
                  <a:t> 和</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zh-CN" altLang="en-US" sz="2400" i="1">
                            <a:latin typeface="Cambria Math" panose="02040503050406030204" pitchFamily="18" charset="0"/>
                            <a:ea typeface="微软雅黑" panose="020B0503020204020204" pitchFamily="34" charset="-122"/>
                          </a:rPr>
                          <m:t>𝜔</m:t>
                        </m:r>
                      </m:e>
                      <m:sub>
                        <m:r>
                          <a:rPr lang="en-US" altLang="zh-CN" sz="2400" b="0" i="1" smtClean="0">
                            <a:latin typeface="Cambria Math" panose="02040503050406030204" pitchFamily="18" charset="0"/>
                            <a:ea typeface="微软雅黑" panose="020B0503020204020204" pitchFamily="34" charset="-122"/>
                          </a:rPr>
                          <m:t>2</m:t>
                        </m:r>
                      </m:sub>
                    </m:sSub>
                  </m:oMath>
                </a14:m>
                <a:r>
                  <a:rPr lang="zh-CN" altLang="en-US" sz="2400" dirty="0" smtClean="0">
                    <a:latin typeface="微软雅黑" panose="020B0503020204020204" pitchFamily="34" charset="-122"/>
                    <a:ea typeface="微软雅黑" panose="020B0503020204020204" pitchFamily="34" charset="-122"/>
                  </a:rPr>
                  <a:t> 具有相同的先验概率。</a:t>
                </a:r>
                <a:endParaRPr lang="en-US" altLang="zh-CN" sz="2400" dirty="0" smtClean="0">
                  <a:latin typeface="微软雅黑" panose="020B0503020204020204" pitchFamily="34" charset="-122"/>
                  <a:ea typeface="微软雅黑" panose="020B0503020204020204" pitchFamily="34" charset="-122"/>
                </a:endParaRPr>
              </a:p>
              <a:p>
                <a:pPr>
                  <a:lnSpc>
                    <a:spcPct val="150000"/>
                  </a:lnSpc>
                  <a:spcBef>
                    <a:spcPct val="0"/>
                  </a:spcBef>
                  <a:buFontTx/>
                  <a:buNone/>
                </a:pPr>
                <a:r>
                  <a:rPr lang="zh-CN" altLang="en-US" sz="2400" dirty="0" smtClean="0">
                    <a:latin typeface="微软雅黑" panose="020B0503020204020204" pitchFamily="34" charset="-122"/>
                    <a:ea typeface="微软雅黑" panose="020B0503020204020204" pitchFamily="34" charset="-122"/>
                  </a:rPr>
                  <a:t>       问：当一个样本的</a:t>
                </a:r>
                <a:r>
                  <a:rPr lang="zh-CN" altLang="en-US" sz="2400" dirty="0" smtClean="0">
                    <a:latin typeface="微软雅黑" panose="020B0503020204020204" pitchFamily="34" charset="-122"/>
                    <a:ea typeface="微软雅黑" panose="020B0503020204020204" pitchFamily="34" charset="-122"/>
                  </a:rPr>
                  <a:t>特征 </a:t>
                </a:r>
                <a:r>
                  <a:rPr lang="en-US" altLang="zh-CN" sz="2400" dirty="0" smtClean="0">
                    <a:latin typeface="微软雅黑" panose="020B0503020204020204" pitchFamily="34" charset="-122"/>
                    <a:ea typeface="微软雅黑" panose="020B0503020204020204" pitchFamily="34" charset="-122"/>
                  </a:rPr>
                  <a:t>X=3 </a:t>
                </a:r>
                <a:r>
                  <a:rPr lang="zh-CN" altLang="en-US" sz="2400" dirty="0" smtClean="0">
                    <a:latin typeface="微软雅黑" panose="020B0503020204020204" pitchFamily="34" charset="-122"/>
                    <a:ea typeface="微软雅黑" panose="020B0503020204020204" pitchFamily="34" charset="-122"/>
                  </a:rPr>
                  <a:t>时</a:t>
                </a:r>
                <a:r>
                  <a:rPr lang="zh-CN" altLang="en-US" sz="2400" dirty="0" smtClean="0">
                    <a:latin typeface="微软雅黑" panose="020B0503020204020204" pitchFamily="34" charset="-122"/>
                    <a:ea typeface="微软雅黑" panose="020B0503020204020204" pitchFamily="34" charset="-122"/>
                  </a:rPr>
                  <a:t>，该样本属于哪一类？</a:t>
                </a:r>
                <a:endParaRPr lang="zh-CN" altLang="en-US" sz="2400" dirty="0">
                  <a:latin typeface="微软雅黑" panose="020B0503020204020204" pitchFamily="34" charset="-122"/>
                  <a:ea typeface="微软雅黑" panose="020B0503020204020204" pitchFamily="34" charset="-122"/>
                </a:endParaRPr>
              </a:p>
            </p:txBody>
          </p:sp>
        </mc:Choice>
        <mc:Fallback>
          <p:sp>
            <p:nvSpPr>
              <p:cNvPr id="17" name="矩形 1"/>
              <p:cNvSpPr>
                <a:spLocks noRot="1" noChangeAspect="1" noMove="1" noResize="1" noEditPoints="1" noAdjustHandles="1" noChangeArrowheads="1" noChangeShapeType="1" noTextEdit="1"/>
              </p:cNvSpPr>
              <p:nvPr/>
            </p:nvSpPr>
            <p:spPr bwMode="auto">
              <a:xfrm>
                <a:off x="1235075" y="4454366"/>
                <a:ext cx="9759950" cy="1135054"/>
              </a:xfrm>
              <a:prstGeom prst="rect">
                <a:avLst/>
              </a:prstGeom>
              <a:blipFill rotWithShape="0">
                <a:blip r:embed="rId5"/>
                <a:stretch>
                  <a:fillRect l="-999" b="-118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ransition spd="slow">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组合 3"/>
          <p:cNvGrpSpPr/>
          <p:nvPr/>
        </p:nvGrpSpPr>
        <p:grpSpPr bwMode="auto">
          <a:xfrm>
            <a:off x="508000" y="335836"/>
            <a:ext cx="11383963" cy="555685"/>
            <a:chOff x="508000" y="336550"/>
            <a:chExt cx="11383963" cy="554720"/>
          </a:xfrm>
        </p:grpSpPr>
        <p:sp>
          <p:nvSpPr>
            <p:cNvPr id="57352"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7353"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5194300"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defRPr/>
              </a:pPr>
              <a:r>
                <a:rPr lang="en-US" altLang="zh-CN" noProof="1" smtClean="0">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smtClean="0">
                  <a:latin typeface="微软雅黑" panose="020B0503020204020204" pitchFamily="34" charset="-122"/>
                  <a:ea typeface="微软雅黑" panose="020B0503020204020204" pitchFamily="34" charset="-122"/>
                </a:rPr>
                <a:t> Classifier—Exercise</a:t>
              </a:r>
              <a:endParaRPr lang="en-US" altLang="zh-CN" dirty="0" smtClean="0">
                <a:latin typeface="微软雅黑" panose="020B0503020204020204" pitchFamily="34" charset="-122"/>
                <a:ea typeface="微软雅黑" panose="020B0503020204020204" pitchFamily="34" charset="-122"/>
              </a:endParaRPr>
            </a:p>
          </p:txBody>
        </p:sp>
      </p:grpSp>
      <p:sp>
        <p:nvSpPr>
          <p:cNvPr id="1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5"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16" name="矩形 1"/>
              <p:cNvSpPr>
                <a:spLocks noChangeArrowheads="1"/>
              </p:cNvSpPr>
              <p:nvPr/>
            </p:nvSpPr>
            <p:spPr bwMode="auto">
              <a:xfrm>
                <a:off x="1235075" y="1856977"/>
                <a:ext cx="9759950" cy="16890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smtClean="0">
                    <a:latin typeface="微软雅黑" panose="020B0503020204020204" pitchFamily="34" charset="-122"/>
                    <a:ea typeface="微软雅黑" panose="020B0503020204020204" pitchFamily="34" charset="-122"/>
                  </a:rPr>
                  <a:t>Two </a:t>
                </a:r>
                <a:r>
                  <a:rPr lang="en-US" altLang="zh-CN" sz="2400" dirty="0">
                    <a:latin typeface="微软雅黑" panose="020B0503020204020204" pitchFamily="34" charset="-122"/>
                    <a:ea typeface="微软雅黑" panose="020B0503020204020204" pitchFamily="34" charset="-122"/>
                  </a:rPr>
                  <a:t>classes </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zh-CN" altLang="en-US" sz="2400" i="1">
                            <a:latin typeface="Cambria Math" panose="02040503050406030204" pitchFamily="18" charset="0"/>
                            <a:ea typeface="微软雅黑" panose="020B0503020204020204" pitchFamily="34" charset="-122"/>
                          </a:rPr>
                          <m:t>𝜔</m:t>
                        </m:r>
                      </m:e>
                      <m:sub>
                        <m:r>
                          <a:rPr lang="en-US" altLang="zh-CN" sz="2400" i="1">
                            <a:latin typeface="Cambria Math" panose="02040503050406030204" pitchFamily="18" charset="0"/>
                            <a:ea typeface="微软雅黑" panose="020B0503020204020204" pitchFamily="34" charset="-122"/>
                          </a:rPr>
                          <m:t>1</m:t>
                        </m:r>
                      </m:sub>
                    </m:sSub>
                  </m:oMath>
                </a14:m>
                <a:r>
                  <a:rPr lang="en-US" altLang="zh-CN" sz="2400" dirty="0">
                    <a:latin typeface="微软雅黑" panose="020B0503020204020204" pitchFamily="34" charset="-122"/>
                    <a:ea typeface="微软雅黑" panose="020B0503020204020204" pitchFamily="34" charset="-122"/>
                  </a:rPr>
                  <a:t>and </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zh-CN" altLang="en-US" sz="2400" i="1">
                            <a:latin typeface="Cambria Math" panose="02040503050406030204" pitchFamily="18" charset="0"/>
                            <a:ea typeface="微软雅黑" panose="020B0503020204020204" pitchFamily="34" charset="-122"/>
                          </a:rPr>
                          <m:t>𝜔</m:t>
                        </m:r>
                      </m:e>
                      <m:sub>
                        <m:r>
                          <a:rPr lang="en-US" altLang="zh-CN" sz="2400" i="1">
                            <a:latin typeface="Cambria Math" panose="02040503050406030204" pitchFamily="18" charset="0"/>
                            <a:ea typeface="微软雅黑" panose="020B0503020204020204" pitchFamily="34" charset="-122"/>
                          </a:rPr>
                          <m:t>2</m:t>
                        </m:r>
                      </m:sub>
                    </m:sSub>
                  </m:oMath>
                </a14:m>
                <a:r>
                  <a:rPr lang="en-US" altLang="zh-CN" sz="2400" dirty="0">
                    <a:latin typeface="微软雅黑" panose="020B0503020204020204" pitchFamily="34" charset="-122"/>
                    <a:ea typeface="微软雅黑" panose="020B0503020204020204" pitchFamily="34" charset="-122"/>
                  </a:rPr>
                  <a:t>are </a:t>
                </a:r>
                <a:r>
                  <a:rPr lang="en-US" altLang="zh-CN" sz="2400" dirty="0" smtClean="0">
                    <a:latin typeface="微软雅黑" panose="020B0503020204020204" pitchFamily="34" charset="-122"/>
                    <a:ea typeface="微软雅黑" panose="020B0503020204020204" pitchFamily="34" charset="-122"/>
                  </a:rPr>
                  <a:t>known. </a:t>
                </a:r>
                <a:r>
                  <a:rPr lang="en-US" altLang="zh-CN" sz="2400" dirty="0">
                    <a:latin typeface="微软雅黑" panose="020B0503020204020204" pitchFamily="34" charset="-122"/>
                    <a:ea typeface="微软雅黑" panose="020B0503020204020204" pitchFamily="34" charset="-122"/>
                  </a:rPr>
                  <a:t>T</a:t>
                </a:r>
                <a:r>
                  <a:rPr lang="en-US" altLang="zh-CN" sz="2400" dirty="0" smtClean="0">
                    <a:latin typeface="微软雅黑" panose="020B0503020204020204" pitchFamily="34" charset="-122"/>
                    <a:ea typeface="微软雅黑" panose="020B0503020204020204" pitchFamily="34" charset="-122"/>
                  </a:rPr>
                  <a:t>he </a:t>
                </a:r>
                <a:r>
                  <a:rPr lang="en-US" altLang="zh-CN" sz="2400" dirty="0">
                    <a:latin typeface="微软雅黑" panose="020B0503020204020204" pitchFamily="34" charset="-122"/>
                    <a:ea typeface="微软雅黑" panose="020B0503020204020204" pitchFamily="34" charset="-122"/>
                  </a:rPr>
                  <a:t>conditional probability of X </a:t>
                </a:r>
                <a:r>
                  <a:rPr lang="en-US" altLang="zh-CN" sz="2400" dirty="0" smtClean="0">
                    <a:latin typeface="微软雅黑" panose="020B0503020204020204" pitchFamily="34" charset="-122"/>
                    <a:ea typeface="微软雅黑" panose="020B0503020204020204" pitchFamily="34" charset="-122"/>
                  </a:rPr>
                  <a:t>is </a:t>
                </a:r>
                <a:r>
                  <a:rPr lang="en-US" altLang="zh-CN" sz="2400" dirty="0">
                    <a:latin typeface="微软雅黑" panose="020B0503020204020204" pitchFamily="34" charset="-122"/>
                    <a:ea typeface="微软雅黑" panose="020B0503020204020204" pitchFamily="34" charset="-122"/>
                  </a:rPr>
                  <a:t>a single sample </a:t>
                </a:r>
                <a:r>
                  <a:rPr lang="en-US" altLang="zh-CN" sz="2400" dirty="0" smtClean="0">
                    <a:latin typeface="微软雅黑" panose="020B0503020204020204" pitchFamily="34" charset="-122"/>
                    <a:ea typeface="微软雅黑" panose="020B0503020204020204" pitchFamily="34" charset="-122"/>
                  </a:rPr>
                  <a:t>feature and satisfies </a:t>
                </a:r>
                <a:r>
                  <a:rPr lang="en-US" altLang="zh-CN" sz="2400" dirty="0">
                    <a:latin typeface="微软雅黑" panose="020B0503020204020204" pitchFamily="34" charset="-122"/>
                    <a:ea typeface="微软雅黑" panose="020B0503020204020204" pitchFamily="34" charset="-122"/>
                  </a:rPr>
                  <a:t>the following formula:</a:t>
                </a:r>
                <a:endParaRPr lang="en-US" altLang="zh-CN" sz="2400" dirty="0" smtClean="0">
                  <a:latin typeface="微软雅黑" panose="020B0503020204020204" pitchFamily="34" charset="-122"/>
                  <a:ea typeface="微软雅黑" panose="020B0503020204020204" pitchFamily="34" charset="-122"/>
                </a:endParaRPr>
              </a:p>
              <a:p>
                <a:pPr>
                  <a:lnSpc>
                    <a:spcPct val="150000"/>
                  </a:lnSpc>
                  <a:spcBef>
                    <a:spcPct val="0"/>
                  </a:spcBef>
                  <a:buFontTx/>
                  <a:buNone/>
                </a:pPr>
                <a:endParaRPr lang="zh-CN" altLang="en-US" sz="2400" dirty="0">
                  <a:latin typeface="微软雅黑" panose="020B0503020204020204" pitchFamily="34" charset="-122"/>
                  <a:ea typeface="微软雅黑" panose="020B0503020204020204" pitchFamily="34" charset="-122"/>
                </a:endParaRPr>
              </a:p>
            </p:txBody>
          </p:sp>
        </mc:Choice>
        <mc:Fallback>
          <p:sp>
            <p:nvSpPr>
              <p:cNvPr id="16" name="矩形 1"/>
              <p:cNvSpPr>
                <a:spLocks noRot="1" noChangeAspect="1" noMove="1" noResize="1" noEditPoints="1" noAdjustHandles="1" noChangeArrowheads="1" noChangeShapeType="1" noTextEdit="1"/>
              </p:cNvSpPr>
              <p:nvPr/>
            </p:nvSpPr>
            <p:spPr bwMode="auto">
              <a:xfrm>
                <a:off x="1235075" y="1856977"/>
                <a:ext cx="9759950" cy="1689052"/>
              </a:xfrm>
              <a:prstGeom prst="rect">
                <a:avLst/>
              </a:prstGeom>
              <a:blipFill rotWithShape="0">
                <a:blip r:embed="rId3"/>
                <a:stretch>
                  <a:fillRect l="-999" r="-12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pic>
        <p:nvPicPr>
          <p:cNvPr id="2" name="图片 1"/>
          <p:cNvPicPr>
            <a:picLocks noChangeAspect="1"/>
          </p:cNvPicPr>
          <p:nvPr/>
        </p:nvPicPr>
        <p:blipFill>
          <a:blip r:embed="rId4"/>
          <a:stretch>
            <a:fillRect/>
          </a:stretch>
        </p:blipFill>
        <p:spPr>
          <a:xfrm>
            <a:off x="1346905" y="2931742"/>
            <a:ext cx="8997096" cy="1289137"/>
          </a:xfrm>
          <a:prstGeom prst="rect">
            <a:avLst/>
          </a:prstGeom>
        </p:spPr>
      </p:pic>
      <mc:AlternateContent xmlns:mc="http://schemas.openxmlformats.org/markup-compatibility/2006">
        <mc:Choice xmlns:a14="http://schemas.microsoft.com/office/drawing/2010/main" Requires="a14">
          <p:sp>
            <p:nvSpPr>
              <p:cNvPr id="17" name="矩形 1"/>
              <p:cNvSpPr>
                <a:spLocks noChangeArrowheads="1"/>
              </p:cNvSpPr>
              <p:nvPr/>
            </p:nvSpPr>
            <p:spPr bwMode="auto">
              <a:xfrm>
                <a:off x="1235075" y="4454366"/>
                <a:ext cx="9759950" cy="12003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smtClean="0">
                    <a:latin typeface="微软雅黑" panose="020B0503020204020204" pitchFamily="34" charset="-122"/>
                    <a:ea typeface="微软雅黑" panose="020B0503020204020204" pitchFamily="34" charset="-122"/>
                  </a:rPr>
                  <a:t>Assumed </a:t>
                </a:r>
                <a:r>
                  <a:rPr lang="en-US" altLang="zh-CN" sz="2400" dirty="0">
                    <a:latin typeface="微软雅黑" panose="020B0503020204020204" pitchFamily="34" charset="-122"/>
                    <a:ea typeface="微软雅黑" panose="020B0503020204020204" pitchFamily="34" charset="-122"/>
                  </a:rPr>
                  <a:t>that class </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zh-CN" altLang="en-US" sz="2400" i="1">
                            <a:latin typeface="Cambria Math" panose="02040503050406030204" pitchFamily="18" charset="0"/>
                            <a:ea typeface="微软雅黑" panose="020B0503020204020204" pitchFamily="34" charset="-122"/>
                          </a:rPr>
                          <m:t>𝜔</m:t>
                        </m:r>
                      </m:e>
                      <m:sub>
                        <m:r>
                          <a:rPr lang="en-US" altLang="zh-CN" sz="2400" i="1">
                            <a:latin typeface="Cambria Math" panose="02040503050406030204" pitchFamily="18" charset="0"/>
                            <a:ea typeface="微软雅黑" panose="020B0503020204020204" pitchFamily="34" charset="-122"/>
                          </a:rPr>
                          <m:t>1</m:t>
                        </m:r>
                      </m:sub>
                    </m:sSub>
                  </m:oMath>
                </a14:m>
                <a:r>
                  <a:rPr lang="en-US" altLang="zh-CN" sz="2400" dirty="0">
                    <a:latin typeface="微软雅黑" panose="020B0503020204020204" pitchFamily="34" charset="-122"/>
                    <a:ea typeface="微软雅黑" panose="020B0503020204020204" pitchFamily="34" charset="-122"/>
                  </a:rPr>
                  <a:t>and </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zh-CN" altLang="en-US" sz="2400" i="1">
                            <a:latin typeface="Cambria Math" panose="02040503050406030204" pitchFamily="18" charset="0"/>
                            <a:ea typeface="微软雅黑" panose="020B0503020204020204" pitchFamily="34" charset="-122"/>
                          </a:rPr>
                          <m:t>𝜔</m:t>
                        </m:r>
                      </m:e>
                      <m:sub>
                        <m:r>
                          <a:rPr lang="en-US" altLang="zh-CN" sz="2400" i="1">
                            <a:latin typeface="Cambria Math" panose="02040503050406030204" pitchFamily="18" charset="0"/>
                            <a:ea typeface="微软雅黑" panose="020B0503020204020204" pitchFamily="34" charset="-122"/>
                          </a:rPr>
                          <m:t>2</m:t>
                        </m:r>
                      </m:sub>
                    </m:sSub>
                  </m:oMath>
                </a14:m>
                <a:r>
                  <a:rPr lang="en-US" altLang="zh-CN" sz="2400" dirty="0" smtClean="0">
                    <a:latin typeface="微软雅黑" panose="020B0503020204020204" pitchFamily="34" charset="-122"/>
                    <a:ea typeface="微软雅黑" panose="020B0503020204020204" pitchFamily="34" charset="-122"/>
                  </a:rPr>
                  <a:t> have </a:t>
                </a:r>
                <a:r>
                  <a:rPr lang="en-US" altLang="zh-CN" sz="2400" dirty="0">
                    <a:latin typeface="微软雅黑" panose="020B0503020204020204" pitchFamily="34" charset="-122"/>
                    <a:ea typeface="微软雅黑" panose="020B0503020204020204" pitchFamily="34" charset="-122"/>
                  </a:rPr>
                  <a:t>the same prior probability</a:t>
                </a:r>
                <a:r>
                  <a:rPr lang="en-US" altLang="zh-CN" sz="2400" dirty="0" smtClean="0">
                    <a:latin typeface="微软雅黑" panose="020B0503020204020204" pitchFamily="34" charset="-122"/>
                    <a:ea typeface="微软雅黑" panose="020B0503020204020204" pitchFamily="34" charset="-122"/>
                  </a:rPr>
                  <a:t>.</a:t>
                </a:r>
              </a:p>
              <a:p>
                <a:pPr>
                  <a:lnSpc>
                    <a:spcPct val="150000"/>
                  </a:lnSpc>
                  <a:spcBef>
                    <a:spcPct val="0"/>
                  </a:spcBef>
                  <a:buFontTx/>
                  <a:buNone/>
                </a:pPr>
                <a:r>
                  <a:rPr lang="en-US" altLang="zh-CN" sz="2400" dirty="0" smtClean="0">
                    <a:latin typeface="微软雅黑" panose="020B0503020204020204" pitchFamily="34" charset="-122"/>
                    <a:ea typeface="微软雅黑" panose="020B0503020204020204" pitchFamily="34" charset="-122"/>
                  </a:rPr>
                  <a:t>Q</a:t>
                </a:r>
                <a:r>
                  <a:rPr lang="en-US" altLang="zh-CN" sz="2400" dirty="0">
                    <a:latin typeface="微软雅黑" panose="020B0503020204020204" pitchFamily="34" charset="-122"/>
                    <a:ea typeface="微软雅黑" panose="020B0503020204020204" pitchFamily="34" charset="-122"/>
                  </a:rPr>
                  <a:t>: when a sample is X=3, what kind of sample does it belong to?</a:t>
                </a:r>
                <a:endParaRPr lang="zh-CN" altLang="en-US" sz="2400" dirty="0">
                  <a:latin typeface="微软雅黑" panose="020B0503020204020204" pitchFamily="34" charset="-122"/>
                  <a:ea typeface="微软雅黑" panose="020B0503020204020204" pitchFamily="34" charset="-122"/>
                </a:endParaRPr>
              </a:p>
            </p:txBody>
          </p:sp>
        </mc:Choice>
        <mc:Fallback>
          <p:sp>
            <p:nvSpPr>
              <p:cNvPr id="17" name="矩形 1"/>
              <p:cNvSpPr>
                <a:spLocks noRot="1" noChangeAspect="1" noMove="1" noResize="1" noEditPoints="1" noAdjustHandles="1" noChangeArrowheads="1" noChangeShapeType="1" noTextEdit="1"/>
              </p:cNvSpPr>
              <p:nvPr/>
            </p:nvSpPr>
            <p:spPr bwMode="auto">
              <a:xfrm>
                <a:off x="1235075" y="4454366"/>
                <a:ext cx="9759950" cy="1200329"/>
              </a:xfrm>
              <a:prstGeom prst="rect">
                <a:avLst/>
              </a:prstGeom>
              <a:blipFill rotWithShape="0">
                <a:blip r:embed="rId5"/>
                <a:stretch>
                  <a:fillRect l="-999" b="-55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Tree>
  </p:cSld>
  <p:clrMapOvr>
    <a:masterClrMapping/>
  </p:clrMapOvr>
  <p:transition spd="slow">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组合 3"/>
          <p:cNvGrpSpPr/>
          <p:nvPr/>
        </p:nvGrpSpPr>
        <p:grpSpPr bwMode="auto">
          <a:xfrm>
            <a:off x="508000" y="335836"/>
            <a:ext cx="11383963" cy="555685"/>
            <a:chOff x="508000" y="336550"/>
            <a:chExt cx="11383963" cy="554720"/>
          </a:xfrm>
        </p:grpSpPr>
        <p:sp>
          <p:nvSpPr>
            <p:cNvPr id="59401"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9402"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5194300"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Classifier—Exercise</a:t>
              </a:r>
              <a:endParaRPr lang="en-US" altLang="zh-CN" dirty="0">
                <a:latin typeface="微软雅黑" panose="020B0503020204020204" pitchFamily="34" charset="-122"/>
                <a:ea typeface="微软雅黑" panose="020B0503020204020204" pitchFamily="34" charset="-122"/>
              </a:endParaRPr>
            </a:p>
          </p:txBody>
        </p:sp>
      </p:grpSp>
      <p:sp>
        <p:nvSpPr>
          <p:cNvPr id="14" name="文本框 13"/>
          <p:cNvSpPr txBox="1">
            <a:spLocks noRot="1" noChangeAspect="1" noMove="1" noResize="1" noEditPoints="1" noAdjustHandles="1" noChangeArrowheads="1" noChangeShapeType="1" noTextEdit="1"/>
          </p:cNvSpPr>
          <p:nvPr/>
        </p:nvSpPr>
        <p:spPr>
          <a:xfrm>
            <a:off x="1403053" y="3003862"/>
            <a:ext cx="6899774" cy="912622"/>
          </a:xfrm>
          <a:prstGeom prst="rect">
            <a:avLst/>
          </a:prstGeom>
          <a:blipFill rotWithShape="0">
            <a:blip r:embed="rId2"/>
            <a:stretch>
              <a:fillRect/>
            </a:stretch>
          </a:blipFill>
        </p:spPr>
        <p:txBody>
          <a:bodyPr/>
          <a:lstStyle/>
          <a:p>
            <a:r>
              <a:rPr lang="zh-CN" altLang="en-US" dirty="0">
                <a:noFill/>
              </a:rPr>
              <a:t> </a:t>
            </a:r>
            <a:endParaRPr lang="zh-CN" altLang="en-US" dirty="0">
              <a:noFill/>
            </a:endParaRPr>
          </a:p>
        </p:txBody>
      </p:sp>
      <p:sp>
        <p:nvSpPr>
          <p:cNvPr id="16"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7" name="图片 17" descr="logo"/>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文本框 1"/>
              <p:cNvSpPr txBox="1"/>
              <p:nvPr/>
            </p:nvSpPr>
            <p:spPr>
              <a:xfrm>
                <a:off x="1414146" y="4279357"/>
                <a:ext cx="6888681"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𝜔</m:t>
                              </m:r>
                            </m:e>
                            <m:sub>
                              <m:r>
                                <a:rPr lang="en-US" altLang="zh-CN" sz="2800" b="0" i="1" smtClean="0">
                                  <a:latin typeface="Cambria Math" panose="02040503050406030204" pitchFamily="18" charset="0"/>
                                </a:rPr>
                                <m:t>2</m:t>
                              </m:r>
                            </m:sub>
                          </m:sSub>
                        </m:e>
                        <m:e>
                          <m:r>
                            <a:rPr lang="en-US" altLang="zh-CN" sz="2800" b="0" i="1" smtClean="0">
                              <a:latin typeface="Cambria Math" panose="02040503050406030204" pitchFamily="18" charset="0"/>
                            </a:rPr>
                            <m:t>𝑋</m:t>
                          </m:r>
                        </m:e>
                      </m:d>
                      <m:r>
                        <a:rPr lang="en-US" altLang="zh-CN" sz="2800" b="0" i="1" smtClean="0">
                          <a:latin typeface="Cambria Math" panose="02040503050406030204" pitchFamily="18" charset="0"/>
                        </a:rPr>
                        <m:t>= </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𝑋</m:t>
                              </m:r>
                            </m:e>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𝜔</m:t>
                                  </m:r>
                                </m:e>
                                <m:sub>
                                  <m:r>
                                    <a:rPr lang="en-US" altLang="zh-CN" sz="2800" i="1">
                                      <a:latin typeface="Cambria Math" panose="02040503050406030204" pitchFamily="18" charset="0"/>
                                    </a:rPr>
                                    <m:t>2</m:t>
                                  </m:r>
                                </m:sub>
                              </m:sSub>
                            </m:e>
                          </m:d>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𝜔</m:t>
                              </m:r>
                            </m:e>
                            <m:sub>
                              <m:r>
                                <a:rPr lang="en-US" altLang="zh-CN" sz="2800" i="1">
                                  <a:latin typeface="Cambria Math" panose="02040503050406030204" pitchFamily="18" charset="0"/>
                                </a:rPr>
                                <m:t>2</m:t>
                              </m:r>
                            </m:sub>
                          </m:sSub>
                          <m:r>
                            <a:rPr lang="en-US" altLang="zh-CN" sz="2800" b="0" i="1" smtClean="0">
                              <a:latin typeface="Cambria Math" panose="02040503050406030204" pitchFamily="18" charset="0"/>
                            </a:rPr>
                            <m:t>)</m:t>
                          </m:r>
                        </m:num>
                        <m:den>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𝑋</m:t>
                                  </m:r>
                                  <m:r>
                                    <a:rPr lang="en-US" altLang="zh-CN" sz="2800" b="0" i="1" smtClean="0">
                                      <a:latin typeface="Cambria Math" panose="02040503050406030204" pitchFamily="18" charset="0"/>
                                    </a:rPr>
                                    <m:t>|</m:t>
                                  </m:r>
                                  <m:r>
                                    <a:rPr lang="zh-CN" altLang="en-US" sz="2800" i="1">
                                      <a:latin typeface="Cambria Math" panose="02040503050406030204" pitchFamily="18" charset="0"/>
                                    </a:rPr>
                                    <m:t>𝜔</m:t>
                                  </m:r>
                                </m:e>
                                <m:sub>
                                  <m:r>
                                    <a:rPr lang="en-US" altLang="zh-CN" sz="2800" b="0" i="1" smtClean="0">
                                      <a:latin typeface="Cambria Math" panose="02040503050406030204" pitchFamily="18" charset="0"/>
                                    </a:rPr>
                                    <m:t>1</m:t>
                                  </m:r>
                                </m:sub>
                              </m:sSub>
                            </m:e>
                          </m:d>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𝜔</m:t>
                                  </m:r>
                                </m:e>
                                <m:sub>
                                  <m:r>
                                    <a:rPr lang="en-US" altLang="zh-CN" sz="2800" b="0" i="1" smtClean="0">
                                      <a:latin typeface="Cambria Math" panose="02040503050406030204" pitchFamily="18" charset="0"/>
                                    </a:rPr>
                                    <m:t>1</m:t>
                                  </m:r>
                                </m:sub>
                              </m:sSub>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𝑋</m:t>
                              </m:r>
                            </m:e>
                            <m:e>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𝜔</m:t>
                                  </m:r>
                                </m:e>
                                <m:sub>
                                  <m:r>
                                    <a:rPr lang="en-US" altLang="zh-CN" sz="2800" i="1">
                                      <a:latin typeface="Cambria Math" panose="02040503050406030204" pitchFamily="18" charset="0"/>
                                    </a:rPr>
                                    <m:t>2</m:t>
                                  </m:r>
                                </m:sub>
                              </m:sSub>
                            </m:e>
                          </m:d>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𝜔</m:t>
                              </m:r>
                            </m:e>
                            <m:sub>
                              <m:r>
                                <a:rPr lang="en-US" altLang="zh-CN" sz="2800" i="1">
                                  <a:latin typeface="Cambria Math" panose="02040503050406030204" pitchFamily="18" charset="0"/>
                                </a:rPr>
                                <m:t>2</m:t>
                              </m:r>
                            </m:sub>
                          </m:sSub>
                          <m:r>
                            <a:rPr lang="en-US" altLang="zh-CN" sz="2800" b="0" i="1" smtClean="0">
                              <a:latin typeface="Cambria Math" panose="02040503050406030204" pitchFamily="18" charset="0"/>
                            </a:rPr>
                            <m:t>)</m:t>
                          </m:r>
                        </m:den>
                      </m:f>
                    </m:oMath>
                  </m:oMathPara>
                </a14:m>
                <a:endParaRPr lang="zh-CN" altLang="en-US" sz="2800" dirty="0"/>
              </a:p>
            </p:txBody>
          </p:sp>
        </mc:Choice>
        <mc:Fallback>
          <p:sp>
            <p:nvSpPr>
              <p:cNvPr id="2" name="文本框 1"/>
              <p:cNvSpPr txBox="1">
                <a:spLocks noRot="1" noChangeAspect="1" noMove="1" noResize="1" noEditPoints="1" noAdjustHandles="1" noChangeArrowheads="1" noChangeShapeType="1" noTextEdit="1"/>
              </p:cNvSpPr>
              <p:nvPr/>
            </p:nvSpPr>
            <p:spPr>
              <a:xfrm>
                <a:off x="1414146" y="4279357"/>
                <a:ext cx="6888681" cy="912622"/>
              </a:xfrm>
              <a:prstGeom prst="rect">
                <a:avLst/>
              </a:prstGeom>
              <a:blipFill rotWithShape="0">
                <a:blip r:embed="rId4"/>
                <a:stretch>
                  <a:fillRect/>
                </a:stretch>
              </a:blipFill>
            </p:spPr>
            <p:txBody>
              <a:bodyPr/>
              <a:lstStyle/>
              <a:p>
                <a:r>
                  <a:rPr lang="zh-CN" altLang="en-US">
                    <a:noFill/>
                  </a:rPr>
                  <a:t> </a:t>
                </a:r>
                <a:endParaRPr lang="zh-CN" altLang="en-US">
                  <a:noFill/>
                </a:endParaRPr>
              </a:p>
            </p:txBody>
          </p:sp>
        </mc:Fallback>
      </mc:AlternateContent>
      <p:pic>
        <p:nvPicPr>
          <p:cNvPr id="4" name="图片 3"/>
          <p:cNvPicPr>
            <a:picLocks noChangeAspect="1"/>
          </p:cNvPicPr>
          <p:nvPr/>
        </p:nvPicPr>
        <p:blipFill>
          <a:blip r:embed="rId5"/>
          <a:stretch>
            <a:fillRect/>
          </a:stretch>
        </p:blipFill>
        <p:spPr>
          <a:xfrm>
            <a:off x="1321339" y="1635878"/>
            <a:ext cx="2957363" cy="1009613"/>
          </a:xfrm>
          <a:prstGeom prst="rect">
            <a:avLst/>
          </a:prstGeom>
        </p:spPr>
      </p:pic>
    </p:spTree>
  </p:cSld>
  <p:clrMapOvr>
    <a:masterClrMapping/>
  </p:clrMapOvr>
  <p:transition spd="slow">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组合 3"/>
          <p:cNvGrpSpPr/>
          <p:nvPr/>
        </p:nvGrpSpPr>
        <p:grpSpPr bwMode="auto">
          <a:xfrm>
            <a:off x="508000" y="335836"/>
            <a:ext cx="11383963" cy="555685"/>
            <a:chOff x="508000" y="336550"/>
            <a:chExt cx="11383963" cy="554720"/>
          </a:xfrm>
        </p:grpSpPr>
        <p:sp>
          <p:nvSpPr>
            <p:cNvPr id="59401"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9402"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5194300"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Classifier—Exercise</a:t>
              </a:r>
              <a:endParaRPr lang="en-US" altLang="zh-CN" dirty="0">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Requires="a14">
          <p:sp>
            <p:nvSpPr>
              <p:cNvPr id="4" name="文本框 3"/>
              <p:cNvSpPr txBox="1"/>
              <p:nvPr/>
            </p:nvSpPr>
            <p:spPr>
              <a:xfrm>
                <a:off x="1235075" y="1553105"/>
                <a:ext cx="7531805"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1</m:t>
                              </m:r>
                            </m:sub>
                          </m:sSub>
                        </m:e>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=3</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=3</m:t>
                              </m:r>
                            </m:e>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=3</m:t>
                              </m:r>
                            </m:e>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=3</m:t>
                              </m:r>
                            </m:e>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den>
                      </m:f>
                    </m:oMath>
                  </m:oMathPara>
                </a14:m>
                <a:endParaRPr lang="zh-CN" altLang="en-US" sz="2400" dirty="0"/>
              </a:p>
            </p:txBody>
          </p:sp>
        </mc:Choice>
        <mc:Fallback>
          <p:sp>
            <p:nvSpPr>
              <p:cNvPr id="4" name="文本框 3"/>
              <p:cNvSpPr txBox="1">
                <a:spLocks noRot="1" noChangeAspect="1" noMove="1" noResize="1" noEditPoints="1" noAdjustHandles="1" noChangeArrowheads="1" noChangeShapeType="1" noTextEdit="1"/>
              </p:cNvSpPr>
              <p:nvPr/>
            </p:nvSpPr>
            <p:spPr>
              <a:xfrm>
                <a:off x="1235075" y="1553105"/>
                <a:ext cx="7531805" cy="782265"/>
              </a:xfrm>
              <a:prstGeom prst="rect">
                <a:avLst/>
              </a:prstGeom>
              <a:blipFill rotWithShape="0">
                <a:blip r:embed="rId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1227957" y="2492218"/>
                <a:ext cx="7538923"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2</m:t>
                              </m:r>
                            </m:sub>
                          </m:sSub>
                        </m:e>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=3</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=3</m:t>
                              </m:r>
                            </m:e>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=3</m:t>
                              </m:r>
                            </m:e>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=3</m:t>
                              </m:r>
                            </m:e>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den>
                      </m:f>
                    </m:oMath>
                  </m:oMathPara>
                </a14:m>
                <a:endParaRPr lang="zh-CN" altLang="en-US" sz="2400" dirty="0"/>
              </a:p>
            </p:txBody>
          </p:sp>
        </mc:Choice>
        <mc:Fallback>
          <p:sp>
            <p:nvSpPr>
              <p:cNvPr id="16" name="文本框 15"/>
              <p:cNvSpPr txBox="1">
                <a:spLocks noRot="1" noChangeAspect="1" noMove="1" noResize="1" noEditPoints="1" noAdjustHandles="1" noChangeArrowheads="1" noChangeShapeType="1" noTextEdit="1"/>
              </p:cNvSpPr>
              <p:nvPr/>
            </p:nvSpPr>
            <p:spPr>
              <a:xfrm>
                <a:off x="1227957" y="2492218"/>
                <a:ext cx="7538923" cy="782265"/>
              </a:xfrm>
              <a:prstGeom prst="rect">
                <a:avLst/>
              </a:prstGeom>
              <a:blipFill rotWithShape="0">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1235075" y="3517234"/>
                <a:ext cx="9007702" cy="83766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1</m:t>
                              </m:r>
                            </m:sub>
                          </m:sSub>
                        </m:e>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=3</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2</m:t>
                              </m:r>
                            </m:sub>
                          </m:sSub>
                        </m:e>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=3</m:t>
                          </m:r>
                        </m:e>
                      </m:d>
                    </m:oMath>
                  </m:oMathPara>
                </a14:m>
                <a:endParaRPr lang="en-US" altLang="zh-CN" sz="2400" b="0" i="1" dirty="0" smtClean="0">
                  <a:latin typeface="Cambria Math" panose="02040503050406030204" pitchFamily="18" charset="0"/>
                </a:endParaRPr>
              </a:p>
              <a:p>
                <a14:m>
                  <m:oMath xmlns:m="http://schemas.openxmlformats.org/officeDocument/2006/math">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=3</m:t>
                        </m:r>
                      </m:e>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oMath>
                </a14:m>
                <a:r>
                  <a:rPr lang="en-US" altLang="zh-CN" sz="2400" b="0" dirty="0" smtClean="0"/>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=3</m:t>
                        </m:r>
                      </m:e>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oMath>
                </a14:m>
                <a:endParaRPr lang="zh-CN" altLang="en-US" sz="2400" dirty="0"/>
              </a:p>
            </p:txBody>
          </p:sp>
        </mc:Choice>
        <mc:Fallback>
          <p:sp>
            <p:nvSpPr>
              <p:cNvPr id="17" name="文本框 16"/>
              <p:cNvSpPr txBox="1">
                <a:spLocks noRot="1" noChangeAspect="1" noMove="1" noResize="1" noEditPoints="1" noAdjustHandles="1" noChangeArrowheads="1" noChangeShapeType="1" noTextEdit="1"/>
              </p:cNvSpPr>
              <p:nvPr/>
            </p:nvSpPr>
            <p:spPr>
              <a:xfrm>
                <a:off x="1235075" y="3517234"/>
                <a:ext cx="9007702" cy="837665"/>
              </a:xfrm>
              <a:prstGeom prst="rect">
                <a:avLst/>
              </a:prstGeom>
              <a:blipFill rotWithShape="0">
                <a:blip r:embed="rId4"/>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9" name="文本框 18"/>
              <p:cNvSpPr txBox="1"/>
              <p:nvPr/>
            </p:nvSpPr>
            <p:spPr>
              <a:xfrm>
                <a:off x="617555" y="4543906"/>
                <a:ext cx="5464445" cy="613438"/>
              </a:xfrm>
              <a:prstGeom prst="rect">
                <a:avLst/>
              </a:prstGeom>
              <a:noFill/>
            </p:spPr>
            <p:txBody>
              <a:bodyPr wrap="none" lIns="0" tIns="0" rIns="0" bIns="0" rtlCol="0">
                <a:spAutoFit/>
              </a:bodyPr>
              <a:lstStyle/>
              <a:p>
                <a14:m>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=3</m:t>
                        </m:r>
                      </m:e>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oMath>
                </a14:m>
                <a:r>
                  <a:rPr lang="en-US" altLang="zh-CN" sz="2400" b="0" dirty="0" smtClean="0"/>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  </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1</m:t>
                        </m:r>
                      </m:num>
                      <m:den>
                        <m:rad>
                          <m:radPr>
                            <m:degHide m:val="on"/>
                            <m:ctrlPr>
                              <a:rPr lang="en-US" altLang="zh-CN" sz="2400" b="0" i="1" smtClean="0">
                                <a:latin typeface="Cambria Math" panose="02040503050406030204" pitchFamily="18" charset="0"/>
                                <a:ea typeface="Cambria Math" panose="02040503050406030204" pitchFamily="18" charset="0"/>
                              </a:rPr>
                            </m:ctrlPr>
                          </m:radPr>
                          <m:deg/>
                          <m:e>
                            <m:r>
                              <a:rPr lang="en-US" altLang="zh-CN" sz="2400" b="0" i="1" smtClean="0">
                                <a:latin typeface="Cambria Math" panose="02040503050406030204" pitchFamily="18" charset="0"/>
                                <a:ea typeface="Cambria Math" panose="02040503050406030204" pitchFamily="18" charset="0"/>
                              </a:rPr>
                              <m:t>2</m:t>
                            </m:r>
                          </m:e>
                        </m:rad>
                        <m:r>
                          <a:rPr lang="zh-CN" altLang="en-US" sz="2400" b="0" i="1" smtClean="0">
                            <a:latin typeface="Cambria Math" panose="02040503050406030204" pitchFamily="18" charset="0"/>
                            <a:ea typeface="Cambria Math" panose="02040503050406030204" pitchFamily="18" charset="0"/>
                          </a:rPr>
                          <m:t>𝜋</m:t>
                        </m:r>
                      </m:den>
                    </m:f>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𝑒</m:t>
                        </m:r>
                      </m:e>
                      <m:sup>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1</m:t>
                            </m:r>
                          </m:num>
                          <m:den>
                            <m:r>
                              <a:rPr lang="en-US" altLang="zh-CN" sz="2400" b="0" i="1" smtClean="0">
                                <a:latin typeface="Cambria Math" panose="02040503050406030204" pitchFamily="18" charset="0"/>
                                <a:ea typeface="Cambria Math" panose="02040503050406030204" pitchFamily="18" charset="0"/>
                              </a:rPr>
                              <m:t>2</m:t>
                            </m:r>
                          </m:den>
                        </m:f>
                        <m:sSup>
                          <m:sSupPr>
                            <m:ctrlPr>
                              <a:rPr lang="en-US" altLang="zh-CN" sz="2400" b="0" i="1" smtClean="0">
                                <a:latin typeface="Cambria Math" panose="02040503050406030204" pitchFamily="18" charset="0"/>
                                <a:ea typeface="Cambria Math" panose="02040503050406030204" pitchFamily="18" charset="0"/>
                              </a:rPr>
                            </m:ctrlPr>
                          </m:sSupPr>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3−4</m:t>
                                </m:r>
                              </m:e>
                            </m:d>
                          </m:e>
                          <m:sup>
                            <m:r>
                              <a:rPr lang="en-US" altLang="zh-CN" sz="2400" b="0" i="1" smtClean="0">
                                <a:latin typeface="Cambria Math" panose="02040503050406030204" pitchFamily="18" charset="0"/>
                                <a:ea typeface="Cambria Math" panose="02040503050406030204" pitchFamily="18" charset="0"/>
                              </a:rPr>
                              <m:t>2</m:t>
                            </m:r>
                          </m:sup>
                        </m:sSup>
                      </m:sup>
                    </m:sSup>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oMath>
                </a14:m>
                <a:endParaRPr lang="zh-CN" altLang="en-US" sz="2400" dirty="0"/>
              </a:p>
            </p:txBody>
          </p:sp>
        </mc:Choice>
        <mc:Fallback>
          <p:sp>
            <p:nvSpPr>
              <p:cNvPr id="19" name="文本框 18"/>
              <p:cNvSpPr txBox="1">
                <a:spLocks noRot="1" noChangeAspect="1" noMove="1" noResize="1" noEditPoints="1" noAdjustHandles="1" noChangeArrowheads="1" noChangeShapeType="1" noTextEdit="1"/>
              </p:cNvSpPr>
              <p:nvPr/>
            </p:nvSpPr>
            <p:spPr>
              <a:xfrm>
                <a:off x="617555" y="4543906"/>
                <a:ext cx="5464445" cy="613438"/>
              </a:xfrm>
              <a:prstGeom prst="rect">
                <a:avLst/>
              </a:prstGeom>
              <a:blipFill rotWithShape="0">
                <a:blip r:embed="rId5"/>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0" name="文本框 19"/>
              <p:cNvSpPr txBox="1"/>
              <p:nvPr/>
            </p:nvSpPr>
            <p:spPr>
              <a:xfrm>
                <a:off x="6539669" y="4517417"/>
                <a:ext cx="5615640" cy="613438"/>
              </a:xfrm>
              <a:prstGeom prst="rect">
                <a:avLst/>
              </a:prstGeom>
              <a:noFill/>
            </p:spPr>
            <p:txBody>
              <a:bodyPr wrap="none" lIns="0" tIns="0" rIns="0" bIns="0" rtlCol="0">
                <a:spAutoFit/>
              </a:bodyPr>
              <a:lstStyle/>
              <a:p>
                <a14:m>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=3</m:t>
                        </m:r>
                      </m:e>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oMath>
                </a14:m>
                <a:r>
                  <a:rPr lang="en-US" altLang="zh-CN" sz="2400" b="0" dirty="0" smtClean="0"/>
                  <a:t>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  </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1</m:t>
                        </m:r>
                      </m:num>
                      <m:den>
                        <m:rad>
                          <m:radPr>
                            <m:degHide m:val="on"/>
                            <m:ctrlPr>
                              <a:rPr lang="en-US" altLang="zh-CN" sz="2400" b="0" i="1" smtClean="0">
                                <a:latin typeface="Cambria Math" panose="02040503050406030204" pitchFamily="18" charset="0"/>
                                <a:ea typeface="Cambria Math" panose="02040503050406030204" pitchFamily="18" charset="0"/>
                              </a:rPr>
                            </m:ctrlPr>
                          </m:radPr>
                          <m:deg/>
                          <m:e>
                            <m:r>
                              <a:rPr lang="en-US" altLang="zh-CN" sz="2400" b="0" i="1" smtClean="0">
                                <a:latin typeface="Cambria Math" panose="02040503050406030204" pitchFamily="18" charset="0"/>
                                <a:ea typeface="Cambria Math" panose="02040503050406030204" pitchFamily="18" charset="0"/>
                              </a:rPr>
                              <m:t>2</m:t>
                            </m:r>
                          </m:e>
                        </m:rad>
                        <m:r>
                          <a:rPr lang="zh-CN" altLang="en-US" sz="2400" b="0" i="1" smtClean="0">
                            <a:latin typeface="Cambria Math" panose="02040503050406030204" pitchFamily="18" charset="0"/>
                            <a:ea typeface="Cambria Math" panose="02040503050406030204" pitchFamily="18" charset="0"/>
                          </a:rPr>
                          <m:t>𝜋</m:t>
                        </m:r>
                      </m:den>
                    </m:f>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𝑒</m:t>
                        </m:r>
                      </m:e>
                      <m:sup>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1</m:t>
                            </m:r>
                          </m:num>
                          <m:den>
                            <m:r>
                              <a:rPr lang="en-US" altLang="zh-CN" sz="2400" b="0" i="1" smtClean="0">
                                <a:latin typeface="Cambria Math" panose="02040503050406030204" pitchFamily="18" charset="0"/>
                                <a:ea typeface="Cambria Math" panose="02040503050406030204" pitchFamily="18" charset="0"/>
                              </a:rPr>
                              <m:t>2</m:t>
                            </m:r>
                          </m:den>
                        </m:f>
                        <m:sSup>
                          <m:sSupPr>
                            <m:ctrlPr>
                              <a:rPr lang="en-US" altLang="zh-CN" sz="2400" b="0" i="1" smtClean="0">
                                <a:latin typeface="Cambria Math" panose="02040503050406030204" pitchFamily="18" charset="0"/>
                                <a:ea typeface="Cambria Math" panose="02040503050406030204" pitchFamily="18" charset="0"/>
                              </a:rPr>
                            </m:ctrlPr>
                          </m:sSupPr>
                          <m:e>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3−10</m:t>
                                </m:r>
                              </m:e>
                            </m:d>
                          </m:e>
                          <m:sup>
                            <m:r>
                              <a:rPr lang="en-US" altLang="zh-CN" sz="2400" b="0" i="1" smtClean="0">
                                <a:latin typeface="Cambria Math" panose="02040503050406030204" pitchFamily="18" charset="0"/>
                                <a:ea typeface="Cambria Math" panose="02040503050406030204" pitchFamily="18" charset="0"/>
                              </a:rPr>
                              <m:t>2</m:t>
                            </m:r>
                          </m:sup>
                        </m:sSup>
                      </m:sup>
                    </m:sSup>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oMath>
                </a14:m>
                <a:endParaRPr lang="zh-CN" altLang="en-US" sz="2400" dirty="0"/>
              </a:p>
            </p:txBody>
          </p:sp>
        </mc:Choice>
        <mc:Fallback>
          <p:sp>
            <p:nvSpPr>
              <p:cNvPr id="20" name="文本框 19"/>
              <p:cNvSpPr txBox="1">
                <a:spLocks noRot="1" noChangeAspect="1" noMove="1" noResize="1" noEditPoints="1" noAdjustHandles="1" noChangeArrowheads="1" noChangeShapeType="1" noTextEdit="1"/>
              </p:cNvSpPr>
              <p:nvPr/>
            </p:nvSpPr>
            <p:spPr>
              <a:xfrm>
                <a:off x="6539669" y="4517417"/>
                <a:ext cx="5615640" cy="613438"/>
              </a:xfrm>
              <a:prstGeom prst="rect">
                <a:avLst/>
              </a:prstGeom>
              <a:blipFill rotWithShape="0">
                <a:blip r:embed="rId6"/>
                <a:stretch>
                  <a:fillRect/>
                </a:stretch>
              </a:blipFill>
            </p:spPr>
            <p:txBody>
              <a:bodyPr/>
              <a:lstStyle/>
              <a:p>
                <a:r>
                  <a:rPr lang="zh-CN" altLang="en-US">
                    <a:noFill/>
                  </a:rPr>
                  <a:t> </a:t>
                </a:r>
                <a:endParaRPr lang="zh-CN" altLang="en-US">
                  <a:noFill/>
                </a:endParaRPr>
              </a:p>
            </p:txBody>
          </p:sp>
        </mc:Fallback>
      </mc:AlternateContent>
      <p:sp>
        <p:nvSpPr>
          <p:cNvPr id="5" name="文本框 4"/>
          <p:cNvSpPr txBox="1"/>
          <p:nvPr/>
        </p:nvSpPr>
        <p:spPr>
          <a:xfrm>
            <a:off x="1227957" y="5499426"/>
            <a:ext cx="1499329"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So that, </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6" name="矩形 5"/>
              <p:cNvSpPr/>
              <p:nvPr/>
            </p:nvSpPr>
            <p:spPr>
              <a:xfrm>
                <a:off x="3064617" y="5508068"/>
                <a:ext cx="3786165" cy="461665"/>
              </a:xfrm>
              <a:prstGeom prst="rect">
                <a:avLst/>
              </a:prstGeom>
            </p:spPr>
            <p:txBody>
              <a:bodyPr wrap="none">
                <a:spAutoFit/>
              </a:bodyPr>
              <a:lstStyle/>
              <a:p>
                <a14:m>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1</m:t>
                            </m:r>
                          </m:sub>
                        </m:sSub>
                      </m:e>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=3</m:t>
                        </m:r>
                      </m:e>
                    </m:d>
                  </m:oMath>
                </a14:m>
                <a:r>
                  <a:rPr lang="en-US" altLang="zh-CN" sz="2400" dirty="0" smtClean="0"/>
                  <a:t>&gt; </a:t>
                </a:r>
                <a14:m>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2</m:t>
                            </m:r>
                          </m:sub>
                        </m:sSub>
                      </m:e>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=3</m:t>
                        </m:r>
                      </m:e>
                    </m:d>
                  </m:oMath>
                </a14:m>
                <a:endParaRPr lang="zh-CN" altLang="en-US" sz="2400" dirty="0"/>
              </a:p>
            </p:txBody>
          </p:sp>
        </mc:Choice>
        <mc:Fallback>
          <p:sp>
            <p:nvSpPr>
              <p:cNvPr id="6" name="矩形 5"/>
              <p:cNvSpPr>
                <a:spLocks noRot="1" noChangeAspect="1" noMove="1" noResize="1" noEditPoints="1" noAdjustHandles="1" noChangeArrowheads="1" noChangeShapeType="1" noTextEdit="1"/>
              </p:cNvSpPr>
              <p:nvPr/>
            </p:nvSpPr>
            <p:spPr>
              <a:xfrm>
                <a:off x="3064617" y="5508068"/>
                <a:ext cx="3786165" cy="461665"/>
              </a:xfrm>
              <a:prstGeom prst="rect">
                <a:avLst/>
              </a:prstGeom>
              <a:blipFill rotWithShape="0">
                <a:blip r:embed="rId7"/>
                <a:stretch>
                  <a:fillRect l="-483" t="-10667" b="-3066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1" name="矩形 20"/>
              <p:cNvSpPr/>
              <p:nvPr/>
            </p:nvSpPr>
            <p:spPr>
              <a:xfrm>
                <a:off x="7043533" y="5491666"/>
                <a:ext cx="21389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=3 ,</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1</m:t>
                          </m:r>
                        </m:sub>
                      </m:sSub>
                    </m:oMath>
                  </m:oMathPara>
                </a14:m>
                <a:endParaRPr lang="zh-CN" altLang="en-US" sz="2400" dirty="0"/>
              </a:p>
            </p:txBody>
          </p:sp>
        </mc:Choice>
        <mc:Fallback>
          <p:sp>
            <p:nvSpPr>
              <p:cNvPr id="21" name="矩形 20"/>
              <p:cNvSpPr>
                <a:spLocks noRot="1" noChangeAspect="1" noMove="1" noResize="1" noEditPoints="1" noAdjustHandles="1" noChangeArrowheads="1" noChangeShapeType="1" noTextEdit="1"/>
              </p:cNvSpPr>
              <p:nvPr/>
            </p:nvSpPr>
            <p:spPr>
              <a:xfrm>
                <a:off x="7043533" y="5491666"/>
                <a:ext cx="2138982" cy="461665"/>
              </a:xfrm>
              <a:prstGeom prst="rect">
                <a:avLst/>
              </a:prstGeom>
              <a:blipFill rotWithShape="0">
                <a:blip r:embed="rId8"/>
                <a:stretch>
                  <a:fillRect/>
                </a:stretch>
              </a:blipFill>
            </p:spPr>
            <p:txBody>
              <a:bodyPr/>
              <a:lstStyle/>
              <a:p>
                <a:r>
                  <a:rPr lang="zh-CN" altLang="en-US">
                    <a:noFill/>
                  </a:rPr>
                  <a:t> </a:t>
                </a:r>
                <a:endParaRPr lang="zh-CN" altLang="en-US">
                  <a:noFill/>
                </a:endParaRPr>
              </a:p>
            </p:txBody>
          </p:sp>
        </mc:Fallback>
      </mc:AlternateContent>
      <p:sp>
        <p:nvSpPr>
          <p:cNvPr id="22"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23" name="图片 17" descr="logo"/>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组合 3"/>
          <p:cNvGrpSpPr/>
          <p:nvPr/>
        </p:nvGrpSpPr>
        <p:grpSpPr bwMode="auto">
          <a:xfrm>
            <a:off x="508000" y="335836"/>
            <a:ext cx="11383963" cy="555685"/>
            <a:chOff x="508000" y="336550"/>
            <a:chExt cx="11383963" cy="554720"/>
          </a:xfrm>
        </p:grpSpPr>
        <p:sp>
          <p:nvSpPr>
            <p:cNvPr id="59401"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9402"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7609498"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defRPr/>
              </a:pPr>
              <a:r>
                <a:rPr lang="en-US" altLang="zh-CN" noProof="1" smtClean="0">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smtClean="0">
                  <a:latin typeface="微软雅黑" panose="020B0503020204020204" pitchFamily="34" charset="-122"/>
                  <a:ea typeface="微软雅黑" panose="020B0503020204020204" pitchFamily="34" charset="-122"/>
                </a:rPr>
                <a:t> Classifier—Probability of error</a:t>
              </a:r>
              <a:endParaRPr lang="en-US" altLang="zh-CN" dirty="0" smtClean="0">
                <a:latin typeface="微软雅黑" panose="020B0503020204020204" pitchFamily="34" charset="-122"/>
                <a:ea typeface="微软雅黑" panose="020B0503020204020204" pitchFamily="34" charset="-122"/>
              </a:endParaRPr>
            </a:p>
          </p:txBody>
        </p:sp>
      </p:grpSp>
      <p:sp>
        <p:nvSpPr>
          <p:cNvPr id="59395" name="矩形 13"/>
          <p:cNvSpPr>
            <a:spLocks noChangeArrowheads="1"/>
          </p:cNvSpPr>
          <p:nvPr/>
        </p:nvSpPr>
        <p:spPr bwMode="auto">
          <a:xfrm>
            <a:off x="758825" y="1225048"/>
            <a:ext cx="108712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smtClean="0">
                <a:latin typeface="微软雅黑" panose="020B0503020204020204" pitchFamily="34" charset="-122"/>
                <a:ea typeface="微软雅黑" panose="020B0503020204020204" pitchFamily="34" charset="-122"/>
              </a:rPr>
              <a:t>The performance of any decision rule can be measured by its </a:t>
            </a:r>
            <a:r>
              <a:rPr lang="en-US" altLang="zh-CN" sz="2400" i="1" dirty="0" smtClean="0">
                <a:solidFill>
                  <a:srgbClr val="00B0F0"/>
                </a:solidFill>
                <a:latin typeface="微软雅黑" panose="020B0503020204020204" pitchFamily="34" charset="-122"/>
                <a:ea typeface="微软雅黑" panose="020B0503020204020204" pitchFamily="34" charset="-122"/>
              </a:rPr>
              <a:t>probability of error</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错误率</a:t>
            </a:r>
            <a:r>
              <a:rPr lang="en-US" altLang="zh-CN" sz="2400" dirty="0" smtClean="0">
                <a:latin typeface="微软雅黑" panose="020B0503020204020204" pitchFamily="34" charset="-122"/>
                <a:ea typeface="微软雅黑" panose="020B0503020204020204" pitchFamily="34" charset="-122"/>
              </a:rPr>
              <a:t>)P(error)</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which making use of the Theorem of total probability ,can be broken up into </a:t>
            </a:r>
            <a:endParaRPr lang="en-US" altLang="zh-CN"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文本框 1"/>
              <p:cNvSpPr txBox="1"/>
              <p:nvPr/>
            </p:nvSpPr>
            <p:spPr>
              <a:xfrm>
                <a:off x="3876803" y="2979374"/>
                <a:ext cx="4635243"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𝑒𝑟𝑟𝑜𝑟</m:t>
                          </m:r>
                        </m:e>
                      </m:d>
                      <m:r>
                        <a:rPr lang="en-US" altLang="zh-CN" sz="2400" b="0" i="1" smtClean="0">
                          <a:latin typeface="Cambria Math" panose="02040503050406030204" pitchFamily="18" charset="0"/>
                        </a:rPr>
                        <m:t>= </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𝑁</m:t>
                          </m:r>
                        </m:sup>
                        <m:e>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𝑒𝑟𝑟𝑜𝑟</m:t>
                              </m:r>
                            </m:e>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nary>
                    </m:oMath>
                  </m:oMathPara>
                </a14:m>
                <a:endParaRPr lang="zh-CN" altLang="en-US" sz="2400" dirty="0"/>
              </a:p>
            </p:txBody>
          </p:sp>
        </mc:Choice>
        <mc:Fallback>
          <p:sp>
            <p:nvSpPr>
              <p:cNvPr id="2" name="文本框 1"/>
              <p:cNvSpPr txBox="1">
                <a:spLocks noRot="1" noChangeAspect="1" noMove="1" noResize="1" noEditPoints="1" noAdjustHandles="1" noChangeArrowheads="1" noChangeShapeType="1" noTextEdit="1"/>
              </p:cNvSpPr>
              <p:nvPr/>
            </p:nvSpPr>
            <p:spPr>
              <a:xfrm>
                <a:off x="3876803" y="2979374"/>
                <a:ext cx="4635243" cy="1038489"/>
              </a:xfrm>
              <a:prstGeom prst="rect">
                <a:avLst/>
              </a:prstGeom>
              <a:blipFill rotWithShape="0">
                <a:blip r:embed="rId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8" name="矩形 13"/>
              <p:cNvSpPr>
                <a:spLocks noChangeArrowheads="1"/>
              </p:cNvSpPr>
              <p:nvPr/>
            </p:nvSpPr>
            <p:spPr bwMode="auto">
              <a:xfrm>
                <a:off x="723900" y="3987122"/>
                <a:ext cx="10871200" cy="5810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smtClean="0">
                    <a:latin typeface="微软雅黑" panose="020B0503020204020204" pitchFamily="34" charset="-122"/>
                    <a:ea typeface="微软雅黑" panose="020B0503020204020204" pitchFamily="34" charset="-122"/>
                  </a:rPr>
                  <a:t>The class conditional probability of error </a:t>
                </a:r>
                <a14:m>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𝑒𝑟𝑟𝑜𝑟</m:t>
                        </m:r>
                      </m:e>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𝑖</m:t>
                            </m:r>
                          </m:sub>
                        </m:sSub>
                      </m:e>
                    </m:d>
                  </m:oMath>
                </a14:m>
                <a:r>
                  <a:rPr lang="en-US" altLang="zh-CN" sz="2400" dirty="0" smtClean="0">
                    <a:latin typeface="微软雅黑" panose="020B0503020204020204" pitchFamily="34" charset="-122"/>
                    <a:ea typeface="微软雅黑" panose="020B0503020204020204" pitchFamily="34" charset="-122"/>
                  </a:rPr>
                  <a:t> can be expressed as </a:t>
                </a:r>
                <a:endParaRPr lang="en-US" altLang="zh-CN" sz="2400" dirty="0">
                  <a:latin typeface="微软雅黑" panose="020B0503020204020204" pitchFamily="34" charset="-122"/>
                  <a:ea typeface="微软雅黑" panose="020B0503020204020204" pitchFamily="34" charset="-122"/>
                </a:endParaRPr>
              </a:p>
            </p:txBody>
          </p:sp>
        </mc:Choice>
        <mc:Fallback>
          <p:sp>
            <p:nvSpPr>
              <p:cNvPr id="18" name="矩形 13"/>
              <p:cNvSpPr>
                <a:spLocks noRot="1" noChangeAspect="1" noMove="1" noResize="1" noEditPoints="1" noAdjustHandles="1" noChangeArrowheads="1" noChangeShapeType="1" noTextEdit="1"/>
              </p:cNvSpPr>
              <p:nvPr/>
            </p:nvSpPr>
            <p:spPr bwMode="auto">
              <a:xfrm>
                <a:off x="723900" y="3987122"/>
                <a:ext cx="10871200" cy="581057"/>
              </a:xfrm>
              <a:prstGeom prst="rect">
                <a:avLst/>
              </a:prstGeom>
              <a:blipFill rotWithShape="0">
                <a:blip r:embed="rId3"/>
                <a:stretch>
                  <a:fillRect l="-897" r="-841" b="-242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2" name="文本框 21"/>
              <p:cNvSpPr txBox="1"/>
              <p:nvPr/>
            </p:nvSpPr>
            <p:spPr>
              <a:xfrm>
                <a:off x="2811820" y="4627911"/>
                <a:ext cx="6695359" cy="948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𝑒𝑟𝑟𝑜𝑟</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𝑐h𝑜𝑜𝑠𝑒</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𝑗</m:t>
                              </m:r>
                            </m:sub>
                          </m:sSub>
                        </m:e>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 </m:t>
                      </m:r>
                      <m:nary>
                        <m:naryPr>
                          <m:ctrlPr>
                            <a:rPr lang="en-US" altLang="zh-CN" sz="2400" b="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𝑗</m:t>
                              </m:r>
                            </m:sub>
                          </m:sSub>
                        </m:sub>
                        <m:sup/>
                        <m:e>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𝑑𝑥</m:t>
                          </m:r>
                        </m:e>
                      </m:nary>
                    </m:oMath>
                  </m:oMathPara>
                </a14:m>
                <a:endParaRPr lang="zh-CN" altLang="en-US" sz="2400" dirty="0"/>
              </a:p>
            </p:txBody>
          </p:sp>
        </mc:Choice>
        <mc:Fallback>
          <p:sp>
            <p:nvSpPr>
              <p:cNvPr id="22" name="文本框 21"/>
              <p:cNvSpPr txBox="1">
                <a:spLocks noRot="1" noChangeAspect="1" noMove="1" noResize="1" noEditPoints="1" noAdjustHandles="1" noChangeArrowheads="1" noChangeShapeType="1" noTextEdit="1"/>
              </p:cNvSpPr>
              <p:nvPr/>
            </p:nvSpPr>
            <p:spPr>
              <a:xfrm>
                <a:off x="2811820" y="4627911"/>
                <a:ext cx="6695359" cy="948016"/>
              </a:xfrm>
              <a:prstGeom prst="rect">
                <a:avLst/>
              </a:prstGeom>
              <a:blipFill rotWithShape="0">
                <a:blip r:embed="rId4"/>
                <a:stretch>
                  <a:fillRect/>
                </a:stretch>
              </a:blipFill>
            </p:spPr>
            <p:txBody>
              <a:bodyPr/>
              <a:lstStyle/>
              <a:p>
                <a:r>
                  <a:rPr lang="zh-CN" altLang="en-US">
                    <a:noFill/>
                  </a:rPr>
                  <a:t> </a:t>
                </a:r>
                <a:endParaRPr lang="zh-CN" altLang="en-US">
                  <a:noFill/>
                </a:endParaRPr>
              </a:p>
            </p:txBody>
          </p:sp>
        </mc:Fallback>
      </mc:AlternateContent>
      <p:sp>
        <p:nvSpPr>
          <p:cNvPr id="23"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24" name="图片 17" descr="logo"/>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组合 3"/>
          <p:cNvGrpSpPr/>
          <p:nvPr/>
        </p:nvGrpSpPr>
        <p:grpSpPr bwMode="auto">
          <a:xfrm>
            <a:off x="508000" y="335836"/>
            <a:ext cx="11383963" cy="555685"/>
            <a:chOff x="508000" y="336550"/>
            <a:chExt cx="11383963" cy="554720"/>
          </a:xfrm>
        </p:grpSpPr>
        <p:sp>
          <p:nvSpPr>
            <p:cNvPr id="59401"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9402"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4" y="368958"/>
              <a:ext cx="8101867"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Classifier—Probability of error</a:t>
              </a:r>
              <a:endParaRPr lang="en-US" altLang="zh-CN" dirty="0">
                <a:latin typeface="微软雅黑" panose="020B0503020204020204" pitchFamily="34" charset="-122"/>
                <a:ea typeface="微软雅黑" panose="020B0503020204020204" pitchFamily="34" charset="-122"/>
              </a:endParaRPr>
            </a:p>
          </p:txBody>
        </p:sp>
      </p:grpSp>
      <p:sp>
        <p:nvSpPr>
          <p:cNvPr id="59395" name="矩形 13"/>
          <p:cNvSpPr>
            <a:spLocks noChangeArrowheads="1"/>
          </p:cNvSpPr>
          <p:nvPr/>
        </p:nvSpPr>
        <p:spPr bwMode="auto">
          <a:xfrm>
            <a:off x="758825" y="1225048"/>
            <a:ext cx="1087120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smtClean="0">
                <a:latin typeface="微软雅黑" panose="020B0503020204020204" pitchFamily="34" charset="-122"/>
                <a:ea typeface="微软雅黑" panose="020B0503020204020204" pitchFamily="34" charset="-122"/>
              </a:rPr>
              <a:t>So, for our 2-class problem ,the probability of error becomes</a:t>
            </a:r>
            <a:endParaRPr lang="en-US" altLang="zh-CN"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文本框 1"/>
              <p:cNvSpPr txBox="1"/>
              <p:nvPr/>
            </p:nvSpPr>
            <p:spPr>
              <a:xfrm>
                <a:off x="2238375" y="1990018"/>
                <a:ext cx="7689348" cy="9065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𝑒𝑟𝑟𝑜𝑟</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1</m:t>
                              </m:r>
                            </m:sub>
                          </m:sSub>
                        </m:e>
                      </m:d>
                      <m:nary>
                        <m:naryPr>
                          <m:ctrlPr>
                            <a:rPr lang="en-US" altLang="zh-CN" sz="2400" b="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2</m:t>
                              </m:r>
                            </m:sub>
                          </m:sSub>
                        </m:sub>
                        <m:sup/>
                        <m:e>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𝑑𝑥</m:t>
                          </m:r>
                        </m:e>
                      </m:nary>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2</m:t>
                              </m:r>
                            </m:sub>
                          </m:sSub>
                        </m:e>
                      </m:d>
                      <m:nary>
                        <m:naryPr>
                          <m:ctrlPr>
                            <a:rPr lang="en-US" altLang="zh-CN" sz="2400" b="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1</m:t>
                              </m:r>
                            </m:sub>
                          </m:sSub>
                        </m:sub>
                        <m:sup/>
                        <m:e>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𝑑𝑥</m:t>
                          </m:r>
                        </m:e>
                      </m:nary>
                    </m:oMath>
                  </m:oMathPara>
                </a14:m>
                <a:endParaRPr lang="zh-CN" altLang="en-US" sz="2400" dirty="0"/>
              </a:p>
            </p:txBody>
          </p:sp>
        </mc:Choice>
        <mc:Fallback>
          <p:sp>
            <p:nvSpPr>
              <p:cNvPr id="2" name="文本框 1"/>
              <p:cNvSpPr txBox="1">
                <a:spLocks noRot="1" noChangeAspect="1" noMove="1" noResize="1" noEditPoints="1" noAdjustHandles="1" noChangeArrowheads="1" noChangeShapeType="1" noTextEdit="1"/>
              </p:cNvSpPr>
              <p:nvPr/>
            </p:nvSpPr>
            <p:spPr>
              <a:xfrm>
                <a:off x="2238375" y="1990018"/>
                <a:ext cx="7689348" cy="906595"/>
              </a:xfrm>
              <a:prstGeom prst="rect">
                <a:avLst/>
              </a:prstGeom>
              <a:blipFill rotWithShape="0">
                <a:blip r:embed="rId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8" name="矩形 13"/>
              <p:cNvSpPr>
                <a:spLocks noChangeArrowheads="1"/>
              </p:cNvSpPr>
              <p:nvPr/>
            </p:nvSpPr>
            <p:spPr bwMode="auto">
              <a:xfrm>
                <a:off x="723900" y="3987122"/>
                <a:ext cx="10871200" cy="12003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None/>
                </a:pPr>
                <a:r>
                  <a:rPr lang="en-US" altLang="zh-CN" sz="2400" dirty="0" smtClean="0">
                    <a:latin typeface="微软雅黑" panose="020B0503020204020204" pitchFamily="34" charset="-122"/>
                    <a:ea typeface="微软雅黑" panose="020B0503020204020204" pitchFamily="34" charset="-122"/>
                  </a:rPr>
                  <a:t>Where </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𝜀</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 </m:t>
                    </m:r>
                  </m:oMath>
                </a14:m>
                <a:r>
                  <a:rPr lang="en-US" altLang="zh-CN" sz="2400" dirty="0" smtClean="0">
                    <a:latin typeface="微软雅黑" panose="020B0503020204020204" pitchFamily="34" charset="-122"/>
                    <a:ea typeface="微软雅黑" panose="020B0503020204020204" pitchFamily="34" charset="-122"/>
                  </a:rPr>
                  <a:t>is the integral (</a:t>
                </a:r>
                <a:r>
                  <a:rPr lang="zh-CN" altLang="en-US" sz="2400" dirty="0" smtClean="0">
                    <a:latin typeface="微软雅黑" panose="020B0503020204020204" pitchFamily="34" charset="-122"/>
                    <a:ea typeface="微软雅黑" panose="020B0503020204020204" pitchFamily="34" charset="-122"/>
                  </a:rPr>
                  <a:t>积分</a:t>
                </a:r>
                <a:r>
                  <a:rPr lang="en-US" altLang="zh-CN" sz="2400" dirty="0" smtClean="0">
                    <a:latin typeface="微软雅黑" panose="020B0503020204020204" pitchFamily="34" charset="-122"/>
                    <a:ea typeface="微软雅黑" panose="020B0503020204020204" pitchFamily="34" charset="-122"/>
                  </a:rPr>
                  <a:t>) of  the likelihood </a:t>
                </a:r>
                <a14:m>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𝑖</m:t>
                            </m:r>
                          </m:sub>
                        </m:sSub>
                      </m:e>
                    </m:d>
                  </m:oMath>
                </a14:m>
                <a:r>
                  <a:rPr lang="en-US" altLang="zh-CN" sz="2400" dirty="0" smtClean="0">
                    <a:latin typeface="微软雅黑" panose="020B0503020204020204" pitchFamily="34" charset="-122"/>
                    <a:ea typeface="微软雅黑" panose="020B0503020204020204" pitchFamily="34" charset="-122"/>
                  </a:rPr>
                  <a:t> over the region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1</m:t>
                        </m:r>
                      </m:sub>
                    </m:sSub>
                  </m:oMath>
                </a14:m>
                <a:r>
                  <a:rPr lang="zh-CN" altLang="en-US" sz="2400" dirty="0" smtClean="0"/>
                  <a:t> </a:t>
                </a:r>
                <a:r>
                  <a:rPr lang="en-US" altLang="zh-CN" sz="2400" dirty="0" smtClean="0"/>
                  <a:t>where choose </a:t>
                </a:r>
                <a14:m>
                  <m:oMath xmlns:m="http://schemas.openxmlformats.org/officeDocument/2006/math">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𝑖</m:t>
                        </m:r>
                      </m:sub>
                    </m:sSub>
                  </m:oMath>
                </a14:m>
                <a:endParaRPr lang="zh-CN" altLang="en-US" sz="2400" dirty="0"/>
              </a:p>
            </p:txBody>
          </p:sp>
        </mc:Choice>
        <mc:Fallback>
          <p:sp>
            <p:nvSpPr>
              <p:cNvPr id="18" name="矩形 13"/>
              <p:cNvSpPr>
                <a:spLocks noRot="1" noChangeAspect="1" noMove="1" noResize="1" noEditPoints="1" noAdjustHandles="1" noChangeArrowheads="1" noChangeShapeType="1" noTextEdit="1"/>
              </p:cNvSpPr>
              <p:nvPr/>
            </p:nvSpPr>
            <p:spPr bwMode="auto">
              <a:xfrm>
                <a:off x="723900" y="3987122"/>
                <a:ext cx="10871200" cy="1200329"/>
              </a:xfrm>
              <a:prstGeom prst="rect">
                <a:avLst/>
              </a:prstGeom>
              <a:blipFill rotWithShape="0">
                <a:blip r:embed="rId3"/>
                <a:stretch>
                  <a:fillRect l="-897" b="-55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3" name="左大括号 2"/>
          <p:cNvSpPr/>
          <p:nvPr/>
        </p:nvSpPr>
        <p:spPr>
          <a:xfrm rot="16200000">
            <a:off x="5546185" y="2153863"/>
            <a:ext cx="314325" cy="19473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左大括号 12"/>
          <p:cNvSpPr/>
          <p:nvPr/>
        </p:nvSpPr>
        <p:spPr>
          <a:xfrm rot="16200000">
            <a:off x="8796883" y="2153863"/>
            <a:ext cx="314325" cy="19473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4" name="文本框 3"/>
              <p:cNvSpPr txBox="1"/>
              <p:nvPr/>
            </p:nvSpPr>
            <p:spPr>
              <a:xfrm>
                <a:off x="5495598" y="3358469"/>
                <a:ext cx="41549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𝜀</m:t>
                          </m:r>
                        </m:e>
                        <m:sub>
                          <m:r>
                            <a:rPr lang="en-US" altLang="zh-CN" sz="2800" b="0" i="1" smtClean="0">
                              <a:latin typeface="Cambria Math" panose="02040503050406030204" pitchFamily="18" charset="0"/>
                            </a:rPr>
                            <m:t>1</m:t>
                          </m:r>
                        </m:sub>
                      </m:sSub>
                    </m:oMath>
                  </m:oMathPara>
                </a14:m>
                <a:endParaRPr lang="zh-CN" altLang="en-US" sz="2800" dirty="0"/>
              </a:p>
            </p:txBody>
          </p:sp>
        </mc:Choice>
        <mc:Fallback>
          <p:sp>
            <p:nvSpPr>
              <p:cNvPr id="4" name="文本框 3"/>
              <p:cNvSpPr txBox="1">
                <a:spLocks noRot="1" noChangeAspect="1" noMove="1" noResize="1" noEditPoints="1" noAdjustHandles="1" noChangeArrowheads="1" noChangeShapeType="1" noTextEdit="1"/>
              </p:cNvSpPr>
              <p:nvPr/>
            </p:nvSpPr>
            <p:spPr>
              <a:xfrm>
                <a:off x="5495598" y="3358469"/>
                <a:ext cx="415498" cy="430887"/>
              </a:xfrm>
              <a:prstGeom prst="rect">
                <a:avLst/>
              </a:prstGeom>
              <a:blipFill rotWithShape="0">
                <a:blip r:embed="rId4"/>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8746296" y="3358469"/>
                <a:ext cx="42376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𝜀</m:t>
                          </m:r>
                        </m:e>
                        <m:sub>
                          <m:r>
                            <a:rPr lang="en-US" altLang="zh-CN" sz="2800" b="0" i="1" smtClean="0">
                              <a:latin typeface="Cambria Math" panose="02040503050406030204" pitchFamily="18" charset="0"/>
                            </a:rPr>
                            <m:t>2</m:t>
                          </m:r>
                        </m:sub>
                      </m:sSub>
                    </m:oMath>
                  </m:oMathPara>
                </a14:m>
                <a:endParaRPr lang="zh-CN" altLang="en-US" sz="2800" dirty="0"/>
              </a:p>
            </p:txBody>
          </p:sp>
        </mc:Choice>
        <mc:Fallback>
          <p:sp>
            <p:nvSpPr>
              <p:cNvPr id="15" name="文本框 14"/>
              <p:cNvSpPr txBox="1">
                <a:spLocks noRot="1" noChangeAspect="1" noMove="1" noResize="1" noEditPoints="1" noAdjustHandles="1" noChangeArrowheads="1" noChangeShapeType="1" noTextEdit="1"/>
              </p:cNvSpPr>
              <p:nvPr/>
            </p:nvSpPr>
            <p:spPr>
              <a:xfrm>
                <a:off x="8746296" y="3358469"/>
                <a:ext cx="423769" cy="430887"/>
              </a:xfrm>
              <a:prstGeom prst="rect">
                <a:avLst/>
              </a:prstGeom>
              <a:blipFill rotWithShape="0">
                <a:blip r:embed="rId5"/>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7" name="矩形 13"/>
              <p:cNvSpPr>
                <a:spLocks noChangeArrowheads="1"/>
              </p:cNvSpPr>
              <p:nvPr/>
            </p:nvSpPr>
            <p:spPr bwMode="auto">
              <a:xfrm>
                <a:off x="723900" y="5412163"/>
                <a:ext cx="10871200" cy="5804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None/>
                </a:pPr>
                <a:r>
                  <a:rPr lang="en-US" altLang="zh-CN" sz="2400" dirty="0" smtClean="0">
                    <a:latin typeface="微软雅黑" panose="020B0503020204020204" pitchFamily="34" charset="-122"/>
                    <a:ea typeface="微软雅黑" panose="020B0503020204020204" pitchFamily="34" charset="-122"/>
                  </a:rPr>
                  <a:t>Since we assumed equal priors ,then P(error) =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m:t>
                        </m:r>
                        <m:r>
                          <a:rPr lang="zh-CN" altLang="en-US" sz="2000" i="1" smtClean="0">
                            <a:latin typeface="Cambria Math" panose="02040503050406030204" pitchFamily="18" charset="0"/>
                          </a:rPr>
                          <m:t>𝜀</m:t>
                        </m:r>
                      </m:e>
                      <m:sub>
                        <m:r>
                          <a:rPr lang="en-US" altLang="zh-CN" sz="2000" b="0" i="1" smtClean="0">
                            <a:latin typeface="Cambria Math" panose="02040503050406030204" pitchFamily="18" charset="0"/>
                          </a:rPr>
                          <m:t>1</m:t>
                        </m:r>
                      </m:sub>
                    </m:sSub>
                    <m:r>
                      <a:rPr lang="en-US" altLang="zh-CN" sz="2000" b="0" i="0"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𝜀</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)/2</m:t>
                    </m:r>
                  </m:oMath>
                </a14:m>
                <a:endParaRPr lang="zh-CN" altLang="en-US" sz="2400" dirty="0"/>
              </a:p>
            </p:txBody>
          </p:sp>
        </mc:Choice>
        <mc:Fallback>
          <p:sp>
            <p:nvSpPr>
              <p:cNvPr id="17" name="矩形 13"/>
              <p:cNvSpPr>
                <a:spLocks noRot="1" noChangeAspect="1" noMove="1" noResize="1" noEditPoints="1" noAdjustHandles="1" noChangeArrowheads="1" noChangeShapeType="1" noTextEdit="1"/>
              </p:cNvSpPr>
              <p:nvPr/>
            </p:nvSpPr>
            <p:spPr bwMode="auto">
              <a:xfrm>
                <a:off x="723900" y="5412163"/>
                <a:ext cx="10871200" cy="580415"/>
              </a:xfrm>
              <a:prstGeom prst="rect">
                <a:avLst/>
              </a:prstGeom>
              <a:blipFill rotWithShape="0">
                <a:blip r:embed="rId6"/>
                <a:stretch>
                  <a:fillRect l="-897" b="-242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pic>
        <p:nvPicPr>
          <p:cNvPr id="5" name="图片 4"/>
          <p:cNvPicPr>
            <a:picLocks noChangeAspect="1"/>
          </p:cNvPicPr>
          <p:nvPr/>
        </p:nvPicPr>
        <p:blipFill>
          <a:blip r:embed="rId7"/>
          <a:stretch>
            <a:fillRect/>
          </a:stretch>
        </p:blipFill>
        <p:spPr>
          <a:xfrm>
            <a:off x="3097313" y="1696222"/>
            <a:ext cx="5370412" cy="3825824"/>
          </a:xfrm>
          <a:prstGeom prst="rect">
            <a:avLst/>
          </a:prstGeom>
        </p:spPr>
      </p:pic>
      <p:sp>
        <p:nvSpPr>
          <p:cNvPr id="19"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20" name="图片 17" descr="logo"/>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组合 3"/>
          <p:cNvGrpSpPr/>
          <p:nvPr/>
        </p:nvGrpSpPr>
        <p:grpSpPr bwMode="auto">
          <a:xfrm>
            <a:off x="508000" y="335836"/>
            <a:ext cx="11383963" cy="555685"/>
            <a:chOff x="508000" y="336550"/>
            <a:chExt cx="11383963" cy="554720"/>
          </a:xfrm>
        </p:grpSpPr>
        <p:sp>
          <p:nvSpPr>
            <p:cNvPr id="59401"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9402"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8576652"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Classifier—Probability of error</a:t>
              </a:r>
              <a:endParaRPr lang="en-US" altLang="zh-CN" dirty="0">
                <a:latin typeface="微软雅黑" panose="020B0503020204020204" pitchFamily="34" charset="-122"/>
                <a:ea typeface="微软雅黑" panose="020B0503020204020204" pitchFamily="34" charset="-122"/>
              </a:endParaRPr>
            </a:p>
          </p:txBody>
        </p:sp>
      </p:grpSp>
      <p:sp>
        <p:nvSpPr>
          <p:cNvPr id="59395" name="矩形 13"/>
          <p:cNvSpPr>
            <a:spLocks noChangeArrowheads="1"/>
          </p:cNvSpPr>
          <p:nvPr/>
        </p:nvSpPr>
        <p:spPr bwMode="auto">
          <a:xfrm>
            <a:off x="758825" y="1225048"/>
            <a:ext cx="7432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smtClean="0">
                <a:latin typeface="微软雅黑" panose="020B0503020204020204" pitchFamily="34" charset="-122"/>
                <a:ea typeface="微软雅黑" panose="020B0503020204020204" pitchFamily="34" charset="-122"/>
              </a:rPr>
              <a:t>Compute the probability for the example above</a:t>
            </a:r>
            <a:endParaRPr lang="en-US" altLang="zh-CN"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 name="文本框 3"/>
              <p:cNvSpPr txBox="1"/>
              <p:nvPr/>
            </p:nvSpPr>
            <p:spPr>
              <a:xfrm>
                <a:off x="1046163" y="1987661"/>
                <a:ext cx="3048207" cy="674031"/>
              </a:xfrm>
              <a:prstGeom prst="rect">
                <a:avLst/>
              </a:prstGeom>
              <a:noFill/>
            </p:spPr>
            <p:txBody>
              <a:bodyPr wrap="none" lIns="0" tIns="0" rIns="0" bIns="0"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𝜀</m:t>
                        </m:r>
                      </m:e>
                      <m:sub>
                        <m:r>
                          <a:rPr lang="en-US" altLang="zh-CN" sz="2800" b="0" i="1" smtClean="0">
                            <a:latin typeface="Cambria Math" panose="02040503050406030204" pitchFamily="18" charset="0"/>
                          </a:rPr>
                          <m:t>1</m:t>
                        </m:r>
                      </m:sub>
                    </m:sSub>
                  </m:oMath>
                </a14:m>
                <a:r>
                  <a:rPr lang="zh-CN" altLang="en-US" sz="2800" dirty="0" smtClean="0"/>
                  <a:t> </a:t>
                </a:r>
                <a:r>
                  <a:rPr lang="en-US" altLang="zh-CN" sz="2800" dirty="0"/>
                  <a:t> </a:t>
                </a:r>
                <a:r>
                  <a:rPr lang="en-US" altLang="zh-CN" sz="2800" dirty="0" smtClean="0"/>
                  <a:t>= </a:t>
                </a:r>
                <a14:m>
                  <m:oMath xmlns:m="http://schemas.openxmlformats.org/officeDocument/2006/math">
                    <m:nary>
                      <m:naryPr>
                        <m:ctrlPr>
                          <a:rPr lang="en-US" altLang="zh-CN" sz="2800" b="0" i="1" smtClean="0">
                            <a:latin typeface="Cambria Math" panose="02040503050406030204" pitchFamily="18" charset="0"/>
                          </a:rPr>
                        </m:ctrlPr>
                      </m:naryPr>
                      <m:sub>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𝑅</m:t>
                            </m:r>
                          </m:e>
                          <m:sub>
                            <m:r>
                              <a:rPr lang="en-US" altLang="zh-CN" sz="2800" b="0" i="1" smtClean="0">
                                <a:latin typeface="Cambria Math" panose="02040503050406030204" pitchFamily="18" charset="0"/>
                              </a:rPr>
                              <m:t>2</m:t>
                            </m:r>
                          </m:sub>
                        </m:sSub>
                      </m:sub>
                      <m:sup/>
                      <m:e>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𝑋</m:t>
                            </m:r>
                          </m:e>
                          <m:e>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𝜔</m:t>
                                </m:r>
                              </m:e>
                              <m:sub>
                                <m:r>
                                  <a:rPr lang="en-US" altLang="zh-CN" sz="2800" b="0" i="1" smtClean="0">
                                    <a:latin typeface="Cambria Math" panose="02040503050406030204" pitchFamily="18" charset="0"/>
                                  </a:rPr>
                                  <m:t>1</m:t>
                                </m:r>
                              </m:sub>
                            </m:sSub>
                          </m:e>
                        </m:d>
                        <m:r>
                          <a:rPr lang="en-US" altLang="zh-CN" sz="2800" b="0" i="1" smtClean="0">
                            <a:latin typeface="Cambria Math" panose="02040503050406030204" pitchFamily="18" charset="0"/>
                          </a:rPr>
                          <m:t>𝑑𝑥</m:t>
                        </m:r>
                      </m:e>
                    </m:nary>
                  </m:oMath>
                </a14:m>
                <a:endParaRPr lang="zh-CN" altLang="en-US" sz="2800" dirty="0"/>
              </a:p>
            </p:txBody>
          </p:sp>
        </mc:Choice>
        <mc:Fallback>
          <p:sp>
            <p:nvSpPr>
              <p:cNvPr id="4" name="文本框 3"/>
              <p:cNvSpPr txBox="1">
                <a:spLocks noRot="1" noChangeAspect="1" noMove="1" noResize="1" noEditPoints="1" noAdjustHandles="1" noChangeArrowheads="1" noChangeShapeType="1" noTextEdit="1"/>
              </p:cNvSpPr>
              <p:nvPr/>
            </p:nvSpPr>
            <p:spPr>
              <a:xfrm>
                <a:off x="1046163" y="1987661"/>
                <a:ext cx="3048207" cy="674031"/>
              </a:xfrm>
              <a:prstGeom prst="rect">
                <a:avLst/>
              </a:prstGeom>
              <a:blipFill rotWithShape="0">
                <a:blip r:embed="rId2"/>
                <a:stretch>
                  <a:fillRect b="-1621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4715669" y="1963303"/>
                <a:ext cx="2965364" cy="674031"/>
              </a:xfrm>
              <a:prstGeom prst="rect">
                <a:avLst/>
              </a:prstGeom>
              <a:noFill/>
            </p:spPr>
            <p:txBody>
              <a:bodyPr wrap="none" lIns="0" tIns="0" rIns="0" bIns="0"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𝜀</m:t>
                        </m:r>
                      </m:e>
                      <m:sub>
                        <m:r>
                          <a:rPr lang="en-US" altLang="zh-CN" sz="2800" b="0" i="1" smtClean="0">
                            <a:latin typeface="Cambria Math" panose="02040503050406030204" pitchFamily="18" charset="0"/>
                          </a:rPr>
                          <m:t>2</m:t>
                        </m:r>
                      </m:sub>
                    </m:sSub>
                  </m:oMath>
                </a14:m>
                <a:r>
                  <a:rPr lang="zh-CN" altLang="en-US" sz="2800" dirty="0" smtClean="0"/>
                  <a:t> </a:t>
                </a:r>
                <a:r>
                  <a:rPr lang="en-US" altLang="zh-CN" sz="2800" dirty="0" smtClean="0"/>
                  <a:t>= </a:t>
                </a:r>
                <a14:m>
                  <m:oMath xmlns:m="http://schemas.openxmlformats.org/officeDocument/2006/math">
                    <m:nary>
                      <m:naryPr>
                        <m:ctrlPr>
                          <a:rPr lang="en-US" altLang="zh-CN" sz="2800" b="0" i="1" smtClean="0">
                            <a:latin typeface="Cambria Math" panose="02040503050406030204" pitchFamily="18" charset="0"/>
                          </a:rPr>
                        </m:ctrlPr>
                      </m:naryPr>
                      <m:sub>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𝑅</m:t>
                            </m:r>
                          </m:e>
                          <m:sub>
                            <m:r>
                              <a:rPr lang="en-US" altLang="zh-CN" sz="2800" b="0" i="1" smtClean="0">
                                <a:latin typeface="Cambria Math" panose="02040503050406030204" pitchFamily="18" charset="0"/>
                              </a:rPr>
                              <m:t>1</m:t>
                            </m:r>
                          </m:sub>
                        </m:sSub>
                      </m:sub>
                      <m:sup/>
                      <m:e>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𝑋</m:t>
                            </m:r>
                          </m:e>
                          <m:e>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𝜔</m:t>
                                </m:r>
                              </m:e>
                              <m:sub>
                                <m:r>
                                  <a:rPr lang="en-US" altLang="zh-CN" sz="2800" b="0" i="1" smtClean="0">
                                    <a:latin typeface="Cambria Math" panose="02040503050406030204" pitchFamily="18" charset="0"/>
                                  </a:rPr>
                                  <m:t>2</m:t>
                                </m:r>
                              </m:sub>
                            </m:sSub>
                          </m:e>
                        </m:d>
                        <m:r>
                          <a:rPr lang="en-US" altLang="zh-CN" sz="2800" b="0" i="1" smtClean="0">
                            <a:latin typeface="Cambria Math" panose="02040503050406030204" pitchFamily="18" charset="0"/>
                          </a:rPr>
                          <m:t>𝑑𝑥</m:t>
                        </m:r>
                      </m:e>
                    </m:nary>
                  </m:oMath>
                </a14:m>
                <a:endParaRPr lang="zh-CN" altLang="en-US" sz="2800" dirty="0"/>
              </a:p>
            </p:txBody>
          </p:sp>
        </mc:Choice>
        <mc:Fallback>
          <p:sp>
            <p:nvSpPr>
              <p:cNvPr id="15" name="文本框 14"/>
              <p:cNvSpPr txBox="1">
                <a:spLocks noRot="1" noChangeAspect="1" noMove="1" noResize="1" noEditPoints="1" noAdjustHandles="1" noChangeArrowheads="1" noChangeShapeType="1" noTextEdit="1"/>
              </p:cNvSpPr>
              <p:nvPr/>
            </p:nvSpPr>
            <p:spPr>
              <a:xfrm>
                <a:off x="4715669" y="1963303"/>
                <a:ext cx="2965364" cy="674031"/>
              </a:xfrm>
              <a:prstGeom prst="rect">
                <a:avLst/>
              </a:prstGeom>
              <a:blipFill rotWithShape="0">
                <a:blip r:embed="rId3"/>
                <a:stretch>
                  <a:fillRect b="-16216"/>
                </a:stretch>
              </a:blipFill>
            </p:spPr>
            <p:txBody>
              <a:bodyPr/>
              <a:lstStyle/>
              <a:p>
                <a:r>
                  <a:rPr lang="zh-CN" altLang="en-US">
                    <a:noFill/>
                  </a:rPr>
                  <a:t> </a:t>
                </a:r>
                <a:endParaRPr lang="zh-CN" altLang="en-US">
                  <a:noFill/>
                </a:endParaRPr>
              </a:p>
            </p:txBody>
          </p:sp>
        </mc:Fallback>
      </mc:AlternateContent>
      <p:pic>
        <p:nvPicPr>
          <p:cNvPr id="19" name="图片 18"/>
          <p:cNvPicPr>
            <a:picLocks noChangeAspect="1"/>
          </p:cNvPicPr>
          <p:nvPr/>
        </p:nvPicPr>
        <p:blipFill>
          <a:blip r:embed="rId4"/>
          <a:stretch>
            <a:fillRect/>
          </a:stretch>
        </p:blipFill>
        <p:spPr>
          <a:xfrm>
            <a:off x="8302332" y="1796899"/>
            <a:ext cx="3646701" cy="2597871"/>
          </a:xfrm>
          <a:prstGeom prst="rect">
            <a:avLst/>
          </a:prstGeom>
        </p:spPr>
      </p:pic>
      <mc:AlternateContent xmlns:mc="http://schemas.openxmlformats.org/markup-compatibility/2006">
        <mc:Choice xmlns:a14="http://schemas.microsoft.com/office/drawing/2010/main" Requires="a14">
          <p:sp>
            <p:nvSpPr>
              <p:cNvPr id="20" name="文本框 19"/>
              <p:cNvSpPr txBox="1"/>
              <p:nvPr/>
            </p:nvSpPr>
            <p:spPr>
              <a:xfrm>
                <a:off x="1044561" y="3245668"/>
                <a:ext cx="3049809" cy="546625"/>
              </a:xfrm>
              <a:prstGeom prst="rect">
                <a:avLst/>
              </a:prstGeom>
              <a:noFill/>
            </p:spPr>
            <p:txBody>
              <a:bodyPr wrap="none" lIns="0" tIns="0" rIns="0" bIns="0"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𝜀</m:t>
                        </m:r>
                      </m:e>
                      <m:sub>
                        <m:r>
                          <a:rPr lang="en-US" altLang="zh-CN" sz="2800" b="0" i="1" smtClean="0">
                            <a:latin typeface="Cambria Math" panose="02040503050406030204" pitchFamily="18" charset="0"/>
                          </a:rPr>
                          <m:t>1</m:t>
                        </m:r>
                      </m:sub>
                    </m:sSub>
                  </m:oMath>
                </a14:m>
                <a:r>
                  <a:rPr lang="zh-CN" altLang="en-US" sz="2800" dirty="0" smtClean="0"/>
                  <a:t> </a:t>
                </a:r>
                <a:r>
                  <a:rPr lang="en-US" altLang="zh-CN" sz="2800" dirty="0"/>
                  <a:t> </a:t>
                </a:r>
                <a:r>
                  <a:rPr lang="en-US" altLang="zh-CN" sz="2800" dirty="0" smtClean="0"/>
                  <a:t>= </a:t>
                </a:r>
                <a14:m>
                  <m:oMath xmlns:m="http://schemas.openxmlformats.org/officeDocument/2006/math">
                    <m:nary>
                      <m:naryPr>
                        <m:ctrlPr>
                          <a:rPr lang="en-US" altLang="zh-CN" sz="2800" b="0" i="1" smtClean="0">
                            <a:latin typeface="Cambria Math" panose="02040503050406030204" pitchFamily="18" charset="0"/>
                          </a:rPr>
                        </m:ctrlPr>
                      </m:naryPr>
                      <m:sub>
                        <m:r>
                          <m:rPr>
                            <m:brk m:alnAt="15"/>
                          </m:rPr>
                          <a:rPr lang="en-US" altLang="zh-CN" sz="2800" b="0" i="1" smtClean="0">
                            <a:latin typeface="Cambria Math" panose="02040503050406030204" pitchFamily="18" charset="0"/>
                          </a:rPr>
                          <m:t>7</m:t>
                        </m:r>
                      </m:sub>
                      <m:sup>
                        <m:r>
                          <a:rPr lang="en-US" altLang="zh-CN" sz="2800" i="1">
                            <a:latin typeface="Cambria Math" panose="02040503050406030204" pitchFamily="18" charset="0"/>
                            <a:ea typeface="Cambria Math" panose="02040503050406030204" pitchFamily="18" charset="0"/>
                          </a:rPr>
                          <m:t>∞</m:t>
                        </m:r>
                      </m:sup>
                      <m:e>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𝑋</m:t>
                            </m:r>
                          </m:e>
                          <m:e>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𝜔</m:t>
                                </m:r>
                              </m:e>
                              <m:sub>
                                <m:r>
                                  <a:rPr lang="en-US" altLang="zh-CN" sz="2800" b="0" i="1" smtClean="0">
                                    <a:latin typeface="Cambria Math" panose="02040503050406030204" pitchFamily="18" charset="0"/>
                                  </a:rPr>
                                  <m:t>1</m:t>
                                </m:r>
                              </m:sub>
                            </m:sSub>
                          </m:e>
                        </m:d>
                        <m:r>
                          <a:rPr lang="en-US" altLang="zh-CN" sz="2800" b="0" i="1" smtClean="0">
                            <a:latin typeface="Cambria Math" panose="02040503050406030204" pitchFamily="18" charset="0"/>
                          </a:rPr>
                          <m:t>𝑑𝑥</m:t>
                        </m:r>
                      </m:e>
                    </m:nary>
                  </m:oMath>
                </a14:m>
                <a:endParaRPr lang="zh-CN" altLang="en-US" sz="2800" dirty="0"/>
              </a:p>
            </p:txBody>
          </p:sp>
        </mc:Choice>
        <mc:Fallback>
          <p:sp>
            <p:nvSpPr>
              <p:cNvPr id="20" name="文本框 19"/>
              <p:cNvSpPr txBox="1">
                <a:spLocks noRot="1" noChangeAspect="1" noMove="1" noResize="1" noEditPoints="1" noAdjustHandles="1" noChangeArrowheads="1" noChangeShapeType="1" noTextEdit="1"/>
              </p:cNvSpPr>
              <p:nvPr/>
            </p:nvSpPr>
            <p:spPr>
              <a:xfrm>
                <a:off x="1044561" y="3245668"/>
                <a:ext cx="3049809" cy="546625"/>
              </a:xfrm>
              <a:prstGeom prst="rect">
                <a:avLst/>
              </a:prstGeom>
              <a:blipFill rotWithShape="0">
                <a:blip r:embed="rId5"/>
                <a:stretch>
                  <a:fillRect t="-7778" b="-30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1" name="文本框 20"/>
              <p:cNvSpPr txBox="1"/>
              <p:nvPr/>
            </p:nvSpPr>
            <p:spPr>
              <a:xfrm>
                <a:off x="4733778" y="3245668"/>
                <a:ext cx="3272499" cy="580031"/>
              </a:xfrm>
              <a:prstGeom prst="rect">
                <a:avLst/>
              </a:prstGeom>
              <a:noFill/>
            </p:spPr>
            <p:txBody>
              <a:bodyPr wrap="none" lIns="0" tIns="0" rIns="0" bIns="0"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𝜀</m:t>
                        </m:r>
                      </m:e>
                      <m:sub>
                        <m:r>
                          <a:rPr lang="en-US" altLang="zh-CN" sz="2800" b="0" i="1" smtClean="0">
                            <a:latin typeface="Cambria Math" panose="02040503050406030204" pitchFamily="18" charset="0"/>
                          </a:rPr>
                          <m:t>2</m:t>
                        </m:r>
                      </m:sub>
                    </m:sSub>
                  </m:oMath>
                </a14:m>
                <a:r>
                  <a:rPr lang="zh-CN" altLang="en-US" sz="2800" dirty="0" smtClean="0"/>
                  <a:t> </a:t>
                </a:r>
                <a:r>
                  <a:rPr lang="en-US" altLang="zh-CN" sz="2800" dirty="0"/>
                  <a:t> </a:t>
                </a:r>
                <a:r>
                  <a:rPr lang="en-US" altLang="zh-CN" sz="2800" dirty="0" smtClean="0"/>
                  <a:t>= </a:t>
                </a:r>
                <a14:m>
                  <m:oMath xmlns:m="http://schemas.openxmlformats.org/officeDocument/2006/math">
                    <m:nary>
                      <m:naryPr>
                        <m:ctrlPr>
                          <a:rPr lang="en-US" altLang="zh-CN" sz="2800" b="0" i="1" smtClean="0">
                            <a:latin typeface="Cambria Math" panose="02040503050406030204" pitchFamily="18" charset="0"/>
                          </a:rPr>
                        </m:ctrlPr>
                      </m:naryPr>
                      <m:sub>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sub>
                      <m:sup>
                        <m:r>
                          <a:rPr lang="en-US" altLang="zh-CN" sz="2800" b="0" i="1" smtClean="0">
                            <a:latin typeface="Cambria Math" panose="02040503050406030204" pitchFamily="18" charset="0"/>
                          </a:rPr>
                          <m:t>7</m:t>
                        </m:r>
                      </m:sup>
                      <m:e>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𝑋</m:t>
                            </m:r>
                          </m:e>
                          <m:e>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𝜔</m:t>
                                </m:r>
                              </m:e>
                              <m:sub>
                                <m:r>
                                  <a:rPr lang="en-US" altLang="zh-CN" sz="2800" b="0" i="1" smtClean="0">
                                    <a:latin typeface="Cambria Math" panose="02040503050406030204" pitchFamily="18" charset="0"/>
                                  </a:rPr>
                                  <m:t>2</m:t>
                                </m:r>
                              </m:sub>
                            </m:sSub>
                          </m:e>
                        </m:d>
                        <m:r>
                          <a:rPr lang="en-US" altLang="zh-CN" sz="2800" b="0" i="1" smtClean="0">
                            <a:latin typeface="Cambria Math" panose="02040503050406030204" pitchFamily="18" charset="0"/>
                          </a:rPr>
                          <m:t>𝑑𝑥</m:t>
                        </m:r>
                      </m:e>
                    </m:nary>
                  </m:oMath>
                </a14:m>
                <a:endParaRPr lang="zh-CN" altLang="en-US" sz="2800" dirty="0"/>
              </a:p>
            </p:txBody>
          </p:sp>
        </mc:Choice>
        <mc:Fallback>
          <p:sp>
            <p:nvSpPr>
              <p:cNvPr id="21" name="文本框 20"/>
              <p:cNvSpPr txBox="1">
                <a:spLocks noRot="1" noChangeAspect="1" noMove="1" noResize="1" noEditPoints="1" noAdjustHandles="1" noChangeArrowheads="1" noChangeShapeType="1" noTextEdit="1"/>
              </p:cNvSpPr>
              <p:nvPr/>
            </p:nvSpPr>
            <p:spPr>
              <a:xfrm>
                <a:off x="4733778" y="3245668"/>
                <a:ext cx="3272499" cy="580031"/>
              </a:xfrm>
              <a:prstGeom prst="rect">
                <a:avLst/>
              </a:prstGeom>
              <a:blipFill rotWithShape="0">
                <a:blip r:embed="rId6"/>
                <a:stretch>
                  <a:fillRect t="-2083" b="-2708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2" name="文本框 21"/>
              <p:cNvSpPr txBox="1"/>
              <p:nvPr/>
            </p:nvSpPr>
            <p:spPr>
              <a:xfrm>
                <a:off x="1046163" y="4224603"/>
                <a:ext cx="3049809" cy="546625"/>
              </a:xfrm>
              <a:prstGeom prst="rect">
                <a:avLst/>
              </a:prstGeom>
              <a:noFill/>
            </p:spPr>
            <p:txBody>
              <a:bodyPr wrap="none" lIns="0" tIns="0" rIns="0" bIns="0"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𝜀</m:t>
                        </m:r>
                      </m:e>
                      <m:sub>
                        <m:r>
                          <a:rPr lang="en-US" altLang="zh-CN" sz="2800" b="0" i="1" smtClean="0">
                            <a:latin typeface="Cambria Math" panose="02040503050406030204" pitchFamily="18" charset="0"/>
                          </a:rPr>
                          <m:t>1</m:t>
                        </m:r>
                      </m:sub>
                    </m:sSub>
                  </m:oMath>
                </a14:m>
                <a:r>
                  <a:rPr lang="zh-CN" altLang="en-US" sz="2800" dirty="0" smtClean="0"/>
                  <a:t> </a:t>
                </a:r>
                <a:r>
                  <a:rPr lang="en-US" altLang="zh-CN" sz="2800" dirty="0"/>
                  <a:t> </a:t>
                </a:r>
                <a:r>
                  <a:rPr lang="en-US" altLang="zh-CN" sz="2800" dirty="0" smtClean="0"/>
                  <a:t>= </a:t>
                </a:r>
                <a14:m>
                  <m:oMath xmlns:m="http://schemas.openxmlformats.org/officeDocument/2006/math">
                    <m:nary>
                      <m:naryPr>
                        <m:ctrlPr>
                          <a:rPr lang="en-US" altLang="zh-CN" sz="2800" b="0" i="1" smtClean="0">
                            <a:latin typeface="Cambria Math" panose="02040503050406030204" pitchFamily="18" charset="0"/>
                          </a:rPr>
                        </m:ctrlPr>
                      </m:naryPr>
                      <m:sub>
                        <m:r>
                          <m:rPr>
                            <m:brk m:alnAt="15"/>
                          </m:rPr>
                          <a:rPr lang="en-US" altLang="zh-CN" sz="2800" b="0" i="1" smtClean="0">
                            <a:latin typeface="Cambria Math" panose="02040503050406030204" pitchFamily="18" charset="0"/>
                          </a:rPr>
                          <m:t>7</m:t>
                        </m:r>
                      </m:sub>
                      <m:sup>
                        <m:r>
                          <a:rPr lang="en-US" altLang="zh-CN" sz="2800" i="1">
                            <a:latin typeface="Cambria Math" panose="02040503050406030204" pitchFamily="18" charset="0"/>
                            <a:ea typeface="Cambria Math" panose="02040503050406030204" pitchFamily="18" charset="0"/>
                          </a:rPr>
                          <m:t>∞</m:t>
                        </m:r>
                      </m:sup>
                      <m:e>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𝑋</m:t>
                            </m:r>
                          </m:e>
                          <m:e>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𝜔</m:t>
                                </m:r>
                              </m:e>
                              <m:sub>
                                <m:r>
                                  <a:rPr lang="en-US" altLang="zh-CN" sz="2800" b="0" i="1" smtClean="0">
                                    <a:latin typeface="Cambria Math" panose="02040503050406030204" pitchFamily="18" charset="0"/>
                                  </a:rPr>
                                  <m:t>1</m:t>
                                </m:r>
                              </m:sub>
                            </m:sSub>
                          </m:e>
                        </m:d>
                        <m:r>
                          <a:rPr lang="en-US" altLang="zh-CN" sz="2800" b="0" i="1" smtClean="0">
                            <a:latin typeface="Cambria Math" panose="02040503050406030204" pitchFamily="18" charset="0"/>
                          </a:rPr>
                          <m:t>𝑑𝑥</m:t>
                        </m:r>
                      </m:e>
                    </m:nary>
                  </m:oMath>
                </a14:m>
                <a:endParaRPr lang="zh-CN" altLang="en-US" sz="2800" dirty="0"/>
              </a:p>
            </p:txBody>
          </p:sp>
        </mc:Choice>
        <mc:Fallback>
          <p:sp>
            <p:nvSpPr>
              <p:cNvPr id="22" name="文本框 21"/>
              <p:cNvSpPr txBox="1">
                <a:spLocks noRot="1" noChangeAspect="1" noMove="1" noResize="1" noEditPoints="1" noAdjustHandles="1" noChangeArrowheads="1" noChangeShapeType="1" noTextEdit="1"/>
              </p:cNvSpPr>
              <p:nvPr/>
            </p:nvSpPr>
            <p:spPr>
              <a:xfrm>
                <a:off x="1046163" y="4224603"/>
                <a:ext cx="3049809" cy="546625"/>
              </a:xfrm>
              <a:prstGeom prst="rect">
                <a:avLst/>
              </a:prstGeom>
              <a:blipFill rotWithShape="0">
                <a:blip r:embed="rId7"/>
                <a:stretch>
                  <a:fillRect t="-7778" b="-30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4733778" y="4224603"/>
                <a:ext cx="3272499" cy="580031"/>
              </a:xfrm>
              <a:prstGeom prst="rect">
                <a:avLst/>
              </a:prstGeom>
              <a:noFill/>
            </p:spPr>
            <p:txBody>
              <a:bodyPr wrap="none" lIns="0" tIns="0" rIns="0" bIns="0"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𝜀</m:t>
                        </m:r>
                      </m:e>
                      <m:sub>
                        <m:r>
                          <a:rPr lang="en-US" altLang="zh-CN" sz="2800" b="0" i="1" smtClean="0">
                            <a:latin typeface="Cambria Math" panose="02040503050406030204" pitchFamily="18" charset="0"/>
                          </a:rPr>
                          <m:t>2</m:t>
                        </m:r>
                      </m:sub>
                    </m:sSub>
                  </m:oMath>
                </a14:m>
                <a:r>
                  <a:rPr lang="zh-CN" altLang="en-US" sz="2800" dirty="0" smtClean="0"/>
                  <a:t> </a:t>
                </a:r>
                <a:r>
                  <a:rPr lang="en-US" altLang="zh-CN" sz="2800" dirty="0"/>
                  <a:t> </a:t>
                </a:r>
                <a:r>
                  <a:rPr lang="en-US" altLang="zh-CN" sz="2800" dirty="0" smtClean="0"/>
                  <a:t>= </a:t>
                </a:r>
                <a14:m>
                  <m:oMath xmlns:m="http://schemas.openxmlformats.org/officeDocument/2006/math">
                    <m:nary>
                      <m:naryPr>
                        <m:ctrlPr>
                          <a:rPr lang="en-US" altLang="zh-CN" sz="2800" b="0" i="1" smtClean="0">
                            <a:latin typeface="Cambria Math" panose="02040503050406030204" pitchFamily="18" charset="0"/>
                          </a:rPr>
                        </m:ctrlPr>
                      </m:naryPr>
                      <m:sub>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sub>
                      <m:sup>
                        <m:r>
                          <a:rPr lang="en-US" altLang="zh-CN" sz="2800" b="0" i="1" smtClean="0">
                            <a:latin typeface="Cambria Math" panose="02040503050406030204" pitchFamily="18" charset="0"/>
                          </a:rPr>
                          <m:t>7</m:t>
                        </m:r>
                      </m:sup>
                      <m:e>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𝑋</m:t>
                            </m:r>
                          </m:e>
                          <m:e>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𝜔</m:t>
                                </m:r>
                              </m:e>
                              <m:sub>
                                <m:r>
                                  <a:rPr lang="en-US" altLang="zh-CN" sz="2800" b="0" i="1" smtClean="0">
                                    <a:latin typeface="Cambria Math" panose="02040503050406030204" pitchFamily="18" charset="0"/>
                                  </a:rPr>
                                  <m:t>2</m:t>
                                </m:r>
                              </m:sub>
                            </m:sSub>
                          </m:e>
                        </m:d>
                        <m:r>
                          <a:rPr lang="en-US" altLang="zh-CN" sz="2800" b="0" i="1" smtClean="0">
                            <a:latin typeface="Cambria Math" panose="02040503050406030204" pitchFamily="18" charset="0"/>
                          </a:rPr>
                          <m:t>𝑑𝑥</m:t>
                        </m:r>
                      </m:e>
                    </m:nary>
                  </m:oMath>
                </a14:m>
                <a:endParaRPr lang="zh-CN" altLang="en-US" sz="2800" dirty="0"/>
              </a:p>
            </p:txBody>
          </p:sp>
        </mc:Choice>
        <mc:Fallback>
          <p:sp>
            <p:nvSpPr>
              <p:cNvPr id="23" name="文本框 22"/>
              <p:cNvSpPr txBox="1">
                <a:spLocks noRot="1" noChangeAspect="1" noMove="1" noResize="1" noEditPoints="1" noAdjustHandles="1" noChangeArrowheads="1" noChangeShapeType="1" noTextEdit="1"/>
              </p:cNvSpPr>
              <p:nvPr/>
            </p:nvSpPr>
            <p:spPr>
              <a:xfrm>
                <a:off x="4733778" y="4224603"/>
                <a:ext cx="3272499" cy="580031"/>
              </a:xfrm>
              <a:prstGeom prst="rect">
                <a:avLst/>
              </a:prstGeom>
              <a:blipFill rotWithShape="0">
                <a:blip r:embed="rId8"/>
                <a:stretch>
                  <a:fillRect t="-2105" b="-2842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4" name="文本框 23"/>
              <p:cNvSpPr txBox="1"/>
              <p:nvPr/>
            </p:nvSpPr>
            <p:spPr>
              <a:xfrm>
                <a:off x="1044561" y="5203538"/>
                <a:ext cx="2579168" cy="430887"/>
              </a:xfrm>
              <a:prstGeom prst="rect">
                <a:avLst/>
              </a:prstGeom>
              <a:noFill/>
            </p:spPr>
            <p:txBody>
              <a:bodyPr wrap="none" lIns="0" tIns="0" rIns="0" bIns="0"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𝜀</m:t>
                        </m:r>
                      </m:e>
                      <m:sub>
                        <m:r>
                          <a:rPr lang="en-US" altLang="zh-CN" sz="2800" b="0" i="1" smtClean="0">
                            <a:latin typeface="Cambria Math" panose="02040503050406030204" pitchFamily="18" charset="0"/>
                          </a:rPr>
                          <m:t>1</m:t>
                        </m:r>
                      </m:sub>
                    </m:sSub>
                  </m:oMath>
                </a14:m>
                <a:r>
                  <a:rPr lang="zh-CN" altLang="en-US" sz="2800" dirty="0" smtClean="0"/>
                  <a:t> </a:t>
                </a:r>
                <a:r>
                  <a:rPr lang="en-US" altLang="zh-CN" sz="2800" dirty="0"/>
                  <a:t> </a:t>
                </a:r>
                <a:r>
                  <a:rPr lang="en-US" altLang="zh-CN" sz="2800" dirty="0" smtClean="0"/>
                  <a:t>= </a:t>
                </a:r>
                <a14:m>
                  <m:oMath xmlns:m="http://schemas.openxmlformats.org/officeDocument/2006/math">
                    <m:r>
                      <a:rPr lang="en-US" altLang="zh-CN" sz="2800" b="0" i="1" smtClean="0">
                        <a:latin typeface="Cambria Math" panose="02040503050406030204" pitchFamily="18" charset="0"/>
                      </a:rPr>
                      <m:t>0.013=</m:t>
                    </m:r>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𝜀</m:t>
                        </m:r>
                      </m:e>
                      <m:sub>
                        <m:r>
                          <a:rPr lang="en-US" altLang="zh-CN" sz="2800" b="0" i="1" smtClean="0">
                            <a:latin typeface="Cambria Math" panose="02040503050406030204" pitchFamily="18" charset="0"/>
                          </a:rPr>
                          <m:t>2</m:t>
                        </m:r>
                      </m:sub>
                    </m:sSub>
                  </m:oMath>
                </a14:m>
                <a:endParaRPr lang="zh-CN" altLang="en-US" sz="2800" dirty="0"/>
              </a:p>
            </p:txBody>
          </p:sp>
        </mc:Choice>
        <mc:Fallback>
          <p:sp>
            <p:nvSpPr>
              <p:cNvPr id="24" name="文本框 23"/>
              <p:cNvSpPr txBox="1">
                <a:spLocks noRot="1" noChangeAspect="1" noMove="1" noResize="1" noEditPoints="1" noAdjustHandles="1" noChangeArrowheads="1" noChangeShapeType="1" noTextEdit="1"/>
              </p:cNvSpPr>
              <p:nvPr/>
            </p:nvSpPr>
            <p:spPr>
              <a:xfrm>
                <a:off x="1044561" y="5203538"/>
                <a:ext cx="2579168" cy="430887"/>
              </a:xfrm>
              <a:prstGeom prst="rect">
                <a:avLst/>
              </a:prstGeom>
              <a:blipFill rotWithShape="0">
                <a:blip r:embed="rId9"/>
                <a:stretch>
                  <a:fillRect t="-24286" b="-5142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5" name="矩形 13"/>
              <p:cNvSpPr>
                <a:spLocks noChangeArrowheads="1"/>
              </p:cNvSpPr>
              <p:nvPr/>
            </p:nvSpPr>
            <p:spPr bwMode="auto">
              <a:xfrm>
                <a:off x="3762375" y="5095815"/>
                <a:ext cx="4703055" cy="6463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smtClean="0">
                    <a:latin typeface="微软雅黑" panose="020B0503020204020204" pitchFamily="34" charset="-122"/>
                    <a:ea typeface="微软雅黑" panose="020B0503020204020204" pitchFamily="34" charset="-122"/>
                  </a:rPr>
                  <a:t>so, P(error) = (</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𝜀</m:t>
                        </m:r>
                      </m:e>
                      <m:sub>
                        <m:r>
                          <a:rPr lang="en-US" altLang="zh-CN" sz="2400" b="0" i="1" smtClean="0">
                            <a:latin typeface="Cambria Math" panose="02040503050406030204" pitchFamily="18" charset="0"/>
                          </a:rPr>
                          <m:t>1</m:t>
                        </m:r>
                      </m:sub>
                    </m:sSub>
                  </m:oMath>
                </a14:m>
                <a:r>
                  <a:rPr lang="en-US" altLang="zh-CN" sz="2400" dirty="0" smtClean="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𝜀</m:t>
                        </m:r>
                      </m:e>
                      <m:sub>
                        <m:r>
                          <a:rPr lang="en-US" altLang="zh-CN" sz="2400" b="0" i="1" smtClean="0">
                            <a:latin typeface="Cambria Math" panose="02040503050406030204" pitchFamily="18" charset="0"/>
                          </a:rPr>
                          <m:t>2</m:t>
                        </m:r>
                      </m:sub>
                    </m:sSub>
                  </m:oMath>
                </a14:m>
                <a:r>
                  <a:rPr lang="en-US" altLang="zh-CN" sz="2400" dirty="0" smtClean="0">
                    <a:latin typeface="微软雅黑" panose="020B0503020204020204" pitchFamily="34" charset="-122"/>
                    <a:ea typeface="微软雅黑" panose="020B0503020204020204" pitchFamily="34" charset="-122"/>
                  </a:rPr>
                  <a:t>)/2 = 0.013</a:t>
                </a:r>
                <a:endParaRPr lang="en-US" altLang="zh-CN" sz="2400" dirty="0">
                  <a:latin typeface="微软雅黑" panose="020B0503020204020204" pitchFamily="34" charset="-122"/>
                  <a:ea typeface="微软雅黑" panose="020B0503020204020204" pitchFamily="34" charset="-122"/>
                </a:endParaRPr>
              </a:p>
            </p:txBody>
          </p:sp>
        </mc:Choice>
        <mc:Fallback>
          <p:sp>
            <p:nvSpPr>
              <p:cNvPr id="25" name="矩形 13"/>
              <p:cNvSpPr>
                <a:spLocks noRot="1" noChangeAspect="1" noMove="1" noResize="1" noEditPoints="1" noAdjustHandles="1" noChangeArrowheads="1" noChangeShapeType="1" noTextEdit="1"/>
              </p:cNvSpPr>
              <p:nvPr/>
            </p:nvSpPr>
            <p:spPr bwMode="auto">
              <a:xfrm>
                <a:off x="3762375" y="5095815"/>
                <a:ext cx="4703055" cy="646331"/>
              </a:xfrm>
              <a:prstGeom prst="rect">
                <a:avLst/>
              </a:prstGeom>
              <a:blipFill rotWithShape="0">
                <a:blip r:embed="rId10"/>
                <a:stretch>
                  <a:fillRect l="-1943" r="-907" b="-113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26"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27" name="图片 17" descr="logo"/>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组合 3"/>
          <p:cNvGrpSpPr/>
          <p:nvPr/>
        </p:nvGrpSpPr>
        <p:grpSpPr bwMode="auto">
          <a:xfrm>
            <a:off x="508000" y="335836"/>
            <a:ext cx="11383963" cy="555685"/>
            <a:chOff x="508000" y="336550"/>
            <a:chExt cx="11383963" cy="554720"/>
          </a:xfrm>
        </p:grpSpPr>
        <p:sp>
          <p:nvSpPr>
            <p:cNvPr id="40965"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0966"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4" y="368958"/>
              <a:ext cx="8886825"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defRPr/>
              </a:pPr>
              <a:r>
                <a:rPr lang="en-US" altLang="zh-CN" noProof="1" smtClean="0">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Classifier—Minimum error rate rules </a:t>
              </a:r>
              <a:endParaRPr lang="en-US" altLang="zh-CN" dirty="0" smtClean="0">
                <a:latin typeface="微软雅黑" panose="020B0503020204020204" pitchFamily="34" charset="-122"/>
                <a:ea typeface="微软雅黑" panose="020B0503020204020204" pitchFamily="34" charset="-122"/>
              </a:endParaRPr>
            </a:p>
          </p:txBody>
        </p:sp>
      </p:grpSp>
      <p:sp>
        <p:nvSpPr>
          <p:cNvPr id="40963" name="矩形 13"/>
          <p:cNvSpPr>
            <a:spLocks noChangeArrowheads="1"/>
          </p:cNvSpPr>
          <p:nvPr/>
        </p:nvSpPr>
        <p:spPr bwMode="auto">
          <a:xfrm>
            <a:off x="1235075" y="1481434"/>
            <a:ext cx="102294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sz="2400" dirty="0">
                <a:latin typeface="微软雅黑" panose="020B0503020204020204" pitchFamily="34" charset="-122"/>
                <a:ea typeface="微软雅黑" panose="020B0503020204020204" pitchFamily="34" charset="-122"/>
              </a:rPr>
              <a:t>Minimum error rate rules </a:t>
            </a:r>
            <a:r>
              <a:rPr lang="zh-CN" altLang="en-US" sz="2400" dirty="0">
                <a:latin typeface="微软雅黑" panose="020B0503020204020204" pitchFamily="34" charset="-122"/>
                <a:ea typeface="微软雅黑" panose="020B0503020204020204" pitchFamily="34" charset="-122"/>
              </a:rPr>
              <a:t>最小错误率</a:t>
            </a:r>
            <a:r>
              <a:rPr lang="zh-CN" altLang="en-US" sz="2400" dirty="0" smtClean="0">
                <a:latin typeface="微软雅黑" panose="020B0503020204020204" pitchFamily="34" charset="-122"/>
                <a:ea typeface="微软雅黑" panose="020B0503020204020204" pitchFamily="34" charset="-122"/>
              </a:rPr>
              <a:t>准则</a:t>
            </a:r>
            <a:r>
              <a:rPr lang="en-US" altLang="zh-CN" sz="2400" dirty="0" smtClean="0">
                <a:latin typeface="微软雅黑" panose="020B0503020204020204" pitchFamily="34" charset="-122"/>
                <a:ea typeface="微软雅黑" panose="020B0503020204020204" pitchFamily="34" charset="-122"/>
              </a:rPr>
              <a:t>(MERR)</a:t>
            </a:r>
            <a:endParaRPr lang="en-US" altLang="zh-CN" sz="2400" dirty="0">
              <a:latin typeface="微软雅黑" panose="020B0503020204020204" pitchFamily="34" charset="-122"/>
              <a:ea typeface="微软雅黑" panose="020B0503020204020204" pitchFamily="34" charset="-122"/>
            </a:endParaRPr>
          </a:p>
        </p:txBody>
      </p:sp>
      <p:sp>
        <p:nvSpPr>
          <p:cNvPr id="40964" name="矩形 13"/>
          <p:cNvSpPr>
            <a:spLocks noChangeArrowheads="1"/>
          </p:cNvSpPr>
          <p:nvPr/>
        </p:nvSpPr>
        <p:spPr bwMode="auto">
          <a:xfrm>
            <a:off x="1235075" y="1946275"/>
            <a:ext cx="881697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200000"/>
              </a:lnSpc>
              <a:spcBef>
                <a:spcPct val="0"/>
              </a:spcBef>
              <a:buFontTx/>
              <a:buNone/>
            </a:pPr>
            <a:r>
              <a:rPr lang="en-US" altLang="zh-CN" sz="2400" dirty="0">
                <a:latin typeface="微软雅黑" panose="020B0503020204020204" pitchFamily="34" charset="-122"/>
                <a:ea typeface="微软雅黑" panose="020B0503020204020204" pitchFamily="34" charset="-122"/>
              </a:rPr>
              <a:t>1. Problem description</a:t>
            </a:r>
            <a:endParaRPr lang="en-US" altLang="zh-CN" sz="2400" dirty="0">
              <a:latin typeface="微软雅黑" panose="020B0503020204020204" pitchFamily="34" charset="-122"/>
              <a:ea typeface="微软雅黑" panose="020B0503020204020204" pitchFamily="34" charset="-122"/>
            </a:endParaRPr>
          </a:p>
          <a:p>
            <a:pPr>
              <a:lnSpc>
                <a:spcPct val="200000"/>
              </a:lnSpc>
              <a:spcBef>
                <a:spcPct val="0"/>
              </a:spcBef>
              <a:buFontTx/>
              <a:buNone/>
            </a:pPr>
            <a:r>
              <a:rPr lang="en-US" altLang="zh-CN" sz="2400" dirty="0">
                <a:latin typeface="微软雅黑" panose="020B0503020204020204" pitchFamily="34" charset="-122"/>
                <a:ea typeface="微软雅黑" panose="020B0503020204020204" pitchFamily="34" charset="-122"/>
              </a:rPr>
              <a:t>2. Decision rules</a:t>
            </a:r>
            <a:endParaRPr lang="en-US" altLang="zh-CN" sz="2400" dirty="0">
              <a:latin typeface="微软雅黑" panose="020B0503020204020204" pitchFamily="34" charset="-122"/>
              <a:ea typeface="微软雅黑" panose="020B0503020204020204" pitchFamily="34" charset="-122"/>
            </a:endParaRPr>
          </a:p>
          <a:p>
            <a:pPr>
              <a:lnSpc>
                <a:spcPct val="200000"/>
              </a:lnSpc>
              <a:spcBef>
                <a:spcPct val="0"/>
              </a:spcBef>
              <a:buFontTx/>
              <a:buNone/>
            </a:pPr>
            <a:r>
              <a:rPr lang="en-US" altLang="zh-CN" sz="2400" dirty="0">
                <a:latin typeface="微软雅黑" panose="020B0503020204020204" pitchFamily="34" charset="-122"/>
                <a:ea typeface="微软雅黑" panose="020B0503020204020204" pitchFamily="34" charset="-122"/>
              </a:rPr>
              <a:t>3. Decision function</a:t>
            </a:r>
            <a:endParaRPr lang="en-US" altLang="zh-CN" sz="2400" dirty="0">
              <a:latin typeface="微软雅黑" panose="020B0503020204020204" pitchFamily="34" charset="-122"/>
              <a:ea typeface="微软雅黑" panose="020B0503020204020204" pitchFamily="34" charset="-122"/>
            </a:endParaRPr>
          </a:p>
          <a:p>
            <a:pPr>
              <a:lnSpc>
                <a:spcPct val="200000"/>
              </a:lnSpc>
              <a:spcBef>
                <a:spcPct val="0"/>
              </a:spcBef>
              <a:buFontTx/>
              <a:buNone/>
            </a:pPr>
            <a:r>
              <a:rPr lang="en-US" altLang="zh-CN" sz="2400" dirty="0">
                <a:latin typeface="微软雅黑" panose="020B0503020204020204" pitchFamily="34" charset="-122"/>
                <a:ea typeface="微软雅黑" panose="020B0503020204020204" pitchFamily="34" charset="-122"/>
              </a:rPr>
              <a:t>4. Parameter estimation</a:t>
            </a:r>
            <a:endParaRPr lang="en-US" altLang="zh-CN" sz="2400" dirty="0">
              <a:latin typeface="微软雅黑" panose="020B0503020204020204" pitchFamily="34" charset="-122"/>
              <a:ea typeface="微软雅黑" panose="020B0503020204020204" pitchFamily="34" charset="-122"/>
            </a:endParaRPr>
          </a:p>
          <a:p>
            <a:pPr>
              <a:lnSpc>
                <a:spcPct val="200000"/>
              </a:lnSpc>
              <a:spcBef>
                <a:spcPct val="0"/>
              </a:spcBef>
              <a:buFontTx/>
              <a:buNone/>
            </a:pPr>
            <a:r>
              <a:rPr lang="en-US" altLang="zh-CN" sz="2400" dirty="0">
                <a:latin typeface="微软雅黑" panose="020B0503020204020204" pitchFamily="34" charset="-122"/>
                <a:ea typeface="微软雅黑" panose="020B0503020204020204" pitchFamily="34" charset="-122"/>
              </a:rPr>
              <a:t>5. </a:t>
            </a:r>
            <a:r>
              <a:rPr lang="en-US" altLang="zh-CN" sz="2400" dirty="0" smtClean="0">
                <a:latin typeface="微软雅黑" panose="020B0503020204020204" pitchFamily="34" charset="-122"/>
                <a:ea typeface="微软雅黑" panose="020B0503020204020204" pitchFamily="34" charset="-122"/>
              </a:rPr>
              <a:t>Example</a:t>
            </a:r>
            <a:endParaRPr lang="en-US" altLang="zh-CN" sz="2400" dirty="0">
              <a:latin typeface="微软雅黑" panose="020B0503020204020204" pitchFamily="34" charset="-122"/>
              <a:ea typeface="微软雅黑" panose="020B0503020204020204" pitchFamily="34" charset="-122"/>
            </a:endParaRPr>
          </a:p>
        </p:txBody>
      </p:sp>
      <p:sp>
        <p:nvSpPr>
          <p:cNvPr id="10"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1"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2075" y="2149475"/>
            <a:ext cx="8905875" cy="830263"/>
          </a:xfrm>
          <a:prstGeom prst="rect">
            <a:avLst/>
          </a:prstGeom>
        </p:spPr>
        <p:txBody>
          <a:bodyPr>
            <a:spAutoFit/>
          </a:bodyPr>
          <a:lstStyle/>
          <a:p>
            <a:pPr algn="ctr" eaLnBrk="1" fontAlgn="auto" hangingPunct="1">
              <a:defRPr/>
            </a:pPr>
            <a:r>
              <a:rPr lang="en-US" altLang="zh-CN" sz="4800" kern="100" noProof="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An Example of Classification</a:t>
            </a:r>
            <a:endParaRPr lang="en-US" altLang="zh-CN" sz="4800" kern="100" noProof="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195" name="TextBox 7"/>
          <p:cNvSpPr txBox="1">
            <a:spLocks noChangeArrowheads="1"/>
          </p:cNvSpPr>
          <p:nvPr/>
        </p:nvSpPr>
        <p:spPr bwMode="auto">
          <a:xfrm>
            <a:off x="2649538" y="3171825"/>
            <a:ext cx="6535737"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800">
                <a:solidFill>
                  <a:srgbClr val="262626"/>
                </a:solidFill>
                <a:latin typeface="微软雅黑" panose="020B0503020204020204" pitchFamily="34" charset="-122"/>
                <a:ea typeface="微软雅黑" panose="020B0503020204020204" pitchFamily="34" charset="-122"/>
              </a:rPr>
              <a:t>By analyzing the Iris Data, let’s have a general understanding of the classification</a:t>
            </a:r>
            <a:endParaRPr lang="en-US" altLang="zh-CN" sz="1800">
              <a:solidFill>
                <a:srgbClr val="262626"/>
              </a:solidFill>
              <a:latin typeface="微软雅黑" panose="020B0503020204020204" pitchFamily="34" charset="-122"/>
              <a:ea typeface="微软雅黑" panose="020B0503020204020204" pitchFamily="34" charset="-122"/>
            </a:endParaRPr>
          </a:p>
        </p:txBody>
      </p:sp>
      <p:sp>
        <p:nvSpPr>
          <p:cNvPr id="8196"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ransition spd="slow">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组合 3"/>
          <p:cNvGrpSpPr/>
          <p:nvPr/>
        </p:nvGrpSpPr>
        <p:grpSpPr bwMode="auto">
          <a:xfrm>
            <a:off x="508000" y="335836"/>
            <a:ext cx="11383963" cy="555685"/>
            <a:chOff x="508000" y="336550"/>
            <a:chExt cx="11383963" cy="554720"/>
          </a:xfrm>
        </p:grpSpPr>
        <p:sp>
          <p:nvSpPr>
            <p:cNvPr id="43013"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3014"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9833952"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Classifier—MERR </a:t>
              </a:r>
              <a:r>
                <a:rPr lang="en-US" altLang="zh-CN" dirty="0" smtClean="0">
                  <a:latin typeface="微软雅黑" panose="020B0503020204020204" pitchFamily="34" charset="-122"/>
                  <a:ea typeface="微软雅黑" panose="020B0503020204020204" pitchFamily="34" charset="-122"/>
                </a:rPr>
                <a:t>-1.Problem description</a:t>
              </a:r>
              <a:endParaRPr lang="en-US" altLang="zh-CN" dirty="0">
                <a:latin typeface="微软雅黑" panose="020B0503020204020204" pitchFamily="34" charset="-122"/>
                <a:ea typeface="微软雅黑" panose="020B0503020204020204" pitchFamily="34" charset="-122"/>
              </a:endParaRPr>
            </a:p>
          </p:txBody>
        </p:sp>
      </p:grpSp>
      <p:sp>
        <p:nvSpPr>
          <p:cNvPr id="49157" name="矩形 13"/>
          <p:cNvSpPr>
            <a:spLocks noRot="1" noChangeAspect="1" noMove="1" noResize="1" noEditPoints="1" noAdjustHandles="1" noChangeArrowheads="1" noChangeShapeType="1" noTextEdit="1"/>
          </p:cNvSpPr>
          <p:nvPr/>
        </p:nvSpPr>
        <p:spPr bwMode="auto">
          <a:xfrm>
            <a:off x="1165225" y="1970088"/>
            <a:ext cx="10726738" cy="3416320"/>
          </a:xfrm>
          <a:prstGeom prst="rect">
            <a:avLst/>
          </a:prstGeom>
          <a:blipFill>
            <a:blip r:embed="rId2"/>
            <a:stretch>
              <a:fillRect l="-852" b="-124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rPr>
              <a:t> </a:t>
            </a:r>
            <a:endParaRPr lang="zh-CN" altLang="en-US">
              <a:noFill/>
            </a:endParaRPr>
          </a:p>
        </p:txBody>
      </p:sp>
      <p:sp>
        <p:nvSpPr>
          <p:cNvPr id="10"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1" name="图片 17" descr="logo"/>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文本框 1"/>
              <p:cNvSpPr txBox="1"/>
              <p:nvPr/>
            </p:nvSpPr>
            <p:spPr>
              <a:xfrm>
                <a:off x="1764101" y="2152291"/>
                <a:ext cx="275204" cy="369332"/>
              </a:xfrm>
              <a:prstGeom prst="rect">
                <a:avLst/>
              </a:prstGeom>
              <a:solidFill>
                <a:srgbClr val="F1F1F1"/>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𝑋</m:t>
                      </m:r>
                    </m:oMath>
                  </m:oMathPara>
                </a14:m>
                <a:endParaRPr lang="zh-CN" altLang="en-US" sz="2400" dirty="0"/>
              </a:p>
            </p:txBody>
          </p:sp>
        </mc:Choice>
        <mc:Fallback>
          <p:sp>
            <p:nvSpPr>
              <p:cNvPr id="2" name="文本框 1"/>
              <p:cNvSpPr txBox="1">
                <a:spLocks noRot="1" noChangeAspect="1" noMove="1" noResize="1" noEditPoints="1" noAdjustHandles="1" noChangeArrowheads="1" noChangeShapeType="1" noTextEdit="1"/>
              </p:cNvSpPr>
              <p:nvPr/>
            </p:nvSpPr>
            <p:spPr>
              <a:xfrm>
                <a:off x="1764101" y="2152291"/>
                <a:ext cx="275204" cy="369332"/>
              </a:xfrm>
              <a:prstGeom prst="rect">
                <a:avLst/>
              </a:prstGeom>
              <a:blipFill rotWithShape="0">
                <a:blip r:embed="rId4"/>
                <a:stretch>
                  <a:fillRect l="-23913" r="-21739" b="-655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4507302" y="4895490"/>
                <a:ext cx="1149545" cy="369332"/>
              </a:xfrm>
              <a:prstGeom prst="rect">
                <a:avLst/>
              </a:prstGeom>
              <a:solidFill>
                <a:srgbClr val="F1F1F1"/>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𝜔</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oMath>
                  </m:oMathPara>
                </a14:m>
                <a:endParaRPr lang="zh-CN" altLang="en-US" sz="2400" dirty="0"/>
              </a:p>
            </p:txBody>
          </p:sp>
        </mc:Choice>
        <mc:Fallback>
          <p:sp>
            <p:nvSpPr>
              <p:cNvPr id="3" name="文本框 2"/>
              <p:cNvSpPr txBox="1">
                <a:spLocks noRot="1" noChangeAspect="1" noMove="1" noResize="1" noEditPoints="1" noAdjustHandles="1" noChangeArrowheads="1" noChangeShapeType="1" noTextEdit="1"/>
              </p:cNvSpPr>
              <p:nvPr/>
            </p:nvSpPr>
            <p:spPr>
              <a:xfrm>
                <a:off x="4507302" y="4895490"/>
                <a:ext cx="1149545" cy="369332"/>
              </a:xfrm>
              <a:prstGeom prst="rect">
                <a:avLst/>
              </a:prstGeom>
              <a:blipFill rotWithShape="0">
                <a:blip r:embed="rId5"/>
                <a:stretch>
                  <a:fillRect l="-5820" r="-8995" b="-34426"/>
                </a:stretch>
              </a:blipFill>
            </p:spPr>
            <p:txBody>
              <a:bodyPr/>
              <a:lstStyle/>
              <a:p>
                <a:r>
                  <a:rPr lang="zh-CN" altLang="en-US">
                    <a:noFill/>
                  </a:rPr>
                  <a:t> </a:t>
                </a:r>
                <a:endParaRPr lang="zh-CN" altLang="en-US">
                  <a:noFill/>
                </a:endParaRPr>
              </a:p>
            </p:txBody>
          </p:sp>
        </mc:Fallback>
      </mc:AlternateContent>
    </p:spTree>
  </p:cSld>
  <p:clrMapOvr>
    <a:masterClrMapping/>
  </p:clrMapOvr>
  <p:transition spd="slow">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组合 3"/>
          <p:cNvGrpSpPr/>
          <p:nvPr/>
        </p:nvGrpSpPr>
        <p:grpSpPr bwMode="auto">
          <a:xfrm>
            <a:off x="508000" y="335836"/>
            <a:ext cx="11383963" cy="555685"/>
            <a:chOff x="508000" y="336550"/>
            <a:chExt cx="11383963" cy="554720"/>
          </a:xfrm>
        </p:grpSpPr>
        <p:sp>
          <p:nvSpPr>
            <p:cNvPr id="45064"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5065"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4" y="368958"/>
              <a:ext cx="9437687"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Classifier—MERR </a:t>
              </a:r>
              <a:r>
                <a:rPr lang="en-US" altLang="zh-CN" dirty="0" smtClean="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 Problem </a:t>
              </a:r>
              <a:r>
                <a:rPr lang="en-US" altLang="zh-CN" dirty="0" smtClean="0">
                  <a:latin typeface="微软雅黑" panose="020B0503020204020204" pitchFamily="34" charset="-122"/>
                  <a:ea typeface="微软雅黑" panose="020B0503020204020204" pitchFamily="34" charset="-122"/>
                </a:rPr>
                <a:t>description</a:t>
              </a:r>
              <a:endParaRPr lang="en-US" altLang="zh-CN" dirty="0">
                <a:latin typeface="微软雅黑" panose="020B0503020204020204" pitchFamily="34" charset="-122"/>
                <a:ea typeface="微软雅黑" panose="020B0503020204020204" pitchFamily="34" charset="-122"/>
              </a:endParaRPr>
            </a:p>
          </p:txBody>
        </p:sp>
      </p:grpSp>
      <p:sp>
        <p:nvSpPr>
          <p:cNvPr id="45060" name="矩形 1"/>
          <p:cNvSpPr>
            <a:spLocks noChangeArrowheads="1"/>
          </p:cNvSpPr>
          <p:nvPr/>
        </p:nvSpPr>
        <p:spPr bwMode="auto">
          <a:xfrm>
            <a:off x="1222375" y="2163763"/>
            <a:ext cx="27130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zh-CN" altLang="en-US" sz="2400">
                <a:latin typeface="微软雅黑" panose="020B0503020204020204" pitchFamily="34" charset="-122"/>
                <a:ea typeface="微软雅黑" panose="020B0503020204020204" pitchFamily="34" charset="-122"/>
              </a:rPr>
              <a:t>By Bayes formula</a:t>
            </a:r>
            <a:endParaRPr lang="zh-CN" altLang="en-US" sz="2400">
              <a:latin typeface="微软雅黑" panose="020B0503020204020204" pitchFamily="34" charset="-122"/>
              <a:ea typeface="微软雅黑" panose="020B0503020204020204" pitchFamily="34" charset="-122"/>
            </a:endParaRPr>
          </a:p>
        </p:txBody>
      </p:sp>
      <p:sp>
        <p:nvSpPr>
          <p:cNvPr id="45061" name="矩形 17"/>
          <p:cNvSpPr>
            <a:spLocks noChangeArrowheads="1"/>
          </p:cNvSpPr>
          <p:nvPr/>
        </p:nvSpPr>
        <p:spPr bwMode="auto">
          <a:xfrm>
            <a:off x="1222375" y="5219700"/>
            <a:ext cx="8091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sz="2400">
                <a:latin typeface="微软雅黑" panose="020B0503020204020204" pitchFamily="34" charset="-122"/>
                <a:ea typeface="微软雅黑" panose="020B0503020204020204" pitchFamily="34" charset="-122"/>
              </a:rPr>
              <a:t>Which can determine the category x belongs to ...</a:t>
            </a:r>
            <a:endParaRPr lang="zh-CN" altLang="en-US" sz="2400">
              <a:latin typeface="微软雅黑" panose="020B0503020204020204" pitchFamily="34" charset="-122"/>
              <a:ea typeface="微软雅黑" panose="020B0503020204020204" pitchFamily="34" charset="-122"/>
            </a:endParaRPr>
          </a:p>
        </p:txBody>
      </p:sp>
      <p:sp>
        <p:nvSpPr>
          <p:cNvPr id="4" name="矩形 3"/>
          <p:cNvSpPr>
            <a:spLocks noRot="1" noChangeAspect="1" noMove="1" noResize="1" noEditPoints="1" noAdjustHandles="1" noChangeArrowheads="1" noChangeShapeType="1" noTextEdit="1"/>
          </p:cNvSpPr>
          <p:nvPr/>
        </p:nvSpPr>
        <p:spPr>
          <a:xfrm>
            <a:off x="8422425" y="3729406"/>
            <a:ext cx="2563438" cy="584775"/>
          </a:xfrm>
          <a:prstGeom prst="rect">
            <a:avLst/>
          </a:prstGeom>
          <a:blipFill>
            <a:blip r:embed="rId2"/>
            <a:stretch>
              <a:fillRect/>
            </a:stretch>
          </a:blipFill>
        </p:spPr>
        <p:txBody>
          <a:bodyPr/>
          <a:lstStyle/>
          <a:p>
            <a:pPr>
              <a:defRPr/>
            </a:pPr>
            <a:r>
              <a:rPr lang="zh-CN" altLang="en-US">
                <a:noFill/>
              </a:rPr>
              <a:t> </a:t>
            </a:r>
            <a:endParaRPr lang="zh-CN" altLang="en-US">
              <a:noFill/>
            </a:endParaRPr>
          </a:p>
        </p:txBody>
      </p:sp>
      <p:sp>
        <p:nvSpPr>
          <p:cNvPr id="5" name="矩形 4"/>
          <p:cNvSpPr>
            <a:spLocks noRot="1" noChangeAspect="1" noMove="1" noResize="1" noEditPoints="1" noAdjustHandles="1" noChangeArrowheads="1" noChangeShapeType="1" noTextEdit="1"/>
          </p:cNvSpPr>
          <p:nvPr/>
        </p:nvSpPr>
        <p:spPr>
          <a:xfrm>
            <a:off x="3038265" y="3431594"/>
            <a:ext cx="5210593" cy="1051506"/>
          </a:xfrm>
          <a:prstGeom prst="rect">
            <a:avLst/>
          </a:prstGeom>
          <a:blipFill>
            <a:blip r:embed="rId3"/>
            <a:stretch>
              <a:fillRect/>
            </a:stretch>
          </a:blipFill>
        </p:spPr>
        <p:txBody>
          <a:bodyPr/>
          <a:lstStyle/>
          <a:p>
            <a:pPr>
              <a:defRPr/>
            </a:pPr>
            <a:r>
              <a:rPr lang="zh-CN" altLang="en-US">
                <a:noFill/>
              </a:rPr>
              <a:t> </a:t>
            </a:r>
            <a:endParaRPr lang="zh-CN" altLang="en-US">
              <a:noFill/>
            </a:endParaRPr>
          </a:p>
        </p:txBody>
      </p:sp>
      <p:sp>
        <p:nvSpPr>
          <p:cNvPr id="13"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4" name="图片 17" descr="logo"/>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组合 3"/>
          <p:cNvGrpSpPr/>
          <p:nvPr/>
        </p:nvGrpSpPr>
        <p:grpSpPr bwMode="auto">
          <a:xfrm>
            <a:off x="508000" y="335836"/>
            <a:ext cx="11383963" cy="555685"/>
            <a:chOff x="508000" y="336550"/>
            <a:chExt cx="11383963" cy="554720"/>
          </a:xfrm>
        </p:grpSpPr>
        <p:sp>
          <p:nvSpPr>
            <p:cNvPr id="47111"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7112"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9104190"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Classifier—MERR </a:t>
              </a:r>
              <a:r>
                <a:rPr lang="en-US" altLang="zh-CN" dirty="0" smtClean="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 Discrimination </a:t>
              </a:r>
              <a:r>
                <a:rPr lang="en-US" altLang="zh-CN" dirty="0" smtClean="0">
                  <a:latin typeface="微软雅黑" panose="020B0503020204020204" pitchFamily="34" charset="-122"/>
                  <a:ea typeface="微软雅黑" panose="020B0503020204020204" pitchFamily="34" charset="-122"/>
                </a:rPr>
                <a:t>rules</a:t>
              </a:r>
              <a:endParaRPr lang="en-US" altLang="zh-CN" dirty="0">
                <a:latin typeface="微软雅黑" panose="020B0503020204020204" pitchFamily="34" charset="-122"/>
                <a:ea typeface="微软雅黑" panose="020B0503020204020204" pitchFamily="34" charset="-122"/>
              </a:endParaRPr>
            </a:p>
          </p:txBody>
        </p:sp>
      </p:grpSp>
      <p:sp>
        <p:nvSpPr>
          <p:cNvPr id="47108" name="矩形 1"/>
          <p:cNvSpPr>
            <a:spLocks noChangeArrowheads="1"/>
          </p:cNvSpPr>
          <p:nvPr/>
        </p:nvSpPr>
        <p:spPr bwMode="auto">
          <a:xfrm>
            <a:off x="1222375" y="1542661"/>
            <a:ext cx="96456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25000"/>
              </a:lnSpc>
              <a:spcBef>
                <a:spcPct val="0"/>
              </a:spcBef>
              <a:buFontTx/>
              <a:buNone/>
            </a:pPr>
            <a:r>
              <a:rPr lang="en-US" altLang="zh-CN" sz="2400" dirty="0">
                <a:latin typeface="微软雅黑" panose="020B0503020204020204" pitchFamily="34" charset="-122"/>
                <a:ea typeface="微软雅黑" panose="020B0503020204020204" pitchFamily="34" charset="-122"/>
              </a:rPr>
              <a:t>The Bayes formula transforms the prior probabilities P (</a:t>
            </a:r>
            <a:r>
              <a:rPr lang="el-GR" altLang="zh-CN" sz="2400" dirty="0">
                <a:latin typeface="微软雅黑" panose="020B0503020204020204" pitchFamily="34" charset="-122"/>
                <a:ea typeface="微软雅黑" panose="020B0503020204020204" pitchFamily="34" charset="-122"/>
              </a:rPr>
              <a:t>ω</a:t>
            </a:r>
            <a:r>
              <a:rPr lang="en-US" altLang="zh-CN" sz="2400" baseline="-250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into the posterior probability P (</a:t>
            </a:r>
            <a:r>
              <a:rPr lang="el-GR" altLang="zh-CN" sz="2400" dirty="0">
                <a:latin typeface="微软雅黑" panose="020B0503020204020204" pitchFamily="34" charset="-122"/>
                <a:ea typeface="微软雅黑" panose="020B0503020204020204" pitchFamily="34" charset="-122"/>
              </a:rPr>
              <a:t>ω</a:t>
            </a:r>
            <a:r>
              <a:rPr lang="en-US" altLang="zh-CN" sz="2400" baseline="-250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 </a:t>
            </a:r>
            <a:r>
              <a:rPr lang="en-US" altLang="zh-CN" sz="2400" dirty="0" smtClean="0">
                <a:latin typeface="微软雅黑" panose="020B0503020204020204" pitchFamily="34" charset="-122"/>
                <a:ea typeface="微软雅黑" panose="020B0503020204020204" pitchFamily="34" charset="-122"/>
              </a:rPr>
              <a:t>X) </a:t>
            </a:r>
            <a:r>
              <a:rPr lang="en-US" altLang="zh-CN" sz="2400" dirty="0">
                <a:latin typeface="微软雅黑" panose="020B0503020204020204" pitchFamily="34" charset="-122"/>
                <a:ea typeface="微软雅黑" panose="020B0503020204020204" pitchFamily="34" charset="-122"/>
              </a:rPr>
              <a:t>by the pattern feature information </a:t>
            </a:r>
            <a:r>
              <a:rPr lang="en-US" altLang="zh-CN" sz="2400" dirty="0" smtClean="0">
                <a:latin typeface="微软雅黑" panose="020B0503020204020204" pitchFamily="34" charset="-122"/>
                <a:ea typeface="微软雅黑" panose="020B0503020204020204" pitchFamily="34" charset="-122"/>
              </a:rPr>
              <a:t>X provided </a:t>
            </a:r>
            <a:r>
              <a:rPr lang="en-US" altLang="zh-CN" sz="2400" dirty="0">
                <a:latin typeface="微软雅黑" panose="020B0503020204020204" pitchFamily="34" charset="-122"/>
                <a:ea typeface="微软雅黑" panose="020B0503020204020204" pitchFamily="34" charset="-122"/>
              </a:rPr>
              <a:t>by the sample.</a:t>
            </a:r>
            <a:endParaRPr lang="zh-CN" altLang="en-US" sz="2400" dirty="0">
              <a:latin typeface="微软雅黑" panose="020B0503020204020204" pitchFamily="34" charset="-122"/>
              <a:ea typeface="微软雅黑" panose="020B0503020204020204" pitchFamily="34" charset="-122"/>
            </a:endParaRPr>
          </a:p>
        </p:txBody>
      </p:sp>
      <p:sp>
        <p:nvSpPr>
          <p:cNvPr id="47109" name="矩形 17"/>
          <p:cNvSpPr>
            <a:spLocks noChangeArrowheads="1"/>
          </p:cNvSpPr>
          <p:nvPr/>
        </p:nvSpPr>
        <p:spPr bwMode="auto">
          <a:xfrm>
            <a:off x="1235075" y="3131748"/>
            <a:ext cx="9645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sz="2400" dirty="0">
                <a:latin typeface="微软雅黑" panose="020B0503020204020204" pitchFamily="34" charset="-122"/>
                <a:ea typeface="微软雅黑" panose="020B0503020204020204" pitchFamily="34" charset="-122"/>
              </a:rPr>
              <a:t>Thus, </a:t>
            </a:r>
            <a:r>
              <a:rPr lang="en-US" altLang="zh-CN" sz="2400" dirty="0">
                <a:solidFill>
                  <a:srgbClr val="FF0000"/>
                </a:solidFill>
                <a:latin typeface="微软雅黑" panose="020B0503020204020204" pitchFamily="34" charset="-122"/>
                <a:ea typeface="微软雅黑" panose="020B0503020204020204" pitchFamily="34" charset="-122"/>
              </a:rPr>
              <a:t>the Bayesian rule based on the minimum error rate </a:t>
            </a:r>
            <a:r>
              <a:rPr lang="en-US" altLang="zh-CN" sz="2400" dirty="0">
                <a:latin typeface="微软雅黑" panose="020B0503020204020204" pitchFamily="34" charset="-122"/>
                <a:ea typeface="微软雅黑" panose="020B0503020204020204" pitchFamily="34" charset="-122"/>
              </a:rPr>
              <a:t>is:</a:t>
            </a:r>
            <a:endParaRPr lang="zh-CN" altLang="en-US" sz="2400" dirty="0">
              <a:latin typeface="微软雅黑" panose="020B0503020204020204" pitchFamily="34" charset="-122"/>
              <a:ea typeface="微软雅黑" panose="020B0503020204020204" pitchFamily="34" charset="-122"/>
            </a:endParaRPr>
          </a:p>
        </p:txBody>
      </p:sp>
      <p:sp>
        <p:nvSpPr>
          <p:cNvPr id="47110" name="矩形 18"/>
          <p:cNvSpPr>
            <a:spLocks noChangeArrowheads="1"/>
          </p:cNvSpPr>
          <p:nvPr/>
        </p:nvSpPr>
        <p:spPr bwMode="auto">
          <a:xfrm>
            <a:off x="1235075" y="3704836"/>
            <a:ext cx="98425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25000"/>
              </a:lnSpc>
              <a:spcBef>
                <a:spcPct val="0"/>
              </a:spcBef>
              <a:buFontTx/>
              <a:buNone/>
            </a:pPr>
            <a:r>
              <a:rPr lang="en-US" altLang="zh-CN" sz="2400" dirty="0">
                <a:latin typeface="微软雅黑" panose="020B0503020204020204" pitchFamily="34" charset="-122"/>
                <a:ea typeface="微软雅黑" panose="020B0503020204020204" pitchFamily="34" charset="-122"/>
              </a:rPr>
              <a:t>If P (</a:t>
            </a:r>
            <a:r>
              <a:rPr lang="el-GR" altLang="zh-CN" sz="2400" dirty="0">
                <a:latin typeface="微软雅黑" panose="020B0503020204020204" pitchFamily="34" charset="-122"/>
                <a:ea typeface="微软雅黑" panose="020B0503020204020204" pitchFamily="34" charset="-122"/>
              </a:rPr>
              <a:t>ω</a:t>
            </a:r>
            <a:r>
              <a:rPr lang="en-US" altLang="zh-CN" sz="2400" baseline="-25000" dirty="0" err="1">
                <a:latin typeface="微软雅黑" panose="020B0503020204020204" pitchFamily="34" charset="-122"/>
                <a:ea typeface="微软雅黑" panose="020B0503020204020204" pitchFamily="34" charset="-122"/>
              </a:rPr>
              <a:t>i</a:t>
            </a:r>
            <a:r>
              <a:rPr lang="el-GR" altLang="zh-CN" sz="2400" dirty="0">
                <a:latin typeface="微软雅黑" panose="020B0503020204020204" pitchFamily="34" charset="-122"/>
                <a:ea typeface="微软雅黑" panose="020B0503020204020204" pitchFamily="34" charset="-122"/>
              </a:rPr>
              <a:t> | </a:t>
            </a:r>
            <a:r>
              <a:rPr lang="en-US" altLang="zh-CN" sz="2400" dirty="0" smtClean="0">
                <a:latin typeface="微软雅黑" panose="020B0503020204020204" pitchFamily="34" charset="-122"/>
                <a:ea typeface="微软雅黑" panose="020B0503020204020204" pitchFamily="34" charset="-122"/>
              </a:rPr>
              <a:t>X)&gt; </a:t>
            </a:r>
            <a:r>
              <a:rPr lang="en-US" altLang="zh-CN" sz="2400" dirty="0">
                <a:latin typeface="微软雅黑" panose="020B0503020204020204" pitchFamily="34" charset="-122"/>
                <a:ea typeface="微软雅黑" panose="020B0503020204020204" pitchFamily="34" charset="-122"/>
              </a:rPr>
              <a:t>P (</a:t>
            </a:r>
            <a:r>
              <a:rPr lang="el-GR" altLang="zh-CN" sz="2400" dirty="0">
                <a:latin typeface="微软雅黑" panose="020B0503020204020204" pitchFamily="34" charset="-122"/>
                <a:ea typeface="微软雅黑" panose="020B0503020204020204" pitchFamily="34" charset="-122"/>
              </a:rPr>
              <a:t>ω</a:t>
            </a:r>
            <a:r>
              <a:rPr lang="en-US" altLang="zh-CN" sz="2400" baseline="-25000" dirty="0">
                <a:latin typeface="微软雅黑" panose="020B0503020204020204" pitchFamily="34" charset="-122"/>
                <a:ea typeface="微软雅黑" panose="020B0503020204020204" pitchFamily="34" charset="-122"/>
              </a:rPr>
              <a:t>j</a:t>
            </a:r>
            <a:r>
              <a:rPr lang="el-GR" altLang="zh-CN" sz="2400" dirty="0">
                <a:latin typeface="微软雅黑" panose="020B0503020204020204" pitchFamily="34" charset="-122"/>
                <a:ea typeface="微软雅黑" panose="020B0503020204020204" pitchFamily="34" charset="-122"/>
              </a:rPr>
              <a:t> | </a:t>
            </a:r>
            <a:r>
              <a:rPr lang="en-US" altLang="zh-CN" sz="2400" dirty="0" smtClean="0">
                <a:latin typeface="微软雅黑" panose="020B0503020204020204" pitchFamily="34" charset="-122"/>
                <a:ea typeface="微软雅黑" panose="020B0503020204020204" pitchFamily="34" charset="-122"/>
              </a:rPr>
              <a:t>X) </a:t>
            </a:r>
            <a:r>
              <a:rPr lang="en-US" altLang="zh-CN" sz="2400" dirty="0">
                <a:latin typeface="微软雅黑" panose="020B0503020204020204" pitchFamily="34" charset="-122"/>
                <a:ea typeface="微软雅黑" panose="020B0503020204020204" pitchFamily="34" charset="-122"/>
              </a:rPr>
              <a:t>	then x ∈ </a:t>
            </a:r>
            <a:r>
              <a:rPr lang="el-GR" altLang="zh-CN" sz="2400" dirty="0">
                <a:latin typeface="微软雅黑" panose="020B0503020204020204" pitchFamily="34" charset="-122"/>
                <a:ea typeface="微软雅黑" panose="020B0503020204020204" pitchFamily="34" charset="-122"/>
              </a:rPr>
              <a:t>ω</a:t>
            </a:r>
            <a:r>
              <a:rPr lang="en-US" altLang="zh-CN" sz="2400" baseline="-25000" dirty="0" err="1">
                <a:latin typeface="微软雅黑" panose="020B0503020204020204" pitchFamily="34" charset="-122"/>
                <a:ea typeface="微软雅黑" panose="020B0503020204020204" pitchFamily="34" charset="-122"/>
              </a:rPr>
              <a:t>i</a:t>
            </a:r>
            <a:endParaRPr lang="el-GR" altLang="zh-CN" sz="2400" baseline="-25000" dirty="0">
              <a:latin typeface="微软雅黑" panose="020B0503020204020204" pitchFamily="34" charset="-122"/>
              <a:ea typeface="微软雅黑" panose="020B0503020204020204" pitchFamily="34" charset="-122"/>
            </a:endParaRPr>
          </a:p>
          <a:p>
            <a:pPr>
              <a:lnSpc>
                <a:spcPct val="125000"/>
              </a:lnSpc>
              <a:spcBef>
                <a:spcPct val="0"/>
              </a:spcBef>
              <a:buFontTx/>
              <a:buNone/>
            </a:pPr>
            <a:r>
              <a:rPr lang="en-US" altLang="zh-CN" sz="2400" dirty="0">
                <a:latin typeface="微软雅黑" panose="020B0503020204020204" pitchFamily="34" charset="-122"/>
                <a:ea typeface="微软雅黑" panose="020B0503020204020204" pitchFamily="34" charset="-122"/>
              </a:rPr>
              <a:t>If P (</a:t>
            </a:r>
            <a:r>
              <a:rPr lang="el-GR" altLang="zh-CN" sz="2400" dirty="0">
                <a:latin typeface="微软雅黑" panose="020B0503020204020204" pitchFamily="34" charset="-122"/>
                <a:ea typeface="微软雅黑" panose="020B0503020204020204" pitchFamily="34" charset="-122"/>
              </a:rPr>
              <a:t>ω</a:t>
            </a:r>
            <a:r>
              <a:rPr lang="en-US" altLang="zh-CN" sz="2400" baseline="-25000" dirty="0">
                <a:latin typeface="微软雅黑" panose="020B0503020204020204" pitchFamily="34" charset="-122"/>
                <a:ea typeface="微软雅黑" panose="020B0503020204020204" pitchFamily="34" charset="-122"/>
              </a:rPr>
              <a:t>j</a:t>
            </a:r>
            <a:r>
              <a:rPr lang="el-GR" altLang="zh-CN" sz="2400" dirty="0">
                <a:latin typeface="微软雅黑" panose="020B0503020204020204" pitchFamily="34" charset="-122"/>
                <a:ea typeface="微软雅黑" panose="020B0503020204020204" pitchFamily="34" charset="-122"/>
              </a:rPr>
              <a:t> | </a:t>
            </a:r>
            <a:r>
              <a:rPr lang="en-US" altLang="zh-CN" sz="2400" dirty="0" smtClean="0">
                <a:latin typeface="微软雅黑" panose="020B0503020204020204" pitchFamily="34" charset="-122"/>
                <a:ea typeface="微软雅黑" panose="020B0503020204020204" pitchFamily="34" charset="-122"/>
              </a:rPr>
              <a:t>X)&gt; </a:t>
            </a:r>
            <a:r>
              <a:rPr lang="en-US" altLang="zh-CN" sz="2400" dirty="0">
                <a:latin typeface="微软雅黑" panose="020B0503020204020204" pitchFamily="34" charset="-122"/>
                <a:ea typeface="微软雅黑" panose="020B0503020204020204" pitchFamily="34" charset="-122"/>
              </a:rPr>
              <a:t>P (</a:t>
            </a:r>
            <a:r>
              <a:rPr lang="el-GR" altLang="zh-CN" sz="2400" dirty="0">
                <a:latin typeface="微软雅黑" panose="020B0503020204020204" pitchFamily="34" charset="-122"/>
                <a:ea typeface="微软雅黑" panose="020B0503020204020204" pitchFamily="34" charset="-122"/>
              </a:rPr>
              <a:t>ω</a:t>
            </a:r>
            <a:r>
              <a:rPr lang="en-US" altLang="zh-CN" sz="2400" baseline="-25000" dirty="0" err="1">
                <a:latin typeface="微软雅黑" panose="020B0503020204020204" pitchFamily="34" charset="-122"/>
                <a:ea typeface="微软雅黑" panose="020B0503020204020204" pitchFamily="34" charset="-122"/>
              </a:rPr>
              <a:t>i</a:t>
            </a:r>
            <a:r>
              <a:rPr lang="el-GR" altLang="zh-CN" sz="2400" dirty="0">
                <a:latin typeface="微软雅黑" panose="020B0503020204020204" pitchFamily="34" charset="-122"/>
                <a:ea typeface="微软雅黑" panose="020B0503020204020204" pitchFamily="34" charset="-122"/>
              </a:rPr>
              <a:t> | </a:t>
            </a:r>
            <a:r>
              <a:rPr lang="en-US" altLang="zh-CN" sz="2400" dirty="0" smtClean="0">
                <a:latin typeface="微软雅黑" panose="020B0503020204020204" pitchFamily="34" charset="-122"/>
                <a:ea typeface="微软雅黑" panose="020B0503020204020204" pitchFamily="34" charset="-122"/>
              </a:rPr>
              <a:t>X) </a:t>
            </a:r>
            <a:r>
              <a:rPr lang="en-US" altLang="zh-CN" sz="2400" dirty="0">
                <a:latin typeface="微软雅黑" panose="020B0503020204020204" pitchFamily="34" charset="-122"/>
                <a:ea typeface="微软雅黑" panose="020B0503020204020204" pitchFamily="34" charset="-122"/>
              </a:rPr>
              <a:t>	then x ∈ </a:t>
            </a:r>
            <a:r>
              <a:rPr lang="el-GR" altLang="zh-CN" sz="2400" dirty="0">
                <a:latin typeface="微软雅黑" panose="020B0503020204020204" pitchFamily="34" charset="-122"/>
                <a:ea typeface="微软雅黑" panose="020B0503020204020204" pitchFamily="34" charset="-122"/>
              </a:rPr>
              <a:t>ω</a:t>
            </a:r>
            <a:r>
              <a:rPr lang="en-US" altLang="zh-CN" sz="2400" baseline="-25000" dirty="0">
                <a:latin typeface="微软雅黑" panose="020B0503020204020204" pitchFamily="34" charset="-122"/>
                <a:ea typeface="微软雅黑" panose="020B0503020204020204" pitchFamily="34" charset="-122"/>
              </a:rPr>
              <a:t>j</a:t>
            </a:r>
            <a:endParaRPr lang="el-GR" altLang="zh-CN" sz="2400" baseline="-25000" dirty="0">
              <a:latin typeface="微软雅黑" panose="020B0503020204020204" pitchFamily="34" charset="-122"/>
              <a:ea typeface="微软雅黑" panose="020B0503020204020204" pitchFamily="34" charset="-122"/>
            </a:endParaRPr>
          </a:p>
          <a:p>
            <a:pPr>
              <a:lnSpc>
                <a:spcPct val="125000"/>
              </a:lnSpc>
              <a:spcBef>
                <a:spcPct val="0"/>
              </a:spcBef>
              <a:buFontTx/>
              <a:buNone/>
            </a:pPr>
            <a:r>
              <a:rPr lang="en-US" altLang="zh-CN" sz="2400" dirty="0">
                <a:latin typeface="微软雅黑" panose="020B0503020204020204" pitchFamily="34" charset="-122"/>
                <a:ea typeface="微软雅黑" panose="020B0503020204020204" pitchFamily="34" charset="-122"/>
              </a:rPr>
              <a:t>If P (</a:t>
            </a:r>
            <a:r>
              <a:rPr lang="el-GR" altLang="zh-CN" sz="2400" dirty="0">
                <a:latin typeface="微软雅黑" panose="020B0503020204020204" pitchFamily="34" charset="-122"/>
                <a:ea typeface="微软雅黑" panose="020B0503020204020204" pitchFamily="34" charset="-122"/>
              </a:rPr>
              <a:t>ω</a:t>
            </a:r>
            <a:r>
              <a:rPr lang="en-US" altLang="zh-CN" sz="2400" baseline="-25000" dirty="0" err="1">
                <a:latin typeface="微软雅黑" panose="020B0503020204020204" pitchFamily="34" charset="-122"/>
                <a:ea typeface="微软雅黑" panose="020B0503020204020204" pitchFamily="34" charset="-122"/>
              </a:rPr>
              <a:t>i</a:t>
            </a:r>
            <a:r>
              <a:rPr lang="el-GR" altLang="zh-CN" sz="2400" dirty="0">
                <a:latin typeface="微软雅黑" panose="020B0503020204020204" pitchFamily="34" charset="-122"/>
                <a:ea typeface="微软雅黑" panose="020B0503020204020204" pitchFamily="34" charset="-122"/>
              </a:rPr>
              <a:t> | </a:t>
            </a:r>
            <a:r>
              <a:rPr lang="en-US" altLang="zh-CN" sz="2400" dirty="0" smtClean="0">
                <a:latin typeface="微软雅黑" panose="020B0503020204020204" pitchFamily="34" charset="-122"/>
                <a:ea typeface="微软雅黑" panose="020B0503020204020204" pitchFamily="34" charset="-122"/>
              </a:rPr>
              <a:t>X) </a:t>
            </a:r>
            <a:r>
              <a:rPr lang="en-US" altLang="zh-CN" sz="2400" dirty="0">
                <a:latin typeface="微软雅黑" panose="020B0503020204020204" pitchFamily="34" charset="-122"/>
                <a:ea typeface="微软雅黑" panose="020B0503020204020204" pitchFamily="34" charset="-122"/>
              </a:rPr>
              <a:t>= P (</a:t>
            </a:r>
            <a:r>
              <a:rPr lang="el-GR" altLang="zh-CN" sz="2400" dirty="0">
                <a:latin typeface="微软雅黑" panose="020B0503020204020204" pitchFamily="34" charset="-122"/>
                <a:ea typeface="微软雅黑" panose="020B0503020204020204" pitchFamily="34" charset="-122"/>
              </a:rPr>
              <a:t>ω</a:t>
            </a:r>
            <a:r>
              <a:rPr lang="en-US" altLang="zh-CN" sz="2400" baseline="-25000" dirty="0">
                <a:latin typeface="微软雅黑" panose="020B0503020204020204" pitchFamily="34" charset="-122"/>
                <a:ea typeface="微软雅黑" panose="020B0503020204020204" pitchFamily="34" charset="-122"/>
              </a:rPr>
              <a:t>j</a:t>
            </a:r>
            <a:r>
              <a:rPr lang="el-GR" altLang="zh-CN" sz="2400" dirty="0">
                <a:latin typeface="微软雅黑" panose="020B0503020204020204" pitchFamily="34" charset="-122"/>
                <a:ea typeface="微软雅黑" panose="020B0503020204020204" pitchFamily="34" charset="-122"/>
              </a:rPr>
              <a:t> | </a:t>
            </a:r>
            <a:r>
              <a:rPr lang="en-US" altLang="zh-CN" sz="2400" dirty="0" smtClean="0">
                <a:latin typeface="微软雅黑" panose="020B0503020204020204" pitchFamily="34" charset="-122"/>
                <a:ea typeface="微软雅黑" panose="020B0503020204020204" pitchFamily="34" charset="-122"/>
              </a:rPr>
              <a:t>X) </a:t>
            </a:r>
            <a:r>
              <a:rPr lang="en-US" altLang="zh-CN" sz="2400" dirty="0">
                <a:latin typeface="微软雅黑" panose="020B0503020204020204" pitchFamily="34" charset="-122"/>
                <a:ea typeface="微软雅黑" panose="020B0503020204020204" pitchFamily="34" charset="-122"/>
              </a:rPr>
              <a:t>	can not be determined, refused to judge</a:t>
            </a:r>
            <a:endParaRPr lang="zh-CN" altLang="en-US" sz="2400" dirty="0">
              <a:latin typeface="微软雅黑" panose="020B0503020204020204" pitchFamily="34" charset="-122"/>
              <a:ea typeface="微软雅黑" panose="020B0503020204020204" pitchFamily="34" charset="-122"/>
            </a:endParaRPr>
          </a:p>
        </p:txBody>
      </p:sp>
      <p:sp>
        <p:nvSpPr>
          <p:cNvPr id="12"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3"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组合 3"/>
          <p:cNvGrpSpPr/>
          <p:nvPr/>
        </p:nvGrpSpPr>
        <p:grpSpPr bwMode="auto">
          <a:xfrm>
            <a:off x="508000" y="335836"/>
            <a:ext cx="11383963" cy="555685"/>
            <a:chOff x="508000" y="336550"/>
            <a:chExt cx="11383963" cy="554720"/>
          </a:xfrm>
        </p:grpSpPr>
        <p:sp>
          <p:nvSpPr>
            <p:cNvPr id="49158"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49159"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4" y="368958"/>
              <a:ext cx="8953561"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Classifier—MERR -3</a:t>
              </a:r>
              <a:r>
                <a:rPr lang="en-US" altLang="zh-CN" dirty="0">
                  <a:latin typeface="微软雅黑" panose="020B0503020204020204" pitchFamily="34" charset="-122"/>
                  <a:ea typeface="微软雅黑" panose="020B0503020204020204" pitchFamily="34" charset="-122"/>
                </a:rPr>
                <a:t>. Decision </a:t>
              </a:r>
              <a:r>
                <a:rPr lang="en-US" altLang="zh-CN" dirty="0" smtClean="0">
                  <a:latin typeface="微软雅黑" panose="020B0503020204020204" pitchFamily="34" charset="-122"/>
                  <a:ea typeface="微软雅黑" panose="020B0503020204020204" pitchFamily="34" charset="-122"/>
                </a:rPr>
                <a:t>function</a:t>
              </a:r>
              <a:endParaRPr lang="en-US" altLang="zh-CN" dirty="0">
                <a:latin typeface="微软雅黑" panose="020B0503020204020204" pitchFamily="34" charset="-122"/>
                <a:ea typeface="微软雅黑" panose="020B0503020204020204" pitchFamily="34" charset="-122"/>
              </a:endParaRPr>
            </a:p>
          </p:txBody>
        </p:sp>
      </p:grpSp>
      <p:sp>
        <p:nvSpPr>
          <p:cNvPr id="11"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4"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文本框 1"/>
              <p:cNvSpPr txBox="1"/>
              <p:nvPr/>
            </p:nvSpPr>
            <p:spPr>
              <a:xfrm>
                <a:off x="1165224" y="1989067"/>
                <a:ext cx="9850708" cy="924677"/>
              </a:xfrm>
              <a:prstGeom prst="rect">
                <a:avLst/>
              </a:prstGeom>
              <a:noFill/>
            </p:spPr>
            <p:txBody>
              <a:bodyPr wrap="square" rtlCol="0">
                <a:spAutoFit/>
              </a:bodyPr>
              <a:lstStyle/>
              <a:p>
                <a:r>
                  <a:rPr lang="en-US" altLang="zh-CN" sz="2600" dirty="0" smtClean="0"/>
                  <a:t>For each class, defining a function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𝑔</m:t>
                        </m:r>
                      </m:e>
                      <m:sub>
                        <m:r>
                          <a:rPr lang="en-US" altLang="zh-CN" sz="2600" b="0" i="1" smtClean="0">
                            <a:latin typeface="Cambria Math" panose="02040503050406030204" pitchFamily="18" charset="0"/>
                          </a:rPr>
                          <m:t>𝑖</m:t>
                        </m:r>
                      </m:sub>
                    </m:sSub>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𝑋</m:t>
                        </m:r>
                      </m:e>
                    </m:d>
                    <m:r>
                      <a:rPr lang="en-US" altLang="zh-CN" sz="2600" b="0" i="1" smtClean="0">
                        <a:latin typeface="Cambria Math" panose="02040503050406030204" pitchFamily="18" charset="0"/>
                      </a:rPr>
                      <m:t>   </m:t>
                    </m:r>
                    <m:r>
                      <a:rPr lang="en-US" altLang="zh-CN" sz="2600" b="0" i="1" smtClean="0">
                        <a:latin typeface="Cambria Math" panose="02040503050406030204" pitchFamily="18" charset="0"/>
                      </a:rPr>
                      <m:t>𝑖</m:t>
                    </m:r>
                    <m:r>
                      <a:rPr lang="en-US" altLang="zh-CN" sz="2600" b="0" i="1" smtClean="0">
                        <a:latin typeface="Cambria Math" panose="02040503050406030204" pitchFamily="18" charset="0"/>
                      </a:rPr>
                      <m:t>=1,2,…,</m:t>
                    </m:r>
                    <m:r>
                      <a:rPr lang="en-US" altLang="zh-CN" sz="2600" b="0" i="1" smtClean="0">
                        <a:latin typeface="Cambria Math" panose="02040503050406030204" pitchFamily="18" charset="0"/>
                      </a:rPr>
                      <m:t>𝑁</m:t>
                    </m:r>
                  </m:oMath>
                </a14:m>
                <a:r>
                  <a:rPr lang="en-US" altLang="zh-CN" sz="2600" dirty="0" smtClean="0"/>
                  <a:t>,which satisfies that if </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𝑔</m:t>
                        </m:r>
                      </m:e>
                      <m:sub>
                        <m:r>
                          <a:rPr lang="en-US" altLang="zh-CN" sz="2600" i="1">
                            <a:latin typeface="Cambria Math" panose="02040503050406030204" pitchFamily="18" charset="0"/>
                          </a:rPr>
                          <m:t>𝑖</m:t>
                        </m:r>
                      </m:sub>
                    </m:sSub>
                    <m:d>
                      <m:dPr>
                        <m:ctrlPr>
                          <a:rPr lang="en-US" altLang="zh-CN" sz="2600" i="1">
                            <a:latin typeface="Cambria Math" panose="02040503050406030204" pitchFamily="18" charset="0"/>
                          </a:rPr>
                        </m:ctrlPr>
                      </m:dPr>
                      <m:e>
                        <m:r>
                          <a:rPr lang="en-US" altLang="zh-CN" sz="2600" i="1">
                            <a:latin typeface="Cambria Math" panose="02040503050406030204" pitchFamily="18" charset="0"/>
                          </a:rPr>
                          <m:t>𝑋</m:t>
                        </m:r>
                      </m:e>
                    </m:d>
                    <m:r>
                      <a:rPr lang="en-US" altLang="zh-CN" sz="2600" b="0" i="1" smtClean="0">
                        <a:latin typeface="Cambria Math" panose="02040503050406030204" pitchFamily="18" charset="0"/>
                      </a:rPr>
                      <m:t>&gt;</m:t>
                    </m:r>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𝑔</m:t>
                        </m:r>
                      </m:e>
                      <m:sub>
                        <m:r>
                          <a:rPr lang="en-US" altLang="zh-CN" sz="2600" b="0" i="1" smtClean="0">
                            <a:latin typeface="Cambria Math" panose="02040503050406030204" pitchFamily="18" charset="0"/>
                          </a:rPr>
                          <m:t>𝑗</m:t>
                        </m:r>
                      </m:sub>
                    </m:sSub>
                    <m:d>
                      <m:dPr>
                        <m:ctrlPr>
                          <a:rPr lang="en-US" altLang="zh-CN" sz="2600" i="1">
                            <a:latin typeface="Cambria Math" panose="02040503050406030204" pitchFamily="18" charset="0"/>
                          </a:rPr>
                        </m:ctrlPr>
                      </m:dPr>
                      <m:e>
                        <m:r>
                          <a:rPr lang="en-US" altLang="zh-CN" sz="2600" i="1">
                            <a:latin typeface="Cambria Math" panose="02040503050406030204" pitchFamily="18" charset="0"/>
                          </a:rPr>
                          <m:t>𝑋</m:t>
                        </m:r>
                      </m:e>
                    </m:d>
                    <m:r>
                      <a:rPr lang="en-US" altLang="zh-CN" sz="2600" b="0" i="1">
                        <a:latin typeface="Cambria Math" panose="02040503050406030204" pitchFamily="18" charset="0"/>
                      </a:rPr>
                      <m:t>      </m:t>
                    </m:r>
                    <m:r>
                      <a:rPr lang="en-US" altLang="zh-CN" sz="2600" b="0" i="1" smtClean="0">
                        <a:latin typeface="Cambria Math" panose="02040503050406030204" pitchFamily="18" charset="0"/>
                      </a:rPr>
                      <m:t>𝑗</m:t>
                    </m:r>
                    <m:r>
                      <a:rPr lang="en-US" altLang="zh-CN" sz="2600" b="0" i="1" smtClean="0">
                        <a:latin typeface="Cambria Math" panose="02040503050406030204" pitchFamily="18" charset="0"/>
                      </a:rPr>
                      <m:t>=1,2,…,</m:t>
                    </m:r>
                    <m:r>
                      <a:rPr lang="en-US" altLang="zh-CN" sz="2600" b="0" i="1" smtClean="0">
                        <a:latin typeface="Cambria Math" panose="02040503050406030204" pitchFamily="18" charset="0"/>
                      </a:rPr>
                      <m:t>𝑁</m:t>
                    </m:r>
                    <m:r>
                      <a:rPr lang="en-US" altLang="zh-CN" sz="2600" b="0" i="1" smtClean="0">
                        <a:latin typeface="Cambria Math" panose="02040503050406030204" pitchFamily="18" charset="0"/>
                      </a:rPr>
                      <m:t> &amp; </m:t>
                    </m:r>
                    <m:r>
                      <a:rPr lang="en-US" altLang="zh-CN" sz="2600" b="0" i="1" smtClean="0">
                        <a:latin typeface="Cambria Math" panose="02040503050406030204" pitchFamily="18" charset="0"/>
                      </a:rPr>
                      <m:t>𝑖</m:t>
                    </m:r>
                    <m:r>
                      <a:rPr lang="en-US" altLang="zh-CN" sz="2600" b="0" i="1" smtClean="0">
                        <a:latin typeface="Cambria Math" panose="02040503050406030204" pitchFamily="18" charset="0"/>
                        <a:ea typeface="Cambria Math" panose="02040503050406030204" pitchFamily="18" charset="0"/>
                      </a:rPr>
                      <m:t>≠</m:t>
                    </m:r>
                    <m:r>
                      <a:rPr lang="en-US" altLang="zh-CN" sz="2600" b="0" i="1" smtClean="0">
                        <a:latin typeface="Cambria Math" panose="02040503050406030204" pitchFamily="18" charset="0"/>
                        <a:ea typeface="Cambria Math" panose="02040503050406030204" pitchFamily="18" charset="0"/>
                      </a:rPr>
                      <m:t>𝑗</m:t>
                    </m:r>
                  </m:oMath>
                </a14:m>
                <a:r>
                  <a:rPr lang="zh-CN" altLang="en-US" sz="2600" dirty="0" smtClean="0"/>
                  <a:t> </a:t>
                </a:r>
                <a:r>
                  <a:rPr lang="en-US" altLang="zh-CN" sz="2600" dirty="0" smtClean="0"/>
                  <a:t>,then </a:t>
                </a:r>
                <a14:m>
                  <m:oMath xmlns:m="http://schemas.openxmlformats.org/officeDocument/2006/math">
                    <m:r>
                      <a:rPr lang="en-US" altLang="zh-CN" sz="2600" b="0" i="1" smtClean="0">
                        <a:latin typeface="Cambria Math" panose="02040503050406030204" pitchFamily="18" charset="0"/>
                      </a:rPr>
                      <m:t>𝑋</m:t>
                    </m:r>
                    <m:r>
                      <a:rPr lang="en-US" altLang="zh-CN" sz="2600" b="0" i="1" smtClean="0">
                        <a:latin typeface="Cambria Math" panose="02040503050406030204" pitchFamily="18" charset="0"/>
                      </a:rPr>
                      <m:t> ∈ </m:t>
                    </m:r>
                    <m:sSub>
                      <m:sSubPr>
                        <m:ctrlPr>
                          <a:rPr lang="en-US" altLang="zh-CN" sz="2600" b="0" i="1" smtClean="0">
                            <a:latin typeface="Cambria Math" panose="02040503050406030204" pitchFamily="18" charset="0"/>
                            <a:ea typeface="Cambria Math" panose="02040503050406030204" pitchFamily="18" charset="0"/>
                          </a:rPr>
                        </m:ctrlPr>
                      </m:sSubPr>
                      <m:e>
                        <m:r>
                          <a:rPr lang="zh-CN" altLang="en-US" sz="2600" b="0" i="1" smtClean="0">
                            <a:latin typeface="Cambria Math" panose="02040503050406030204" pitchFamily="18" charset="0"/>
                            <a:ea typeface="Cambria Math" panose="02040503050406030204" pitchFamily="18" charset="0"/>
                          </a:rPr>
                          <m:t>𝜔</m:t>
                        </m:r>
                      </m:e>
                      <m:sub>
                        <m:r>
                          <a:rPr lang="en-US" altLang="zh-CN" sz="2600" b="0" i="1" smtClean="0">
                            <a:latin typeface="Cambria Math" panose="02040503050406030204" pitchFamily="18" charset="0"/>
                            <a:ea typeface="Cambria Math" panose="02040503050406030204" pitchFamily="18" charset="0"/>
                          </a:rPr>
                          <m:t>𝑖</m:t>
                        </m:r>
                      </m:sub>
                    </m:sSub>
                  </m:oMath>
                </a14:m>
                <a:endParaRPr lang="zh-CN" altLang="en-US" sz="2600" dirty="0"/>
              </a:p>
            </p:txBody>
          </p:sp>
        </mc:Choice>
        <mc:Fallback>
          <p:sp>
            <p:nvSpPr>
              <p:cNvPr id="2" name="文本框 1"/>
              <p:cNvSpPr txBox="1">
                <a:spLocks noRot="1" noChangeAspect="1" noMove="1" noResize="1" noEditPoints="1" noAdjustHandles="1" noChangeArrowheads="1" noChangeShapeType="1" noTextEdit="1"/>
              </p:cNvSpPr>
              <p:nvPr/>
            </p:nvSpPr>
            <p:spPr>
              <a:xfrm>
                <a:off x="1165224" y="1989067"/>
                <a:ext cx="9850708" cy="924677"/>
              </a:xfrm>
              <a:prstGeom prst="rect">
                <a:avLst/>
              </a:prstGeom>
              <a:blipFill rotWithShape="0">
                <a:blip r:embed="rId3"/>
                <a:stretch>
                  <a:fillRect l="-1114" t="-5263" b="-13158"/>
                </a:stretch>
              </a:blipFill>
            </p:spPr>
            <p:txBody>
              <a:bodyPr/>
              <a:lstStyle/>
              <a:p>
                <a:r>
                  <a:rPr lang="zh-CN" altLang="en-US">
                    <a:noFill/>
                  </a:rPr>
                  <a:t> </a:t>
                </a:r>
                <a:endParaRPr lang="zh-CN" altLang="en-US">
                  <a:noFill/>
                </a:endParaRPr>
              </a:p>
            </p:txBody>
          </p:sp>
        </mc:Fallback>
      </mc:AlternateContent>
      <p:pic>
        <p:nvPicPr>
          <p:cNvPr id="3" name="图片 2"/>
          <p:cNvPicPr>
            <a:picLocks noChangeAspect="1"/>
          </p:cNvPicPr>
          <p:nvPr/>
        </p:nvPicPr>
        <p:blipFill>
          <a:blip r:embed="rId4"/>
          <a:stretch>
            <a:fillRect/>
          </a:stretch>
        </p:blipFill>
        <p:spPr>
          <a:xfrm>
            <a:off x="1235075" y="2931460"/>
            <a:ext cx="9305535" cy="2212324"/>
          </a:xfrm>
          <a:prstGeom prst="rect">
            <a:avLst/>
          </a:prstGeom>
        </p:spPr>
      </p:pic>
    </p:spTree>
  </p:cSld>
  <p:clrMapOvr>
    <a:masterClrMapping/>
  </p:clrMapOvr>
  <p:transition spd="slow">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组合 3"/>
          <p:cNvGrpSpPr/>
          <p:nvPr/>
        </p:nvGrpSpPr>
        <p:grpSpPr bwMode="auto">
          <a:xfrm>
            <a:off x="508000" y="335836"/>
            <a:ext cx="11383963" cy="555685"/>
            <a:chOff x="508000" y="336550"/>
            <a:chExt cx="11383963" cy="554720"/>
          </a:xfrm>
        </p:grpSpPr>
        <p:sp>
          <p:nvSpPr>
            <p:cNvPr id="51205"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1206"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8409598"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Classifier—MERR </a:t>
              </a:r>
              <a:r>
                <a:rPr lang="en-US" altLang="zh-CN" dirty="0" smtClean="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 Decision function</a:t>
              </a:r>
              <a:endParaRPr lang="en-US" altLang="zh-CN" dirty="0">
                <a:latin typeface="微软雅黑" panose="020B0503020204020204" pitchFamily="34" charset="-122"/>
                <a:ea typeface="微软雅黑" panose="020B0503020204020204" pitchFamily="34" charset="-122"/>
              </a:endParaRPr>
            </a:p>
          </p:txBody>
        </p:sp>
      </p:grpSp>
      <p:sp>
        <p:nvSpPr>
          <p:cNvPr id="51203" name="矩形 1"/>
          <p:cNvSpPr>
            <a:spLocks noChangeArrowheads="1"/>
          </p:cNvSpPr>
          <p:nvPr/>
        </p:nvSpPr>
        <p:spPr bwMode="auto">
          <a:xfrm>
            <a:off x="1078706" y="2034367"/>
            <a:ext cx="109696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a:latin typeface="微软雅黑" panose="020B0503020204020204" pitchFamily="34" charset="-122"/>
                <a:ea typeface="微软雅黑" panose="020B0503020204020204" pitchFamily="34" charset="-122"/>
              </a:rPr>
              <a:t>In general,</a:t>
            </a:r>
            <a:endParaRPr lang="en-US" altLang="zh-CN" sz="2400" dirty="0">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a:latin typeface="微软雅黑" panose="020B0503020204020204" pitchFamily="34" charset="-122"/>
                <a:ea typeface="微软雅黑" panose="020B0503020204020204" pitchFamily="34" charset="-122"/>
              </a:rPr>
              <a:t>One   - dimensional, the decision - making boundary is </a:t>
            </a:r>
            <a:r>
              <a:rPr lang="en-US" altLang="zh-CN" sz="2400" dirty="0">
                <a:solidFill>
                  <a:srgbClr val="00B0F0"/>
                </a:solidFill>
                <a:latin typeface="微软雅黑" panose="020B0503020204020204" pitchFamily="34" charset="-122"/>
                <a:ea typeface="微软雅黑" panose="020B0503020204020204" pitchFamily="34" charset="-122"/>
              </a:rPr>
              <a:t>a dividing point</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a:latin typeface="微软雅黑" panose="020B0503020204020204" pitchFamily="34" charset="-122"/>
                <a:ea typeface="微软雅黑" panose="020B0503020204020204" pitchFamily="34" charset="-122"/>
              </a:rPr>
              <a:t>Two   - dimensional, the decision - making boundary is </a:t>
            </a:r>
            <a:r>
              <a:rPr lang="en-US" altLang="zh-CN" sz="2400" dirty="0">
                <a:solidFill>
                  <a:srgbClr val="00B0F0"/>
                </a:solidFill>
                <a:latin typeface="微软雅黑" panose="020B0503020204020204" pitchFamily="34" charset="-122"/>
                <a:ea typeface="微软雅黑" panose="020B0503020204020204" pitchFamily="34" charset="-122"/>
              </a:rPr>
              <a:t>a curve</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a:latin typeface="微软雅黑" panose="020B0503020204020204" pitchFamily="34" charset="-122"/>
                <a:ea typeface="微软雅黑" panose="020B0503020204020204" pitchFamily="34" charset="-122"/>
              </a:rPr>
              <a:t>Three - dimensional, the decision - making boundary is </a:t>
            </a:r>
            <a:r>
              <a:rPr lang="en-US" altLang="zh-CN" sz="2400" dirty="0">
                <a:solidFill>
                  <a:srgbClr val="00B0F0"/>
                </a:solidFill>
                <a:latin typeface="微软雅黑" panose="020B0503020204020204" pitchFamily="34" charset="-122"/>
                <a:ea typeface="微软雅黑" panose="020B0503020204020204" pitchFamily="34" charset="-122"/>
              </a:rPr>
              <a:t>a surface</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a:latin typeface="微软雅黑" panose="020B0503020204020204" pitchFamily="34" charset="-122"/>
                <a:ea typeface="微软雅黑" panose="020B0503020204020204" pitchFamily="34" charset="-122"/>
              </a:rPr>
              <a:t>Dimension &gt; 3 - the decision boundary is </a:t>
            </a:r>
            <a:r>
              <a:rPr lang="en-US" altLang="zh-CN" sz="2400" dirty="0">
                <a:solidFill>
                  <a:srgbClr val="00B0F0"/>
                </a:solidFill>
                <a:latin typeface="微软雅黑" panose="020B0503020204020204" pitchFamily="34" charset="-122"/>
                <a:ea typeface="微软雅黑" panose="020B0503020204020204" pitchFamily="34" charset="-122"/>
              </a:rPr>
              <a:t>a </a:t>
            </a:r>
            <a:r>
              <a:rPr lang="en-US" altLang="zh-CN" sz="2400" dirty="0" err="1" smtClean="0">
                <a:solidFill>
                  <a:srgbClr val="00B0F0"/>
                </a:solidFill>
                <a:latin typeface="微软雅黑" panose="020B0503020204020204" pitchFamily="34" charset="-122"/>
                <a:ea typeface="微软雅黑" panose="020B0503020204020204" pitchFamily="34" charset="-122"/>
              </a:rPr>
              <a:t>hyperplane</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0"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1"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组合 3"/>
          <p:cNvGrpSpPr/>
          <p:nvPr/>
        </p:nvGrpSpPr>
        <p:grpSpPr bwMode="auto">
          <a:xfrm>
            <a:off x="508000" y="335836"/>
            <a:ext cx="11383963" cy="555685"/>
            <a:chOff x="508000" y="336550"/>
            <a:chExt cx="11383963" cy="554720"/>
          </a:xfrm>
        </p:grpSpPr>
        <p:sp>
          <p:nvSpPr>
            <p:cNvPr id="53271"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3272"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4" y="368958"/>
              <a:ext cx="9112983"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Classifier—MERR </a:t>
              </a:r>
              <a:r>
                <a:rPr lang="en-US" altLang="zh-CN" dirty="0" smtClean="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 Decision function</a:t>
              </a:r>
              <a:endParaRPr lang="en-US" altLang="zh-CN" dirty="0">
                <a:latin typeface="微软雅黑" panose="020B0503020204020204" pitchFamily="34" charset="-122"/>
                <a:ea typeface="微软雅黑" panose="020B0503020204020204" pitchFamily="34" charset="-122"/>
              </a:endParaRPr>
            </a:p>
          </p:txBody>
        </p:sp>
      </p:grpSp>
      <p:grpSp>
        <p:nvGrpSpPr>
          <p:cNvPr id="53251" name="组合 2"/>
          <p:cNvGrpSpPr/>
          <p:nvPr/>
        </p:nvGrpSpPr>
        <p:grpSpPr bwMode="auto">
          <a:xfrm>
            <a:off x="2824163" y="1824038"/>
            <a:ext cx="7227887" cy="3881437"/>
            <a:chOff x="2246321" y="2194971"/>
            <a:chExt cx="7227199" cy="3881208"/>
          </a:xfrm>
        </p:grpSpPr>
        <p:grpSp>
          <p:nvGrpSpPr>
            <p:cNvPr id="53256" name="Group 19"/>
            <p:cNvGrpSpPr/>
            <p:nvPr/>
          </p:nvGrpSpPr>
          <p:grpSpPr bwMode="auto">
            <a:xfrm>
              <a:off x="2986995" y="2194971"/>
              <a:ext cx="6486525" cy="3384550"/>
              <a:chOff x="884" y="1298"/>
              <a:chExt cx="4086" cy="2132"/>
            </a:xfrm>
          </p:grpSpPr>
          <p:sp>
            <p:nvSpPr>
              <p:cNvPr id="53266" name="Rectangle 6"/>
              <p:cNvSpPr>
                <a:spLocks noChangeArrowheads="1"/>
              </p:cNvSpPr>
              <p:nvPr/>
            </p:nvSpPr>
            <p:spPr bwMode="auto">
              <a:xfrm>
                <a:off x="884" y="1298"/>
                <a:ext cx="4037" cy="2132"/>
              </a:xfrm>
              <a:prstGeom prst="rect">
                <a:avLst/>
              </a:prstGeom>
              <a:solidFill>
                <a:srgbClr val="00B0F0"/>
              </a:solidFill>
              <a:ln w="9525">
                <a:solidFill>
                  <a:schemeClr val="tx1"/>
                </a:solidFill>
                <a:miter lim="800000"/>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eaLnBrk="1" hangingPunct="1">
                  <a:lnSpc>
                    <a:spcPct val="100000"/>
                  </a:lnSpc>
                  <a:spcBef>
                    <a:spcPct val="0"/>
                  </a:spcBef>
                  <a:buFontTx/>
                  <a:buNone/>
                </a:pPr>
                <a:endParaRPr lang="zh-CN" altLang="zh-CN" sz="1800"/>
              </a:p>
            </p:txBody>
          </p:sp>
          <p:sp>
            <p:nvSpPr>
              <p:cNvPr id="53267" name="Line 7"/>
              <p:cNvSpPr>
                <a:spLocks noChangeShapeType="1"/>
              </p:cNvSpPr>
              <p:nvPr/>
            </p:nvSpPr>
            <p:spPr bwMode="auto">
              <a:xfrm flipV="1">
                <a:off x="975" y="1389"/>
                <a:ext cx="0" cy="1973"/>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8" name="Text Box 8"/>
              <p:cNvSpPr txBox="1">
                <a:spLocks noChangeArrowheads="1"/>
              </p:cNvSpPr>
              <p:nvPr/>
            </p:nvSpPr>
            <p:spPr bwMode="auto">
              <a:xfrm>
                <a:off x="4694" y="3113"/>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sz="1800" b="1" i="1"/>
                  <a:t>x</a:t>
                </a:r>
                <a:r>
                  <a:rPr lang="en-US" altLang="zh-CN" sz="1800" i="1"/>
                  <a:t>1</a:t>
                </a:r>
                <a:endParaRPr lang="en-US" altLang="zh-CN" sz="1800" i="1"/>
              </a:p>
            </p:txBody>
          </p:sp>
          <p:sp>
            <p:nvSpPr>
              <p:cNvPr id="53269" name="Rectangle 9"/>
              <p:cNvSpPr>
                <a:spLocks noChangeArrowheads="1"/>
              </p:cNvSpPr>
              <p:nvPr/>
            </p:nvSpPr>
            <p:spPr bwMode="auto">
              <a:xfrm>
                <a:off x="1066" y="134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sz="1800" b="1" i="1"/>
                  <a:t>x</a:t>
                </a:r>
                <a:r>
                  <a:rPr lang="en-US" altLang="zh-CN" sz="1800" i="1"/>
                  <a:t>2</a:t>
                </a:r>
                <a:endParaRPr lang="en-US" altLang="zh-CN" sz="1800" i="1"/>
              </a:p>
            </p:txBody>
          </p:sp>
          <p:sp>
            <p:nvSpPr>
              <p:cNvPr id="53270" name="Line 10"/>
              <p:cNvSpPr>
                <a:spLocks noChangeShapeType="1"/>
              </p:cNvSpPr>
              <p:nvPr/>
            </p:nvSpPr>
            <p:spPr bwMode="auto">
              <a:xfrm>
                <a:off x="975" y="3385"/>
                <a:ext cx="386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3257" name="Group 20"/>
            <p:cNvGrpSpPr/>
            <p:nvPr/>
          </p:nvGrpSpPr>
          <p:grpSpPr bwMode="auto">
            <a:xfrm>
              <a:off x="3802970" y="2674396"/>
              <a:ext cx="4895850" cy="2692400"/>
              <a:chOff x="1357" y="1600"/>
              <a:chExt cx="3084" cy="1696"/>
            </a:xfrm>
          </p:grpSpPr>
          <p:sp>
            <p:nvSpPr>
              <p:cNvPr id="69649" name="Freeform 13" descr="大纸屑"/>
              <p:cNvSpPr/>
              <p:nvPr/>
            </p:nvSpPr>
            <p:spPr bwMode="auto">
              <a:xfrm rot="-687780">
                <a:off x="1357" y="1600"/>
                <a:ext cx="1101" cy="1600"/>
              </a:xfrm>
              <a:custGeom>
                <a:avLst/>
                <a:gdLst>
                  <a:gd name="T0" fmla="*/ 0 w 1101"/>
                  <a:gd name="T1" fmla="*/ 230 h 1600"/>
                  <a:gd name="T2" fmla="*/ 64 w 1101"/>
                  <a:gd name="T3" fmla="*/ 115 h 1600"/>
                  <a:gd name="T4" fmla="*/ 333 w 1101"/>
                  <a:gd name="T5" fmla="*/ 0 h 1600"/>
                  <a:gd name="T6" fmla="*/ 525 w 1101"/>
                  <a:gd name="T7" fmla="*/ 13 h 1600"/>
                  <a:gd name="T8" fmla="*/ 563 w 1101"/>
                  <a:gd name="T9" fmla="*/ 38 h 1600"/>
                  <a:gd name="T10" fmla="*/ 627 w 1101"/>
                  <a:gd name="T11" fmla="*/ 51 h 1600"/>
                  <a:gd name="T12" fmla="*/ 806 w 1101"/>
                  <a:gd name="T13" fmla="*/ 128 h 1600"/>
                  <a:gd name="T14" fmla="*/ 909 w 1101"/>
                  <a:gd name="T15" fmla="*/ 243 h 1600"/>
                  <a:gd name="T16" fmla="*/ 985 w 1101"/>
                  <a:gd name="T17" fmla="*/ 410 h 1600"/>
                  <a:gd name="T18" fmla="*/ 1011 w 1101"/>
                  <a:gd name="T19" fmla="*/ 499 h 1600"/>
                  <a:gd name="T20" fmla="*/ 1049 w 1101"/>
                  <a:gd name="T21" fmla="*/ 614 h 1600"/>
                  <a:gd name="T22" fmla="*/ 1062 w 1101"/>
                  <a:gd name="T23" fmla="*/ 653 h 1600"/>
                  <a:gd name="T24" fmla="*/ 1075 w 1101"/>
                  <a:gd name="T25" fmla="*/ 742 h 1600"/>
                  <a:gd name="T26" fmla="*/ 1101 w 1101"/>
                  <a:gd name="T27" fmla="*/ 819 h 1600"/>
                  <a:gd name="T28" fmla="*/ 1088 w 1101"/>
                  <a:gd name="T29" fmla="*/ 986 h 1600"/>
                  <a:gd name="T30" fmla="*/ 1062 w 1101"/>
                  <a:gd name="T31" fmla="*/ 1062 h 1600"/>
                  <a:gd name="T32" fmla="*/ 947 w 1101"/>
                  <a:gd name="T33" fmla="*/ 1408 h 1600"/>
                  <a:gd name="T34" fmla="*/ 781 w 1101"/>
                  <a:gd name="T35" fmla="*/ 1574 h 1600"/>
                  <a:gd name="T36" fmla="*/ 704 w 1101"/>
                  <a:gd name="T37" fmla="*/ 1600 h 1600"/>
                  <a:gd name="T38" fmla="*/ 345 w 1101"/>
                  <a:gd name="T39" fmla="*/ 1549 h 1600"/>
                  <a:gd name="T40" fmla="*/ 256 w 1101"/>
                  <a:gd name="T41" fmla="*/ 1446 h 1600"/>
                  <a:gd name="T42" fmla="*/ 192 w 1101"/>
                  <a:gd name="T43" fmla="*/ 1370 h 1600"/>
                  <a:gd name="T44" fmla="*/ 166 w 1101"/>
                  <a:gd name="T45" fmla="*/ 1293 h 1600"/>
                  <a:gd name="T46" fmla="*/ 128 w 1101"/>
                  <a:gd name="T47" fmla="*/ 1178 h 1600"/>
                  <a:gd name="T48" fmla="*/ 115 w 1101"/>
                  <a:gd name="T49" fmla="*/ 1139 h 1600"/>
                  <a:gd name="T50" fmla="*/ 77 w 1101"/>
                  <a:gd name="T51" fmla="*/ 960 h 1600"/>
                  <a:gd name="T52" fmla="*/ 64 w 1101"/>
                  <a:gd name="T53" fmla="*/ 486 h 1600"/>
                  <a:gd name="T54" fmla="*/ 51 w 1101"/>
                  <a:gd name="T55" fmla="*/ 435 h 1600"/>
                  <a:gd name="T56" fmla="*/ 0 w 1101"/>
                  <a:gd name="T57" fmla="*/ 230 h 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01"/>
                  <a:gd name="T88" fmla="*/ 0 h 1600"/>
                  <a:gd name="T89" fmla="*/ 1101 w 1101"/>
                  <a:gd name="T90" fmla="*/ 1600 h 160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01" h="1600">
                    <a:moveTo>
                      <a:pt x="0" y="230"/>
                    </a:moveTo>
                    <a:cubicBezTo>
                      <a:pt x="22" y="197"/>
                      <a:pt x="34" y="142"/>
                      <a:pt x="64" y="115"/>
                    </a:cubicBezTo>
                    <a:cubicBezTo>
                      <a:pt x="146" y="43"/>
                      <a:pt x="229" y="18"/>
                      <a:pt x="333" y="0"/>
                    </a:cubicBezTo>
                    <a:cubicBezTo>
                      <a:pt x="397" y="4"/>
                      <a:pt x="462" y="3"/>
                      <a:pt x="525" y="13"/>
                    </a:cubicBezTo>
                    <a:cubicBezTo>
                      <a:pt x="540" y="15"/>
                      <a:pt x="549" y="33"/>
                      <a:pt x="563" y="38"/>
                    </a:cubicBezTo>
                    <a:cubicBezTo>
                      <a:pt x="583" y="46"/>
                      <a:pt x="606" y="47"/>
                      <a:pt x="627" y="51"/>
                    </a:cubicBezTo>
                    <a:cubicBezTo>
                      <a:pt x="684" y="80"/>
                      <a:pt x="745" y="107"/>
                      <a:pt x="806" y="128"/>
                    </a:cubicBezTo>
                    <a:cubicBezTo>
                      <a:pt x="894" y="216"/>
                      <a:pt x="863" y="175"/>
                      <a:pt x="909" y="243"/>
                    </a:cubicBezTo>
                    <a:cubicBezTo>
                      <a:pt x="927" y="303"/>
                      <a:pt x="958" y="355"/>
                      <a:pt x="985" y="410"/>
                    </a:cubicBezTo>
                    <a:cubicBezTo>
                      <a:pt x="997" y="434"/>
                      <a:pt x="1004" y="476"/>
                      <a:pt x="1011" y="499"/>
                    </a:cubicBezTo>
                    <a:cubicBezTo>
                      <a:pt x="1023" y="538"/>
                      <a:pt x="1037" y="576"/>
                      <a:pt x="1049" y="614"/>
                    </a:cubicBezTo>
                    <a:cubicBezTo>
                      <a:pt x="1053" y="627"/>
                      <a:pt x="1062" y="653"/>
                      <a:pt x="1062" y="653"/>
                    </a:cubicBezTo>
                    <a:cubicBezTo>
                      <a:pt x="1066" y="683"/>
                      <a:pt x="1068" y="713"/>
                      <a:pt x="1075" y="742"/>
                    </a:cubicBezTo>
                    <a:cubicBezTo>
                      <a:pt x="1081" y="768"/>
                      <a:pt x="1101" y="819"/>
                      <a:pt x="1101" y="819"/>
                    </a:cubicBezTo>
                    <a:cubicBezTo>
                      <a:pt x="1097" y="875"/>
                      <a:pt x="1097" y="931"/>
                      <a:pt x="1088" y="986"/>
                    </a:cubicBezTo>
                    <a:cubicBezTo>
                      <a:pt x="1084" y="1012"/>
                      <a:pt x="1062" y="1062"/>
                      <a:pt x="1062" y="1062"/>
                    </a:cubicBezTo>
                    <a:cubicBezTo>
                      <a:pt x="1051" y="1178"/>
                      <a:pt x="1054" y="1335"/>
                      <a:pt x="947" y="1408"/>
                    </a:cubicBezTo>
                    <a:cubicBezTo>
                      <a:pt x="898" y="1480"/>
                      <a:pt x="854" y="1525"/>
                      <a:pt x="781" y="1574"/>
                    </a:cubicBezTo>
                    <a:cubicBezTo>
                      <a:pt x="759" y="1589"/>
                      <a:pt x="704" y="1600"/>
                      <a:pt x="704" y="1600"/>
                    </a:cubicBezTo>
                    <a:cubicBezTo>
                      <a:pt x="585" y="1589"/>
                      <a:pt x="460" y="1587"/>
                      <a:pt x="345" y="1549"/>
                    </a:cubicBezTo>
                    <a:cubicBezTo>
                      <a:pt x="282" y="1506"/>
                      <a:pt x="315" y="1536"/>
                      <a:pt x="256" y="1446"/>
                    </a:cubicBezTo>
                    <a:cubicBezTo>
                      <a:pt x="212" y="1379"/>
                      <a:pt x="222" y="1439"/>
                      <a:pt x="192" y="1370"/>
                    </a:cubicBezTo>
                    <a:cubicBezTo>
                      <a:pt x="181" y="1345"/>
                      <a:pt x="175" y="1319"/>
                      <a:pt x="166" y="1293"/>
                    </a:cubicBezTo>
                    <a:cubicBezTo>
                      <a:pt x="153" y="1255"/>
                      <a:pt x="141" y="1216"/>
                      <a:pt x="128" y="1178"/>
                    </a:cubicBezTo>
                    <a:cubicBezTo>
                      <a:pt x="124" y="1165"/>
                      <a:pt x="115" y="1139"/>
                      <a:pt x="115" y="1139"/>
                    </a:cubicBezTo>
                    <a:cubicBezTo>
                      <a:pt x="106" y="1075"/>
                      <a:pt x="92" y="1022"/>
                      <a:pt x="77" y="960"/>
                    </a:cubicBezTo>
                    <a:cubicBezTo>
                      <a:pt x="73" y="802"/>
                      <a:pt x="72" y="644"/>
                      <a:pt x="64" y="486"/>
                    </a:cubicBezTo>
                    <a:cubicBezTo>
                      <a:pt x="63" y="468"/>
                      <a:pt x="54" y="452"/>
                      <a:pt x="51" y="435"/>
                    </a:cubicBezTo>
                    <a:cubicBezTo>
                      <a:pt x="43" y="384"/>
                      <a:pt x="56" y="259"/>
                      <a:pt x="0" y="230"/>
                    </a:cubicBezTo>
                    <a:close/>
                  </a:path>
                </a:pathLst>
              </a:custGeom>
              <a:solidFill>
                <a:schemeClr val="tx2">
                  <a:lumMod val="20000"/>
                  <a:lumOff val="80000"/>
                </a:schemeClr>
              </a:solidFill>
              <a:ln w="9525">
                <a:solidFill>
                  <a:schemeClr val="tx1"/>
                </a:solidFill>
                <a:round/>
              </a:ln>
            </p:spPr>
            <p:txBody>
              <a:bodyPr/>
              <a:lstStyle/>
              <a:p>
                <a:pPr>
                  <a:defRPr/>
                </a:pPr>
                <a:endParaRPr lang="zh-CN" altLang="en-US"/>
              </a:p>
            </p:txBody>
          </p:sp>
          <p:sp>
            <p:nvSpPr>
              <p:cNvPr id="69650" name="Freeform 14" descr="小纸屑"/>
              <p:cNvSpPr/>
              <p:nvPr/>
            </p:nvSpPr>
            <p:spPr bwMode="auto">
              <a:xfrm>
                <a:off x="2342" y="1608"/>
                <a:ext cx="2099" cy="1688"/>
              </a:xfrm>
              <a:custGeom>
                <a:avLst/>
                <a:gdLst>
                  <a:gd name="T0" fmla="*/ 244 w 2099"/>
                  <a:gd name="T1" fmla="*/ 453 h 1688"/>
                  <a:gd name="T2" fmla="*/ 308 w 2099"/>
                  <a:gd name="T3" fmla="*/ 376 h 1688"/>
                  <a:gd name="T4" fmla="*/ 410 w 2099"/>
                  <a:gd name="T5" fmla="*/ 107 h 1688"/>
                  <a:gd name="T6" fmla="*/ 538 w 2099"/>
                  <a:gd name="T7" fmla="*/ 30 h 1688"/>
                  <a:gd name="T8" fmla="*/ 615 w 2099"/>
                  <a:gd name="T9" fmla="*/ 5 h 1688"/>
                  <a:gd name="T10" fmla="*/ 1024 w 2099"/>
                  <a:gd name="T11" fmla="*/ 56 h 1688"/>
                  <a:gd name="T12" fmla="*/ 1216 w 2099"/>
                  <a:gd name="T13" fmla="*/ 184 h 1688"/>
                  <a:gd name="T14" fmla="*/ 1293 w 2099"/>
                  <a:gd name="T15" fmla="*/ 248 h 1688"/>
                  <a:gd name="T16" fmla="*/ 1460 w 2099"/>
                  <a:gd name="T17" fmla="*/ 350 h 1688"/>
                  <a:gd name="T18" fmla="*/ 1677 w 2099"/>
                  <a:gd name="T19" fmla="*/ 606 h 1688"/>
                  <a:gd name="T20" fmla="*/ 1728 w 2099"/>
                  <a:gd name="T21" fmla="*/ 670 h 1688"/>
                  <a:gd name="T22" fmla="*/ 1754 w 2099"/>
                  <a:gd name="T23" fmla="*/ 722 h 1688"/>
                  <a:gd name="T24" fmla="*/ 1882 w 2099"/>
                  <a:gd name="T25" fmla="*/ 875 h 1688"/>
                  <a:gd name="T26" fmla="*/ 1972 w 2099"/>
                  <a:gd name="T27" fmla="*/ 990 h 1688"/>
                  <a:gd name="T28" fmla="*/ 2036 w 2099"/>
                  <a:gd name="T29" fmla="*/ 1131 h 1688"/>
                  <a:gd name="T30" fmla="*/ 2061 w 2099"/>
                  <a:gd name="T31" fmla="*/ 1246 h 1688"/>
                  <a:gd name="T32" fmla="*/ 2087 w 2099"/>
                  <a:gd name="T33" fmla="*/ 1323 h 1688"/>
                  <a:gd name="T34" fmla="*/ 2023 w 2099"/>
                  <a:gd name="T35" fmla="*/ 1528 h 1688"/>
                  <a:gd name="T36" fmla="*/ 1639 w 2099"/>
                  <a:gd name="T37" fmla="*/ 1630 h 1688"/>
                  <a:gd name="T38" fmla="*/ 1498 w 2099"/>
                  <a:gd name="T39" fmla="*/ 1643 h 1688"/>
                  <a:gd name="T40" fmla="*/ 1024 w 2099"/>
                  <a:gd name="T41" fmla="*/ 1656 h 1688"/>
                  <a:gd name="T42" fmla="*/ 538 w 2099"/>
                  <a:gd name="T43" fmla="*/ 1605 h 1688"/>
                  <a:gd name="T44" fmla="*/ 474 w 2099"/>
                  <a:gd name="T45" fmla="*/ 1592 h 1688"/>
                  <a:gd name="T46" fmla="*/ 244 w 2099"/>
                  <a:gd name="T47" fmla="*/ 1579 h 1688"/>
                  <a:gd name="T48" fmla="*/ 26 w 2099"/>
                  <a:gd name="T49" fmla="*/ 1515 h 1688"/>
                  <a:gd name="T50" fmla="*/ 0 w 2099"/>
                  <a:gd name="T51" fmla="*/ 1477 h 1688"/>
                  <a:gd name="T52" fmla="*/ 52 w 2099"/>
                  <a:gd name="T53" fmla="*/ 1362 h 1688"/>
                  <a:gd name="T54" fmla="*/ 90 w 2099"/>
                  <a:gd name="T55" fmla="*/ 1285 h 1688"/>
                  <a:gd name="T56" fmla="*/ 116 w 2099"/>
                  <a:gd name="T57" fmla="*/ 1208 h 1688"/>
                  <a:gd name="T58" fmla="*/ 180 w 2099"/>
                  <a:gd name="T59" fmla="*/ 555 h 1688"/>
                  <a:gd name="T60" fmla="*/ 244 w 2099"/>
                  <a:gd name="T61" fmla="*/ 453 h 168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099"/>
                  <a:gd name="T94" fmla="*/ 0 h 1688"/>
                  <a:gd name="T95" fmla="*/ 2099 w 2099"/>
                  <a:gd name="T96" fmla="*/ 1688 h 168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099" h="1688">
                    <a:moveTo>
                      <a:pt x="244" y="453"/>
                    </a:moveTo>
                    <a:cubicBezTo>
                      <a:pt x="262" y="425"/>
                      <a:pt x="292" y="405"/>
                      <a:pt x="308" y="376"/>
                    </a:cubicBezTo>
                    <a:cubicBezTo>
                      <a:pt x="354" y="293"/>
                      <a:pt x="348" y="182"/>
                      <a:pt x="410" y="107"/>
                    </a:cubicBezTo>
                    <a:cubicBezTo>
                      <a:pt x="443" y="67"/>
                      <a:pt x="490" y="49"/>
                      <a:pt x="538" y="30"/>
                    </a:cubicBezTo>
                    <a:cubicBezTo>
                      <a:pt x="563" y="20"/>
                      <a:pt x="615" y="5"/>
                      <a:pt x="615" y="5"/>
                    </a:cubicBezTo>
                    <a:cubicBezTo>
                      <a:pt x="689" y="9"/>
                      <a:pt x="923" y="0"/>
                      <a:pt x="1024" y="56"/>
                    </a:cubicBezTo>
                    <a:cubicBezTo>
                      <a:pt x="1090" y="93"/>
                      <a:pt x="1154" y="141"/>
                      <a:pt x="1216" y="184"/>
                    </a:cubicBezTo>
                    <a:cubicBezTo>
                      <a:pt x="1285" y="231"/>
                      <a:pt x="1224" y="213"/>
                      <a:pt x="1293" y="248"/>
                    </a:cubicBezTo>
                    <a:cubicBezTo>
                      <a:pt x="1354" y="279"/>
                      <a:pt x="1409" y="301"/>
                      <a:pt x="1460" y="350"/>
                    </a:cubicBezTo>
                    <a:cubicBezTo>
                      <a:pt x="1483" y="451"/>
                      <a:pt x="1594" y="544"/>
                      <a:pt x="1677" y="606"/>
                    </a:cubicBezTo>
                    <a:cubicBezTo>
                      <a:pt x="1708" y="700"/>
                      <a:pt x="1664" y="592"/>
                      <a:pt x="1728" y="670"/>
                    </a:cubicBezTo>
                    <a:cubicBezTo>
                      <a:pt x="1740" y="685"/>
                      <a:pt x="1744" y="706"/>
                      <a:pt x="1754" y="722"/>
                    </a:cubicBezTo>
                    <a:cubicBezTo>
                      <a:pt x="1788" y="775"/>
                      <a:pt x="1829" y="840"/>
                      <a:pt x="1882" y="875"/>
                    </a:cubicBezTo>
                    <a:cubicBezTo>
                      <a:pt x="1943" y="967"/>
                      <a:pt x="1911" y="931"/>
                      <a:pt x="1972" y="990"/>
                    </a:cubicBezTo>
                    <a:cubicBezTo>
                      <a:pt x="1996" y="1039"/>
                      <a:pt x="2005" y="1086"/>
                      <a:pt x="2036" y="1131"/>
                    </a:cubicBezTo>
                    <a:cubicBezTo>
                      <a:pt x="2044" y="1174"/>
                      <a:pt x="2048" y="1205"/>
                      <a:pt x="2061" y="1246"/>
                    </a:cubicBezTo>
                    <a:cubicBezTo>
                      <a:pt x="2069" y="1272"/>
                      <a:pt x="2087" y="1323"/>
                      <a:pt x="2087" y="1323"/>
                    </a:cubicBezTo>
                    <a:cubicBezTo>
                      <a:pt x="2078" y="1423"/>
                      <a:pt x="2099" y="1476"/>
                      <a:pt x="2023" y="1528"/>
                    </a:cubicBezTo>
                    <a:cubicBezTo>
                      <a:pt x="1954" y="1629"/>
                      <a:pt x="1741" y="1622"/>
                      <a:pt x="1639" y="1630"/>
                    </a:cubicBezTo>
                    <a:cubicBezTo>
                      <a:pt x="1592" y="1634"/>
                      <a:pt x="1545" y="1639"/>
                      <a:pt x="1498" y="1643"/>
                    </a:cubicBezTo>
                    <a:cubicBezTo>
                      <a:pt x="1323" y="1688"/>
                      <a:pt x="1256" y="1664"/>
                      <a:pt x="1024" y="1656"/>
                    </a:cubicBezTo>
                    <a:cubicBezTo>
                      <a:pt x="863" y="1615"/>
                      <a:pt x="705" y="1614"/>
                      <a:pt x="538" y="1605"/>
                    </a:cubicBezTo>
                    <a:cubicBezTo>
                      <a:pt x="517" y="1601"/>
                      <a:pt x="496" y="1594"/>
                      <a:pt x="474" y="1592"/>
                    </a:cubicBezTo>
                    <a:cubicBezTo>
                      <a:pt x="398" y="1585"/>
                      <a:pt x="320" y="1588"/>
                      <a:pt x="244" y="1579"/>
                    </a:cubicBezTo>
                    <a:cubicBezTo>
                      <a:pt x="200" y="1573"/>
                      <a:pt x="73" y="1531"/>
                      <a:pt x="26" y="1515"/>
                    </a:cubicBezTo>
                    <a:cubicBezTo>
                      <a:pt x="17" y="1502"/>
                      <a:pt x="0" y="1492"/>
                      <a:pt x="0" y="1477"/>
                    </a:cubicBezTo>
                    <a:cubicBezTo>
                      <a:pt x="0" y="1431"/>
                      <a:pt x="28" y="1397"/>
                      <a:pt x="52" y="1362"/>
                    </a:cubicBezTo>
                    <a:cubicBezTo>
                      <a:pt x="90" y="1238"/>
                      <a:pt x="32" y="1413"/>
                      <a:pt x="90" y="1285"/>
                    </a:cubicBezTo>
                    <a:cubicBezTo>
                      <a:pt x="101" y="1260"/>
                      <a:pt x="116" y="1208"/>
                      <a:pt x="116" y="1208"/>
                    </a:cubicBezTo>
                    <a:cubicBezTo>
                      <a:pt x="117" y="1171"/>
                      <a:pt x="2" y="674"/>
                      <a:pt x="180" y="555"/>
                    </a:cubicBezTo>
                    <a:cubicBezTo>
                      <a:pt x="203" y="520"/>
                      <a:pt x="244" y="495"/>
                      <a:pt x="244" y="453"/>
                    </a:cubicBezTo>
                    <a:close/>
                  </a:path>
                </a:pathLst>
              </a:custGeom>
              <a:solidFill>
                <a:schemeClr val="accent4">
                  <a:lumMod val="60000"/>
                  <a:lumOff val="40000"/>
                </a:schemeClr>
              </a:solidFill>
              <a:ln w="9525">
                <a:solidFill>
                  <a:schemeClr val="tx1"/>
                </a:solidFill>
                <a:round/>
              </a:ln>
            </p:spPr>
            <p:txBody>
              <a:bodyPr/>
              <a:lstStyle/>
              <a:p>
                <a:pPr>
                  <a:defRPr/>
                </a:pPr>
                <a:endParaRPr lang="zh-CN" altLang="en-US"/>
              </a:p>
            </p:txBody>
          </p:sp>
        </p:grpSp>
        <p:sp>
          <p:nvSpPr>
            <p:cNvPr id="53258" name="AutoShape 23"/>
            <p:cNvSpPr>
              <a:spLocks noChangeArrowheads="1"/>
            </p:cNvSpPr>
            <p:nvPr/>
          </p:nvSpPr>
          <p:spPr bwMode="auto">
            <a:xfrm rot="-1057338">
              <a:off x="2643674" y="3586727"/>
              <a:ext cx="1692275" cy="89693"/>
            </a:xfrm>
            <a:prstGeom prst="leftArrow">
              <a:avLst>
                <a:gd name="adj1" fmla="val 50000"/>
                <a:gd name="adj2" fmla="val 151463"/>
              </a:avLst>
            </a:prstGeom>
            <a:solidFill>
              <a:schemeClr val="accent1"/>
            </a:solidFill>
            <a:ln w="9525">
              <a:solidFill>
                <a:schemeClr val="tx1"/>
              </a:solidFill>
              <a:miter lim="800000"/>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endParaRPr lang="zh-CN" altLang="en-US" sz="1800"/>
            </a:p>
          </p:txBody>
        </p:sp>
        <p:sp>
          <p:nvSpPr>
            <p:cNvPr id="53259" name="AutoShape 26"/>
            <p:cNvSpPr>
              <a:spLocks noChangeArrowheads="1"/>
            </p:cNvSpPr>
            <p:nvPr/>
          </p:nvSpPr>
          <p:spPr bwMode="auto">
            <a:xfrm rot="-1253913">
              <a:off x="2246321" y="5129501"/>
              <a:ext cx="2028825" cy="118577"/>
            </a:xfrm>
            <a:prstGeom prst="leftArrow">
              <a:avLst>
                <a:gd name="adj1" fmla="val 50000"/>
                <a:gd name="adj2" fmla="val 143294"/>
              </a:avLst>
            </a:prstGeom>
            <a:solidFill>
              <a:schemeClr val="accent1"/>
            </a:solidFill>
            <a:ln w="9525">
              <a:solidFill>
                <a:schemeClr val="tx1"/>
              </a:solidFill>
              <a:miter lim="800000"/>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endParaRPr lang="zh-CN" altLang="en-US" sz="1800"/>
            </a:p>
          </p:txBody>
        </p:sp>
        <p:sp>
          <p:nvSpPr>
            <p:cNvPr id="53260" name="AutoShape 27"/>
            <p:cNvSpPr>
              <a:spLocks noChangeArrowheads="1"/>
            </p:cNvSpPr>
            <p:nvPr/>
          </p:nvSpPr>
          <p:spPr bwMode="auto">
            <a:xfrm rot="-5558966">
              <a:off x="4799361" y="5439657"/>
              <a:ext cx="1100577" cy="172467"/>
            </a:xfrm>
            <a:prstGeom prst="leftArrow">
              <a:avLst>
                <a:gd name="adj1" fmla="val 50000"/>
                <a:gd name="adj2" fmla="val 131970"/>
              </a:avLst>
            </a:prstGeom>
            <a:solidFill>
              <a:schemeClr val="accent1"/>
            </a:solidFill>
            <a:ln w="9525">
              <a:solidFill>
                <a:schemeClr val="tx1"/>
              </a:solidFill>
              <a:miter lim="800000"/>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endParaRPr lang="zh-CN" altLang="en-US" sz="1800"/>
            </a:p>
          </p:txBody>
        </p:sp>
        <p:sp>
          <p:nvSpPr>
            <p:cNvPr id="53261" name="Text Box 15"/>
            <p:cNvSpPr txBox="1">
              <a:spLocks noChangeArrowheads="1"/>
            </p:cNvSpPr>
            <p:nvPr/>
          </p:nvSpPr>
          <p:spPr bwMode="auto">
            <a:xfrm>
              <a:off x="4338636" y="2931559"/>
              <a:ext cx="606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b="1">
                  <a:solidFill>
                    <a:schemeClr val="tx2"/>
                  </a:solidFill>
                </a:rPr>
                <a:t>R </a:t>
              </a:r>
              <a:r>
                <a:rPr lang="en-US" altLang="zh-CN" b="1" baseline="-25000">
                  <a:solidFill>
                    <a:schemeClr val="tx2"/>
                  </a:solidFill>
                  <a:latin typeface="Times New Roman" panose="02020603050405020304" pitchFamily="18" charset="0"/>
                </a:rPr>
                <a:t>i</a:t>
              </a:r>
              <a:endParaRPr lang="en-US" altLang="zh-CN" b="1" baseline="-25000">
                <a:solidFill>
                  <a:schemeClr val="tx2"/>
                </a:solidFill>
                <a:latin typeface="Times New Roman" panose="02020603050405020304" pitchFamily="18" charset="0"/>
              </a:endParaRPr>
            </a:p>
          </p:txBody>
        </p:sp>
        <p:sp>
          <p:nvSpPr>
            <p:cNvPr id="53262" name="Text Box 16"/>
            <p:cNvSpPr txBox="1">
              <a:spLocks noChangeArrowheads="1"/>
            </p:cNvSpPr>
            <p:nvPr/>
          </p:nvSpPr>
          <p:spPr bwMode="auto">
            <a:xfrm>
              <a:off x="6614194" y="3915568"/>
              <a:ext cx="620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b="1">
                  <a:solidFill>
                    <a:schemeClr val="tx2"/>
                  </a:solidFill>
                </a:rPr>
                <a:t>R </a:t>
              </a:r>
              <a:r>
                <a:rPr lang="en-US" altLang="zh-CN" b="1" baseline="-25000">
                  <a:solidFill>
                    <a:schemeClr val="tx2"/>
                  </a:solidFill>
                  <a:latin typeface="Times New Roman" panose="02020603050405020304" pitchFamily="18" charset="0"/>
                </a:rPr>
                <a:t>j</a:t>
              </a:r>
              <a:endParaRPr lang="en-US" altLang="zh-CN" b="1" baseline="-25000">
                <a:solidFill>
                  <a:schemeClr val="tx2"/>
                </a:solidFill>
                <a:latin typeface="Times New Roman" panose="02020603050405020304" pitchFamily="18" charset="0"/>
              </a:endParaRPr>
            </a:p>
          </p:txBody>
        </p:sp>
        <p:sp>
          <p:nvSpPr>
            <p:cNvPr id="53263" name="Freeform 18"/>
            <p:cNvSpPr/>
            <p:nvPr/>
          </p:nvSpPr>
          <p:spPr bwMode="auto">
            <a:xfrm>
              <a:off x="5372838" y="3656745"/>
              <a:ext cx="166688" cy="1295400"/>
            </a:xfrm>
            <a:custGeom>
              <a:avLst/>
              <a:gdLst>
                <a:gd name="T0" fmla="*/ 0 w 105"/>
                <a:gd name="T1" fmla="*/ 2147483646 h 816"/>
                <a:gd name="T2" fmla="*/ 2147483646 w 105"/>
                <a:gd name="T3" fmla="*/ 2147483646 h 816"/>
                <a:gd name="T4" fmla="*/ 2147483646 w 105"/>
                <a:gd name="T5" fmla="*/ 2147483646 h 816"/>
                <a:gd name="T6" fmla="*/ 2147483646 w 105"/>
                <a:gd name="T7" fmla="*/ 2147483646 h 816"/>
                <a:gd name="T8" fmla="*/ 2147483646 w 105"/>
                <a:gd name="T9" fmla="*/ 0 h 816"/>
                <a:gd name="T10" fmla="*/ 0 60000 65536"/>
                <a:gd name="T11" fmla="*/ 0 60000 65536"/>
                <a:gd name="T12" fmla="*/ 0 60000 65536"/>
                <a:gd name="T13" fmla="*/ 0 60000 65536"/>
                <a:gd name="T14" fmla="*/ 0 60000 65536"/>
                <a:gd name="T15" fmla="*/ 0 w 105"/>
                <a:gd name="T16" fmla="*/ 0 h 816"/>
                <a:gd name="T17" fmla="*/ 105 w 105"/>
                <a:gd name="T18" fmla="*/ 816 h 816"/>
              </a:gdLst>
              <a:ahLst/>
              <a:cxnLst>
                <a:cxn ang="T10">
                  <a:pos x="T0" y="T1"/>
                </a:cxn>
                <a:cxn ang="T11">
                  <a:pos x="T2" y="T3"/>
                </a:cxn>
                <a:cxn ang="T12">
                  <a:pos x="T4" y="T5"/>
                </a:cxn>
                <a:cxn ang="T13">
                  <a:pos x="T6" y="T7"/>
                </a:cxn>
                <a:cxn ang="T14">
                  <a:pos x="T8" y="T9"/>
                </a:cxn>
              </a:cxnLst>
              <a:rect l="T15" t="T16" r="T17" b="T18"/>
              <a:pathLst>
                <a:path w="105" h="816">
                  <a:moveTo>
                    <a:pt x="0" y="816"/>
                  </a:moveTo>
                  <a:cubicBezTo>
                    <a:pt x="37" y="748"/>
                    <a:pt x="75" y="680"/>
                    <a:pt x="90" y="635"/>
                  </a:cubicBezTo>
                  <a:cubicBezTo>
                    <a:pt x="105" y="590"/>
                    <a:pt x="90" y="604"/>
                    <a:pt x="90" y="544"/>
                  </a:cubicBezTo>
                  <a:cubicBezTo>
                    <a:pt x="90" y="484"/>
                    <a:pt x="90" y="363"/>
                    <a:pt x="90" y="272"/>
                  </a:cubicBezTo>
                  <a:cubicBezTo>
                    <a:pt x="90" y="181"/>
                    <a:pt x="97" y="45"/>
                    <a:pt x="90" y="0"/>
                  </a:cubicBezTo>
                </a:path>
              </a:pathLst>
            </a:custGeom>
            <a:noFill/>
            <a:ln w="57150" cmpd="sng">
              <a:solidFill>
                <a:schemeClr val="tx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3252" name="矩形 13"/>
          <p:cNvSpPr>
            <a:spLocks noChangeArrowheads="1"/>
          </p:cNvSpPr>
          <p:nvPr/>
        </p:nvSpPr>
        <p:spPr bwMode="auto">
          <a:xfrm>
            <a:off x="52388" y="3363913"/>
            <a:ext cx="3695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a:latin typeface="微软雅黑" panose="020B0503020204020204" pitchFamily="34" charset="-122"/>
                <a:ea typeface="微软雅黑" panose="020B0503020204020204" pitchFamily="34" charset="-122"/>
              </a:rPr>
              <a:t>Class i decision domain</a:t>
            </a:r>
            <a:endParaRPr lang="en-US" altLang="zh-CN" sz="2400">
              <a:latin typeface="微软雅黑" panose="020B0503020204020204" pitchFamily="34" charset="-122"/>
              <a:ea typeface="微软雅黑" panose="020B0503020204020204" pitchFamily="34" charset="-122"/>
            </a:endParaRPr>
          </a:p>
        </p:txBody>
      </p:sp>
      <p:sp>
        <p:nvSpPr>
          <p:cNvPr id="53253" name="矩形 13"/>
          <p:cNvSpPr>
            <a:spLocks noChangeArrowheads="1"/>
          </p:cNvSpPr>
          <p:nvPr/>
        </p:nvSpPr>
        <p:spPr bwMode="auto">
          <a:xfrm>
            <a:off x="287338" y="5137150"/>
            <a:ext cx="38401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a:latin typeface="微软雅黑" panose="020B0503020204020204" pitchFamily="34" charset="-122"/>
                <a:ea typeface="微软雅黑" panose="020B0503020204020204" pitchFamily="34" charset="-122"/>
              </a:rPr>
              <a:t>Decision boundary</a:t>
            </a:r>
            <a:endParaRPr lang="en-US" altLang="zh-CN" sz="2400">
              <a:latin typeface="微软雅黑" panose="020B0503020204020204" pitchFamily="34" charset="-122"/>
              <a:ea typeface="微软雅黑" panose="020B0503020204020204" pitchFamily="34" charset="-122"/>
            </a:endParaRPr>
          </a:p>
        </p:txBody>
      </p:sp>
      <p:sp>
        <p:nvSpPr>
          <p:cNvPr id="67592" name="矩形 13"/>
          <p:cNvSpPr>
            <a:spLocks noRot="1" noChangeAspect="1" noMove="1" noResize="1" noEditPoints="1" noAdjustHandles="1" noChangeArrowheads="1" noChangeShapeType="1" noTextEdit="1"/>
          </p:cNvSpPr>
          <p:nvPr/>
        </p:nvSpPr>
        <p:spPr bwMode="auto">
          <a:xfrm>
            <a:off x="3079750" y="5576888"/>
            <a:ext cx="8224838" cy="1244956"/>
          </a:xfrm>
          <a:prstGeom prst="rect">
            <a:avLst/>
          </a:prstGeom>
          <a:blipFill rotWithShape="0">
            <a:blip r:embed="rId2"/>
            <a:stretch>
              <a:fillRect l="-1112" b="-3922"/>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smtClean="0">
                <a:noFill/>
              </a:rPr>
              <a:t> </a:t>
            </a:r>
            <a:endParaRPr lang="zh-CN" altLang="en-US">
              <a:noFill/>
            </a:endParaRPr>
          </a:p>
        </p:txBody>
      </p:sp>
      <p:sp>
        <p:nvSpPr>
          <p:cNvPr id="28" name="TextBox 7"/>
          <p:cNvSpPr txBox="1">
            <a:spLocks noChangeArrowheads="1"/>
          </p:cNvSpPr>
          <p:nvPr/>
        </p:nvSpPr>
        <p:spPr bwMode="auto">
          <a:xfrm>
            <a:off x="2984500" y="6553200"/>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30" name="图片 17" descr="logo"/>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31" name="文本框 30"/>
              <p:cNvSpPr txBox="1"/>
              <p:nvPr/>
            </p:nvSpPr>
            <p:spPr>
              <a:xfrm>
                <a:off x="2663315" y="2542780"/>
                <a:ext cx="232285" cy="369332"/>
              </a:xfrm>
              <a:prstGeom prst="rect">
                <a:avLst/>
              </a:prstGeom>
              <a:solidFill>
                <a:srgbClr val="F2F2F2"/>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𝑋</m:t>
                      </m:r>
                    </m:oMath>
                  </m:oMathPara>
                </a14:m>
                <a:endParaRPr lang="zh-CN" altLang="en-US" sz="2400" dirty="0"/>
              </a:p>
            </p:txBody>
          </p:sp>
        </mc:Choice>
        <mc:Fallback>
          <p:sp>
            <p:nvSpPr>
              <p:cNvPr id="31" name="文本框 30"/>
              <p:cNvSpPr txBox="1">
                <a:spLocks noRot="1" noChangeAspect="1" noMove="1" noResize="1" noEditPoints="1" noAdjustHandles="1" noChangeArrowheads="1" noChangeShapeType="1" noTextEdit="1"/>
              </p:cNvSpPr>
              <p:nvPr/>
            </p:nvSpPr>
            <p:spPr>
              <a:xfrm>
                <a:off x="2663315" y="2542780"/>
                <a:ext cx="232285" cy="369332"/>
              </a:xfrm>
              <a:prstGeom prst="rect">
                <a:avLst/>
              </a:prstGeom>
              <a:blipFill rotWithShape="0">
                <a:blip r:embed="rId4"/>
                <a:stretch>
                  <a:fillRect l="-42105" r="-34211" b="-655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2" name="文本框 31"/>
              <p:cNvSpPr txBox="1"/>
              <p:nvPr/>
            </p:nvSpPr>
            <p:spPr>
              <a:xfrm>
                <a:off x="8111615" y="6347043"/>
                <a:ext cx="232285" cy="369332"/>
              </a:xfrm>
              <a:prstGeom prst="rect">
                <a:avLst/>
              </a:prstGeom>
              <a:solidFill>
                <a:srgbClr val="F2F2F2"/>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𝑋</m:t>
                      </m:r>
                    </m:oMath>
                  </m:oMathPara>
                </a14:m>
                <a:endParaRPr lang="zh-CN" altLang="en-US" sz="2400" dirty="0"/>
              </a:p>
            </p:txBody>
          </p:sp>
        </mc:Choice>
        <mc:Fallback>
          <p:sp>
            <p:nvSpPr>
              <p:cNvPr id="32" name="文本框 31"/>
              <p:cNvSpPr txBox="1">
                <a:spLocks noRot="1" noChangeAspect="1" noMove="1" noResize="1" noEditPoints="1" noAdjustHandles="1" noChangeArrowheads="1" noChangeShapeType="1" noTextEdit="1"/>
              </p:cNvSpPr>
              <p:nvPr/>
            </p:nvSpPr>
            <p:spPr>
              <a:xfrm>
                <a:off x="8111615" y="6347043"/>
                <a:ext cx="232285" cy="369332"/>
              </a:xfrm>
              <a:prstGeom prst="rect">
                <a:avLst/>
              </a:prstGeom>
              <a:blipFill rotWithShape="0">
                <a:blip r:embed="rId5"/>
                <a:stretch>
                  <a:fillRect l="-42105" r="-34211" b="-655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3" name="文本框 32"/>
              <p:cNvSpPr txBox="1"/>
              <p:nvPr/>
            </p:nvSpPr>
            <p:spPr>
              <a:xfrm>
                <a:off x="9236104" y="6347043"/>
                <a:ext cx="232285" cy="369332"/>
              </a:xfrm>
              <a:prstGeom prst="rect">
                <a:avLst/>
              </a:prstGeom>
              <a:solidFill>
                <a:srgbClr val="F2F2F2"/>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𝑋</m:t>
                      </m:r>
                    </m:oMath>
                  </m:oMathPara>
                </a14:m>
                <a:endParaRPr lang="zh-CN" altLang="en-US" sz="2400" dirty="0"/>
              </a:p>
            </p:txBody>
          </p:sp>
        </mc:Choice>
        <mc:Fallback>
          <p:sp>
            <p:nvSpPr>
              <p:cNvPr id="33" name="文本框 32"/>
              <p:cNvSpPr txBox="1">
                <a:spLocks noRot="1" noChangeAspect="1" noMove="1" noResize="1" noEditPoints="1" noAdjustHandles="1" noChangeArrowheads="1" noChangeShapeType="1" noTextEdit="1"/>
              </p:cNvSpPr>
              <p:nvPr/>
            </p:nvSpPr>
            <p:spPr>
              <a:xfrm>
                <a:off x="9236104" y="6347043"/>
                <a:ext cx="232285" cy="369332"/>
              </a:xfrm>
              <a:prstGeom prst="rect">
                <a:avLst/>
              </a:prstGeom>
              <a:blipFill rotWithShape="0">
                <a:blip r:embed="rId6"/>
                <a:stretch>
                  <a:fillRect l="-39474" r="-36842" b="-6557"/>
                </a:stretch>
              </a:blipFill>
            </p:spPr>
            <p:txBody>
              <a:bodyPr/>
              <a:lstStyle/>
              <a:p>
                <a:r>
                  <a:rPr lang="zh-CN" altLang="en-US">
                    <a:noFill/>
                  </a:rPr>
                  <a:t> </a:t>
                </a:r>
                <a:endParaRPr lang="zh-CN" altLang="en-US">
                  <a:noFill/>
                </a:endParaRPr>
              </a:p>
            </p:txBody>
          </p:sp>
        </mc:Fallback>
      </mc:AlternateContent>
    </p:spTree>
  </p:cSld>
  <p:clrMapOvr>
    <a:masterClrMapping/>
  </p:clrMapOvr>
  <p:transition spd="slow">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组合 3"/>
          <p:cNvGrpSpPr/>
          <p:nvPr/>
        </p:nvGrpSpPr>
        <p:grpSpPr bwMode="auto">
          <a:xfrm>
            <a:off x="508000" y="335836"/>
            <a:ext cx="11383963" cy="555685"/>
            <a:chOff x="508000" y="336550"/>
            <a:chExt cx="11383963" cy="554720"/>
          </a:xfrm>
        </p:grpSpPr>
        <p:sp>
          <p:nvSpPr>
            <p:cNvPr id="55303"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5304"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4" y="368958"/>
              <a:ext cx="9183321"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Classifier—MERR </a:t>
              </a:r>
              <a:r>
                <a:rPr lang="en-US" altLang="zh-CN" dirty="0" smtClean="0">
                  <a:latin typeface="微软雅黑" panose="020B0503020204020204" pitchFamily="34" charset="-122"/>
                  <a:ea typeface="微软雅黑" panose="020B0503020204020204" pitchFamily="34" charset="-122"/>
                </a:rPr>
                <a:t>-4</a:t>
              </a:r>
              <a:r>
                <a:rPr lang="en-US" altLang="zh-CN" dirty="0">
                  <a:latin typeface="微软雅黑" panose="020B0503020204020204" pitchFamily="34" charset="-122"/>
                  <a:ea typeface="微软雅黑" panose="020B0503020204020204" pitchFamily="34" charset="-122"/>
                </a:rPr>
                <a:t>. Parameter </a:t>
              </a:r>
              <a:r>
                <a:rPr lang="en-US" altLang="zh-CN" dirty="0" smtClean="0">
                  <a:latin typeface="微软雅黑" panose="020B0503020204020204" pitchFamily="34" charset="-122"/>
                  <a:ea typeface="微软雅黑" panose="020B0503020204020204" pitchFamily="34" charset="-122"/>
                </a:rPr>
                <a:t>estimation </a:t>
              </a:r>
              <a:endParaRPr lang="en-US" altLang="zh-CN" dirty="0">
                <a:latin typeface="微软雅黑" panose="020B0503020204020204" pitchFamily="34" charset="-122"/>
                <a:ea typeface="微软雅黑" panose="020B0503020204020204" pitchFamily="34" charset="-122"/>
              </a:endParaRPr>
            </a:p>
          </p:txBody>
        </p:sp>
      </p:grpSp>
      <p:sp>
        <p:nvSpPr>
          <p:cNvPr id="55300" name="矩形 1"/>
          <p:cNvSpPr>
            <a:spLocks noChangeArrowheads="1"/>
          </p:cNvSpPr>
          <p:nvPr/>
        </p:nvSpPr>
        <p:spPr bwMode="auto">
          <a:xfrm>
            <a:off x="1165224" y="1654192"/>
            <a:ext cx="9645650"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25000"/>
              </a:lnSpc>
              <a:spcBef>
                <a:spcPct val="0"/>
              </a:spcBef>
              <a:buFontTx/>
              <a:buNone/>
            </a:pPr>
            <a:r>
              <a:rPr lang="en-US" altLang="zh-CN" sz="2400" dirty="0">
                <a:latin typeface="微软雅黑" panose="020B0503020204020204" pitchFamily="34" charset="-122"/>
                <a:ea typeface="微软雅黑" panose="020B0503020204020204" pitchFamily="34" charset="-122"/>
              </a:rPr>
              <a:t>The key to using the minimum error rate rule is to estimate the following probabilities through known samples:</a:t>
            </a:r>
            <a:endParaRPr lang="zh-CN" altLang="en-US" sz="2400" dirty="0">
              <a:latin typeface="微软雅黑" panose="020B0503020204020204" pitchFamily="34" charset="-122"/>
              <a:ea typeface="微软雅黑" panose="020B0503020204020204" pitchFamily="34" charset="-122"/>
            </a:endParaRPr>
          </a:p>
        </p:txBody>
      </p:sp>
      <p:sp>
        <p:nvSpPr>
          <p:cNvPr id="55301" name="矩形 10"/>
          <p:cNvSpPr>
            <a:spLocks noChangeArrowheads="1"/>
          </p:cNvSpPr>
          <p:nvPr/>
        </p:nvSpPr>
        <p:spPr bwMode="auto">
          <a:xfrm>
            <a:off x="1165224" y="3993479"/>
            <a:ext cx="96456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25000"/>
              </a:lnSpc>
              <a:spcBef>
                <a:spcPct val="0"/>
              </a:spcBef>
              <a:buFontTx/>
              <a:buNone/>
            </a:pPr>
            <a:r>
              <a:rPr lang="en-US" altLang="zh-CN" sz="2400" dirty="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1)Prior </a:t>
            </a:r>
            <a:r>
              <a:rPr lang="en-US" altLang="zh-CN" sz="2400" dirty="0">
                <a:latin typeface="微软雅黑" panose="020B0503020204020204" pitchFamily="34" charset="-122"/>
                <a:ea typeface="微软雅黑" panose="020B0503020204020204" pitchFamily="34" charset="-122"/>
              </a:rPr>
              <a:t>probability P (</a:t>
            </a:r>
            <a:r>
              <a:rPr lang="el-GR" altLang="zh-CN" sz="2400" dirty="0">
                <a:latin typeface="微软雅黑" panose="020B0503020204020204" pitchFamily="34" charset="-122"/>
                <a:ea typeface="微软雅黑" panose="020B0503020204020204" pitchFamily="34" charset="-122"/>
              </a:rPr>
              <a:t>ω</a:t>
            </a:r>
            <a:r>
              <a:rPr lang="en-US" altLang="zh-CN" sz="2400" baseline="-250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 1,2, ..., N</a:t>
            </a:r>
            <a:endParaRPr lang="en-US" altLang="zh-CN" sz="2400" dirty="0">
              <a:latin typeface="微软雅黑" panose="020B0503020204020204" pitchFamily="34" charset="-122"/>
              <a:ea typeface="微软雅黑" panose="020B0503020204020204" pitchFamily="34" charset="-122"/>
            </a:endParaRPr>
          </a:p>
          <a:p>
            <a:pPr>
              <a:lnSpc>
                <a:spcPct val="125000"/>
              </a:lnSpc>
              <a:spcBef>
                <a:spcPct val="0"/>
              </a:spcBef>
              <a:buFontTx/>
              <a:buNone/>
            </a:pPr>
            <a:endParaRPr lang="en-US" altLang="zh-CN" sz="2400" dirty="0">
              <a:latin typeface="微软雅黑" panose="020B0503020204020204" pitchFamily="34" charset="-122"/>
              <a:ea typeface="微软雅黑" panose="020B0503020204020204" pitchFamily="34" charset="-122"/>
            </a:endParaRPr>
          </a:p>
          <a:p>
            <a:pPr>
              <a:lnSpc>
                <a:spcPct val="125000"/>
              </a:lnSpc>
              <a:spcBef>
                <a:spcPct val="0"/>
              </a:spcBef>
              <a:buFontTx/>
              <a:buNone/>
            </a:pPr>
            <a:r>
              <a:rPr lang="en-US" altLang="zh-CN" sz="2400" dirty="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2)Conditional </a:t>
            </a:r>
            <a:r>
              <a:rPr lang="en-US" altLang="zh-CN" sz="2400" dirty="0">
                <a:latin typeface="微软雅黑" panose="020B0503020204020204" pitchFamily="34" charset="-122"/>
                <a:ea typeface="微软雅黑" panose="020B0503020204020204" pitchFamily="34" charset="-122"/>
              </a:rPr>
              <a:t>probability P </a:t>
            </a:r>
            <a:r>
              <a:rPr lang="en-US" altLang="zh-CN" sz="2400" dirty="0" smtClean="0">
                <a:latin typeface="微软雅黑" panose="020B0503020204020204" pitchFamily="34" charset="-122"/>
                <a:ea typeface="微软雅黑" panose="020B0503020204020204" pitchFamily="34" charset="-122"/>
              </a:rPr>
              <a:t>(X </a:t>
            </a:r>
            <a:r>
              <a:rPr lang="en-US" altLang="zh-CN" sz="2400" dirty="0">
                <a:latin typeface="微软雅黑" panose="020B0503020204020204" pitchFamily="34" charset="-122"/>
                <a:ea typeface="微软雅黑" panose="020B0503020204020204" pitchFamily="34" charset="-122"/>
              </a:rPr>
              <a:t>| </a:t>
            </a:r>
            <a:r>
              <a:rPr lang="el-GR" altLang="zh-CN" sz="2400" dirty="0">
                <a:latin typeface="微软雅黑" panose="020B0503020204020204" pitchFamily="34" charset="-122"/>
                <a:ea typeface="微软雅黑" panose="020B0503020204020204" pitchFamily="34" charset="-122"/>
              </a:rPr>
              <a:t>ω</a:t>
            </a:r>
            <a:r>
              <a:rPr lang="en-US" altLang="zh-CN" sz="2400" baseline="-250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 1,2, ..., N</a:t>
            </a:r>
            <a:endParaRPr lang="en-US" altLang="zh-CN" sz="2400" dirty="0">
              <a:latin typeface="微软雅黑" panose="020B0503020204020204" pitchFamily="34" charset="-122"/>
              <a:ea typeface="微软雅黑" panose="020B0503020204020204" pitchFamily="34" charset="-122"/>
            </a:endParaRPr>
          </a:p>
        </p:txBody>
      </p:sp>
      <p:sp>
        <p:nvSpPr>
          <p:cNvPr id="13"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4"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2209021" y="2687749"/>
            <a:ext cx="5986074" cy="1245309"/>
          </a:xfrm>
          <a:prstGeom prst="rect">
            <a:avLst/>
          </a:prstGeom>
        </p:spPr>
      </p:pic>
    </p:spTree>
  </p:cSld>
  <p:clrMapOvr>
    <a:masterClrMapping/>
  </p:clrMapOvr>
  <p:transition spd="slow">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组合 3"/>
          <p:cNvGrpSpPr/>
          <p:nvPr/>
        </p:nvGrpSpPr>
        <p:grpSpPr bwMode="auto">
          <a:xfrm>
            <a:off x="508000" y="335836"/>
            <a:ext cx="11383963" cy="555685"/>
            <a:chOff x="508000" y="336550"/>
            <a:chExt cx="11383963" cy="554720"/>
          </a:xfrm>
        </p:grpSpPr>
        <p:sp>
          <p:nvSpPr>
            <p:cNvPr id="57352"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7353"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9378950"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Classifier—MERR </a:t>
              </a:r>
              <a:r>
                <a:rPr lang="en-US" altLang="zh-CN" dirty="0" smtClean="0">
                  <a:latin typeface="微软雅黑" panose="020B0503020204020204" pitchFamily="34" charset="-122"/>
                  <a:ea typeface="微软雅黑" panose="020B0503020204020204" pitchFamily="34" charset="-122"/>
                </a:rPr>
                <a:t>-5</a:t>
              </a:r>
              <a:r>
                <a:rPr lang="en-US" altLang="zh-CN" dirty="0">
                  <a:latin typeface="微软雅黑" panose="020B0503020204020204" pitchFamily="34" charset="-122"/>
                  <a:ea typeface="微软雅黑" panose="020B0503020204020204" pitchFamily="34" charset="-122"/>
                </a:rPr>
                <a:t>. E</a:t>
              </a:r>
              <a:r>
                <a:rPr lang="en-US" altLang="zh-CN" dirty="0" smtClean="0">
                  <a:latin typeface="微软雅黑" panose="020B0503020204020204" pitchFamily="34" charset="-122"/>
                  <a:ea typeface="微软雅黑" panose="020B0503020204020204" pitchFamily="34" charset="-122"/>
                </a:rPr>
                <a:t>xample</a:t>
              </a:r>
              <a:endParaRPr lang="en-US" altLang="zh-CN" dirty="0">
                <a:latin typeface="微软雅黑" panose="020B0503020204020204" pitchFamily="34" charset="-122"/>
                <a:ea typeface="微软雅黑" panose="020B0503020204020204" pitchFamily="34" charset="-122"/>
              </a:endParaRPr>
            </a:p>
          </p:txBody>
        </p:sp>
      </p:grpSp>
      <p:sp>
        <p:nvSpPr>
          <p:cNvPr id="1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5"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副标题 5122"/>
          <p:cNvSpPr txBox="1">
            <a:spLocks noChangeArrowheads="1"/>
          </p:cNvSpPr>
          <p:nvPr/>
        </p:nvSpPr>
        <p:spPr>
          <a:xfrm>
            <a:off x="2792413" y="3418681"/>
            <a:ext cx="6400800" cy="1066800"/>
          </a:xfrm>
          <a:prstGeom prst="rect">
            <a:avLst/>
          </a:prstGeom>
        </p:spPr>
        <p:txBody>
          <a:bodyPr/>
          <a:lstStyle/>
          <a:p>
            <a:pPr marL="342900" indent="-342900" algn="ctr" eaLnBrk="1" hangingPunct="1">
              <a:spcBef>
                <a:spcPct val="20000"/>
              </a:spcBef>
              <a:defRPr/>
            </a:pPr>
            <a:r>
              <a:rPr lang="zh-CN" altLang="en-US" sz="6000" kern="0" dirty="0">
                <a:latin typeface="微软雅黑" panose="020B0503020204020204" pitchFamily="34" charset="-122"/>
                <a:ea typeface="微软雅黑" panose="020B0503020204020204" pitchFamily="34" charset="-122"/>
              </a:rPr>
              <a:t>狼来了</a:t>
            </a:r>
            <a:endParaRPr lang="zh-CN" altLang="en-US" sz="6000" kern="0" dirty="0">
              <a:latin typeface="微软雅黑" panose="020B0503020204020204" pitchFamily="34" charset="-122"/>
              <a:ea typeface="微软雅黑" panose="020B0503020204020204" pitchFamily="34" charset="-122"/>
            </a:endParaRPr>
          </a:p>
        </p:txBody>
      </p:sp>
      <p:pic>
        <p:nvPicPr>
          <p:cNvPr id="11" name="图片 5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0586" y="2389981"/>
            <a:ext cx="16764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副标题 5122"/>
          <p:cNvSpPr txBox="1">
            <a:spLocks noChangeArrowheads="1"/>
          </p:cNvSpPr>
          <p:nvPr/>
        </p:nvSpPr>
        <p:spPr>
          <a:xfrm>
            <a:off x="2654300" y="2313783"/>
            <a:ext cx="6400800" cy="1066800"/>
          </a:xfrm>
          <a:prstGeom prst="rect">
            <a:avLst/>
          </a:prstGeom>
        </p:spPr>
        <p:txBody>
          <a:bodyPr/>
          <a:lstStyle/>
          <a:p>
            <a:pPr marL="342900" indent="-342900" algn="ctr">
              <a:spcBef>
                <a:spcPct val="20000"/>
              </a:spcBef>
              <a:defRPr/>
            </a:pPr>
            <a:r>
              <a:rPr lang="en-US" altLang="zh-CN" sz="6000" kern="0" dirty="0" smtClean="0">
                <a:latin typeface="微软雅黑" panose="020B0503020204020204" pitchFamily="34" charset="-122"/>
                <a:ea typeface="微软雅黑" panose="020B0503020204020204" pitchFamily="34" charset="-122"/>
              </a:rPr>
              <a:t>Wolf </a:t>
            </a:r>
            <a:r>
              <a:rPr lang="en-US" altLang="zh-CN" sz="6000" kern="0" dirty="0">
                <a:latin typeface="微软雅黑" panose="020B0503020204020204" pitchFamily="34" charset="-122"/>
                <a:ea typeface="微软雅黑" panose="020B0503020204020204" pitchFamily="34" charset="-122"/>
              </a:rPr>
              <a:t>is coming</a:t>
            </a:r>
            <a:endParaRPr lang="zh-CN" altLang="en-US" sz="6000" kern="0" dirty="0">
              <a:latin typeface="微软雅黑" panose="020B0503020204020204" pitchFamily="34" charset="-122"/>
              <a:ea typeface="微软雅黑" panose="020B0503020204020204" pitchFamily="34" charset="-122"/>
            </a:endParaRPr>
          </a:p>
        </p:txBody>
      </p:sp>
    </p:spTree>
  </p:cSld>
  <p:clrMapOvr>
    <a:masterClrMapping/>
  </p:clrMapOvr>
  <p:transition spd="slow">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组合 3"/>
          <p:cNvGrpSpPr/>
          <p:nvPr/>
        </p:nvGrpSpPr>
        <p:grpSpPr bwMode="auto">
          <a:xfrm>
            <a:off x="508000" y="335836"/>
            <a:ext cx="11383963" cy="555685"/>
            <a:chOff x="508000" y="336550"/>
            <a:chExt cx="11383963" cy="554720"/>
          </a:xfrm>
        </p:grpSpPr>
        <p:sp>
          <p:nvSpPr>
            <p:cNvPr id="57352"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7353"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9378950"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Classifier—MERR -5. Example</a:t>
              </a:r>
              <a:endParaRPr lang="en-US" altLang="zh-CN" dirty="0">
                <a:latin typeface="微软雅黑" panose="020B0503020204020204" pitchFamily="34" charset="-122"/>
                <a:ea typeface="微软雅黑" panose="020B0503020204020204" pitchFamily="34" charset="-122"/>
              </a:endParaRPr>
            </a:p>
          </p:txBody>
        </p:sp>
      </p:grpSp>
      <p:sp>
        <p:nvSpPr>
          <p:cNvPr id="1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5"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6145"/>
          <p:cNvSpPr txBox="1">
            <a:spLocks noChangeArrowheads="1"/>
          </p:cNvSpPr>
          <p:nvPr/>
        </p:nvSpPr>
        <p:spPr>
          <a:xfrm>
            <a:off x="1146175" y="1362075"/>
            <a:ext cx="3995168" cy="552450"/>
          </a:xfrm>
          <a:prstGeom prst="rect">
            <a:avLst/>
          </a:prstGeom>
        </p:spPr>
        <p:txBody>
          <a:bodyPr/>
          <a:lstStyle/>
          <a:p>
            <a:pPr eaLnBrk="1" hangingPunct="1">
              <a:defRPr/>
            </a:pPr>
            <a:r>
              <a:rPr lang="zh-CN" altLang="en-US" sz="2400" kern="0" dirty="0">
                <a:latin typeface="微软雅黑" panose="020B0503020204020204" pitchFamily="34" charset="-122"/>
                <a:ea typeface="微软雅黑" panose="020B0503020204020204" pitchFamily="34" charset="-122"/>
                <a:cs typeface="+mj-cs"/>
              </a:rPr>
              <a:t>一些合理的假设：</a:t>
            </a:r>
            <a:endParaRPr lang="zh-CN" altLang="en-US" sz="2400" kern="0" dirty="0">
              <a:latin typeface="微软雅黑" panose="020B0503020204020204" pitchFamily="34" charset="-122"/>
              <a:ea typeface="微软雅黑" panose="020B0503020204020204" pitchFamily="34" charset="-122"/>
              <a:cs typeface="+mj-cs"/>
            </a:endParaRPr>
          </a:p>
        </p:txBody>
      </p:sp>
      <mc:AlternateContent xmlns:mc="http://schemas.openxmlformats.org/markup-compatibility/2006">
        <mc:Choice xmlns:a14="http://schemas.microsoft.com/office/drawing/2010/main" Requires="a14">
          <p:sp>
            <p:nvSpPr>
              <p:cNvPr id="13" name="文本占位符 6146"/>
              <p:cNvSpPr txBox="1">
                <a:spLocks noChangeArrowheads="1"/>
              </p:cNvSpPr>
              <p:nvPr/>
            </p:nvSpPr>
            <p:spPr>
              <a:xfrm>
                <a:off x="1165224" y="2165350"/>
                <a:ext cx="9177847" cy="4992688"/>
              </a:xfrm>
              <a:prstGeom prst="rect">
                <a:avLst/>
              </a:prstGeom>
            </p:spPr>
            <p:txBody>
              <a:bodyPr/>
              <a:lstStyle/>
              <a:p>
                <a:pPr marL="342900" indent="-342900" eaLnBrk="1" hangingPunct="1">
                  <a:lnSpc>
                    <a:spcPct val="150000"/>
                  </a:lnSpc>
                  <a:spcBef>
                    <a:spcPct val="20000"/>
                  </a:spcBef>
                  <a:buFontTx/>
                  <a:buChar char="•"/>
                  <a:defRPr/>
                </a:pPr>
                <a:r>
                  <a:rPr lang="zh-CN" altLang="en-US" sz="2400" kern="0" dirty="0">
                    <a:latin typeface="微软雅黑" panose="020B0503020204020204" pitchFamily="34" charset="-122"/>
                    <a:ea typeface="微软雅黑" panose="020B0503020204020204" pitchFamily="34" charset="-122"/>
                  </a:rPr>
                  <a:t>事件</a:t>
                </a:r>
                <a:r>
                  <a:rPr lang="en-US" altLang="zh-CN" sz="2400" kern="0" dirty="0">
                    <a:latin typeface="微软雅黑" panose="020B0503020204020204" pitchFamily="34" charset="-122"/>
                    <a:ea typeface="微软雅黑" panose="020B0503020204020204" pitchFamily="34" charset="-122"/>
                  </a:rPr>
                  <a:t>A</a:t>
                </a:r>
                <a:r>
                  <a:rPr lang="zh-CN" altLang="en-US" sz="2400" kern="0" dirty="0">
                    <a:latin typeface="微软雅黑" panose="020B0503020204020204" pitchFamily="34" charset="-122"/>
                    <a:ea typeface="微软雅黑" panose="020B0503020204020204" pitchFamily="34" charset="-122"/>
                  </a:rPr>
                  <a:t>表示</a:t>
                </a:r>
                <a:r>
                  <a:rPr lang="en-US" altLang="zh-CN" sz="2400" kern="0" dirty="0">
                    <a:latin typeface="微软雅黑" panose="020B0503020204020204" pitchFamily="34" charset="-122"/>
                    <a:ea typeface="微软雅黑" panose="020B0503020204020204" pitchFamily="34" charset="-122"/>
                  </a:rPr>
                  <a:t>:“</a:t>
                </a:r>
                <a:r>
                  <a:rPr lang="zh-CN" altLang="en-US" sz="2400" kern="0" dirty="0">
                    <a:latin typeface="微软雅黑" panose="020B0503020204020204" pitchFamily="34" charset="-122"/>
                    <a:ea typeface="微软雅黑" panose="020B0503020204020204" pitchFamily="34" charset="-122"/>
                  </a:rPr>
                  <a:t>小孩说谎”；</a:t>
                </a:r>
              </a:p>
              <a:p>
                <a:pPr marL="342900" indent="-342900" eaLnBrk="1" hangingPunct="1">
                  <a:lnSpc>
                    <a:spcPct val="150000"/>
                  </a:lnSpc>
                  <a:spcBef>
                    <a:spcPct val="20000"/>
                  </a:spcBef>
                  <a:buFontTx/>
                  <a:buChar char="•"/>
                  <a:defRPr/>
                </a:pPr>
                <a:r>
                  <a:rPr lang="zh-CN" altLang="en-US" sz="2400" kern="0" dirty="0">
                    <a:latin typeface="微软雅黑" panose="020B0503020204020204" pitchFamily="34" charset="-122"/>
                    <a:ea typeface="微软雅黑" panose="020B0503020204020204" pitchFamily="34" charset="-122"/>
                  </a:rPr>
                  <a:t>事件</a:t>
                </a:r>
                <a:r>
                  <a:rPr lang="en-US" altLang="zh-CN" sz="2400" kern="0" dirty="0">
                    <a:latin typeface="微软雅黑" panose="020B0503020204020204" pitchFamily="34" charset="-122"/>
                    <a:ea typeface="微软雅黑" panose="020B0503020204020204" pitchFamily="34" charset="-122"/>
                  </a:rPr>
                  <a:t>B</a:t>
                </a:r>
                <a:r>
                  <a:rPr lang="zh-CN" altLang="en-US" sz="2400" kern="0" dirty="0">
                    <a:latin typeface="微软雅黑" panose="020B0503020204020204" pitchFamily="34" charset="-122"/>
                    <a:ea typeface="微软雅黑" panose="020B0503020204020204" pitchFamily="34" charset="-122"/>
                  </a:rPr>
                  <a:t>表示</a:t>
                </a:r>
                <a:r>
                  <a:rPr lang="en-US" altLang="zh-CN" sz="2400" kern="0" dirty="0">
                    <a:latin typeface="微软雅黑" panose="020B0503020204020204" pitchFamily="34" charset="-122"/>
                    <a:ea typeface="微软雅黑" panose="020B0503020204020204" pitchFamily="34" charset="-122"/>
                  </a:rPr>
                  <a:t>:“</a:t>
                </a:r>
                <a:r>
                  <a:rPr lang="zh-CN" altLang="en-US" sz="2400" kern="0" dirty="0">
                    <a:latin typeface="微软雅黑" panose="020B0503020204020204" pitchFamily="34" charset="-122"/>
                    <a:ea typeface="微软雅黑" panose="020B0503020204020204" pitchFamily="34" charset="-122"/>
                  </a:rPr>
                  <a:t>小孩可信”。</a:t>
                </a:r>
              </a:p>
              <a:p>
                <a:pPr marL="342900" indent="-342900" eaLnBrk="1" hangingPunct="1">
                  <a:lnSpc>
                    <a:spcPct val="150000"/>
                  </a:lnSpc>
                  <a:spcBef>
                    <a:spcPct val="20000"/>
                  </a:spcBef>
                  <a:buFontTx/>
                  <a:buChar char="•"/>
                  <a:defRPr/>
                </a:pPr>
                <a:r>
                  <a:rPr lang="zh-CN" altLang="en-US" sz="2400" kern="0" dirty="0">
                    <a:latin typeface="微软雅黑" panose="020B0503020204020204" pitchFamily="34" charset="-122"/>
                    <a:ea typeface="微软雅黑" panose="020B0503020204020204" pitchFamily="34" charset="-122"/>
                  </a:rPr>
                  <a:t>村民起初对这个小孩的信任度为</a:t>
                </a:r>
                <a:r>
                  <a:rPr lang="en-US" altLang="zh-CN" sz="2400" kern="0" dirty="0">
                    <a:latin typeface="微软雅黑" panose="020B0503020204020204" pitchFamily="34" charset="-122"/>
                    <a:ea typeface="微软雅黑" panose="020B0503020204020204" pitchFamily="34" charset="-122"/>
                  </a:rPr>
                  <a:t>0.8,</a:t>
                </a:r>
                <a:r>
                  <a:rPr lang="zh-CN" altLang="en-US" sz="2400" kern="0" dirty="0">
                    <a:latin typeface="微软雅黑" panose="020B0503020204020204" pitchFamily="34" charset="-122"/>
                    <a:ea typeface="微软雅黑" panose="020B0503020204020204" pitchFamily="34" charset="-122"/>
                  </a:rPr>
                  <a:t>即 </a:t>
                </a:r>
                <a:r>
                  <a:rPr lang="en-US" altLang="zh-CN" sz="2400" kern="0" dirty="0">
                    <a:latin typeface="微软雅黑" panose="020B0503020204020204" pitchFamily="34" charset="-122"/>
                    <a:ea typeface="微软雅黑" panose="020B0503020204020204" pitchFamily="34" charset="-122"/>
                  </a:rPr>
                  <a:t>P(B)=0.8</a:t>
                </a:r>
                <a:r>
                  <a:rPr lang="zh-CN" altLang="en-US" sz="2400" kern="0" dirty="0">
                    <a:latin typeface="微软雅黑" panose="020B0503020204020204" pitchFamily="34" charset="-122"/>
                    <a:ea typeface="微软雅黑" panose="020B0503020204020204" pitchFamily="34" charset="-122"/>
                  </a:rPr>
                  <a:t>。</a:t>
                </a:r>
              </a:p>
              <a:p>
                <a:pPr marL="342900" indent="-342900" eaLnBrk="1" hangingPunct="1">
                  <a:lnSpc>
                    <a:spcPct val="150000"/>
                  </a:lnSpc>
                  <a:spcBef>
                    <a:spcPct val="20000"/>
                  </a:spcBef>
                  <a:buFontTx/>
                  <a:buChar char="•"/>
                  <a:defRPr/>
                </a:pPr>
                <a:r>
                  <a:rPr lang="zh-CN" altLang="en-US" sz="2400" kern="0" dirty="0">
                    <a:latin typeface="微软雅黑" panose="020B0503020204020204" pitchFamily="34" charset="-122"/>
                    <a:ea typeface="微软雅黑" panose="020B0503020204020204" pitchFamily="34" charset="-122"/>
                  </a:rPr>
                  <a:t>我们认为可信的孩子说谎的可能性为</a:t>
                </a:r>
                <a:r>
                  <a:rPr lang="en-US" altLang="zh-CN" sz="2400" kern="0" dirty="0">
                    <a:latin typeface="微软雅黑" panose="020B0503020204020204" pitchFamily="34" charset="-122"/>
                    <a:ea typeface="微软雅黑" panose="020B0503020204020204" pitchFamily="34" charset="-122"/>
                  </a:rPr>
                  <a:t>0.1</a:t>
                </a:r>
                <a:r>
                  <a:rPr lang="zh-CN" altLang="en-US" sz="2400" kern="0" dirty="0">
                    <a:latin typeface="微软雅黑" panose="020B0503020204020204" pitchFamily="34" charset="-122"/>
                    <a:ea typeface="微软雅黑" panose="020B0503020204020204" pitchFamily="34" charset="-122"/>
                  </a:rPr>
                  <a:t>。即 </a:t>
                </a:r>
                <a:r>
                  <a:rPr lang="en-US" altLang="zh-CN" sz="2400" kern="0" dirty="0">
                    <a:latin typeface="微软雅黑" panose="020B0503020204020204" pitchFamily="34" charset="-122"/>
                    <a:ea typeface="微软雅黑" panose="020B0503020204020204" pitchFamily="34" charset="-122"/>
                  </a:rPr>
                  <a:t>P(A|B)=0.1</a:t>
                </a:r>
                <a:r>
                  <a:rPr lang="zh-CN" altLang="en-US" sz="2400" kern="0" dirty="0">
                    <a:latin typeface="微软雅黑" panose="020B0503020204020204" pitchFamily="34" charset="-122"/>
                    <a:ea typeface="微软雅黑" panose="020B0503020204020204" pitchFamily="34" charset="-122"/>
                  </a:rPr>
                  <a:t>。</a:t>
                </a:r>
              </a:p>
              <a:p>
                <a:pPr marL="342900" indent="-342900">
                  <a:lnSpc>
                    <a:spcPct val="150000"/>
                  </a:lnSpc>
                  <a:spcBef>
                    <a:spcPct val="20000"/>
                  </a:spcBef>
                  <a:buFontTx/>
                  <a:buChar char="•"/>
                  <a:defRPr/>
                </a:pPr>
                <a:r>
                  <a:rPr lang="zh-CN" altLang="en-US" sz="2400" kern="0" dirty="0">
                    <a:latin typeface="微软雅黑" panose="020B0503020204020204" pitchFamily="34" charset="-122"/>
                    <a:ea typeface="微软雅黑" panose="020B0503020204020204" pitchFamily="34" charset="-122"/>
                  </a:rPr>
                  <a:t>不可信的孩子说谎的可能性为</a:t>
                </a:r>
                <a:r>
                  <a:rPr lang="en-US" altLang="zh-CN" sz="2400" kern="0" dirty="0">
                    <a:latin typeface="微软雅黑" panose="020B0503020204020204" pitchFamily="34" charset="-122"/>
                    <a:ea typeface="微软雅黑" panose="020B0503020204020204" pitchFamily="34" charset="-122"/>
                  </a:rPr>
                  <a:t>0.5,</a:t>
                </a:r>
                <a:r>
                  <a:rPr lang="zh-CN" altLang="en-US" sz="2400" kern="0" dirty="0">
                    <a:latin typeface="微软雅黑" panose="020B0503020204020204" pitchFamily="34" charset="-122"/>
                    <a:ea typeface="微软雅黑" panose="020B0503020204020204" pitchFamily="34" charset="-122"/>
                  </a:rPr>
                  <a:t>即 </a:t>
                </a:r>
                <a:r>
                  <a:rPr lang="en-US" altLang="zh-CN" sz="2400" kern="0" dirty="0">
                    <a:latin typeface="微软雅黑" panose="020B0503020204020204" pitchFamily="34" charset="-122"/>
                    <a:ea typeface="微软雅黑" panose="020B0503020204020204" pitchFamily="34" charset="-122"/>
                  </a:rPr>
                  <a:t>P(A|</a:t>
                </a:r>
                <a14:m>
                  <m:oMath xmlns:m="http://schemas.openxmlformats.org/officeDocument/2006/math">
                    <m:acc>
                      <m:accPr>
                        <m:chr m:val="̅"/>
                        <m:ctrlPr>
                          <a:rPr lang="zh-CN" altLang="en-US" sz="2400" i="1" kern="0" dirty="0">
                            <a:latin typeface="Cambria Math" panose="02040503050406030204" pitchFamily="18" charset="0"/>
                            <a:ea typeface="微软雅黑" panose="020B0503020204020204" pitchFamily="34" charset="-122"/>
                            <a:sym typeface="Arial" pitchFamily="34" charset="0"/>
                          </a:rPr>
                        </m:ctrlPr>
                      </m:accPr>
                      <m:e>
                        <m:r>
                          <a:rPr lang="en-US" altLang="zh-CN" sz="2400" i="1" kern="0" dirty="0">
                            <a:latin typeface="Cambria Math" panose="02040503050406030204" pitchFamily="18" charset="0"/>
                            <a:ea typeface="微软雅黑" panose="020B0503020204020204" pitchFamily="34" charset="-122"/>
                            <a:sym typeface="Arial" pitchFamily="34" charset="0"/>
                          </a:rPr>
                          <m:t>𝐵</m:t>
                        </m:r>
                      </m:e>
                    </m:acc>
                  </m:oMath>
                </a14:m>
                <a:r>
                  <a:rPr lang="en-US" altLang="zh-CN" sz="2400" kern="0" dirty="0">
                    <a:latin typeface="微软雅黑" panose="020B0503020204020204" pitchFamily="34" charset="-122"/>
                    <a:ea typeface="微软雅黑" panose="020B0503020204020204" pitchFamily="34" charset="-122"/>
                  </a:rPr>
                  <a:t>)=0.5 (</a:t>
                </a:r>
                <a:r>
                  <a:rPr lang="zh-CN" altLang="en-US" sz="2400" kern="0" dirty="0">
                    <a:latin typeface="微软雅黑" panose="020B0503020204020204" pitchFamily="34" charset="-122"/>
                    <a:ea typeface="微软雅黑" panose="020B0503020204020204" pitchFamily="34" charset="-122"/>
                  </a:rPr>
                  <a:t>用 </a:t>
                </a:r>
                <a14:m>
                  <m:oMath xmlns:m="http://schemas.openxmlformats.org/officeDocument/2006/math">
                    <m:acc>
                      <m:accPr>
                        <m:chr m:val="̅"/>
                        <m:ctrlPr>
                          <a:rPr lang="zh-CN" altLang="en-US" sz="2400" i="1" kern="0" dirty="0">
                            <a:latin typeface="Cambria Math" panose="02040503050406030204" pitchFamily="18" charset="0"/>
                            <a:ea typeface="微软雅黑" panose="020B0503020204020204" pitchFamily="34" charset="-122"/>
                            <a:sym typeface="Arial" pitchFamily="34" charset="0"/>
                          </a:rPr>
                        </m:ctrlPr>
                      </m:accPr>
                      <m:e>
                        <m:r>
                          <a:rPr lang="en-US" altLang="zh-CN" sz="2400" i="1" kern="0" dirty="0">
                            <a:latin typeface="Cambria Math" panose="02040503050406030204" pitchFamily="18" charset="0"/>
                            <a:ea typeface="微软雅黑" panose="020B0503020204020204" pitchFamily="34" charset="-122"/>
                            <a:sym typeface="Arial" pitchFamily="34" charset="0"/>
                          </a:rPr>
                          <m:t>𝐵</m:t>
                        </m:r>
                      </m:e>
                    </m:acc>
                  </m:oMath>
                </a14:m>
                <a:r>
                  <a:rPr lang="zh-CN" altLang="en-US" sz="2400" kern="0" dirty="0">
                    <a:latin typeface="微软雅黑" panose="020B0503020204020204" pitchFamily="34" charset="-122"/>
                    <a:ea typeface="微软雅黑" panose="020B0503020204020204" pitchFamily="34" charset="-122"/>
                  </a:rPr>
                  <a:t>表示</a:t>
                </a:r>
                <a:r>
                  <a:rPr lang="en-US" altLang="zh-CN" sz="2400" kern="0" dirty="0">
                    <a:latin typeface="微软雅黑" panose="020B0503020204020204" pitchFamily="34" charset="-122"/>
                    <a:ea typeface="微软雅黑" panose="020B0503020204020204" pitchFamily="34" charset="-122"/>
                  </a:rPr>
                  <a:t>B</a:t>
                </a:r>
                <a:r>
                  <a:rPr lang="zh-CN" altLang="en-US" sz="2400" kern="0" dirty="0">
                    <a:latin typeface="微软雅黑" panose="020B0503020204020204" pitchFamily="34" charset="-122"/>
                    <a:ea typeface="微软雅黑" panose="020B0503020204020204" pitchFamily="34" charset="-122"/>
                  </a:rPr>
                  <a:t>的对立事件</a:t>
                </a:r>
                <a:r>
                  <a:rPr lang="en-US" altLang="zh-CN" sz="2400" kern="0" dirty="0">
                    <a:latin typeface="微软雅黑" panose="020B0503020204020204" pitchFamily="34" charset="-122"/>
                    <a:ea typeface="微软雅黑" panose="020B0503020204020204" pitchFamily="34" charset="-122"/>
                  </a:rPr>
                  <a:t>)</a:t>
                </a:r>
                <a:r>
                  <a:rPr lang="zh-CN" altLang="en-US" sz="2400" kern="0" dirty="0">
                    <a:latin typeface="微软雅黑" panose="020B0503020204020204" pitchFamily="34" charset="-122"/>
                    <a:ea typeface="微软雅黑" panose="020B0503020204020204" pitchFamily="34" charset="-122"/>
                  </a:rPr>
                  <a:t>。</a:t>
                </a:r>
              </a:p>
            </p:txBody>
          </p:sp>
        </mc:Choice>
        <mc:Fallback>
          <p:sp>
            <p:nvSpPr>
              <p:cNvPr id="13" name="文本占位符 6146"/>
              <p:cNvSpPr txBox="1">
                <a:spLocks noRot="1" noChangeAspect="1" noMove="1" noResize="1" noEditPoints="1" noAdjustHandles="1" noChangeArrowheads="1" noChangeShapeType="1" noTextEdit="1"/>
              </p:cNvSpPr>
              <p:nvPr/>
            </p:nvSpPr>
            <p:spPr>
              <a:xfrm>
                <a:off x="1165224" y="2165350"/>
                <a:ext cx="9177847" cy="4992688"/>
              </a:xfrm>
              <a:prstGeom prst="rect">
                <a:avLst/>
              </a:prstGeom>
              <a:blipFill rotWithShape="0">
                <a:blip r:embed="rId3"/>
                <a:stretch>
                  <a:fillRect l="-1195" r="-598"/>
                </a:stretch>
              </a:blipFill>
            </p:spPr>
            <p:txBody>
              <a:bodyPr/>
              <a:lstStyle/>
              <a:p>
                <a:r>
                  <a:rPr lang="zh-CN" altLang="en-US">
                    <a:noFill/>
                  </a:rPr>
                  <a:t> </a:t>
                </a:r>
                <a:endParaRPr lang="zh-CN" altLang="en-US">
                  <a:noFill/>
                </a:endParaRPr>
              </a:p>
            </p:txBody>
          </p:sp>
        </mc:Fallback>
      </mc:AlternateContent>
    </p:spTree>
  </p:cSld>
  <p:clrMapOvr>
    <a:masterClrMapping/>
  </p:clrMapOvr>
  <p:transition spd="slow">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组合 3"/>
          <p:cNvGrpSpPr/>
          <p:nvPr/>
        </p:nvGrpSpPr>
        <p:grpSpPr bwMode="auto">
          <a:xfrm>
            <a:off x="508000" y="335836"/>
            <a:ext cx="11383963" cy="555685"/>
            <a:chOff x="508000" y="336550"/>
            <a:chExt cx="11383963" cy="554720"/>
          </a:xfrm>
        </p:grpSpPr>
        <p:sp>
          <p:nvSpPr>
            <p:cNvPr id="57352"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7353"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9378950"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Classifier—MERR -5. Example</a:t>
              </a:r>
              <a:endParaRPr lang="en-US" altLang="zh-CN" dirty="0">
                <a:latin typeface="微软雅黑" panose="020B0503020204020204" pitchFamily="34" charset="-122"/>
                <a:ea typeface="微软雅黑" panose="020B0503020204020204" pitchFamily="34" charset="-122"/>
              </a:endParaRPr>
            </a:p>
          </p:txBody>
        </p:sp>
      </p:grpSp>
      <p:sp>
        <p:nvSpPr>
          <p:cNvPr id="1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5"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7169"/>
          <p:cNvSpPr txBox="1">
            <a:spLocks noChangeArrowheads="1"/>
          </p:cNvSpPr>
          <p:nvPr/>
        </p:nvSpPr>
        <p:spPr>
          <a:xfrm>
            <a:off x="1376362" y="1120436"/>
            <a:ext cx="7888288" cy="552450"/>
          </a:xfrm>
          <a:prstGeom prst="rect">
            <a:avLst/>
          </a:prstGeom>
        </p:spPr>
        <p:txBody>
          <a:bodyPr/>
          <a:lstStyle/>
          <a:p>
            <a:pPr eaLnBrk="1" hangingPunct="1">
              <a:defRPr/>
            </a:pPr>
            <a:r>
              <a:rPr lang="zh-CN" altLang="en-US" sz="2400" kern="0" dirty="0">
                <a:latin typeface="微软雅黑" panose="020B0503020204020204" pitchFamily="34" charset="-122"/>
                <a:ea typeface="微软雅黑" panose="020B0503020204020204" pitchFamily="34" charset="-122"/>
                <a:cs typeface="+mj-cs"/>
              </a:rPr>
              <a:t>第一次说谎的后果</a:t>
            </a:r>
            <a:endParaRPr lang="zh-CN" altLang="en-US" sz="2400" kern="0" dirty="0">
              <a:latin typeface="微软雅黑" panose="020B0503020204020204" pitchFamily="34" charset="-122"/>
              <a:ea typeface="微软雅黑" panose="020B0503020204020204" pitchFamily="34" charset="-122"/>
              <a:cs typeface="+mj-cs"/>
            </a:endParaRPr>
          </a:p>
        </p:txBody>
      </p:sp>
      <mc:AlternateContent xmlns:mc="http://schemas.openxmlformats.org/markup-compatibility/2006">
        <mc:Choice xmlns:a14="http://schemas.microsoft.com/office/drawing/2010/main" Requires="a14">
          <p:sp>
            <p:nvSpPr>
              <p:cNvPr id="16" name="文本占位符 7170"/>
              <p:cNvSpPr txBox="1">
                <a:spLocks noChangeArrowheads="1"/>
              </p:cNvSpPr>
              <p:nvPr/>
            </p:nvSpPr>
            <p:spPr>
              <a:xfrm>
                <a:off x="1000125" y="1495426"/>
                <a:ext cx="10602403" cy="5341937"/>
              </a:xfrm>
              <a:prstGeom prst="rect">
                <a:avLst/>
              </a:prstGeom>
            </p:spPr>
            <p:txBody>
              <a:bodyPr/>
              <a:lstStyle/>
              <a:p>
                <a:pPr marL="342900" indent="-342900" eaLnBrk="1" hangingPunct="1">
                  <a:lnSpc>
                    <a:spcPct val="150000"/>
                  </a:lnSpc>
                  <a:spcBef>
                    <a:spcPct val="20000"/>
                  </a:spcBef>
                  <a:buFontTx/>
                  <a:buChar char="•"/>
                  <a:defRPr/>
                </a:pPr>
                <a:r>
                  <a:rPr lang="zh-CN" altLang="en-US" sz="2400" kern="0" dirty="0" smtClean="0">
                    <a:latin typeface="微软雅黑" panose="020B0503020204020204" pitchFamily="34" charset="-122"/>
                    <a:ea typeface="微软雅黑" panose="020B0503020204020204" pitchFamily="34" charset="-122"/>
                    <a:sym typeface="Arial" pitchFamily="34" charset="0"/>
                  </a:rPr>
                  <a:t>第一次村民上山打狼发现狼没有来：即小孩说了谎(A)，根据贝叶斯论，这时村民觉得小孩的可信程度变为：</a:t>
                </a:r>
                <a:endParaRPr lang="en-US" altLang="zh-CN" sz="2400" kern="0" dirty="0" smtClean="0">
                  <a:latin typeface="微软雅黑" panose="020B0503020204020204" pitchFamily="34" charset="-122"/>
                  <a:ea typeface="微软雅黑" panose="020B0503020204020204" pitchFamily="34" charset="-122"/>
                  <a:sym typeface="Arial" pitchFamily="34" charset="0"/>
                </a:endParaRPr>
              </a:p>
              <a:p>
                <a:pPr marL="342900" indent="-342900" eaLnBrk="1" hangingPunct="1">
                  <a:lnSpc>
                    <a:spcPct val="80000"/>
                  </a:lnSpc>
                  <a:spcBef>
                    <a:spcPct val="20000"/>
                  </a:spcBef>
                  <a:defRPr/>
                </a:pPr>
                <a:r>
                  <a:rPr lang="en-US" altLang="zh-CN" sz="2400" kern="0" dirty="0" smtClean="0">
                    <a:latin typeface="微软雅黑" panose="020B0503020204020204" pitchFamily="34" charset="-122"/>
                    <a:ea typeface="微软雅黑" panose="020B0503020204020204" pitchFamily="34" charset="-122"/>
                    <a:sym typeface="Arial" pitchFamily="34" charset="0"/>
                  </a:rPr>
                  <a:t>     </a:t>
                </a:r>
              </a:p>
              <a:p>
                <a:pPr marL="342900" indent="-342900" eaLnBrk="1" hangingPunct="1">
                  <a:lnSpc>
                    <a:spcPct val="80000"/>
                  </a:lnSpc>
                  <a:spcBef>
                    <a:spcPct val="20000"/>
                  </a:spcBef>
                  <a:defRPr/>
                </a:pPr>
                <a:r>
                  <a:rPr lang="en-US" altLang="zh-CN" sz="2400" kern="0" dirty="0">
                    <a:latin typeface="微软雅黑" panose="020B0503020204020204" pitchFamily="34" charset="-122"/>
                    <a:ea typeface="微软雅黑" panose="020B0503020204020204" pitchFamily="34" charset="-122"/>
                    <a:sym typeface="Arial" pitchFamily="34" charset="0"/>
                  </a:rPr>
                  <a:t>	</a:t>
                </a:r>
                <a:r>
                  <a:rPr lang="en-US" altLang="zh-CN" sz="2400" kern="0" dirty="0" smtClean="0">
                    <a:latin typeface="微软雅黑" panose="020B0503020204020204" pitchFamily="34" charset="-122"/>
                    <a:ea typeface="微软雅黑" panose="020B0503020204020204" pitchFamily="34" charset="-122"/>
                    <a:sym typeface="Arial" pitchFamily="34" charset="0"/>
                  </a:rPr>
                  <a:t>   </a:t>
                </a:r>
                <a:r>
                  <a:rPr lang="zh-CN" altLang="en-US" sz="2400" kern="0" dirty="0">
                    <a:latin typeface="微软雅黑" panose="020B0503020204020204" pitchFamily="34" charset="-122"/>
                    <a:ea typeface="微软雅黑" panose="020B0503020204020204" pitchFamily="34" charset="-122"/>
                    <a:sym typeface="Arial" pitchFamily="34" charset="0"/>
                  </a:rPr>
                  <a:t>P(B</a:t>
                </a:r>
                <a:r>
                  <a:rPr lang="en-US" altLang="zh-CN" sz="2400" kern="0" dirty="0">
                    <a:latin typeface="微软雅黑" panose="020B0503020204020204" pitchFamily="34" charset="-122"/>
                    <a:ea typeface="微软雅黑" panose="020B0503020204020204" pitchFamily="34" charset="-122"/>
                    <a:sym typeface="Arial" pitchFamily="34" charset="0"/>
                  </a:rPr>
                  <a:t>|</a:t>
                </a:r>
                <a:r>
                  <a:rPr lang="zh-CN" altLang="en-US" sz="2400" kern="0" dirty="0">
                    <a:latin typeface="微软雅黑" panose="020B0503020204020204" pitchFamily="34" charset="-122"/>
                    <a:ea typeface="微软雅黑" panose="020B0503020204020204" pitchFamily="34" charset="-122"/>
                    <a:sym typeface="Arial" pitchFamily="34" charset="0"/>
                  </a:rPr>
                  <a:t>A)=</a:t>
                </a:r>
              </a:p>
              <a:p>
                <a:pPr marL="342900" indent="-342900" eaLnBrk="1" hangingPunct="1">
                  <a:lnSpc>
                    <a:spcPct val="80000"/>
                  </a:lnSpc>
                  <a:spcBef>
                    <a:spcPct val="20000"/>
                  </a:spcBef>
                  <a:buFont typeface="Arial" pitchFamily="34" charset="0"/>
                  <a:buNone/>
                  <a:defRPr/>
                </a:pPr>
                <a:r>
                  <a:rPr lang="zh-CN" altLang="en-US" sz="2400" kern="0" dirty="0">
                    <a:latin typeface="微软雅黑" panose="020B0503020204020204" pitchFamily="34" charset="-122"/>
                    <a:ea typeface="微软雅黑" panose="020B0503020204020204" pitchFamily="34" charset="-122"/>
                    <a:sym typeface="Arial" pitchFamily="34" charset="0"/>
                  </a:rPr>
                  <a:t>                          </a:t>
                </a:r>
              </a:p>
              <a:p>
                <a:pPr marL="342900" indent="-342900" eaLnBrk="1" hangingPunct="1">
                  <a:lnSpc>
                    <a:spcPct val="80000"/>
                  </a:lnSpc>
                  <a:spcBef>
                    <a:spcPct val="20000"/>
                  </a:spcBef>
                  <a:buFont typeface="Arial" pitchFamily="34" charset="0"/>
                  <a:buNone/>
                  <a:defRPr/>
                </a:pPr>
                <a:r>
                  <a:rPr lang="zh-CN" altLang="en-US" sz="2400" kern="0" dirty="0">
                    <a:latin typeface="微软雅黑" panose="020B0503020204020204" pitchFamily="34" charset="-122"/>
                    <a:ea typeface="微软雅黑" panose="020B0503020204020204" pitchFamily="34" charset="-122"/>
                    <a:sym typeface="Arial" pitchFamily="34" charset="0"/>
                  </a:rPr>
                  <a:t>                </a:t>
                </a:r>
                <a:r>
                  <a:rPr lang="zh-CN" altLang="en-US" sz="2400" kern="0" dirty="0" smtClean="0">
                    <a:latin typeface="微软雅黑" panose="020B0503020204020204" pitchFamily="34" charset="-122"/>
                    <a:ea typeface="微软雅黑" panose="020B0503020204020204" pitchFamily="34" charset="-122"/>
                    <a:sym typeface="Arial" pitchFamily="34" charset="0"/>
                  </a:rPr>
                  <a:t>=</a:t>
                </a:r>
                <a:endParaRPr lang="zh-CN" altLang="en-US" sz="2400" kern="0" dirty="0">
                  <a:latin typeface="微软雅黑" panose="020B0503020204020204" pitchFamily="34" charset="-122"/>
                  <a:ea typeface="微软雅黑" panose="020B0503020204020204" pitchFamily="34" charset="-122"/>
                  <a:sym typeface="Arial" pitchFamily="34" charset="0"/>
                </a:endParaRPr>
              </a:p>
              <a:p>
                <a:pPr marL="342900" indent="-342900" eaLnBrk="1" hangingPunct="1">
                  <a:lnSpc>
                    <a:spcPct val="80000"/>
                  </a:lnSpc>
                  <a:spcBef>
                    <a:spcPct val="20000"/>
                  </a:spcBef>
                  <a:buFont typeface="Arial" pitchFamily="34" charset="0"/>
                  <a:buNone/>
                  <a:defRPr/>
                </a:pPr>
                <a:r>
                  <a:rPr lang="zh-CN" altLang="en-US" sz="2400" kern="0" dirty="0">
                    <a:latin typeface="微软雅黑" panose="020B0503020204020204" pitchFamily="34" charset="-122"/>
                    <a:ea typeface="微软雅黑" panose="020B0503020204020204" pitchFamily="34" charset="-122"/>
                    <a:sym typeface="Arial" pitchFamily="34" charset="0"/>
                  </a:rPr>
                  <a:t>           </a:t>
                </a:r>
              </a:p>
              <a:p>
                <a:pPr marL="342900" indent="-342900" eaLnBrk="1" hangingPunct="1">
                  <a:spcBef>
                    <a:spcPct val="20000"/>
                  </a:spcBef>
                  <a:buFont typeface="Arial" pitchFamily="34" charset="0"/>
                  <a:buNone/>
                  <a:defRPr/>
                </a:pPr>
                <a:r>
                  <a:rPr lang="zh-CN" altLang="en-US" sz="2400" kern="0" dirty="0">
                    <a:latin typeface="微软雅黑" panose="020B0503020204020204" pitchFamily="34" charset="-122"/>
                    <a:ea typeface="微软雅黑" panose="020B0503020204020204" pitchFamily="34" charset="-122"/>
                    <a:sym typeface="Arial" pitchFamily="34" charset="0"/>
                  </a:rPr>
                  <a:t>               </a:t>
                </a:r>
                <a:r>
                  <a:rPr lang="zh-CN" altLang="en-US" sz="2400" kern="0" dirty="0" smtClean="0">
                    <a:latin typeface="微软雅黑" panose="020B0503020204020204" pitchFamily="34" charset="-122"/>
                    <a:ea typeface="微软雅黑" panose="020B0503020204020204" pitchFamily="34" charset="-122"/>
                    <a:sym typeface="Arial" pitchFamily="34" charset="0"/>
                  </a:rPr>
                  <a:t> =  </a:t>
                </a:r>
                <a:r>
                  <a:rPr lang="zh-CN" altLang="en-US" sz="2400" kern="0" dirty="0">
                    <a:latin typeface="微软雅黑" panose="020B0503020204020204" pitchFamily="34" charset="-122"/>
                    <a:ea typeface="微软雅黑" panose="020B0503020204020204" pitchFamily="34" charset="-122"/>
                    <a:sym typeface="Arial" pitchFamily="34" charset="0"/>
                  </a:rPr>
                  <a:t>0.444</a:t>
                </a:r>
              </a:p>
              <a:p>
                <a:pPr marL="342900" indent="-342900" eaLnBrk="1" hangingPunct="1">
                  <a:lnSpc>
                    <a:spcPct val="150000"/>
                  </a:lnSpc>
                  <a:spcBef>
                    <a:spcPct val="20000"/>
                  </a:spcBef>
                  <a:buFontTx/>
                  <a:buChar char="•"/>
                  <a:defRPr/>
                </a:pPr>
                <a:r>
                  <a:rPr lang="zh-CN" altLang="en-US" sz="2400" kern="0" dirty="0">
                    <a:latin typeface="微软雅黑" panose="020B0503020204020204" pitchFamily="34" charset="-122"/>
                    <a:ea typeface="微软雅黑" panose="020B0503020204020204" pitchFamily="34" charset="-122"/>
                    <a:sym typeface="Arial" pitchFamily="34" charset="0"/>
                  </a:rPr>
                  <a:t>这表明村民上了一次当以后对小孩的信任程度由原来的0.8降到0.444了，即</a:t>
                </a:r>
              </a:p>
              <a:p>
                <a:pPr marL="342900" indent="-342900" eaLnBrk="1" hangingPunct="1">
                  <a:spcBef>
                    <a:spcPct val="20000"/>
                  </a:spcBef>
                  <a:buFont typeface="Arial" pitchFamily="34" charset="0"/>
                  <a:buNone/>
                  <a:defRPr/>
                </a:pPr>
                <a:r>
                  <a:rPr lang="zh-CN" altLang="en-US" sz="2400" kern="0" dirty="0">
                    <a:latin typeface="微软雅黑" panose="020B0503020204020204" pitchFamily="34" charset="-122"/>
                    <a:ea typeface="微软雅黑" panose="020B0503020204020204" pitchFamily="34" charset="-122"/>
                    <a:sym typeface="Arial" pitchFamily="34" charset="0"/>
                  </a:rPr>
                  <a:t>              P(B)=0.444, P</a:t>
                </a:r>
                <a:r>
                  <a:rPr lang="zh-CN" altLang="en-US" sz="2400" kern="0" dirty="0" smtClean="0">
                    <a:latin typeface="微软雅黑" panose="020B0503020204020204" pitchFamily="34" charset="-122"/>
                    <a:ea typeface="微软雅黑" panose="020B0503020204020204" pitchFamily="34" charset="-122"/>
                    <a:sym typeface="Arial" pitchFamily="34" charset="0"/>
                  </a:rPr>
                  <a:t>(</a:t>
                </a:r>
                <a14:m>
                  <m:oMath xmlns:m="http://schemas.openxmlformats.org/officeDocument/2006/math">
                    <m:acc>
                      <m:accPr>
                        <m:chr m:val="̅"/>
                        <m:ctrlPr>
                          <a:rPr lang="zh-CN" altLang="en-US" sz="2400" i="1" kern="0" dirty="0" smtClean="0">
                            <a:latin typeface="Cambria Math" panose="02040503050406030204" pitchFamily="18" charset="0"/>
                            <a:ea typeface="微软雅黑" panose="020B0503020204020204" pitchFamily="34" charset="-122"/>
                            <a:sym typeface="Arial" pitchFamily="34" charset="0"/>
                          </a:rPr>
                        </m:ctrlPr>
                      </m:accPr>
                      <m:e>
                        <m:r>
                          <a:rPr lang="en-US" altLang="zh-CN" sz="2400" b="0" i="1" kern="0" dirty="0" smtClean="0">
                            <a:latin typeface="Cambria Math" panose="02040503050406030204" pitchFamily="18" charset="0"/>
                            <a:ea typeface="微软雅黑" panose="020B0503020204020204" pitchFamily="34" charset="-122"/>
                            <a:sym typeface="Arial" pitchFamily="34" charset="0"/>
                          </a:rPr>
                          <m:t>𝐵</m:t>
                        </m:r>
                      </m:e>
                    </m:acc>
                  </m:oMath>
                </a14:m>
                <a:r>
                  <a:rPr lang="zh-CN" altLang="en-US" sz="2400" kern="0" dirty="0">
                    <a:latin typeface="微软雅黑" panose="020B0503020204020204" pitchFamily="34" charset="-122"/>
                    <a:ea typeface="微软雅黑" panose="020B0503020204020204" pitchFamily="34" charset="-122"/>
                    <a:sym typeface="Arial" pitchFamily="34" charset="0"/>
                  </a:rPr>
                  <a:t>)=1- P(B)=0.556.</a:t>
                </a:r>
              </a:p>
            </p:txBody>
          </p:sp>
        </mc:Choice>
        <mc:Fallback>
          <p:sp>
            <p:nvSpPr>
              <p:cNvPr id="16" name="文本占位符 7170"/>
              <p:cNvSpPr txBox="1">
                <a:spLocks noRot="1" noChangeAspect="1" noMove="1" noResize="1" noEditPoints="1" noAdjustHandles="1" noChangeArrowheads="1" noChangeShapeType="1" noTextEdit="1"/>
              </p:cNvSpPr>
              <p:nvPr/>
            </p:nvSpPr>
            <p:spPr>
              <a:xfrm>
                <a:off x="1000125" y="1495426"/>
                <a:ext cx="10602403" cy="5341937"/>
              </a:xfrm>
              <a:prstGeom prst="rect">
                <a:avLst/>
              </a:prstGeom>
              <a:blipFill rotWithShape="0">
                <a:blip r:embed="rId3"/>
                <a:stretch>
                  <a:fillRect l="-1035" r="-633"/>
                </a:stretch>
              </a:blipFill>
            </p:spPr>
            <p:txBody>
              <a:bodyPr/>
              <a:lstStyle/>
              <a:p>
                <a:r>
                  <a:rPr lang="zh-CN" altLang="en-US">
                    <a:noFill/>
                  </a:rPr>
                  <a:t> </a:t>
                </a:r>
                <a:endParaRPr lang="zh-CN" altLang="en-US">
                  <a:noFill/>
                </a:endParaRPr>
              </a:p>
            </p:txBody>
          </p:sp>
        </mc:Fallback>
      </mc:AlternateContent>
      <p:grpSp>
        <p:nvGrpSpPr>
          <p:cNvPr id="2" name="组合 1"/>
          <p:cNvGrpSpPr/>
          <p:nvPr/>
        </p:nvGrpSpPr>
        <p:grpSpPr>
          <a:xfrm>
            <a:off x="3027448" y="2720944"/>
            <a:ext cx="4586115" cy="1765044"/>
            <a:chOff x="3020682" y="2701864"/>
            <a:chExt cx="3264838" cy="1765044"/>
          </a:xfrm>
        </p:grpSpPr>
        <p:sp>
          <p:nvSpPr>
            <p:cNvPr id="17" name="直接连接符 7171"/>
            <p:cNvSpPr>
              <a:spLocks noChangeShapeType="1"/>
            </p:cNvSpPr>
            <p:nvPr/>
          </p:nvSpPr>
          <p:spPr bwMode="auto">
            <a:xfrm>
              <a:off x="3020682" y="3141198"/>
              <a:ext cx="284110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18" name="直接连接符 7172"/>
            <p:cNvSpPr>
              <a:spLocks noChangeShapeType="1"/>
            </p:cNvSpPr>
            <p:nvPr/>
          </p:nvSpPr>
          <p:spPr bwMode="auto">
            <a:xfrm>
              <a:off x="3210214" y="3926885"/>
              <a:ext cx="2208820" cy="2153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19" name="TextBox 6"/>
            <p:cNvSpPr txBox="1"/>
            <p:nvPr/>
          </p:nvSpPr>
          <p:spPr>
            <a:xfrm>
              <a:off x="3756739" y="2701864"/>
              <a:ext cx="2025816" cy="461665"/>
            </a:xfrm>
            <a:prstGeom prst="rect">
              <a:avLst/>
            </a:prstGeom>
            <a:noFill/>
          </p:spPr>
          <p:txBody>
            <a:bodyPr wrap="square">
              <a:spAutoFit/>
            </a:bodyPr>
            <a:lstStyle/>
            <a:p>
              <a:pPr eaLnBrk="1" hangingPunct="1">
                <a:defRPr/>
              </a:pP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[P(A</a:t>
              </a:r>
              <a:r>
                <a:rPr lang="en-US" altLang="zh-CN" sz="2400" kern="0" dirty="0">
                  <a:latin typeface="微软雅黑" panose="020B0503020204020204" pitchFamily="34" charset="-122"/>
                  <a:ea typeface="微软雅黑" panose="020B0503020204020204" pitchFamily="34" charset="-122"/>
                  <a:sym typeface="Arial" panose="020B0604020202020204" pitchFamily="34" charset="0"/>
                </a:rPr>
                <a:t>|</a:t>
              </a: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B)*P(B)]</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0" name="TextBox 7"/>
                <p:cNvSpPr txBox="1"/>
                <p:nvPr/>
              </p:nvSpPr>
              <p:spPr>
                <a:xfrm>
                  <a:off x="3020682" y="3141198"/>
                  <a:ext cx="3264838" cy="461665"/>
                </a:xfrm>
                <a:prstGeom prst="rect">
                  <a:avLst/>
                </a:prstGeom>
                <a:noFill/>
              </p:spPr>
              <p:txBody>
                <a:bodyPr wrap="square">
                  <a:spAutoFit/>
                </a:bodyPr>
                <a:lstStyle/>
                <a:p>
                  <a:pPr>
                    <a:defRPr/>
                  </a:pPr>
                  <a:r>
                    <a:rPr lang="zh-CN" altLang="en-US" sz="2400" kern="0" dirty="0">
                      <a:latin typeface="微软雅黑" panose="020B0503020204020204" pitchFamily="34" charset="-122"/>
                      <a:ea typeface="微软雅黑" panose="020B0503020204020204" pitchFamily="34" charset="-122"/>
                      <a:sym typeface="Arial" pitchFamily="34" charset="0"/>
                    </a:rPr>
                    <a:t>[P(A</a:t>
                  </a:r>
                  <a:r>
                    <a:rPr lang="en-US" altLang="zh-CN" sz="2400" kern="0" dirty="0">
                      <a:latin typeface="微软雅黑" panose="020B0503020204020204" pitchFamily="34" charset="-122"/>
                      <a:ea typeface="微软雅黑" panose="020B0503020204020204" pitchFamily="34" charset="-122"/>
                      <a:sym typeface="Arial" pitchFamily="34" charset="0"/>
                    </a:rPr>
                    <a:t>|</a:t>
                  </a:r>
                  <a:r>
                    <a:rPr lang="zh-CN" altLang="en-US" sz="2400" kern="0" dirty="0">
                      <a:latin typeface="微软雅黑" panose="020B0503020204020204" pitchFamily="34" charset="-122"/>
                      <a:ea typeface="微软雅黑" panose="020B0503020204020204" pitchFamily="34" charset="-122"/>
                      <a:sym typeface="Arial" pitchFamily="34" charset="0"/>
                    </a:rPr>
                    <a:t>B)*P(B)+P(A</a:t>
                  </a:r>
                  <a:r>
                    <a:rPr lang="en-US" altLang="zh-CN" sz="2400" kern="0" dirty="0">
                      <a:latin typeface="微软雅黑" panose="020B0503020204020204" pitchFamily="34" charset="-122"/>
                      <a:ea typeface="微软雅黑" panose="020B0503020204020204" pitchFamily="34" charset="-122"/>
                      <a:sym typeface="Arial" pitchFamily="34" charset="0"/>
                    </a:rPr>
                    <a:t>|</a:t>
                  </a:r>
                  <a:r>
                    <a:rPr lang="zh-CN" altLang="en-US" sz="2400" kern="0" dirty="0">
                      <a:ea typeface="微软雅黑" panose="020B0503020204020204" pitchFamily="34" charset="-122"/>
                      <a:sym typeface="Arial" pitchFamily="34" charset="0"/>
                    </a:rPr>
                    <a:t> </a:t>
                  </a:r>
                  <a14:m>
                    <m:oMath xmlns:m="http://schemas.openxmlformats.org/officeDocument/2006/math">
                      <m:acc>
                        <m:accPr>
                          <m:chr m:val="̅"/>
                          <m:ctrlPr>
                            <a:rPr lang="zh-CN" altLang="en-US" sz="2400" i="1" kern="0" dirty="0">
                              <a:latin typeface="Cambria Math" panose="02040503050406030204" pitchFamily="18" charset="0"/>
                              <a:ea typeface="微软雅黑" panose="020B0503020204020204" pitchFamily="34" charset="-122"/>
                              <a:sym typeface="Arial" pitchFamily="34" charset="0"/>
                            </a:rPr>
                          </m:ctrlPr>
                        </m:accPr>
                        <m:e>
                          <m:r>
                            <a:rPr lang="en-US" altLang="zh-CN" sz="2400" i="1" kern="0" dirty="0">
                              <a:latin typeface="Cambria Math" panose="02040503050406030204" pitchFamily="18" charset="0"/>
                              <a:ea typeface="微软雅黑" panose="020B0503020204020204" pitchFamily="34" charset="-122"/>
                              <a:sym typeface="Arial" pitchFamily="34" charset="0"/>
                            </a:rPr>
                            <m:t>𝐵</m:t>
                          </m:r>
                        </m:e>
                      </m:acc>
                    </m:oMath>
                  </a14:m>
                  <a:r>
                    <a:rPr lang="zh-CN" altLang="en-US" sz="2400" kern="0" dirty="0">
                      <a:latin typeface="微软雅黑" panose="020B0503020204020204" pitchFamily="34" charset="-122"/>
                      <a:ea typeface="微软雅黑" panose="020B0503020204020204" pitchFamily="34" charset="-122"/>
                      <a:sym typeface="Arial" pitchFamily="34" charset="0"/>
                    </a:rPr>
                    <a:t>)*P(</a:t>
                  </a:r>
                  <a14:m>
                    <m:oMath xmlns:m="http://schemas.openxmlformats.org/officeDocument/2006/math">
                      <m:acc>
                        <m:accPr>
                          <m:chr m:val="̅"/>
                          <m:ctrlPr>
                            <a:rPr lang="zh-CN" altLang="en-US" sz="2400" i="1" kern="0" dirty="0">
                              <a:latin typeface="Cambria Math" panose="02040503050406030204" pitchFamily="18" charset="0"/>
                              <a:ea typeface="微软雅黑" panose="020B0503020204020204" pitchFamily="34" charset="-122"/>
                              <a:sym typeface="Arial" pitchFamily="34" charset="0"/>
                            </a:rPr>
                          </m:ctrlPr>
                        </m:accPr>
                        <m:e>
                          <m:r>
                            <a:rPr lang="en-US" altLang="zh-CN" sz="2400" i="1" kern="0" dirty="0">
                              <a:latin typeface="Cambria Math" panose="02040503050406030204" pitchFamily="18" charset="0"/>
                              <a:ea typeface="微软雅黑" panose="020B0503020204020204" pitchFamily="34" charset="-122"/>
                              <a:sym typeface="Arial" pitchFamily="34" charset="0"/>
                            </a:rPr>
                            <m:t>𝐵</m:t>
                          </m:r>
                        </m:e>
                      </m:acc>
                    </m:oMath>
                  </a14:m>
                  <a:r>
                    <a:rPr lang="zh-CN" altLang="en-US" sz="2400" kern="0" dirty="0">
                      <a:latin typeface="微软雅黑" panose="020B0503020204020204" pitchFamily="34" charset="-122"/>
                      <a:ea typeface="微软雅黑" panose="020B0503020204020204" pitchFamily="34" charset="-122"/>
                      <a:sym typeface="Arial" pitchFamily="34" charset="0"/>
                    </a:rPr>
                    <a:t>)]</a:t>
                  </a:r>
                  <a:endParaRPr lang="zh-CN" altLang="en-US" sz="2400" dirty="0">
                    <a:latin typeface="微软雅黑" panose="020B0503020204020204" pitchFamily="34" charset="-122"/>
                    <a:ea typeface="微软雅黑" panose="020B0503020204020204" pitchFamily="34" charset="-122"/>
                  </a:endParaRPr>
                </a:p>
              </p:txBody>
            </p:sp>
          </mc:Choice>
          <mc:Fallback>
            <p:sp>
              <p:nvSpPr>
                <p:cNvPr id="20" name="TextBox 7"/>
                <p:cNvSpPr txBox="1">
                  <a:spLocks noRot="1" noChangeAspect="1" noMove="1" noResize="1" noEditPoints="1" noAdjustHandles="1" noChangeArrowheads="1" noChangeShapeType="1" noTextEdit="1"/>
                </p:cNvSpPr>
                <p:nvPr/>
              </p:nvSpPr>
              <p:spPr>
                <a:xfrm>
                  <a:off x="3020682" y="3141198"/>
                  <a:ext cx="3264838" cy="461665"/>
                </a:xfrm>
                <a:prstGeom prst="rect">
                  <a:avLst/>
                </a:prstGeom>
                <a:blipFill rotWithShape="0">
                  <a:blip r:embed="rId4"/>
                  <a:stretch>
                    <a:fillRect l="-2128" t="-11842" b="-27632"/>
                  </a:stretch>
                </a:blipFill>
              </p:spPr>
              <p:txBody>
                <a:bodyPr/>
                <a:lstStyle/>
                <a:p>
                  <a:r>
                    <a:rPr lang="zh-CN" altLang="en-US">
                      <a:noFill/>
                    </a:rPr>
                    <a:t> </a:t>
                  </a:r>
                  <a:endParaRPr lang="zh-CN" altLang="en-US">
                    <a:noFill/>
                  </a:endParaRPr>
                </a:p>
              </p:txBody>
            </p:sp>
          </mc:Fallback>
        </mc:AlternateContent>
        <p:sp>
          <p:nvSpPr>
            <p:cNvPr id="21" name="TextBox 8"/>
            <p:cNvSpPr txBox="1"/>
            <p:nvPr/>
          </p:nvSpPr>
          <p:spPr>
            <a:xfrm>
              <a:off x="3756739" y="3477800"/>
              <a:ext cx="2025816" cy="461665"/>
            </a:xfrm>
            <a:prstGeom prst="rect">
              <a:avLst/>
            </a:prstGeom>
            <a:noFill/>
          </p:spPr>
          <p:txBody>
            <a:bodyPr wrap="square">
              <a:spAutoFit/>
            </a:bodyPr>
            <a:lstStyle/>
            <a:p>
              <a:pPr eaLnBrk="1" hangingPunct="1">
                <a:defRPr/>
              </a:pP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(0.1*0.8)</a:t>
              </a:r>
              <a:endParaRPr lang="zh-CN" altLang="en-US" sz="2400" dirty="0">
                <a:latin typeface="微软雅黑" panose="020B0503020204020204" pitchFamily="34" charset="-122"/>
                <a:ea typeface="微软雅黑" panose="020B0503020204020204" pitchFamily="34" charset="-122"/>
              </a:endParaRPr>
            </a:p>
          </p:txBody>
        </p:sp>
        <p:sp>
          <p:nvSpPr>
            <p:cNvPr id="22" name="TextBox 9"/>
            <p:cNvSpPr txBox="1"/>
            <p:nvPr/>
          </p:nvSpPr>
          <p:spPr>
            <a:xfrm>
              <a:off x="3249282" y="4005243"/>
              <a:ext cx="2612503" cy="461665"/>
            </a:xfrm>
            <a:prstGeom prst="rect">
              <a:avLst/>
            </a:prstGeom>
            <a:noFill/>
          </p:spPr>
          <p:txBody>
            <a:bodyPr wrap="square">
              <a:spAutoFit/>
            </a:bodyPr>
            <a:lstStyle/>
            <a:p>
              <a:pPr eaLnBrk="1" hangingPunct="1">
                <a:defRPr/>
              </a:pP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[0.1*0.8+0.5*(1-0.8)]</a:t>
              </a:r>
              <a:endParaRPr lang="zh-CN" altLang="en-US" sz="2400" dirty="0">
                <a:latin typeface="微软雅黑" panose="020B0503020204020204" pitchFamily="34" charset="-122"/>
                <a:ea typeface="微软雅黑" panose="020B0503020204020204" pitchFamily="34" charset="-122"/>
              </a:endParaRPr>
            </a:p>
          </p:txBody>
        </p:sp>
      </p:grpSp>
    </p:spTree>
  </p:cSld>
  <p:clrMapOvr>
    <a:masterClrMapping/>
  </p:clrMapOvr>
  <p:transition spd="slow">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3"/>
          <p:cNvGrpSpPr/>
          <p:nvPr/>
        </p:nvGrpSpPr>
        <p:grpSpPr bwMode="auto">
          <a:xfrm>
            <a:off x="508000" y="336550"/>
            <a:ext cx="11383963" cy="556240"/>
            <a:chOff x="508000" y="336550"/>
            <a:chExt cx="11383963" cy="556240"/>
          </a:xfrm>
        </p:grpSpPr>
        <p:sp>
          <p:nvSpPr>
            <p:cNvPr id="10474"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0475"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5188"/>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477" name="文本框 29"/>
            <p:cNvSpPr txBox="1">
              <a:spLocks noChangeArrowheads="1"/>
            </p:cNvSpPr>
            <p:nvPr/>
          </p:nvSpPr>
          <p:spPr bwMode="auto">
            <a:xfrm>
              <a:off x="1164697" y="369570"/>
              <a:ext cx="68950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dirty="0" smtClean="0">
                  <a:latin typeface="微软雅黑" panose="020B0503020204020204" pitchFamily="34" charset="-122"/>
                  <a:ea typeface="微软雅黑" panose="020B0503020204020204" pitchFamily="34" charset="-122"/>
                </a:rPr>
                <a:t>An Example of Classification</a:t>
              </a:r>
              <a:endParaRPr lang="en-US" altLang="zh-CN" dirty="0">
                <a:latin typeface="微软雅黑" panose="020B0503020204020204" pitchFamily="34" charset="-122"/>
                <a:ea typeface="微软雅黑" panose="020B0503020204020204" pitchFamily="34" charset="-122"/>
              </a:endParaRPr>
            </a:p>
          </p:txBody>
        </p:sp>
      </p:grpSp>
      <p:pic>
        <p:nvPicPr>
          <p:cNvPr id="10243"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4"/>
          <p:cNvGraphicFramePr>
            <a:graphicFrameLocks noGrp="1"/>
          </p:cNvGraphicFramePr>
          <p:nvPr/>
        </p:nvGraphicFramePr>
        <p:xfrm>
          <a:off x="1165225" y="1309688"/>
          <a:ext cx="5087938" cy="4967276"/>
        </p:xfrm>
        <a:graphic>
          <a:graphicData uri="http://schemas.openxmlformats.org/drawingml/2006/table">
            <a:tbl>
              <a:tblPr>
                <a:tableStyleId>{5C22544A-7EE6-4342-B048-85BDC9FD1C3A}</a:tableStyleId>
              </a:tblPr>
              <a:tblGrid>
                <a:gridCol w="573289"/>
                <a:gridCol w="913015"/>
                <a:gridCol w="966098"/>
                <a:gridCol w="976715"/>
                <a:gridCol w="934248"/>
                <a:gridCol w="724573"/>
              </a:tblGrid>
              <a:tr h="208736">
                <a:tc>
                  <a:txBody>
                    <a:bodyPr/>
                    <a:lstStyle/>
                    <a:p>
                      <a:pPr algn="ctr" fontAlgn="ctr"/>
                      <a:r>
                        <a:rPr lang="en-US" sz="1200" u="none" strike="noStrike" dirty="0">
                          <a:effectLst/>
                        </a:rPr>
                        <a:t>NO.</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1200" u="none" strike="noStrike" dirty="0">
                          <a:effectLst/>
                        </a:rPr>
                        <a:t>sepal length</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1200" u="none" strike="noStrike" dirty="0">
                          <a:effectLst/>
                        </a:rPr>
                        <a:t>sepal width</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1200" u="none" strike="noStrike" dirty="0">
                          <a:effectLst/>
                        </a:rPr>
                        <a:t>petal length</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1200" u="none" strike="noStrike" dirty="0">
                          <a:effectLst/>
                        </a:rPr>
                        <a:t>petal width</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1200" u="none" strike="noStrike" dirty="0">
                          <a:effectLst/>
                        </a:rPr>
                        <a:t>Species</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dirty="0">
                          <a:effectLst/>
                        </a:rPr>
                        <a:t>5.1</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dirty="0">
                          <a:effectLst/>
                        </a:rPr>
                        <a:t>3.5</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dirty="0">
                          <a:effectLst/>
                        </a:rPr>
                        <a:t>0.2</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dirty="0" err="1">
                          <a:effectLst/>
                        </a:rPr>
                        <a:t>Setosa</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4.9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dirty="0">
                          <a:effectLst/>
                        </a:rPr>
                        <a:t>3</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dirty="0">
                          <a:effectLst/>
                        </a:rPr>
                        <a:t>1.4</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dirty="0">
                          <a:effectLst/>
                        </a:rPr>
                        <a:t>0.2</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Setosa</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4.7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3.2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dirty="0">
                          <a:effectLst/>
                        </a:rPr>
                        <a:t>0.2</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Setosa</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4.6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3.1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0.2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dirty="0" err="1">
                          <a:effectLst/>
                        </a:rPr>
                        <a:t>Setosa</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3.6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0.2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Setosa</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5.4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3.9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0.4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Setosa</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4.6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3.4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0.3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Setosa</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8</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3.4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0.2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Setosa</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4.4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2.9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0.2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Setosa</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dirty="0">
                          <a:effectLst/>
                        </a:rPr>
                        <a:t>1.6</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0.2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Setosa</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11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6.4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dirty="0">
                          <a:effectLst/>
                        </a:rPr>
                        <a:t>3.2</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4.5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dirty="0" err="1">
                          <a:effectLst/>
                        </a:rPr>
                        <a:t>Versicolour</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12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6.9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3.1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4.9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dirty="0" err="1">
                          <a:effectLst/>
                        </a:rPr>
                        <a:t>Versicolour</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13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2.3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Versicolour</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14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6.5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2.8</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4.6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dirty="0">
                          <a:effectLst/>
                        </a:rPr>
                        <a:t>1.5</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Versicolour</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15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5.7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2.8</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4.5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Versicolour</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16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6.3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3.3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4.7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Versicolour</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17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4.9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2.4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3.3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Versicolour</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18</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6.6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2.9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4.6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Versicolour</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19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dirty="0">
                          <a:effectLst/>
                        </a:rPr>
                        <a:t>5.2</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2.7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3.9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Versicolour</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dirty="0">
                          <a:effectLst/>
                        </a:rPr>
                        <a:t>20</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3.5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dirty="0" err="1">
                          <a:effectLst/>
                        </a:rPr>
                        <a:t>Versicolour</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21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6.8</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dirty="0">
                          <a:effectLst/>
                        </a:rPr>
                        <a:t>2.1</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Virginica</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22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5.7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2.5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Virginica</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23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5.8</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2.8</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5.1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2.4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dirty="0" err="1">
                          <a:effectLst/>
                        </a:rPr>
                        <a:t>Virginica</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24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6.4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3.2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5.3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2.3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Virginica</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25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6.5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5.5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1.8</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dirty="0" err="1">
                          <a:effectLst/>
                        </a:rPr>
                        <a:t>Virginica</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26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7.7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3.8</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6.7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2.2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dirty="0" err="1">
                          <a:effectLst/>
                        </a:rPr>
                        <a:t>Virginica</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27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7.7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2.6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6.9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2.3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Virginica</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28</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2.2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Virginica</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a:effectLst/>
                        </a:rPr>
                        <a:t>29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6.5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3.2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5.1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a:effectLst/>
                        </a:rPr>
                        <a:t>Virginica</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r>
              <a:tr h="158618">
                <a:tc>
                  <a:txBody>
                    <a:bodyPr/>
                    <a:lstStyle/>
                    <a:p>
                      <a:pPr algn="ctr" fontAlgn="ctr"/>
                      <a:r>
                        <a:rPr lang="en-US" altLang="zh-CN" sz="900" u="none" strike="noStrike" dirty="0">
                          <a:effectLst/>
                        </a:rPr>
                        <a:t>30</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6.4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2.7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5.3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altLang="zh-CN" sz="900" u="none" strike="noStrike">
                          <a:effectLst/>
                        </a:rPr>
                        <a:t>1.9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7" marB="0" anchor="ctr"/>
                </a:tc>
                <a:tc>
                  <a:txBody>
                    <a:bodyPr/>
                    <a:lstStyle/>
                    <a:p>
                      <a:pPr algn="ctr" fontAlgn="ctr"/>
                      <a:r>
                        <a:rPr lang="en-US" sz="900" u="none" strike="noStrike" dirty="0" err="1">
                          <a:effectLst/>
                        </a:rPr>
                        <a:t>Virginica</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7" marB="0" anchor="ctr"/>
                </a:tc>
              </a:tr>
            </a:tbl>
          </a:graphicData>
        </a:graphic>
      </p:graphicFrame>
      <p:pic>
        <p:nvPicPr>
          <p:cNvPr id="10470"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51713" y="1412875"/>
            <a:ext cx="1743075"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71" name="图片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72625" y="1341438"/>
            <a:ext cx="1824038" cy="241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72" name="图片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59738" y="3911600"/>
            <a:ext cx="2574925"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73"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ransition spd="slow">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组合 3"/>
          <p:cNvGrpSpPr/>
          <p:nvPr/>
        </p:nvGrpSpPr>
        <p:grpSpPr bwMode="auto">
          <a:xfrm>
            <a:off x="508000" y="335836"/>
            <a:ext cx="11383963" cy="555685"/>
            <a:chOff x="508000" y="336550"/>
            <a:chExt cx="11383963" cy="554720"/>
          </a:xfrm>
        </p:grpSpPr>
        <p:sp>
          <p:nvSpPr>
            <p:cNvPr id="57352"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7353"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9378950"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Classifier—MERR -5. Example</a:t>
              </a:r>
              <a:endParaRPr lang="en-US" altLang="zh-CN" dirty="0">
                <a:latin typeface="微软雅黑" panose="020B0503020204020204" pitchFamily="34" charset="-122"/>
                <a:ea typeface="微软雅黑" panose="020B0503020204020204" pitchFamily="34" charset="-122"/>
              </a:endParaRPr>
            </a:p>
          </p:txBody>
        </p:sp>
      </p:grpSp>
      <p:sp>
        <p:nvSpPr>
          <p:cNvPr id="1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5"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标题 8193"/>
          <p:cNvSpPr txBox="1">
            <a:spLocks noChangeArrowheads="1"/>
          </p:cNvSpPr>
          <p:nvPr/>
        </p:nvSpPr>
        <p:spPr>
          <a:xfrm>
            <a:off x="1611313" y="970896"/>
            <a:ext cx="7888287" cy="552450"/>
          </a:xfrm>
          <a:prstGeom prst="rect">
            <a:avLst/>
          </a:prstGeom>
        </p:spPr>
        <p:txBody>
          <a:bodyPr/>
          <a:lstStyle/>
          <a:p>
            <a:pPr eaLnBrk="1" hangingPunct="1">
              <a:defRPr/>
            </a:pPr>
            <a:r>
              <a:rPr lang="zh-CN" altLang="en-US" sz="2400" kern="0" dirty="0">
                <a:latin typeface="微软雅黑" panose="020B0503020204020204" pitchFamily="34" charset="-122"/>
                <a:ea typeface="微软雅黑" panose="020B0503020204020204" pitchFamily="34" charset="-122"/>
                <a:cs typeface="+mj-cs"/>
              </a:rPr>
              <a:t>第二次说谎的后果</a:t>
            </a:r>
            <a:endParaRPr lang="zh-CN" altLang="en-US" sz="2400" kern="0" dirty="0">
              <a:latin typeface="微软雅黑" panose="020B0503020204020204" pitchFamily="34" charset="-122"/>
              <a:ea typeface="微软雅黑" panose="020B0503020204020204" pitchFamily="34" charset="-122"/>
              <a:cs typeface="+mj-cs"/>
            </a:endParaRPr>
          </a:p>
        </p:txBody>
      </p:sp>
      <p:sp>
        <p:nvSpPr>
          <p:cNvPr id="24" name="文本占位符 8194"/>
          <p:cNvSpPr txBox="1">
            <a:spLocks noChangeArrowheads="1"/>
          </p:cNvSpPr>
          <p:nvPr/>
        </p:nvSpPr>
        <p:spPr>
          <a:xfrm>
            <a:off x="1235075" y="1523346"/>
            <a:ext cx="10031023" cy="5341937"/>
          </a:xfrm>
          <a:prstGeom prst="rect">
            <a:avLst/>
          </a:prstGeom>
        </p:spPr>
        <p:txBody>
          <a:bodyPr/>
          <a:lstStyle/>
          <a:p>
            <a:pPr marL="342900" indent="-342900" eaLnBrk="1" hangingPunct="1">
              <a:spcBef>
                <a:spcPct val="20000"/>
              </a:spcBef>
              <a:buFontTx/>
              <a:buChar char="•"/>
              <a:defRPr/>
            </a:pP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第二次村民上山打狼发现狼没有来这时村民觉得小孩的可信程度变为：</a:t>
            </a:r>
            <a:endParaRPr lang="zh-CN" altLang="en-US" sz="2400" kern="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80000"/>
              </a:lnSpc>
              <a:spcBef>
                <a:spcPct val="20000"/>
              </a:spcBef>
              <a:defRPr/>
            </a:pPr>
            <a:endParaRPr lang="en-US" altLang="zh-CN" sz="2400" kern="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80000"/>
              </a:lnSpc>
              <a:spcBef>
                <a:spcPct val="20000"/>
              </a:spcBef>
              <a:defRPr/>
            </a:pP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         P(B</a:t>
            </a:r>
            <a:r>
              <a:rPr lang="en-US" altLang="zh-CN" sz="2400" kern="0" dirty="0">
                <a:latin typeface="微软雅黑" panose="020B0503020204020204" pitchFamily="34" charset="-122"/>
                <a:ea typeface="微软雅黑" panose="020B0503020204020204" pitchFamily="34" charset="-122"/>
                <a:sym typeface="Arial" panose="020B0604020202020204" pitchFamily="34" charset="0"/>
              </a:rPr>
              <a:t>|</a:t>
            </a: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A) =</a:t>
            </a:r>
            <a:endParaRPr lang="zh-CN" altLang="en-US" sz="2400" kern="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80000"/>
              </a:lnSpc>
              <a:spcBef>
                <a:spcPct val="20000"/>
              </a:spcBef>
              <a:buFont typeface="Arial" panose="020B0604020202020204" pitchFamily="34" charset="0"/>
              <a:buNone/>
              <a:defRPr/>
            </a:pP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                          </a:t>
            </a:r>
            <a:endParaRPr lang="zh-CN" altLang="en-US" sz="2400" kern="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80000"/>
              </a:lnSpc>
              <a:spcBef>
                <a:spcPct val="20000"/>
              </a:spcBef>
              <a:buFont typeface="Arial" panose="020B0604020202020204" pitchFamily="34" charset="0"/>
              <a:buNone/>
              <a:defRPr/>
            </a:pP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                   </a:t>
            </a:r>
            <a:r>
              <a:rPr lang="zh-CN" altLang="en-US" sz="2400" kern="0" dirty="0" smtClean="0">
                <a:latin typeface="微软雅黑" panose="020B0503020204020204" pitchFamily="34" charset="-122"/>
                <a:ea typeface="微软雅黑" panose="020B0503020204020204" pitchFamily="34" charset="-122"/>
                <a:sym typeface="Arial" panose="020B0604020202020204" pitchFamily="34" charset="0"/>
              </a:rPr>
              <a:t> =</a:t>
            </a:r>
            <a:endParaRPr lang="zh-CN" altLang="en-US" sz="2400" kern="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80000"/>
              </a:lnSpc>
              <a:spcBef>
                <a:spcPct val="20000"/>
              </a:spcBef>
              <a:buFont typeface="Arial" panose="020B0604020202020204" pitchFamily="34" charset="0"/>
              <a:buNone/>
              <a:defRPr/>
            </a:pP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           </a:t>
            </a:r>
            <a:endParaRPr lang="zh-CN" altLang="en-US" sz="2400" kern="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spcBef>
                <a:spcPct val="20000"/>
              </a:spcBef>
              <a:buFont typeface="Arial" panose="020B0604020202020204" pitchFamily="34" charset="0"/>
              <a:buNone/>
              <a:defRPr/>
            </a:pP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                    </a:t>
            </a:r>
            <a:r>
              <a:rPr lang="zh-CN" altLang="en-US" sz="2400" kern="0" dirty="0" smtClean="0">
                <a:latin typeface="微软雅黑" panose="020B0503020204020204" pitchFamily="34" charset="-122"/>
                <a:ea typeface="微软雅黑" panose="020B0503020204020204" pitchFamily="34" charset="-122"/>
                <a:sym typeface="Arial" panose="020B0604020202020204" pitchFamily="34" charset="0"/>
              </a:rPr>
              <a:t>=  </a:t>
            </a: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0.138</a:t>
            </a:r>
            <a:endParaRPr lang="en-US" altLang="zh-CN" sz="2400" kern="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spcBef>
                <a:spcPct val="20000"/>
              </a:spcBef>
              <a:buFont typeface="Arial" panose="020B0604020202020204" pitchFamily="34" charset="0"/>
              <a:buNone/>
              <a:defRPr/>
            </a:pPr>
            <a:endParaRPr lang="en-US" altLang="zh-CN" sz="2400" kern="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spcBef>
                <a:spcPct val="20000"/>
              </a:spcBef>
              <a:buFont typeface="Arial" panose="020B0604020202020204" pitchFamily="34" charset="0"/>
              <a:buChar char="•"/>
              <a:defRPr/>
            </a:pP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这表明村民经过两次上当，对这个小孩的信任程度已经从0.8降到了0.138。如此低的可信度，别说狼来了，喊华南虎来了都不管用了。</a:t>
            </a:r>
            <a:endParaRPr lang="zh-CN" altLang="en-US" sz="2400" kern="0" dirty="0">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25" name="组合 24"/>
          <p:cNvGrpSpPr/>
          <p:nvPr/>
        </p:nvGrpSpPr>
        <p:grpSpPr>
          <a:xfrm>
            <a:off x="3562503" y="2075796"/>
            <a:ext cx="5052706" cy="1582441"/>
            <a:chOff x="2335649" y="1780837"/>
            <a:chExt cx="3475533" cy="1582441"/>
          </a:xfrm>
        </p:grpSpPr>
        <p:sp>
          <p:nvSpPr>
            <p:cNvPr id="26" name="直接连接符 8195"/>
            <p:cNvSpPr>
              <a:spLocks noChangeShapeType="1"/>
            </p:cNvSpPr>
            <p:nvPr/>
          </p:nvSpPr>
          <p:spPr bwMode="auto">
            <a:xfrm>
              <a:off x="2412785" y="2150724"/>
              <a:ext cx="279908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27" name="直接连接符 8196"/>
            <p:cNvSpPr>
              <a:spLocks noChangeShapeType="1"/>
            </p:cNvSpPr>
            <p:nvPr/>
          </p:nvSpPr>
          <p:spPr bwMode="auto">
            <a:xfrm flipV="1">
              <a:off x="2411849" y="2901611"/>
              <a:ext cx="221258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28" name="TextBox 5"/>
            <p:cNvSpPr txBox="1"/>
            <p:nvPr/>
          </p:nvSpPr>
          <p:spPr>
            <a:xfrm>
              <a:off x="3022386" y="1780837"/>
              <a:ext cx="1600200" cy="830997"/>
            </a:xfrm>
            <a:prstGeom prst="rect">
              <a:avLst/>
            </a:prstGeom>
            <a:noFill/>
          </p:spPr>
          <p:txBody>
            <a:bodyPr>
              <a:spAutoFit/>
            </a:bodyPr>
            <a:lstStyle/>
            <a:p>
              <a:pPr eaLnBrk="1" hangingPunct="1">
                <a:defRPr/>
              </a:pPr>
              <a:r>
                <a:rPr lang="zh-CN" altLang="en-US" sz="2400" kern="0" dirty="0">
                  <a:sym typeface="Arial" panose="020B0604020202020204" pitchFamily="34" charset="0"/>
                </a:rPr>
                <a:t>[P(A</a:t>
              </a:r>
              <a:r>
                <a:rPr lang="en-US" altLang="zh-CN" sz="2400" kern="0" dirty="0">
                  <a:sym typeface="Arial" panose="020B0604020202020204" pitchFamily="34" charset="0"/>
                </a:rPr>
                <a:t>|</a:t>
              </a:r>
              <a:r>
                <a:rPr lang="zh-CN" altLang="en-US" sz="2400" kern="0" dirty="0">
                  <a:sym typeface="Arial" panose="020B0604020202020204" pitchFamily="34" charset="0"/>
                </a:rPr>
                <a:t>B)*P(B)]</a:t>
              </a:r>
              <a:endParaRPr lang="zh-CN" altLang="en-US" sz="2400" dirty="0"/>
            </a:p>
          </p:txBody>
        </p:sp>
        <mc:AlternateContent xmlns:mc="http://schemas.openxmlformats.org/markup-compatibility/2006">
          <mc:Choice xmlns:a14="http://schemas.microsoft.com/office/drawing/2010/main" Requires="a14">
            <p:sp>
              <p:nvSpPr>
                <p:cNvPr id="30" name="TextBox 6"/>
                <p:cNvSpPr txBox="1"/>
                <p:nvPr/>
              </p:nvSpPr>
              <p:spPr>
                <a:xfrm>
                  <a:off x="2488987" y="2150725"/>
                  <a:ext cx="3322195" cy="461665"/>
                </a:xfrm>
                <a:prstGeom prst="rect">
                  <a:avLst/>
                </a:prstGeom>
                <a:noFill/>
              </p:spPr>
              <p:txBody>
                <a:bodyPr wrap="square">
                  <a:spAutoFit/>
                </a:bodyPr>
                <a:lstStyle/>
                <a:p>
                  <a:pPr>
                    <a:defRPr/>
                  </a:pPr>
                  <a:r>
                    <a:rPr lang="zh-CN" altLang="en-US" sz="2400" kern="0" dirty="0" smtClean="0">
                      <a:sym typeface="Arial" pitchFamily="34" charset="0"/>
                    </a:rPr>
                    <a:t>[P(A</a:t>
                  </a:r>
                  <a:r>
                    <a:rPr lang="en-US" altLang="zh-CN" sz="2400" kern="0" dirty="0">
                      <a:sym typeface="Arial" pitchFamily="34" charset="0"/>
                    </a:rPr>
                    <a:t>|</a:t>
                  </a:r>
                  <a:r>
                    <a:rPr lang="zh-CN" altLang="en-US" sz="2400" kern="0" dirty="0">
                      <a:sym typeface="Arial" pitchFamily="34" charset="0"/>
                    </a:rPr>
                    <a:t>B)*P(B)+P(A</a:t>
                  </a:r>
                  <a:r>
                    <a:rPr lang="en-US" altLang="zh-CN" sz="2400" kern="0" dirty="0">
                      <a:sym typeface="Arial" pitchFamily="34" charset="0"/>
                    </a:rPr>
                    <a:t>|</a:t>
                  </a:r>
                  <a14:m>
                    <m:oMath xmlns:m="http://schemas.openxmlformats.org/officeDocument/2006/math">
                      <m:acc>
                        <m:accPr>
                          <m:chr m:val="̅"/>
                          <m:ctrlPr>
                            <a:rPr lang="zh-CN" altLang="en-US" sz="2400" b="1" i="1" kern="0" dirty="0" smtClean="0">
                              <a:latin typeface="Cambria Math" panose="02040503050406030204" pitchFamily="18" charset="0"/>
                              <a:sym typeface="Arial" pitchFamily="34" charset="0"/>
                            </a:rPr>
                          </m:ctrlPr>
                        </m:accPr>
                        <m:e>
                          <m:r>
                            <a:rPr lang="en-US" altLang="zh-CN" sz="2400" b="0" i="1" kern="0" dirty="0" smtClean="0">
                              <a:latin typeface="Cambria Math" panose="02040503050406030204" pitchFamily="18" charset="0"/>
                              <a:sym typeface="Arial" pitchFamily="34" charset="0"/>
                            </a:rPr>
                            <m:t>𝐵</m:t>
                          </m:r>
                        </m:e>
                      </m:acc>
                    </m:oMath>
                  </a14:m>
                  <a:r>
                    <a:rPr lang="zh-CN" altLang="en-US" sz="2400" kern="0" dirty="0">
                      <a:sym typeface="Arial" pitchFamily="34" charset="0"/>
                    </a:rPr>
                    <a:t>)*P(</a:t>
                  </a:r>
                  <a14:m>
                    <m:oMath xmlns:m="http://schemas.openxmlformats.org/officeDocument/2006/math">
                      <m:acc>
                        <m:accPr>
                          <m:chr m:val="̅"/>
                          <m:ctrlPr>
                            <a:rPr lang="zh-CN" altLang="en-US" sz="2400" i="1" kern="0" dirty="0">
                              <a:latin typeface="Cambria Math" panose="02040503050406030204" pitchFamily="18" charset="0"/>
                              <a:ea typeface="微软雅黑" panose="020B0503020204020204" pitchFamily="34" charset="-122"/>
                              <a:sym typeface="Arial" pitchFamily="34" charset="0"/>
                            </a:rPr>
                          </m:ctrlPr>
                        </m:accPr>
                        <m:e>
                          <m:r>
                            <a:rPr lang="en-US" altLang="zh-CN" sz="2400" i="1" kern="0" dirty="0">
                              <a:latin typeface="Cambria Math" panose="02040503050406030204" pitchFamily="18" charset="0"/>
                              <a:ea typeface="微软雅黑" panose="020B0503020204020204" pitchFamily="34" charset="-122"/>
                              <a:sym typeface="Arial" pitchFamily="34" charset="0"/>
                            </a:rPr>
                            <m:t>𝐵</m:t>
                          </m:r>
                        </m:e>
                      </m:acc>
                    </m:oMath>
                  </a14:m>
                  <a:r>
                    <a:rPr lang="zh-CN" altLang="en-US" sz="2400" kern="0" dirty="0">
                      <a:sym typeface="Arial" pitchFamily="34" charset="0"/>
                    </a:rPr>
                    <a:t>)]</a:t>
                  </a:r>
                  <a:endParaRPr lang="zh-CN" altLang="en-US" sz="2400" dirty="0"/>
                </a:p>
              </p:txBody>
            </p:sp>
          </mc:Choice>
          <mc:Fallback>
            <p:sp>
              <p:nvSpPr>
                <p:cNvPr id="30" name="TextBox 6"/>
                <p:cNvSpPr txBox="1">
                  <a:spLocks noRot="1" noChangeAspect="1" noMove="1" noResize="1" noEditPoints="1" noAdjustHandles="1" noChangeArrowheads="1" noChangeShapeType="1" noTextEdit="1"/>
                </p:cNvSpPr>
                <p:nvPr/>
              </p:nvSpPr>
              <p:spPr>
                <a:xfrm>
                  <a:off x="2488987" y="2150725"/>
                  <a:ext cx="3322195" cy="461665"/>
                </a:xfrm>
                <a:prstGeom prst="rect">
                  <a:avLst/>
                </a:prstGeom>
                <a:blipFill rotWithShape="0">
                  <a:blip r:embed="rId3"/>
                  <a:stretch>
                    <a:fillRect l="-2020" t="-10526" b="-28947"/>
                  </a:stretch>
                </a:blipFill>
              </p:spPr>
              <p:txBody>
                <a:bodyPr/>
                <a:lstStyle/>
                <a:p>
                  <a:r>
                    <a:rPr lang="zh-CN" altLang="en-US">
                      <a:noFill/>
                    </a:rPr>
                    <a:t> </a:t>
                  </a:r>
                  <a:endParaRPr lang="zh-CN" altLang="en-US">
                    <a:noFill/>
                  </a:endParaRPr>
                </a:p>
              </p:txBody>
            </p:sp>
          </mc:Fallback>
        </mc:AlternateContent>
        <p:sp>
          <p:nvSpPr>
            <p:cNvPr id="31" name="TextBox 7"/>
            <p:cNvSpPr txBox="1"/>
            <p:nvPr/>
          </p:nvSpPr>
          <p:spPr>
            <a:xfrm>
              <a:off x="2869049" y="2520612"/>
              <a:ext cx="1600200" cy="461665"/>
            </a:xfrm>
            <a:prstGeom prst="rect">
              <a:avLst/>
            </a:prstGeom>
            <a:noFill/>
          </p:spPr>
          <p:txBody>
            <a:bodyPr>
              <a:spAutoFit/>
            </a:bodyPr>
            <a:lstStyle/>
            <a:p>
              <a:pPr eaLnBrk="1" hangingPunct="1">
                <a:defRPr/>
              </a:pPr>
              <a:r>
                <a:rPr lang="zh-CN" altLang="en-US" sz="2400" kern="0" dirty="0">
                  <a:sym typeface="Arial" panose="020B0604020202020204" pitchFamily="34" charset="0"/>
                </a:rPr>
                <a:t>(0.1*0.444)</a:t>
              </a:r>
              <a:endParaRPr lang="zh-CN" altLang="en-US" sz="2400" dirty="0"/>
            </a:p>
          </p:txBody>
        </p:sp>
        <p:sp>
          <p:nvSpPr>
            <p:cNvPr id="32" name="TextBox 8"/>
            <p:cNvSpPr txBox="1"/>
            <p:nvPr/>
          </p:nvSpPr>
          <p:spPr>
            <a:xfrm>
              <a:off x="2335649" y="2901613"/>
              <a:ext cx="2710081" cy="461665"/>
            </a:xfrm>
            <a:prstGeom prst="rect">
              <a:avLst/>
            </a:prstGeom>
            <a:noFill/>
          </p:spPr>
          <p:txBody>
            <a:bodyPr wrap="square">
              <a:spAutoFit/>
            </a:bodyPr>
            <a:lstStyle/>
            <a:p>
              <a:pPr eaLnBrk="1" hangingPunct="1">
                <a:defRPr/>
              </a:pPr>
              <a:r>
                <a:rPr lang="zh-CN" altLang="en-US" sz="2400" kern="0" dirty="0">
                  <a:sym typeface="Arial" panose="020B0604020202020204" pitchFamily="34" charset="0"/>
                </a:rPr>
                <a:t>[0.1*0.444+0.5*(1-0.</a:t>
              </a:r>
              <a:r>
                <a:rPr lang="en-US" altLang="zh-CN" sz="2400" kern="0" dirty="0">
                  <a:sym typeface="Arial" panose="020B0604020202020204" pitchFamily="34" charset="0"/>
                </a:rPr>
                <a:t>444</a:t>
              </a:r>
              <a:r>
                <a:rPr lang="zh-CN" altLang="en-US" sz="2400" kern="0" dirty="0">
                  <a:sym typeface="Arial" panose="020B0604020202020204" pitchFamily="34" charset="0"/>
                </a:rPr>
                <a:t>]</a:t>
              </a:r>
              <a:endParaRPr lang="zh-CN" altLang="en-US" sz="2400" dirty="0"/>
            </a:p>
          </p:txBody>
        </p:sp>
      </p:grpSp>
    </p:spTree>
  </p:cSld>
  <p:clrMapOvr>
    <a:masterClrMapping/>
  </p:clrMapOvr>
  <p:transition spd="slow">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组合 3"/>
          <p:cNvGrpSpPr/>
          <p:nvPr/>
        </p:nvGrpSpPr>
        <p:grpSpPr bwMode="auto">
          <a:xfrm>
            <a:off x="508000" y="335836"/>
            <a:ext cx="11383963" cy="555685"/>
            <a:chOff x="508000" y="336550"/>
            <a:chExt cx="11383963" cy="554720"/>
          </a:xfrm>
        </p:grpSpPr>
        <p:sp>
          <p:nvSpPr>
            <p:cNvPr id="57352"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7353"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9378950"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Classifier—MERR -5. Example</a:t>
              </a:r>
              <a:endParaRPr lang="en-US" altLang="zh-CN" dirty="0">
                <a:latin typeface="微软雅黑" panose="020B0503020204020204" pitchFamily="34" charset="-122"/>
                <a:ea typeface="微软雅黑" panose="020B0503020204020204" pitchFamily="34" charset="-122"/>
              </a:endParaRPr>
            </a:p>
          </p:txBody>
        </p:sp>
      </p:grpSp>
      <p:sp>
        <p:nvSpPr>
          <p:cNvPr id="1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15"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
          <p:cNvSpPr txBox="1">
            <a:spLocks noChangeArrowheads="1"/>
          </p:cNvSpPr>
          <p:nvPr/>
        </p:nvSpPr>
        <p:spPr bwMode="auto">
          <a:xfrm>
            <a:off x="2583656" y="2744638"/>
            <a:ext cx="7010400" cy="122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150000"/>
              </a:lnSpc>
              <a:spcBef>
                <a:spcPct val="0"/>
              </a:spcBef>
              <a:buFontTx/>
              <a:buNone/>
            </a:pPr>
            <a:r>
              <a:rPr lang="zh-CN" altLang="en-US" sz="2600" dirty="0">
                <a:latin typeface="微软雅黑" panose="020B0503020204020204" pitchFamily="34" charset="-122"/>
                <a:ea typeface="微软雅黑" panose="020B0503020204020204" pitchFamily="34" charset="-122"/>
              </a:rPr>
              <a:t>思考：如果这个孩子要改邪归正，他需要多少次才能把信任度提高到80%？</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p:transition spd="slow">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组合 3"/>
          <p:cNvGrpSpPr/>
          <p:nvPr/>
        </p:nvGrpSpPr>
        <p:grpSpPr bwMode="auto">
          <a:xfrm>
            <a:off x="508000" y="335836"/>
            <a:ext cx="11383963" cy="555685"/>
            <a:chOff x="508000" y="336550"/>
            <a:chExt cx="11383963" cy="554720"/>
          </a:xfrm>
        </p:grpSpPr>
        <p:sp>
          <p:nvSpPr>
            <p:cNvPr id="57352"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7353"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9378950"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Classifier—MERR -5. Example</a:t>
              </a:r>
              <a:endParaRPr lang="en-US" altLang="zh-CN" dirty="0">
                <a:latin typeface="微软雅黑" panose="020B0503020204020204" pitchFamily="34" charset="-122"/>
                <a:ea typeface="微软雅黑" panose="020B0503020204020204" pitchFamily="34" charset="-122"/>
              </a:endParaRPr>
            </a:p>
          </p:txBody>
        </p:sp>
      </p:grpSp>
      <p:sp>
        <p:nvSpPr>
          <p:cNvPr id="1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5"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6145"/>
          <p:cNvSpPr txBox="1">
            <a:spLocks noChangeArrowheads="1"/>
          </p:cNvSpPr>
          <p:nvPr/>
        </p:nvSpPr>
        <p:spPr>
          <a:xfrm>
            <a:off x="1146175" y="1362075"/>
            <a:ext cx="3995168" cy="552450"/>
          </a:xfrm>
          <a:prstGeom prst="rect">
            <a:avLst/>
          </a:prstGeom>
        </p:spPr>
        <p:txBody>
          <a:bodyPr/>
          <a:lstStyle/>
          <a:p>
            <a:pPr eaLnBrk="1" hangingPunct="1">
              <a:defRPr/>
            </a:pPr>
            <a:r>
              <a:rPr lang="en-US" altLang="zh-CN" sz="2400" kern="0" dirty="0" smtClean="0">
                <a:latin typeface="微软雅黑" panose="020B0503020204020204" pitchFamily="34" charset="-122"/>
                <a:ea typeface="微软雅黑" panose="020B0503020204020204" pitchFamily="34" charset="-122"/>
                <a:cs typeface="+mj-cs"/>
              </a:rPr>
              <a:t>Supposing that</a:t>
            </a:r>
            <a:r>
              <a:rPr lang="zh-CN" altLang="en-US" sz="2400" kern="0" dirty="0" smtClean="0">
                <a:latin typeface="微软雅黑" panose="020B0503020204020204" pitchFamily="34" charset="-122"/>
                <a:ea typeface="微软雅黑" panose="020B0503020204020204" pitchFamily="34" charset="-122"/>
                <a:cs typeface="+mj-cs"/>
              </a:rPr>
              <a:t>：</a:t>
            </a:r>
            <a:endParaRPr lang="en-US" altLang="zh-CN" sz="2400" kern="0" dirty="0" smtClean="0">
              <a:latin typeface="微软雅黑" panose="020B0503020204020204" pitchFamily="34" charset="-122"/>
              <a:ea typeface="微软雅黑" panose="020B0503020204020204" pitchFamily="34" charset="-122"/>
              <a:cs typeface="+mj-cs"/>
            </a:endParaRPr>
          </a:p>
        </p:txBody>
      </p:sp>
      <mc:AlternateContent xmlns:mc="http://schemas.openxmlformats.org/markup-compatibility/2006">
        <mc:Choice xmlns:a14="http://schemas.microsoft.com/office/drawing/2010/main" Requires="a14">
          <p:sp>
            <p:nvSpPr>
              <p:cNvPr id="13" name="文本占位符 6146"/>
              <p:cNvSpPr txBox="1">
                <a:spLocks noChangeArrowheads="1"/>
              </p:cNvSpPr>
              <p:nvPr/>
            </p:nvSpPr>
            <p:spPr>
              <a:xfrm>
                <a:off x="939800" y="1865312"/>
                <a:ext cx="11059543" cy="4992688"/>
              </a:xfrm>
              <a:prstGeom prst="rect">
                <a:avLst/>
              </a:prstGeom>
            </p:spPr>
            <p:txBody>
              <a:bodyPr/>
              <a:lstStyle/>
              <a:p>
                <a:pPr marL="342900" indent="-342900">
                  <a:lnSpc>
                    <a:spcPct val="150000"/>
                  </a:lnSpc>
                  <a:spcBef>
                    <a:spcPct val="20000"/>
                  </a:spcBef>
                  <a:buFontTx/>
                  <a:buChar char="•"/>
                  <a:defRPr/>
                </a:pPr>
                <a:r>
                  <a:rPr lang="en-US" altLang="zh-CN" sz="2400" kern="0" dirty="0">
                    <a:latin typeface="微软雅黑" panose="020B0503020204020204" pitchFamily="34" charset="-122"/>
                    <a:ea typeface="微软雅黑" panose="020B0503020204020204" pitchFamily="34" charset="-122"/>
                  </a:rPr>
                  <a:t>Event A </a:t>
                </a:r>
                <a:r>
                  <a:rPr lang="en-US" altLang="zh-CN" sz="2400" kern="0" dirty="0" smtClean="0">
                    <a:latin typeface="微软雅黑" panose="020B0503020204020204" pitchFamily="34" charset="-122"/>
                    <a:ea typeface="微软雅黑" panose="020B0503020204020204" pitchFamily="34" charset="-122"/>
                  </a:rPr>
                  <a:t>: </a:t>
                </a:r>
                <a:r>
                  <a:rPr lang="en-US" altLang="zh-CN" sz="2400" kern="0" dirty="0">
                    <a:latin typeface="微软雅黑" panose="020B0503020204020204" pitchFamily="34" charset="-122"/>
                    <a:ea typeface="微软雅黑" panose="020B0503020204020204" pitchFamily="34" charset="-122"/>
                  </a:rPr>
                  <a:t>"kids </a:t>
                </a:r>
                <a:r>
                  <a:rPr lang="en-US" altLang="zh-CN" sz="2400" kern="0" dirty="0" smtClean="0">
                    <a:latin typeface="微软雅黑" panose="020B0503020204020204" pitchFamily="34" charset="-122"/>
                    <a:ea typeface="微软雅黑" panose="020B0503020204020204" pitchFamily="34" charset="-122"/>
                  </a:rPr>
                  <a:t>lie.";</a:t>
                </a:r>
              </a:p>
              <a:p>
                <a:pPr marL="342900" indent="-342900">
                  <a:lnSpc>
                    <a:spcPct val="150000"/>
                  </a:lnSpc>
                  <a:spcBef>
                    <a:spcPct val="20000"/>
                  </a:spcBef>
                  <a:buFontTx/>
                  <a:buChar char="•"/>
                  <a:defRPr/>
                </a:pPr>
                <a:r>
                  <a:rPr lang="en-US" altLang="zh-CN" sz="2400" kern="0" dirty="0" smtClean="0">
                    <a:latin typeface="微软雅黑" panose="020B0503020204020204" pitchFamily="34" charset="-122"/>
                    <a:ea typeface="微软雅黑" panose="020B0503020204020204" pitchFamily="34" charset="-122"/>
                  </a:rPr>
                  <a:t>Event </a:t>
                </a:r>
                <a:r>
                  <a:rPr lang="en-US" altLang="zh-CN" sz="2400" kern="0" dirty="0">
                    <a:latin typeface="微软雅黑" panose="020B0503020204020204" pitchFamily="34" charset="-122"/>
                    <a:ea typeface="微软雅黑" panose="020B0503020204020204" pitchFamily="34" charset="-122"/>
                  </a:rPr>
                  <a:t>B </a:t>
                </a:r>
                <a:r>
                  <a:rPr lang="en-US" altLang="zh-CN" sz="2400" kern="0" dirty="0" smtClean="0">
                    <a:latin typeface="微软雅黑" panose="020B0503020204020204" pitchFamily="34" charset="-122"/>
                    <a:ea typeface="微软雅黑" panose="020B0503020204020204" pitchFamily="34" charset="-122"/>
                  </a:rPr>
                  <a:t>: </a:t>
                </a:r>
                <a:r>
                  <a:rPr lang="en-US" altLang="zh-CN" sz="2400" kern="0" dirty="0">
                    <a:latin typeface="微软雅黑" panose="020B0503020204020204" pitchFamily="34" charset="-122"/>
                    <a:ea typeface="微软雅黑" panose="020B0503020204020204" pitchFamily="34" charset="-122"/>
                  </a:rPr>
                  <a:t>"kids </a:t>
                </a:r>
                <a:r>
                  <a:rPr lang="en-US" altLang="zh-CN" sz="2400" kern="0" dirty="0" smtClean="0">
                    <a:latin typeface="微软雅黑" panose="020B0503020204020204" pitchFamily="34" charset="-122"/>
                    <a:ea typeface="微软雅黑" panose="020B0503020204020204" pitchFamily="34" charset="-122"/>
                  </a:rPr>
                  <a:t>is trust.".</a:t>
                </a:r>
              </a:p>
              <a:p>
                <a:pPr marL="342900" indent="-342900">
                  <a:lnSpc>
                    <a:spcPct val="150000"/>
                  </a:lnSpc>
                  <a:spcBef>
                    <a:spcPct val="20000"/>
                  </a:spcBef>
                  <a:buFontTx/>
                  <a:buChar char="•"/>
                  <a:defRPr/>
                </a:pPr>
                <a:r>
                  <a:rPr lang="en-US" altLang="zh-CN" sz="2400" kern="0" dirty="0" smtClean="0">
                    <a:latin typeface="微软雅黑" panose="020B0503020204020204" pitchFamily="34" charset="-122"/>
                    <a:ea typeface="微软雅黑" panose="020B0503020204020204" pitchFamily="34" charset="-122"/>
                  </a:rPr>
                  <a:t>The </a:t>
                </a:r>
                <a:r>
                  <a:rPr lang="en-US" altLang="zh-CN" sz="2400" kern="0" dirty="0">
                    <a:latin typeface="微软雅黑" panose="020B0503020204020204" pitchFamily="34" charset="-122"/>
                    <a:ea typeface="微软雅黑" panose="020B0503020204020204" pitchFamily="34" charset="-122"/>
                  </a:rPr>
                  <a:t>initial confidence of the child was 0.8, that is, P (B) =0.8</a:t>
                </a:r>
                <a:r>
                  <a:rPr lang="en-US" altLang="zh-CN" sz="2400" kern="0" dirty="0" smtClean="0">
                    <a:latin typeface="微软雅黑" panose="020B0503020204020204" pitchFamily="34" charset="-122"/>
                    <a:ea typeface="微软雅黑" panose="020B0503020204020204" pitchFamily="34" charset="-122"/>
                  </a:rPr>
                  <a:t>.</a:t>
                </a:r>
              </a:p>
              <a:p>
                <a:pPr marL="342900" indent="-342900">
                  <a:lnSpc>
                    <a:spcPct val="150000"/>
                  </a:lnSpc>
                  <a:spcBef>
                    <a:spcPct val="20000"/>
                  </a:spcBef>
                  <a:buFontTx/>
                  <a:buChar char="•"/>
                  <a:defRPr/>
                </a:pPr>
                <a:r>
                  <a:rPr lang="en-US" altLang="zh-CN" sz="2400" kern="0" dirty="0" smtClean="0">
                    <a:latin typeface="微软雅黑" panose="020B0503020204020204" pitchFamily="34" charset="-122"/>
                    <a:ea typeface="微软雅黑" panose="020B0503020204020204" pitchFamily="34" charset="-122"/>
                  </a:rPr>
                  <a:t>We </a:t>
                </a:r>
                <a:r>
                  <a:rPr lang="en-US" altLang="zh-CN" sz="2400" kern="0" dirty="0">
                    <a:latin typeface="微软雅黑" panose="020B0503020204020204" pitchFamily="34" charset="-122"/>
                    <a:ea typeface="微软雅黑" panose="020B0503020204020204" pitchFamily="34" charset="-122"/>
                  </a:rPr>
                  <a:t>believe that the probability of lying in a trusted child is 0.1. </a:t>
                </a:r>
                <a:r>
                  <a:rPr lang="en-US" altLang="zh-CN" sz="2400" kern="0" dirty="0" smtClean="0">
                    <a:latin typeface="微软雅黑" panose="020B0503020204020204" pitchFamily="34" charset="-122"/>
                    <a:ea typeface="微软雅黑" panose="020B0503020204020204" pitchFamily="34" charset="-122"/>
                  </a:rPr>
                  <a:t>so, </a:t>
                </a:r>
              </a:p>
              <a:p>
                <a:pPr>
                  <a:lnSpc>
                    <a:spcPct val="150000"/>
                  </a:lnSpc>
                  <a:spcBef>
                    <a:spcPct val="20000"/>
                  </a:spcBef>
                  <a:defRPr/>
                </a:pPr>
                <a:r>
                  <a:rPr lang="en-US" altLang="zh-CN" sz="2400" kern="0" dirty="0">
                    <a:latin typeface="微软雅黑" panose="020B0503020204020204" pitchFamily="34" charset="-122"/>
                    <a:ea typeface="微软雅黑" panose="020B0503020204020204" pitchFamily="34" charset="-122"/>
                  </a:rPr>
                  <a:t> </a:t>
                </a:r>
                <a:r>
                  <a:rPr lang="en-US" altLang="zh-CN" sz="2400" kern="0" dirty="0" smtClean="0">
                    <a:latin typeface="微软雅黑" panose="020B0503020204020204" pitchFamily="34" charset="-122"/>
                    <a:ea typeface="微软雅黑" panose="020B0503020204020204" pitchFamily="34" charset="-122"/>
                  </a:rPr>
                  <a:t>   P </a:t>
                </a:r>
                <a:r>
                  <a:rPr lang="en-US" altLang="zh-CN" sz="2400" kern="0" dirty="0">
                    <a:latin typeface="微软雅黑" panose="020B0503020204020204" pitchFamily="34" charset="-122"/>
                    <a:ea typeface="微软雅黑" panose="020B0503020204020204" pitchFamily="34" charset="-122"/>
                  </a:rPr>
                  <a:t>(A|B) =0.1</a:t>
                </a:r>
                <a:r>
                  <a:rPr lang="en-US" altLang="zh-CN" sz="2400" kern="0" dirty="0" smtClean="0">
                    <a:latin typeface="微软雅黑" panose="020B0503020204020204" pitchFamily="34" charset="-122"/>
                    <a:ea typeface="微软雅黑" panose="020B0503020204020204" pitchFamily="34" charset="-122"/>
                  </a:rPr>
                  <a:t>.</a:t>
                </a:r>
              </a:p>
              <a:p>
                <a:pPr marL="342900" indent="-342900">
                  <a:lnSpc>
                    <a:spcPct val="150000"/>
                  </a:lnSpc>
                  <a:spcBef>
                    <a:spcPct val="20000"/>
                  </a:spcBef>
                  <a:buFontTx/>
                  <a:buChar char="•"/>
                  <a:defRPr/>
                </a:pPr>
                <a:r>
                  <a:rPr lang="en-US" altLang="zh-CN" sz="2400" kern="0" dirty="0" smtClean="0">
                    <a:latin typeface="微软雅黑" panose="020B0503020204020204" pitchFamily="34" charset="-122"/>
                    <a:ea typeface="微软雅黑" panose="020B0503020204020204" pitchFamily="34" charset="-122"/>
                  </a:rPr>
                  <a:t>The </a:t>
                </a:r>
                <a:r>
                  <a:rPr lang="en-US" altLang="zh-CN" sz="2400" kern="0" dirty="0">
                    <a:latin typeface="微软雅黑" panose="020B0503020204020204" pitchFamily="34" charset="-122"/>
                    <a:ea typeface="微软雅黑" panose="020B0503020204020204" pitchFamily="34" charset="-122"/>
                  </a:rPr>
                  <a:t>probability of lying in an unreliable child is 0.5, i.e</a:t>
                </a:r>
                <a:r>
                  <a:rPr lang="en-US" altLang="zh-CN" sz="2400" kern="0" dirty="0" smtClean="0">
                    <a:latin typeface="微软雅黑" panose="020B0503020204020204" pitchFamily="34" charset="-122"/>
                    <a:ea typeface="微软雅黑" panose="020B0503020204020204" pitchFamily="34" charset="-122"/>
                  </a:rPr>
                  <a:t>. </a:t>
                </a:r>
                <a:r>
                  <a:rPr lang="en-US" altLang="zh-CN" sz="2400" kern="0" dirty="0">
                    <a:latin typeface="微软雅黑" panose="020B0503020204020204" pitchFamily="34" charset="-122"/>
                    <a:ea typeface="微软雅黑" panose="020B0503020204020204" pitchFamily="34" charset="-122"/>
                  </a:rPr>
                  <a:t>P (A|</a:t>
                </a:r>
                <a:r>
                  <a:rPr lang="zh-CN" altLang="en-US" sz="2400" kern="0" dirty="0">
                    <a:ea typeface="微软雅黑" panose="020B0503020204020204" pitchFamily="34" charset="-122"/>
                    <a:sym typeface="Arial" pitchFamily="34" charset="0"/>
                  </a:rPr>
                  <a:t> </a:t>
                </a:r>
                <a14:m>
                  <m:oMath xmlns:m="http://schemas.openxmlformats.org/officeDocument/2006/math">
                    <m:acc>
                      <m:accPr>
                        <m:chr m:val="̅"/>
                        <m:ctrlPr>
                          <a:rPr lang="zh-CN" altLang="en-US" sz="2400" i="1" kern="0" dirty="0">
                            <a:latin typeface="Cambria Math" panose="02040503050406030204" pitchFamily="18" charset="0"/>
                            <a:ea typeface="微软雅黑" panose="020B0503020204020204" pitchFamily="34" charset="-122"/>
                            <a:sym typeface="Arial" pitchFamily="34" charset="0"/>
                          </a:rPr>
                        </m:ctrlPr>
                      </m:accPr>
                      <m:e>
                        <m:r>
                          <a:rPr lang="en-US" altLang="zh-CN" sz="2400" i="1" kern="0" dirty="0">
                            <a:latin typeface="Cambria Math" panose="02040503050406030204" pitchFamily="18" charset="0"/>
                            <a:ea typeface="微软雅黑" panose="020B0503020204020204" pitchFamily="34" charset="-122"/>
                            <a:sym typeface="Arial" pitchFamily="34" charset="0"/>
                          </a:rPr>
                          <m:t>𝐵</m:t>
                        </m:r>
                      </m:e>
                    </m:acc>
                  </m:oMath>
                </a14:m>
                <a:r>
                  <a:rPr lang="en-US" altLang="zh-CN" sz="2400" kern="0" dirty="0">
                    <a:latin typeface="微软雅黑" panose="020B0503020204020204" pitchFamily="34" charset="-122"/>
                    <a:ea typeface="微软雅黑" panose="020B0503020204020204" pitchFamily="34" charset="-122"/>
                  </a:rPr>
                  <a:t>) =0.5 (using </a:t>
                </a:r>
                <a:r>
                  <a:rPr lang="zh-CN" altLang="en-US" sz="2400" kern="0" dirty="0">
                    <a:ea typeface="微软雅黑" panose="020B0503020204020204" pitchFamily="34" charset="-122"/>
                    <a:sym typeface="Arial" pitchFamily="34" charset="0"/>
                  </a:rPr>
                  <a:t> </a:t>
                </a:r>
                <a14:m>
                  <m:oMath xmlns:m="http://schemas.openxmlformats.org/officeDocument/2006/math">
                    <m:acc>
                      <m:accPr>
                        <m:chr m:val="̅"/>
                        <m:ctrlPr>
                          <a:rPr lang="zh-CN" altLang="en-US" sz="2400" i="1" kern="0" dirty="0">
                            <a:latin typeface="Cambria Math" panose="02040503050406030204" pitchFamily="18" charset="0"/>
                            <a:ea typeface="微软雅黑" panose="020B0503020204020204" pitchFamily="34" charset="-122"/>
                            <a:sym typeface="Arial" pitchFamily="34" charset="0"/>
                          </a:rPr>
                        </m:ctrlPr>
                      </m:accPr>
                      <m:e>
                        <m:r>
                          <a:rPr lang="en-US" altLang="zh-CN" sz="2400" i="1" kern="0" dirty="0">
                            <a:latin typeface="Cambria Math" panose="02040503050406030204" pitchFamily="18" charset="0"/>
                            <a:ea typeface="微软雅黑" panose="020B0503020204020204" pitchFamily="34" charset="-122"/>
                            <a:sym typeface="Arial" pitchFamily="34" charset="0"/>
                          </a:rPr>
                          <m:t>𝐵</m:t>
                        </m:r>
                      </m:e>
                    </m:acc>
                  </m:oMath>
                </a14:m>
                <a:r>
                  <a:rPr lang="en-US" altLang="zh-CN" sz="2400" kern="0" dirty="0" smtClean="0">
                    <a:latin typeface="微软雅黑" panose="020B0503020204020204" pitchFamily="34" charset="-122"/>
                    <a:ea typeface="微软雅黑" panose="020B0503020204020204" pitchFamily="34" charset="-122"/>
                  </a:rPr>
                  <a:t> as </a:t>
                </a:r>
                <a:r>
                  <a:rPr lang="en-US" altLang="zh-CN" sz="2400" kern="0" dirty="0">
                    <a:latin typeface="微软雅黑" panose="020B0503020204020204" pitchFamily="34" charset="-122"/>
                    <a:ea typeface="微软雅黑" panose="020B0503020204020204" pitchFamily="34" charset="-122"/>
                  </a:rPr>
                  <a:t>the opposite of B).</a:t>
                </a:r>
                <a:endParaRPr lang="zh-CN" altLang="en-US" sz="2400" kern="0" dirty="0">
                  <a:latin typeface="微软雅黑" panose="020B0503020204020204" pitchFamily="34" charset="-122"/>
                  <a:ea typeface="微软雅黑" panose="020B0503020204020204" pitchFamily="34" charset="-122"/>
                </a:endParaRPr>
              </a:p>
            </p:txBody>
          </p:sp>
        </mc:Choice>
        <mc:Fallback>
          <p:sp>
            <p:nvSpPr>
              <p:cNvPr id="13" name="文本占位符 6146"/>
              <p:cNvSpPr txBox="1">
                <a:spLocks noRot="1" noChangeAspect="1" noMove="1" noResize="1" noEditPoints="1" noAdjustHandles="1" noChangeArrowheads="1" noChangeShapeType="1" noTextEdit="1"/>
              </p:cNvSpPr>
              <p:nvPr/>
            </p:nvSpPr>
            <p:spPr>
              <a:xfrm>
                <a:off x="939800" y="1865312"/>
                <a:ext cx="11059543" cy="4992688"/>
              </a:xfrm>
              <a:prstGeom prst="rect">
                <a:avLst/>
              </a:prstGeom>
              <a:blipFill rotWithShape="0">
                <a:blip r:embed="rId3"/>
                <a:stretch>
                  <a:fillRect l="-992"/>
                </a:stretch>
              </a:blipFill>
            </p:spPr>
            <p:txBody>
              <a:bodyPr/>
              <a:lstStyle/>
              <a:p>
                <a:r>
                  <a:rPr lang="zh-CN" altLang="en-US">
                    <a:noFill/>
                  </a:rPr>
                  <a:t> </a:t>
                </a:r>
                <a:endParaRPr lang="zh-CN" altLang="en-US">
                  <a:noFill/>
                </a:endParaRPr>
              </a:p>
            </p:txBody>
          </p:sp>
        </mc:Fallback>
      </mc:AlternateContent>
    </p:spTree>
  </p:cSld>
  <p:clrMapOvr>
    <a:masterClrMapping/>
  </p:clrMapOvr>
  <p:transition spd="slow">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组合 3"/>
          <p:cNvGrpSpPr/>
          <p:nvPr/>
        </p:nvGrpSpPr>
        <p:grpSpPr bwMode="auto">
          <a:xfrm>
            <a:off x="508000" y="335836"/>
            <a:ext cx="11383963" cy="555685"/>
            <a:chOff x="508000" y="336550"/>
            <a:chExt cx="11383963" cy="554720"/>
          </a:xfrm>
        </p:grpSpPr>
        <p:sp>
          <p:nvSpPr>
            <p:cNvPr id="57352"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7353"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9378950"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Classifier—MERR -5. Example</a:t>
              </a:r>
              <a:endParaRPr lang="en-US" altLang="zh-CN" dirty="0">
                <a:latin typeface="微软雅黑" panose="020B0503020204020204" pitchFamily="34" charset="-122"/>
                <a:ea typeface="微软雅黑" panose="020B0503020204020204" pitchFamily="34" charset="-122"/>
              </a:endParaRPr>
            </a:p>
          </p:txBody>
        </p:sp>
      </p:grpSp>
      <p:sp>
        <p:nvSpPr>
          <p:cNvPr id="1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5"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7169"/>
          <p:cNvSpPr txBox="1">
            <a:spLocks noChangeArrowheads="1"/>
          </p:cNvSpPr>
          <p:nvPr/>
        </p:nvSpPr>
        <p:spPr>
          <a:xfrm>
            <a:off x="1376361" y="1112184"/>
            <a:ext cx="7888288" cy="552450"/>
          </a:xfrm>
          <a:prstGeom prst="rect">
            <a:avLst/>
          </a:prstGeom>
        </p:spPr>
        <p:txBody>
          <a:bodyPr/>
          <a:lstStyle/>
          <a:p>
            <a:pPr>
              <a:defRPr/>
            </a:pPr>
            <a:r>
              <a:rPr lang="en-US" altLang="zh-CN" sz="2400" kern="0" dirty="0">
                <a:latin typeface="微软雅黑" panose="020B0503020204020204" pitchFamily="34" charset="-122"/>
                <a:ea typeface="微软雅黑" panose="020B0503020204020204" pitchFamily="34" charset="-122"/>
                <a:cs typeface="+mj-cs"/>
              </a:rPr>
              <a:t>The consequences of the first lie</a:t>
            </a:r>
            <a:endParaRPr lang="zh-CN" altLang="en-US" sz="2400" kern="0" dirty="0">
              <a:latin typeface="微软雅黑" panose="020B0503020204020204" pitchFamily="34" charset="-122"/>
              <a:ea typeface="微软雅黑" panose="020B0503020204020204" pitchFamily="34" charset="-122"/>
              <a:cs typeface="+mj-cs"/>
            </a:endParaRPr>
          </a:p>
        </p:txBody>
      </p:sp>
      <mc:AlternateContent xmlns:mc="http://schemas.openxmlformats.org/markup-compatibility/2006">
        <mc:Choice xmlns:a14="http://schemas.microsoft.com/office/drawing/2010/main" Requires="a14">
          <p:sp>
            <p:nvSpPr>
              <p:cNvPr id="16" name="文本占位符 7170"/>
              <p:cNvSpPr txBox="1">
                <a:spLocks noChangeArrowheads="1"/>
              </p:cNvSpPr>
              <p:nvPr/>
            </p:nvSpPr>
            <p:spPr>
              <a:xfrm>
                <a:off x="1085430" y="1467760"/>
                <a:ext cx="10602403" cy="5341937"/>
              </a:xfrm>
              <a:prstGeom prst="rect">
                <a:avLst/>
              </a:prstGeom>
            </p:spPr>
            <p:txBody>
              <a:bodyPr/>
              <a:lstStyle/>
              <a:p>
                <a:pPr marL="342900" indent="-342900">
                  <a:lnSpc>
                    <a:spcPct val="150000"/>
                  </a:lnSpc>
                  <a:spcBef>
                    <a:spcPct val="20000"/>
                  </a:spcBef>
                  <a:buFontTx/>
                  <a:buChar char="•"/>
                  <a:defRPr/>
                </a:pPr>
                <a:r>
                  <a:rPr lang="en-US" altLang="zh-CN" sz="2400" kern="0" dirty="0">
                    <a:latin typeface="微软雅黑" panose="020B0503020204020204" pitchFamily="34" charset="-122"/>
                    <a:ea typeface="微软雅黑" panose="020B0503020204020204" pitchFamily="34" charset="-122"/>
                    <a:sym typeface="Arial" pitchFamily="34" charset="0"/>
                  </a:rPr>
                  <a:t>The first time the villagers </a:t>
                </a:r>
                <a:r>
                  <a:rPr lang="en-US" altLang="zh-CN" sz="2400" kern="0" dirty="0" smtClean="0">
                    <a:latin typeface="微软雅黑" panose="020B0503020204020204" pitchFamily="34" charset="-122"/>
                    <a:ea typeface="微软雅黑" panose="020B0503020204020204" pitchFamily="34" charset="-122"/>
                    <a:sym typeface="Arial" pitchFamily="34" charset="0"/>
                  </a:rPr>
                  <a:t>found the </a:t>
                </a:r>
                <a:r>
                  <a:rPr lang="en-US" altLang="zh-CN" sz="2400" kern="0" dirty="0">
                    <a:latin typeface="微软雅黑" panose="020B0503020204020204" pitchFamily="34" charset="-122"/>
                    <a:ea typeface="微软雅黑" panose="020B0503020204020204" pitchFamily="34" charset="-122"/>
                    <a:sym typeface="Arial" pitchFamily="34" charset="0"/>
                  </a:rPr>
                  <a:t>wolf did not come: that the child lied (A), according to the Bayesian theory, </a:t>
                </a:r>
                <a:r>
                  <a:rPr lang="en-US" altLang="zh-CN" sz="2400" kern="0" dirty="0" smtClean="0">
                    <a:latin typeface="微软雅黑" panose="020B0503020204020204" pitchFamily="34" charset="-122"/>
                    <a:ea typeface="微软雅黑" panose="020B0503020204020204" pitchFamily="34" charset="-122"/>
                    <a:sym typeface="Arial" pitchFamily="34" charset="0"/>
                  </a:rPr>
                  <a:t>the </a:t>
                </a:r>
                <a:r>
                  <a:rPr lang="en-US" altLang="zh-CN" sz="2400" kern="0" dirty="0">
                    <a:latin typeface="微软雅黑" panose="020B0503020204020204" pitchFamily="34" charset="-122"/>
                    <a:ea typeface="微软雅黑" panose="020B0503020204020204" pitchFamily="34" charset="-122"/>
                    <a:sym typeface="Arial" pitchFamily="34" charset="0"/>
                  </a:rPr>
                  <a:t>credibility of children changed to:     </a:t>
                </a:r>
                <a:endParaRPr lang="en-US" altLang="zh-CN" sz="2400" kern="0" dirty="0" smtClean="0">
                  <a:latin typeface="微软雅黑" panose="020B0503020204020204" pitchFamily="34" charset="-122"/>
                  <a:ea typeface="微软雅黑" panose="020B0503020204020204" pitchFamily="34" charset="-122"/>
                  <a:sym typeface="Arial" pitchFamily="34" charset="0"/>
                </a:endParaRPr>
              </a:p>
              <a:p>
                <a:pPr marL="342900" indent="-342900" eaLnBrk="1" hangingPunct="1">
                  <a:lnSpc>
                    <a:spcPct val="80000"/>
                  </a:lnSpc>
                  <a:spcBef>
                    <a:spcPct val="20000"/>
                  </a:spcBef>
                  <a:defRPr/>
                </a:pPr>
                <a:r>
                  <a:rPr lang="en-US" altLang="zh-CN" sz="2400" kern="0" dirty="0">
                    <a:latin typeface="微软雅黑" panose="020B0503020204020204" pitchFamily="34" charset="-122"/>
                    <a:ea typeface="微软雅黑" panose="020B0503020204020204" pitchFamily="34" charset="-122"/>
                    <a:sym typeface="Arial" pitchFamily="34" charset="0"/>
                  </a:rPr>
                  <a:t>	</a:t>
                </a:r>
                <a:r>
                  <a:rPr lang="en-US" altLang="zh-CN" sz="2400" kern="0" dirty="0" smtClean="0">
                    <a:latin typeface="微软雅黑" panose="020B0503020204020204" pitchFamily="34" charset="-122"/>
                    <a:ea typeface="微软雅黑" panose="020B0503020204020204" pitchFamily="34" charset="-122"/>
                    <a:sym typeface="Arial" pitchFamily="34" charset="0"/>
                  </a:rPr>
                  <a:t>   </a:t>
                </a:r>
                <a:r>
                  <a:rPr lang="en-US" altLang="zh-CN" sz="2400" kern="0" dirty="0">
                    <a:latin typeface="微软雅黑" panose="020B0503020204020204" pitchFamily="34" charset="-122"/>
                    <a:ea typeface="微软雅黑" panose="020B0503020204020204" pitchFamily="34" charset="-122"/>
                    <a:sym typeface="Arial" pitchFamily="34" charset="0"/>
                  </a:rPr>
                  <a:t>	</a:t>
                </a:r>
                <a:r>
                  <a:rPr lang="en-US" altLang="zh-CN" sz="2400" kern="0" dirty="0" smtClean="0">
                    <a:latin typeface="微软雅黑" panose="020B0503020204020204" pitchFamily="34" charset="-122"/>
                    <a:ea typeface="微软雅黑" panose="020B0503020204020204" pitchFamily="34" charset="-122"/>
                    <a:sym typeface="Arial" pitchFamily="34" charset="0"/>
                  </a:rPr>
                  <a:t>	</a:t>
                </a:r>
                <a:r>
                  <a:rPr lang="zh-CN" altLang="en-US" sz="2400" kern="0" dirty="0" smtClean="0">
                    <a:latin typeface="微软雅黑" panose="020B0503020204020204" pitchFamily="34" charset="-122"/>
                    <a:ea typeface="微软雅黑" panose="020B0503020204020204" pitchFamily="34" charset="-122"/>
                    <a:sym typeface="Arial" pitchFamily="34" charset="0"/>
                  </a:rPr>
                  <a:t>P</a:t>
                </a:r>
                <a:r>
                  <a:rPr lang="zh-CN" altLang="en-US" sz="2400" kern="0" dirty="0">
                    <a:latin typeface="微软雅黑" panose="020B0503020204020204" pitchFamily="34" charset="-122"/>
                    <a:ea typeface="微软雅黑" panose="020B0503020204020204" pitchFamily="34" charset="-122"/>
                    <a:sym typeface="Arial" pitchFamily="34" charset="0"/>
                  </a:rPr>
                  <a:t>(B</a:t>
                </a:r>
                <a:r>
                  <a:rPr lang="en-US" altLang="zh-CN" sz="2400" kern="0" dirty="0">
                    <a:latin typeface="微软雅黑" panose="020B0503020204020204" pitchFamily="34" charset="-122"/>
                    <a:ea typeface="微软雅黑" panose="020B0503020204020204" pitchFamily="34" charset="-122"/>
                    <a:sym typeface="Arial" pitchFamily="34" charset="0"/>
                  </a:rPr>
                  <a:t>|</a:t>
                </a:r>
                <a:r>
                  <a:rPr lang="zh-CN" altLang="en-US" sz="2400" kern="0" dirty="0">
                    <a:latin typeface="微软雅黑" panose="020B0503020204020204" pitchFamily="34" charset="-122"/>
                    <a:ea typeface="微软雅黑" panose="020B0503020204020204" pitchFamily="34" charset="-122"/>
                    <a:sym typeface="Arial" pitchFamily="34" charset="0"/>
                  </a:rPr>
                  <a:t>A)=</a:t>
                </a:r>
              </a:p>
              <a:p>
                <a:pPr marL="342900" indent="-342900" eaLnBrk="1" hangingPunct="1">
                  <a:lnSpc>
                    <a:spcPct val="80000"/>
                  </a:lnSpc>
                  <a:spcBef>
                    <a:spcPct val="20000"/>
                  </a:spcBef>
                  <a:buFont typeface="Arial" pitchFamily="34" charset="0"/>
                  <a:buNone/>
                  <a:defRPr/>
                </a:pPr>
                <a:r>
                  <a:rPr lang="zh-CN" altLang="en-US" sz="2400" kern="0" dirty="0">
                    <a:latin typeface="微软雅黑" panose="020B0503020204020204" pitchFamily="34" charset="-122"/>
                    <a:ea typeface="微软雅黑" panose="020B0503020204020204" pitchFamily="34" charset="-122"/>
                    <a:sym typeface="Arial" pitchFamily="34" charset="0"/>
                  </a:rPr>
                  <a:t>                          </a:t>
                </a:r>
              </a:p>
              <a:p>
                <a:pPr marL="342900" indent="-342900" eaLnBrk="1" hangingPunct="1">
                  <a:lnSpc>
                    <a:spcPct val="80000"/>
                  </a:lnSpc>
                  <a:spcBef>
                    <a:spcPct val="20000"/>
                  </a:spcBef>
                  <a:buFont typeface="Arial" pitchFamily="34" charset="0"/>
                  <a:buNone/>
                  <a:defRPr/>
                </a:pPr>
                <a:r>
                  <a:rPr lang="zh-CN" altLang="en-US" sz="2400" kern="0" dirty="0">
                    <a:latin typeface="微软雅黑" panose="020B0503020204020204" pitchFamily="34" charset="-122"/>
                    <a:ea typeface="微软雅黑" panose="020B0503020204020204" pitchFamily="34" charset="-122"/>
                    <a:sym typeface="Arial" pitchFamily="34" charset="0"/>
                  </a:rPr>
                  <a:t>               </a:t>
                </a:r>
                <a:r>
                  <a:rPr lang="en-US" altLang="zh-CN" sz="2400" kern="0" dirty="0" smtClean="0">
                    <a:latin typeface="微软雅黑" panose="020B0503020204020204" pitchFamily="34" charset="-122"/>
                    <a:ea typeface="微软雅黑" panose="020B0503020204020204" pitchFamily="34" charset="-122"/>
                    <a:sym typeface="Arial" pitchFamily="34" charset="0"/>
                  </a:rPr>
                  <a:t>	</a:t>
                </a:r>
                <a:r>
                  <a:rPr lang="en-US" altLang="zh-CN" sz="2400" kern="0" dirty="0">
                    <a:latin typeface="微软雅黑" panose="020B0503020204020204" pitchFamily="34" charset="-122"/>
                    <a:ea typeface="微软雅黑" panose="020B0503020204020204" pitchFamily="34" charset="-122"/>
                    <a:sym typeface="Arial" pitchFamily="34" charset="0"/>
                  </a:rPr>
                  <a:t>	</a:t>
                </a:r>
                <a:r>
                  <a:rPr lang="zh-CN" altLang="en-US" sz="2400" kern="0" dirty="0" smtClean="0">
                    <a:latin typeface="微软雅黑" panose="020B0503020204020204" pitchFamily="34" charset="-122"/>
                    <a:ea typeface="微软雅黑" panose="020B0503020204020204" pitchFamily="34" charset="-122"/>
                    <a:sym typeface="Arial" pitchFamily="34" charset="0"/>
                  </a:rPr>
                  <a:t>=</a:t>
                </a:r>
                <a:endParaRPr lang="zh-CN" altLang="en-US" sz="2400" kern="0" dirty="0">
                  <a:latin typeface="微软雅黑" panose="020B0503020204020204" pitchFamily="34" charset="-122"/>
                  <a:ea typeface="微软雅黑" panose="020B0503020204020204" pitchFamily="34" charset="-122"/>
                  <a:sym typeface="Arial" pitchFamily="34" charset="0"/>
                </a:endParaRPr>
              </a:p>
              <a:p>
                <a:pPr marL="342900" indent="-342900" eaLnBrk="1" hangingPunct="1">
                  <a:lnSpc>
                    <a:spcPct val="80000"/>
                  </a:lnSpc>
                  <a:spcBef>
                    <a:spcPct val="20000"/>
                  </a:spcBef>
                  <a:buFont typeface="Arial" pitchFamily="34" charset="0"/>
                  <a:buNone/>
                  <a:defRPr/>
                </a:pPr>
                <a:r>
                  <a:rPr lang="zh-CN" altLang="en-US" sz="2400" kern="0" dirty="0">
                    <a:latin typeface="微软雅黑" panose="020B0503020204020204" pitchFamily="34" charset="-122"/>
                    <a:ea typeface="微软雅黑" panose="020B0503020204020204" pitchFamily="34" charset="-122"/>
                    <a:sym typeface="Arial" pitchFamily="34" charset="0"/>
                  </a:rPr>
                  <a:t>           </a:t>
                </a:r>
              </a:p>
              <a:p>
                <a:pPr marL="342900" indent="-342900" eaLnBrk="1" hangingPunct="1">
                  <a:spcBef>
                    <a:spcPct val="20000"/>
                  </a:spcBef>
                  <a:buFont typeface="Arial" pitchFamily="34" charset="0"/>
                  <a:buNone/>
                  <a:defRPr/>
                </a:pPr>
                <a:r>
                  <a:rPr lang="zh-CN" altLang="en-US" sz="2400" kern="0" dirty="0">
                    <a:latin typeface="微软雅黑" panose="020B0503020204020204" pitchFamily="34" charset="-122"/>
                    <a:ea typeface="微软雅黑" panose="020B0503020204020204" pitchFamily="34" charset="-122"/>
                    <a:sym typeface="Arial" pitchFamily="34" charset="0"/>
                  </a:rPr>
                  <a:t>               </a:t>
                </a:r>
                <a:r>
                  <a:rPr lang="en-US" altLang="zh-CN" sz="2400" kern="0" dirty="0" smtClean="0">
                    <a:latin typeface="微软雅黑" panose="020B0503020204020204" pitchFamily="34" charset="-122"/>
                    <a:ea typeface="微软雅黑" panose="020B0503020204020204" pitchFamily="34" charset="-122"/>
                    <a:sym typeface="Arial" pitchFamily="34" charset="0"/>
                  </a:rPr>
                  <a:t>		</a:t>
                </a:r>
                <a:r>
                  <a:rPr lang="zh-CN" altLang="en-US" sz="2400" kern="0" dirty="0" smtClean="0">
                    <a:latin typeface="微软雅黑" panose="020B0503020204020204" pitchFamily="34" charset="-122"/>
                    <a:ea typeface="微软雅黑" panose="020B0503020204020204" pitchFamily="34" charset="-122"/>
                    <a:sym typeface="Arial" pitchFamily="34" charset="0"/>
                  </a:rPr>
                  <a:t>=  </a:t>
                </a:r>
                <a:r>
                  <a:rPr lang="zh-CN" altLang="en-US" sz="2400" kern="0" dirty="0">
                    <a:latin typeface="微软雅黑" panose="020B0503020204020204" pitchFamily="34" charset="-122"/>
                    <a:ea typeface="微软雅黑" panose="020B0503020204020204" pitchFamily="34" charset="-122"/>
                    <a:sym typeface="Arial" pitchFamily="34" charset="0"/>
                  </a:rPr>
                  <a:t>0.444</a:t>
                </a:r>
              </a:p>
              <a:p>
                <a:pPr marL="342900" indent="-342900">
                  <a:lnSpc>
                    <a:spcPct val="150000"/>
                  </a:lnSpc>
                  <a:spcBef>
                    <a:spcPct val="20000"/>
                  </a:spcBef>
                  <a:buFontTx/>
                  <a:buChar char="•"/>
                  <a:defRPr/>
                </a:pPr>
                <a:r>
                  <a:rPr lang="en-US" altLang="zh-CN" sz="2400" kern="0" dirty="0">
                    <a:latin typeface="微软雅黑" panose="020B0503020204020204" pitchFamily="34" charset="-122"/>
                    <a:ea typeface="微软雅黑" panose="020B0503020204020204" pitchFamily="34" charset="-122"/>
                    <a:sym typeface="Arial" pitchFamily="34" charset="0"/>
                  </a:rPr>
                  <a:t>This shows </a:t>
                </a:r>
                <a:r>
                  <a:rPr lang="en-US" altLang="zh-CN" sz="2400" kern="0" dirty="0" smtClean="0">
                    <a:latin typeface="微软雅黑" panose="020B0503020204020204" pitchFamily="34" charset="-122"/>
                    <a:ea typeface="微软雅黑" panose="020B0503020204020204" pitchFamily="34" charset="-122"/>
                    <a:sym typeface="Arial" pitchFamily="34" charset="0"/>
                  </a:rPr>
                  <a:t>the </a:t>
                </a:r>
                <a:r>
                  <a:rPr lang="en-US" altLang="zh-CN" sz="2400" kern="0" dirty="0">
                    <a:latin typeface="微软雅黑" panose="020B0503020204020204" pitchFamily="34" charset="-122"/>
                    <a:ea typeface="微软雅黑" panose="020B0503020204020204" pitchFamily="34" charset="-122"/>
                    <a:sym typeface="Arial" pitchFamily="34" charset="0"/>
                  </a:rPr>
                  <a:t>villagers </a:t>
                </a:r>
                <a:r>
                  <a:rPr lang="en-US" altLang="zh-CN" sz="2400" kern="0" dirty="0" smtClean="0">
                    <a:latin typeface="微软雅黑" panose="020B0503020204020204" pitchFamily="34" charset="-122"/>
                    <a:ea typeface="微软雅黑" panose="020B0503020204020204" pitchFamily="34" charset="-122"/>
                    <a:sym typeface="Arial" pitchFamily="34" charset="0"/>
                  </a:rPr>
                  <a:t>had </a:t>
                </a:r>
                <a:r>
                  <a:rPr lang="en-US" altLang="zh-CN" sz="2400" kern="0" dirty="0">
                    <a:latin typeface="微软雅黑" panose="020B0503020204020204" pitchFamily="34" charset="-122"/>
                    <a:ea typeface="微软雅黑" panose="020B0503020204020204" pitchFamily="34" charset="-122"/>
                    <a:sym typeface="Arial" pitchFamily="34" charset="0"/>
                  </a:rPr>
                  <a:t>a lower trust in </a:t>
                </a:r>
                <a:r>
                  <a:rPr lang="en-US" altLang="zh-CN" sz="2400" kern="0" dirty="0" smtClean="0">
                    <a:latin typeface="微软雅黑" panose="020B0503020204020204" pitchFamily="34" charset="-122"/>
                    <a:ea typeface="微软雅黑" panose="020B0503020204020204" pitchFamily="34" charset="-122"/>
                    <a:sym typeface="Arial" pitchFamily="34" charset="0"/>
                  </a:rPr>
                  <a:t>the children </a:t>
                </a:r>
              </a:p>
              <a:p>
                <a:pPr>
                  <a:lnSpc>
                    <a:spcPct val="150000"/>
                  </a:lnSpc>
                  <a:spcBef>
                    <a:spcPct val="20000"/>
                  </a:spcBef>
                  <a:defRPr/>
                </a:pPr>
                <a:r>
                  <a:rPr lang="en-US" altLang="zh-CN" sz="2400" kern="0" dirty="0" smtClean="0">
                    <a:latin typeface="微软雅黑" panose="020B0503020204020204" pitchFamily="34" charset="-122"/>
                    <a:ea typeface="微软雅黑" panose="020B0503020204020204" pitchFamily="34" charset="-122"/>
                    <a:sym typeface="Arial" pitchFamily="34" charset="0"/>
                  </a:rPr>
                  <a:t>     from 0.8 </a:t>
                </a:r>
                <a:r>
                  <a:rPr lang="en-US" altLang="zh-CN" sz="2400" kern="0" dirty="0">
                    <a:latin typeface="微软雅黑" panose="020B0503020204020204" pitchFamily="34" charset="-122"/>
                    <a:ea typeface="微软雅黑" panose="020B0503020204020204" pitchFamily="34" charset="-122"/>
                    <a:sym typeface="Arial" pitchFamily="34" charset="0"/>
                  </a:rPr>
                  <a:t>to </a:t>
                </a:r>
                <a:r>
                  <a:rPr lang="en-US" altLang="zh-CN" sz="2400" kern="0" dirty="0" smtClean="0">
                    <a:latin typeface="微软雅黑" panose="020B0503020204020204" pitchFamily="34" charset="-122"/>
                    <a:ea typeface="微软雅黑" panose="020B0503020204020204" pitchFamily="34" charset="-122"/>
                    <a:sym typeface="Arial" pitchFamily="34" charset="0"/>
                  </a:rPr>
                  <a:t>0.444</a:t>
                </a:r>
                <a:r>
                  <a:rPr lang="en-US" altLang="zh-CN" sz="2400" kern="0" dirty="0">
                    <a:latin typeface="微软雅黑" panose="020B0503020204020204" pitchFamily="34" charset="-122"/>
                    <a:ea typeface="微软雅黑" panose="020B0503020204020204" pitchFamily="34" charset="-122"/>
                  </a:rPr>
                  <a:t> </a:t>
                </a:r>
                <a:r>
                  <a:rPr lang="en-US" altLang="zh-CN" sz="2400" kern="0" dirty="0" smtClean="0">
                    <a:latin typeface="微软雅黑" panose="020B0503020204020204" pitchFamily="34" charset="-122"/>
                    <a:ea typeface="微软雅黑" panose="020B0503020204020204" pitchFamily="34" charset="-122"/>
                  </a:rPr>
                  <a:t>,i.e</a:t>
                </a:r>
                <a:r>
                  <a:rPr lang="en-US" altLang="zh-CN" sz="2400" kern="0" dirty="0">
                    <a:latin typeface="微软雅黑" panose="020B0503020204020204" pitchFamily="34" charset="-122"/>
                    <a:ea typeface="微软雅黑" panose="020B0503020204020204" pitchFamily="34" charset="-122"/>
                  </a:rPr>
                  <a:t>. </a:t>
                </a:r>
                <a:r>
                  <a:rPr lang="zh-CN" altLang="en-US" sz="2400" kern="0" dirty="0" smtClean="0">
                    <a:latin typeface="微软雅黑" panose="020B0503020204020204" pitchFamily="34" charset="-122"/>
                    <a:ea typeface="微软雅黑" panose="020B0503020204020204" pitchFamily="34" charset="-122"/>
                    <a:sym typeface="Arial" pitchFamily="34" charset="0"/>
                  </a:rPr>
                  <a:t>P</a:t>
                </a:r>
                <a:r>
                  <a:rPr lang="zh-CN" altLang="en-US" sz="2400" kern="0" dirty="0">
                    <a:latin typeface="微软雅黑" panose="020B0503020204020204" pitchFamily="34" charset="-122"/>
                    <a:ea typeface="微软雅黑" panose="020B0503020204020204" pitchFamily="34" charset="-122"/>
                    <a:sym typeface="Arial" pitchFamily="34" charset="0"/>
                  </a:rPr>
                  <a:t>(B)=0.444, P</a:t>
                </a:r>
                <a:r>
                  <a:rPr lang="zh-CN" altLang="en-US" sz="2400" kern="0" dirty="0" smtClean="0">
                    <a:latin typeface="微软雅黑" panose="020B0503020204020204" pitchFamily="34" charset="-122"/>
                    <a:ea typeface="微软雅黑" panose="020B0503020204020204" pitchFamily="34" charset="-122"/>
                    <a:sym typeface="Arial" pitchFamily="34" charset="0"/>
                  </a:rPr>
                  <a:t>(</a:t>
                </a:r>
                <a14:m>
                  <m:oMath xmlns:m="http://schemas.openxmlformats.org/officeDocument/2006/math">
                    <m:acc>
                      <m:accPr>
                        <m:chr m:val="̅"/>
                        <m:ctrlPr>
                          <a:rPr lang="zh-CN" altLang="en-US" sz="2400" i="1" kern="0" dirty="0" smtClean="0">
                            <a:latin typeface="Cambria Math" panose="02040503050406030204" pitchFamily="18" charset="0"/>
                            <a:ea typeface="微软雅黑" panose="020B0503020204020204" pitchFamily="34" charset="-122"/>
                            <a:sym typeface="Arial" pitchFamily="34" charset="0"/>
                          </a:rPr>
                        </m:ctrlPr>
                      </m:accPr>
                      <m:e>
                        <m:r>
                          <a:rPr lang="en-US" altLang="zh-CN" sz="2400" b="0" i="1" kern="0" dirty="0" smtClean="0">
                            <a:latin typeface="Cambria Math" panose="02040503050406030204" pitchFamily="18" charset="0"/>
                            <a:ea typeface="微软雅黑" panose="020B0503020204020204" pitchFamily="34" charset="-122"/>
                            <a:sym typeface="Arial" pitchFamily="34" charset="0"/>
                          </a:rPr>
                          <m:t>𝐵</m:t>
                        </m:r>
                      </m:e>
                    </m:acc>
                  </m:oMath>
                </a14:m>
                <a:r>
                  <a:rPr lang="zh-CN" altLang="en-US" sz="2400" kern="0" dirty="0">
                    <a:latin typeface="微软雅黑" panose="020B0503020204020204" pitchFamily="34" charset="-122"/>
                    <a:ea typeface="微软雅黑" panose="020B0503020204020204" pitchFamily="34" charset="-122"/>
                    <a:sym typeface="Arial" pitchFamily="34" charset="0"/>
                  </a:rPr>
                  <a:t>)=1- P(B)=0.556.</a:t>
                </a:r>
              </a:p>
            </p:txBody>
          </p:sp>
        </mc:Choice>
        <mc:Fallback>
          <p:sp>
            <p:nvSpPr>
              <p:cNvPr id="16" name="文本占位符 7170"/>
              <p:cNvSpPr txBox="1">
                <a:spLocks noRot="1" noChangeAspect="1" noMove="1" noResize="1" noEditPoints="1" noAdjustHandles="1" noChangeArrowheads="1" noChangeShapeType="1" noTextEdit="1"/>
              </p:cNvSpPr>
              <p:nvPr/>
            </p:nvSpPr>
            <p:spPr>
              <a:xfrm>
                <a:off x="1085430" y="1467760"/>
                <a:ext cx="10602403" cy="5341937"/>
              </a:xfrm>
              <a:prstGeom prst="rect">
                <a:avLst/>
              </a:prstGeom>
              <a:blipFill rotWithShape="0">
                <a:blip r:embed="rId3"/>
                <a:stretch>
                  <a:fillRect l="-1035"/>
                </a:stretch>
              </a:blipFill>
            </p:spPr>
            <p:txBody>
              <a:bodyPr/>
              <a:lstStyle/>
              <a:p>
                <a:r>
                  <a:rPr lang="zh-CN" altLang="en-US">
                    <a:noFill/>
                  </a:rPr>
                  <a:t> </a:t>
                </a:r>
                <a:endParaRPr lang="zh-CN" altLang="en-US">
                  <a:noFill/>
                </a:endParaRPr>
              </a:p>
            </p:txBody>
          </p:sp>
        </mc:Fallback>
      </mc:AlternateContent>
      <p:grpSp>
        <p:nvGrpSpPr>
          <p:cNvPr id="2" name="组合 1"/>
          <p:cNvGrpSpPr/>
          <p:nvPr/>
        </p:nvGrpSpPr>
        <p:grpSpPr>
          <a:xfrm>
            <a:off x="4270461" y="2893472"/>
            <a:ext cx="4586115" cy="1765044"/>
            <a:chOff x="3020682" y="2701864"/>
            <a:chExt cx="3264838" cy="1765044"/>
          </a:xfrm>
        </p:grpSpPr>
        <p:sp>
          <p:nvSpPr>
            <p:cNvPr id="17" name="直接连接符 7171"/>
            <p:cNvSpPr>
              <a:spLocks noChangeShapeType="1"/>
            </p:cNvSpPr>
            <p:nvPr/>
          </p:nvSpPr>
          <p:spPr bwMode="auto">
            <a:xfrm>
              <a:off x="3020682" y="3141198"/>
              <a:ext cx="284110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18" name="直接连接符 7172"/>
            <p:cNvSpPr>
              <a:spLocks noChangeShapeType="1"/>
            </p:cNvSpPr>
            <p:nvPr/>
          </p:nvSpPr>
          <p:spPr bwMode="auto">
            <a:xfrm>
              <a:off x="3210214" y="3926885"/>
              <a:ext cx="2208820" cy="2153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400">
                <a:latin typeface="微软雅黑" panose="020B0503020204020204" pitchFamily="34" charset="-122"/>
                <a:ea typeface="微软雅黑" panose="020B0503020204020204" pitchFamily="34" charset="-122"/>
              </a:endParaRPr>
            </a:p>
          </p:txBody>
        </p:sp>
        <p:sp>
          <p:nvSpPr>
            <p:cNvPr id="19" name="TextBox 6"/>
            <p:cNvSpPr txBox="1"/>
            <p:nvPr/>
          </p:nvSpPr>
          <p:spPr>
            <a:xfrm>
              <a:off x="3756739" y="2701864"/>
              <a:ext cx="2025816" cy="461665"/>
            </a:xfrm>
            <a:prstGeom prst="rect">
              <a:avLst/>
            </a:prstGeom>
            <a:noFill/>
          </p:spPr>
          <p:txBody>
            <a:bodyPr wrap="square">
              <a:spAutoFit/>
            </a:bodyPr>
            <a:lstStyle/>
            <a:p>
              <a:pPr eaLnBrk="1" hangingPunct="1">
                <a:defRPr/>
              </a:pP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[P(A</a:t>
              </a:r>
              <a:r>
                <a:rPr lang="en-US" altLang="zh-CN" sz="2400" kern="0" dirty="0">
                  <a:latin typeface="微软雅黑" panose="020B0503020204020204" pitchFamily="34" charset="-122"/>
                  <a:ea typeface="微软雅黑" panose="020B0503020204020204" pitchFamily="34" charset="-122"/>
                  <a:sym typeface="Arial" panose="020B0604020202020204" pitchFamily="34" charset="0"/>
                </a:rPr>
                <a:t>|</a:t>
              </a: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B)*P(B)]</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0" name="TextBox 7"/>
                <p:cNvSpPr txBox="1"/>
                <p:nvPr/>
              </p:nvSpPr>
              <p:spPr>
                <a:xfrm>
                  <a:off x="3020682" y="3141198"/>
                  <a:ext cx="3264838" cy="461665"/>
                </a:xfrm>
                <a:prstGeom prst="rect">
                  <a:avLst/>
                </a:prstGeom>
                <a:noFill/>
              </p:spPr>
              <p:txBody>
                <a:bodyPr wrap="square">
                  <a:spAutoFit/>
                </a:bodyPr>
                <a:lstStyle/>
                <a:p>
                  <a:pPr>
                    <a:defRPr/>
                  </a:pPr>
                  <a:r>
                    <a:rPr lang="zh-CN" altLang="en-US" sz="2400" kern="0" dirty="0">
                      <a:latin typeface="微软雅黑" panose="020B0503020204020204" pitchFamily="34" charset="-122"/>
                      <a:ea typeface="微软雅黑" panose="020B0503020204020204" pitchFamily="34" charset="-122"/>
                      <a:sym typeface="Arial" pitchFamily="34" charset="0"/>
                    </a:rPr>
                    <a:t>[P(A</a:t>
                  </a:r>
                  <a:r>
                    <a:rPr lang="en-US" altLang="zh-CN" sz="2400" kern="0" dirty="0">
                      <a:latin typeface="微软雅黑" panose="020B0503020204020204" pitchFamily="34" charset="-122"/>
                      <a:ea typeface="微软雅黑" panose="020B0503020204020204" pitchFamily="34" charset="-122"/>
                      <a:sym typeface="Arial" pitchFamily="34" charset="0"/>
                    </a:rPr>
                    <a:t>|</a:t>
                  </a:r>
                  <a:r>
                    <a:rPr lang="zh-CN" altLang="en-US" sz="2400" kern="0" dirty="0">
                      <a:latin typeface="微软雅黑" panose="020B0503020204020204" pitchFamily="34" charset="-122"/>
                      <a:ea typeface="微软雅黑" panose="020B0503020204020204" pitchFamily="34" charset="-122"/>
                      <a:sym typeface="Arial" pitchFamily="34" charset="0"/>
                    </a:rPr>
                    <a:t>B)*P(B)+P(A</a:t>
                  </a:r>
                  <a:r>
                    <a:rPr lang="en-US" altLang="zh-CN" sz="2400" kern="0" dirty="0">
                      <a:latin typeface="微软雅黑" panose="020B0503020204020204" pitchFamily="34" charset="-122"/>
                      <a:ea typeface="微软雅黑" panose="020B0503020204020204" pitchFamily="34" charset="-122"/>
                      <a:sym typeface="Arial" pitchFamily="34" charset="0"/>
                    </a:rPr>
                    <a:t>|</a:t>
                  </a:r>
                  <a:r>
                    <a:rPr lang="zh-CN" altLang="en-US" sz="2400" kern="0" dirty="0">
                      <a:ea typeface="微软雅黑" panose="020B0503020204020204" pitchFamily="34" charset="-122"/>
                      <a:sym typeface="Arial" pitchFamily="34" charset="0"/>
                    </a:rPr>
                    <a:t> </a:t>
                  </a:r>
                  <a14:m>
                    <m:oMath xmlns:m="http://schemas.openxmlformats.org/officeDocument/2006/math">
                      <m:acc>
                        <m:accPr>
                          <m:chr m:val="̅"/>
                          <m:ctrlPr>
                            <a:rPr lang="zh-CN" altLang="en-US" sz="2400" i="1" kern="0" dirty="0">
                              <a:latin typeface="Cambria Math" panose="02040503050406030204" pitchFamily="18" charset="0"/>
                              <a:ea typeface="微软雅黑" panose="020B0503020204020204" pitchFamily="34" charset="-122"/>
                              <a:sym typeface="Arial" pitchFamily="34" charset="0"/>
                            </a:rPr>
                          </m:ctrlPr>
                        </m:accPr>
                        <m:e>
                          <m:r>
                            <a:rPr lang="en-US" altLang="zh-CN" sz="2400" i="1" kern="0" dirty="0">
                              <a:latin typeface="Cambria Math" panose="02040503050406030204" pitchFamily="18" charset="0"/>
                              <a:ea typeface="微软雅黑" panose="020B0503020204020204" pitchFamily="34" charset="-122"/>
                              <a:sym typeface="Arial" pitchFamily="34" charset="0"/>
                            </a:rPr>
                            <m:t>𝐵</m:t>
                          </m:r>
                        </m:e>
                      </m:acc>
                    </m:oMath>
                  </a14:m>
                  <a:r>
                    <a:rPr lang="zh-CN" altLang="en-US" sz="2400" kern="0" dirty="0">
                      <a:latin typeface="微软雅黑" panose="020B0503020204020204" pitchFamily="34" charset="-122"/>
                      <a:ea typeface="微软雅黑" panose="020B0503020204020204" pitchFamily="34" charset="-122"/>
                      <a:sym typeface="Arial" pitchFamily="34" charset="0"/>
                    </a:rPr>
                    <a:t>)*P(</a:t>
                  </a:r>
                  <a14:m>
                    <m:oMath xmlns:m="http://schemas.openxmlformats.org/officeDocument/2006/math">
                      <m:acc>
                        <m:accPr>
                          <m:chr m:val="̅"/>
                          <m:ctrlPr>
                            <a:rPr lang="zh-CN" altLang="en-US" sz="2400" i="1" kern="0" dirty="0">
                              <a:latin typeface="Cambria Math" panose="02040503050406030204" pitchFamily="18" charset="0"/>
                              <a:ea typeface="微软雅黑" panose="020B0503020204020204" pitchFamily="34" charset="-122"/>
                              <a:sym typeface="Arial" pitchFamily="34" charset="0"/>
                            </a:rPr>
                          </m:ctrlPr>
                        </m:accPr>
                        <m:e>
                          <m:r>
                            <a:rPr lang="en-US" altLang="zh-CN" sz="2400" i="1" kern="0" dirty="0">
                              <a:latin typeface="Cambria Math" panose="02040503050406030204" pitchFamily="18" charset="0"/>
                              <a:ea typeface="微软雅黑" panose="020B0503020204020204" pitchFamily="34" charset="-122"/>
                              <a:sym typeface="Arial" pitchFamily="34" charset="0"/>
                            </a:rPr>
                            <m:t>𝐵</m:t>
                          </m:r>
                        </m:e>
                      </m:acc>
                    </m:oMath>
                  </a14:m>
                  <a:r>
                    <a:rPr lang="zh-CN" altLang="en-US" sz="2400" kern="0" dirty="0">
                      <a:latin typeface="微软雅黑" panose="020B0503020204020204" pitchFamily="34" charset="-122"/>
                      <a:ea typeface="微软雅黑" panose="020B0503020204020204" pitchFamily="34" charset="-122"/>
                      <a:sym typeface="Arial" pitchFamily="34" charset="0"/>
                    </a:rPr>
                    <a:t>)]</a:t>
                  </a:r>
                  <a:endParaRPr lang="zh-CN" altLang="en-US" sz="2400" dirty="0">
                    <a:latin typeface="微软雅黑" panose="020B0503020204020204" pitchFamily="34" charset="-122"/>
                    <a:ea typeface="微软雅黑" panose="020B0503020204020204" pitchFamily="34" charset="-122"/>
                  </a:endParaRPr>
                </a:p>
              </p:txBody>
            </p:sp>
          </mc:Choice>
          <mc:Fallback>
            <p:sp>
              <p:nvSpPr>
                <p:cNvPr id="20" name="TextBox 7"/>
                <p:cNvSpPr txBox="1">
                  <a:spLocks noRot="1" noChangeAspect="1" noMove="1" noResize="1" noEditPoints="1" noAdjustHandles="1" noChangeArrowheads="1" noChangeShapeType="1" noTextEdit="1"/>
                </p:cNvSpPr>
                <p:nvPr/>
              </p:nvSpPr>
              <p:spPr>
                <a:xfrm>
                  <a:off x="3020682" y="3141198"/>
                  <a:ext cx="3264838" cy="461665"/>
                </a:xfrm>
                <a:prstGeom prst="rect">
                  <a:avLst/>
                </a:prstGeom>
                <a:blipFill rotWithShape="0">
                  <a:blip r:embed="rId4"/>
                  <a:stretch>
                    <a:fillRect l="-2128" t="-12000" b="-29333"/>
                  </a:stretch>
                </a:blipFill>
              </p:spPr>
              <p:txBody>
                <a:bodyPr/>
                <a:lstStyle/>
                <a:p>
                  <a:r>
                    <a:rPr lang="zh-CN" altLang="en-US">
                      <a:noFill/>
                    </a:rPr>
                    <a:t> </a:t>
                  </a:r>
                  <a:endParaRPr lang="zh-CN" altLang="en-US">
                    <a:noFill/>
                  </a:endParaRPr>
                </a:p>
              </p:txBody>
            </p:sp>
          </mc:Fallback>
        </mc:AlternateContent>
        <p:sp>
          <p:nvSpPr>
            <p:cNvPr id="21" name="TextBox 8"/>
            <p:cNvSpPr txBox="1"/>
            <p:nvPr/>
          </p:nvSpPr>
          <p:spPr>
            <a:xfrm>
              <a:off x="3756739" y="3477800"/>
              <a:ext cx="2025816" cy="461665"/>
            </a:xfrm>
            <a:prstGeom prst="rect">
              <a:avLst/>
            </a:prstGeom>
            <a:noFill/>
          </p:spPr>
          <p:txBody>
            <a:bodyPr wrap="square">
              <a:spAutoFit/>
            </a:bodyPr>
            <a:lstStyle/>
            <a:p>
              <a:pPr eaLnBrk="1" hangingPunct="1">
                <a:defRPr/>
              </a:pP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(0.1*0.8)</a:t>
              </a:r>
              <a:endParaRPr lang="zh-CN" altLang="en-US" sz="2400" dirty="0">
                <a:latin typeface="微软雅黑" panose="020B0503020204020204" pitchFamily="34" charset="-122"/>
                <a:ea typeface="微软雅黑" panose="020B0503020204020204" pitchFamily="34" charset="-122"/>
              </a:endParaRPr>
            </a:p>
          </p:txBody>
        </p:sp>
        <p:sp>
          <p:nvSpPr>
            <p:cNvPr id="22" name="TextBox 9"/>
            <p:cNvSpPr txBox="1"/>
            <p:nvPr/>
          </p:nvSpPr>
          <p:spPr>
            <a:xfrm>
              <a:off x="3249282" y="4005243"/>
              <a:ext cx="2612503" cy="461665"/>
            </a:xfrm>
            <a:prstGeom prst="rect">
              <a:avLst/>
            </a:prstGeom>
            <a:noFill/>
          </p:spPr>
          <p:txBody>
            <a:bodyPr wrap="square">
              <a:spAutoFit/>
            </a:bodyPr>
            <a:lstStyle/>
            <a:p>
              <a:pPr eaLnBrk="1" hangingPunct="1">
                <a:defRPr/>
              </a:pP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[0.1*0.8+0.5*(1-0.8)]</a:t>
              </a:r>
              <a:endParaRPr lang="zh-CN" altLang="en-US" sz="2400" dirty="0">
                <a:latin typeface="微软雅黑" panose="020B0503020204020204" pitchFamily="34" charset="-122"/>
                <a:ea typeface="微软雅黑" panose="020B0503020204020204" pitchFamily="34" charset="-122"/>
              </a:endParaRPr>
            </a:p>
          </p:txBody>
        </p:sp>
      </p:grpSp>
    </p:spTree>
  </p:cSld>
  <p:clrMapOvr>
    <a:masterClrMapping/>
  </p:clrMapOvr>
  <p:transition spd="slow">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组合 3"/>
          <p:cNvGrpSpPr/>
          <p:nvPr/>
        </p:nvGrpSpPr>
        <p:grpSpPr bwMode="auto">
          <a:xfrm>
            <a:off x="508000" y="335836"/>
            <a:ext cx="11383963" cy="555685"/>
            <a:chOff x="508000" y="336550"/>
            <a:chExt cx="11383963" cy="554720"/>
          </a:xfrm>
        </p:grpSpPr>
        <p:sp>
          <p:nvSpPr>
            <p:cNvPr id="57352"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7353"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9378950"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Classifier—MERR -5. Example</a:t>
              </a:r>
              <a:endParaRPr lang="en-US" altLang="zh-CN" dirty="0">
                <a:latin typeface="微软雅黑" panose="020B0503020204020204" pitchFamily="34" charset="-122"/>
                <a:ea typeface="微软雅黑" panose="020B0503020204020204" pitchFamily="34" charset="-122"/>
              </a:endParaRPr>
            </a:p>
          </p:txBody>
        </p:sp>
      </p:grpSp>
      <p:sp>
        <p:nvSpPr>
          <p:cNvPr id="1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5"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标题 8193"/>
          <p:cNvSpPr txBox="1">
            <a:spLocks noChangeArrowheads="1"/>
          </p:cNvSpPr>
          <p:nvPr/>
        </p:nvSpPr>
        <p:spPr>
          <a:xfrm>
            <a:off x="1611313" y="970896"/>
            <a:ext cx="7888287" cy="552450"/>
          </a:xfrm>
          <a:prstGeom prst="rect">
            <a:avLst/>
          </a:prstGeom>
        </p:spPr>
        <p:txBody>
          <a:bodyPr/>
          <a:lstStyle/>
          <a:p>
            <a:pPr>
              <a:defRPr/>
            </a:pPr>
            <a:r>
              <a:rPr lang="en-US" altLang="zh-CN" sz="2400" kern="0" dirty="0">
                <a:latin typeface="微软雅黑" panose="020B0503020204020204" pitchFamily="34" charset="-122"/>
                <a:ea typeface="微软雅黑" panose="020B0503020204020204" pitchFamily="34" charset="-122"/>
                <a:cs typeface="+mj-cs"/>
              </a:rPr>
              <a:t>The consequences of second lying</a:t>
            </a:r>
            <a:endParaRPr lang="zh-CN" altLang="en-US" sz="2400" kern="0" dirty="0">
              <a:latin typeface="微软雅黑" panose="020B0503020204020204" pitchFamily="34" charset="-122"/>
              <a:ea typeface="微软雅黑" panose="020B0503020204020204" pitchFamily="34" charset="-122"/>
              <a:cs typeface="+mj-cs"/>
            </a:endParaRPr>
          </a:p>
        </p:txBody>
      </p:sp>
      <p:sp>
        <p:nvSpPr>
          <p:cNvPr id="24" name="文本占位符 8194"/>
          <p:cNvSpPr txBox="1">
            <a:spLocks noChangeArrowheads="1"/>
          </p:cNvSpPr>
          <p:nvPr/>
        </p:nvSpPr>
        <p:spPr>
          <a:xfrm>
            <a:off x="1235075" y="1523346"/>
            <a:ext cx="10031023" cy="5341937"/>
          </a:xfrm>
          <a:prstGeom prst="rect">
            <a:avLst/>
          </a:prstGeom>
        </p:spPr>
        <p:txBody>
          <a:bodyPr/>
          <a:lstStyle/>
          <a:p>
            <a:pPr marL="342900" indent="-342900">
              <a:spcBef>
                <a:spcPct val="20000"/>
              </a:spcBef>
              <a:buFontTx/>
              <a:buChar char="•"/>
              <a:defRPr/>
            </a:pPr>
            <a:r>
              <a:rPr lang="en-US" altLang="zh-CN" sz="2400" kern="0" dirty="0">
                <a:latin typeface="微软雅黑" panose="020B0503020204020204" pitchFamily="34" charset="-122"/>
                <a:ea typeface="微软雅黑" panose="020B0503020204020204" pitchFamily="34" charset="-122"/>
                <a:sym typeface="Arial" panose="020B0604020202020204" pitchFamily="34" charset="0"/>
              </a:rPr>
              <a:t>The second time the villagers </a:t>
            </a:r>
            <a:r>
              <a:rPr lang="en-US" altLang="zh-CN" sz="2400" kern="0" dirty="0" smtClean="0">
                <a:latin typeface="微软雅黑" panose="020B0503020204020204" pitchFamily="34" charset="-122"/>
                <a:ea typeface="微软雅黑" panose="020B0503020204020204" pitchFamily="34" charset="-122"/>
                <a:sym typeface="Arial" panose="020B0604020202020204" pitchFamily="34" charset="0"/>
              </a:rPr>
              <a:t>found </a:t>
            </a:r>
            <a:r>
              <a:rPr lang="en-US" altLang="zh-CN" sz="2400" kern="0" dirty="0">
                <a:latin typeface="微软雅黑" panose="020B0503020204020204" pitchFamily="34" charset="-122"/>
                <a:ea typeface="微软雅黑" panose="020B0503020204020204" pitchFamily="34" charset="-122"/>
                <a:sym typeface="Arial" panose="020B0604020202020204" pitchFamily="34" charset="0"/>
              </a:rPr>
              <a:t>the wolf did not come, then the villagers changed </a:t>
            </a:r>
            <a:r>
              <a:rPr lang="en-US" altLang="zh-CN" sz="2400" kern="0" dirty="0" smtClean="0">
                <a:latin typeface="微软雅黑" panose="020B0503020204020204" pitchFamily="34" charset="-122"/>
                <a:ea typeface="微软雅黑" panose="020B0503020204020204" pitchFamily="34" charset="-122"/>
                <a:sym typeface="Arial" panose="020B0604020202020204" pitchFamily="34" charset="0"/>
              </a:rPr>
              <a:t>the </a:t>
            </a:r>
            <a:r>
              <a:rPr lang="en-US" altLang="zh-CN" sz="2400" kern="0" dirty="0">
                <a:latin typeface="微软雅黑" panose="020B0503020204020204" pitchFamily="34" charset="-122"/>
                <a:ea typeface="微软雅黑" panose="020B0503020204020204" pitchFamily="34" charset="-122"/>
                <a:sym typeface="Arial" panose="020B0604020202020204" pitchFamily="34" charset="0"/>
              </a:rPr>
              <a:t>credibility of </a:t>
            </a:r>
            <a:r>
              <a:rPr lang="en-US" altLang="zh-CN" sz="2400" kern="0" dirty="0" smtClean="0">
                <a:latin typeface="微软雅黑" panose="020B0503020204020204" pitchFamily="34" charset="-122"/>
                <a:ea typeface="微软雅黑" panose="020B0503020204020204" pitchFamily="34" charset="-122"/>
                <a:sym typeface="Arial" panose="020B0604020202020204" pitchFamily="34" charset="0"/>
              </a:rPr>
              <a:t>children to</a:t>
            </a:r>
            <a:r>
              <a:rPr lang="zh-CN" altLang="en-US" sz="2400" kern="0" dirty="0" smtClean="0">
                <a:latin typeface="微软雅黑" panose="020B0503020204020204" pitchFamily="34" charset="-122"/>
                <a:ea typeface="微软雅黑" panose="020B0503020204020204" pitchFamily="34" charset="-122"/>
                <a:sym typeface="Arial" panose="020B0604020202020204" pitchFamily="34" charset="0"/>
              </a:rPr>
              <a:t>：</a:t>
            </a:r>
            <a:endParaRPr lang="zh-CN" altLang="en-US" sz="2400" kern="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80000"/>
              </a:lnSpc>
              <a:spcBef>
                <a:spcPct val="20000"/>
              </a:spcBef>
              <a:defRPr/>
            </a:pPr>
            <a:endParaRPr lang="en-US" altLang="zh-CN" sz="2400" kern="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80000"/>
              </a:lnSpc>
              <a:spcBef>
                <a:spcPct val="20000"/>
              </a:spcBef>
              <a:defRPr/>
            </a:pP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         P(B</a:t>
            </a:r>
            <a:r>
              <a:rPr lang="en-US" altLang="zh-CN" sz="2400" kern="0" dirty="0">
                <a:latin typeface="微软雅黑" panose="020B0503020204020204" pitchFamily="34" charset="-122"/>
                <a:ea typeface="微软雅黑" panose="020B0503020204020204" pitchFamily="34" charset="-122"/>
                <a:sym typeface="Arial" panose="020B0604020202020204" pitchFamily="34" charset="0"/>
              </a:rPr>
              <a:t>|</a:t>
            </a: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A) =</a:t>
            </a:r>
            <a:endParaRPr lang="zh-CN" altLang="en-US" sz="2400" kern="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80000"/>
              </a:lnSpc>
              <a:spcBef>
                <a:spcPct val="20000"/>
              </a:spcBef>
              <a:buFont typeface="Arial" panose="020B0604020202020204" pitchFamily="34" charset="0"/>
              <a:buNone/>
              <a:defRPr/>
            </a:pP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                          </a:t>
            </a:r>
            <a:endParaRPr lang="zh-CN" altLang="en-US" sz="2400" kern="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80000"/>
              </a:lnSpc>
              <a:spcBef>
                <a:spcPct val="20000"/>
              </a:spcBef>
              <a:buFont typeface="Arial" panose="020B0604020202020204" pitchFamily="34" charset="0"/>
              <a:buNone/>
              <a:defRPr/>
            </a:pP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                   </a:t>
            </a:r>
            <a:r>
              <a:rPr lang="zh-CN" altLang="en-US" sz="2400" kern="0" dirty="0" smtClean="0">
                <a:latin typeface="微软雅黑" panose="020B0503020204020204" pitchFamily="34" charset="-122"/>
                <a:ea typeface="微软雅黑" panose="020B0503020204020204" pitchFamily="34" charset="-122"/>
                <a:sym typeface="Arial" panose="020B0604020202020204" pitchFamily="34" charset="0"/>
              </a:rPr>
              <a:t> =</a:t>
            </a:r>
            <a:endParaRPr lang="zh-CN" altLang="en-US" sz="2400" kern="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lnSpc>
                <a:spcPct val="80000"/>
              </a:lnSpc>
              <a:spcBef>
                <a:spcPct val="20000"/>
              </a:spcBef>
              <a:buFont typeface="Arial" panose="020B0604020202020204" pitchFamily="34" charset="0"/>
              <a:buNone/>
              <a:defRPr/>
            </a:pP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           </a:t>
            </a:r>
            <a:endParaRPr lang="zh-CN" altLang="en-US" sz="2400" kern="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spcBef>
                <a:spcPct val="20000"/>
              </a:spcBef>
              <a:buFont typeface="Arial" panose="020B0604020202020204" pitchFamily="34" charset="0"/>
              <a:buNone/>
              <a:defRPr/>
            </a:pP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                    </a:t>
            </a:r>
            <a:r>
              <a:rPr lang="zh-CN" altLang="en-US" sz="2400" kern="0" dirty="0" smtClean="0">
                <a:latin typeface="微软雅黑" panose="020B0503020204020204" pitchFamily="34" charset="-122"/>
                <a:ea typeface="微软雅黑" panose="020B0503020204020204" pitchFamily="34" charset="-122"/>
                <a:sym typeface="Arial" panose="020B0604020202020204" pitchFamily="34" charset="0"/>
              </a:rPr>
              <a:t>=  </a:t>
            </a:r>
            <a:r>
              <a:rPr lang="zh-CN" altLang="en-US" sz="2400" kern="0" dirty="0">
                <a:latin typeface="微软雅黑" panose="020B0503020204020204" pitchFamily="34" charset="-122"/>
                <a:ea typeface="微软雅黑" panose="020B0503020204020204" pitchFamily="34" charset="-122"/>
                <a:sym typeface="Arial" panose="020B0604020202020204" pitchFamily="34" charset="0"/>
              </a:rPr>
              <a:t>0.138</a:t>
            </a:r>
            <a:endParaRPr lang="en-US" altLang="zh-CN" sz="2400" kern="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eaLnBrk="1" hangingPunct="1">
              <a:spcBef>
                <a:spcPct val="20000"/>
              </a:spcBef>
              <a:buFont typeface="Arial" panose="020B0604020202020204" pitchFamily="34" charset="0"/>
              <a:buNone/>
              <a:defRPr/>
            </a:pPr>
            <a:endParaRPr lang="en-US" altLang="zh-CN" sz="2400" kern="0" dirty="0">
              <a:latin typeface="微软雅黑" panose="020B0503020204020204" pitchFamily="34" charset="-122"/>
              <a:ea typeface="微软雅黑" panose="020B0503020204020204" pitchFamily="34" charset="-122"/>
              <a:sym typeface="Arial" panose="020B0604020202020204" pitchFamily="34" charset="0"/>
            </a:endParaRPr>
          </a:p>
          <a:p>
            <a:pPr marL="342900" indent="-342900">
              <a:spcBef>
                <a:spcPct val="20000"/>
              </a:spcBef>
              <a:buFont typeface="Arial" panose="020B0604020202020204" pitchFamily="34" charset="0"/>
              <a:buChar char="•"/>
              <a:defRPr/>
            </a:pPr>
            <a:r>
              <a:rPr lang="en-US" altLang="zh-CN" sz="2400" kern="0" dirty="0">
                <a:latin typeface="微软雅黑" panose="020B0503020204020204" pitchFamily="34" charset="-122"/>
                <a:ea typeface="微软雅黑" panose="020B0503020204020204" pitchFamily="34" charset="-122"/>
                <a:sym typeface="Arial" panose="020B0604020202020204" pitchFamily="34" charset="0"/>
              </a:rPr>
              <a:t>This shows that after two times the villagers fooled, the child's trust has dropped from 0.8 to 0.138.</a:t>
            </a:r>
            <a:endParaRPr lang="zh-CN" altLang="en-US" sz="2400" kern="0" dirty="0">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25" name="组合 24"/>
          <p:cNvGrpSpPr/>
          <p:nvPr/>
        </p:nvGrpSpPr>
        <p:grpSpPr>
          <a:xfrm>
            <a:off x="3562503" y="2412969"/>
            <a:ext cx="5052706" cy="1582441"/>
            <a:chOff x="2335649" y="1780837"/>
            <a:chExt cx="3475533" cy="1582441"/>
          </a:xfrm>
        </p:grpSpPr>
        <p:sp>
          <p:nvSpPr>
            <p:cNvPr id="26" name="直接连接符 8195"/>
            <p:cNvSpPr>
              <a:spLocks noChangeShapeType="1"/>
            </p:cNvSpPr>
            <p:nvPr/>
          </p:nvSpPr>
          <p:spPr bwMode="auto">
            <a:xfrm>
              <a:off x="2412785" y="2150724"/>
              <a:ext cx="279908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27" name="直接连接符 8196"/>
            <p:cNvSpPr>
              <a:spLocks noChangeShapeType="1"/>
            </p:cNvSpPr>
            <p:nvPr/>
          </p:nvSpPr>
          <p:spPr bwMode="auto">
            <a:xfrm flipV="1">
              <a:off x="2411849" y="2901611"/>
              <a:ext cx="221258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400"/>
            </a:p>
          </p:txBody>
        </p:sp>
        <p:sp>
          <p:nvSpPr>
            <p:cNvPr id="28" name="TextBox 5"/>
            <p:cNvSpPr txBox="1"/>
            <p:nvPr/>
          </p:nvSpPr>
          <p:spPr>
            <a:xfrm>
              <a:off x="3022386" y="1780837"/>
              <a:ext cx="1600200" cy="830997"/>
            </a:xfrm>
            <a:prstGeom prst="rect">
              <a:avLst/>
            </a:prstGeom>
            <a:noFill/>
          </p:spPr>
          <p:txBody>
            <a:bodyPr>
              <a:spAutoFit/>
            </a:bodyPr>
            <a:lstStyle/>
            <a:p>
              <a:pPr eaLnBrk="1" hangingPunct="1">
                <a:defRPr/>
              </a:pPr>
              <a:r>
                <a:rPr lang="zh-CN" altLang="en-US" sz="2400" kern="0" dirty="0">
                  <a:sym typeface="Arial" panose="020B0604020202020204" pitchFamily="34" charset="0"/>
                </a:rPr>
                <a:t>[P(A</a:t>
              </a:r>
              <a:r>
                <a:rPr lang="en-US" altLang="zh-CN" sz="2400" kern="0" dirty="0">
                  <a:sym typeface="Arial" panose="020B0604020202020204" pitchFamily="34" charset="0"/>
                </a:rPr>
                <a:t>|</a:t>
              </a:r>
              <a:r>
                <a:rPr lang="zh-CN" altLang="en-US" sz="2400" kern="0" dirty="0">
                  <a:sym typeface="Arial" panose="020B0604020202020204" pitchFamily="34" charset="0"/>
                </a:rPr>
                <a:t>B)*P(B)]</a:t>
              </a:r>
              <a:endParaRPr lang="zh-CN" altLang="en-US" sz="2400" dirty="0"/>
            </a:p>
          </p:txBody>
        </p:sp>
        <mc:AlternateContent xmlns:mc="http://schemas.openxmlformats.org/markup-compatibility/2006">
          <mc:Choice xmlns:a14="http://schemas.microsoft.com/office/drawing/2010/main" Requires="a14">
            <p:sp>
              <p:nvSpPr>
                <p:cNvPr id="30" name="TextBox 6"/>
                <p:cNvSpPr txBox="1"/>
                <p:nvPr/>
              </p:nvSpPr>
              <p:spPr>
                <a:xfrm>
                  <a:off x="2488987" y="2150725"/>
                  <a:ext cx="3322195" cy="461665"/>
                </a:xfrm>
                <a:prstGeom prst="rect">
                  <a:avLst/>
                </a:prstGeom>
                <a:noFill/>
              </p:spPr>
              <p:txBody>
                <a:bodyPr wrap="square">
                  <a:spAutoFit/>
                </a:bodyPr>
                <a:lstStyle/>
                <a:p>
                  <a:pPr>
                    <a:defRPr/>
                  </a:pPr>
                  <a:r>
                    <a:rPr lang="zh-CN" altLang="en-US" sz="2400" kern="0" dirty="0" smtClean="0">
                      <a:sym typeface="Arial" pitchFamily="34" charset="0"/>
                    </a:rPr>
                    <a:t>[P(A</a:t>
                  </a:r>
                  <a:r>
                    <a:rPr lang="en-US" altLang="zh-CN" sz="2400" kern="0" dirty="0">
                      <a:sym typeface="Arial" pitchFamily="34" charset="0"/>
                    </a:rPr>
                    <a:t>|</a:t>
                  </a:r>
                  <a:r>
                    <a:rPr lang="zh-CN" altLang="en-US" sz="2400" kern="0" dirty="0">
                      <a:sym typeface="Arial" pitchFamily="34" charset="0"/>
                    </a:rPr>
                    <a:t>B)*P(B)+P(A</a:t>
                  </a:r>
                  <a:r>
                    <a:rPr lang="en-US" altLang="zh-CN" sz="2400" kern="0" dirty="0">
                      <a:sym typeface="Arial" pitchFamily="34" charset="0"/>
                    </a:rPr>
                    <a:t>|</a:t>
                  </a:r>
                  <a14:m>
                    <m:oMath xmlns:m="http://schemas.openxmlformats.org/officeDocument/2006/math">
                      <m:acc>
                        <m:accPr>
                          <m:chr m:val="̅"/>
                          <m:ctrlPr>
                            <a:rPr lang="zh-CN" altLang="en-US" sz="2400" b="1" i="1" kern="0" dirty="0" smtClean="0">
                              <a:latin typeface="Cambria Math" panose="02040503050406030204" pitchFamily="18" charset="0"/>
                              <a:sym typeface="Arial" pitchFamily="34" charset="0"/>
                            </a:rPr>
                          </m:ctrlPr>
                        </m:accPr>
                        <m:e>
                          <m:r>
                            <a:rPr lang="en-US" altLang="zh-CN" sz="2400" b="0" i="1" kern="0" dirty="0" smtClean="0">
                              <a:latin typeface="Cambria Math" panose="02040503050406030204" pitchFamily="18" charset="0"/>
                              <a:sym typeface="Arial" pitchFamily="34" charset="0"/>
                            </a:rPr>
                            <m:t>𝐵</m:t>
                          </m:r>
                        </m:e>
                      </m:acc>
                    </m:oMath>
                  </a14:m>
                  <a:r>
                    <a:rPr lang="zh-CN" altLang="en-US" sz="2400" kern="0" dirty="0">
                      <a:sym typeface="Arial" pitchFamily="34" charset="0"/>
                    </a:rPr>
                    <a:t>)*P(</a:t>
                  </a:r>
                  <a14:m>
                    <m:oMath xmlns:m="http://schemas.openxmlformats.org/officeDocument/2006/math">
                      <m:acc>
                        <m:accPr>
                          <m:chr m:val="̅"/>
                          <m:ctrlPr>
                            <a:rPr lang="zh-CN" altLang="en-US" sz="2400" i="1" kern="0" dirty="0">
                              <a:latin typeface="Cambria Math" panose="02040503050406030204" pitchFamily="18" charset="0"/>
                              <a:ea typeface="微软雅黑" panose="020B0503020204020204" pitchFamily="34" charset="-122"/>
                              <a:sym typeface="Arial" pitchFamily="34" charset="0"/>
                            </a:rPr>
                          </m:ctrlPr>
                        </m:accPr>
                        <m:e>
                          <m:r>
                            <a:rPr lang="en-US" altLang="zh-CN" sz="2400" i="1" kern="0" dirty="0">
                              <a:latin typeface="Cambria Math" panose="02040503050406030204" pitchFamily="18" charset="0"/>
                              <a:ea typeface="微软雅黑" panose="020B0503020204020204" pitchFamily="34" charset="-122"/>
                              <a:sym typeface="Arial" pitchFamily="34" charset="0"/>
                            </a:rPr>
                            <m:t>𝐵</m:t>
                          </m:r>
                        </m:e>
                      </m:acc>
                    </m:oMath>
                  </a14:m>
                  <a:r>
                    <a:rPr lang="zh-CN" altLang="en-US" sz="2400" kern="0" dirty="0">
                      <a:sym typeface="Arial" pitchFamily="34" charset="0"/>
                    </a:rPr>
                    <a:t>)]</a:t>
                  </a:r>
                  <a:endParaRPr lang="zh-CN" altLang="en-US" sz="2400" dirty="0"/>
                </a:p>
              </p:txBody>
            </p:sp>
          </mc:Choice>
          <mc:Fallback>
            <p:sp>
              <p:nvSpPr>
                <p:cNvPr id="30" name="TextBox 6"/>
                <p:cNvSpPr txBox="1">
                  <a:spLocks noRot="1" noChangeAspect="1" noMove="1" noResize="1" noEditPoints="1" noAdjustHandles="1" noChangeArrowheads="1" noChangeShapeType="1" noTextEdit="1"/>
                </p:cNvSpPr>
                <p:nvPr/>
              </p:nvSpPr>
              <p:spPr>
                <a:xfrm>
                  <a:off x="2488987" y="2150725"/>
                  <a:ext cx="3322195" cy="461665"/>
                </a:xfrm>
                <a:prstGeom prst="rect">
                  <a:avLst/>
                </a:prstGeom>
                <a:blipFill rotWithShape="0">
                  <a:blip r:embed="rId3"/>
                  <a:stretch>
                    <a:fillRect l="-2020" t="-10667" b="-30667"/>
                  </a:stretch>
                </a:blipFill>
              </p:spPr>
              <p:txBody>
                <a:bodyPr/>
                <a:lstStyle/>
                <a:p>
                  <a:r>
                    <a:rPr lang="zh-CN" altLang="en-US">
                      <a:noFill/>
                    </a:rPr>
                    <a:t> </a:t>
                  </a:r>
                  <a:endParaRPr lang="zh-CN" altLang="en-US">
                    <a:noFill/>
                  </a:endParaRPr>
                </a:p>
              </p:txBody>
            </p:sp>
          </mc:Fallback>
        </mc:AlternateContent>
        <p:sp>
          <p:nvSpPr>
            <p:cNvPr id="31" name="TextBox 7"/>
            <p:cNvSpPr txBox="1"/>
            <p:nvPr/>
          </p:nvSpPr>
          <p:spPr>
            <a:xfrm>
              <a:off x="2869049" y="2520612"/>
              <a:ext cx="1600200" cy="461665"/>
            </a:xfrm>
            <a:prstGeom prst="rect">
              <a:avLst/>
            </a:prstGeom>
            <a:noFill/>
          </p:spPr>
          <p:txBody>
            <a:bodyPr>
              <a:spAutoFit/>
            </a:bodyPr>
            <a:lstStyle/>
            <a:p>
              <a:pPr eaLnBrk="1" hangingPunct="1">
                <a:defRPr/>
              </a:pPr>
              <a:r>
                <a:rPr lang="zh-CN" altLang="en-US" sz="2400" kern="0" dirty="0">
                  <a:sym typeface="Arial" panose="020B0604020202020204" pitchFamily="34" charset="0"/>
                </a:rPr>
                <a:t>(0.1*0.444)</a:t>
              </a:r>
              <a:endParaRPr lang="zh-CN" altLang="en-US" sz="2400" dirty="0"/>
            </a:p>
          </p:txBody>
        </p:sp>
        <p:sp>
          <p:nvSpPr>
            <p:cNvPr id="32" name="TextBox 8"/>
            <p:cNvSpPr txBox="1"/>
            <p:nvPr/>
          </p:nvSpPr>
          <p:spPr>
            <a:xfrm>
              <a:off x="2335649" y="2901613"/>
              <a:ext cx="2710081" cy="461665"/>
            </a:xfrm>
            <a:prstGeom prst="rect">
              <a:avLst/>
            </a:prstGeom>
            <a:noFill/>
          </p:spPr>
          <p:txBody>
            <a:bodyPr wrap="square">
              <a:spAutoFit/>
            </a:bodyPr>
            <a:lstStyle/>
            <a:p>
              <a:pPr eaLnBrk="1" hangingPunct="1">
                <a:defRPr/>
              </a:pPr>
              <a:r>
                <a:rPr lang="zh-CN" altLang="en-US" sz="2400" kern="0" dirty="0">
                  <a:sym typeface="Arial" panose="020B0604020202020204" pitchFamily="34" charset="0"/>
                </a:rPr>
                <a:t>[0.1*0.444+0.5*(1-0.</a:t>
              </a:r>
              <a:r>
                <a:rPr lang="en-US" altLang="zh-CN" sz="2400" kern="0" dirty="0">
                  <a:sym typeface="Arial" panose="020B0604020202020204" pitchFamily="34" charset="0"/>
                </a:rPr>
                <a:t>444</a:t>
              </a:r>
              <a:r>
                <a:rPr lang="zh-CN" altLang="en-US" sz="2400" kern="0" dirty="0">
                  <a:sym typeface="Arial" panose="020B0604020202020204" pitchFamily="34" charset="0"/>
                </a:rPr>
                <a:t>]</a:t>
              </a:r>
              <a:endParaRPr lang="zh-CN" altLang="en-US" sz="2400" dirty="0"/>
            </a:p>
          </p:txBody>
        </p:sp>
      </p:grpSp>
    </p:spTree>
  </p:cSld>
  <p:clrMapOvr>
    <a:masterClrMapping/>
  </p:clrMapOvr>
  <p:transition spd="slow">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组合 3"/>
          <p:cNvGrpSpPr/>
          <p:nvPr/>
        </p:nvGrpSpPr>
        <p:grpSpPr bwMode="auto">
          <a:xfrm>
            <a:off x="508000" y="335836"/>
            <a:ext cx="11383963" cy="555685"/>
            <a:chOff x="508000" y="336550"/>
            <a:chExt cx="11383963" cy="554720"/>
          </a:xfrm>
        </p:grpSpPr>
        <p:sp>
          <p:nvSpPr>
            <p:cNvPr id="57352"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57353"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9378950"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Classifier—MERR -5. Example</a:t>
              </a:r>
              <a:endParaRPr lang="en-US" altLang="zh-CN" dirty="0">
                <a:latin typeface="微软雅黑" panose="020B0503020204020204" pitchFamily="34" charset="-122"/>
                <a:ea typeface="微软雅黑" panose="020B0503020204020204" pitchFamily="34" charset="-122"/>
              </a:endParaRPr>
            </a:p>
          </p:txBody>
        </p:sp>
      </p:grpSp>
      <p:sp>
        <p:nvSpPr>
          <p:cNvPr id="1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15"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
          <p:cNvSpPr txBox="1">
            <a:spLocks noChangeArrowheads="1"/>
          </p:cNvSpPr>
          <p:nvPr/>
        </p:nvSpPr>
        <p:spPr bwMode="auto">
          <a:xfrm>
            <a:off x="1379769" y="2813649"/>
            <a:ext cx="8949861"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150000"/>
              </a:lnSpc>
              <a:spcBef>
                <a:spcPct val="0"/>
              </a:spcBef>
              <a:buNone/>
            </a:pPr>
            <a:r>
              <a:rPr lang="en-US" altLang="zh-CN" sz="2600" dirty="0" smtClean="0">
                <a:latin typeface="微软雅黑" panose="020B0503020204020204" pitchFamily="34" charset="-122"/>
                <a:ea typeface="微软雅黑" panose="020B0503020204020204" pitchFamily="34" charset="-122"/>
              </a:rPr>
              <a:t>Think</a:t>
            </a:r>
            <a:r>
              <a:rPr lang="zh-CN" altLang="en-US" sz="2600" dirty="0" smtClean="0">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if </a:t>
            </a:r>
            <a:r>
              <a:rPr lang="en-US" altLang="zh-CN" sz="2600" dirty="0">
                <a:latin typeface="微软雅黑" panose="020B0503020204020204" pitchFamily="34" charset="-122"/>
                <a:ea typeface="微软雅黑" panose="020B0503020204020204" pitchFamily="34" charset="-122"/>
              </a:rPr>
              <a:t>the children want to return to be trust, how many times the trust degree increased to 80%?</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p:transition spd="slow">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组合 3"/>
          <p:cNvGrpSpPr/>
          <p:nvPr/>
        </p:nvGrpSpPr>
        <p:grpSpPr bwMode="auto">
          <a:xfrm>
            <a:off x="508000" y="335836"/>
            <a:ext cx="11383963" cy="555684"/>
            <a:chOff x="508000" y="336550"/>
            <a:chExt cx="11383963" cy="554719"/>
          </a:xfrm>
        </p:grpSpPr>
        <p:sp>
          <p:nvSpPr>
            <p:cNvPr id="73733"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3734"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5194300" cy="52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defRPr/>
              </a:pPr>
              <a:r>
                <a:rPr lang="en-US" altLang="zh-CN" noProof="1" smtClean="0">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smtClean="0">
                  <a:latin typeface="微软雅黑" panose="020B0503020204020204" pitchFamily="34" charset="-122"/>
                  <a:ea typeface="微软雅黑" panose="020B0503020204020204" pitchFamily="34" charset="-122"/>
                </a:rPr>
                <a:t> Classifier</a:t>
              </a:r>
              <a:endParaRPr lang="en-US" altLang="zh-CN" dirty="0" smtClean="0">
                <a:latin typeface="微软雅黑" panose="020B0503020204020204" pitchFamily="34" charset="-122"/>
                <a:ea typeface="微软雅黑" panose="020B0503020204020204" pitchFamily="34" charset="-122"/>
              </a:endParaRPr>
            </a:p>
          </p:txBody>
        </p:sp>
      </p:grpSp>
      <p:sp>
        <p:nvSpPr>
          <p:cNvPr id="73731" name="矩形 13"/>
          <p:cNvSpPr>
            <a:spLocks noChangeArrowheads="1"/>
          </p:cNvSpPr>
          <p:nvPr/>
        </p:nvSpPr>
        <p:spPr bwMode="auto">
          <a:xfrm>
            <a:off x="1235075" y="1367136"/>
            <a:ext cx="8816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sz="2400" dirty="0" smtClean="0">
                <a:latin typeface="微软雅黑" panose="020B0503020204020204" pitchFamily="34" charset="-122"/>
                <a:ea typeface="微软雅黑" panose="020B0503020204020204" pitchFamily="34" charset="-122"/>
              </a:rPr>
              <a:t>Minimum </a:t>
            </a:r>
            <a:r>
              <a:rPr lang="en-US" altLang="zh-CN" sz="2400" dirty="0">
                <a:latin typeface="微软雅黑" panose="020B0503020204020204" pitchFamily="34" charset="-122"/>
                <a:ea typeface="微软雅黑" panose="020B0503020204020204" pitchFamily="34" charset="-122"/>
              </a:rPr>
              <a:t>risk discrimination </a:t>
            </a:r>
            <a:r>
              <a:rPr lang="en-US" altLang="zh-CN" sz="2400" dirty="0" smtClean="0">
                <a:latin typeface="微软雅黑" panose="020B0503020204020204" pitchFamily="34" charset="-122"/>
                <a:ea typeface="微软雅黑" panose="020B0503020204020204" pitchFamily="34" charset="-122"/>
              </a:rPr>
              <a:t>rule </a:t>
            </a:r>
            <a:r>
              <a:rPr lang="zh-CN" altLang="en-US" sz="2400" dirty="0" smtClean="0">
                <a:latin typeface="微软雅黑" panose="020B0503020204020204" pitchFamily="34" charset="-122"/>
                <a:ea typeface="微软雅黑" panose="020B0503020204020204" pitchFamily="34" charset="-122"/>
              </a:rPr>
              <a:t>最小风险判别</a:t>
            </a:r>
            <a:r>
              <a:rPr lang="zh-CN" altLang="en-US" sz="2400" dirty="0">
                <a:latin typeface="微软雅黑" panose="020B0503020204020204" pitchFamily="34" charset="-122"/>
                <a:ea typeface="微软雅黑" panose="020B0503020204020204" pitchFamily="34" charset="-122"/>
              </a:rPr>
              <a:t>准则</a:t>
            </a:r>
            <a:r>
              <a:rPr lang="en-US" altLang="zh-CN" sz="2400" dirty="0" smtClean="0">
                <a:latin typeface="微软雅黑" panose="020B0503020204020204" pitchFamily="34" charset="-122"/>
                <a:ea typeface="微软雅黑" panose="020B0503020204020204" pitchFamily="34" charset="-122"/>
              </a:rPr>
              <a:t>(MRDR)</a:t>
            </a:r>
            <a:endParaRPr lang="en-US" altLang="zh-CN" sz="2400" dirty="0">
              <a:latin typeface="微软雅黑" panose="020B0503020204020204" pitchFamily="34" charset="-122"/>
              <a:ea typeface="微软雅黑" panose="020B0503020204020204" pitchFamily="34" charset="-122"/>
            </a:endParaRPr>
          </a:p>
        </p:txBody>
      </p:sp>
      <p:sp>
        <p:nvSpPr>
          <p:cNvPr id="73732" name="矩形 13"/>
          <p:cNvSpPr>
            <a:spLocks noChangeArrowheads="1"/>
          </p:cNvSpPr>
          <p:nvPr/>
        </p:nvSpPr>
        <p:spPr bwMode="auto">
          <a:xfrm>
            <a:off x="1235075" y="1824038"/>
            <a:ext cx="624998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200000"/>
              </a:lnSpc>
              <a:spcBef>
                <a:spcPct val="0"/>
              </a:spcBef>
              <a:buNone/>
            </a:pPr>
            <a:r>
              <a:rPr lang="en-US" altLang="zh-CN" sz="2400" dirty="0" smtClean="0">
                <a:latin typeface="微软雅黑" panose="020B0503020204020204" pitchFamily="34" charset="-122"/>
                <a:ea typeface="微软雅黑" panose="020B0503020204020204" pitchFamily="34" charset="-122"/>
              </a:rPr>
              <a:t>1. </a:t>
            </a:r>
            <a:r>
              <a:rPr lang="en-US" altLang="zh-CN" sz="2400" dirty="0">
                <a:latin typeface="微软雅黑" panose="020B0503020204020204" pitchFamily="34" charset="-122"/>
                <a:ea typeface="微软雅黑" panose="020B0503020204020204" pitchFamily="34" charset="-122"/>
              </a:rPr>
              <a:t>Problem </a:t>
            </a:r>
            <a:r>
              <a:rPr lang="en-US" altLang="zh-CN" sz="2400" dirty="0" smtClean="0">
                <a:latin typeface="微软雅黑" panose="020B0503020204020204" pitchFamily="34" charset="-122"/>
                <a:ea typeface="微软雅黑" panose="020B0503020204020204" pitchFamily="34" charset="-122"/>
              </a:rPr>
              <a:t>description</a:t>
            </a:r>
            <a:endParaRPr lang="en-US" altLang="zh-CN" sz="2400" dirty="0">
              <a:latin typeface="微软雅黑" panose="020B0503020204020204" pitchFamily="34" charset="-122"/>
              <a:ea typeface="微软雅黑" panose="020B0503020204020204" pitchFamily="34" charset="-122"/>
            </a:endParaRPr>
          </a:p>
          <a:p>
            <a:pPr>
              <a:lnSpc>
                <a:spcPct val="200000"/>
              </a:lnSpc>
              <a:spcBef>
                <a:spcPct val="0"/>
              </a:spcBef>
              <a:buFontTx/>
              <a:buNone/>
            </a:pPr>
            <a:r>
              <a:rPr lang="en-US" altLang="zh-CN" sz="2400" dirty="0" smtClean="0">
                <a:latin typeface="微软雅黑" panose="020B0503020204020204" pitchFamily="34" charset="-122"/>
                <a:ea typeface="微软雅黑" panose="020B0503020204020204" pitchFamily="34" charset="-122"/>
              </a:rPr>
              <a:t>2. Risk </a:t>
            </a:r>
            <a:r>
              <a:rPr lang="en-US" altLang="zh-CN" sz="2400" dirty="0">
                <a:latin typeface="微软雅黑" panose="020B0503020204020204" pitchFamily="34" charset="-122"/>
                <a:ea typeface="微软雅黑" panose="020B0503020204020204" pitchFamily="34" charset="-122"/>
              </a:rPr>
              <a:t>of loss</a:t>
            </a:r>
            <a:endParaRPr lang="en-US" altLang="zh-CN" sz="2400" dirty="0">
              <a:latin typeface="微软雅黑" panose="020B0503020204020204" pitchFamily="34" charset="-122"/>
              <a:ea typeface="微软雅黑" panose="020B0503020204020204" pitchFamily="34" charset="-122"/>
            </a:endParaRPr>
          </a:p>
          <a:p>
            <a:pPr>
              <a:lnSpc>
                <a:spcPct val="200000"/>
              </a:lnSpc>
              <a:spcBef>
                <a:spcPct val="0"/>
              </a:spcBef>
              <a:buFontTx/>
              <a:buNone/>
            </a:pPr>
            <a:r>
              <a:rPr lang="en-US" altLang="zh-CN" sz="2400" dirty="0" smtClean="0">
                <a:latin typeface="微软雅黑" panose="020B0503020204020204" pitchFamily="34" charset="-122"/>
                <a:ea typeface="微软雅黑" panose="020B0503020204020204" pitchFamily="34" charset="-122"/>
              </a:rPr>
              <a:t>3. Decision rules</a:t>
            </a:r>
            <a:endParaRPr lang="en-US" altLang="zh-CN" sz="2400" dirty="0">
              <a:latin typeface="微软雅黑" panose="020B0503020204020204" pitchFamily="34" charset="-122"/>
              <a:ea typeface="微软雅黑" panose="020B0503020204020204" pitchFamily="34" charset="-122"/>
            </a:endParaRPr>
          </a:p>
          <a:p>
            <a:pPr>
              <a:lnSpc>
                <a:spcPct val="200000"/>
              </a:lnSpc>
              <a:spcBef>
                <a:spcPct val="0"/>
              </a:spcBef>
              <a:buFontTx/>
              <a:buNone/>
            </a:pPr>
            <a:r>
              <a:rPr lang="en-US" altLang="zh-CN" sz="2400" dirty="0" smtClean="0">
                <a:latin typeface="微软雅黑" panose="020B0503020204020204" pitchFamily="34" charset="-122"/>
                <a:ea typeface="微软雅黑" panose="020B0503020204020204" pitchFamily="34" charset="-122"/>
              </a:rPr>
              <a:t>4. </a:t>
            </a:r>
            <a:r>
              <a:rPr lang="en-US" altLang="zh-CN" sz="2400" dirty="0">
                <a:latin typeface="微软雅黑" panose="020B0503020204020204" pitchFamily="34" charset="-122"/>
                <a:ea typeface="微软雅黑" panose="020B0503020204020204" pitchFamily="34" charset="-122"/>
              </a:rPr>
              <a:t>Two Bayesian discrimination methods</a:t>
            </a:r>
            <a:endParaRPr lang="en-US" altLang="zh-CN" sz="2400" dirty="0">
              <a:latin typeface="微软雅黑" panose="020B0503020204020204" pitchFamily="34" charset="-122"/>
              <a:ea typeface="微软雅黑" panose="020B0503020204020204" pitchFamily="34" charset="-122"/>
            </a:endParaRPr>
          </a:p>
          <a:p>
            <a:pPr>
              <a:lnSpc>
                <a:spcPct val="200000"/>
              </a:lnSpc>
              <a:spcBef>
                <a:spcPct val="0"/>
              </a:spcBef>
              <a:buFontTx/>
              <a:buNone/>
            </a:pPr>
            <a:r>
              <a:rPr lang="en-US" altLang="zh-CN" sz="2400" dirty="0" smtClean="0">
                <a:latin typeface="微软雅黑" panose="020B0503020204020204" pitchFamily="34" charset="-122"/>
                <a:ea typeface="微软雅黑" panose="020B0503020204020204" pitchFamily="34" charset="-122"/>
              </a:rPr>
              <a:t>5. </a:t>
            </a:r>
            <a:r>
              <a:rPr lang="en-US" altLang="zh-CN" sz="2400" dirty="0">
                <a:latin typeface="微软雅黑" panose="020B0503020204020204" pitchFamily="34" charset="-122"/>
                <a:ea typeface="微软雅黑" panose="020B0503020204020204" pitchFamily="34" charset="-122"/>
              </a:rPr>
              <a:t>E</a:t>
            </a:r>
            <a:r>
              <a:rPr lang="en-US" altLang="zh-CN" sz="2400" dirty="0" smtClean="0">
                <a:latin typeface="微软雅黑" panose="020B0503020204020204" pitchFamily="34" charset="-122"/>
                <a:ea typeface="微软雅黑" panose="020B0503020204020204" pitchFamily="34" charset="-122"/>
              </a:rPr>
              <a:t>xample</a:t>
            </a:r>
            <a:endParaRPr lang="en-US" altLang="zh-CN" sz="2400" dirty="0">
              <a:latin typeface="微软雅黑" panose="020B0503020204020204" pitchFamily="34" charset="-122"/>
              <a:ea typeface="微软雅黑" panose="020B0503020204020204" pitchFamily="34" charset="-122"/>
            </a:endParaRPr>
          </a:p>
        </p:txBody>
      </p:sp>
      <p:sp>
        <p:nvSpPr>
          <p:cNvPr id="10"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11"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组合 3"/>
          <p:cNvGrpSpPr/>
          <p:nvPr/>
        </p:nvGrpSpPr>
        <p:grpSpPr bwMode="auto">
          <a:xfrm>
            <a:off x="508000" y="335836"/>
            <a:ext cx="11383963" cy="555685"/>
            <a:chOff x="508000" y="336550"/>
            <a:chExt cx="11383963" cy="554720"/>
          </a:xfrm>
        </p:grpSpPr>
        <p:sp>
          <p:nvSpPr>
            <p:cNvPr id="75782"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5783"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4" y="368958"/>
              <a:ext cx="10066367"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smtClean="0">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smtClean="0">
                  <a:latin typeface="微软雅黑" panose="020B0503020204020204" pitchFamily="34" charset="-122"/>
                  <a:ea typeface="微软雅黑" panose="020B0503020204020204" pitchFamily="34" charset="-122"/>
                </a:rPr>
                <a:t> Classifier—MRDR </a:t>
              </a:r>
              <a:r>
                <a:rPr lang="en-US" altLang="zh-CN"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 </a:t>
              </a:r>
              <a:r>
                <a:rPr lang="en-US" altLang="zh-CN" dirty="0">
                  <a:latin typeface="微软雅黑" panose="020B0503020204020204" pitchFamily="34" charset="-122"/>
                  <a:ea typeface="微软雅黑" panose="020B0503020204020204" pitchFamily="34" charset="-122"/>
                </a:rPr>
                <a:t>Statement of </a:t>
              </a:r>
              <a:r>
                <a:rPr lang="en-US" altLang="zh-CN" dirty="0" smtClean="0">
                  <a:latin typeface="微软雅黑" panose="020B0503020204020204" pitchFamily="34" charset="-122"/>
                  <a:ea typeface="微软雅黑" panose="020B0503020204020204" pitchFamily="34" charset="-122"/>
                </a:rPr>
                <a:t>problem</a:t>
              </a:r>
              <a:endParaRPr lang="en-US" altLang="zh-CN" dirty="0">
                <a:latin typeface="微软雅黑" panose="020B0503020204020204" pitchFamily="34" charset="-122"/>
                <a:ea typeface="微软雅黑" panose="020B0503020204020204" pitchFamily="34" charset="-122"/>
              </a:endParaRPr>
            </a:p>
          </p:txBody>
        </p:sp>
      </p:grpSp>
      <p:sp>
        <p:nvSpPr>
          <p:cNvPr id="75781" name="矩形 13"/>
          <p:cNvSpPr>
            <a:spLocks noChangeArrowheads="1"/>
          </p:cNvSpPr>
          <p:nvPr/>
        </p:nvSpPr>
        <p:spPr bwMode="auto">
          <a:xfrm>
            <a:off x="1046163" y="2779203"/>
            <a:ext cx="100457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2400" dirty="0">
                <a:latin typeface="微软雅黑" panose="020B0503020204020204" pitchFamily="34" charset="-122"/>
                <a:ea typeface="微软雅黑" panose="020B0503020204020204" pitchFamily="34" charset="-122"/>
              </a:rPr>
              <a:t>In the previous example, someone's test results are positive, according to the minimum error rate Bayesian decision, he belongs to normal, then  probability that he is a </a:t>
            </a:r>
            <a:r>
              <a:rPr lang="en-US" altLang="zh-CN" sz="2400" dirty="0" smtClean="0">
                <a:latin typeface="微软雅黑" panose="020B0503020204020204" pitchFamily="34" charset="-122"/>
                <a:ea typeface="微软雅黑" panose="020B0503020204020204" pitchFamily="34" charset="-122"/>
              </a:rPr>
              <a:t>normal </a:t>
            </a:r>
            <a:r>
              <a:rPr lang="en-US" altLang="zh-CN" sz="2400" dirty="0">
                <a:latin typeface="微软雅黑" panose="020B0503020204020204" pitchFamily="34" charset="-122"/>
                <a:ea typeface="微软雅黑" panose="020B0503020204020204" pitchFamily="34" charset="-122"/>
              </a:rPr>
              <a:t>equals to 100%?</a:t>
            </a:r>
            <a:endParaRPr lang="en-US" altLang="zh-CN" sz="2400" dirty="0">
              <a:latin typeface="微软雅黑" panose="020B0503020204020204" pitchFamily="34" charset="-122"/>
              <a:ea typeface="微软雅黑" panose="020B0503020204020204" pitchFamily="34" charset="-122"/>
            </a:endParaRPr>
          </a:p>
        </p:txBody>
      </p:sp>
      <p:sp>
        <p:nvSpPr>
          <p:cNvPr id="9"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10"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6" name="组合 3"/>
          <p:cNvGrpSpPr/>
          <p:nvPr/>
        </p:nvGrpSpPr>
        <p:grpSpPr bwMode="auto">
          <a:xfrm>
            <a:off x="508000" y="335836"/>
            <a:ext cx="11383963" cy="555684"/>
            <a:chOff x="508000" y="336550"/>
            <a:chExt cx="11383963" cy="554719"/>
          </a:xfrm>
        </p:grpSpPr>
        <p:sp>
          <p:nvSpPr>
            <p:cNvPr id="77830"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7831"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8297952" cy="52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smtClean="0">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smtClean="0">
                  <a:latin typeface="微软雅黑" panose="020B0503020204020204" pitchFamily="34" charset="-122"/>
                  <a:ea typeface="微软雅黑" panose="020B0503020204020204" pitchFamily="34" charset="-122"/>
                </a:rPr>
                <a:t> Classifier—MRDR -2 </a:t>
              </a:r>
              <a:r>
                <a:rPr lang="en-US" altLang="zh-CN" dirty="0">
                  <a:latin typeface="微软雅黑" panose="020B0503020204020204" pitchFamily="34" charset="-122"/>
                  <a:ea typeface="微软雅黑" panose="020B0503020204020204" pitchFamily="34" charset="-122"/>
                </a:rPr>
                <a:t>Risk of </a:t>
              </a:r>
              <a:r>
                <a:rPr lang="en-US" altLang="zh-CN" dirty="0" smtClean="0">
                  <a:latin typeface="微软雅黑" panose="020B0503020204020204" pitchFamily="34" charset="-122"/>
                  <a:ea typeface="微软雅黑" panose="020B0503020204020204" pitchFamily="34" charset="-122"/>
                </a:rPr>
                <a:t>loss</a:t>
              </a:r>
              <a:endParaRPr lang="en-US" altLang="zh-CN" dirty="0">
                <a:latin typeface="微软雅黑" panose="020B0503020204020204" pitchFamily="34" charset="-122"/>
                <a:ea typeface="微软雅黑" panose="020B0503020204020204" pitchFamily="34" charset="-122"/>
              </a:endParaRPr>
            </a:p>
          </p:txBody>
        </p:sp>
      </p:grpSp>
      <p:sp>
        <p:nvSpPr>
          <p:cNvPr id="2" name="文本框 1"/>
          <p:cNvSpPr txBox="1"/>
          <p:nvPr/>
        </p:nvSpPr>
        <p:spPr>
          <a:xfrm>
            <a:off x="592138" y="1957748"/>
            <a:ext cx="9307902"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This concept can be formalized in terms of a loss function</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文本框 11"/>
              <p:cNvSpPr txBox="1"/>
              <p:nvPr/>
            </p:nvSpPr>
            <p:spPr>
              <a:xfrm>
                <a:off x="592138" y="3141061"/>
                <a:ext cx="11200171" cy="491417"/>
              </a:xfrm>
              <a:prstGeom prst="rect">
                <a:avLst/>
              </a:prstGeom>
              <a:noFill/>
            </p:spPr>
            <p:txBody>
              <a:bodyPr wrap="square" rtlCol="0">
                <a:spAutoFit/>
              </a:bodyPr>
              <a:lstStyle/>
              <a:p>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𝑙</m:t>
                        </m:r>
                      </m:e>
                      <m:sub>
                        <m:r>
                          <a:rPr lang="en-US" altLang="zh-CN" sz="2400" b="0" i="1" smtClean="0">
                            <a:latin typeface="Cambria Math" panose="02040503050406030204" pitchFamily="18" charset="0"/>
                            <a:ea typeface="微软雅黑" panose="020B0503020204020204" pitchFamily="34" charset="-122"/>
                          </a:rPr>
                          <m:t>𝑖𝑗</m:t>
                        </m:r>
                      </m:sub>
                    </m:sSub>
                  </m:oMath>
                </a14:m>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represents the </a:t>
                </a:r>
                <a:r>
                  <a:rPr lang="en-US" altLang="zh-CN" sz="2400" dirty="0" smtClean="0">
                    <a:latin typeface="微软雅黑" panose="020B0503020204020204" pitchFamily="34" charset="-122"/>
                    <a:ea typeface="微软雅黑" panose="020B0503020204020204" pitchFamily="34" charset="-122"/>
                  </a:rPr>
                  <a:t>loss of </a:t>
                </a:r>
                <a:r>
                  <a:rPr lang="en-US" altLang="zh-CN" sz="2400" dirty="0" smtClean="0">
                    <a:latin typeface="微软雅黑" panose="020B0503020204020204" pitchFamily="34" charset="-122"/>
                    <a:ea typeface="微软雅黑" panose="020B0503020204020204" pitchFamily="34" charset="-122"/>
                  </a:rPr>
                  <a:t>choosing class </a:t>
                </a: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rPr>
                        </m:ctrlPr>
                      </m:sSubPr>
                      <m:e>
                        <m:r>
                          <a:rPr lang="zh-CN" altLang="en-US" sz="2400" i="1" smtClean="0">
                            <a:latin typeface="Cambria Math" panose="02040503050406030204" pitchFamily="18" charset="0"/>
                            <a:ea typeface="微软雅黑" panose="020B0503020204020204" pitchFamily="34" charset="-122"/>
                          </a:rPr>
                          <m:t>𝜔</m:t>
                        </m:r>
                      </m:e>
                      <m:sub>
                        <m:r>
                          <a:rPr lang="en-US" altLang="zh-CN" sz="2400" b="0" i="1" smtClean="0">
                            <a:latin typeface="Cambria Math" panose="02040503050406030204" pitchFamily="18" charset="0"/>
                            <a:ea typeface="微软雅黑" panose="020B0503020204020204" pitchFamily="34" charset="-122"/>
                          </a:rPr>
                          <m:t>𝑖</m:t>
                        </m:r>
                      </m:sub>
                    </m:sSub>
                  </m:oMath>
                </a14:m>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when class </a:t>
                </a: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rPr>
                        </m:ctrlPr>
                      </m:sSubPr>
                      <m:e>
                        <m:r>
                          <a:rPr lang="zh-CN" altLang="en-US" sz="2400" i="1" smtClean="0">
                            <a:latin typeface="Cambria Math" panose="02040503050406030204" pitchFamily="18" charset="0"/>
                            <a:ea typeface="微软雅黑" panose="020B0503020204020204" pitchFamily="34" charset="-122"/>
                          </a:rPr>
                          <m:t>𝜔</m:t>
                        </m:r>
                      </m:e>
                      <m:sub>
                        <m:r>
                          <a:rPr lang="en-US" altLang="zh-CN" sz="2400" b="0" i="1" smtClean="0">
                            <a:latin typeface="Cambria Math" panose="02040503050406030204" pitchFamily="18" charset="0"/>
                            <a:ea typeface="微软雅黑" panose="020B0503020204020204" pitchFamily="34" charset="-122"/>
                          </a:rPr>
                          <m:t>𝑖</m:t>
                        </m:r>
                      </m:sub>
                    </m:sSub>
                  </m:oMath>
                </a14:m>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is the true class</a:t>
                </a:r>
                <a:endParaRPr lang="zh-CN" altLang="en-US" sz="2400" dirty="0">
                  <a:latin typeface="微软雅黑" panose="020B0503020204020204" pitchFamily="34" charset="-122"/>
                  <a:ea typeface="微软雅黑" panose="020B0503020204020204" pitchFamily="34" charset="-122"/>
                </a:endParaRPr>
              </a:p>
            </p:txBody>
          </p:sp>
        </mc:Choice>
        <mc:Fallback>
          <p:sp>
            <p:nvSpPr>
              <p:cNvPr id="12" name="文本框 11"/>
              <p:cNvSpPr txBox="1">
                <a:spLocks noRot="1" noChangeAspect="1" noMove="1" noResize="1" noEditPoints="1" noAdjustHandles="1" noChangeArrowheads="1" noChangeShapeType="1" noTextEdit="1"/>
              </p:cNvSpPr>
              <p:nvPr/>
            </p:nvSpPr>
            <p:spPr>
              <a:xfrm>
                <a:off x="592138" y="3141061"/>
                <a:ext cx="11200171" cy="491417"/>
              </a:xfrm>
              <a:prstGeom prst="rect">
                <a:avLst/>
              </a:prstGeom>
              <a:blipFill rotWithShape="0">
                <a:blip r:embed="rId2"/>
                <a:stretch>
                  <a:fillRect l="-163" t="-9877" b="-2098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2466196" y="3828797"/>
                <a:ext cx="6539781" cy="461665"/>
              </a:xfrm>
              <a:prstGeom prst="rect">
                <a:avLst/>
              </a:prstGeom>
              <a:noFill/>
            </p:spPr>
            <p:txBody>
              <a:bodyPr wrap="square" rtlCol="0">
                <a:spAutoFit/>
              </a:bodyPr>
              <a:lstStyle/>
              <a:p>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rPr>
                        </m:ctrlPr>
                      </m:sSubPr>
                      <m:e>
                        <m:r>
                          <a:rPr lang="zh-CN" altLang="en-US" sz="2400" i="1" smtClean="0">
                            <a:latin typeface="Cambria Math" panose="02040503050406030204" pitchFamily="18" charset="0"/>
                            <a:ea typeface="微软雅黑" panose="020B0503020204020204" pitchFamily="34" charset="-122"/>
                          </a:rPr>
                          <m:t>𝜔</m:t>
                        </m:r>
                      </m:e>
                      <m:sub>
                        <m:r>
                          <a:rPr lang="en-US" altLang="zh-CN" sz="2400" b="0" i="1" smtClean="0">
                            <a:latin typeface="Cambria Math" panose="02040503050406030204" pitchFamily="18" charset="0"/>
                            <a:ea typeface="微软雅黑" panose="020B0503020204020204" pitchFamily="34" charset="-122"/>
                          </a:rPr>
                          <m:t>1</m:t>
                        </m:r>
                      </m:sub>
                    </m:sSub>
                  </m:oMath>
                </a14:m>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normal people  ;  </a:t>
                </a: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rPr>
                        </m:ctrlPr>
                      </m:sSubPr>
                      <m:e>
                        <m:r>
                          <a:rPr lang="zh-CN" altLang="en-US" sz="2400" i="1" smtClean="0">
                            <a:latin typeface="Cambria Math" panose="02040503050406030204" pitchFamily="18" charset="0"/>
                            <a:ea typeface="微软雅黑" panose="020B0503020204020204" pitchFamily="34" charset="-122"/>
                          </a:rPr>
                          <m:t>𝜔</m:t>
                        </m:r>
                      </m:e>
                      <m:sub>
                        <m:r>
                          <a:rPr lang="en-US" altLang="zh-CN" sz="2400" b="0" i="1" smtClean="0">
                            <a:latin typeface="Cambria Math" panose="02040503050406030204" pitchFamily="18" charset="0"/>
                            <a:ea typeface="微软雅黑" panose="020B0503020204020204" pitchFamily="34" charset="-122"/>
                          </a:rPr>
                          <m:t>2</m:t>
                        </m:r>
                      </m:sub>
                    </m:sSub>
                  </m:oMath>
                </a14:m>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cancer people</a:t>
                </a:r>
                <a:r>
                  <a:rPr lang="zh-CN" altLang="en-US" sz="2400" dirty="0" smtClean="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mc:Choice>
        <mc:Fallback>
          <p:sp>
            <p:nvSpPr>
              <p:cNvPr id="13" name="文本框 12"/>
              <p:cNvSpPr txBox="1">
                <a:spLocks noRot="1" noChangeAspect="1" noMove="1" noResize="1" noEditPoints="1" noAdjustHandles="1" noChangeArrowheads="1" noChangeShapeType="1" noTextEdit="1"/>
              </p:cNvSpPr>
              <p:nvPr/>
            </p:nvSpPr>
            <p:spPr>
              <a:xfrm>
                <a:off x="2466196" y="3828797"/>
                <a:ext cx="6539781" cy="461665"/>
              </a:xfrm>
              <a:prstGeom prst="rect">
                <a:avLst/>
              </a:prstGeom>
              <a:blipFill rotWithShape="0">
                <a:blip r:embed="rId3"/>
                <a:stretch>
                  <a:fillRect t="-10526" r="-1306" b="-2894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592138" y="4486781"/>
                <a:ext cx="11767389" cy="461665"/>
              </a:xfrm>
              <a:prstGeom prst="rect">
                <a:avLst/>
              </a:prstGeom>
              <a:noFill/>
            </p:spPr>
            <p:txBody>
              <a:bodyPr wrap="square" rtlCol="0">
                <a:spAutoFit/>
              </a:bodyPr>
              <a:lstStyle/>
              <a:p>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𝑙</m:t>
                        </m:r>
                      </m:e>
                      <m:sub>
                        <m:r>
                          <a:rPr lang="en-US" altLang="zh-CN" sz="2400" b="0" i="1" smtClean="0">
                            <a:latin typeface="Cambria Math" panose="02040503050406030204" pitchFamily="18" charset="0"/>
                            <a:ea typeface="微软雅黑" panose="020B0503020204020204" pitchFamily="34" charset="-122"/>
                          </a:rPr>
                          <m:t>12</m:t>
                        </m:r>
                      </m:sub>
                    </m:sSub>
                  </m:oMath>
                </a14:m>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represents the </a:t>
                </a:r>
                <a:r>
                  <a:rPr lang="en-US" altLang="zh-CN" sz="2400" dirty="0" smtClean="0">
                    <a:latin typeface="微软雅黑" panose="020B0503020204020204" pitchFamily="34" charset="-122"/>
                    <a:ea typeface="微软雅黑" panose="020B0503020204020204" pitchFamily="34" charset="-122"/>
                  </a:rPr>
                  <a:t>loss of </a:t>
                </a:r>
                <a:r>
                  <a:rPr lang="en-US" altLang="zh-CN" sz="2400" dirty="0" smtClean="0">
                    <a:latin typeface="微软雅黑" panose="020B0503020204020204" pitchFamily="34" charset="-122"/>
                    <a:ea typeface="微软雅黑" panose="020B0503020204020204" pitchFamily="34" charset="-122"/>
                  </a:rPr>
                  <a:t>classifying a cancer people to the normal category</a:t>
                </a:r>
                <a:endParaRPr lang="zh-CN" altLang="en-US" sz="2400" dirty="0">
                  <a:latin typeface="微软雅黑" panose="020B0503020204020204" pitchFamily="34" charset="-122"/>
                  <a:ea typeface="微软雅黑" panose="020B0503020204020204" pitchFamily="34" charset="-122"/>
                </a:endParaRPr>
              </a:p>
            </p:txBody>
          </p:sp>
        </mc:Choice>
        <mc:Fallback>
          <p:sp>
            <p:nvSpPr>
              <p:cNvPr id="14" name="文本框 13"/>
              <p:cNvSpPr txBox="1">
                <a:spLocks noRot="1" noChangeAspect="1" noMove="1" noResize="1" noEditPoints="1" noAdjustHandles="1" noChangeArrowheads="1" noChangeShapeType="1" noTextEdit="1"/>
              </p:cNvSpPr>
              <p:nvPr/>
            </p:nvSpPr>
            <p:spPr>
              <a:xfrm>
                <a:off x="592138" y="4486781"/>
                <a:ext cx="11767389" cy="461665"/>
              </a:xfrm>
              <a:prstGeom prst="rect">
                <a:avLst/>
              </a:prstGeom>
              <a:blipFill rotWithShape="0">
                <a:blip r:embed="rId4"/>
                <a:stretch>
                  <a:fillRect l="-155" t="-10526" b="-28947"/>
                </a:stretch>
              </a:blipFill>
            </p:spPr>
            <p:txBody>
              <a:bodyPr/>
              <a:lstStyle/>
              <a:p>
                <a:r>
                  <a:rPr lang="zh-CN" altLang="en-US">
                    <a:noFill/>
                  </a:rPr>
                  <a:t> </a:t>
                </a:r>
                <a:endParaRPr lang="zh-CN" altLang="en-US">
                  <a:noFill/>
                </a:endParaRPr>
              </a:p>
            </p:txBody>
          </p:sp>
        </mc:Fallback>
      </mc:AlternateContent>
      <p:sp>
        <p:nvSpPr>
          <p:cNvPr id="17"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18" name="图片 17" descr="logo"/>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4" name="组合 3"/>
          <p:cNvGrpSpPr/>
          <p:nvPr/>
        </p:nvGrpSpPr>
        <p:grpSpPr bwMode="auto">
          <a:xfrm>
            <a:off x="508000" y="335836"/>
            <a:ext cx="11383963" cy="555684"/>
            <a:chOff x="508000" y="336550"/>
            <a:chExt cx="11383963" cy="554719"/>
          </a:xfrm>
        </p:grpSpPr>
        <p:sp>
          <p:nvSpPr>
            <p:cNvPr id="79881"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79882"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4" y="368958"/>
              <a:ext cx="8599877" cy="52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Classifier—MRDR </a:t>
              </a:r>
              <a:r>
                <a:rPr lang="en-US" altLang="zh-CN" dirty="0" smtClean="0">
                  <a:latin typeface="微软雅黑" panose="020B0503020204020204" pitchFamily="34" charset="-122"/>
                  <a:ea typeface="微软雅黑" panose="020B0503020204020204" pitchFamily="34" charset="-122"/>
                </a:rPr>
                <a:t>-2 </a:t>
              </a:r>
              <a:r>
                <a:rPr lang="en-US" altLang="zh-CN" dirty="0">
                  <a:latin typeface="微软雅黑" panose="020B0503020204020204" pitchFamily="34" charset="-122"/>
                  <a:ea typeface="微软雅黑" panose="020B0503020204020204" pitchFamily="34" charset="-122"/>
                </a:rPr>
                <a:t>Risk of loss</a:t>
              </a:r>
              <a:endParaRPr lang="en-US" altLang="zh-CN" dirty="0">
                <a:latin typeface="微软雅黑" panose="020B0503020204020204" pitchFamily="34" charset="-122"/>
                <a:ea typeface="微软雅黑" panose="020B0503020204020204" pitchFamily="34" charset="-122"/>
              </a:endParaRPr>
            </a:p>
          </p:txBody>
        </p:sp>
      </p:grpSp>
      <p:sp>
        <p:nvSpPr>
          <p:cNvPr id="79877" name="矩形 13"/>
          <p:cNvSpPr>
            <a:spLocks noChangeArrowheads="1"/>
          </p:cNvSpPr>
          <p:nvPr/>
        </p:nvSpPr>
        <p:spPr bwMode="auto">
          <a:xfrm>
            <a:off x="1235075" y="2024063"/>
            <a:ext cx="101901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a:latin typeface="微软雅黑" panose="020B0503020204020204" pitchFamily="34" charset="-122"/>
                <a:ea typeface="微软雅黑" panose="020B0503020204020204" pitchFamily="34" charset="-122"/>
              </a:rPr>
              <a:t>According to the definition of the conditional risk: the conditional expectation of the loss caused by the </a:t>
            </a:r>
            <a:r>
              <a:rPr lang="en-US" altLang="zh-CN" sz="2400" dirty="0" smtClean="0">
                <a:latin typeface="微软雅黑" panose="020B0503020204020204" pitchFamily="34" charset="-122"/>
                <a:ea typeface="微软雅黑" panose="020B0503020204020204" pitchFamily="34" charset="-122"/>
              </a:rPr>
              <a:t>sample X given to the </a:t>
            </a:r>
            <a:r>
              <a:rPr lang="el-GR" altLang="zh-CN" sz="2400" dirty="0" smtClean="0">
                <a:latin typeface="微软雅黑" panose="020B0503020204020204" pitchFamily="34" charset="-122"/>
                <a:ea typeface="微软雅黑" panose="020B0503020204020204" pitchFamily="34" charset="-122"/>
              </a:rPr>
              <a:t>ω</a:t>
            </a:r>
            <a:r>
              <a:rPr lang="el-GR" altLang="zh-CN" sz="2400" baseline="-25000" dirty="0" smtClean="0">
                <a:latin typeface="微软雅黑" panose="020B0503020204020204" pitchFamily="34" charset="-122"/>
                <a:ea typeface="微软雅黑" panose="020B0503020204020204" pitchFamily="34" charset="-122"/>
              </a:rPr>
              <a:t>1</a:t>
            </a:r>
            <a:endParaRPr lang="en-US" altLang="zh-CN" sz="2400" baseline="-25000" dirty="0">
              <a:latin typeface="微软雅黑" panose="020B0503020204020204" pitchFamily="34" charset="-122"/>
              <a:ea typeface="微软雅黑" panose="020B0503020204020204" pitchFamily="34" charset="-122"/>
            </a:endParaRPr>
          </a:p>
        </p:txBody>
      </p:sp>
      <p:sp>
        <p:nvSpPr>
          <p:cNvPr id="79878" name="Text Box 4"/>
          <p:cNvSpPr txBox="1">
            <a:spLocks noChangeArrowheads="1"/>
          </p:cNvSpPr>
          <p:nvPr/>
        </p:nvSpPr>
        <p:spPr bwMode="auto">
          <a:xfrm>
            <a:off x="2960688" y="3424238"/>
            <a:ext cx="59779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dirty="0">
                <a:latin typeface="微软雅黑" panose="020B0503020204020204" pitchFamily="34" charset="-122"/>
                <a:ea typeface="微软雅黑" panose="020B0503020204020204" pitchFamily="34" charset="-122"/>
              </a:rPr>
              <a:t>r</a:t>
            </a:r>
            <a:r>
              <a:rPr lang="en-US" altLang="zh-CN" baseline="-30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 </a:t>
            </a:r>
            <a:r>
              <a:rPr lang="en-US" altLang="zh-CN" i="1" dirty="0" smtClean="0">
                <a:latin typeface="微软雅黑" panose="020B0503020204020204" pitchFamily="34" charset="-122"/>
                <a:ea typeface="微软雅黑" panose="020B0503020204020204" pitchFamily="34" charset="-122"/>
              </a:rPr>
              <a:t>X </a:t>
            </a:r>
            <a:r>
              <a:rPr lang="en-US" altLang="zh-CN" dirty="0">
                <a:latin typeface="微软雅黑" panose="020B0503020204020204" pitchFamily="34" charset="-122"/>
                <a:ea typeface="微软雅黑" panose="020B0503020204020204" pitchFamily="34" charset="-122"/>
              </a:rPr>
              <a:t>) =</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l</a:t>
            </a:r>
            <a:r>
              <a:rPr lang="en-US" altLang="zh-CN" baseline="-30000" dirty="0">
                <a:latin typeface="微软雅黑" panose="020B0503020204020204" pitchFamily="34" charset="-122"/>
                <a:ea typeface="微软雅黑" panose="020B0503020204020204" pitchFamily="34" charset="-122"/>
                <a:cs typeface="Times New Roman" panose="02020603050405020304" pitchFamily="18" charset="0"/>
              </a:rPr>
              <a:t>11</a:t>
            </a:r>
            <a:r>
              <a:rPr lang="en-US" altLang="zh-CN" i="1" dirty="0">
                <a:latin typeface="微软雅黑" panose="020B0503020204020204" pitchFamily="34" charset="-122"/>
                <a:ea typeface="微软雅黑" panose="020B0503020204020204" pitchFamily="34" charset="-122"/>
              </a:rPr>
              <a:t>P </a:t>
            </a:r>
            <a:r>
              <a:rPr lang="en-US" altLang="zh-CN" dirty="0">
                <a:latin typeface="微软雅黑" panose="020B0503020204020204" pitchFamily="34" charset="-122"/>
                <a:ea typeface="微软雅黑" panose="020B0503020204020204" pitchFamily="34" charset="-122"/>
              </a:rPr>
              <a:t>(ω</a:t>
            </a:r>
            <a:r>
              <a:rPr lang="en-US" altLang="zh-CN" baseline="-30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 </a:t>
            </a:r>
            <a:r>
              <a:rPr lang="en-US" altLang="zh-CN" i="1" dirty="0" smtClean="0">
                <a:latin typeface="微软雅黑" panose="020B0503020204020204" pitchFamily="34" charset="-122"/>
                <a:ea typeface="微软雅黑" panose="020B0503020204020204" pitchFamily="34" charset="-122"/>
              </a:rPr>
              <a:t>X </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en-US" altLang="zh-CN" i="1" dirty="0">
                <a:latin typeface="微软雅黑" panose="020B0503020204020204" pitchFamily="34" charset="-122"/>
                <a:ea typeface="微软雅黑" panose="020B0503020204020204" pitchFamily="34" charset="-122"/>
              </a:rPr>
              <a:t>l</a:t>
            </a:r>
            <a:r>
              <a:rPr lang="en-US" altLang="zh-CN" baseline="-30000" dirty="0">
                <a:latin typeface="微软雅黑" panose="020B0503020204020204" pitchFamily="34" charset="-122"/>
                <a:ea typeface="微软雅黑" panose="020B0503020204020204" pitchFamily="34" charset="-122"/>
              </a:rPr>
              <a:t>21</a:t>
            </a:r>
            <a:r>
              <a:rPr lang="en-US" altLang="zh-CN" i="1" dirty="0">
                <a:latin typeface="微软雅黑" panose="020B0503020204020204" pitchFamily="34" charset="-122"/>
                <a:ea typeface="微软雅黑" panose="020B0503020204020204" pitchFamily="34" charset="-122"/>
              </a:rPr>
              <a:t>P </a:t>
            </a:r>
            <a:r>
              <a:rPr lang="en-US" altLang="zh-CN" dirty="0">
                <a:latin typeface="微软雅黑" panose="020B0503020204020204" pitchFamily="34" charset="-122"/>
                <a:ea typeface="微软雅黑" panose="020B0503020204020204" pitchFamily="34" charset="-122"/>
              </a:rPr>
              <a:t>(ω</a:t>
            </a:r>
            <a:r>
              <a:rPr lang="en-US" altLang="zh-CN" baseline="-30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 </a:t>
            </a:r>
            <a:r>
              <a:rPr lang="en-US" altLang="zh-CN" i="1" dirty="0" smtClean="0">
                <a:latin typeface="微软雅黑" panose="020B0503020204020204" pitchFamily="34" charset="-122"/>
                <a:ea typeface="微软雅黑" panose="020B0503020204020204" pitchFamily="34" charset="-122"/>
              </a:rPr>
              <a:t>X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p:txBody>
      </p:sp>
      <p:sp>
        <p:nvSpPr>
          <p:cNvPr id="79879" name="Rectangle 7"/>
          <p:cNvSpPr>
            <a:spLocks noChangeArrowheads="1"/>
          </p:cNvSpPr>
          <p:nvPr/>
        </p:nvSpPr>
        <p:spPr bwMode="auto">
          <a:xfrm>
            <a:off x="2903538" y="4876800"/>
            <a:ext cx="60837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dirty="0">
                <a:latin typeface="微软雅黑" panose="020B0503020204020204" pitchFamily="34" charset="-122"/>
                <a:ea typeface="微软雅黑" panose="020B0503020204020204" pitchFamily="34" charset="-122"/>
              </a:rPr>
              <a:t>r</a:t>
            </a:r>
            <a:r>
              <a:rPr lang="en-US" altLang="zh-CN" baseline="-30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 </a:t>
            </a:r>
            <a:r>
              <a:rPr lang="en-US" altLang="zh-CN" i="1" dirty="0" smtClean="0">
                <a:latin typeface="微软雅黑" panose="020B0503020204020204" pitchFamily="34" charset="-122"/>
                <a:ea typeface="微软雅黑" panose="020B0503020204020204" pitchFamily="34" charset="-122"/>
              </a:rPr>
              <a:t>X </a:t>
            </a:r>
            <a:r>
              <a:rPr lang="en-US" altLang="zh-CN" dirty="0">
                <a:latin typeface="微软雅黑" panose="020B0503020204020204" pitchFamily="34" charset="-122"/>
                <a:ea typeface="微软雅黑" panose="020B0503020204020204" pitchFamily="34" charset="-122"/>
              </a:rPr>
              <a:t>) = </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l</a:t>
            </a:r>
            <a:r>
              <a:rPr lang="en-US" altLang="zh-CN" baseline="-30000" dirty="0">
                <a:latin typeface="微软雅黑" panose="020B0503020204020204" pitchFamily="34" charset="-122"/>
                <a:ea typeface="微软雅黑" panose="020B0503020204020204" pitchFamily="34" charset="-122"/>
                <a:cs typeface="Times New Roman" panose="02020603050405020304" pitchFamily="18" charset="0"/>
              </a:rPr>
              <a:t>12</a:t>
            </a:r>
            <a:r>
              <a:rPr lang="en-US" altLang="zh-CN" i="1" dirty="0">
                <a:latin typeface="微软雅黑" panose="020B0503020204020204" pitchFamily="34" charset="-122"/>
                <a:ea typeface="微软雅黑" panose="020B0503020204020204" pitchFamily="34" charset="-122"/>
              </a:rPr>
              <a:t>P</a:t>
            </a:r>
            <a:r>
              <a:rPr lang="en-US" altLang="zh-CN" dirty="0">
                <a:latin typeface="微软雅黑" panose="020B0503020204020204" pitchFamily="34" charset="-122"/>
                <a:ea typeface="微软雅黑" panose="020B0503020204020204" pitchFamily="34" charset="-122"/>
              </a:rPr>
              <a:t> (ω</a:t>
            </a:r>
            <a:r>
              <a:rPr lang="en-US" altLang="zh-CN" baseline="-30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 </a:t>
            </a:r>
            <a:r>
              <a:rPr lang="en-US" altLang="zh-CN" i="1" dirty="0" smtClean="0">
                <a:latin typeface="微软雅黑" panose="020B0503020204020204" pitchFamily="34" charset="-122"/>
                <a:ea typeface="微软雅黑" panose="020B0503020204020204" pitchFamily="34" charset="-122"/>
              </a:rPr>
              <a:t>X </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en-US" altLang="zh-CN" i="1" dirty="0">
                <a:latin typeface="微软雅黑" panose="020B0503020204020204" pitchFamily="34" charset="-122"/>
                <a:ea typeface="微软雅黑" panose="020B0503020204020204" pitchFamily="34" charset="-122"/>
              </a:rPr>
              <a:t>l</a:t>
            </a:r>
            <a:r>
              <a:rPr lang="en-US" altLang="zh-CN" baseline="-30000" dirty="0">
                <a:latin typeface="微软雅黑" panose="020B0503020204020204" pitchFamily="34" charset="-122"/>
                <a:ea typeface="微软雅黑" panose="020B0503020204020204" pitchFamily="34" charset="-122"/>
              </a:rPr>
              <a:t>22</a:t>
            </a:r>
            <a:r>
              <a:rPr lang="en-US" altLang="zh-CN" i="1" dirty="0">
                <a:latin typeface="微软雅黑" panose="020B0503020204020204" pitchFamily="34" charset="-122"/>
                <a:ea typeface="微软雅黑" panose="020B0503020204020204" pitchFamily="34" charset="-122"/>
              </a:rPr>
              <a:t>P </a:t>
            </a:r>
            <a:r>
              <a:rPr lang="en-US" altLang="zh-CN" dirty="0">
                <a:latin typeface="微软雅黑" panose="020B0503020204020204" pitchFamily="34" charset="-122"/>
                <a:ea typeface="微软雅黑" panose="020B0503020204020204" pitchFamily="34" charset="-122"/>
              </a:rPr>
              <a:t>(ω</a:t>
            </a:r>
            <a:r>
              <a:rPr lang="en-US" altLang="zh-CN" baseline="-30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 </a:t>
            </a:r>
            <a:r>
              <a:rPr lang="en-US" altLang="zh-CN" i="1" dirty="0" smtClean="0">
                <a:latin typeface="微软雅黑" panose="020B0503020204020204" pitchFamily="34" charset="-122"/>
                <a:ea typeface="微软雅黑" panose="020B0503020204020204" pitchFamily="34" charset="-122"/>
              </a:rPr>
              <a:t>X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p:txBody>
      </p:sp>
      <p:sp>
        <p:nvSpPr>
          <p:cNvPr id="79880" name="矩形 13"/>
          <p:cNvSpPr>
            <a:spLocks noChangeArrowheads="1"/>
          </p:cNvSpPr>
          <p:nvPr/>
        </p:nvSpPr>
        <p:spPr bwMode="auto">
          <a:xfrm>
            <a:off x="1235075" y="4160838"/>
            <a:ext cx="96329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a:latin typeface="微软雅黑" panose="020B0503020204020204" pitchFamily="34" charset="-122"/>
                <a:ea typeface="微软雅黑" panose="020B0503020204020204" pitchFamily="34" charset="-122"/>
              </a:rPr>
              <a:t>Similarly, the risk of the </a:t>
            </a:r>
            <a:r>
              <a:rPr lang="en-US" altLang="zh-CN" sz="2400" dirty="0" smtClean="0">
                <a:latin typeface="微软雅黑" panose="020B0503020204020204" pitchFamily="34" charset="-122"/>
                <a:ea typeface="微软雅黑" panose="020B0503020204020204" pitchFamily="34" charset="-122"/>
              </a:rPr>
              <a:t>sample X given </a:t>
            </a:r>
            <a:r>
              <a:rPr lang="en-US" altLang="zh-CN" sz="2400" dirty="0">
                <a:latin typeface="微软雅黑" panose="020B0503020204020204" pitchFamily="34" charset="-122"/>
                <a:ea typeface="微软雅黑" panose="020B0503020204020204" pitchFamily="34" charset="-122"/>
              </a:rPr>
              <a:t>to the </a:t>
            </a:r>
            <a:r>
              <a:rPr lang="el-GR" altLang="zh-CN" sz="2400" dirty="0" smtClean="0">
                <a:latin typeface="微软雅黑" panose="020B0503020204020204" pitchFamily="34" charset="-122"/>
                <a:ea typeface="微软雅黑" panose="020B0503020204020204" pitchFamily="34" charset="-122"/>
              </a:rPr>
              <a:t>ω</a:t>
            </a:r>
            <a:r>
              <a:rPr lang="el-GR" altLang="zh-CN" sz="2400" baseline="-25000" dirty="0" smtClean="0">
                <a:latin typeface="微软雅黑" panose="020B0503020204020204" pitchFamily="34" charset="-122"/>
                <a:ea typeface="微软雅黑" panose="020B0503020204020204" pitchFamily="34" charset="-122"/>
              </a:rPr>
              <a:t> </a:t>
            </a:r>
            <a:r>
              <a:rPr lang="el-GR" altLang="zh-CN" sz="2400" baseline="-25000" dirty="0">
                <a:latin typeface="微软雅黑" panose="020B0503020204020204" pitchFamily="34" charset="-122"/>
                <a:ea typeface="微软雅黑" panose="020B0503020204020204" pitchFamily="34" charset="-122"/>
              </a:rPr>
              <a:t>2</a:t>
            </a:r>
            <a:endParaRPr lang="en-US" altLang="zh-CN" sz="2400" baseline="-25000" dirty="0">
              <a:latin typeface="微软雅黑" panose="020B0503020204020204" pitchFamily="34" charset="-122"/>
              <a:ea typeface="微软雅黑" panose="020B0503020204020204" pitchFamily="34" charset="-122"/>
            </a:endParaRPr>
          </a:p>
        </p:txBody>
      </p:sp>
      <p:sp>
        <p:nvSpPr>
          <p:cNvPr id="1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15"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3"/>
          <p:cNvGrpSpPr/>
          <p:nvPr/>
        </p:nvGrpSpPr>
        <p:grpSpPr bwMode="auto">
          <a:xfrm>
            <a:off x="508000" y="336550"/>
            <a:ext cx="11383963" cy="556240"/>
            <a:chOff x="508000" y="336550"/>
            <a:chExt cx="11383963" cy="556240"/>
          </a:xfrm>
        </p:grpSpPr>
        <p:sp>
          <p:nvSpPr>
            <p:cNvPr id="12330"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2331"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5188"/>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333" name="文本框 29"/>
            <p:cNvSpPr txBox="1">
              <a:spLocks noChangeArrowheads="1"/>
            </p:cNvSpPr>
            <p:nvPr/>
          </p:nvSpPr>
          <p:spPr bwMode="auto">
            <a:xfrm>
              <a:off x="1164697" y="369570"/>
              <a:ext cx="69045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dirty="0">
                  <a:latin typeface="微软雅黑" panose="020B0503020204020204" pitchFamily="34" charset="-122"/>
                  <a:ea typeface="微软雅黑" panose="020B0503020204020204" pitchFamily="34" charset="-122"/>
                </a:rPr>
                <a:t>An Example of Classification</a:t>
              </a:r>
              <a:endParaRPr lang="en-US" altLang="zh-CN" dirty="0">
                <a:latin typeface="微软雅黑" panose="020B0503020204020204" pitchFamily="34" charset="-122"/>
                <a:ea typeface="微软雅黑" panose="020B0503020204020204" pitchFamily="34" charset="-122"/>
              </a:endParaRPr>
            </a:p>
          </p:txBody>
        </p:sp>
      </p:grpSp>
      <p:pic>
        <p:nvPicPr>
          <p:cNvPr id="12291"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3732213" y="2078038"/>
          <a:ext cx="7850187" cy="384175"/>
        </p:xfrm>
        <a:graphic>
          <a:graphicData uri="http://schemas.openxmlformats.org/drawingml/2006/table">
            <a:tbl>
              <a:tblPr>
                <a:tableStyleId>{69CF1AB2-1976-4502-BF36-3FF5EA218861}</a:tableStyleId>
              </a:tblPr>
              <a:tblGrid>
                <a:gridCol w="1891080"/>
                <a:gridCol w="2001029"/>
                <a:gridCol w="2023018"/>
                <a:gridCol w="1935060"/>
              </a:tblGrid>
              <a:tr h="384175">
                <a:tc>
                  <a:txBody>
                    <a:bodyPr/>
                    <a:lstStyle/>
                    <a:p>
                      <a:pPr algn="ctr" fontAlgn="ctr"/>
                      <a:r>
                        <a:rPr lang="en-US" sz="2400" u="none" strike="noStrike" dirty="0">
                          <a:effectLst/>
                        </a:rPr>
                        <a:t>sepal length</a:t>
                      </a:r>
                      <a:endParaRPr lang="en-US" sz="24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55" marB="0" anchor="ctr"/>
                </a:tc>
                <a:tc>
                  <a:txBody>
                    <a:bodyPr/>
                    <a:lstStyle/>
                    <a:p>
                      <a:pPr algn="ctr" fontAlgn="ctr"/>
                      <a:r>
                        <a:rPr lang="en-US" sz="2400" u="none" strike="noStrike" dirty="0">
                          <a:effectLst/>
                        </a:rPr>
                        <a:t>sepal width</a:t>
                      </a:r>
                      <a:endParaRPr lang="en-US" sz="24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55" marB="0" anchor="ctr"/>
                </a:tc>
                <a:tc>
                  <a:txBody>
                    <a:bodyPr/>
                    <a:lstStyle/>
                    <a:p>
                      <a:pPr algn="ctr" fontAlgn="ctr"/>
                      <a:r>
                        <a:rPr lang="en-US" sz="2400" u="none" strike="noStrike" dirty="0">
                          <a:effectLst/>
                        </a:rPr>
                        <a:t>petal length</a:t>
                      </a:r>
                      <a:endParaRPr lang="en-US" sz="24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55" marB="0" anchor="ctr"/>
                </a:tc>
                <a:tc>
                  <a:txBody>
                    <a:bodyPr/>
                    <a:lstStyle/>
                    <a:p>
                      <a:pPr algn="ctr" fontAlgn="ctr"/>
                      <a:r>
                        <a:rPr lang="en-US" sz="2400" u="none" strike="noStrike" dirty="0">
                          <a:effectLst/>
                        </a:rPr>
                        <a:t>petal width</a:t>
                      </a:r>
                      <a:endParaRPr lang="en-US" sz="24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55" marB="0" anchor="ctr"/>
                </a:tc>
              </a:tr>
            </a:tbl>
          </a:graphicData>
        </a:graphic>
      </p:graphicFrame>
      <p:sp>
        <p:nvSpPr>
          <p:cNvPr id="12305" name="TextBox 7"/>
          <p:cNvSpPr txBox="1">
            <a:spLocks noChangeArrowheads="1"/>
          </p:cNvSpPr>
          <p:nvPr/>
        </p:nvSpPr>
        <p:spPr bwMode="auto">
          <a:xfrm>
            <a:off x="939800" y="1930400"/>
            <a:ext cx="22494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2400" dirty="0">
                <a:solidFill>
                  <a:srgbClr val="262626"/>
                </a:solidFill>
                <a:latin typeface="微软雅黑" panose="020B0503020204020204" pitchFamily="34" charset="-122"/>
                <a:ea typeface="微软雅黑" panose="020B0503020204020204" pitchFamily="34" charset="-122"/>
              </a:rPr>
              <a:t>Features</a:t>
            </a:r>
            <a:endParaRPr lang="en-US" altLang="zh-CN" sz="2400" dirty="0">
              <a:solidFill>
                <a:srgbClr val="262626"/>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3862388" y="3911600"/>
          <a:ext cx="7864475" cy="373305"/>
        </p:xfrm>
        <a:graphic>
          <a:graphicData uri="http://schemas.openxmlformats.org/drawingml/2006/table">
            <a:tbl>
              <a:tblPr>
                <a:tableStyleId>{5C22544A-7EE6-4342-B048-85BDC9FD1C3A}</a:tableStyleId>
              </a:tblPr>
              <a:tblGrid>
                <a:gridCol w="1894522"/>
                <a:gridCol w="2004671"/>
                <a:gridCol w="2026701"/>
                <a:gridCol w="1938581"/>
              </a:tblGrid>
              <a:tr h="322263">
                <a:tc>
                  <a:txBody>
                    <a:bodyPr/>
                    <a:lstStyle/>
                    <a:p>
                      <a:pPr marL="0" algn="ctr" defTabSz="914400" rtl="0" eaLnBrk="1" fontAlgn="ctr" latinLnBrk="0" hangingPunct="1"/>
                      <a:r>
                        <a:rPr lang="en-US" altLang="zh-CN" sz="2400" u="none" strike="noStrike" kern="1200" dirty="0">
                          <a:solidFill>
                            <a:schemeClr val="dk1"/>
                          </a:solidFill>
                          <a:effectLst/>
                          <a:latin typeface="+mn-lt"/>
                          <a:ea typeface="+mn-ea"/>
                          <a:cs typeface="+mn-cs"/>
                        </a:rPr>
                        <a:t>5.1</a:t>
                      </a:r>
                      <a:endParaRPr lang="en-US" altLang="zh-CN" sz="2400" u="none" strike="noStrike" kern="1200" dirty="0">
                        <a:solidFill>
                          <a:schemeClr val="dk1"/>
                        </a:solidFill>
                        <a:effectLst/>
                        <a:latin typeface="+mn-lt"/>
                        <a:ea typeface="+mn-ea"/>
                        <a:cs typeface="+mn-cs"/>
                      </a:endParaRPr>
                    </a:p>
                  </a:txBody>
                  <a:tcPr marL="7547" marR="7547" marT="7545" marB="0" anchor="ctr"/>
                </a:tc>
                <a:tc>
                  <a:txBody>
                    <a:bodyPr/>
                    <a:lstStyle/>
                    <a:p>
                      <a:pPr marL="0" algn="ctr" defTabSz="914400" rtl="0" eaLnBrk="1" fontAlgn="ctr" latinLnBrk="0" hangingPunct="1"/>
                      <a:r>
                        <a:rPr lang="en-US" altLang="zh-CN" sz="2400" u="none" strike="noStrike" kern="1200" dirty="0">
                          <a:solidFill>
                            <a:schemeClr val="dk1"/>
                          </a:solidFill>
                          <a:effectLst/>
                          <a:latin typeface="+mn-lt"/>
                          <a:ea typeface="+mn-ea"/>
                          <a:cs typeface="+mn-cs"/>
                        </a:rPr>
                        <a:t>3.5</a:t>
                      </a:r>
                      <a:endParaRPr lang="en-US" altLang="zh-CN" sz="2400" u="none" strike="noStrike" kern="1200" dirty="0">
                        <a:solidFill>
                          <a:schemeClr val="dk1"/>
                        </a:solidFill>
                        <a:effectLst/>
                        <a:latin typeface="+mn-lt"/>
                        <a:ea typeface="+mn-ea"/>
                        <a:cs typeface="+mn-cs"/>
                      </a:endParaRPr>
                    </a:p>
                  </a:txBody>
                  <a:tcPr marL="7547" marR="7547" marT="7545" marB="0" anchor="ctr"/>
                </a:tc>
                <a:tc>
                  <a:txBody>
                    <a:bodyPr/>
                    <a:lstStyle/>
                    <a:p>
                      <a:pPr marL="0" algn="ctr" defTabSz="914400" rtl="0" eaLnBrk="1" fontAlgn="ctr" latinLnBrk="0" hangingPunct="1"/>
                      <a:r>
                        <a:rPr lang="en-US" altLang="zh-CN" sz="2400" u="none" strike="noStrike" kern="1200" dirty="0">
                          <a:solidFill>
                            <a:schemeClr val="dk1"/>
                          </a:solidFill>
                          <a:effectLst/>
                          <a:latin typeface="+mn-lt"/>
                          <a:ea typeface="+mn-ea"/>
                          <a:cs typeface="+mn-cs"/>
                        </a:rPr>
                        <a:t>1.4</a:t>
                      </a:r>
                      <a:endParaRPr lang="en-US" altLang="zh-CN" sz="2400" u="none" strike="noStrike" kern="1200" dirty="0">
                        <a:solidFill>
                          <a:schemeClr val="dk1"/>
                        </a:solidFill>
                        <a:effectLst/>
                        <a:latin typeface="+mn-lt"/>
                        <a:ea typeface="+mn-ea"/>
                        <a:cs typeface="+mn-cs"/>
                      </a:endParaRPr>
                    </a:p>
                  </a:txBody>
                  <a:tcPr marL="7547" marR="7547" marT="7545" marB="0" anchor="ctr"/>
                </a:tc>
                <a:tc>
                  <a:txBody>
                    <a:bodyPr/>
                    <a:lstStyle/>
                    <a:p>
                      <a:pPr marL="0" algn="ctr" defTabSz="914400" rtl="0" eaLnBrk="1" fontAlgn="ctr" latinLnBrk="0" hangingPunct="1"/>
                      <a:r>
                        <a:rPr lang="en-US" altLang="zh-CN" sz="2400" u="none" strike="noStrike" kern="1200" dirty="0">
                          <a:solidFill>
                            <a:schemeClr val="dk1"/>
                          </a:solidFill>
                          <a:effectLst/>
                          <a:latin typeface="+mn-lt"/>
                          <a:ea typeface="+mn-ea"/>
                          <a:cs typeface="+mn-cs"/>
                        </a:rPr>
                        <a:t>0.2</a:t>
                      </a:r>
                      <a:endParaRPr lang="en-US" altLang="zh-CN" sz="2400" u="none" strike="noStrike" kern="1200" dirty="0">
                        <a:solidFill>
                          <a:schemeClr val="dk1"/>
                        </a:solidFill>
                        <a:effectLst/>
                        <a:latin typeface="+mn-lt"/>
                        <a:ea typeface="+mn-ea"/>
                        <a:cs typeface="+mn-cs"/>
                      </a:endParaRPr>
                    </a:p>
                  </a:txBody>
                  <a:tcPr marL="7547" marR="7547" marT="7545" marB="0" anchor="ctr"/>
                </a:tc>
              </a:tr>
            </a:tbl>
          </a:graphicData>
        </a:graphic>
      </p:graphicFrame>
      <p:cxnSp>
        <p:nvCxnSpPr>
          <p:cNvPr id="8" name="直接箭头连接符 7"/>
          <p:cNvCxnSpPr>
            <a:endCxn id="2" idx="1"/>
          </p:cNvCxnSpPr>
          <p:nvPr/>
        </p:nvCxnSpPr>
        <p:spPr>
          <a:xfrm flipV="1">
            <a:off x="2800350" y="2270125"/>
            <a:ext cx="931863" cy="111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2319" name="组合 12"/>
          <p:cNvGrpSpPr/>
          <p:nvPr/>
        </p:nvGrpSpPr>
        <p:grpSpPr bwMode="auto">
          <a:xfrm>
            <a:off x="-212725" y="3727450"/>
            <a:ext cx="3944938" cy="646113"/>
            <a:chOff x="119519" y="3727859"/>
            <a:chExt cx="3944731" cy="646367"/>
          </a:xfrm>
        </p:grpSpPr>
        <p:sp>
          <p:nvSpPr>
            <p:cNvPr id="12328" name="TextBox 7"/>
            <p:cNvSpPr txBox="1">
              <a:spLocks noChangeArrowheads="1"/>
            </p:cNvSpPr>
            <p:nvPr/>
          </p:nvSpPr>
          <p:spPr bwMode="auto">
            <a:xfrm>
              <a:off x="119519" y="3727859"/>
              <a:ext cx="3779532" cy="64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2400">
                  <a:solidFill>
                    <a:srgbClr val="262626"/>
                  </a:solidFill>
                  <a:latin typeface="微软雅黑" panose="020B0503020204020204" pitchFamily="34" charset="-122"/>
                  <a:ea typeface="微软雅黑" panose="020B0503020204020204" pitchFamily="34" charset="-122"/>
                </a:rPr>
                <a:t>Feature vector</a:t>
              </a:r>
              <a:endParaRPr lang="en-US" altLang="zh-CN" sz="2400">
                <a:solidFill>
                  <a:srgbClr val="262626"/>
                </a:solidFill>
                <a:latin typeface="微软雅黑" panose="020B0503020204020204" pitchFamily="34" charset="-122"/>
                <a:ea typeface="微软雅黑" panose="020B0503020204020204" pitchFamily="34" charset="-122"/>
              </a:endParaRPr>
            </a:p>
          </p:txBody>
        </p:sp>
        <p:cxnSp>
          <p:nvCxnSpPr>
            <p:cNvPr id="20" name="直接箭头连接符 19"/>
            <p:cNvCxnSpPr/>
            <p:nvPr/>
          </p:nvCxnSpPr>
          <p:spPr>
            <a:xfrm flipV="1">
              <a:off x="3132436" y="4093128"/>
              <a:ext cx="931814" cy="4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2320" name="矩形 14"/>
          <p:cNvSpPr>
            <a:spLocks noChangeArrowheads="1"/>
          </p:cNvSpPr>
          <p:nvPr/>
        </p:nvSpPr>
        <p:spPr bwMode="auto">
          <a:xfrm>
            <a:off x="3762375" y="5175250"/>
            <a:ext cx="43068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fontAlgn="ctr">
              <a:lnSpc>
                <a:spcPct val="100000"/>
              </a:lnSpc>
              <a:spcBef>
                <a:spcPct val="0"/>
              </a:spcBef>
              <a:buFontTx/>
              <a:buNone/>
            </a:pPr>
            <a:r>
              <a:rPr lang="en-US" altLang="zh-CN" sz="2600">
                <a:solidFill>
                  <a:srgbClr val="262626"/>
                </a:solidFill>
                <a:latin typeface="微软雅黑" panose="020B0503020204020204" pitchFamily="34" charset="-122"/>
                <a:ea typeface="微软雅黑" panose="020B0503020204020204" pitchFamily="34" charset="-122"/>
              </a:rPr>
              <a:t>C</a:t>
            </a:r>
            <a:r>
              <a:rPr lang="zh-CN" altLang="en-US" sz="2600">
                <a:solidFill>
                  <a:srgbClr val="262626"/>
                </a:solidFill>
                <a:latin typeface="微软雅黑" panose="020B0503020204020204" pitchFamily="34" charset="-122"/>
                <a:ea typeface="微软雅黑" panose="020B0503020204020204" pitchFamily="34" charset="-122"/>
              </a:rPr>
              <a:t>ategor</a:t>
            </a:r>
            <a:r>
              <a:rPr lang="en-US" altLang="zh-CN" sz="2600">
                <a:solidFill>
                  <a:srgbClr val="262626"/>
                </a:solidFill>
                <a:latin typeface="微软雅黑" panose="020B0503020204020204" pitchFamily="34" charset="-122"/>
                <a:ea typeface="微软雅黑" panose="020B0503020204020204" pitchFamily="34" charset="-122"/>
              </a:rPr>
              <a:t>y</a:t>
            </a:r>
            <a:r>
              <a:rPr lang="en-US" altLang="zh-CN" sz="2600"/>
              <a:t>: Setosa</a:t>
            </a:r>
            <a:endParaRPr lang="en-US" altLang="zh-CN" sz="2600">
              <a:solidFill>
                <a:srgbClr val="000000"/>
              </a:solidFill>
              <a:latin typeface="宋体" panose="02010600030101010101" pitchFamily="2" charset="-122"/>
            </a:endParaRPr>
          </a:p>
        </p:txBody>
      </p:sp>
      <p:sp>
        <p:nvSpPr>
          <p:cNvPr id="12321" name="矩形 16"/>
          <p:cNvSpPr>
            <a:spLocks noChangeArrowheads="1"/>
          </p:cNvSpPr>
          <p:nvPr/>
        </p:nvSpPr>
        <p:spPr bwMode="auto">
          <a:xfrm>
            <a:off x="5384800" y="2565400"/>
            <a:ext cx="4722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fontAlgn="ctr">
              <a:lnSpc>
                <a:spcPct val="100000"/>
              </a:lnSpc>
              <a:spcBef>
                <a:spcPct val="0"/>
              </a:spcBef>
              <a:buFontTx/>
              <a:buNone/>
            </a:pPr>
            <a:r>
              <a:rPr lang="en-US" altLang="zh-CN" sz="2400">
                <a:solidFill>
                  <a:srgbClr val="262626"/>
                </a:solidFill>
                <a:latin typeface="微软雅黑" panose="020B0503020204020204" pitchFamily="34" charset="-122"/>
                <a:ea typeface="微软雅黑" panose="020B0503020204020204" pitchFamily="34" charset="-122"/>
              </a:rPr>
              <a:t>(</a:t>
            </a:r>
            <a:r>
              <a:rPr lang="zh-CN" altLang="en-US" sz="2400">
                <a:solidFill>
                  <a:srgbClr val="262626"/>
                </a:solidFill>
                <a:latin typeface="微软雅黑" panose="020B0503020204020204" pitchFamily="34" charset="-122"/>
                <a:ea typeface="微软雅黑" panose="020B0503020204020204" pitchFamily="34" charset="-122"/>
              </a:rPr>
              <a:t>花萼长  花萼宽  花瓣长 花瓣宽</a:t>
            </a:r>
            <a:r>
              <a:rPr lang="en-US" altLang="zh-CN" sz="2400">
                <a:solidFill>
                  <a:srgbClr val="262626"/>
                </a:solidFill>
                <a:latin typeface="微软雅黑" panose="020B0503020204020204" pitchFamily="34" charset="-122"/>
                <a:ea typeface="微软雅黑" panose="020B0503020204020204" pitchFamily="34" charset="-122"/>
              </a:rPr>
              <a:t>)</a:t>
            </a:r>
            <a:endParaRPr lang="en-US" altLang="zh-CN" sz="2400">
              <a:solidFill>
                <a:srgbClr val="000000"/>
              </a:solidFill>
              <a:latin typeface="宋体" panose="02010600030101010101" pitchFamily="2" charset="-122"/>
            </a:endParaRPr>
          </a:p>
        </p:txBody>
      </p:sp>
      <p:grpSp>
        <p:nvGrpSpPr>
          <p:cNvPr id="19" name="组合 18"/>
          <p:cNvGrpSpPr/>
          <p:nvPr/>
        </p:nvGrpSpPr>
        <p:grpSpPr bwMode="auto">
          <a:xfrm>
            <a:off x="12601575" y="195263"/>
            <a:ext cx="4206875" cy="4740275"/>
            <a:chOff x="7189998" y="1409699"/>
            <a:chExt cx="4206665" cy="4739904"/>
          </a:xfrm>
        </p:grpSpPr>
        <p:pic>
          <p:nvPicPr>
            <p:cNvPr id="12324" name="图片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89998" y="1409699"/>
              <a:ext cx="4206665" cy="4739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8086891" y="3676472"/>
              <a:ext cx="1169929" cy="1452448"/>
            </a:xfrm>
            <a:prstGeom prst="rect">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326" name="文本框 22"/>
            <p:cNvSpPr txBox="1">
              <a:spLocks noChangeArrowheads="1"/>
            </p:cNvSpPr>
            <p:nvPr/>
          </p:nvSpPr>
          <p:spPr bwMode="auto">
            <a:xfrm>
              <a:off x="8316762" y="4469234"/>
              <a:ext cx="731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zh-CN" altLang="en-US" sz="2000" b="1">
                  <a:solidFill>
                    <a:srgbClr val="FF0000"/>
                  </a:solidFill>
                  <a:latin typeface="微软雅黑" panose="020B0503020204020204" pitchFamily="34" charset="-122"/>
                  <a:ea typeface="微软雅黑" panose="020B0503020204020204" pitchFamily="34" charset="-122"/>
                </a:rPr>
                <a:t>花萼</a:t>
              </a:r>
              <a:endParaRPr lang="zh-CN" altLang="en-US" sz="2000" b="1">
                <a:solidFill>
                  <a:srgbClr val="FF0000"/>
                </a:solidFill>
                <a:latin typeface="微软雅黑" panose="020B0503020204020204" pitchFamily="34" charset="-122"/>
                <a:ea typeface="微软雅黑" panose="020B0503020204020204" pitchFamily="34" charset="-122"/>
              </a:endParaRPr>
            </a:p>
          </p:txBody>
        </p:sp>
        <p:sp>
          <p:nvSpPr>
            <p:cNvPr id="12327" name="文本框 23"/>
            <p:cNvSpPr txBox="1">
              <a:spLocks noChangeArrowheads="1"/>
            </p:cNvSpPr>
            <p:nvPr/>
          </p:nvSpPr>
          <p:spPr bwMode="auto">
            <a:xfrm>
              <a:off x="8728854" y="2852786"/>
              <a:ext cx="731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zh-CN" altLang="en-US" sz="2000" b="1">
                  <a:solidFill>
                    <a:srgbClr val="00B0F0"/>
                  </a:solidFill>
                  <a:latin typeface="微软雅黑" panose="020B0503020204020204" pitchFamily="34" charset="-122"/>
                  <a:ea typeface="微软雅黑" panose="020B0503020204020204" pitchFamily="34" charset="-122"/>
                </a:rPr>
                <a:t>花瓣</a:t>
              </a:r>
              <a:endParaRPr lang="zh-CN" altLang="en-US" sz="2000" b="1">
                <a:solidFill>
                  <a:srgbClr val="00B0F0"/>
                </a:solidFill>
                <a:latin typeface="微软雅黑" panose="020B0503020204020204" pitchFamily="34" charset="-122"/>
                <a:ea typeface="微软雅黑" panose="020B0503020204020204" pitchFamily="34" charset="-122"/>
              </a:endParaRPr>
            </a:p>
          </p:txBody>
        </p:sp>
      </p:grpSp>
      <p:sp>
        <p:nvSpPr>
          <p:cNvPr id="12323" name="矩形 4"/>
          <p:cNvSpPr>
            <a:spLocks noChangeArrowheads="1"/>
          </p:cNvSpPr>
          <p:nvPr/>
        </p:nvSpPr>
        <p:spPr bwMode="auto">
          <a:xfrm>
            <a:off x="3582988" y="5697538"/>
            <a:ext cx="5961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(Setosa,Versicolour,Virginica </a:t>
            </a:r>
            <a:r>
              <a:rPr lang="zh-CN" altLang="en-US" sz="1800">
                <a:latin typeface="微软雅黑" panose="020B0503020204020204" pitchFamily="34" charset="-122"/>
                <a:ea typeface="微软雅黑" panose="020B0503020204020204" pitchFamily="34" charset="-122"/>
              </a:rPr>
              <a:t>是鸢尾花三种不同的品种</a:t>
            </a:r>
            <a:r>
              <a:rPr lang="en-US" altLang="zh-CN" sz="1800">
                <a:latin typeface="微软雅黑" panose="020B0503020204020204" pitchFamily="34" charset="-122"/>
                <a:ea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4.07407E-6 L -0.39622 0.12385 " pathEditMode="relative" rAng="0" ptsTypes="AA">
                                      <p:cBhvr>
                                        <p:cTn id="6" dur="2000" fill="hold"/>
                                        <p:tgtEl>
                                          <p:spTgt spid="19"/>
                                        </p:tgtEl>
                                        <p:attrNameLst>
                                          <p:attrName>ppt_x</p:attrName>
                                          <p:attrName>ppt_y</p:attrName>
                                        </p:attrNameLst>
                                      </p:cBhvr>
                                      <p:rCtr x="-19818" y="6181"/>
                                    </p:animMotion>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19"/>
                                        </p:tgtEl>
                                      </p:cBhvr>
                                    </p:animEffect>
                                    <p:set>
                                      <p:cBhvr>
                                        <p:cTn id="11"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2" name="组合 3"/>
          <p:cNvGrpSpPr/>
          <p:nvPr/>
        </p:nvGrpSpPr>
        <p:grpSpPr bwMode="auto">
          <a:xfrm>
            <a:off x="508000" y="335836"/>
            <a:ext cx="11383963" cy="555684"/>
            <a:chOff x="508000" y="336550"/>
            <a:chExt cx="11383963" cy="554719"/>
          </a:xfrm>
        </p:grpSpPr>
        <p:sp>
          <p:nvSpPr>
            <p:cNvPr id="81928"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81929"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4" y="368958"/>
              <a:ext cx="7771741" cy="52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Classifier—MRDR </a:t>
              </a:r>
              <a:r>
                <a:rPr lang="en-US" altLang="zh-CN" dirty="0" smtClean="0">
                  <a:latin typeface="微软雅黑" panose="020B0503020204020204" pitchFamily="34" charset="-122"/>
                  <a:ea typeface="微软雅黑" panose="020B0503020204020204" pitchFamily="34" charset="-122"/>
                </a:rPr>
                <a:t>-2 </a:t>
              </a:r>
              <a:r>
                <a:rPr lang="en-US" altLang="zh-CN" dirty="0">
                  <a:latin typeface="微软雅黑" panose="020B0503020204020204" pitchFamily="34" charset="-122"/>
                  <a:ea typeface="微软雅黑" panose="020B0503020204020204" pitchFamily="34" charset="-122"/>
                </a:rPr>
                <a:t>Risk of loss</a:t>
              </a:r>
              <a:endParaRPr lang="en-US" altLang="zh-CN" dirty="0">
                <a:latin typeface="微软雅黑" panose="020B0503020204020204" pitchFamily="34" charset="-122"/>
                <a:ea typeface="微软雅黑" panose="020B0503020204020204" pitchFamily="34" charset="-122"/>
              </a:endParaRPr>
            </a:p>
          </p:txBody>
        </p:sp>
      </p:grpSp>
      <p:sp>
        <p:nvSpPr>
          <p:cNvPr id="81925" name="矩形 13"/>
          <p:cNvSpPr>
            <a:spLocks noChangeArrowheads="1"/>
          </p:cNvSpPr>
          <p:nvPr/>
        </p:nvSpPr>
        <p:spPr bwMode="auto">
          <a:xfrm>
            <a:off x="1046163" y="2478088"/>
            <a:ext cx="102568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a:latin typeface="微软雅黑" panose="020B0503020204020204" pitchFamily="34" charset="-122"/>
                <a:ea typeface="微软雅黑" panose="020B0503020204020204" pitchFamily="34" charset="-122"/>
              </a:rPr>
              <a:t>We can according to the size of the risk of conditions to determine.</a:t>
            </a:r>
            <a:endParaRPr lang="en-US" altLang="zh-CN" sz="2400" dirty="0">
              <a:latin typeface="微软雅黑" panose="020B0503020204020204" pitchFamily="34" charset="-122"/>
              <a:ea typeface="微软雅黑" panose="020B0503020204020204" pitchFamily="34" charset="-122"/>
            </a:endParaRPr>
          </a:p>
        </p:txBody>
      </p:sp>
      <p:sp>
        <p:nvSpPr>
          <p:cNvPr id="81926" name="Rectangle 16"/>
          <p:cNvSpPr>
            <a:spLocks noChangeArrowheads="1"/>
          </p:cNvSpPr>
          <p:nvPr/>
        </p:nvSpPr>
        <p:spPr bwMode="auto">
          <a:xfrm>
            <a:off x="3267075" y="3203575"/>
            <a:ext cx="6784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sz="2400" dirty="0">
                <a:latin typeface="微软雅黑" panose="020B0503020204020204" pitchFamily="34" charset="-122"/>
                <a:ea typeface="微软雅黑" panose="020B0503020204020204" pitchFamily="34" charset="-122"/>
              </a:rPr>
              <a:t>if</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r</a:t>
            </a:r>
            <a:r>
              <a:rPr lang="en-US" altLang="zh-CN" sz="2400" baseline="-30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 </a:t>
            </a:r>
            <a:r>
              <a:rPr lang="en-US" altLang="zh-CN" sz="2400" i="1" dirty="0" smtClean="0">
                <a:latin typeface="微软雅黑" panose="020B0503020204020204" pitchFamily="34" charset="-122"/>
                <a:ea typeface="微软雅黑" panose="020B0503020204020204" pitchFamily="34" charset="-122"/>
              </a:rPr>
              <a:t>X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a:t>
            </a:r>
            <a:r>
              <a:rPr lang="en-US" altLang="zh-CN" sz="2400" baseline="-30000" dirty="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 </a:t>
            </a:r>
            <a:r>
              <a:rPr lang="en-US" altLang="zh-CN" sz="2400" i="1" dirty="0" smtClean="0">
                <a:latin typeface="微软雅黑" panose="020B0503020204020204" pitchFamily="34" charset="-122"/>
                <a:ea typeface="微软雅黑" panose="020B0503020204020204" pitchFamily="34" charset="-122"/>
              </a:rPr>
              <a:t>X </a:t>
            </a:r>
            <a:r>
              <a:rPr lang="en-US" altLang="zh-CN" sz="2400" dirty="0">
                <a:latin typeface="微软雅黑" panose="020B0503020204020204" pitchFamily="34" charset="-122"/>
                <a:ea typeface="微软雅黑" panose="020B0503020204020204" pitchFamily="34" charset="-122"/>
              </a:rPr>
              <a:t>), 		so</a:t>
            </a:r>
            <a:r>
              <a:rPr lang="zh-CN" altLang="en-US" sz="2400" dirty="0">
                <a:latin typeface="微软雅黑" panose="020B0503020204020204" pitchFamily="34" charset="-122"/>
                <a:ea typeface="微软雅黑" panose="020B0503020204020204" pitchFamily="34" charset="-122"/>
              </a:rPr>
              <a:t> </a:t>
            </a:r>
            <a:r>
              <a:rPr lang="en-US" altLang="zh-CN" sz="2400" i="1" dirty="0" smtClean="0">
                <a:latin typeface="微软雅黑" panose="020B0503020204020204" pitchFamily="34" charset="-122"/>
                <a:ea typeface="微软雅黑" panose="020B0503020204020204" pitchFamily="34" charset="-122"/>
              </a:rPr>
              <a:t>X </a:t>
            </a:r>
            <a:r>
              <a:rPr lang="en-US" altLang="zh-CN"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ω </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1927" name="Rectangle 17"/>
          <p:cNvSpPr>
            <a:spLocks noChangeArrowheads="1"/>
          </p:cNvSpPr>
          <p:nvPr/>
        </p:nvSpPr>
        <p:spPr bwMode="auto">
          <a:xfrm>
            <a:off x="3267075" y="3822700"/>
            <a:ext cx="5545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sz="2400" dirty="0">
                <a:latin typeface="微软雅黑" panose="020B0503020204020204" pitchFamily="34" charset="-122"/>
                <a:ea typeface="微软雅黑" panose="020B0503020204020204" pitchFamily="34" charset="-122"/>
              </a:rPr>
              <a:t>if</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r</a:t>
            </a:r>
            <a:r>
              <a:rPr lang="en-US" altLang="zh-CN" sz="2400" baseline="-30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 </a:t>
            </a:r>
            <a:r>
              <a:rPr lang="en-US" altLang="zh-CN" sz="2400" i="1" dirty="0" smtClean="0">
                <a:latin typeface="微软雅黑" panose="020B0503020204020204" pitchFamily="34" charset="-122"/>
                <a:ea typeface="微软雅黑" panose="020B0503020204020204" pitchFamily="34" charset="-122"/>
              </a:rPr>
              <a:t>X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a:t>
            </a:r>
            <a:r>
              <a:rPr lang="en-US" altLang="zh-CN" sz="2400" baseline="-30000" dirty="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 </a:t>
            </a:r>
            <a:r>
              <a:rPr lang="en-US" altLang="zh-CN" sz="2400" i="1" dirty="0" smtClean="0">
                <a:latin typeface="微软雅黑" panose="020B0503020204020204" pitchFamily="34" charset="-122"/>
                <a:ea typeface="微软雅黑" panose="020B0503020204020204" pitchFamily="34" charset="-122"/>
              </a:rPr>
              <a:t>X </a:t>
            </a:r>
            <a:r>
              <a:rPr lang="en-US" altLang="zh-CN" sz="2400" dirty="0">
                <a:latin typeface="微软雅黑" panose="020B0503020204020204" pitchFamily="34" charset="-122"/>
                <a:ea typeface="微软雅黑" panose="020B0503020204020204" pitchFamily="34" charset="-122"/>
              </a:rPr>
              <a:t>), 		so</a:t>
            </a:r>
            <a:r>
              <a:rPr lang="zh-CN" altLang="en-US" sz="2400" dirty="0">
                <a:latin typeface="微软雅黑" panose="020B0503020204020204" pitchFamily="34" charset="-122"/>
                <a:ea typeface="微软雅黑" panose="020B0503020204020204" pitchFamily="34" charset="-122"/>
              </a:rPr>
              <a:t> </a:t>
            </a:r>
            <a:r>
              <a:rPr lang="en-US" altLang="zh-CN" sz="2400" i="1" dirty="0" smtClean="0">
                <a:latin typeface="微软雅黑" panose="020B0503020204020204" pitchFamily="34" charset="-122"/>
                <a:ea typeface="微软雅黑" panose="020B0503020204020204" pitchFamily="34" charset="-122"/>
              </a:rPr>
              <a:t>X </a:t>
            </a:r>
            <a:r>
              <a:rPr lang="en-US" altLang="zh-CN"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ω </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14"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70" name="组合 3"/>
          <p:cNvGrpSpPr/>
          <p:nvPr/>
        </p:nvGrpSpPr>
        <p:grpSpPr bwMode="auto">
          <a:xfrm>
            <a:off x="508000" y="335836"/>
            <a:ext cx="11383963" cy="555684"/>
            <a:chOff x="508000" y="336550"/>
            <a:chExt cx="11383963" cy="554719"/>
          </a:xfrm>
        </p:grpSpPr>
        <p:sp>
          <p:nvSpPr>
            <p:cNvPr id="83992"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83993"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8366964" cy="52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Classifier—MRDR </a:t>
              </a:r>
              <a:r>
                <a:rPr lang="en-US" altLang="zh-CN" dirty="0" smtClean="0">
                  <a:latin typeface="微软雅黑" panose="020B0503020204020204" pitchFamily="34" charset="-122"/>
                  <a:ea typeface="微软雅黑" panose="020B0503020204020204" pitchFamily="34" charset="-122"/>
                </a:rPr>
                <a:t>-2 </a:t>
              </a:r>
              <a:r>
                <a:rPr lang="en-US" altLang="zh-CN" dirty="0">
                  <a:latin typeface="微软雅黑" panose="020B0503020204020204" pitchFamily="34" charset="-122"/>
                  <a:ea typeface="微软雅黑" panose="020B0503020204020204" pitchFamily="34" charset="-122"/>
                </a:rPr>
                <a:t>Risk of loss</a:t>
              </a:r>
              <a:endParaRPr lang="en-US" altLang="zh-CN" dirty="0">
                <a:latin typeface="微软雅黑" panose="020B0503020204020204" pitchFamily="34" charset="-122"/>
                <a:ea typeface="微软雅黑" panose="020B0503020204020204" pitchFamily="34" charset="-122"/>
              </a:endParaRPr>
            </a:p>
          </p:txBody>
        </p:sp>
      </p:grpSp>
      <p:sp>
        <p:nvSpPr>
          <p:cNvPr id="83973" name="矩形 13"/>
          <p:cNvSpPr>
            <a:spLocks noChangeArrowheads="1"/>
          </p:cNvSpPr>
          <p:nvPr/>
        </p:nvSpPr>
        <p:spPr bwMode="auto">
          <a:xfrm>
            <a:off x="1347788" y="1616076"/>
            <a:ext cx="963295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a:latin typeface="微软雅黑" panose="020B0503020204020204" pitchFamily="34" charset="-122"/>
                <a:ea typeface="微软雅黑" panose="020B0503020204020204" pitchFamily="34" charset="-122"/>
              </a:rPr>
              <a:t>(1) posterior probability form</a:t>
            </a:r>
            <a:endParaRPr lang="en-US" altLang="zh-CN" sz="2400" dirty="0">
              <a:latin typeface="微软雅黑" panose="020B0503020204020204" pitchFamily="34" charset="-122"/>
              <a:ea typeface="微软雅黑" panose="020B0503020204020204" pitchFamily="34" charset="-122"/>
            </a:endParaRPr>
          </a:p>
          <a:p>
            <a:pPr>
              <a:lnSpc>
                <a:spcPct val="150000"/>
              </a:lnSpc>
              <a:spcBef>
                <a:spcPct val="0"/>
              </a:spcBef>
              <a:buFontTx/>
              <a:buNone/>
            </a:pPr>
            <a:endParaRPr lang="en-US" altLang="zh-CN" sz="2400" dirty="0">
              <a:latin typeface="微软雅黑" panose="020B0503020204020204" pitchFamily="34" charset="-122"/>
              <a:ea typeface="微软雅黑" panose="020B0503020204020204" pitchFamily="34" charset="-122"/>
            </a:endParaRPr>
          </a:p>
          <a:p>
            <a:pPr>
              <a:lnSpc>
                <a:spcPct val="150000"/>
              </a:lnSpc>
              <a:spcBef>
                <a:spcPct val="0"/>
              </a:spcBef>
              <a:buFontTx/>
              <a:buNone/>
            </a:pPr>
            <a:endParaRPr lang="en-US" altLang="zh-CN" sz="2400" dirty="0">
              <a:latin typeface="微软雅黑" panose="020B0503020204020204" pitchFamily="34" charset="-122"/>
              <a:ea typeface="微软雅黑" panose="020B0503020204020204" pitchFamily="34" charset="-122"/>
            </a:endParaRPr>
          </a:p>
          <a:p>
            <a:pPr>
              <a:lnSpc>
                <a:spcPct val="150000"/>
              </a:lnSpc>
              <a:spcBef>
                <a:spcPct val="0"/>
              </a:spcBef>
              <a:buFontTx/>
              <a:buNone/>
            </a:pPr>
            <a:endParaRPr lang="en-US" altLang="zh-CN" sz="2400" dirty="0">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a:latin typeface="微软雅黑" panose="020B0503020204020204" pitchFamily="34" charset="-122"/>
                <a:ea typeface="微软雅黑" panose="020B0503020204020204" pitchFamily="34" charset="-122"/>
              </a:rPr>
              <a:t>(2) conditional probability density form</a:t>
            </a:r>
            <a:endParaRPr lang="en-US" altLang="zh-CN" sz="2400" dirty="0">
              <a:latin typeface="微软雅黑" panose="020B0503020204020204" pitchFamily="34" charset="-122"/>
              <a:ea typeface="微软雅黑" panose="020B0503020204020204" pitchFamily="34" charset="-122"/>
            </a:endParaRPr>
          </a:p>
        </p:txBody>
      </p:sp>
      <p:grpSp>
        <p:nvGrpSpPr>
          <p:cNvPr id="83974" name="Group 26"/>
          <p:cNvGrpSpPr/>
          <p:nvPr/>
        </p:nvGrpSpPr>
        <p:grpSpPr bwMode="auto">
          <a:xfrm>
            <a:off x="8830169" y="4522272"/>
            <a:ext cx="1404039" cy="1199821"/>
            <a:chOff x="4118" y="678"/>
            <a:chExt cx="912" cy="628"/>
          </a:xfrm>
        </p:grpSpPr>
        <p:sp>
          <p:nvSpPr>
            <p:cNvPr id="83990" name="Rectangle 23"/>
            <p:cNvSpPr>
              <a:spLocks noChangeArrowheads="1"/>
            </p:cNvSpPr>
            <p:nvPr/>
          </p:nvSpPr>
          <p:spPr bwMode="auto">
            <a:xfrm>
              <a:off x="4118" y="853"/>
              <a:ext cx="48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sz="2400" i="1" dirty="0">
                  <a:latin typeface="微软雅黑" panose="020B0503020204020204" pitchFamily="34" charset="-122"/>
                  <a:ea typeface="微软雅黑" panose="020B0503020204020204" pitchFamily="34" charset="-122"/>
                </a:rPr>
                <a:t>x </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3991" name="Rectangle 25"/>
            <p:cNvSpPr>
              <a:spLocks noChangeArrowheads="1"/>
            </p:cNvSpPr>
            <p:nvPr/>
          </p:nvSpPr>
          <p:spPr bwMode="auto">
            <a:xfrm>
              <a:off x="4598" y="678"/>
              <a:ext cx="432"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ω </a:t>
              </a:r>
              <a:r>
                <a:rPr lang="en-US" altLang="zh-CN" sz="2400" baseline="-30000" dirty="0" smtClean="0">
                  <a:latin typeface="微软雅黑" panose="020B0503020204020204" pitchFamily="34" charset="-122"/>
                  <a:ea typeface="微软雅黑" panose="020B0503020204020204" pitchFamily="34" charset="-122"/>
                  <a:cs typeface="Times New Roman" panose="02020603050405020304" pitchFamily="18" charset="0"/>
                </a:rPr>
                <a:t>1</a:t>
              </a:r>
              <a:endParaRPr lang="en-US" altLang="zh-CN" sz="2400" baseline="-30000" dirty="0" smtClean="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00000"/>
                </a:lnSpc>
                <a:spcBef>
                  <a:spcPct val="0"/>
                </a:spcBef>
                <a:buFontTx/>
                <a:buNone/>
              </a:pP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00000"/>
                </a:lnSpc>
                <a:spcBef>
                  <a:spcPct val="0"/>
                </a:spcBef>
                <a:buFontTx/>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ω </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2</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83975" name="Group 29"/>
          <p:cNvGrpSpPr/>
          <p:nvPr/>
        </p:nvGrpSpPr>
        <p:grpSpPr bwMode="auto">
          <a:xfrm>
            <a:off x="6900359" y="2373519"/>
            <a:ext cx="1630449" cy="1199821"/>
            <a:chOff x="4105" y="716"/>
            <a:chExt cx="1058" cy="628"/>
          </a:xfrm>
        </p:grpSpPr>
        <p:sp>
          <p:nvSpPr>
            <p:cNvPr id="83988" name="Rectangle 30"/>
            <p:cNvSpPr>
              <a:spLocks noChangeArrowheads="1"/>
            </p:cNvSpPr>
            <p:nvPr/>
          </p:nvSpPr>
          <p:spPr bwMode="auto">
            <a:xfrm>
              <a:off x="4105" y="879"/>
              <a:ext cx="48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sz="2400" i="1" dirty="0">
                  <a:latin typeface="微软雅黑" panose="020B0503020204020204" pitchFamily="34" charset="-122"/>
                  <a:ea typeface="微软雅黑" panose="020B0503020204020204" pitchFamily="34" charset="-122"/>
                </a:rPr>
                <a:t>x </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3989" name="Rectangle 31"/>
            <p:cNvSpPr>
              <a:spLocks noChangeArrowheads="1"/>
            </p:cNvSpPr>
            <p:nvPr/>
          </p:nvSpPr>
          <p:spPr bwMode="auto">
            <a:xfrm>
              <a:off x="4731" y="716"/>
              <a:ext cx="432"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ω </a:t>
              </a:r>
              <a:r>
                <a:rPr lang="en-US" altLang="zh-CN" sz="2400" baseline="-30000" dirty="0" smtClean="0">
                  <a:latin typeface="微软雅黑" panose="020B0503020204020204" pitchFamily="34" charset="-122"/>
                  <a:ea typeface="微软雅黑" panose="020B0503020204020204" pitchFamily="34" charset="-122"/>
                  <a:cs typeface="Times New Roman" panose="02020603050405020304" pitchFamily="18" charset="0"/>
                </a:rPr>
                <a:t>1</a:t>
              </a:r>
              <a:endParaRPr lang="en-US" altLang="zh-CN" sz="2400" baseline="-30000" dirty="0" smtClean="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00000"/>
                </a:lnSpc>
                <a:spcBef>
                  <a:spcPct val="0"/>
                </a:spcBef>
                <a:buFontTx/>
                <a:buNone/>
              </a:pP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00000"/>
                </a:lnSpc>
                <a:spcBef>
                  <a:spcPct val="0"/>
                </a:spcBef>
                <a:buFontTx/>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ω </a:t>
              </a:r>
              <a:r>
                <a:rPr lang="en-US" altLang="zh-CN" sz="2400" baseline="-25000" dirty="0">
                  <a:latin typeface="微软雅黑" panose="020B0503020204020204" pitchFamily="34" charset="-122"/>
                  <a:ea typeface="微软雅黑" panose="020B0503020204020204" pitchFamily="34" charset="-122"/>
                  <a:cs typeface="Times New Roman" panose="02020603050405020304" pitchFamily="18" charset="0"/>
                </a:rPr>
                <a:t>2</a:t>
              </a:r>
              <a:endParaRPr lang="en-US" altLang="zh-CN" sz="2400" baseline="-250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83976" name="组合 5"/>
          <p:cNvGrpSpPr/>
          <p:nvPr/>
        </p:nvGrpSpPr>
        <p:grpSpPr bwMode="auto">
          <a:xfrm>
            <a:off x="1494197" y="2372736"/>
            <a:ext cx="5251759" cy="1368393"/>
            <a:chOff x="1589088" y="2717800"/>
            <a:chExt cx="4803657" cy="1147312"/>
          </a:xfrm>
        </p:grpSpPr>
        <p:sp>
          <p:nvSpPr>
            <p:cNvPr id="83983" name="Text Box 16"/>
            <p:cNvSpPr txBox="1">
              <a:spLocks noChangeArrowheads="1"/>
            </p:cNvSpPr>
            <p:nvPr/>
          </p:nvSpPr>
          <p:spPr bwMode="auto">
            <a:xfrm>
              <a:off x="1589088" y="2717800"/>
              <a:ext cx="3960576" cy="38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l</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11</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P (ω </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X)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l</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21</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P (ω </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 x) </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3984" name="Rectangle 17"/>
            <p:cNvSpPr>
              <a:spLocks noChangeArrowheads="1"/>
            </p:cNvSpPr>
            <p:nvPr/>
          </p:nvSpPr>
          <p:spPr bwMode="auto">
            <a:xfrm>
              <a:off x="2471757" y="3347372"/>
              <a:ext cx="3920988" cy="38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l</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12</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P (ω </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 x) + l</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22</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P (ω </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 x) </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83985" name="组合 3"/>
            <p:cNvGrpSpPr/>
            <p:nvPr/>
          </p:nvGrpSpPr>
          <p:grpSpPr bwMode="auto">
            <a:xfrm>
              <a:off x="1918303" y="3300774"/>
              <a:ext cx="450426" cy="564338"/>
              <a:chOff x="7047385" y="3075198"/>
              <a:chExt cx="450426" cy="564338"/>
            </a:xfrm>
          </p:grpSpPr>
          <p:sp>
            <p:nvSpPr>
              <p:cNvPr id="83986" name="Text Box 4"/>
              <p:cNvSpPr txBox="1">
                <a:spLocks noChangeArrowheads="1"/>
              </p:cNvSpPr>
              <p:nvPr/>
            </p:nvSpPr>
            <p:spPr bwMode="auto">
              <a:xfrm>
                <a:off x="7047385" y="3075198"/>
                <a:ext cx="450426" cy="38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83987" name="矩形 1"/>
              <p:cNvSpPr>
                <a:spLocks noChangeArrowheads="1"/>
              </p:cNvSpPr>
              <p:nvPr/>
            </p:nvSpPr>
            <p:spPr bwMode="auto">
              <a:xfrm>
                <a:off x="7047385" y="3252460"/>
                <a:ext cx="450426" cy="38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grpSp>
      </p:grpSp>
      <p:grpSp>
        <p:nvGrpSpPr>
          <p:cNvPr id="83977" name="组合 4"/>
          <p:cNvGrpSpPr/>
          <p:nvPr/>
        </p:nvGrpSpPr>
        <p:grpSpPr bwMode="auto">
          <a:xfrm>
            <a:off x="1494197" y="4565478"/>
            <a:ext cx="7210157" cy="1327494"/>
            <a:chOff x="1589088" y="5033963"/>
            <a:chExt cx="6594862" cy="1112711"/>
          </a:xfrm>
        </p:grpSpPr>
        <p:sp>
          <p:nvSpPr>
            <p:cNvPr id="83978" name="Text Box 18"/>
            <p:cNvSpPr txBox="1">
              <a:spLocks noChangeArrowheads="1"/>
            </p:cNvSpPr>
            <p:nvPr/>
          </p:nvSpPr>
          <p:spPr bwMode="auto">
            <a:xfrm>
              <a:off x="1589088" y="5033963"/>
              <a:ext cx="5686244" cy="386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l</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11</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P (x |ω </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P (ω </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 l</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21</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P (x |ω </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P (ω </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3979" name="Rectangle 19"/>
            <p:cNvSpPr>
              <a:spLocks noChangeArrowheads="1"/>
            </p:cNvSpPr>
            <p:nvPr/>
          </p:nvSpPr>
          <p:spPr bwMode="auto">
            <a:xfrm>
              <a:off x="2330558" y="5640273"/>
              <a:ext cx="5853392" cy="386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l</a:t>
              </a:r>
              <a:r>
                <a:rPr lang="en-US" altLang="zh-CN" sz="2400" baseline="-30000">
                  <a:latin typeface="微软雅黑" panose="020B0503020204020204" pitchFamily="34" charset="-122"/>
                  <a:ea typeface="微软雅黑" panose="020B0503020204020204" pitchFamily="34" charset="-122"/>
                  <a:cs typeface="Times New Roman" panose="02020603050405020304" pitchFamily="18" charset="0"/>
                </a:rPr>
                <a:t>12</a:t>
              </a: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 P (ω </a:t>
              </a:r>
              <a:r>
                <a:rPr lang="en-US" altLang="zh-CN" sz="2400" baseline="-3000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 | x) P (ω </a:t>
              </a:r>
              <a:r>
                <a:rPr lang="en-US" altLang="zh-CN" sz="2400" baseline="-3000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 + l</a:t>
              </a:r>
              <a:r>
                <a:rPr lang="en-US" altLang="zh-CN" sz="2400" baseline="-30000">
                  <a:latin typeface="微软雅黑" panose="020B0503020204020204" pitchFamily="34" charset="-122"/>
                  <a:ea typeface="微软雅黑" panose="020B0503020204020204" pitchFamily="34" charset="-122"/>
                  <a:cs typeface="Times New Roman" panose="02020603050405020304" pitchFamily="18" charset="0"/>
                </a:rPr>
                <a:t>22</a:t>
              </a: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 P (ω </a:t>
              </a:r>
              <a:r>
                <a:rPr lang="en-US" altLang="zh-CN" sz="2400" baseline="-3000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 | x) P (ω </a:t>
              </a:r>
              <a:r>
                <a:rPr lang="en-US" altLang="zh-CN" sz="2400" baseline="-3000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40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83980" name="组合 27"/>
            <p:cNvGrpSpPr/>
            <p:nvPr/>
          </p:nvGrpSpPr>
          <p:grpSpPr bwMode="auto">
            <a:xfrm>
              <a:off x="1889233" y="5635474"/>
              <a:ext cx="471485" cy="511200"/>
              <a:chOff x="7058026" y="3203575"/>
              <a:chExt cx="471485" cy="511200"/>
            </a:xfrm>
          </p:grpSpPr>
          <p:sp>
            <p:nvSpPr>
              <p:cNvPr id="83981" name="Text Box 4"/>
              <p:cNvSpPr txBox="1">
                <a:spLocks noChangeArrowheads="1"/>
              </p:cNvSpPr>
              <p:nvPr/>
            </p:nvSpPr>
            <p:spPr bwMode="auto">
              <a:xfrm>
                <a:off x="7058026" y="3203575"/>
                <a:ext cx="450419" cy="386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zh-CN" altLang="en-US" sz="2400">
                    <a:latin typeface="微软雅黑" panose="020B0503020204020204" pitchFamily="34" charset="-122"/>
                    <a:ea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endParaRPr>
              </a:p>
            </p:txBody>
          </p:sp>
          <p:sp>
            <p:nvSpPr>
              <p:cNvPr id="83982" name="矩形 30"/>
              <p:cNvSpPr>
                <a:spLocks noChangeArrowheads="1"/>
              </p:cNvSpPr>
              <p:nvPr/>
            </p:nvSpPr>
            <p:spPr bwMode="auto">
              <a:xfrm>
                <a:off x="7079092" y="3327805"/>
                <a:ext cx="450419" cy="386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zh-CN" altLang="en-US" sz="2400">
                    <a:latin typeface="微软雅黑" panose="020B0503020204020204" pitchFamily="34" charset="-122"/>
                    <a:ea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endParaRPr>
              </a:p>
            </p:txBody>
          </p:sp>
        </p:grpSp>
      </p:grpSp>
      <p:sp>
        <p:nvSpPr>
          <p:cNvPr id="30"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31"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018" name="组合 3"/>
          <p:cNvGrpSpPr/>
          <p:nvPr/>
        </p:nvGrpSpPr>
        <p:grpSpPr bwMode="auto">
          <a:xfrm>
            <a:off x="508000" y="290513"/>
            <a:ext cx="11391900" cy="601007"/>
            <a:chOff x="508000" y="291306"/>
            <a:chExt cx="11391900" cy="599963"/>
          </a:xfrm>
        </p:grpSpPr>
        <p:sp>
          <p:nvSpPr>
            <p:cNvPr id="86022"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86023"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9367628" cy="52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smtClean="0">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smtClean="0">
                  <a:latin typeface="微软雅黑" panose="020B0503020204020204" pitchFamily="34" charset="-122"/>
                  <a:ea typeface="微软雅黑" panose="020B0503020204020204" pitchFamily="34" charset="-122"/>
                </a:rPr>
                <a:t> Classifier—MRDR -3 Discrimination rules</a:t>
              </a:r>
              <a:endParaRPr lang="en-US" altLang="zh-CN" dirty="0">
                <a:latin typeface="微软雅黑" panose="020B0503020204020204" pitchFamily="34" charset="-122"/>
                <a:ea typeface="微软雅黑" panose="020B0503020204020204" pitchFamily="34" charset="-122"/>
              </a:endParaRPr>
            </a:p>
          </p:txBody>
        </p:sp>
        <p:sp>
          <p:nvSpPr>
            <p:cNvPr id="86026" name="文本框 32"/>
            <p:cNvSpPr txBox="1">
              <a:spLocks noChangeArrowheads="1"/>
            </p:cNvSpPr>
            <p:nvPr/>
          </p:nvSpPr>
          <p:spPr bwMode="auto">
            <a:xfrm>
              <a:off x="10868025" y="291306"/>
              <a:ext cx="10318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a:solidFill>
                    <a:schemeClr val="accent1"/>
                  </a:solidFill>
                  <a:latin typeface="微软雅黑" panose="020B0503020204020204" pitchFamily="34" charset="-122"/>
                  <a:ea typeface="微软雅黑" panose="020B0503020204020204" pitchFamily="34" charset="-122"/>
                </a:rPr>
                <a:t>IPMI</a:t>
              </a:r>
              <a:endParaRPr lang="zh-CN" altLang="en-US">
                <a:solidFill>
                  <a:schemeClr val="accent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Requires="a14">
          <p:sp>
            <p:nvSpPr>
              <p:cNvPr id="2" name="文本框 1"/>
              <p:cNvSpPr txBox="1"/>
              <p:nvPr/>
            </p:nvSpPr>
            <p:spPr>
              <a:xfrm>
                <a:off x="939800" y="1751163"/>
                <a:ext cx="10438442" cy="3505575"/>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Suppose the sample space of the mode is composed of N categories:</a:t>
                </a:r>
              </a:p>
              <a:p>
                <a:pPr algn="ctr">
                  <a:lnSpc>
                    <a:spcPct val="150000"/>
                  </a:lnSpc>
                </a:pPr>
                <a14:m>
                  <m:oMath xmlns:m="http://schemas.openxmlformats.org/officeDocument/2006/math">
                    <m:r>
                      <m:rPr>
                        <m:sty m:val="p"/>
                      </m:rPr>
                      <a:rPr lang="el-GR" altLang="zh-CN" sz="2400" i="1" smtClean="0">
                        <a:latin typeface="Cambria Math" panose="02040503050406030204" pitchFamily="18" charset="0"/>
                        <a:ea typeface="Cambria Math" panose="02040503050406030204" pitchFamily="18" charset="0"/>
                      </a:rPr>
                      <m:t>Ω</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zh-CN" altLang="en-US" sz="2400" b="0" i="1" smtClean="0">
                            <a:latin typeface="Cambria Math" panose="02040503050406030204" pitchFamily="18" charset="0"/>
                            <a:ea typeface="Cambria Math" panose="02040503050406030204" pitchFamily="18" charset="0"/>
                          </a:rPr>
                          <m:t>𝜔</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𝜔</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𝜔</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𝜔</m:t>
                        </m:r>
                      </m:e>
                      <m:sub>
                        <m:r>
                          <a:rPr lang="en-US" altLang="zh-CN" sz="2400" b="0" i="1" smtClean="0">
                            <a:latin typeface="Cambria Math" panose="02040503050406030204" pitchFamily="18" charset="0"/>
                            <a:ea typeface="Cambria Math" panose="02040503050406030204" pitchFamily="18" charset="0"/>
                          </a:rPr>
                          <m:t>𝑁</m:t>
                        </m:r>
                      </m:sub>
                    </m:sSub>
                    <m:r>
                      <a:rPr lang="en-US" altLang="zh-CN" sz="2400" b="0" i="1" smtClean="0">
                        <a:latin typeface="Cambria Math" panose="02040503050406030204" pitchFamily="18" charset="0"/>
                        <a:ea typeface="Cambria Math" panose="02040503050406030204" pitchFamily="18" charset="0"/>
                      </a:rPr>
                      <m:t>}</m:t>
                    </m:r>
                  </m:oMath>
                </a14:m>
                <a:r>
                  <a:rPr lang="en-US" altLang="zh-CN" sz="2400" dirty="0" smtClean="0">
                    <a:latin typeface="微软雅黑" panose="020B0503020204020204" pitchFamily="34" charset="-122"/>
                    <a:ea typeface="微软雅黑" panose="020B0503020204020204" pitchFamily="34" charset="-122"/>
                  </a:rPr>
                  <a:t>;</a:t>
                </a:r>
              </a:p>
              <a:p>
                <a:pPr>
                  <a:lnSpc>
                    <a:spcPct val="150000"/>
                  </a:lnSpc>
                </a:pPr>
                <a:r>
                  <a:rPr lang="en-US" altLang="zh-CN" sz="2400" dirty="0" smtClean="0">
                    <a:latin typeface="微软雅黑" panose="020B0503020204020204" pitchFamily="34" charset="-122"/>
                    <a:ea typeface="微软雅黑" panose="020B0503020204020204" pitchFamily="34" charset="-122"/>
                  </a:rPr>
                  <a:t>Loss function </a:t>
                </a: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𝑙</m:t>
                        </m:r>
                      </m:e>
                      <m:sub>
                        <m:r>
                          <a:rPr lang="en-US" altLang="zh-CN" sz="2400" b="0" i="1" smtClean="0">
                            <a:latin typeface="Cambria Math" panose="02040503050406030204" pitchFamily="18" charset="0"/>
                            <a:ea typeface="微软雅黑" panose="020B0503020204020204" pitchFamily="34" charset="-122"/>
                          </a:rPr>
                          <m:t>𝑖𝑗</m:t>
                        </m:r>
                      </m:sub>
                    </m:sSub>
                    <m:r>
                      <a:rPr lang="en-US" altLang="zh-CN" sz="2400" b="0" i="1" smtClean="0">
                        <a:latin typeface="Cambria Math" panose="02040503050406030204" pitchFamily="18" charset="0"/>
                        <a:ea typeface="微软雅黑" panose="020B0503020204020204" pitchFamily="34" charset="-122"/>
                      </a:rPr>
                      <m:t>       </m:t>
                    </m:r>
                    <m:r>
                      <a:rPr lang="en-US" altLang="zh-CN" sz="2400" b="0" i="1" smtClean="0">
                        <a:latin typeface="Cambria Math" panose="02040503050406030204" pitchFamily="18" charset="0"/>
                        <a:ea typeface="微软雅黑" panose="020B0503020204020204" pitchFamily="34" charset="-122"/>
                      </a:rPr>
                      <m:t>𝑖</m:t>
                    </m:r>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𝑗</m:t>
                    </m:r>
                    <m:r>
                      <a:rPr lang="en-US" altLang="zh-CN" sz="2400" b="0" i="1" smtClean="0">
                        <a:latin typeface="Cambria Math" panose="02040503050406030204" pitchFamily="18" charset="0"/>
                        <a:ea typeface="微软雅黑" panose="020B0503020204020204" pitchFamily="34" charset="-122"/>
                      </a:rPr>
                      <m:t>=1,2,3,……,</m:t>
                    </m:r>
                    <m:r>
                      <a:rPr lang="en-US" altLang="zh-CN" sz="2400" b="0" i="1" smtClean="0">
                        <a:latin typeface="Cambria Math" panose="02040503050406030204" pitchFamily="18" charset="0"/>
                        <a:ea typeface="微软雅黑" panose="020B0503020204020204" pitchFamily="34" charset="-122"/>
                      </a:rPr>
                      <m:t>𝑁</m:t>
                    </m:r>
                    <m:r>
                      <a:rPr lang="en-US" altLang="zh-CN" sz="2400" b="0" i="1" smtClean="0">
                        <a:latin typeface="Cambria Math" panose="02040503050406030204" pitchFamily="18" charset="0"/>
                        <a:ea typeface="微软雅黑" panose="020B0503020204020204" pitchFamily="34" charset="-122"/>
                      </a:rPr>
                      <m:t> </m:t>
                    </m:r>
                  </m:oMath>
                </a14:m>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obviously </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𝑙</m:t>
                        </m:r>
                      </m:e>
                      <m:sub>
                        <m:r>
                          <a:rPr lang="en-US" altLang="zh-CN" sz="2400" i="1">
                            <a:latin typeface="Cambria Math" panose="02040503050406030204" pitchFamily="18" charset="0"/>
                            <a:ea typeface="微软雅黑" panose="020B0503020204020204" pitchFamily="34" charset="-122"/>
                          </a:rPr>
                          <m:t>𝑖</m:t>
                        </m:r>
                        <m:r>
                          <a:rPr lang="en-US" altLang="zh-CN" sz="2400" b="0" i="1" smtClean="0">
                            <a:latin typeface="Cambria Math" panose="02040503050406030204" pitchFamily="18" charset="0"/>
                            <a:ea typeface="微软雅黑" panose="020B0503020204020204" pitchFamily="34" charset="-122"/>
                          </a:rPr>
                          <m:t>𝑖</m:t>
                        </m:r>
                      </m:sub>
                    </m:sSub>
                    <m:r>
                      <a:rPr lang="en-US" altLang="zh-CN" sz="2400" b="0" i="1" smtClean="0">
                        <a:latin typeface="Cambria Math" panose="02040503050406030204" pitchFamily="18" charset="0"/>
                        <a:ea typeface="微软雅黑" panose="020B0503020204020204" pitchFamily="34" charset="-122"/>
                      </a:rPr>
                      <m:t>=0</m:t>
                    </m:r>
                  </m:oMath>
                </a14:m>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  </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represents the loss caused by samples belonging to the </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𝜔</m:t>
                        </m:r>
                      </m:e>
                      <m:sub>
                        <m:r>
                          <a:rPr lang="en-US" altLang="zh-CN" sz="2400" b="0" i="1" smtClean="0">
                            <a:latin typeface="Cambria Math" panose="02040503050406030204" pitchFamily="18" charset="0"/>
                            <a:ea typeface="Cambria Math" panose="02040503050406030204" pitchFamily="18" charset="0"/>
                          </a:rPr>
                          <m:t>𝑗</m:t>
                        </m:r>
                      </m:sub>
                    </m:sSub>
                  </m:oMath>
                </a14:m>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class are judged as the </a:t>
                </a:r>
                <a:r>
                  <a:rPr lang="zh-CN" altLang="en-US" sz="2400" dirty="0" smtClean="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𝜔</m:t>
                        </m:r>
                      </m:e>
                      <m:sub>
                        <m:r>
                          <a:rPr lang="en-US" altLang="zh-CN" sz="2400" b="0" i="1" smtClean="0">
                            <a:latin typeface="Cambria Math" panose="02040503050406030204" pitchFamily="18" charset="0"/>
                            <a:ea typeface="Cambria Math" panose="02040503050406030204" pitchFamily="18" charset="0"/>
                          </a:rPr>
                          <m:t>𝑖</m:t>
                        </m:r>
                      </m:sub>
                    </m:sSub>
                  </m:oMath>
                </a14:m>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class;</a:t>
                </a:r>
              </a:p>
              <a:p>
                <a:pPr>
                  <a:lnSpc>
                    <a:spcPct val="150000"/>
                  </a:lnSpc>
                </a:pPr>
                <a:r>
                  <a:rPr lang="en-US" altLang="zh-CN" sz="2400" dirty="0" smtClean="0">
                    <a:latin typeface="微软雅黑" panose="020B0503020204020204" pitchFamily="34" charset="-122"/>
                    <a:ea typeface="微软雅黑" panose="020B0503020204020204" pitchFamily="34" charset="-122"/>
                  </a:rPr>
                  <a:t>Samples X = (X</a:t>
                </a:r>
                <a:r>
                  <a:rPr lang="en-US" altLang="zh-CN" sz="2400" baseline="-25000" dirty="0" smtClean="0">
                    <a:latin typeface="微软雅黑" panose="020B0503020204020204" pitchFamily="34" charset="-122"/>
                    <a:ea typeface="微软雅黑" panose="020B0503020204020204" pitchFamily="34" charset="-122"/>
                  </a:rPr>
                  <a:t>1</a:t>
                </a:r>
                <a:r>
                  <a:rPr lang="en-US" altLang="zh-CN" sz="2400" dirty="0" smtClean="0">
                    <a:latin typeface="微软雅黑" panose="020B0503020204020204" pitchFamily="34" charset="-122"/>
                    <a:ea typeface="微软雅黑" panose="020B0503020204020204" pitchFamily="34" charset="-122"/>
                  </a:rPr>
                  <a:t>,X</a:t>
                </a:r>
                <a:r>
                  <a:rPr lang="en-US" altLang="zh-CN" sz="2400" baseline="-25000" dirty="0" smtClean="0">
                    <a:latin typeface="微软雅黑" panose="020B0503020204020204" pitchFamily="34" charset="-122"/>
                    <a:ea typeface="微软雅黑" panose="020B0503020204020204" pitchFamily="34" charset="-122"/>
                  </a:rPr>
                  <a:t>2</a:t>
                </a:r>
                <a:r>
                  <a:rPr lang="en-US" altLang="zh-CN" sz="2400" dirty="0" smtClean="0">
                    <a:latin typeface="微软雅黑" panose="020B0503020204020204" pitchFamily="34" charset="-122"/>
                    <a:ea typeface="微软雅黑" panose="020B0503020204020204" pitchFamily="34" charset="-122"/>
                  </a:rPr>
                  <a:t>,X</a:t>
                </a:r>
                <a:r>
                  <a:rPr lang="en-US" altLang="zh-CN" sz="2400" baseline="-25000" dirty="0" smtClean="0">
                    <a:latin typeface="微软雅黑" panose="020B0503020204020204" pitchFamily="34" charset="-122"/>
                    <a:ea typeface="微软雅黑" panose="020B0503020204020204" pitchFamily="34" charset="-122"/>
                  </a:rPr>
                  <a:t>3</a:t>
                </a:r>
                <a:r>
                  <a:rPr lang="en-US" altLang="zh-CN" sz="2400" dirty="0" smtClean="0">
                    <a:latin typeface="微软雅黑" panose="020B0503020204020204" pitchFamily="34" charset="-122"/>
                    <a:ea typeface="微软雅黑" panose="020B0503020204020204" pitchFamily="34" charset="-122"/>
                  </a:rPr>
                  <a:t>,……,X</a:t>
                </a:r>
                <a:r>
                  <a:rPr lang="en-US" altLang="zh-CN" sz="2400" baseline="-25000" dirty="0" smtClean="0">
                    <a:latin typeface="微软雅黑" panose="020B0503020204020204" pitchFamily="34" charset="-122"/>
                    <a:ea typeface="微软雅黑" panose="020B0503020204020204" pitchFamily="34" charset="-122"/>
                  </a:rPr>
                  <a:t>M</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939800" y="1751163"/>
                <a:ext cx="10438442" cy="3505575"/>
              </a:xfrm>
              <a:prstGeom prst="rect">
                <a:avLst/>
              </a:prstGeom>
              <a:blipFill rotWithShape="0">
                <a:blip r:embed="rId2"/>
                <a:stretch>
                  <a:fillRect l="-876" b="-1217"/>
                </a:stretch>
              </a:blipFill>
            </p:spPr>
            <p:txBody>
              <a:bodyPr/>
              <a:lstStyle/>
              <a:p>
                <a:r>
                  <a:rPr lang="zh-CN" altLang="en-US">
                    <a:noFill/>
                  </a:rPr>
                  <a:t> </a:t>
                </a:r>
                <a:endParaRPr lang="zh-CN" altLang="en-US">
                  <a:noFill/>
                </a:endParaRPr>
              </a:p>
            </p:txBody>
          </p:sp>
        </mc:Fallback>
      </mc:AlternateContent>
    </p:spTree>
  </p:cSld>
  <p:clrMapOvr>
    <a:masterClrMapping/>
  </p:clrMapOvr>
  <p:transition spd="slow">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66" name="组合 3"/>
          <p:cNvGrpSpPr/>
          <p:nvPr/>
        </p:nvGrpSpPr>
        <p:grpSpPr bwMode="auto">
          <a:xfrm>
            <a:off x="508000" y="335836"/>
            <a:ext cx="11383963" cy="555684"/>
            <a:chOff x="508000" y="336550"/>
            <a:chExt cx="11383963" cy="554719"/>
          </a:xfrm>
        </p:grpSpPr>
        <p:sp>
          <p:nvSpPr>
            <p:cNvPr id="88070"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88071"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4" y="368958"/>
              <a:ext cx="9596437" cy="52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Classifier—MRDR </a:t>
              </a:r>
              <a:r>
                <a:rPr lang="en-US" altLang="zh-CN" dirty="0" smtClean="0">
                  <a:latin typeface="微软雅黑" panose="020B0503020204020204" pitchFamily="34" charset="-122"/>
                  <a:ea typeface="微软雅黑" panose="020B0503020204020204" pitchFamily="34" charset="-122"/>
                </a:rPr>
                <a:t>-3 </a:t>
              </a:r>
              <a:r>
                <a:rPr lang="en-US" altLang="zh-CN" dirty="0">
                  <a:latin typeface="微软雅黑" panose="020B0503020204020204" pitchFamily="34" charset="-122"/>
                  <a:ea typeface="微软雅黑" panose="020B0503020204020204" pitchFamily="34" charset="-122"/>
                </a:rPr>
                <a:t>Discrimination rules</a:t>
              </a:r>
              <a:endParaRPr lang="en-US" altLang="zh-CN" dirty="0">
                <a:latin typeface="微软雅黑" panose="020B0503020204020204" pitchFamily="34" charset="-122"/>
                <a:ea typeface="微软雅黑" panose="020B0503020204020204" pitchFamily="34" charset="-122"/>
              </a:endParaRPr>
            </a:p>
          </p:txBody>
        </p:sp>
      </p:grpSp>
      <p:sp>
        <p:nvSpPr>
          <p:cNvPr id="11"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12"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3" name="文本框 2"/>
              <p:cNvSpPr txBox="1"/>
              <p:nvPr/>
            </p:nvSpPr>
            <p:spPr>
              <a:xfrm>
                <a:off x="1081792" y="1958195"/>
                <a:ext cx="10136277" cy="2820772"/>
              </a:xfrm>
              <a:prstGeom prst="rect">
                <a:avLst/>
              </a:prstGeom>
              <a:noFill/>
            </p:spPr>
            <p:txBody>
              <a:bodyPr wrap="square" rtlCol="0">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Conditional risk </a:t>
                </a: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𝑟</m:t>
                        </m:r>
                      </m:e>
                      <m:sub>
                        <m:r>
                          <a:rPr lang="en-US" altLang="zh-CN" sz="2400" b="0" i="1" smtClean="0">
                            <a:latin typeface="Cambria Math" panose="02040503050406030204" pitchFamily="18" charset="0"/>
                            <a:ea typeface="微软雅黑" panose="020B0503020204020204" pitchFamily="34" charset="-122"/>
                          </a:rPr>
                          <m:t>𝑖</m:t>
                        </m:r>
                      </m:sub>
                    </m:sSub>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𝑋</m:t>
                        </m:r>
                      </m:e>
                    </m:d>
                    <m:r>
                      <a:rPr lang="en-US" altLang="zh-CN" sz="2400" b="0" i="1" smtClean="0">
                        <a:latin typeface="Cambria Math" panose="02040503050406030204" pitchFamily="18" charset="0"/>
                        <a:ea typeface="微软雅黑" panose="020B0503020204020204" pitchFamily="34" charset="-122"/>
                      </a:rPr>
                      <m:t>=1,2,3,……,</m:t>
                    </m:r>
                    <m:r>
                      <a:rPr lang="en-US" altLang="zh-CN" sz="2400" b="0" i="1" smtClean="0">
                        <a:latin typeface="Cambria Math" panose="02040503050406030204" pitchFamily="18" charset="0"/>
                        <a:ea typeface="微软雅黑" panose="020B0503020204020204" pitchFamily="34" charset="-122"/>
                      </a:rPr>
                      <m:t>𝑁</m:t>
                    </m:r>
                  </m:oMath>
                </a14:m>
                <a:r>
                  <a:rPr lang="en-US" altLang="zh-CN" sz="2400" dirty="0" smtClean="0">
                    <a:latin typeface="微软雅黑" panose="020B0503020204020204" pitchFamily="34" charset="-122"/>
                    <a:ea typeface="微软雅黑" panose="020B0503020204020204" pitchFamily="34" charset="-122"/>
                  </a:rPr>
                  <a:t>;</a:t>
                </a:r>
              </a:p>
              <a:p>
                <a:pPr>
                  <a:lnSpc>
                    <a:spcPct val="150000"/>
                  </a:lnSpc>
                </a:pPr>
                <a:r>
                  <a:rPr lang="en-US" altLang="zh-CN" sz="2400" dirty="0" smtClean="0">
                    <a:latin typeface="微软雅黑" panose="020B0503020204020204" pitchFamily="34" charset="-122"/>
                    <a:ea typeface="微软雅黑" panose="020B0503020204020204" pitchFamily="34" charset="-122"/>
                  </a:rPr>
                  <a:t>represents conditional risk of the sample X judged to class </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zh-CN" altLang="en-US" sz="2400" i="1">
                            <a:latin typeface="Cambria Math" panose="02040503050406030204" pitchFamily="18" charset="0"/>
                            <a:ea typeface="Cambria Math" panose="02040503050406030204" pitchFamily="18" charset="0"/>
                          </a:rPr>
                          <m:t>𝜔</m:t>
                        </m:r>
                      </m:e>
                      <m:sub>
                        <m:r>
                          <a:rPr lang="en-US" altLang="zh-CN" sz="2400" b="0" i="1" smtClean="0">
                            <a:latin typeface="Cambria Math" panose="02040503050406030204" pitchFamily="18" charset="0"/>
                            <a:ea typeface="Cambria Math" panose="02040503050406030204" pitchFamily="18" charset="0"/>
                          </a:rPr>
                          <m:t>𝑖</m:t>
                        </m:r>
                      </m:sub>
                    </m:sSub>
                  </m:oMath>
                </a14:m>
                <a:endParaRPr lang="en-US" altLang="zh-CN" sz="2400" dirty="0" smtClean="0">
                  <a:latin typeface="微软雅黑" panose="020B0503020204020204" pitchFamily="34" charset="-122"/>
                  <a:ea typeface="微软雅黑" panose="020B0503020204020204" pitchFamily="34" charset="-122"/>
                </a:endParaRPr>
              </a:p>
              <a:p>
                <a:pPr>
                  <a:lnSpc>
                    <a:spcPct val="150000"/>
                  </a:lnSpc>
                </a:pPr>
                <a14:m>
                  <m:oMathPara xmlns:m="http://schemas.openxmlformats.org/officeDocument/2006/math">
                    <m:oMathParaPr>
                      <m:jc m:val="center"/>
                    </m:oMathParaPr>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𝑟</m:t>
                          </m:r>
                        </m:e>
                        <m:sub>
                          <m:r>
                            <a:rPr lang="en-US" altLang="zh-CN" sz="2400" i="1">
                              <a:latin typeface="Cambria Math" panose="02040503050406030204" pitchFamily="18" charset="0"/>
                              <a:ea typeface="微软雅黑" panose="020B0503020204020204" pitchFamily="34" charset="-122"/>
                            </a:rPr>
                            <m:t>𝑖</m:t>
                          </m:r>
                        </m:sub>
                      </m:sSub>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𝑋</m:t>
                          </m:r>
                        </m:e>
                      </m:d>
                      <m:r>
                        <a:rPr lang="en-US" altLang="zh-CN" sz="2400" b="0" i="0" smtClean="0">
                          <a:latin typeface="Cambria Math" panose="02040503050406030204" pitchFamily="18" charset="0"/>
                          <a:ea typeface="微软雅黑" panose="020B0503020204020204" pitchFamily="34" charset="-122"/>
                        </a:rPr>
                        <m:t>= </m:t>
                      </m:r>
                      <m:nary>
                        <m:naryPr>
                          <m:chr m:val="∑"/>
                          <m:ctrlPr>
                            <a:rPr lang="en-US" altLang="zh-CN" sz="2400" b="0" i="1" smtClean="0">
                              <a:latin typeface="Cambria Math" panose="02040503050406030204" pitchFamily="18" charset="0"/>
                              <a:ea typeface="微软雅黑" panose="020B0503020204020204" pitchFamily="34" charset="-122"/>
                            </a:rPr>
                          </m:ctrlPr>
                        </m:naryPr>
                        <m:sub>
                          <m:r>
                            <m:rPr>
                              <m:brk m:alnAt="23"/>
                            </m:rPr>
                            <a:rPr lang="en-US" altLang="zh-CN" sz="2400" b="0" i="1" smtClean="0">
                              <a:latin typeface="Cambria Math" panose="02040503050406030204" pitchFamily="18" charset="0"/>
                              <a:ea typeface="微软雅黑" panose="020B0503020204020204" pitchFamily="34" charset="-122"/>
                            </a:rPr>
                            <m:t>𝑗</m:t>
                          </m:r>
                          <m:r>
                            <a:rPr lang="en-US" altLang="zh-CN" sz="2400" b="0" i="1" smtClean="0">
                              <a:latin typeface="Cambria Math" panose="02040503050406030204" pitchFamily="18" charset="0"/>
                              <a:ea typeface="微软雅黑" panose="020B0503020204020204" pitchFamily="34" charset="-122"/>
                            </a:rPr>
                            <m:t>=1</m:t>
                          </m:r>
                        </m:sub>
                        <m:sup>
                          <m:r>
                            <a:rPr lang="en-US" altLang="zh-CN" sz="2400" b="0" i="1" smtClean="0">
                              <a:latin typeface="Cambria Math" panose="02040503050406030204" pitchFamily="18" charset="0"/>
                              <a:ea typeface="微软雅黑" panose="020B0503020204020204" pitchFamily="34" charset="-122"/>
                            </a:rPr>
                            <m:t>𝑁</m:t>
                          </m:r>
                        </m:sup>
                        <m:e>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𝑙</m:t>
                              </m:r>
                            </m:e>
                            <m:sub>
                              <m:r>
                                <a:rPr lang="en-US" altLang="zh-CN" sz="2400" b="0" i="1" smtClean="0">
                                  <a:latin typeface="Cambria Math" panose="02040503050406030204" pitchFamily="18" charset="0"/>
                                  <a:ea typeface="微软雅黑" panose="020B0503020204020204" pitchFamily="34" charset="-122"/>
                                </a:rPr>
                                <m:t>𝑖𝑗</m:t>
                              </m:r>
                            </m:sub>
                          </m:sSub>
                          <m:r>
                            <a:rPr lang="en-US" altLang="zh-CN" sz="2400" b="0" i="1" smtClean="0">
                              <a:latin typeface="Cambria Math" panose="02040503050406030204" pitchFamily="18" charset="0"/>
                              <a:ea typeface="微软雅黑" panose="020B0503020204020204" pitchFamily="34" charset="-122"/>
                            </a:rPr>
                            <m:t>𝑃</m:t>
                          </m:r>
                          <m:r>
                            <a:rPr lang="en-US" altLang="zh-CN" sz="2400" b="0" i="1" smtClean="0">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zh-CN" altLang="en-US" sz="2400" i="1" smtClean="0">
                                  <a:latin typeface="Cambria Math" panose="02040503050406030204" pitchFamily="18" charset="0"/>
                                  <a:ea typeface="微软雅黑" panose="020B0503020204020204" pitchFamily="34" charset="-122"/>
                                </a:rPr>
                                <m:t>𝜔</m:t>
                              </m:r>
                            </m:e>
                            <m:sub>
                              <m:r>
                                <a:rPr lang="en-US" altLang="zh-CN" sz="2400" b="0" i="1" smtClean="0">
                                  <a:latin typeface="Cambria Math" panose="02040503050406030204" pitchFamily="18" charset="0"/>
                                  <a:ea typeface="微软雅黑" panose="020B0503020204020204" pitchFamily="34" charset="-122"/>
                                </a:rPr>
                                <m:t>𝑗</m:t>
                              </m:r>
                            </m:sub>
                          </m:sSub>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𝑋</m:t>
                          </m:r>
                          <m:r>
                            <a:rPr lang="en-US" altLang="zh-CN" sz="2400" b="0" i="1" smtClean="0">
                              <a:latin typeface="Cambria Math" panose="02040503050406030204" pitchFamily="18" charset="0"/>
                              <a:ea typeface="微软雅黑" panose="020B0503020204020204" pitchFamily="34" charset="-122"/>
                            </a:rPr>
                            <m:t>)</m:t>
                          </m:r>
                        </m:e>
                      </m:nary>
                      <m:r>
                        <a:rPr lang="en-US" altLang="zh-CN" sz="2400" b="0" i="1" smtClean="0">
                          <a:latin typeface="Cambria Math" panose="02040503050406030204" pitchFamily="18" charset="0"/>
                          <a:ea typeface="微软雅黑" panose="020B0503020204020204" pitchFamily="34" charset="-122"/>
                        </a:rPr>
                        <m:t>    </m:t>
                      </m:r>
                      <m:r>
                        <a:rPr lang="en-US" altLang="zh-CN" sz="2400" b="0" i="1" smtClean="0">
                          <a:latin typeface="Cambria Math" panose="02040503050406030204" pitchFamily="18" charset="0"/>
                          <a:ea typeface="微软雅黑" panose="020B0503020204020204" pitchFamily="34" charset="-122"/>
                        </a:rPr>
                        <m:t>𝑖</m:t>
                      </m:r>
                      <m:r>
                        <a:rPr lang="en-US" altLang="zh-CN" sz="2400" b="0" i="1" smtClean="0">
                          <a:latin typeface="Cambria Math" panose="02040503050406030204" pitchFamily="18" charset="0"/>
                          <a:ea typeface="微软雅黑" panose="020B0503020204020204" pitchFamily="34" charset="-122"/>
                        </a:rPr>
                        <m:t>=1,2,3,……,</m:t>
                      </m:r>
                      <m:r>
                        <a:rPr lang="en-US" altLang="zh-CN" sz="2400" b="0" i="1" smtClean="0">
                          <a:latin typeface="Cambria Math" panose="02040503050406030204" pitchFamily="18" charset="0"/>
                          <a:ea typeface="微软雅黑" panose="020B0503020204020204" pitchFamily="34" charset="-122"/>
                        </a:rPr>
                        <m:t>𝑁</m:t>
                      </m:r>
                    </m:oMath>
                  </m:oMathPara>
                </a14:m>
                <a:endParaRPr lang="en-US" altLang="zh-CN" sz="2400" dirty="0" smtClean="0">
                  <a:latin typeface="微软雅黑" panose="020B0503020204020204" pitchFamily="34" charset="-122"/>
                  <a:ea typeface="微软雅黑" panose="020B0503020204020204" pitchFamily="34"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1081792" y="1958195"/>
                <a:ext cx="10136277" cy="2820772"/>
              </a:xfrm>
              <a:prstGeom prst="rect">
                <a:avLst/>
              </a:prstGeom>
              <a:blipFill rotWithShape="0">
                <a:blip r:embed="rId3"/>
                <a:stretch>
                  <a:fillRect l="-902"/>
                </a:stretch>
              </a:blipFill>
            </p:spPr>
            <p:txBody>
              <a:bodyPr/>
              <a:lstStyle/>
              <a:p>
                <a:r>
                  <a:rPr lang="zh-CN" altLang="en-US">
                    <a:noFill/>
                  </a:rPr>
                  <a:t> </a:t>
                </a:r>
                <a:endParaRPr lang="zh-CN" altLang="en-US">
                  <a:noFill/>
                </a:endParaRPr>
              </a:p>
            </p:txBody>
          </p:sp>
        </mc:Fallback>
      </mc:AlternateContent>
    </p:spTree>
  </p:cSld>
  <p:clrMapOvr>
    <a:masterClrMapping/>
  </p:clrMapOvr>
  <p:transition spd="slow">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组合 3"/>
          <p:cNvGrpSpPr/>
          <p:nvPr/>
        </p:nvGrpSpPr>
        <p:grpSpPr bwMode="auto">
          <a:xfrm>
            <a:off x="508000" y="335836"/>
            <a:ext cx="11383963" cy="555684"/>
            <a:chOff x="508000" y="336550"/>
            <a:chExt cx="11383963" cy="554719"/>
          </a:xfrm>
        </p:grpSpPr>
        <p:sp>
          <p:nvSpPr>
            <p:cNvPr id="90125"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90126"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9212352" cy="52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Classifier—MRDR </a:t>
              </a:r>
              <a:r>
                <a:rPr lang="en-US" altLang="zh-CN" dirty="0" smtClean="0">
                  <a:latin typeface="微软雅黑" panose="020B0503020204020204" pitchFamily="34" charset="-122"/>
                  <a:ea typeface="微软雅黑" panose="020B0503020204020204" pitchFamily="34" charset="-122"/>
                </a:rPr>
                <a:t>-3 </a:t>
              </a:r>
              <a:r>
                <a:rPr lang="en-US" altLang="zh-CN" dirty="0">
                  <a:latin typeface="微软雅黑" panose="020B0503020204020204" pitchFamily="34" charset="-122"/>
                  <a:ea typeface="微软雅黑" panose="020B0503020204020204" pitchFamily="34" charset="-122"/>
                </a:rPr>
                <a:t>Discrimination rules</a:t>
              </a:r>
              <a:endParaRPr lang="en-US" altLang="zh-CN" dirty="0">
                <a:latin typeface="微软雅黑" panose="020B0503020204020204" pitchFamily="34" charset="-122"/>
                <a:ea typeface="微软雅黑" panose="020B0503020204020204" pitchFamily="34" charset="-122"/>
              </a:endParaRPr>
            </a:p>
          </p:txBody>
        </p:sp>
      </p:grpSp>
      <p:sp>
        <p:nvSpPr>
          <p:cNvPr id="90120" name="文本框 1"/>
          <p:cNvSpPr txBox="1">
            <a:spLocks noChangeArrowheads="1"/>
          </p:cNvSpPr>
          <p:nvPr/>
        </p:nvSpPr>
        <p:spPr bwMode="auto">
          <a:xfrm>
            <a:off x="3225800" y="5562600"/>
            <a:ext cx="106363" cy="369332"/>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endParaRPr lang="zh-CN" altLang="en-US" sz="1800"/>
          </a:p>
        </p:txBody>
      </p:sp>
      <p:sp>
        <p:nvSpPr>
          <p:cNvPr id="19" name="TextBox 7"/>
          <p:cNvSpPr txBox="1">
            <a:spLocks noChangeArrowheads="1"/>
          </p:cNvSpPr>
          <p:nvPr/>
        </p:nvSpPr>
        <p:spPr bwMode="auto">
          <a:xfrm>
            <a:off x="2984500" y="6467475"/>
            <a:ext cx="6208713"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20"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11" name="文本框 10"/>
              <p:cNvSpPr txBox="1"/>
              <p:nvPr/>
            </p:nvSpPr>
            <p:spPr>
              <a:xfrm>
                <a:off x="1046163" y="1427063"/>
                <a:ext cx="10136277" cy="4498667"/>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For </a:t>
                </a: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𝑟</m:t>
                        </m:r>
                      </m:e>
                      <m:sub>
                        <m:r>
                          <a:rPr lang="en-US" altLang="zh-CN" sz="2400" b="0" i="1" smtClean="0">
                            <a:latin typeface="Cambria Math" panose="02040503050406030204" pitchFamily="18" charset="0"/>
                            <a:ea typeface="微软雅黑" panose="020B0503020204020204" pitchFamily="34" charset="-122"/>
                          </a:rPr>
                          <m:t>𝑖</m:t>
                        </m:r>
                      </m:sub>
                    </m:sSub>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𝑋</m:t>
                        </m:r>
                      </m:e>
                    </m:d>
                    <m:r>
                      <a:rPr lang="en-US" altLang="zh-CN" sz="2400" b="0" i="1" smtClean="0">
                        <a:latin typeface="Cambria Math" panose="02040503050406030204" pitchFamily="18" charset="0"/>
                        <a:ea typeface="微软雅黑" panose="020B0503020204020204" pitchFamily="34" charset="-122"/>
                      </a:rPr>
                      <m:t>=1,2,3,……,</m:t>
                    </m:r>
                    <m:r>
                      <a:rPr lang="en-US" altLang="zh-CN" sz="2400" b="0" i="1" smtClean="0">
                        <a:latin typeface="Cambria Math" panose="02040503050406030204" pitchFamily="18" charset="0"/>
                        <a:ea typeface="微软雅黑" panose="020B0503020204020204" pitchFamily="34" charset="-122"/>
                      </a:rPr>
                      <m:t>𝑁</m:t>
                    </m:r>
                    <m:r>
                      <a:rPr lang="en-US" altLang="zh-CN" sz="2400" b="0" i="0" smtClean="0">
                        <a:latin typeface="Cambria Math" panose="02040503050406030204" pitchFamily="18" charset="0"/>
                        <a:ea typeface="微软雅黑" panose="020B0503020204020204" pitchFamily="34" charset="-122"/>
                      </a:rPr>
                      <m:t> </m:t>
                    </m:r>
                  </m:oMath>
                </a14:m>
                <a:r>
                  <a:rPr lang="en-US" altLang="zh-CN" sz="2400" dirty="0" smtClean="0">
                    <a:latin typeface="微软雅黑" panose="020B0503020204020204" pitchFamily="34" charset="-122"/>
                    <a:ea typeface="微软雅黑" panose="020B0503020204020204" pitchFamily="34" charset="-122"/>
                  </a:rPr>
                  <a:t>,it </a:t>
                </a:r>
                <a:r>
                  <a:rPr lang="en-US" altLang="zh-CN" sz="2400" dirty="0">
                    <a:latin typeface="微软雅黑" panose="020B0503020204020204" pitchFamily="34" charset="-122"/>
                    <a:ea typeface="微软雅黑" panose="020B0503020204020204" pitchFamily="34" charset="-122"/>
                  </a:rPr>
                  <a:t>has two ways of </a:t>
                </a:r>
                <a:r>
                  <a:rPr lang="en-US" altLang="zh-CN" sz="2400" dirty="0" smtClean="0">
                    <a:latin typeface="微软雅黑" panose="020B0503020204020204" pitchFamily="34" charset="-122"/>
                    <a:ea typeface="微软雅黑" panose="020B0503020204020204" pitchFamily="34" charset="-122"/>
                  </a:rPr>
                  <a:t>expression</a:t>
                </a:r>
              </a:p>
              <a:p>
                <a:r>
                  <a:rPr lang="en-US" altLang="zh-CN" sz="2400" dirty="0" smtClean="0">
                    <a:latin typeface="微软雅黑" panose="020B0503020204020204" pitchFamily="34" charset="-122"/>
                    <a:ea typeface="微软雅黑" panose="020B0503020204020204" pitchFamily="34" charset="-122"/>
                  </a:rPr>
                  <a:t>(1). Posterior probability form </a:t>
                </a:r>
              </a:p>
              <a:p>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𝑟</m:t>
                          </m:r>
                        </m:e>
                        <m:sub>
                          <m:r>
                            <a:rPr lang="en-US" altLang="zh-CN" sz="2400" i="1">
                              <a:latin typeface="Cambria Math" panose="02040503050406030204" pitchFamily="18" charset="0"/>
                              <a:ea typeface="微软雅黑" panose="020B0503020204020204" pitchFamily="34" charset="-122"/>
                            </a:rPr>
                            <m:t>𝑖</m:t>
                          </m:r>
                        </m:sub>
                      </m:sSub>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𝑋</m:t>
                          </m:r>
                        </m:e>
                      </m:d>
                      <m:r>
                        <a:rPr lang="en-US" altLang="zh-CN" sz="2400">
                          <a:latin typeface="Cambria Math" panose="02040503050406030204" pitchFamily="18" charset="0"/>
                          <a:ea typeface="微软雅黑" panose="020B0503020204020204" pitchFamily="34" charset="-122"/>
                        </a:rPr>
                        <m:t>= </m:t>
                      </m:r>
                      <m:nary>
                        <m:naryPr>
                          <m:chr m:val="∑"/>
                          <m:ctrlPr>
                            <a:rPr lang="en-US" altLang="zh-CN" sz="2400" i="1">
                              <a:latin typeface="Cambria Math" panose="02040503050406030204" pitchFamily="18" charset="0"/>
                              <a:ea typeface="微软雅黑" panose="020B0503020204020204" pitchFamily="34" charset="-122"/>
                            </a:rPr>
                          </m:ctrlPr>
                        </m:naryPr>
                        <m:sub>
                          <m:r>
                            <m:rPr>
                              <m:brk m:alnAt="23"/>
                            </m:rPr>
                            <a:rPr lang="en-US" altLang="zh-CN" sz="2400" i="1">
                              <a:latin typeface="Cambria Math" panose="02040503050406030204" pitchFamily="18" charset="0"/>
                              <a:ea typeface="微软雅黑" panose="020B0503020204020204" pitchFamily="34" charset="-122"/>
                            </a:rPr>
                            <m:t>𝑗</m:t>
                          </m:r>
                          <m:r>
                            <a:rPr lang="en-US" altLang="zh-CN" sz="2400" i="1">
                              <a:latin typeface="Cambria Math" panose="02040503050406030204" pitchFamily="18" charset="0"/>
                              <a:ea typeface="微软雅黑" panose="020B0503020204020204" pitchFamily="34" charset="-122"/>
                            </a:rPr>
                            <m:t>=1</m:t>
                          </m:r>
                        </m:sub>
                        <m:sup>
                          <m:r>
                            <a:rPr lang="en-US" altLang="zh-CN" sz="2400" i="1">
                              <a:latin typeface="Cambria Math" panose="02040503050406030204" pitchFamily="18" charset="0"/>
                              <a:ea typeface="微软雅黑" panose="020B0503020204020204" pitchFamily="34" charset="-122"/>
                            </a:rPr>
                            <m:t>𝑁</m:t>
                          </m:r>
                        </m:sup>
                        <m:e>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𝑙</m:t>
                              </m:r>
                            </m:e>
                            <m:sub>
                              <m:r>
                                <a:rPr lang="en-US" altLang="zh-CN" sz="2400" i="1">
                                  <a:latin typeface="Cambria Math" panose="02040503050406030204" pitchFamily="18" charset="0"/>
                                  <a:ea typeface="微软雅黑" panose="020B0503020204020204" pitchFamily="34" charset="-122"/>
                                </a:rPr>
                                <m:t>𝑖𝑗</m:t>
                              </m:r>
                            </m:sub>
                          </m:sSub>
                          <m:r>
                            <a:rPr lang="en-US" altLang="zh-CN" sz="2400" i="1">
                              <a:latin typeface="Cambria Math" panose="02040503050406030204" pitchFamily="18" charset="0"/>
                              <a:ea typeface="微软雅黑" panose="020B0503020204020204" pitchFamily="34" charset="-122"/>
                            </a:rPr>
                            <m:t>𝑃</m:t>
                          </m:r>
                          <m:r>
                            <a:rPr lang="en-US" altLang="zh-CN" sz="2400" i="1">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zh-CN" altLang="en-US" sz="2400" i="1">
                                  <a:latin typeface="Cambria Math" panose="02040503050406030204" pitchFamily="18" charset="0"/>
                                  <a:ea typeface="微软雅黑" panose="020B0503020204020204" pitchFamily="34" charset="-122"/>
                                </a:rPr>
                                <m:t>𝜔</m:t>
                              </m:r>
                            </m:e>
                            <m:sub>
                              <m:r>
                                <a:rPr lang="en-US" altLang="zh-CN" sz="2400" i="1">
                                  <a:latin typeface="Cambria Math" panose="02040503050406030204" pitchFamily="18" charset="0"/>
                                  <a:ea typeface="微软雅黑" panose="020B0503020204020204" pitchFamily="34" charset="-122"/>
                                </a:rPr>
                                <m:t>𝑗</m:t>
                              </m:r>
                            </m:sub>
                          </m:sSub>
                          <m:r>
                            <a:rPr lang="en-US" altLang="zh-CN" sz="2400" i="1">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𝑋</m:t>
                          </m:r>
                          <m:r>
                            <a:rPr lang="en-US" altLang="zh-CN" sz="2400" i="1">
                              <a:latin typeface="Cambria Math" panose="02040503050406030204" pitchFamily="18" charset="0"/>
                              <a:ea typeface="微软雅黑" panose="020B0503020204020204" pitchFamily="34" charset="-122"/>
                            </a:rPr>
                            <m:t>)</m:t>
                          </m:r>
                        </m:e>
                      </m:nary>
                      <m:r>
                        <a:rPr lang="en-US" altLang="zh-CN" sz="2400" i="1">
                          <a:latin typeface="Cambria Math" panose="02040503050406030204" pitchFamily="18" charset="0"/>
                          <a:ea typeface="微软雅黑" panose="020B0503020204020204" pitchFamily="34" charset="-122"/>
                        </a:rPr>
                        <m:t>    </m:t>
                      </m:r>
                      <m:r>
                        <a:rPr lang="en-US" altLang="zh-CN" sz="2400" i="1">
                          <a:latin typeface="Cambria Math" panose="02040503050406030204" pitchFamily="18" charset="0"/>
                          <a:ea typeface="微软雅黑" panose="020B0503020204020204" pitchFamily="34" charset="-122"/>
                        </a:rPr>
                        <m:t>𝑖</m:t>
                      </m:r>
                      <m:r>
                        <a:rPr lang="en-US" altLang="zh-CN" sz="2400" i="1">
                          <a:latin typeface="Cambria Math" panose="02040503050406030204" pitchFamily="18" charset="0"/>
                          <a:ea typeface="微软雅黑" panose="020B0503020204020204" pitchFamily="34" charset="-122"/>
                        </a:rPr>
                        <m:t>=1,2,3,……,</m:t>
                      </m:r>
                      <m:r>
                        <a:rPr lang="en-US" altLang="zh-CN" sz="2400" i="1" smtClean="0">
                          <a:latin typeface="Cambria Math" panose="02040503050406030204" pitchFamily="18" charset="0"/>
                          <a:ea typeface="微软雅黑" panose="020B0503020204020204" pitchFamily="34" charset="-122"/>
                        </a:rPr>
                        <m:t>𝑁</m:t>
                      </m:r>
                    </m:oMath>
                  </m:oMathPara>
                </a14:m>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Conditional probability form</a:t>
                </a:r>
              </a:p>
              <a:p>
                <a:pPr/>
                <a14:m>
                  <m:oMathPara xmlns:m="http://schemas.openxmlformats.org/officeDocument/2006/math">
                    <m:oMathParaPr>
                      <m:jc m:val="center"/>
                    </m:oMathParaPr>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𝑟</m:t>
                          </m:r>
                        </m:e>
                        <m:sub>
                          <m:r>
                            <a:rPr lang="en-US" altLang="zh-CN" sz="2400" i="1">
                              <a:latin typeface="Cambria Math" panose="02040503050406030204" pitchFamily="18" charset="0"/>
                              <a:ea typeface="微软雅黑" panose="020B0503020204020204" pitchFamily="34" charset="-122"/>
                            </a:rPr>
                            <m:t>𝑖</m:t>
                          </m:r>
                        </m:sub>
                      </m:sSub>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𝑋</m:t>
                          </m:r>
                        </m:e>
                      </m:d>
                      <m:r>
                        <a:rPr lang="en-US" altLang="zh-CN" sz="2400" b="0" i="0" smtClean="0">
                          <a:latin typeface="Cambria Math" panose="02040503050406030204" pitchFamily="18" charset="0"/>
                          <a:ea typeface="微软雅黑" panose="020B0503020204020204" pitchFamily="34" charset="-122"/>
                        </a:rPr>
                        <m:t>= </m:t>
                      </m:r>
                      <m:nary>
                        <m:naryPr>
                          <m:chr m:val="∑"/>
                          <m:ctrlPr>
                            <a:rPr lang="en-US" altLang="zh-CN" sz="2400" b="0" i="1" smtClean="0">
                              <a:latin typeface="Cambria Math" panose="02040503050406030204" pitchFamily="18" charset="0"/>
                              <a:ea typeface="微软雅黑" panose="020B0503020204020204" pitchFamily="34" charset="-122"/>
                            </a:rPr>
                          </m:ctrlPr>
                        </m:naryPr>
                        <m:sub>
                          <m:r>
                            <m:rPr>
                              <m:brk m:alnAt="23"/>
                            </m:rPr>
                            <a:rPr lang="en-US" altLang="zh-CN" sz="2400" b="0" i="1" smtClean="0">
                              <a:latin typeface="Cambria Math" panose="02040503050406030204" pitchFamily="18" charset="0"/>
                              <a:ea typeface="微软雅黑" panose="020B0503020204020204" pitchFamily="34" charset="-122"/>
                            </a:rPr>
                            <m:t>𝑗</m:t>
                          </m:r>
                          <m:r>
                            <a:rPr lang="en-US" altLang="zh-CN" sz="2400" b="0" i="1" smtClean="0">
                              <a:latin typeface="Cambria Math" panose="02040503050406030204" pitchFamily="18" charset="0"/>
                              <a:ea typeface="微软雅黑" panose="020B0503020204020204" pitchFamily="34" charset="-122"/>
                            </a:rPr>
                            <m:t>=1</m:t>
                          </m:r>
                        </m:sub>
                        <m:sup>
                          <m:r>
                            <a:rPr lang="en-US" altLang="zh-CN" sz="2400" b="0" i="1" smtClean="0">
                              <a:latin typeface="Cambria Math" panose="02040503050406030204" pitchFamily="18" charset="0"/>
                              <a:ea typeface="微软雅黑" panose="020B0503020204020204" pitchFamily="34" charset="-122"/>
                            </a:rPr>
                            <m:t>𝑁</m:t>
                          </m:r>
                        </m:sup>
                        <m:e>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𝑙</m:t>
                              </m:r>
                            </m:e>
                            <m:sub>
                              <m:r>
                                <a:rPr lang="en-US" altLang="zh-CN" sz="2400" b="0" i="1" smtClean="0">
                                  <a:latin typeface="Cambria Math" panose="02040503050406030204" pitchFamily="18" charset="0"/>
                                  <a:ea typeface="微软雅黑" panose="020B0503020204020204" pitchFamily="34" charset="-122"/>
                                </a:rPr>
                                <m:t>𝑖𝑗</m:t>
                              </m:r>
                            </m:sub>
                          </m:sSub>
                          <m:r>
                            <a:rPr lang="en-US" altLang="zh-CN" sz="2400" b="0" i="1" smtClean="0">
                              <a:latin typeface="Cambria Math" panose="02040503050406030204" pitchFamily="18" charset="0"/>
                              <a:ea typeface="微软雅黑" panose="020B0503020204020204" pitchFamily="34" charset="-122"/>
                            </a:rPr>
                            <m:t>𝑃</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𝑋</m:t>
                              </m:r>
                            </m:e>
                            <m:e>
                              <m:sSub>
                                <m:sSubPr>
                                  <m:ctrlPr>
                                    <a:rPr lang="en-US" altLang="zh-CN" sz="2400" i="1">
                                      <a:latin typeface="Cambria Math" panose="02040503050406030204" pitchFamily="18" charset="0"/>
                                      <a:ea typeface="微软雅黑" panose="020B0503020204020204" pitchFamily="34" charset="-122"/>
                                    </a:rPr>
                                  </m:ctrlPr>
                                </m:sSubPr>
                                <m:e>
                                  <m:r>
                                    <a:rPr lang="zh-CN" altLang="en-US" sz="2400" i="1">
                                      <a:latin typeface="Cambria Math" panose="02040503050406030204" pitchFamily="18" charset="0"/>
                                      <a:ea typeface="微软雅黑" panose="020B0503020204020204" pitchFamily="34" charset="-122"/>
                                    </a:rPr>
                                    <m:t>𝜔</m:t>
                                  </m:r>
                                </m:e>
                                <m:sub>
                                  <m:r>
                                    <a:rPr lang="en-US" altLang="zh-CN" sz="2400" i="1">
                                      <a:latin typeface="Cambria Math" panose="02040503050406030204" pitchFamily="18" charset="0"/>
                                      <a:ea typeface="微软雅黑" panose="020B0503020204020204" pitchFamily="34" charset="-122"/>
                                    </a:rPr>
                                    <m:t>𝑗</m:t>
                                  </m:r>
                                </m:sub>
                              </m:sSub>
                            </m:e>
                          </m:d>
                          <m:r>
                            <a:rPr lang="en-US" altLang="zh-CN" sz="2400" b="0" i="1" smtClean="0">
                              <a:latin typeface="Cambria Math" panose="02040503050406030204" pitchFamily="18" charset="0"/>
                              <a:ea typeface="微软雅黑" panose="020B0503020204020204" pitchFamily="34" charset="-122"/>
                            </a:rPr>
                            <m:t>𝑃</m:t>
                          </m:r>
                          <m:r>
                            <a:rPr lang="en-US" altLang="zh-CN" sz="2400" b="0" i="1" smtClean="0">
                              <a:latin typeface="Cambria Math" panose="02040503050406030204" pitchFamily="18" charset="0"/>
                              <a:ea typeface="微软雅黑" panose="020B0503020204020204" pitchFamily="34" charset="-122"/>
                            </a:rPr>
                            <m:t>(</m:t>
                          </m:r>
                          <m:sSub>
                            <m:sSubPr>
                              <m:ctrlPr>
                                <a:rPr lang="en-US" altLang="zh-CN" sz="2400" i="1">
                                  <a:latin typeface="Cambria Math" panose="02040503050406030204" pitchFamily="18" charset="0"/>
                                  <a:ea typeface="微软雅黑" panose="020B0503020204020204" pitchFamily="34" charset="-122"/>
                                </a:rPr>
                              </m:ctrlPr>
                            </m:sSubPr>
                            <m:e>
                              <m:r>
                                <a:rPr lang="zh-CN" altLang="en-US" sz="2400" i="1">
                                  <a:latin typeface="Cambria Math" panose="02040503050406030204" pitchFamily="18" charset="0"/>
                                  <a:ea typeface="微软雅黑" panose="020B0503020204020204" pitchFamily="34" charset="-122"/>
                                </a:rPr>
                                <m:t>𝜔</m:t>
                              </m:r>
                            </m:e>
                            <m:sub>
                              <m:r>
                                <a:rPr lang="en-US" altLang="zh-CN" sz="2400" i="1">
                                  <a:latin typeface="Cambria Math" panose="02040503050406030204" pitchFamily="18" charset="0"/>
                                  <a:ea typeface="微软雅黑" panose="020B0503020204020204" pitchFamily="34" charset="-122"/>
                                </a:rPr>
                                <m:t>𝑗</m:t>
                              </m:r>
                            </m:sub>
                          </m:sSub>
                          <m:r>
                            <a:rPr lang="en-US" altLang="zh-CN" sz="2400" b="0" i="1" smtClean="0">
                              <a:latin typeface="Cambria Math" panose="02040503050406030204" pitchFamily="18" charset="0"/>
                              <a:ea typeface="微软雅黑" panose="020B0503020204020204" pitchFamily="34" charset="-122"/>
                            </a:rPr>
                            <m:t>)</m:t>
                          </m:r>
                        </m:e>
                      </m:nary>
                      <m:r>
                        <a:rPr lang="en-US" altLang="zh-CN" sz="2400" b="0" i="1" smtClean="0">
                          <a:latin typeface="Cambria Math" panose="02040503050406030204" pitchFamily="18" charset="0"/>
                          <a:ea typeface="微软雅黑" panose="020B0503020204020204" pitchFamily="34" charset="-122"/>
                        </a:rPr>
                        <m:t>    </m:t>
                      </m:r>
                      <m:r>
                        <a:rPr lang="en-US" altLang="zh-CN" sz="2400" b="0" i="1" smtClean="0">
                          <a:latin typeface="Cambria Math" panose="02040503050406030204" pitchFamily="18" charset="0"/>
                          <a:ea typeface="微软雅黑" panose="020B0503020204020204" pitchFamily="34" charset="-122"/>
                        </a:rPr>
                        <m:t>𝑖</m:t>
                      </m:r>
                      <m:r>
                        <a:rPr lang="en-US" altLang="zh-CN" sz="2400" b="0" i="1" smtClean="0">
                          <a:latin typeface="Cambria Math" panose="02040503050406030204" pitchFamily="18" charset="0"/>
                          <a:ea typeface="微软雅黑" panose="020B0503020204020204" pitchFamily="34" charset="-122"/>
                        </a:rPr>
                        <m:t>=1,2,3,……,</m:t>
                      </m:r>
                      <m:r>
                        <a:rPr lang="en-US" altLang="zh-CN" sz="2400" b="0" i="1" smtClean="0">
                          <a:latin typeface="Cambria Math" panose="02040503050406030204" pitchFamily="18" charset="0"/>
                          <a:ea typeface="微软雅黑" panose="020B0503020204020204" pitchFamily="34" charset="-122"/>
                        </a:rPr>
                        <m:t>𝑁</m:t>
                      </m:r>
                    </m:oMath>
                  </m:oMathPara>
                </a14:m>
                <a:endParaRPr lang="en-US" altLang="zh-CN" sz="2400" dirty="0">
                  <a:latin typeface="微软雅黑" panose="020B0503020204020204" pitchFamily="34" charset="-122"/>
                  <a:ea typeface="微软雅黑" panose="020B0503020204020204" pitchFamily="34" charset="-122"/>
                </a:endParaRPr>
              </a:p>
              <a:p>
                <a:pPr/>
                <a:r>
                  <a:rPr lang="en-US" altLang="zh-CN" sz="2400" dirty="0" smtClean="0">
                    <a:latin typeface="微软雅黑" panose="020B0503020204020204" pitchFamily="34" charset="-122"/>
                    <a:ea typeface="微软雅黑" panose="020B0503020204020204" pitchFamily="34" charset="-122"/>
                  </a:rPr>
                  <a:t>The Bayesian rule of the minimum risk is :</a:t>
                </a:r>
              </a:p>
              <a:p>
                <a:pPr algn="ctr"/>
                <a:r>
                  <a:rPr lang="en-US" altLang="zh-CN" sz="2400" dirty="0" smtClean="0">
                    <a:latin typeface="微软雅黑" panose="020B0503020204020204" pitchFamily="34" charset="-122"/>
                    <a:ea typeface="微软雅黑" panose="020B0503020204020204" pitchFamily="34" charset="-122"/>
                  </a:rPr>
                  <a:t> if </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𝑟</m:t>
                        </m:r>
                      </m:e>
                      <m:sub>
                        <m:r>
                          <a:rPr lang="en-US" altLang="zh-CN" sz="2400" i="1">
                            <a:latin typeface="Cambria Math" panose="02040503050406030204" pitchFamily="18" charset="0"/>
                            <a:ea typeface="微软雅黑" panose="020B0503020204020204" pitchFamily="34" charset="-122"/>
                          </a:rPr>
                          <m:t>𝑖</m:t>
                        </m:r>
                      </m:sub>
                    </m:sSub>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𝑋</m:t>
                        </m:r>
                      </m:e>
                    </m:d>
                  </m:oMath>
                </a14:m>
                <a:r>
                  <a:rPr lang="en-US" altLang="zh-CN" sz="2400" dirty="0" smtClean="0">
                    <a:latin typeface="微软雅黑" panose="020B0503020204020204" pitchFamily="34" charset="-122"/>
                    <a:ea typeface="微软雅黑" panose="020B0503020204020204" pitchFamily="34" charset="-122"/>
                  </a:rPr>
                  <a:t> &lt; </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𝑟</m:t>
                        </m:r>
                      </m:e>
                      <m:sub>
                        <m:r>
                          <a:rPr lang="en-US" altLang="zh-CN" sz="2400" b="0" i="1" smtClean="0">
                            <a:latin typeface="Cambria Math" panose="02040503050406030204" pitchFamily="18" charset="0"/>
                            <a:ea typeface="微软雅黑" panose="020B0503020204020204" pitchFamily="34" charset="-122"/>
                          </a:rPr>
                          <m:t>𝑗</m:t>
                        </m:r>
                      </m:sub>
                    </m:sSub>
                    <m:d>
                      <m:dPr>
                        <m:ctrlPr>
                          <a:rPr lang="en-US" altLang="zh-CN" sz="2400" i="1">
                            <a:latin typeface="Cambria Math" panose="02040503050406030204" pitchFamily="18" charset="0"/>
                            <a:ea typeface="微软雅黑" panose="020B0503020204020204" pitchFamily="34" charset="-122"/>
                          </a:rPr>
                        </m:ctrlPr>
                      </m:dPr>
                      <m:e>
                        <m:r>
                          <a:rPr lang="en-US" altLang="zh-CN" sz="2400" i="1">
                            <a:latin typeface="Cambria Math" panose="02040503050406030204" pitchFamily="18" charset="0"/>
                            <a:ea typeface="微软雅黑" panose="020B0503020204020204" pitchFamily="34" charset="-122"/>
                          </a:rPr>
                          <m:t>𝑋</m:t>
                        </m:r>
                      </m:e>
                    </m:d>
                  </m:oMath>
                </a14:m>
                <a:r>
                  <a:rPr lang="en-US" altLang="zh-CN" sz="2400" dirty="0" smtClean="0">
                    <a:latin typeface="微软雅黑" panose="020B0503020204020204" pitchFamily="34" charset="-122"/>
                    <a:ea typeface="微软雅黑" panose="020B0503020204020204" pitchFamily="34" charset="-122"/>
                  </a:rPr>
                  <a:t>  ,  </a:t>
                </a:r>
                <a:r>
                  <a:rPr lang="en-US" altLang="zh-CN" sz="2400" dirty="0" err="1" smtClean="0">
                    <a:latin typeface="微软雅黑" panose="020B0503020204020204" pitchFamily="34" charset="-122"/>
                    <a:ea typeface="微软雅黑" panose="020B0503020204020204" pitchFamily="34" charset="-122"/>
                  </a:rPr>
                  <a:t>i,j</a:t>
                </a:r>
                <a:r>
                  <a:rPr lang="en-US" altLang="zh-CN" sz="2400" dirty="0" smtClean="0">
                    <a:latin typeface="微软雅黑" panose="020B0503020204020204" pitchFamily="34" charset="-122"/>
                    <a:ea typeface="微软雅黑" panose="020B0503020204020204" pitchFamily="34" charset="-122"/>
                  </a:rPr>
                  <a:t>= 1,2,3,…..,N </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𝑖</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𝑗</m:t>
                    </m:r>
                  </m:oMath>
                </a14:m>
                <a:endParaRPr lang="en-US" altLang="zh-CN" sz="2400" dirty="0" smtClean="0">
                  <a:latin typeface="微软雅黑" panose="020B0503020204020204" pitchFamily="34" charset="-122"/>
                  <a:ea typeface="微软雅黑" panose="020B0503020204020204" pitchFamily="34" charset="-122"/>
                </a:endParaRPr>
              </a:p>
              <a:p>
                <a:pPr/>
                <a:r>
                  <a:rPr lang="en-US" altLang="zh-CN" sz="2400" dirty="0" smtClean="0">
                    <a:latin typeface="微软雅黑" panose="020B0503020204020204" pitchFamily="34" charset="-122"/>
                    <a:ea typeface="微软雅黑" panose="020B0503020204020204" pitchFamily="34" charset="-122"/>
                  </a:rPr>
                  <a:t>Then </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𝑥</m:t>
                    </m:r>
                    <m:r>
                      <a:rPr lang="en-US" altLang="zh-CN" sz="2400" b="0" i="1" smtClean="0">
                        <a:latin typeface="Cambria Math" panose="02040503050406030204" pitchFamily="18" charset="0"/>
                        <a:ea typeface="Cambria Math" panose="02040503050406030204" pitchFamily="18" charset="0"/>
                      </a:rPr>
                      <m:t>∈ </m:t>
                    </m:r>
                    <m:sSub>
                      <m:sSubPr>
                        <m:ctrlPr>
                          <a:rPr lang="en-US" altLang="zh-CN" sz="2400" b="0" i="1" smtClean="0">
                            <a:latin typeface="Cambria Math" panose="02040503050406030204" pitchFamily="18" charset="0"/>
                            <a:ea typeface="Cambria Math" panose="02040503050406030204" pitchFamily="18" charset="0"/>
                          </a:rPr>
                        </m:ctrlPr>
                      </m:sSubPr>
                      <m:e>
                        <m:r>
                          <a:rPr lang="zh-CN" altLang="en-US" sz="2400" b="0" i="1" smtClean="0">
                            <a:latin typeface="Cambria Math" panose="02040503050406030204" pitchFamily="18" charset="0"/>
                            <a:ea typeface="Cambria Math" panose="02040503050406030204" pitchFamily="18" charset="0"/>
                          </a:rPr>
                          <m:t>𝜔</m:t>
                        </m:r>
                      </m:e>
                      <m:sub>
                        <m:r>
                          <a:rPr lang="en-US" altLang="zh-CN" sz="2400" b="0" i="1" smtClean="0">
                            <a:latin typeface="Cambria Math" panose="02040503050406030204" pitchFamily="18" charset="0"/>
                            <a:ea typeface="Cambria Math" panose="02040503050406030204" pitchFamily="18" charset="0"/>
                          </a:rPr>
                          <m:t>𝑖</m:t>
                        </m:r>
                      </m:sub>
                    </m:sSub>
                  </m:oMath>
                </a14:m>
                <a:r>
                  <a:rPr lang="en-US" altLang="zh-CN" sz="2400" dirty="0" smtClean="0">
                    <a:latin typeface="微软雅黑" panose="020B0503020204020204" pitchFamily="34" charset="-122"/>
                    <a:ea typeface="微软雅黑" panose="020B0503020204020204" pitchFamily="34" charset="-122"/>
                  </a:rPr>
                  <a:t>.</a:t>
                </a:r>
              </a:p>
            </p:txBody>
          </p:sp>
        </mc:Choice>
        <mc:Fallback>
          <p:sp>
            <p:nvSpPr>
              <p:cNvPr id="11" name="文本框 10"/>
              <p:cNvSpPr txBox="1">
                <a:spLocks noRot="1" noChangeAspect="1" noMove="1" noResize="1" noEditPoints="1" noAdjustHandles="1" noChangeArrowheads="1" noChangeShapeType="1" noTextEdit="1"/>
              </p:cNvSpPr>
              <p:nvPr/>
            </p:nvSpPr>
            <p:spPr>
              <a:xfrm>
                <a:off x="1046163" y="1427063"/>
                <a:ext cx="10136277" cy="4498667"/>
              </a:xfrm>
              <a:prstGeom prst="rect">
                <a:avLst/>
              </a:prstGeom>
              <a:blipFill rotWithShape="0">
                <a:blip r:embed="rId3"/>
                <a:stretch>
                  <a:fillRect l="-963" t="-1084" b="-2168"/>
                </a:stretch>
              </a:blipFill>
            </p:spPr>
            <p:txBody>
              <a:bodyPr/>
              <a:lstStyle/>
              <a:p>
                <a:r>
                  <a:rPr lang="zh-CN" altLang="en-US">
                    <a:noFill/>
                  </a:rPr>
                  <a:t> </a:t>
                </a:r>
                <a:endParaRPr lang="zh-CN" altLang="en-US">
                  <a:noFill/>
                </a:endParaRPr>
              </a:p>
            </p:txBody>
          </p:sp>
        </mc:Fallback>
      </mc:AlternateContent>
    </p:spTree>
  </p:cSld>
  <p:clrMapOvr>
    <a:masterClrMapping/>
  </p:clrMapOvr>
  <p:transition spd="slow">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2" name="组合 3"/>
          <p:cNvGrpSpPr/>
          <p:nvPr/>
        </p:nvGrpSpPr>
        <p:grpSpPr bwMode="auto">
          <a:xfrm>
            <a:off x="508000" y="335836"/>
            <a:ext cx="11383963" cy="555684"/>
            <a:chOff x="508000" y="336550"/>
            <a:chExt cx="11383963" cy="554719"/>
          </a:xfrm>
        </p:grpSpPr>
        <p:sp>
          <p:nvSpPr>
            <p:cNvPr id="92194"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92195"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4" y="368958"/>
              <a:ext cx="9809163" cy="52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smtClean="0">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Classifier—MRDR </a:t>
              </a:r>
              <a:r>
                <a:rPr lang="en-US" altLang="zh-CN" dirty="0" smtClean="0">
                  <a:latin typeface="微软雅黑" panose="020B0503020204020204" pitchFamily="34" charset="-122"/>
                  <a:ea typeface="微软雅黑" panose="020B0503020204020204" pitchFamily="34" charset="-122"/>
                </a:rPr>
                <a:t>-4 </a:t>
              </a:r>
              <a:r>
                <a:rPr lang="en-US" altLang="zh-CN" dirty="0">
                  <a:latin typeface="微软雅黑" panose="020B0503020204020204" pitchFamily="34" charset="-122"/>
                  <a:ea typeface="微软雅黑" panose="020B0503020204020204" pitchFamily="34" charset="-122"/>
                </a:rPr>
                <a:t>Two Bayesian </a:t>
              </a:r>
              <a:r>
                <a:rPr lang="en-US" altLang="zh-CN" dirty="0" smtClean="0">
                  <a:latin typeface="微软雅黑" panose="020B0503020204020204" pitchFamily="34" charset="-122"/>
                  <a:ea typeface="微软雅黑" panose="020B0503020204020204" pitchFamily="34" charset="-122"/>
                </a:rPr>
                <a:t>methods</a:t>
              </a:r>
              <a:endParaRPr lang="en-US" altLang="zh-CN" dirty="0">
                <a:latin typeface="微软雅黑" panose="020B0503020204020204" pitchFamily="34" charset="-122"/>
                <a:ea typeface="微软雅黑" panose="020B0503020204020204" pitchFamily="34" charset="-122"/>
              </a:endParaRPr>
            </a:p>
          </p:txBody>
        </p:sp>
      </p:grpSp>
      <p:sp>
        <p:nvSpPr>
          <p:cNvPr id="92165" name="矩形 13"/>
          <p:cNvSpPr>
            <a:spLocks noChangeArrowheads="1"/>
          </p:cNvSpPr>
          <p:nvPr/>
        </p:nvSpPr>
        <p:spPr bwMode="auto">
          <a:xfrm>
            <a:off x="1235075" y="1503971"/>
            <a:ext cx="96329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a:latin typeface="微软雅黑" panose="020B0503020204020204" pitchFamily="34" charset="-122"/>
                <a:ea typeface="微软雅黑" panose="020B0503020204020204" pitchFamily="34" charset="-122"/>
              </a:rPr>
              <a:t>Minimum error rate Bayesian decision rule</a:t>
            </a:r>
            <a:endParaRPr lang="en-US" altLang="zh-CN" sz="2400" dirty="0">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a:lnSpc>
                <a:spcPct val="150000"/>
              </a:lnSpc>
              <a:spcBef>
                <a:spcPct val="0"/>
              </a:spcBef>
              <a:buFontTx/>
              <a:buNone/>
            </a:pPr>
            <a:endParaRPr lang="en-US" altLang="zh-CN" sz="2400" dirty="0">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a:latin typeface="微软雅黑" panose="020B0503020204020204" pitchFamily="34" charset="-122"/>
                <a:ea typeface="微软雅黑" panose="020B0503020204020204" pitchFamily="34" charset="-122"/>
              </a:rPr>
              <a:t>a</a:t>
            </a:r>
            <a:r>
              <a:rPr lang="en-US" altLang="zh-CN" sz="2400" dirty="0" smtClean="0">
                <a:latin typeface="微软雅黑" panose="020B0503020204020204" pitchFamily="34" charset="-122"/>
                <a:ea typeface="微软雅黑" panose="020B0503020204020204" pitchFamily="34" charset="-122"/>
              </a:rPr>
              <a:t>ssuming </a:t>
            </a:r>
            <a:r>
              <a:rPr lang="en-US" altLang="zh-CN" sz="2400" dirty="0">
                <a:latin typeface="微软雅黑" panose="020B0503020204020204" pitchFamily="34" charset="-122"/>
                <a:ea typeface="微软雅黑" panose="020B0503020204020204" pitchFamily="34" charset="-122"/>
              </a:rPr>
              <a:t>that the wrong decision is always greater than the loss caused by the correct decision, that is, l</a:t>
            </a:r>
            <a:r>
              <a:rPr lang="en-US" altLang="zh-CN" sz="2400" baseline="-25000" dirty="0">
                <a:latin typeface="微软雅黑" panose="020B0503020204020204" pitchFamily="34" charset="-122"/>
                <a:ea typeface="微软雅黑" panose="020B0503020204020204" pitchFamily="34" charset="-122"/>
              </a:rPr>
              <a:t>12</a:t>
            </a:r>
            <a:r>
              <a:rPr lang="en-US" altLang="zh-CN" sz="2400" dirty="0">
                <a:latin typeface="微软雅黑" panose="020B0503020204020204" pitchFamily="34" charset="-122"/>
                <a:ea typeface="微软雅黑" panose="020B0503020204020204" pitchFamily="34" charset="-122"/>
              </a:rPr>
              <a:t>&gt; l</a:t>
            </a:r>
            <a:r>
              <a:rPr lang="en-US" altLang="zh-CN" sz="2400" baseline="-25000" dirty="0">
                <a:latin typeface="微软雅黑" panose="020B0503020204020204" pitchFamily="34" charset="-122"/>
                <a:ea typeface="微软雅黑" panose="020B0503020204020204" pitchFamily="34" charset="-122"/>
              </a:rPr>
              <a:t>11</a:t>
            </a:r>
            <a:r>
              <a:rPr lang="en-US" altLang="zh-CN" sz="2400" dirty="0">
                <a:latin typeface="微软雅黑" panose="020B0503020204020204" pitchFamily="34" charset="-122"/>
                <a:ea typeface="微软雅黑" panose="020B0503020204020204" pitchFamily="34" charset="-122"/>
              </a:rPr>
              <a:t>, l</a:t>
            </a:r>
            <a:r>
              <a:rPr lang="en-US" altLang="zh-CN" sz="2400" baseline="-25000" dirty="0">
                <a:latin typeface="微软雅黑" panose="020B0503020204020204" pitchFamily="34" charset="-122"/>
                <a:ea typeface="微软雅黑" panose="020B0503020204020204" pitchFamily="34" charset="-122"/>
              </a:rPr>
              <a:t>21</a:t>
            </a:r>
            <a:r>
              <a:rPr lang="en-US" altLang="zh-CN" sz="2400" dirty="0">
                <a:latin typeface="微软雅黑" panose="020B0503020204020204" pitchFamily="34" charset="-122"/>
                <a:ea typeface="微软雅黑" panose="020B0503020204020204" pitchFamily="34" charset="-122"/>
              </a:rPr>
              <a:t>&gt; l</a:t>
            </a:r>
            <a:r>
              <a:rPr lang="en-US" altLang="zh-CN" sz="2400" baseline="-25000" dirty="0">
                <a:latin typeface="微软雅黑" panose="020B0503020204020204" pitchFamily="34" charset="-122"/>
                <a:ea typeface="微软雅黑" panose="020B0503020204020204" pitchFamily="34" charset="-122"/>
              </a:rPr>
              <a:t>22</a:t>
            </a:r>
            <a:r>
              <a:rPr lang="en-US" altLang="zh-CN" sz="2400" dirty="0">
                <a:latin typeface="微软雅黑" panose="020B0503020204020204" pitchFamily="34" charset="-122"/>
                <a:ea typeface="微软雅黑" panose="020B0503020204020204" pitchFamily="34" charset="-122"/>
              </a:rPr>
              <a:t>, the minimum risk Bayesian decision rule is</a:t>
            </a:r>
            <a:endParaRPr lang="en-US" altLang="zh-CN" sz="2400" dirty="0">
              <a:latin typeface="微软雅黑" panose="020B0503020204020204" pitchFamily="34" charset="-122"/>
              <a:ea typeface="微软雅黑" panose="020B0503020204020204" pitchFamily="34" charset="-122"/>
            </a:endParaRPr>
          </a:p>
        </p:txBody>
      </p:sp>
      <p:grpSp>
        <p:nvGrpSpPr>
          <p:cNvPr id="92166" name="Group 39"/>
          <p:cNvGrpSpPr/>
          <p:nvPr/>
        </p:nvGrpSpPr>
        <p:grpSpPr bwMode="auto">
          <a:xfrm>
            <a:off x="2192338" y="2004033"/>
            <a:ext cx="5967412" cy="1082675"/>
            <a:chOff x="975" y="1616"/>
            <a:chExt cx="3759" cy="694"/>
          </a:xfrm>
        </p:grpSpPr>
        <p:grpSp>
          <p:nvGrpSpPr>
            <p:cNvPr id="92181" name="Group 6"/>
            <p:cNvGrpSpPr/>
            <p:nvPr/>
          </p:nvGrpSpPr>
          <p:grpSpPr bwMode="auto">
            <a:xfrm>
              <a:off x="975" y="1633"/>
              <a:ext cx="1119" cy="677"/>
              <a:chOff x="1927" y="1858"/>
              <a:chExt cx="1119" cy="677"/>
            </a:xfrm>
          </p:grpSpPr>
          <p:sp>
            <p:nvSpPr>
              <p:cNvPr id="92191" name="Text Box 7"/>
              <p:cNvSpPr txBox="1">
                <a:spLocks noChangeArrowheads="1"/>
              </p:cNvSpPr>
              <p:nvPr/>
            </p:nvSpPr>
            <p:spPr bwMode="auto">
              <a:xfrm>
                <a:off x="2018" y="1858"/>
                <a:ext cx="102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i="1" dirty="0">
                    <a:latin typeface="Times New Roman" panose="02020603050405020304" pitchFamily="18" charset="0"/>
                    <a:ea typeface="华文楷体" panose="02010600040101010101" pitchFamily="2" charset="-122"/>
                    <a:cs typeface="Times New Roman" panose="02020603050405020304" pitchFamily="18" charset="0"/>
                  </a:rPr>
                  <a:t>P</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i="1" dirty="0" smtClean="0">
                    <a:latin typeface="Times New Roman" panose="02020603050405020304" pitchFamily="18" charset="0"/>
                    <a:ea typeface="华文楷体" panose="02010600040101010101" pitchFamily="2" charset="-122"/>
                    <a:cs typeface="Times New Roman" panose="02020603050405020304" pitchFamily="18" charset="0"/>
                  </a:rPr>
                  <a:t>X </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ω </a:t>
                </a:r>
                <a:r>
                  <a:rPr lang="en-US" altLang="zh-CN" sz="2000" baseline="-30000" dirty="0">
                    <a:latin typeface="黑体" panose="02010609060101010101" pitchFamily="49" charset="-122"/>
                    <a:ea typeface="黑体" panose="02010609060101010101" pitchFamily="49" charset="-122"/>
                    <a:cs typeface="Times New Roman" panose="02020603050405020304" pitchFamily="18" charset="0"/>
                  </a:rPr>
                  <a:t>1</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192" name="Text Box 8"/>
              <p:cNvSpPr txBox="1">
                <a:spLocks noChangeArrowheads="1"/>
              </p:cNvSpPr>
              <p:nvPr/>
            </p:nvSpPr>
            <p:spPr bwMode="auto">
              <a:xfrm>
                <a:off x="2021" y="2160"/>
                <a:ext cx="102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i="1" dirty="0">
                    <a:latin typeface="Times New Roman" panose="02020603050405020304" pitchFamily="18" charset="0"/>
                    <a:ea typeface="华文楷体" panose="02010600040101010101" pitchFamily="2" charset="-122"/>
                    <a:cs typeface="Times New Roman" panose="02020603050405020304" pitchFamily="18" charset="0"/>
                  </a:rPr>
                  <a:t>P</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i="1" dirty="0" smtClean="0">
                    <a:latin typeface="Times New Roman" panose="02020603050405020304" pitchFamily="18" charset="0"/>
                    <a:ea typeface="华文楷体" panose="02010600040101010101" pitchFamily="2" charset="-122"/>
                    <a:cs typeface="Times New Roman" panose="02020603050405020304" pitchFamily="18" charset="0"/>
                  </a:rPr>
                  <a:t>X </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ω </a:t>
                </a:r>
                <a:r>
                  <a:rPr lang="en-US" altLang="zh-CN" sz="2000" baseline="-30000" dirty="0">
                    <a:latin typeface="黑体" panose="02010609060101010101" pitchFamily="49" charset="-122"/>
                    <a:ea typeface="黑体" panose="02010609060101010101" pitchFamily="49" charset="-122"/>
                    <a:cs typeface="Times New Roman" panose="02020603050405020304" pitchFamily="18" charset="0"/>
                  </a:rPr>
                  <a:t>2</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193" name="Line 9"/>
              <p:cNvSpPr>
                <a:spLocks noChangeShapeType="1"/>
              </p:cNvSpPr>
              <p:nvPr/>
            </p:nvSpPr>
            <p:spPr bwMode="auto">
              <a:xfrm>
                <a:off x="1927" y="2205"/>
                <a:ext cx="10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2182" name="Group 10"/>
            <p:cNvGrpSpPr/>
            <p:nvPr/>
          </p:nvGrpSpPr>
          <p:grpSpPr bwMode="auto">
            <a:xfrm>
              <a:off x="2489" y="1633"/>
              <a:ext cx="761" cy="676"/>
              <a:chOff x="3616" y="1858"/>
              <a:chExt cx="761" cy="676"/>
            </a:xfrm>
          </p:grpSpPr>
          <p:sp>
            <p:nvSpPr>
              <p:cNvPr id="92188" name="Text Box 11"/>
              <p:cNvSpPr txBox="1">
                <a:spLocks noChangeArrowheads="1"/>
              </p:cNvSpPr>
              <p:nvPr/>
            </p:nvSpPr>
            <p:spPr bwMode="auto">
              <a:xfrm>
                <a:off x="3632" y="1858"/>
                <a:ext cx="72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i="1" dirty="0">
                    <a:latin typeface="Times New Roman" panose="02020603050405020304" pitchFamily="18" charset="0"/>
                    <a:ea typeface="华文楷体" panose="02010600040101010101" pitchFamily="2" charset="-122"/>
                    <a:cs typeface="Times New Roman" panose="02020603050405020304" pitchFamily="18" charset="0"/>
                  </a:rPr>
                  <a:t>P</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ω </a:t>
                </a:r>
                <a:r>
                  <a:rPr lang="en-US" altLang="zh-CN" sz="2000" baseline="-30000" dirty="0">
                    <a:latin typeface="黑体" panose="02010609060101010101" pitchFamily="49" charset="-122"/>
                    <a:ea typeface="黑体" panose="02010609060101010101" pitchFamily="49" charset="-122"/>
                    <a:cs typeface="Times New Roman" panose="02020603050405020304" pitchFamily="18" charset="0"/>
                  </a:rPr>
                  <a:t>2</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189" name="Text Box 12"/>
              <p:cNvSpPr txBox="1">
                <a:spLocks noChangeArrowheads="1"/>
              </p:cNvSpPr>
              <p:nvPr/>
            </p:nvSpPr>
            <p:spPr bwMode="auto">
              <a:xfrm>
                <a:off x="3616" y="2159"/>
                <a:ext cx="72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P</a:t>
                </a:r>
                <a:r>
                  <a:rPr lang="en-US" altLang="zh-CN">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a:latin typeface="华文楷体" panose="02010600040101010101" pitchFamily="2" charset="-122"/>
                    <a:ea typeface="华文楷体" panose="02010600040101010101" pitchFamily="2" charset="-122"/>
                    <a:cs typeface="Times New Roman" panose="02020603050405020304" pitchFamily="18" charset="0"/>
                  </a:rPr>
                  <a:t>ω </a:t>
                </a:r>
                <a:r>
                  <a:rPr lang="en-US" altLang="zh-CN" sz="2000" baseline="-30000">
                    <a:latin typeface="黑体" panose="02010609060101010101" pitchFamily="49" charset="-122"/>
                    <a:ea typeface="黑体" panose="02010609060101010101" pitchFamily="49" charset="-122"/>
                    <a:cs typeface="Times New Roman" panose="02020603050405020304" pitchFamily="18" charset="0"/>
                  </a:rPr>
                  <a:t>1</a:t>
                </a: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190" name="Line 13"/>
              <p:cNvSpPr>
                <a:spLocks noChangeShapeType="1"/>
              </p:cNvSpPr>
              <p:nvPr/>
            </p:nvSpPr>
            <p:spPr bwMode="auto">
              <a:xfrm>
                <a:off x="3651" y="2205"/>
                <a:ext cx="72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2183" name="Text Box 14"/>
            <p:cNvSpPr txBox="1">
              <a:spLocks noChangeArrowheads="1"/>
            </p:cNvSpPr>
            <p:nvPr/>
          </p:nvSpPr>
          <p:spPr bwMode="auto">
            <a:xfrm>
              <a:off x="2091" y="1888"/>
              <a:ext cx="40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zh-CN" altLang="en-US">
                  <a:latin typeface="Times New Roman" panose="02020603050405020304" pitchFamily="18" charset="0"/>
                </a:rPr>
                <a:t>＜ </a:t>
              </a:r>
              <a:endParaRPr lang="zh-CN" altLang="en-US">
                <a:latin typeface="Times New Roman" panose="02020603050405020304" pitchFamily="18" charset="0"/>
              </a:endParaRPr>
            </a:p>
          </p:txBody>
        </p:sp>
        <p:sp>
          <p:nvSpPr>
            <p:cNvPr id="92184" name="Text Box 17"/>
            <p:cNvSpPr txBox="1">
              <a:spLocks noChangeArrowheads="1"/>
            </p:cNvSpPr>
            <p:nvPr/>
          </p:nvSpPr>
          <p:spPr bwMode="auto">
            <a:xfrm>
              <a:off x="2086" y="1756"/>
              <a:ext cx="40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zh-CN" altLang="en-US">
                  <a:latin typeface="Times New Roman" panose="02020603050405020304" pitchFamily="18" charset="0"/>
                </a:rPr>
                <a:t>＞ </a:t>
              </a:r>
              <a:endParaRPr lang="zh-CN" altLang="en-US">
                <a:latin typeface="Times New Roman" panose="02020603050405020304" pitchFamily="18" charset="0"/>
              </a:endParaRPr>
            </a:p>
          </p:txBody>
        </p:sp>
        <p:grpSp>
          <p:nvGrpSpPr>
            <p:cNvPr id="92185" name="Group 35"/>
            <p:cNvGrpSpPr/>
            <p:nvPr/>
          </p:nvGrpSpPr>
          <p:grpSpPr bwMode="auto">
            <a:xfrm>
              <a:off x="3833" y="1616"/>
              <a:ext cx="901" cy="691"/>
              <a:chOff x="3833" y="1616"/>
              <a:chExt cx="901" cy="691"/>
            </a:xfrm>
          </p:grpSpPr>
          <p:sp>
            <p:nvSpPr>
              <p:cNvPr id="92186" name="Text Box 18"/>
              <p:cNvSpPr txBox="1">
                <a:spLocks noChangeArrowheads="1"/>
              </p:cNvSpPr>
              <p:nvPr/>
            </p:nvSpPr>
            <p:spPr bwMode="auto">
              <a:xfrm>
                <a:off x="3833" y="1616"/>
                <a:ext cx="901"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i="1">
                    <a:latin typeface="Times New Roman" panose="02020603050405020304" pitchFamily="18" charset="0"/>
                  </a:rPr>
                  <a:t>x </a:t>
                </a:r>
                <a:r>
                  <a:rPr lang="en-US" altLang="zh-CN">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a:latin typeface="华文楷体" panose="02010600040101010101" pitchFamily="2" charset="-122"/>
                    <a:ea typeface="华文楷体" panose="02010600040101010101" pitchFamily="2" charset="-122"/>
                    <a:cs typeface="Times New Roman" panose="02020603050405020304" pitchFamily="18" charset="0"/>
                  </a:rPr>
                  <a:t>ω </a:t>
                </a:r>
                <a:r>
                  <a:rPr lang="en-US" altLang="zh-CN" sz="1800" baseline="-30000">
                    <a:latin typeface="黑体" panose="02010609060101010101" pitchFamily="49" charset="-122"/>
                    <a:ea typeface="黑体" panose="02010609060101010101" pitchFamily="49" charset="-122"/>
                    <a:cs typeface="Times New Roman" panose="02020603050405020304" pitchFamily="18" charset="0"/>
                  </a:rPr>
                  <a:t>1</a:t>
                </a:r>
                <a:r>
                  <a:rPr lang="en-US" altLang="zh-CN" sz="320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p:txBody>
          </p:sp>
          <p:sp>
            <p:nvSpPr>
              <p:cNvPr id="92187" name="Text Box 19"/>
              <p:cNvSpPr txBox="1">
                <a:spLocks noChangeArrowheads="1"/>
              </p:cNvSpPr>
              <p:nvPr/>
            </p:nvSpPr>
            <p:spPr bwMode="auto">
              <a:xfrm>
                <a:off x="3833" y="1932"/>
                <a:ext cx="901"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i="1">
                    <a:latin typeface="Times New Roman" panose="02020603050405020304" pitchFamily="18" charset="0"/>
                  </a:rPr>
                  <a:t>x </a:t>
                </a:r>
                <a:r>
                  <a:rPr lang="en-US" altLang="zh-CN">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a:latin typeface="华文楷体" panose="02010600040101010101" pitchFamily="2" charset="-122"/>
                    <a:ea typeface="华文楷体" panose="02010600040101010101" pitchFamily="2" charset="-122"/>
                    <a:cs typeface="Times New Roman" panose="02020603050405020304" pitchFamily="18" charset="0"/>
                  </a:rPr>
                  <a:t>ω </a:t>
                </a:r>
                <a:r>
                  <a:rPr lang="en-US" altLang="zh-CN" sz="1800" baseline="-30000">
                    <a:latin typeface="黑体" panose="02010609060101010101" pitchFamily="49" charset="-122"/>
                    <a:ea typeface="黑体" panose="02010609060101010101" pitchFamily="49" charset="-122"/>
                    <a:cs typeface="Times New Roman" panose="02020603050405020304" pitchFamily="18" charset="0"/>
                  </a:rPr>
                  <a:t>2</a:t>
                </a:r>
                <a:r>
                  <a:rPr lang="en-US" altLang="zh-CN" sz="320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p:txBody>
          </p:sp>
        </p:grpSp>
      </p:grpSp>
      <p:grpSp>
        <p:nvGrpSpPr>
          <p:cNvPr id="92167" name="Group 41"/>
          <p:cNvGrpSpPr/>
          <p:nvPr/>
        </p:nvGrpSpPr>
        <p:grpSpPr bwMode="auto">
          <a:xfrm>
            <a:off x="1825625" y="4920271"/>
            <a:ext cx="7088188" cy="1085850"/>
            <a:chOff x="884" y="3157"/>
            <a:chExt cx="4465" cy="684"/>
          </a:xfrm>
        </p:grpSpPr>
        <p:grpSp>
          <p:nvGrpSpPr>
            <p:cNvPr id="92168" name="Group 23"/>
            <p:cNvGrpSpPr/>
            <p:nvPr/>
          </p:nvGrpSpPr>
          <p:grpSpPr bwMode="auto">
            <a:xfrm>
              <a:off x="884" y="3201"/>
              <a:ext cx="1089" cy="640"/>
              <a:chOff x="1972" y="1888"/>
              <a:chExt cx="1089" cy="640"/>
            </a:xfrm>
          </p:grpSpPr>
          <p:sp>
            <p:nvSpPr>
              <p:cNvPr id="92178" name="Text Box 24"/>
              <p:cNvSpPr txBox="1">
                <a:spLocks noChangeArrowheads="1"/>
              </p:cNvSpPr>
              <p:nvPr/>
            </p:nvSpPr>
            <p:spPr bwMode="auto">
              <a:xfrm>
                <a:off x="2036" y="1888"/>
                <a:ext cx="10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i="1" dirty="0">
                    <a:latin typeface="Times New Roman" panose="02020603050405020304" pitchFamily="18" charset="0"/>
                    <a:ea typeface="华文楷体" panose="02010600040101010101" pitchFamily="2" charset="-122"/>
                    <a:cs typeface="Times New Roman" panose="02020603050405020304" pitchFamily="18" charset="0"/>
                  </a:rPr>
                  <a:t>P</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i="1" dirty="0" smtClean="0">
                    <a:latin typeface="Times New Roman" panose="02020603050405020304" pitchFamily="18" charset="0"/>
                    <a:ea typeface="华文楷体" panose="02010600040101010101" pitchFamily="2" charset="-122"/>
                    <a:cs typeface="Times New Roman" panose="02020603050405020304" pitchFamily="18" charset="0"/>
                  </a:rPr>
                  <a:t>X </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ω </a:t>
                </a:r>
                <a:r>
                  <a:rPr lang="en-US" altLang="zh-CN" sz="2000" baseline="-30000" dirty="0">
                    <a:latin typeface="黑体" panose="02010609060101010101" pitchFamily="49" charset="-122"/>
                    <a:ea typeface="黑体" panose="02010609060101010101" pitchFamily="49" charset="-122"/>
                    <a:cs typeface="Times New Roman" panose="02020603050405020304" pitchFamily="18" charset="0"/>
                  </a:rPr>
                  <a:t>1</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179" name="Text Box 25"/>
              <p:cNvSpPr txBox="1">
                <a:spLocks noChangeArrowheads="1"/>
              </p:cNvSpPr>
              <p:nvPr/>
            </p:nvSpPr>
            <p:spPr bwMode="auto">
              <a:xfrm>
                <a:off x="1973" y="2160"/>
                <a:ext cx="108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i="1" dirty="0">
                    <a:latin typeface="Times New Roman" panose="02020603050405020304" pitchFamily="18" charset="0"/>
                    <a:ea typeface="华文楷体" panose="02010600040101010101" pitchFamily="2" charset="-122"/>
                    <a:cs typeface="Times New Roman" panose="02020603050405020304" pitchFamily="18" charset="0"/>
                  </a:rPr>
                  <a:t> P</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i="1" dirty="0" smtClean="0">
                    <a:latin typeface="Times New Roman" panose="02020603050405020304" pitchFamily="18" charset="0"/>
                    <a:ea typeface="华文楷体" panose="02010600040101010101" pitchFamily="2" charset="-122"/>
                    <a:cs typeface="Times New Roman" panose="02020603050405020304" pitchFamily="18" charset="0"/>
                  </a:rPr>
                  <a:t>X </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ω </a:t>
                </a:r>
                <a:r>
                  <a:rPr lang="en-US" altLang="zh-CN" sz="2000" baseline="-30000" dirty="0">
                    <a:latin typeface="黑体" panose="02010609060101010101" pitchFamily="49" charset="-122"/>
                    <a:ea typeface="黑体" panose="02010609060101010101" pitchFamily="49" charset="-122"/>
                    <a:cs typeface="Times New Roman" panose="02020603050405020304" pitchFamily="18" charset="0"/>
                  </a:rPr>
                  <a:t>2</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180" name="Line 26"/>
              <p:cNvSpPr>
                <a:spLocks noChangeShapeType="1"/>
              </p:cNvSpPr>
              <p:nvPr/>
            </p:nvSpPr>
            <p:spPr bwMode="auto">
              <a:xfrm>
                <a:off x="1972" y="2225"/>
                <a:ext cx="10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2169" name="Text Box 27"/>
            <p:cNvSpPr txBox="1">
              <a:spLocks noChangeArrowheads="1"/>
            </p:cNvSpPr>
            <p:nvPr/>
          </p:nvSpPr>
          <p:spPr bwMode="auto">
            <a:xfrm>
              <a:off x="1915" y="3323"/>
              <a:ext cx="4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zh-CN" altLang="en-US">
                  <a:latin typeface="Times New Roman" panose="02020603050405020304" pitchFamily="18" charset="0"/>
                </a:rPr>
                <a:t>＜ </a:t>
              </a:r>
              <a:endParaRPr lang="zh-CN" altLang="en-US">
                <a:latin typeface="Times New Roman" panose="02020603050405020304" pitchFamily="18" charset="0"/>
              </a:endParaRPr>
            </a:p>
          </p:txBody>
        </p:sp>
        <p:sp>
          <p:nvSpPr>
            <p:cNvPr id="92170" name="Text Box 28"/>
            <p:cNvSpPr txBox="1">
              <a:spLocks noChangeArrowheads="1"/>
            </p:cNvSpPr>
            <p:nvPr/>
          </p:nvSpPr>
          <p:spPr bwMode="auto">
            <a:xfrm>
              <a:off x="1922" y="3459"/>
              <a:ext cx="4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zh-CN" altLang="en-US">
                  <a:latin typeface="Times New Roman" panose="02020603050405020304" pitchFamily="18" charset="0"/>
                </a:rPr>
                <a:t>＞ </a:t>
              </a:r>
              <a:endParaRPr lang="zh-CN" altLang="en-US">
                <a:latin typeface="Times New Roman" panose="02020603050405020304" pitchFamily="18" charset="0"/>
              </a:endParaRPr>
            </a:p>
          </p:txBody>
        </p:sp>
        <p:grpSp>
          <p:nvGrpSpPr>
            <p:cNvPr id="92171" name="Group 33"/>
            <p:cNvGrpSpPr/>
            <p:nvPr/>
          </p:nvGrpSpPr>
          <p:grpSpPr bwMode="auto">
            <a:xfrm>
              <a:off x="2334" y="3185"/>
              <a:ext cx="1679" cy="639"/>
              <a:chOff x="2651" y="3007"/>
              <a:chExt cx="1679" cy="639"/>
            </a:xfrm>
          </p:grpSpPr>
          <p:sp>
            <p:nvSpPr>
              <p:cNvPr id="92175" name="Text Box 30"/>
              <p:cNvSpPr txBox="1">
                <a:spLocks noChangeArrowheads="1"/>
              </p:cNvSpPr>
              <p:nvPr/>
            </p:nvSpPr>
            <p:spPr bwMode="auto">
              <a:xfrm>
                <a:off x="2677" y="3007"/>
                <a:ext cx="164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i="1" dirty="0">
                    <a:latin typeface="Times New Roman" panose="02020603050405020304" pitchFamily="18" charset="0"/>
                    <a:ea typeface="华文楷体" panose="02010600040101010101" pitchFamily="2" charset="-122"/>
                    <a:cs typeface="Times New Roman" panose="02020603050405020304" pitchFamily="18" charset="0"/>
                  </a:rPr>
                  <a:t>l</a:t>
                </a:r>
                <a:r>
                  <a:rPr lang="en-US" altLang="zh-CN" baseline="-30000" dirty="0">
                    <a:latin typeface="Times New Roman" panose="02020603050405020304" pitchFamily="18" charset="0"/>
                    <a:ea typeface="华文楷体" panose="02010600040101010101" pitchFamily="2" charset="-122"/>
                    <a:cs typeface="Times New Roman" panose="02020603050405020304" pitchFamily="18" charset="0"/>
                  </a:rPr>
                  <a:t>21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i="1" dirty="0">
                    <a:latin typeface="Times New Roman" panose="02020603050405020304" pitchFamily="18" charset="0"/>
                    <a:ea typeface="华文楷体" panose="02010600040101010101" pitchFamily="2" charset="-122"/>
                    <a:cs typeface="Times New Roman" panose="02020603050405020304" pitchFamily="18" charset="0"/>
                  </a:rPr>
                  <a:t>l</a:t>
                </a:r>
                <a:r>
                  <a:rPr lang="en-US" altLang="zh-CN" baseline="-30000" dirty="0">
                    <a:latin typeface="Times New Roman" panose="02020603050405020304" pitchFamily="18" charset="0"/>
                    <a:ea typeface="华文楷体" panose="02010600040101010101" pitchFamily="2" charset="-122"/>
                    <a:cs typeface="Times New Roman" panose="02020603050405020304" pitchFamily="18" charset="0"/>
                  </a:rPr>
                  <a:t>22</a:t>
                </a:r>
                <a:r>
                  <a:rPr lang="en-US" altLang="zh-CN" i="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i="1" dirty="0">
                    <a:latin typeface="Times New Roman" panose="02020603050405020304" pitchFamily="18" charset="0"/>
                    <a:ea typeface="华文楷体" panose="02010600040101010101" pitchFamily="2" charset="-122"/>
                    <a:cs typeface="Times New Roman" panose="02020603050405020304" pitchFamily="18" charset="0"/>
                  </a:rPr>
                  <a:t>P</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dirty="0">
                    <a:latin typeface="华文楷体" panose="02010600040101010101" pitchFamily="2" charset="-122"/>
                    <a:ea typeface="华文楷体" panose="02010600040101010101" pitchFamily="2" charset="-122"/>
                    <a:cs typeface="Times New Roman" panose="02020603050405020304" pitchFamily="18" charset="0"/>
                  </a:rPr>
                  <a:t>ω </a:t>
                </a:r>
                <a:r>
                  <a:rPr lang="en-US" altLang="zh-CN" sz="2000" baseline="-30000" dirty="0">
                    <a:latin typeface="黑体" panose="02010609060101010101" pitchFamily="49" charset="-122"/>
                    <a:ea typeface="黑体" panose="02010609060101010101" pitchFamily="49" charset="-122"/>
                    <a:cs typeface="Times New Roman" panose="02020603050405020304" pitchFamily="18" charset="0"/>
                  </a:rPr>
                  <a:t>2</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176" name="Text Box 31"/>
              <p:cNvSpPr txBox="1">
                <a:spLocks noChangeArrowheads="1"/>
              </p:cNvSpPr>
              <p:nvPr/>
            </p:nvSpPr>
            <p:spPr bwMode="auto">
              <a:xfrm>
                <a:off x="2651" y="3281"/>
                <a:ext cx="16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r>
                  <a:rPr lang="en-US" altLang="zh-CN" i="1">
                    <a:latin typeface="Times New Roman" panose="02020603050405020304" pitchFamily="18" charset="0"/>
                    <a:ea typeface="华文楷体" panose="02010600040101010101" pitchFamily="2" charset="-122"/>
                    <a:cs typeface="Times New Roman" panose="02020603050405020304" pitchFamily="18" charset="0"/>
                  </a:rPr>
                  <a:t>l</a:t>
                </a:r>
                <a:r>
                  <a:rPr lang="en-US" altLang="zh-CN" baseline="-30000">
                    <a:latin typeface="Times New Roman" panose="02020603050405020304" pitchFamily="18" charset="0"/>
                    <a:ea typeface="华文楷体" panose="02010600040101010101" pitchFamily="2" charset="-122"/>
                    <a:cs typeface="Times New Roman" panose="02020603050405020304" pitchFamily="18" charset="0"/>
                  </a:rPr>
                  <a:t>12 </a:t>
                </a:r>
                <a:r>
                  <a:rPr lang="zh-CN" altLang="en-US">
                    <a:latin typeface="Times New Roman" panose="02020603050405020304" pitchFamily="18" charset="0"/>
                    <a:ea typeface="华文楷体" panose="02010600040101010101" pitchFamily="2" charset="-122"/>
                    <a:cs typeface="Times New Roman" panose="02020603050405020304" pitchFamily="18" charset="0"/>
                  </a:rPr>
                  <a:t>－</a:t>
                </a:r>
                <a:r>
                  <a:rPr lang="zh-CN" altLang="en-US" baseline="-3000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i="1">
                    <a:latin typeface="Times New Roman" panose="02020603050405020304" pitchFamily="18" charset="0"/>
                    <a:ea typeface="华文楷体" panose="02010600040101010101" pitchFamily="2" charset="-122"/>
                    <a:cs typeface="Times New Roman" panose="02020603050405020304" pitchFamily="18" charset="0"/>
                  </a:rPr>
                  <a:t>l</a:t>
                </a:r>
                <a:r>
                  <a:rPr lang="en-US" altLang="zh-CN" baseline="-30000">
                    <a:latin typeface="Times New Roman" panose="02020603050405020304" pitchFamily="18" charset="0"/>
                    <a:ea typeface="华文楷体" panose="02010600040101010101" pitchFamily="2" charset="-122"/>
                    <a:cs typeface="Times New Roman" panose="02020603050405020304" pitchFamily="18" charset="0"/>
                  </a:rPr>
                  <a:t>11</a:t>
                </a:r>
                <a:r>
                  <a:rPr lang="en-US" altLang="zh-CN" i="1">
                    <a:latin typeface="Times New Roman" panose="02020603050405020304" pitchFamily="18" charset="0"/>
                    <a:ea typeface="华文楷体" panose="02010600040101010101" pitchFamily="2" charset="-122"/>
                    <a:cs typeface="Times New Roman" panose="02020603050405020304" pitchFamily="18" charset="0"/>
                  </a:rPr>
                  <a:t> </a:t>
                </a: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r>
                  <a:rPr lang="en-US" altLang="zh-CN" i="1">
                    <a:latin typeface="Times New Roman" panose="02020603050405020304" pitchFamily="18" charset="0"/>
                    <a:ea typeface="华文楷体" panose="02010600040101010101" pitchFamily="2" charset="-122"/>
                    <a:cs typeface="Times New Roman" panose="02020603050405020304" pitchFamily="18" charset="0"/>
                  </a:rPr>
                  <a:t>P</a:t>
                </a:r>
                <a:r>
                  <a:rPr lang="en-US" altLang="zh-CN">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a:latin typeface="华文楷体" panose="02010600040101010101" pitchFamily="2" charset="-122"/>
                    <a:ea typeface="华文楷体" panose="02010600040101010101" pitchFamily="2" charset="-122"/>
                    <a:cs typeface="Times New Roman" panose="02020603050405020304" pitchFamily="18" charset="0"/>
                  </a:rPr>
                  <a:t>ω </a:t>
                </a:r>
                <a:r>
                  <a:rPr lang="en-US" altLang="zh-CN" sz="2000" baseline="-30000">
                    <a:latin typeface="黑体" panose="02010609060101010101" pitchFamily="49" charset="-122"/>
                    <a:ea typeface="黑体" panose="02010609060101010101" pitchFamily="49" charset="-122"/>
                    <a:cs typeface="Times New Roman" panose="02020603050405020304" pitchFamily="18" charset="0"/>
                  </a:rPr>
                  <a:t>1</a:t>
                </a: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2177" name="Line 32"/>
              <p:cNvSpPr>
                <a:spLocks noChangeShapeType="1"/>
              </p:cNvSpPr>
              <p:nvPr/>
            </p:nvSpPr>
            <p:spPr bwMode="auto">
              <a:xfrm flipV="1">
                <a:off x="2696" y="3350"/>
                <a:ext cx="1634"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2172" name="Group 36"/>
            <p:cNvGrpSpPr/>
            <p:nvPr/>
          </p:nvGrpSpPr>
          <p:grpSpPr bwMode="auto">
            <a:xfrm>
              <a:off x="4468" y="3157"/>
              <a:ext cx="881" cy="684"/>
              <a:chOff x="3833" y="1616"/>
              <a:chExt cx="881" cy="684"/>
            </a:xfrm>
          </p:grpSpPr>
          <p:sp>
            <p:nvSpPr>
              <p:cNvPr id="92173" name="Text Box 37"/>
              <p:cNvSpPr txBox="1">
                <a:spLocks noChangeArrowheads="1"/>
              </p:cNvSpPr>
              <p:nvPr/>
            </p:nvSpPr>
            <p:spPr bwMode="auto">
              <a:xfrm>
                <a:off x="3833" y="1616"/>
                <a:ext cx="88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i="1">
                    <a:latin typeface="Times New Roman" panose="02020603050405020304" pitchFamily="18" charset="0"/>
                  </a:rPr>
                  <a:t>x </a:t>
                </a:r>
                <a:r>
                  <a:rPr lang="en-US" altLang="zh-CN">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a:latin typeface="华文楷体" panose="02010600040101010101" pitchFamily="2" charset="-122"/>
                    <a:ea typeface="华文楷体" panose="02010600040101010101" pitchFamily="2" charset="-122"/>
                    <a:cs typeface="Times New Roman" panose="02020603050405020304" pitchFamily="18" charset="0"/>
                  </a:rPr>
                  <a:t>ω </a:t>
                </a:r>
                <a:r>
                  <a:rPr lang="en-US" altLang="zh-CN" sz="1800" baseline="-30000">
                    <a:latin typeface="黑体" panose="02010609060101010101" pitchFamily="49" charset="-122"/>
                    <a:ea typeface="黑体" panose="02010609060101010101" pitchFamily="49" charset="-122"/>
                    <a:cs typeface="Times New Roman" panose="02020603050405020304" pitchFamily="18" charset="0"/>
                  </a:rPr>
                  <a:t>1</a:t>
                </a:r>
                <a:r>
                  <a:rPr lang="en-US" altLang="zh-CN" sz="320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p:txBody>
          </p:sp>
          <p:sp>
            <p:nvSpPr>
              <p:cNvPr id="92174" name="Text Box 38"/>
              <p:cNvSpPr txBox="1">
                <a:spLocks noChangeArrowheads="1"/>
              </p:cNvSpPr>
              <p:nvPr/>
            </p:nvSpPr>
            <p:spPr bwMode="auto">
              <a:xfrm>
                <a:off x="3833" y="1932"/>
                <a:ext cx="88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i="1">
                    <a:latin typeface="Times New Roman" panose="02020603050405020304" pitchFamily="18" charset="0"/>
                  </a:rPr>
                  <a:t>x </a:t>
                </a:r>
                <a:r>
                  <a:rPr lang="en-US" altLang="zh-CN">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a:latin typeface="华文楷体" panose="02010600040101010101" pitchFamily="2" charset="-122"/>
                    <a:ea typeface="华文楷体" panose="02010600040101010101" pitchFamily="2" charset="-122"/>
                    <a:cs typeface="Times New Roman" panose="02020603050405020304" pitchFamily="18" charset="0"/>
                  </a:rPr>
                  <a:t>ω </a:t>
                </a:r>
                <a:r>
                  <a:rPr lang="en-US" altLang="zh-CN" sz="1800" baseline="-30000">
                    <a:latin typeface="黑体" panose="02010609060101010101" pitchFamily="49" charset="-122"/>
                    <a:ea typeface="黑体" panose="02010609060101010101" pitchFamily="49" charset="-122"/>
                    <a:cs typeface="Times New Roman" panose="02020603050405020304" pitchFamily="18" charset="0"/>
                  </a:rPr>
                  <a:t>2</a:t>
                </a:r>
                <a:r>
                  <a:rPr lang="en-US" altLang="zh-CN" sz="320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p:txBody>
          </p:sp>
        </p:grpSp>
      </p:grpSp>
      <p:sp>
        <p:nvSpPr>
          <p:cNvPr id="39"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40"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10" name="组合 3"/>
          <p:cNvGrpSpPr/>
          <p:nvPr/>
        </p:nvGrpSpPr>
        <p:grpSpPr bwMode="auto">
          <a:xfrm>
            <a:off x="508000" y="335836"/>
            <a:ext cx="11383963" cy="555684"/>
            <a:chOff x="508000" y="336550"/>
            <a:chExt cx="11383963" cy="554719"/>
          </a:xfrm>
        </p:grpSpPr>
        <p:sp>
          <p:nvSpPr>
            <p:cNvPr id="94221"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94222"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10290654" cy="52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Classifier—MRDR </a:t>
              </a:r>
              <a:r>
                <a:rPr lang="en-US" altLang="zh-CN" dirty="0" smtClean="0">
                  <a:latin typeface="微软雅黑" panose="020B0503020204020204" pitchFamily="34" charset="-122"/>
                  <a:ea typeface="微软雅黑" panose="020B0503020204020204" pitchFamily="34" charset="-122"/>
                </a:rPr>
                <a:t>-4 </a:t>
              </a:r>
              <a:r>
                <a:rPr lang="en-US" altLang="zh-CN" dirty="0">
                  <a:latin typeface="微软雅黑" panose="020B0503020204020204" pitchFamily="34" charset="-122"/>
                  <a:ea typeface="微软雅黑" panose="020B0503020204020204" pitchFamily="34" charset="-122"/>
                </a:rPr>
                <a:t>Two Bayesian methods</a:t>
              </a:r>
              <a:endParaRPr lang="en-US" altLang="zh-CN" dirty="0">
                <a:latin typeface="微软雅黑" panose="020B0503020204020204" pitchFamily="34" charset="-122"/>
                <a:ea typeface="微软雅黑" panose="020B0503020204020204" pitchFamily="34" charset="-122"/>
              </a:endParaRPr>
            </a:p>
          </p:txBody>
        </p:sp>
      </p:grpSp>
      <p:grpSp>
        <p:nvGrpSpPr>
          <p:cNvPr id="94213" name="Group 12"/>
          <p:cNvGrpSpPr/>
          <p:nvPr/>
        </p:nvGrpSpPr>
        <p:grpSpPr bwMode="auto">
          <a:xfrm>
            <a:off x="2801938" y="1626849"/>
            <a:ext cx="3683151" cy="1054100"/>
            <a:chOff x="589" y="2603"/>
            <a:chExt cx="1956" cy="664"/>
          </a:xfrm>
        </p:grpSpPr>
        <p:sp>
          <p:nvSpPr>
            <p:cNvPr id="94216" name="Text Box 5"/>
            <p:cNvSpPr txBox="1">
              <a:spLocks noChangeArrowheads="1"/>
            </p:cNvSpPr>
            <p:nvPr/>
          </p:nvSpPr>
          <p:spPr bwMode="auto">
            <a:xfrm>
              <a:off x="589" y="2799"/>
              <a:ext cx="9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a:latin typeface="微软雅黑" panose="020B0503020204020204" pitchFamily="34" charset="-122"/>
                  <a:ea typeface="微软雅黑" panose="020B0503020204020204" pitchFamily="34" charset="-122"/>
                  <a:cs typeface="Times New Roman" panose="02020603050405020304" pitchFamily="18" charset="0"/>
                </a:rPr>
                <a:t> </a:t>
              </a:r>
              <a:r>
                <a:rPr lang="en-US" altLang="zh-CN" i="1">
                  <a:latin typeface="微软雅黑" panose="020B0503020204020204" pitchFamily="34" charset="-122"/>
                  <a:ea typeface="微软雅黑" panose="020B0503020204020204" pitchFamily="34" charset="-122"/>
                  <a:cs typeface="Times New Roman" panose="02020603050405020304" pitchFamily="18" charset="0"/>
                </a:rPr>
                <a:t>l </a:t>
              </a:r>
              <a:r>
                <a:rPr lang="en-US" altLang="zh-CN">
                  <a:latin typeface="微软雅黑" panose="020B0503020204020204" pitchFamily="34" charset="-122"/>
                  <a:ea typeface="微软雅黑" panose="020B0503020204020204" pitchFamily="34" charset="-122"/>
                  <a:cs typeface="Times New Roman" panose="02020603050405020304" pitchFamily="18" charset="0"/>
                </a:rPr>
                <a:t>( </a:t>
              </a:r>
              <a:r>
                <a:rPr lang="en-US" altLang="zh-CN" i="1">
                  <a:latin typeface="微软雅黑" panose="020B0503020204020204" pitchFamily="34" charset="-122"/>
                  <a:ea typeface="微软雅黑" panose="020B0503020204020204" pitchFamily="34" charset="-122"/>
                  <a:cs typeface="Times New Roman" panose="02020603050405020304" pitchFamily="18" charset="0"/>
                </a:rPr>
                <a:t>x</a:t>
              </a:r>
              <a:r>
                <a:rPr lang="en-US" altLang="zh-CN">
                  <a:latin typeface="微软雅黑" panose="020B0503020204020204" pitchFamily="34" charset="-122"/>
                  <a:ea typeface="微软雅黑" panose="020B0503020204020204" pitchFamily="34" charset="-122"/>
                  <a:cs typeface="Times New Roman" panose="02020603050405020304" pitchFamily="18" charset="0"/>
                </a:rPr>
                <a:t> )  = </a:t>
              </a:r>
              <a:endParaRPr lang="en-US" altLang="zh-CN">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94217" name="Group 6"/>
            <p:cNvGrpSpPr/>
            <p:nvPr/>
          </p:nvGrpSpPr>
          <p:grpSpPr bwMode="auto">
            <a:xfrm>
              <a:off x="1464" y="2603"/>
              <a:ext cx="1081" cy="664"/>
              <a:chOff x="1758" y="1879"/>
              <a:chExt cx="1081" cy="664"/>
            </a:xfrm>
          </p:grpSpPr>
          <p:sp>
            <p:nvSpPr>
              <p:cNvPr id="94218" name="Text Box 7"/>
              <p:cNvSpPr txBox="1">
                <a:spLocks noChangeArrowheads="1"/>
              </p:cNvSpPr>
              <p:nvPr/>
            </p:nvSpPr>
            <p:spPr bwMode="auto">
              <a:xfrm>
                <a:off x="1838" y="1879"/>
                <a:ext cx="97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P</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i="1" dirty="0" smtClean="0">
                    <a:latin typeface="微软雅黑" panose="020B0503020204020204" pitchFamily="34" charset="-122"/>
                    <a:ea typeface="微软雅黑" panose="020B0503020204020204" pitchFamily="34" charset="-122"/>
                    <a:cs typeface="Times New Roman" panose="02020603050405020304" pitchFamily="18" charset="0"/>
                  </a:rPr>
                  <a:t>X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ω </a:t>
                </a:r>
                <a:r>
                  <a:rPr lang="en-US" altLang="zh-CN" sz="2000" baseline="-30000"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4219" name="Text Box 8"/>
              <p:cNvSpPr txBox="1">
                <a:spLocks noChangeArrowheads="1"/>
              </p:cNvSpPr>
              <p:nvPr/>
            </p:nvSpPr>
            <p:spPr bwMode="auto">
              <a:xfrm>
                <a:off x="1789" y="2175"/>
                <a:ext cx="105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 P</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i="1" dirty="0" smtClean="0">
                    <a:latin typeface="微软雅黑" panose="020B0503020204020204" pitchFamily="34" charset="-122"/>
                    <a:ea typeface="微软雅黑" panose="020B0503020204020204" pitchFamily="34" charset="-122"/>
                    <a:cs typeface="Times New Roman" panose="02020603050405020304" pitchFamily="18" charset="0"/>
                  </a:rPr>
                  <a:t>X </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ω </a:t>
                </a:r>
                <a:r>
                  <a:rPr lang="en-US" altLang="zh-CN" sz="2000" baseline="-300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4220" name="Line 9"/>
              <p:cNvSpPr>
                <a:spLocks noChangeShapeType="1"/>
              </p:cNvSpPr>
              <p:nvPr/>
            </p:nvSpPr>
            <p:spPr bwMode="auto">
              <a:xfrm>
                <a:off x="1758" y="2241"/>
                <a:ext cx="10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94214" name="Rectangle 14"/>
          <p:cNvSpPr>
            <a:spLocks noChangeArrowheads="1"/>
          </p:cNvSpPr>
          <p:nvPr/>
        </p:nvSpPr>
        <p:spPr bwMode="auto">
          <a:xfrm>
            <a:off x="7240588" y="1761787"/>
            <a:ext cx="44862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20000"/>
              </a:spcBef>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In the statistics is called the</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00000"/>
              </a:lnSpc>
              <a:spcBef>
                <a:spcPct val="20000"/>
              </a:spcBef>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likelihood ratio function</a:t>
            </a:r>
            <a:endPar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4215" name="Rectangle 14"/>
          <p:cNvSpPr>
            <a:spLocks noChangeArrowheads="1"/>
          </p:cNvSpPr>
          <p:nvPr/>
        </p:nvSpPr>
        <p:spPr bwMode="auto">
          <a:xfrm>
            <a:off x="889328" y="2935540"/>
            <a:ext cx="11302672" cy="301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50000"/>
              </a:lnSpc>
              <a:spcBef>
                <a:spcPct val="20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The value to the right of the inequality is called the likelihood ratio threshold.</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spcBef>
                <a:spcPct val="20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The likelihood ratio of the minimum error rate Bayesian decision is the threshold of </a:t>
            </a:r>
            <a:r>
              <a:rPr lang="el-GR" altLang="zh-CN" sz="2400" dirty="0">
                <a:latin typeface="微软雅黑" panose="020B0503020204020204" pitchFamily="34" charset="-122"/>
                <a:ea typeface="微软雅黑" panose="020B0503020204020204" pitchFamily="34" charset="-122"/>
                <a:cs typeface="Times New Roman" panose="02020603050405020304" pitchFamily="18" charset="0"/>
              </a:rPr>
              <a:t>λ</a:t>
            </a:r>
            <a:r>
              <a:rPr lang="el-GR" altLang="zh-CN" sz="2400" baseline="-25000" dirty="0">
                <a:latin typeface="微软雅黑" panose="020B0503020204020204" pitchFamily="34" charset="-122"/>
                <a:ea typeface="微软雅黑" panose="020B0503020204020204" pitchFamily="34" charset="-122"/>
                <a:cs typeface="Times New Roman" panose="02020603050405020304" pitchFamily="18" charset="0"/>
              </a:rPr>
              <a:t> 1</a:t>
            </a:r>
            <a:endParaRPr lang="el-GR" altLang="zh-CN" sz="2400" baseline="-250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spcBef>
                <a:spcPct val="20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The likelihood threshold for the minimum risk Bayesian decision is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l-GR" altLang="zh-CN" sz="2400" dirty="0" smtClean="0">
                <a:latin typeface="微软雅黑" panose="020B0503020204020204" pitchFamily="34" charset="-122"/>
                <a:ea typeface="微软雅黑" panose="020B0503020204020204" pitchFamily="34" charset="-122"/>
                <a:cs typeface="Times New Roman" panose="02020603050405020304" pitchFamily="18" charset="0"/>
              </a:rPr>
              <a:t>λ </a:t>
            </a:r>
            <a:r>
              <a:rPr lang="el-GR" altLang="zh-CN" sz="2400" baseline="-25000" dirty="0">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400" baseline="-25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19"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58" name="组合 3"/>
          <p:cNvGrpSpPr/>
          <p:nvPr/>
        </p:nvGrpSpPr>
        <p:grpSpPr bwMode="auto">
          <a:xfrm>
            <a:off x="508000" y="335836"/>
            <a:ext cx="11383963" cy="555684"/>
            <a:chOff x="508000" y="336550"/>
            <a:chExt cx="11383963" cy="554719"/>
          </a:xfrm>
        </p:grpSpPr>
        <p:sp>
          <p:nvSpPr>
            <p:cNvPr id="96275"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96276"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9954224" cy="52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a:latin typeface="微软雅黑" panose="020B0503020204020204" pitchFamily="34" charset="-122"/>
                  <a:ea typeface="微软雅黑" panose="020B0503020204020204" pitchFamily="34" charset="-122"/>
                </a:rPr>
                <a:t> Classifier—MRDR </a:t>
              </a:r>
              <a:r>
                <a:rPr lang="en-US" altLang="zh-CN" dirty="0" smtClean="0">
                  <a:latin typeface="微软雅黑" panose="020B0503020204020204" pitchFamily="34" charset="-122"/>
                  <a:ea typeface="微软雅黑" panose="020B0503020204020204" pitchFamily="34" charset="-122"/>
                </a:rPr>
                <a:t>-4 </a:t>
              </a:r>
              <a:r>
                <a:rPr lang="en-US" altLang="zh-CN" dirty="0">
                  <a:latin typeface="微软雅黑" panose="020B0503020204020204" pitchFamily="34" charset="-122"/>
                  <a:ea typeface="微软雅黑" panose="020B0503020204020204" pitchFamily="34" charset="-122"/>
                </a:rPr>
                <a:t>Two Bayesian methods</a:t>
              </a:r>
              <a:endParaRPr lang="en-US" altLang="zh-CN" dirty="0">
                <a:latin typeface="微软雅黑" panose="020B0503020204020204" pitchFamily="34" charset="-122"/>
                <a:ea typeface="微软雅黑" panose="020B0503020204020204" pitchFamily="34" charset="-122"/>
              </a:endParaRPr>
            </a:p>
          </p:txBody>
        </p:sp>
      </p:grpSp>
      <p:sp>
        <p:nvSpPr>
          <p:cNvPr id="96261" name="Rectangle 14"/>
          <p:cNvSpPr>
            <a:spLocks noChangeArrowheads="1"/>
          </p:cNvSpPr>
          <p:nvPr/>
        </p:nvSpPr>
        <p:spPr bwMode="auto">
          <a:xfrm>
            <a:off x="997556" y="2989705"/>
            <a:ext cx="10843403" cy="293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50000"/>
              </a:lnSpc>
              <a:spcBef>
                <a:spcPct val="20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These two discriminant rules use the likelihood ratio function, the only difference is to take different likelihood ratio threshold.</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spcBef>
                <a:spcPct val="20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In particular, when l</a:t>
            </a:r>
            <a:r>
              <a:rPr lang="en-US" altLang="zh-CN" sz="2400" baseline="-25000" dirty="0">
                <a:latin typeface="微软雅黑" panose="020B0503020204020204" pitchFamily="34" charset="-122"/>
                <a:ea typeface="微软雅黑" panose="020B0503020204020204" pitchFamily="34" charset="-122"/>
                <a:cs typeface="Times New Roman" panose="02020603050405020304" pitchFamily="18" charset="0"/>
              </a:rPr>
              <a:t>11</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 l</a:t>
            </a:r>
            <a:r>
              <a:rPr lang="en-US" altLang="zh-CN" sz="2400" baseline="-25000" dirty="0">
                <a:latin typeface="微软雅黑" panose="020B0503020204020204" pitchFamily="34" charset="-122"/>
                <a:ea typeface="微软雅黑" panose="020B0503020204020204" pitchFamily="34" charset="-122"/>
                <a:cs typeface="Times New Roman" panose="02020603050405020304" pitchFamily="18" charset="0"/>
              </a:rPr>
              <a:t>22</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 0, l</a:t>
            </a:r>
            <a:r>
              <a:rPr lang="en-US" altLang="zh-CN" sz="2400" baseline="-25000" dirty="0">
                <a:latin typeface="微软雅黑" panose="020B0503020204020204" pitchFamily="34" charset="-122"/>
                <a:ea typeface="微软雅黑" panose="020B0503020204020204" pitchFamily="34" charset="-122"/>
                <a:cs typeface="Times New Roman" panose="02020603050405020304" pitchFamily="18" charset="0"/>
              </a:rPr>
              <a:t>12</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l</a:t>
            </a:r>
            <a:r>
              <a:rPr lang="en-US" altLang="zh-CN" sz="2400" baseline="-25000" dirty="0" smtClean="0">
                <a:latin typeface="微软雅黑" panose="020B0503020204020204" pitchFamily="34" charset="-122"/>
                <a:ea typeface="微软雅黑" panose="020B0503020204020204" pitchFamily="34" charset="-122"/>
                <a:cs typeface="Times New Roman" panose="02020603050405020304" pitchFamily="18" charset="0"/>
              </a:rPr>
              <a:t>21,</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these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two decisions are equivalent, in other words, the minimum error rate Bayesian decision is a special case of the smallest risk Bayesian decision.</a:t>
            </a:r>
            <a:endPar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96262" name="Group 37"/>
          <p:cNvGrpSpPr/>
          <p:nvPr/>
        </p:nvGrpSpPr>
        <p:grpSpPr bwMode="auto">
          <a:xfrm>
            <a:off x="1910238" y="1635324"/>
            <a:ext cx="7282975" cy="1071563"/>
            <a:chOff x="243" y="1677"/>
            <a:chExt cx="4739" cy="675"/>
          </a:xfrm>
        </p:grpSpPr>
        <p:grpSp>
          <p:nvGrpSpPr>
            <p:cNvPr id="96263" name="Group 32"/>
            <p:cNvGrpSpPr/>
            <p:nvPr/>
          </p:nvGrpSpPr>
          <p:grpSpPr bwMode="auto">
            <a:xfrm>
              <a:off x="243" y="1710"/>
              <a:ext cx="1818" cy="642"/>
              <a:chOff x="243" y="1979"/>
              <a:chExt cx="1818" cy="642"/>
            </a:xfrm>
          </p:grpSpPr>
          <p:grpSp>
            <p:nvGrpSpPr>
              <p:cNvPr id="96270" name="Group 19"/>
              <p:cNvGrpSpPr/>
              <p:nvPr/>
            </p:nvGrpSpPr>
            <p:grpSpPr bwMode="auto">
              <a:xfrm>
                <a:off x="1247" y="1979"/>
                <a:ext cx="814" cy="642"/>
                <a:chOff x="3606" y="1886"/>
                <a:chExt cx="814" cy="642"/>
              </a:xfrm>
            </p:grpSpPr>
            <p:sp>
              <p:nvSpPr>
                <p:cNvPr id="96272" name="Text Box 20"/>
                <p:cNvSpPr txBox="1">
                  <a:spLocks noChangeArrowheads="1"/>
                </p:cNvSpPr>
                <p:nvPr/>
              </p:nvSpPr>
              <p:spPr bwMode="auto">
                <a:xfrm>
                  <a:off x="3632" y="1886"/>
                  <a:ext cx="78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i="1">
                      <a:latin typeface="微软雅黑" panose="020B0503020204020204" pitchFamily="34" charset="-122"/>
                      <a:ea typeface="微软雅黑" panose="020B0503020204020204" pitchFamily="34" charset="-122"/>
                      <a:cs typeface="Times New Roman" panose="02020603050405020304" pitchFamily="18" charset="0"/>
                    </a:rPr>
                    <a:t>P</a:t>
                  </a:r>
                  <a:r>
                    <a:rPr lang="en-US" altLang="zh-CN">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a:latin typeface="微软雅黑" panose="020B0503020204020204" pitchFamily="34" charset="-122"/>
                      <a:ea typeface="微软雅黑" panose="020B0503020204020204" pitchFamily="34" charset="-122"/>
                      <a:cs typeface="Times New Roman" panose="02020603050405020304" pitchFamily="18" charset="0"/>
                    </a:rPr>
                    <a:t>ω</a:t>
                  </a:r>
                  <a:r>
                    <a:rPr lang="en-US" altLang="zh-CN" sz="2000" baseline="-3000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6273" name="Text Box 21"/>
                <p:cNvSpPr txBox="1">
                  <a:spLocks noChangeArrowheads="1"/>
                </p:cNvSpPr>
                <p:nvPr/>
              </p:nvSpPr>
              <p:spPr bwMode="auto">
                <a:xfrm>
                  <a:off x="3606" y="2160"/>
                  <a:ext cx="78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i="1">
                      <a:latin typeface="微软雅黑" panose="020B0503020204020204" pitchFamily="34" charset="-122"/>
                      <a:ea typeface="微软雅黑" panose="020B0503020204020204" pitchFamily="34" charset="-122"/>
                      <a:cs typeface="Times New Roman" panose="02020603050405020304" pitchFamily="18" charset="0"/>
                    </a:rPr>
                    <a:t>P</a:t>
                  </a:r>
                  <a:r>
                    <a:rPr lang="en-US" altLang="zh-CN">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a:latin typeface="微软雅黑" panose="020B0503020204020204" pitchFamily="34" charset="-122"/>
                      <a:ea typeface="微软雅黑" panose="020B0503020204020204" pitchFamily="34" charset="-122"/>
                      <a:cs typeface="Times New Roman" panose="02020603050405020304" pitchFamily="18" charset="0"/>
                    </a:rPr>
                    <a:t>ω</a:t>
                  </a:r>
                  <a:r>
                    <a:rPr lang="en-US" altLang="zh-CN" sz="2000" baseline="-3000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6274" name="Line 22"/>
                <p:cNvSpPr>
                  <a:spLocks noChangeShapeType="1"/>
                </p:cNvSpPr>
                <p:nvPr/>
              </p:nvSpPr>
              <p:spPr bwMode="auto">
                <a:xfrm>
                  <a:off x="3651" y="2205"/>
                  <a:ext cx="72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6271" name="Rectangle 26"/>
              <p:cNvSpPr>
                <a:spLocks noChangeArrowheads="1"/>
              </p:cNvSpPr>
              <p:nvPr/>
            </p:nvSpPr>
            <p:spPr bwMode="auto">
              <a:xfrm>
                <a:off x="243" y="2128"/>
                <a:ext cx="13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So</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λ</a:t>
                </a:r>
                <a:r>
                  <a:rPr lang="en-US" altLang="zh-CN" baseline="-30000" dirty="0">
                    <a:latin typeface="微软雅黑" panose="020B0503020204020204" pitchFamily="34" charset="-122"/>
                    <a:ea typeface="微软雅黑" panose="020B0503020204020204" pitchFamily="34" charset="-122"/>
                    <a:cs typeface="Times New Roman" panose="02020603050405020304" pitchFamily="18" charset="0"/>
                  </a:rPr>
                  <a:t>1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96264" name="Group 33"/>
            <p:cNvGrpSpPr/>
            <p:nvPr/>
          </p:nvGrpSpPr>
          <p:grpSpPr bwMode="auto">
            <a:xfrm>
              <a:off x="2677" y="1677"/>
              <a:ext cx="2305" cy="671"/>
              <a:chOff x="2677" y="1946"/>
              <a:chExt cx="2305" cy="671"/>
            </a:xfrm>
          </p:grpSpPr>
          <p:grpSp>
            <p:nvGrpSpPr>
              <p:cNvPr id="96265" name="Group 27"/>
              <p:cNvGrpSpPr/>
              <p:nvPr/>
            </p:nvGrpSpPr>
            <p:grpSpPr bwMode="auto">
              <a:xfrm>
                <a:off x="3151" y="1946"/>
                <a:ext cx="1831" cy="671"/>
                <a:chOff x="2653" y="2947"/>
                <a:chExt cx="1831" cy="671"/>
              </a:xfrm>
            </p:grpSpPr>
            <p:sp>
              <p:nvSpPr>
                <p:cNvPr id="96267" name="Text Box 28"/>
                <p:cNvSpPr txBox="1">
                  <a:spLocks noChangeArrowheads="1"/>
                </p:cNvSpPr>
                <p:nvPr/>
              </p:nvSpPr>
              <p:spPr bwMode="auto">
                <a:xfrm>
                  <a:off x="2679" y="2947"/>
                  <a:ext cx="178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l</a:t>
                  </a:r>
                  <a:r>
                    <a:rPr lang="en-US" altLang="zh-CN" baseline="-30000" dirty="0">
                      <a:latin typeface="微软雅黑" panose="020B0503020204020204" pitchFamily="34" charset="-122"/>
                      <a:ea typeface="微软雅黑" panose="020B0503020204020204" pitchFamily="34" charset="-122"/>
                      <a:cs typeface="Times New Roman" panose="02020603050405020304" pitchFamily="18" charset="0"/>
                    </a:rPr>
                    <a:t>21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l</a:t>
                  </a:r>
                  <a:r>
                    <a:rPr lang="en-US" altLang="zh-CN" baseline="-30000" dirty="0">
                      <a:latin typeface="微软雅黑" panose="020B0503020204020204" pitchFamily="34" charset="-122"/>
                      <a:ea typeface="微软雅黑" panose="020B0503020204020204" pitchFamily="34" charset="-122"/>
                      <a:cs typeface="Times New Roman" panose="02020603050405020304" pitchFamily="18" charset="0"/>
                    </a:rPr>
                    <a:t>22</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P</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ω</a:t>
                  </a:r>
                  <a:r>
                    <a:rPr lang="en-US" altLang="zh-CN" sz="2000" baseline="-300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6268" name="Text Box 29"/>
                <p:cNvSpPr txBox="1">
                  <a:spLocks noChangeArrowheads="1"/>
                </p:cNvSpPr>
                <p:nvPr/>
              </p:nvSpPr>
              <p:spPr bwMode="auto">
                <a:xfrm>
                  <a:off x="2653" y="3250"/>
                  <a:ext cx="183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l</a:t>
                  </a:r>
                  <a:r>
                    <a:rPr lang="en-US" altLang="zh-CN" baseline="-30000" dirty="0">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baseline="-30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l</a:t>
                  </a:r>
                  <a:r>
                    <a:rPr lang="en-US" altLang="zh-CN" baseline="-30000" dirty="0">
                      <a:latin typeface="微软雅黑" panose="020B0503020204020204" pitchFamily="34" charset="-122"/>
                      <a:ea typeface="微软雅黑" panose="020B0503020204020204" pitchFamily="34" charset="-122"/>
                      <a:cs typeface="Times New Roman" panose="02020603050405020304" pitchFamily="18" charset="0"/>
                    </a:rPr>
                    <a:t>11</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P</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ω</a:t>
                  </a:r>
                  <a:r>
                    <a:rPr lang="en-US" altLang="zh-CN" sz="2000" baseline="-30000"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6269" name="Line 30"/>
                <p:cNvSpPr>
                  <a:spLocks noChangeShapeType="1"/>
                </p:cNvSpPr>
                <p:nvPr/>
              </p:nvSpPr>
              <p:spPr bwMode="auto">
                <a:xfrm flipV="1">
                  <a:off x="2698" y="3294"/>
                  <a:ext cx="1634"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6266" name="Rectangle 31"/>
              <p:cNvSpPr>
                <a:spLocks noChangeArrowheads="1"/>
              </p:cNvSpPr>
              <p:nvPr/>
            </p:nvSpPr>
            <p:spPr bwMode="auto">
              <a:xfrm>
                <a:off x="2677" y="2128"/>
                <a:ext cx="5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0"/>
                  </a:spcBef>
                  <a:buFontTx/>
                  <a:buNone/>
                </a:pPr>
                <a:r>
                  <a:rPr lang="en-US" altLang="zh-CN">
                    <a:latin typeface="微软雅黑" panose="020B0503020204020204" pitchFamily="34" charset="-122"/>
                    <a:ea typeface="微软雅黑" panose="020B0503020204020204" pitchFamily="34" charset="-122"/>
                    <a:cs typeface="Times New Roman" panose="02020603050405020304" pitchFamily="18" charset="0"/>
                  </a:rPr>
                  <a:t>λ</a:t>
                </a:r>
                <a:r>
                  <a:rPr lang="en-US" altLang="zh-CN" baseline="-30000">
                    <a:latin typeface="微软雅黑" panose="020B0503020204020204" pitchFamily="34" charset="-122"/>
                    <a:ea typeface="微软雅黑" panose="020B0503020204020204" pitchFamily="34" charset="-122"/>
                    <a:cs typeface="Times New Roman" panose="02020603050405020304" pitchFamily="18" charset="0"/>
                  </a:rPr>
                  <a:t>2 </a:t>
                </a:r>
                <a:r>
                  <a:rPr lang="en-US" altLang="zh-CN">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a:latin typeface="微软雅黑" panose="020B0503020204020204" pitchFamily="34" charset="-122"/>
                  <a:ea typeface="微软雅黑" panose="020B0503020204020204" pitchFamily="34" charset="-122"/>
                  <a:cs typeface="Times New Roman" panose="02020603050405020304" pitchFamily="18" charset="0"/>
                </a:endParaRPr>
              </a:p>
            </p:txBody>
          </p:sp>
        </p:grpSp>
      </p:grpSp>
      <p:sp>
        <p:nvSpPr>
          <p:cNvPr id="2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25"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3"/>
          <p:cNvGrpSpPr/>
          <p:nvPr/>
        </p:nvGrpSpPr>
        <p:grpSpPr bwMode="auto">
          <a:xfrm>
            <a:off x="508000" y="335836"/>
            <a:ext cx="11383963" cy="555684"/>
            <a:chOff x="508000" y="336550"/>
            <a:chExt cx="11383963" cy="554719"/>
          </a:xfrm>
        </p:grpSpPr>
        <p:sp>
          <p:nvSpPr>
            <p:cNvPr id="98313"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98314"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9702800" cy="52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defRPr/>
              </a:pPr>
              <a:r>
                <a:rPr lang="en-US" altLang="zh-CN" noProof="1" smtClean="0">
                  <a:solidFill>
                    <a:schemeClr val="tx1">
                      <a:lumMod val="85000"/>
                      <a:lumOff val="15000"/>
                    </a:schemeClr>
                  </a:solidFill>
                  <a:latin typeface="微软雅黑" panose="020B0503020204020204" pitchFamily="34" charset="-122"/>
                  <a:ea typeface="微软雅黑" panose="020B0503020204020204" pitchFamily="34" charset="-122"/>
                </a:rPr>
                <a:t>Bayesian</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Classifier—MRDR </a:t>
              </a:r>
              <a:r>
                <a:rPr lang="en-US" altLang="zh-CN" dirty="0" smtClean="0">
                  <a:latin typeface="微软雅黑" panose="020B0503020204020204" pitchFamily="34" charset="-122"/>
                  <a:ea typeface="微软雅黑" panose="020B0503020204020204" pitchFamily="34" charset="-122"/>
                </a:rPr>
                <a:t>-5 Example</a:t>
              </a:r>
              <a:endParaRPr lang="en-US" altLang="zh-CN" dirty="0">
                <a:latin typeface="微软雅黑" panose="020B0503020204020204" pitchFamily="34" charset="-122"/>
                <a:ea typeface="微软雅黑" panose="020B0503020204020204" pitchFamily="34" charset="-122"/>
              </a:endParaRPr>
            </a:p>
          </p:txBody>
        </p:sp>
      </p:grpSp>
      <p:sp>
        <p:nvSpPr>
          <p:cNvPr id="98309" name="Rectangle 14"/>
          <p:cNvSpPr>
            <a:spLocks noChangeArrowheads="1"/>
          </p:cNvSpPr>
          <p:nvPr/>
        </p:nvSpPr>
        <p:spPr bwMode="auto">
          <a:xfrm>
            <a:off x="1165225" y="1697551"/>
            <a:ext cx="11406546"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20000"/>
              </a:spcBef>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On the basis of the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rPr>
              <a:t>Bayesian Theorem—Another </a:t>
            </a:r>
            <a:r>
              <a:rPr lang="en-US" altLang="zh-CN" sz="2400" dirty="0" smtClean="0">
                <a:latin typeface="微软雅黑" panose="020B0503020204020204" pitchFamily="34" charset="-122"/>
                <a:ea typeface="微软雅黑" panose="020B0503020204020204" pitchFamily="34" charset="-122"/>
              </a:rPr>
              <a:t>example</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set</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00000"/>
              </a:lnSpc>
              <a:spcBef>
                <a:spcPct val="2000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l</a:t>
            </a:r>
            <a:r>
              <a:rPr lang="en-US" altLang="zh-CN" sz="2400" baseline="-25000" dirty="0">
                <a:latin typeface="微软雅黑" panose="020B0503020204020204" pitchFamily="34" charset="-122"/>
                <a:ea typeface="微软雅黑" panose="020B0503020204020204" pitchFamily="34" charset="-122"/>
                <a:cs typeface="Times New Roman" panose="02020603050405020304" pitchFamily="18" charset="0"/>
              </a:rPr>
              <a:t>11</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 0, l</a:t>
            </a:r>
            <a:r>
              <a:rPr lang="en-US" altLang="zh-CN" sz="2400" baseline="-25000" dirty="0">
                <a:latin typeface="微软雅黑" panose="020B0503020204020204" pitchFamily="34" charset="-122"/>
                <a:ea typeface="微软雅黑" panose="020B0503020204020204" pitchFamily="34" charset="-122"/>
                <a:cs typeface="Times New Roman" panose="02020603050405020304" pitchFamily="18" charset="0"/>
              </a:rPr>
              <a:t>21</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3,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l</a:t>
            </a:r>
            <a:r>
              <a:rPr lang="en-US" altLang="zh-CN" sz="2400" baseline="-25000" dirty="0">
                <a:latin typeface="微软雅黑" panose="020B0503020204020204" pitchFamily="34" charset="-122"/>
                <a:ea typeface="微软雅黑" panose="020B0503020204020204" pitchFamily="34" charset="-122"/>
                <a:cs typeface="Times New Roman" panose="02020603050405020304" pitchFamily="18" charset="0"/>
              </a:rPr>
              <a:t>12</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1, l</a:t>
            </a:r>
            <a:r>
              <a:rPr lang="en-US" altLang="zh-CN" sz="2400" baseline="-25000" dirty="0" smtClean="0">
                <a:latin typeface="微软雅黑" panose="020B0503020204020204" pitchFamily="34" charset="-122"/>
                <a:ea typeface="微软雅黑" panose="020B0503020204020204" pitchFamily="34" charset="-122"/>
                <a:cs typeface="Times New Roman" panose="02020603050405020304" pitchFamily="18" charset="0"/>
              </a:rPr>
              <a:t>22</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0</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00000"/>
              </a:lnSpc>
              <a:spcBef>
                <a:spcPct val="20000"/>
              </a:spcBef>
              <a:buFont typeface="Wingdings" panose="05000000000000000000" pitchFamily="2" charset="2"/>
              <a:buNone/>
            </a:pP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00000"/>
              </a:lnSpc>
              <a:spcBef>
                <a:spcPct val="2000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According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to the minimum risk Bayesian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decision</a:t>
            </a:r>
            <a:endPar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8310" name="Text Box 4"/>
          <p:cNvSpPr txBox="1">
            <a:spLocks noChangeArrowheads="1"/>
          </p:cNvSpPr>
          <p:nvPr/>
        </p:nvSpPr>
        <p:spPr bwMode="auto">
          <a:xfrm>
            <a:off x="1301629" y="3782163"/>
            <a:ext cx="743692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spcBef>
                <a:spcPct val="0"/>
              </a:spcBef>
              <a:buNone/>
            </a:pPr>
            <a:r>
              <a:rPr lang="en-US" altLang="zh-CN" sz="2400" dirty="0">
                <a:latin typeface="微软雅黑" panose="020B0503020204020204" pitchFamily="34" charset="-122"/>
                <a:ea typeface="微软雅黑" panose="020B0503020204020204" pitchFamily="34" charset="-122"/>
              </a:rPr>
              <a:t>r </a:t>
            </a:r>
            <a:r>
              <a:rPr lang="en-US" altLang="zh-CN" sz="2400" baseline="-30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 ( </a:t>
            </a:r>
            <a:r>
              <a:rPr lang="en-US" altLang="zh-CN" sz="2400" i="1" dirty="0">
                <a:latin typeface="微软雅黑" panose="020B0503020204020204" pitchFamily="34" charset="-122"/>
                <a:ea typeface="微软雅黑" panose="020B0503020204020204" pitchFamily="34" charset="-122"/>
              </a:rPr>
              <a:t>x </a:t>
            </a:r>
            <a:r>
              <a:rPr lang="en-US" altLang="zh-CN" sz="2400" dirty="0">
                <a:latin typeface="微软雅黑" panose="020B0503020204020204" pitchFamily="34" charset="-122"/>
                <a:ea typeface="微软雅黑" panose="020B0503020204020204" pitchFamily="34" charset="-122"/>
              </a:rPr>
              <a:t>) = </a:t>
            </a:r>
            <a:r>
              <a:rPr lang="en-US" altLang="zh-CN" sz="2400" i="1" dirty="0">
                <a:latin typeface="微软雅黑" panose="020B0503020204020204" pitchFamily="34" charset="-122"/>
                <a:ea typeface="微软雅黑" panose="020B0503020204020204" pitchFamily="34" charset="-122"/>
                <a:cs typeface="Times New Roman" panose="02020603050405020304" pitchFamily="18" charset="0"/>
              </a:rPr>
              <a:t>l</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11</a:t>
            </a:r>
            <a:r>
              <a:rPr lang="en-US" altLang="zh-CN" sz="2400" dirty="0">
                <a:latin typeface="微软雅黑" panose="020B0503020204020204" pitchFamily="34" charset="-122"/>
                <a:ea typeface="微软雅黑" panose="020B0503020204020204" pitchFamily="34" charset="-122"/>
              </a:rPr>
              <a:t> </a:t>
            </a:r>
            <a:r>
              <a:rPr lang="en-US" altLang="zh-CN" sz="2400" i="1" dirty="0">
                <a:latin typeface="微软雅黑" panose="020B0503020204020204" pitchFamily="34" charset="-122"/>
                <a:ea typeface="微软雅黑" panose="020B0503020204020204" pitchFamily="34" charset="-122"/>
              </a:rPr>
              <a:t>P</a:t>
            </a:r>
            <a:r>
              <a:rPr lang="en-US" altLang="zh-CN" sz="2400" dirty="0">
                <a:latin typeface="微软雅黑" panose="020B0503020204020204" pitchFamily="34" charset="-122"/>
                <a:ea typeface="微软雅黑" panose="020B0503020204020204" pitchFamily="34" charset="-122"/>
              </a:rPr>
              <a:t> (ω </a:t>
            </a:r>
            <a:r>
              <a:rPr lang="en-US" altLang="zh-CN" sz="2400" baseline="-30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 | </a:t>
            </a:r>
            <a:r>
              <a:rPr lang="en-US" altLang="zh-CN" sz="2400" i="1" dirty="0">
                <a:latin typeface="微软雅黑" panose="020B0503020204020204" pitchFamily="34" charset="-122"/>
                <a:ea typeface="微软雅黑" panose="020B0503020204020204" pitchFamily="34" charset="-122"/>
              </a:rPr>
              <a:t>x</a:t>
            </a:r>
            <a:r>
              <a:rPr lang="en-US" altLang="zh-CN" sz="2400" dirty="0">
                <a:latin typeface="微软雅黑" panose="020B0503020204020204" pitchFamily="34" charset="-122"/>
                <a:ea typeface="微软雅黑" panose="020B0503020204020204" pitchFamily="34" charset="-122"/>
              </a:rPr>
              <a:t>) + </a:t>
            </a:r>
            <a:r>
              <a:rPr lang="en-US" altLang="zh-CN" sz="2400" i="1" dirty="0">
                <a:latin typeface="微软雅黑" panose="020B0503020204020204" pitchFamily="34" charset="-122"/>
                <a:ea typeface="微软雅黑" panose="020B0503020204020204" pitchFamily="34" charset="-122"/>
              </a:rPr>
              <a:t>l</a:t>
            </a:r>
            <a:r>
              <a:rPr lang="en-US" altLang="zh-CN" sz="2400" baseline="-30000" dirty="0">
                <a:latin typeface="微软雅黑" panose="020B0503020204020204" pitchFamily="34" charset="-122"/>
                <a:ea typeface="微软雅黑" panose="020B0503020204020204" pitchFamily="34" charset="-122"/>
              </a:rPr>
              <a:t>21</a:t>
            </a:r>
            <a:r>
              <a:rPr lang="en-US" altLang="zh-CN" sz="2400" dirty="0">
                <a:latin typeface="微软雅黑" panose="020B0503020204020204" pitchFamily="34" charset="-122"/>
                <a:ea typeface="微软雅黑" panose="020B0503020204020204" pitchFamily="34" charset="-122"/>
              </a:rPr>
              <a:t> </a:t>
            </a:r>
            <a:r>
              <a:rPr lang="en-US" altLang="zh-CN" sz="2400" i="1" dirty="0">
                <a:latin typeface="微软雅黑" panose="020B0503020204020204" pitchFamily="34" charset="-122"/>
                <a:ea typeface="微软雅黑" panose="020B0503020204020204" pitchFamily="34" charset="-122"/>
              </a:rPr>
              <a:t>P</a:t>
            </a:r>
            <a:r>
              <a:rPr lang="en-US" altLang="zh-CN" sz="2400" dirty="0">
                <a:latin typeface="微软雅黑" panose="020B0503020204020204" pitchFamily="34" charset="-122"/>
                <a:ea typeface="微软雅黑" panose="020B0503020204020204" pitchFamily="34" charset="-122"/>
              </a:rPr>
              <a:t> (ω </a:t>
            </a:r>
            <a:r>
              <a:rPr lang="en-US" altLang="zh-CN" sz="2400" baseline="-30000" dirty="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 | </a:t>
            </a:r>
            <a:r>
              <a:rPr lang="en-US" altLang="zh-CN" sz="2400" i="1" dirty="0">
                <a:latin typeface="微软雅黑" panose="020B0503020204020204" pitchFamily="34" charset="-122"/>
                <a:ea typeface="微软雅黑" panose="020B0503020204020204" pitchFamily="34" charset="-122"/>
              </a:rPr>
              <a:t>x</a:t>
            </a:r>
            <a:r>
              <a:rPr lang="en-US" altLang="zh-CN" sz="2400" dirty="0">
                <a:latin typeface="微软雅黑" panose="020B0503020204020204" pitchFamily="34" charset="-122"/>
                <a:ea typeface="微软雅黑" panose="020B0503020204020204" pitchFamily="34" charset="-122"/>
              </a:rPr>
              <a:t>) =0.999</a:t>
            </a:r>
            <a:endParaRPr lang="en-US" altLang="zh-CN" sz="2400" dirty="0">
              <a:latin typeface="微软雅黑" panose="020B0503020204020204" pitchFamily="34" charset="-122"/>
              <a:ea typeface="微软雅黑" panose="020B0503020204020204" pitchFamily="34" charset="-122"/>
            </a:endParaRPr>
          </a:p>
        </p:txBody>
      </p:sp>
      <p:sp>
        <p:nvSpPr>
          <p:cNvPr id="98311" name="Rectangle 5"/>
          <p:cNvSpPr>
            <a:spLocks noChangeArrowheads="1"/>
          </p:cNvSpPr>
          <p:nvPr/>
        </p:nvSpPr>
        <p:spPr bwMode="auto">
          <a:xfrm>
            <a:off x="1301629" y="4294842"/>
            <a:ext cx="908870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spcBef>
                <a:spcPct val="0"/>
              </a:spcBef>
              <a:buNone/>
            </a:pPr>
            <a:r>
              <a:rPr lang="en-US" altLang="zh-CN" sz="2400" dirty="0">
                <a:latin typeface="微软雅黑" panose="020B0503020204020204" pitchFamily="34" charset="-122"/>
                <a:ea typeface="微软雅黑" panose="020B0503020204020204" pitchFamily="34" charset="-122"/>
              </a:rPr>
              <a:t>r </a:t>
            </a:r>
            <a:r>
              <a:rPr lang="en-US" altLang="zh-CN" sz="2400" baseline="-30000" dirty="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 ( </a:t>
            </a:r>
            <a:r>
              <a:rPr lang="en-US" altLang="zh-CN" sz="2400" i="1" dirty="0">
                <a:latin typeface="微软雅黑" panose="020B0503020204020204" pitchFamily="34" charset="-122"/>
                <a:ea typeface="微软雅黑" panose="020B0503020204020204" pitchFamily="34" charset="-122"/>
              </a:rPr>
              <a:t>x </a:t>
            </a:r>
            <a:r>
              <a:rPr lang="en-US" altLang="zh-CN" sz="2400" dirty="0">
                <a:latin typeface="微软雅黑" panose="020B0503020204020204" pitchFamily="34" charset="-122"/>
                <a:ea typeface="微软雅黑" panose="020B0503020204020204" pitchFamily="34" charset="-122"/>
              </a:rPr>
              <a:t>) = </a:t>
            </a:r>
            <a:r>
              <a:rPr lang="en-US" altLang="zh-CN" sz="2400" i="1" dirty="0">
                <a:latin typeface="微软雅黑" panose="020B0503020204020204" pitchFamily="34" charset="-122"/>
                <a:ea typeface="微软雅黑" panose="020B0503020204020204" pitchFamily="34" charset="-122"/>
                <a:cs typeface="Times New Roman" panose="02020603050405020304" pitchFamily="18" charset="0"/>
              </a:rPr>
              <a:t>l</a:t>
            </a:r>
            <a:r>
              <a:rPr lang="en-US" altLang="zh-CN" sz="2400" baseline="-30000" dirty="0">
                <a:latin typeface="微软雅黑" panose="020B0503020204020204" pitchFamily="34" charset="-122"/>
                <a:ea typeface="微软雅黑" panose="020B0503020204020204" pitchFamily="34" charset="-122"/>
                <a:cs typeface="Times New Roman" panose="02020603050405020304" pitchFamily="18" charset="0"/>
              </a:rPr>
              <a:t>12</a:t>
            </a:r>
            <a:r>
              <a:rPr lang="en-US" altLang="zh-CN" sz="2400" dirty="0">
                <a:latin typeface="微软雅黑" panose="020B0503020204020204" pitchFamily="34" charset="-122"/>
                <a:ea typeface="微软雅黑" panose="020B0503020204020204" pitchFamily="34" charset="-122"/>
              </a:rPr>
              <a:t> </a:t>
            </a:r>
            <a:r>
              <a:rPr lang="en-US" altLang="zh-CN" sz="2400" i="1" dirty="0">
                <a:latin typeface="微软雅黑" panose="020B0503020204020204" pitchFamily="34" charset="-122"/>
                <a:ea typeface="微软雅黑" panose="020B0503020204020204" pitchFamily="34" charset="-122"/>
              </a:rPr>
              <a:t>P</a:t>
            </a:r>
            <a:r>
              <a:rPr lang="en-US" altLang="zh-CN" sz="2400" dirty="0">
                <a:latin typeface="微软雅黑" panose="020B0503020204020204" pitchFamily="34" charset="-122"/>
                <a:ea typeface="微软雅黑" panose="020B0503020204020204" pitchFamily="34" charset="-122"/>
              </a:rPr>
              <a:t> (ω </a:t>
            </a:r>
            <a:r>
              <a:rPr lang="en-US" altLang="zh-CN" sz="2400" baseline="-30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 | </a:t>
            </a:r>
            <a:r>
              <a:rPr lang="en-US" altLang="zh-CN" sz="2400" i="1" dirty="0">
                <a:latin typeface="微软雅黑" panose="020B0503020204020204" pitchFamily="34" charset="-122"/>
                <a:ea typeface="微软雅黑" panose="020B0503020204020204" pitchFamily="34" charset="-122"/>
              </a:rPr>
              <a:t>x</a:t>
            </a:r>
            <a:r>
              <a:rPr lang="en-US" altLang="zh-CN" sz="2400" dirty="0">
                <a:latin typeface="微软雅黑" panose="020B0503020204020204" pitchFamily="34" charset="-122"/>
                <a:ea typeface="微软雅黑" panose="020B0503020204020204" pitchFamily="34" charset="-122"/>
              </a:rPr>
              <a:t>) + </a:t>
            </a:r>
            <a:r>
              <a:rPr lang="en-US" altLang="zh-CN" sz="2400" i="1" dirty="0">
                <a:latin typeface="微软雅黑" panose="020B0503020204020204" pitchFamily="34" charset="-122"/>
                <a:ea typeface="微软雅黑" panose="020B0503020204020204" pitchFamily="34" charset="-122"/>
              </a:rPr>
              <a:t>l</a:t>
            </a:r>
            <a:r>
              <a:rPr lang="en-US" altLang="zh-CN" sz="2400" baseline="-30000" dirty="0">
                <a:latin typeface="微软雅黑" panose="020B0503020204020204" pitchFamily="34" charset="-122"/>
                <a:ea typeface="微软雅黑" panose="020B0503020204020204" pitchFamily="34" charset="-122"/>
              </a:rPr>
              <a:t>22</a:t>
            </a:r>
            <a:r>
              <a:rPr lang="en-US" altLang="zh-CN" sz="2400" dirty="0">
                <a:latin typeface="微软雅黑" panose="020B0503020204020204" pitchFamily="34" charset="-122"/>
                <a:ea typeface="微软雅黑" panose="020B0503020204020204" pitchFamily="34" charset="-122"/>
              </a:rPr>
              <a:t> </a:t>
            </a:r>
            <a:r>
              <a:rPr lang="en-US" altLang="zh-CN" sz="2400" i="1" dirty="0">
                <a:latin typeface="微软雅黑" panose="020B0503020204020204" pitchFamily="34" charset="-122"/>
                <a:ea typeface="微软雅黑" panose="020B0503020204020204" pitchFamily="34" charset="-122"/>
              </a:rPr>
              <a:t>P</a:t>
            </a:r>
            <a:r>
              <a:rPr lang="en-US" altLang="zh-CN" sz="2400" dirty="0">
                <a:latin typeface="微软雅黑" panose="020B0503020204020204" pitchFamily="34" charset="-122"/>
                <a:ea typeface="微软雅黑" panose="020B0503020204020204" pitchFamily="34" charset="-122"/>
              </a:rPr>
              <a:t> (ω </a:t>
            </a:r>
            <a:r>
              <a:rPr lang="en-US" altLang="zh-CN" sz="2400" baseline="-30000" dirty="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 | </a:t>
            </a:r>
            <a:r>
              <a:rPr lang="en-US" altLang="zh-CN" sz="2400" i="1" dirty="0">
                <a:latin typeface="微软雅黑" panose="020B0503020204020204" pitchFamily="34" charset="-122"/>
                <a:ea typeface="微软雅黑" panose="020B0503020204020204" pitchFamily="34" charset="-122"/>
              </a:rPr>
              <a:t>x</a:t>
            </a:r>
            <a:r>
              <a:rPr lang="en-US" altLang="zh-CN" sz="2400" dirty="0">
                <a:latin typeface="微软雅黑" panose="020B0503020204020204" pitchFamily="34" charset="-122"/>
                <a:ea typeface="微软雅黑" panose="020B0503020204020204" pitchFamily="34" charset="-122"/>
              </a:rPr>
              <a:t>) =0.677</a:t>
            </a:r>
            <a:endParaRPr lang="en-US" altLang="zh-CN" sz="2400" dirty="0">
              <a:latin typeface="微软雅黑" panose="020B0503020204020204" pitchFamily="34" charset="-122"/>
              <a:ea typeface="微软雅黑" panose="020B0503020204020204" pitchFamily="34" charset="-122"/>
            </a:endParaRPr>
          </a:p>
        </p:txBody>
      </p:sp>
      <p:sp>
        <p:nvSpPr>
          <p:cNvPr id="98312" name="Rectangle 14"/>
          <p:cNvSpPr>
            <a:spLocks noChangeArrowheads="1"/>
          </p:cNvSpPr>
          <p:nvPr/>
        </p:nvSpPr>
        <p:spPr bwMode="auto">
          <a:xfrm>
            <a:off x="1301629" y="5063643"/>
            <a:ext cx="6643299"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00000"/>
              </a:lnSpc>
              <a:spcBef>
                <a:spcPct val="20000"/>
              </a:spcBef>
              <a:buFont typeface="Wingdings" panose="05000000000000000000" pitchFamily="2" charset="2"/>
              <a:buNone/>
            </a:pPr>
            <a:r>
              <a:rPr lang="pt-BR" altLang="zh-CN" sz="2400" dirty="0" smtClean="0">
                <a:latin typeface="微软雅黑" panose="020B0503020204020204" pitchFamily="34" charset="-122"/>
                <a:ea typeface="微软雅黑" panose="020B0503020204020204" pitchFamily="34" charset="-122"/>
                <a:cs typeface="Times New Roman" panose="02020603050405020304" pitchFamily="18" charset="0"/>
              </a:rPr>
              <a:t>Since     </a:t>
            </a:r>
            <a:r>
              <a:rPr lang="pt-BR" altLang="zh-CN" sz="2400" dirty="0">
                <a:latin typeface="微软雅黑" panose="020B0503020204020204" pitchFamily="34" charset="-122"/>
                <a:ea typeface="微软雅黑" panose="020B0503020204020204" pitchFamily="34" charset="-122"/>
                <a:cs typeface="Times New Roman" panose="02020603050405020304" pitchFamily="18" charset="0"/>
              </a:rPr>
              <a:t>r </a:t>
            </a:r>
            <a:r>
              <a:rPr lang="pt-BR" altLang="zh-CN" sz="2400" baseline="-25000" dirty="0">
                <a:latin typeface="微软雅黑" panose="020B0503020204020204" pitchFamily="34" charset="-122"/>
                <a:ea typeface="微软雅黑" panose="020B0503020204020204" pitchFamily="34" charset="-122"/>
                <a:cs typeface="Times New Roman" panose="02020603050405020304" pitchFamily="18" charset="0"/>
              </a:rPr>
              <a:t>1</a:t>
            </a:r>
            <a:r>
              <a:rPr lang="pt-BR" altLang="zh-CN" sz="2400" dirty="0">
                <a:latin typeface="微软雅黑" panose="020B0503020204020204" pitchFamily="34" charset="-122"/>
                <a:ea typeface="微软雅黑" panose="020B0503020204020204" pitchFamily="34" charset="-122"/>
                <a:cs typeface="Times New Roman" panose="02020603050405020304" pitchFamily="18" charset="0"/>
              </a:rPr>
              <a:t> (x)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&gt;</a:t>
            </a:r>
            <a:r>
              <a:rPr lang="pt-BR"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pt-BR" altLang="zh-CN" sz="2400" dirty="0">
                <a:latin typeface="微软雅黑" panose="020B0503020204020204" pitchFamily="34" charset="-122"/>
                <a:ea typeface="微软雅黑" panose="020B0503020204020204" pitchFamily="34" charset="-122"/>
                <a:cs typeface="Times New Roman" panose="02020603050405020304" pitchFamily="18" charset="0"/>
              </a:rPr>
              <a:t>r </a:t>
            </a:r>
            <a:r>
              <a:rPr lang="pt-BR" altLang="zh-CN" sz="2400" baseline="-25000" dirty="0">
                <a:latin typeface="微软雅黑" panose="020B0503020204020204" pitchFamily="34" charset="-122"/>
                <a:ea typeface="微软雅黑" panose="020B0503020204020204" pitchFamily="34" charset="-122"/>
                <a:cs typeface="Times New Roman" panose="02020603050405020304" pitchFamily="18" charset="0"/>
              </a:rPr>
              <a:t>2</a:t>
            </a:r>
            <a:r>
              <a:rPr lang="pt-BR" altLang="zh-CN" sz="2400" dirty="0">
                <a:latin typeface="微软雅黑" panose="020B0503020204020204" pitchFamily="34" charset="-122"/>
                <a:ea typeface="微软雅黑" panose="020B0503020204020204" pitchFamily="34" charset="-122"/>
                <a:cs typeface="Times New Roman" panose="02020603050405020304" pitchFamily="18" charset="0"/>
              </a:rPr>
              <a:t> (x), x ∈ ω</a:t>
            </a:r>
            <a:r>
              <a:rPr lang="pt-BR" altLang="zh-CN" sz="2400" baseline="-25000" dirty="0">
                <a:latin typeface="微软雅黑" panose="020B0503020204020204" pitchFamily="34" charset="-122"/>
                <a:ea typeface="微软雅黑" panose="020B0503020204020204" pitchFamily="34" charset="-122"/>
                <a:cs typeface="Times New Roman" panose="02020603050405020304" pitchFamily="18" charset="0"/>
              </a:rPr>
              <a:t> </a:t>
            </a:r>
            <a:r>
              <a:rPr lang="pt-BR" altLang="zh-CN" sz="2400" baseline="-25000" dirty="0" smtClean="0">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400" baseline="-25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15"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2075" y="2159000"/>
            <a:ext cx="8905875" cy="830263"/>
          </a:xfrm>
          <a:prstGeom prst="rect">
            <a:avLst/>
          </a:prstGeom>
        </p:spPr>
        <p:txBody>
          <a:bodyPr>
            <a:spAutoFit/>
          </a:bodyPr>
          <a:lstStyle/>
          <a:p>
            <a:pPr algn="ctr" eaLnBrk="1" fontAlgn="auto" hangingPunct="1">
              <a:defRPr/>
            </a:pPr>
            <a:r>
              <a:rPr lang="en-US" altLang="zh-CN" sz="4800" kern="100" noProof="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Naive Bayesian Algorithm</a:t>
            </a:r>
            <a:endParaRPr lang="en-US" altLang="zh-CN" sz="4800" kern="100" noProof="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0835" name="TextBox 7"/>
          <p:cNvSpPr txBox="1">
            <a:spLocks noChangeArrowheads="1"/>
          </p:cNvSpPr>
          <p:nvPr/>
        </p:nvSpPr>
        <p:spPr bwMode="auto">
          <a:xfrm>
            <a:off x="1600200" y="3171825"/>
            <a:ext cx="9191625"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800" dirty="0" smtClean="0">
                <a:solidFill>
                  <a:srgbClr val="262626"/>
                </a:solidFill>
                <a:latin typeface="微软雅黑" panose="020B0503020204020204" pitchFamily="34" charset="-122"/>
                <a:ea typeface="微软雅黑" panose="020B0503020204020204" pitchFamily="34" charset="-122"/>
              </a:rPr>
              <a:t>The feature vector of samples in above example </a:t>
            </a:r>
            <a:r>
              <a:rPr lang="en-US" altLang="zh-CN" sz="1800" dirty="0">
                <a:solidFill>
                  <a:srgbClr val="262626"/>
                </a:solidFill>
                <a:latin typeface="微软雅黑" panose="020B0503020204020204" pitchFamily="34" charset="-122"/>
                <a:ea typeface="微软雅黑" panose="020B0503020204020204" pitchFamily="34" charset="-122"/>
              </a:rPr>
              <a:t>is one-dimensional, if </a:t>
            </a:r>
            <a:r>
              <a:rPr lang="en-US" altLang="zh-CN" sz="1800" dirty="0" smtClean="0">
                <a:solidFill>
                  <a:srgbClr val="262626"/>
                </a:solidFill>
                <a:latin typeface="微软雅黑" panose="020B0503020204020204" pitchFamily="34" charset="-122"/>
                <a:ea typeface="微软雅黑" panose="020B0503020204020204" pitchFamily="34" charset="-122"/>
              </a:rPr>
              <a:t>that </a:t>
            </a:r>
            <a:r>
              <a:rPr lang="en-US" altLang="zh-CN" sz="1800" dirty="0">
                <a:solidFill>
                  <a:srgbClr val="262626"/>
                </a:solidFill>
                <a:latin typeface="微软雅黑" panose="020B0503020204020204" pitchFamily="34" charset="-122"/>
                <a:ea typeface="微软雅黑" panose="020B0503020204020204" pitchFamily="34" charset="-122"/>
              </a:rPr>
              <a:t>is </a:t>
            </a:r>
            <a:endParaRPr lang="en-US" altLang="zh-CN" sz="1800" dirty="0" smtClean="0">
              <a:solidFill>
                <a:srgbClr val="262626"/>
              </a:solidFill>
              <a:latin typeface="微软雅黑" panose="020B0503020204020204" pitchFamily="34" charset="-122"/>
              <a:ea typeface="微软雅黑" panose="020B0503020204020204" pitchFamily="34" charset="-122"/>
            </a:endParaRPr>
          </a:p>
          <a:p>
            <a:pPr algn="ctr">
              <a:lnSpc>
                <a:spcPct val="150000"/>
              </a:lnSpc>
              <a:spcBef>
                <a:spcPct val="0"/>
              </a:spcBef>
              <a:buFontTx/>
              <a:buNone/>
            </a:pPr>
            <a:r>
              <a:rPr lang="en-US" altLang="zh-CN" sz="1800" dirty="0" smtClean="0">
                <a:solidFill>
                  <a:srgbClr val="262626"/>
                </a:solidFill>
                <a:latin typeface="微软雅黑" panose="020B0503020204020204" pitchFamily="34" charset="-122"/>
                <a:ea typeface="微软雅黑" panose="020B0503020204020204" pitchFamily="34" charset="-122"/>
              </a:rPr>
              <a:t>two-dimensional </a:t>
            </a:r>
            <a:r>
              <a:rPr lang="en-US" altLang="zh-CN" sz="1800" dirty="0">
                <a:solidFill>
                  <a:srgbClr val="262626"/>
                </a:solidFill>
                <a:latin typeface="微软雅黑" panose="020B0503020204020204" pitchFamily="34" charset="-122"/>
                <a:ea typeface="微软雅黑" panose="020B0503020204020204" pitchFamily="34" charset="-122"/>
              </a:rPr>
              <a:t>or multi-dimensional, how should we solve?</a:t>
            </a:r>
            <a:endParaRPr lang="en-US" altLang="zh-CN" sz="1800" dirty="0">
              <a:solidFill>
                <a:srgbClr val="262626"/>
              </a:solidFill>
              <a:latin typeface="微软雅黑" panose="020B0503020204020204" pitchFamily="34" charset="-122"/>
              <a:ea typeface="微软雅黑" panose="020B0503020204020204" pitchFamily="34" charset="-122"/>
            </a:endParaRPr>
          </a:p>
        </p:txBody>
      </p:sp>
      <p:sp>
        <p:nvSpPr>
          <p:cNvPr id="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ransition spd="slow">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3"/>
          <p:cNvGrpSpPr/>
          <p:nvPr/>
        </p:nvGrpSpPr>
        <p:grpSpPr bwMode="auto">
          <a:xfrm>
            <a:off x="508000" y="336550"/>
            <a:ext cx="11550649" cy="556240"/>
            <a:chOff x="508000" y="336550"/>
            <a:chExt cx="11550649" cy="556240"/>
          </a:xfrm>
        </p:grpSpPr>
        <p:sp>
          <p:nvSpPr>
            <p:cNvPr id="14461"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4462"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5188"/>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464" name="文本框 29"/>
            <p:cNvSpPr txBox="1">
              <a:spLocks noChangeArrowheads="1"/>
            </p:cNvSpPr>
            <p:nvPr/>
          </p:nvSpPr>
          <p:spPr bwMode="auto">
            <a:xfrm>
              <a:off x="1164696" y="369570"/>
              <a:ext cx="108939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pPr>
              <a:r>
                <a:rPr lang="en-US" altLang="zh-CN" dirty="0">
                  <a:latin typeface="微软雅黑" panose="020B0503020204020204" pitchFamily="34" charset="-122"/>
                  <a:ea typeface="微软雅黑" panose="020B0503020204020204" pitchFamily="34" charset="-122"/>
                </a:rPr>
                <a:t>An Example of </a:t>
              </a:r>
              <a:r>
                <a:rPr lang="en-US" altLang="zh-CN" dirty="0" smtClean="0">
                  <a:latin typeface="微软雅黑" panose="020B0503020204020204" pitchFamily="34" charset="-122"/>
                  <a:ea typeface="微软雅黑" panose="020B0503020204020204" pitchFamily="34" charset="-122"/>
                </a:rPr>
                <a:t>Classification—</a:t>
              </a:r>
              <a:r>
                <a:rPr lang="en-US" altLang="zh-CN" dirty="0">
                  <a:solidFill>
                    <a:srgbClr val="262626"/>
                  </a:solidFill>
                  <a:latin typeface="微软雅黑" panose="020B0503020204020204" pitchFamily="34" charset="-122"/>
                  <a:ea typeface="微软雅黑" panose="020B0503020204020204" pitchFamily="34" charset="-122"/>
                </a:rPr>
                <a:t>Classification </a:t>
              </a:r>
              <a:r>
                <a:rPr lang="en-US" altLang="zh-CN" dirty="0" smtClean="0">
                  <a:solidFill>
                    <a:srgbClr val="262626"/>
                  </a:solidFill>
                  <a:latin typeface="微软雅黑" panose="020B0503020204020204" pitchFamily="34" charset="-122"/>
                  <a:ea typeface="微软雅黑" panose="020B0503020204020204" pitchFamily="34" charset="-122"/>
                </a:rPr>
                <a:t>Process</a:t>
              </a:r>
              <a:endParaRPr lang="en-US" altLang="zh-CN" dirty="0">
                <a:solidFill>
                  <a:srgbClr val="262626"/>
                </a:solidFill>
                <a:latin typeface="微软雅黑" panose="020B0503020204020204" pitchFamily="34" charset="-122"/>
                <a:ea typeface="微软雅黑" panose="020B0503020204020204" pitchFamily="34" charset="-122"/>
              </a:endParaRPr>
            </a:p>
          </p:txBody>
        </p:sp>
      </p:grpSp>
      <p:sp>
        <p:nvSpPr>
          <p:cNvPr id="14340" name="TextBox 7"/>
          <p:cNvSpPr txBox="1">
            <a:spLocks noChangeArrowheads="1"/>
          </p:cNvSpPr>
          <p:nvPr/>
        </p:nvSpPr>
        <p:spPr bwMode="auto">
          <a:xfrm>
            <a:off x="3089275" y="5853113"/>
            <a:ext cx="65357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2400">
                <a:solidFill>
                  <a:srgbClr val="262626"/>
                </a:solidFill>
                <a:latin typeface="微软雅黑" panose="020B0503020204020204" pitchFamily="34" charset="-122"/>
                <a:ea typeface="微软雅黑" panose="020B0503020204020204" pitchFamily="34" charset="-122"/>
              </a:rPr>
              <a:t>Which species of this flower belong to ?</a:t>
            </a:r>
            <a:endParaRPr lang="en-US" altLang="zh-CN" sz="2400">
              <a:solidFill>
                <a:srgbClr val="262626"/>
              </a:solidFill>
              <a:latin typeface="微软雅黑" panose="020B0503020204020204" pitchFamily="34" charset="-122"/>
              <a:ea typeface="微软雅黑" panose="020B0503020204020204" pitchFamily="34" charset="-122"/>
            </a:endParaRPr>
          </a:p>
        </p:txBody>
      </p:sp>
      <p:cxnSp>
        <p:nvCxnSpPr>
          <p:cNvPr id="7" name="直接箭头连接符 6"/>
          <p:cNvCxnSpPr/>
          <p:nvPr/>
        </p:nvCxnSpPr>
        <p:spPr>
          <a:xfrm>
            <a:off x="8618538" y="2481263"/>
            <a:ext cx="11112" cy="1693862"/>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344"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4345"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1275"/>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6" name="组合 7"/>
          <p:cNvGrpSpPr/>
          <p:nvPr/>
        </p:nvGrpSpPr>
        <p:grpSpPr bwMode="auto">
          <a:xfrm>
            <a:off x="2984500" y="3922713"/>
            <a:ext cx="6769100" cy="1840885"/>
            <a:chOff x="3237470" y="3167019"/>
            <a:chExt cx="6746789" cy="1685067"/>
          </a:xfrm>
        </p:grpSpPr>
        <p:sp>
          <p:nvSpPr>
            <p:cNvPr id="3" name="文本框 2"/>
            <p:cNvSpPr txBox="1"/>
            <p:nvPr/>
          </p:nvSpPr>
          <p:spPr>
            <a:xfrm>
              <a:off x="3237470" y="3167019"/>
              <a:ext cx="6746789" cy="1685067"/>
            </a:xfrm>
            <a:prstGeom prst="rect">
              <a:avLst/>
            </a:prstGeom>
            <a:noFill/>
            <a:ln w="38100">
              <a:solidFill>
                <a:schemeClr val="tx1">
                  <a:lumMod val="95000"/>
                  <a:lumOff val="5000"/>
                </a:schemeClr>
              </a:solidFill>
            </a:ln>
          </p:spPr>
          <p:txBody>
            <a:bodyPr>
              <a:spAutoFit/>
            </a:bodyPr>
            <a:lstStyle/>
            <a:p>
              <a:pPr>
                <a:defRPr/>
              </a:pPr>
              <a:endParaRPr lang="zh-CN" altLang="en-US" dirty="0"/>
            </a:p>
          </p:txBody>
        </p:sp>
        <p:sp>
          <p:nvSpPr>
            <p:cNvPr id="5" name="圆角矩形 4"/>
            <p:cNvSpPr/>
            <p:nvPr/>
          </p:nvSpPr>
          <p:spPr>
            <a:xfrm>
              <a:off x="3279694" y="3421821"/>
              <a:ext cx="1974825" cy="111385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B0F0"/>
                </a:solidFill>
              </a:endParaRPr>
            </a:p>
          </p:txBody>
        </p:sp>
        <p:sp>
          <p:nvSpPr>
            <p:cNvPr id="17" name="圆角矩形 16"/>
            <p:cNvSpPr/>
            <p:nvPr/>
          </p:nvSpPr>
          <p:spPr>
            <a:xfrm>
              <a:off x="7830049" y="3452624"/>
              <a:ext cx="2026047" cy="107653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2">
                    <a:lumMod val="60000"/>
                    <a:lumOff val="40000"/>
                  </a:schemeClr>
                </a:solidFill>
              </a:endParaRPr>
            </a:p>
          </p:txBody>
        </p:sp>
        <p:sp>
          <p:nvSpPr>
            <p:cNvPr id="14457" name="TextBox 7"/>
            <p:cNvSpPr txBox="1">
              <a:spLocks noChangeArrowheads="1"/>
            </p:cNvSpPr>
            <p:nvPr/>
          </p:nvSpPr>
          <p:spPr bwMode="auto">
            <a:xfrm>
              <a:off x="3524738" y="3611105"/>
              <a:ext cx="16630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2400" dirty="0">
                  <a:solidFill>
                    <a:srgbClr val="262626"/>
                  </a:solidFill>
                  <a:latin typeface="微软雅黑" panose="020B0503020204020204" pitchFamily="34" charset="-122"/>
                  <a:ea typeface="微软雅黑" panose="020B0503020204020204" pitchFamily="34" charset="-122"/>
                </a:rPr>
                <a:t>training</a:t>
              </a:r>
              <a:endParaRPr lang="en-US" altLang="zh-CN" sz="2400" dirty="0">
                <a:solidFill>
                  <a:srgbClr val="262626"/>
                </a:solidFill>
                <a:latin typeface="微软雅黑" panose="020B0503020204020204" pitchFamily="34" charset="-122"/>
                <a:ea typeface="微软雅黑" panose="020B0503020204020204" pitchFamily="34" charset="-122"/>
              </a:endParaRPr>
            </a:p>
          </p:txBody>
        </p:sp>
        <p:sp>
          <p:nvSpPr>
            <p:cNvPr id="14458" name="TextBox 7"/>
            <p:cNvSpPr txBox="1">
              <a:spLocks noChangeArrowheads="1"/>
            </p:cNvSpPr>
            <p:nvPr/>
          </p:nvSpPr>
          <p:spPr bwMode="auto">
            <a:xfrm>
              <a:off x="7955337" y="3611104"/>
              <a:ext cx="17742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2400" dirty="0">
                  <a:solidFill>
                    <a:srgbClr val="262626"/>
                  </a:solidFill>
                  <a:latin typeface="微软雅黑" panose="020B0503020204020204" pitchFamily="34" charset="-122"/>
                  <a:ea typeface="微软雅黑" panose="020B0503020204020204" pitchFamily="34" charset="-122"/>
                </a:rPr>
                <a:t>testing</a:t>
              </a:r>
              <a:endParaRPr lang="en-US" altLang="zh-CN" sz="2400" dirty="0">
                <a:solidFill>
                  <a:srgbClr val="262626"/>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5909049" y="3356767"/>
              <a:ext cx="1047494" cy="1178912"/>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00B0F0"/>
                </a:solidFill>
              </a:endParaRPr>
            </a:p>
          </p:txBody>
        </p:sp>
        <p:sp>
          <p:nvSpPr>
            <p:cNvPr id="14460" name="TextBox 7"/>
            <p:cNvSpPr txBox="1">
              <a:spLocks noChangeArrowheads="1"/>
            </p:cNvSpPr>
            <p:nvPr/>
          </p:nvSpPr>
          <p:spPr bwMode="auto">
            <a:xfrm>
              <a:off x="5564054" y="3611105"/>
              <a:ext cx="1736754"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2400" dirty="0">
                  <a:solidFill>
                    <a:schemeClr val="bg1"/>
                  </a:solidFill>
                  <a:latin typeface="微软雅黑" panose="020B0503020204020204" pitchFamily="34" charset="-122"/>
                  <a:ea typeface="微软雅黑" panose="020B0503020204020204" pitchFamily="34" charset="-122"/>
                </a:rPr>
                <a:t>model</a:t>
              </a:r>
              <a:endParaRPr lang="en-US" altLang="zh-CN" sz="2400"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24" name="表格 23"/>
          <p:cNvGraphicFramePr>
            <a:graphicFrameLocks noGrp="1"/>
          </p:cNvGraphicFramePr>
          <p:nvPr/>
        </p:nvGraphicFramePr>
        <p:xfrm>
          <a:off x="1943100" y="1174750"/>
          <a:ext cx="4514850" cy="1635760"/>
        </p:xfrm>
        <a:graphic>
          <a:graphicData uri="http://schemas.openxmlformats.org/drawingml/2006/table">
            <a:tbl>
              <a:tblPr>
                <a:tableStyleId>{5C22544A-7EE6-4342-B048-85BDC9FD1C3A}</a:tableStyleId>
              </a:tblPr>
              <a:tblGrid>
                <a:gridCol w="913056"/>
                <a:gridCol w="966141"/>
                <a:gridCol w="976758"/>
                <a:gridCol w="934290"/>
                <a:gridCol w="724605"/>
              </a:tblGrid>
              <a:tr h="208586">
                <a:tc>
                  <a:txBody>
                    <a:bodyPr/>
                    <a:lstStyle/>
                    <a:p>
                      <a:pPr algn="ctr" fontAlgn="ctr"/>
                      <a:r>
                        <a:rPr lang="en-US" sz="1200" u="none" strike="noStrike" dirty="0">
                          <a:effectLst/>
                        </a:rPr>
                        <a:t>sepal length</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1200" u="none" strike="noStrike" dirty="0">
                          <a:effectLst/>
                        </a:rPr>
                        <a:t>sepal width</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1200" u="none" strike="noStrike" dirty="0">
                          <a:effectLst/>
                        </a:rPr>
                        <a:t>petal length</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1200" u="none" strike="noStrike" dirty="0">
                          <a:effectLst/>
                        </a:rPr>
                        <a:t>petal width</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1200" u="none" strike="noStrike" dirty="0">
                          <a:effectLst/>
                        </a:rPr>
                        <a:t>Species</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r>
              <a:tr h="158504">
                <a:tc>
                  <a:txBody>
                    <a:bodyPr/>
                    <a:lstStyle/>
                    <a:p>
                      <a:pPr algn="ctr" fontAlgn="ctr"/>
                      <a:r>
                        <a:rPr lang="en-US" altLang="zh-CN" sz="900" u="none" strike="noStrike" dirty="0">
                          <a:effectLst/>
                        </a:rPr>
                        <a:t>5.1</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dirty="0">
                          <a:effectLst/>
                        </a:rPr>
                        <a:t>3.5</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dirty="0">
                          <a:effectLst/>
                        </a:rPr>
                        <a:t>1.4</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dirty="0">
                          <a:effectLst/>
                        </a:rPr>
                        <a:t>0.2</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900" u="none" strike="noStrike" dirty="0" err="1">
                          <a:effectLst/>
                        </a:rPr>
                        <a:t>Setosa</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r>
              <a:tr h="158750">
                <a:tc>
                  <a:txBody>
                    <a:bodyPr/>
                    <a:lstStyle/>
                    <a:p>
                      <a:pPr algn="ctr" fontAlgn="ctr"/>
                      <a:r>
                        <a:rPr lang="en-US" altLang="zh-CN" sz="900" u="none" strike="noStrike">
                          <a:effectLst/>
                        </a:rPr>
                        <a:t>4.9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dirty="0">
                          <a:effectLst/>
                        </a:rPr>
                        <a:t>3</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dirty="0">
                          <a:effectLst/>
                        </a:rPr>
                        <a:t>1.4</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dirty="0">
                          <a:effectLst/>
                        </a:rPr>
                        <a:t>0.2</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900" u="none" strike="noStrike">
                          <a:effectLst/>
                        </a:rPr>
                        <a:t>Setosa</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r>
              <a:tr h="158504">
                <a:tc>
                  <a:txBody>
                    <a:bodyPr/>
                    <a:lstStyle/>
                    <a:p>
                      <a:pPr algn="ctr" fontAlgn="ctr"/>
                      <a:r>
                        <a:rPr lang="en-US" altLang="zh-CN" sz="900" u="none" strike="noStrike">
                          <a:effectLst/>
                        </a:rPr>
                        <a:t>4.7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a:effectLst/>
                        </a:rPr>
                        <a:t>3.2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dirty="0">
                          <a:effectLst/>
                        </a:rPr>
                        <a:t>1.3</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dirty="0">
                          <a:effectLst/>
                        </a:rPr>
                        <a:t>0.2</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900" u="none" strike="noStrike">
                          <a:effectLst/>
                        </a:rPr>
                        <a:t>Setosa</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r>
              <a:tr h="158504">
                <a:tc>
                  <a:txBody>
                    <a:bodyPr/>
                    <a:lstStyle/>
                    <a:p>
                      <a:pPr algn="ctr" fontAlgn="ctr"/>
                      <a:r>
                        <a:rPr lang="en-US" altLang="zh-CN" sz="900" u="none" strike="noStrike" dirty="0">
                          <a:effectLst/>
                        </a:rPr>
                        <a:t>5.7</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a:effectLst/>
                        </a:rPr>
                        <a:t>2.8</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dirty="0">
                          <a:effectLst/>
                        </a:rPr>
                        <a:t>4.5</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dirty="0">
                          <a:effectLst/>
                        </a:rPr>
                        <a:t>1.3</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900" u="none" strike="noStrike">
                          <a:effectLst/>
                        </a:rPr>
                        <a:t>Versicolour</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r>
              <a:tr h="158504">
                <a:tc>
                  <a:txBody>
                    <a:bodyPr/>
                    <a:lstStyle/>
                    <a:p>
                      <a:pPr algn="ctr" fontAlgn="ctr"/>
                      <a:r>
                        <a:rPr lang="en-US" altLang="zh-CN" sz="900" u="none" strike="noStrike" dirty="0">
                          <a:effectLst/>
                        </a:rPr>
                        <a:t>6.3</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a:effectLst/>
                        </a:rPr>
                        <a:t>3.3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a:effectLst/>
                        </a:rPr>
                        <a:t>4.7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dirty="0">
                          <a:effectLst/>
                        </a:rPr>
                        <a:t>1.6</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900" u="none" strike="noStrike" dirty="0" err="1">
                          <a:effectLst/>
                        </a:rPr>
                        <a:t>Versicolour</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r>
              <a:tr h="158504">
                <a:tc>
                  <a:txBody>
                    <a:bodyPr/>
                    <a:lstStyle/>
                    <a:p>
                      <a:pPr algn="ctr" fontAlgn="ctr"/>
                      <a:r>
                        <a:rPr lang="en-US" altLang="zh-CN" sz="900" u="none" strike="noStrike" dirty="0">
                          <a:effectLst/>
                        </a:rPr>
                        <a:t>4.9</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dirty="0">
                          <a:effectLst/>
                        </a:rPr>
                        <a:t>2.4</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dirty="0">
                          <a:effectLst/>
                        </a:rPr>
                        <a:t>3.3</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dirty="0">
                          <a:effectLst/>
                        </a:rPr>
                        <a:t>1</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900" u="none" strike="noStrike" dirty="0" err="1">
                          <a:effectLst/>
                        </a:rPr>
                        <a:t>Versicolour</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r>
              <a:tr h="158504">
                <a:tc>
                  <a:txBody>
                    <a:bodyPr/>
                    <a:lstStyle/>
                    <a:p>
                      <a:pPr algn="ctr" fontAlgn="ctr"/>
                      <a:r>
                        <a:rPr lang="en-US" altLang="zh-CN" sz="900" u="none" strike="noStrike" dirty="0">
                          <a:effectLst/>
                        </a:rPr>
                        <a:t>6</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dirty="0">
                          <a:effectLst/>
                        </a:rPr>
                        <a:t>2.2</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dirty="0">
                          <a:effectLst/>
                        </a:rPr>
                        <a:t>5</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dirty="0">
                          <a:effectLst/>
                        </a:rPr>
                        <a:t>1.5</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900" u="none" strike="noStrike" dirty="0" err="1">
                          <a:effectLst/>
                        </a:rPr>
                        <a:t>Virginica</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r>
              <a:tr h="158750">
                <a:tc>
                  <a:txBody>
                    <a:bodyPr/>
                    <a:lstStyle/>
                    <a:p>
                      <a:pPr algn="ctr" fontAlgn="ctr"/>
                      <a:r>
                        <a:rPr lang="en-US" altLang="zh-CN" sz="900" u="none" strike="noStrike">
                          <a:effectLst/>
                        </a:rPr>
                        <a:t>6.5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a:effectLst/>
                        </a:rPr>
                        <a:t>3.2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a:effectLst/>
                        </a:rPr>
                        <a:t>5.1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a:effectLst/>
                        </a:rPr>
                        <a:t>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900" u="none" strike="noStrike">
                          <a:effectLst/>
                        </a:rPr>
                        <a:t>Virginica</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r>
              <a:tr h="158504">
                <a:tc>
                  <a:txBody>
                    <a:bodyPr/>
                    <a:lstStyle/>
                    <a:p>
                      <a:pPr algn="ctr" fontAlgn="ctr"/>
                      <a:r>
                        <a:rPr lang="en-US" altLang="zh-CN" sz="900" u="none" strike="noStrike">
                          <a:effectLst/>
                        </a:rPr>
                        <a:t>6.4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a:effectLst/>
                        </a:rPr>
                        <a:t>2.7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a:effectLst/>
                        </a:rPr>
                        <a:t>5.3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altLang="zh-CN" sz="900" u="none" strike="noStrike" dirty="0">
                          <a:effectLst/>
                        </a:rPr>
                        <a:t>1.9</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c>
                  <a:txBody>
                    <a:bodyPr/>
                    <a:lstStyle/>
                    <a:p>
                      <a:pPr algn="ctr" fontAlgn="ctr"/>
                      <a:r>
                        <a:rPr lang="en-US" sz="900" u="none" strike="noStrike" dirty="0" err="1">
                          <a:effectLst/>
                        </a:rPr>
                        <a:t>Virginica</a:t>
                      </a:r>
                      <a:endParaRPr lang="en-US" sz="9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2" marB="0" anchor="ctr"/>
                </a:tc>
              </a:tr>
            </a:tbl>
          </a:graphicData>
        </a:graphic>
      </p:graphicFrame>
      <p:cxnSp>
        <p:nvCxnSpPr>
          <p:cNvPr id="30" name="直接箭头连接符 29"/>
          <p:cNvCxnSpPr/>
          <p:nvPr/>
        </p:nvCxnSpPr>
        <p:spPr>
          <a:xfrm>
            <a:off x="5024438" y="4767263"/>
            <a:ext cx="612775" cy="0"/>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721475" y="4760913"/>
            <a:ext cx="865188" cy="1587"/>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3982136" y="2799493"/>
            <a:ext cx="4763" cy="1395413"/>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表格 15"/>
          <p:cNvGraphicFramePr>
            <a:graphicFrameLocks noGrp="1"/>
          </p:cNvGraphicFramePr>
          <p:nvPr/>
        </p:nvGraphicFramePr>
        <p:xfrm>
          <a:off x="6673850" y="1643064"/>
          <a:ext cx="3790950" cy="842962"/>
        </p:xfrm>
        <a:graphic>
          <a:graphicData uri="http://schemas.openxmlformats.org/drawingml/2006/table">
            <a:tbl>
              <a:tblPr>
                <a:tableStyleId>{5C22544A-7EE6-4342-B048-85BDC9FD1C3A}</a:tableStyleId>
              </a:tblPr>
              <a:tblGrid>
                <a:gridCol w="913226"/>
                <a:gridCol w="966321"/>
                <a:gridCol w="976940"/>
                <a:gridCol w="934463"/>
              </a:tblGrid>
              <a:tr h="208674">
                <a:tc>
                  <a:txBody>
                    <a:bodyPr/>
                    <a:lstStyle/>
                    <a:p>
                      <a:pPr algn="ctr" fontAlgn="ctr"/>
                      <a:r>
                        <a:rPr lang="en-US" sz="1200" u="none" strike="noStrike" dirty="0">
                          <a:effectLst/>
                        </a:rPr>
                        <a:t>sepal length</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549" marR="7549" marT="7545" marB="0" anchor="ctr"/>
                </a:tc>
                <a:tc>
                  <a:txBody>
                    <a:bodyPr/>
                    <a:lstStyle/>
                    <a:p>
                      <a:pPr algn="ctr" fontAlgn="ctr"/>
                      <a:r>
                        <a:rPr lang="en-US" sz="1200" u="none" strike="noStrike" dirty="0">
                          <a:effectLst/>
                        </a:rPr>
                        <a:t>sepal width</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549" marR="7549" marT="7545" marB="0" anchor="ctr"/>
                </a:tc>
                <a:tc>
                  <a:txBody>
                    <a:bodyPr/>
                    <a:lstStyle/>
                    <a:p>
                      <a:pPr algn="ctr" fontAlgn="ctr"/>
                      <a:r>
                        <a:rPr lang="en-US" sz="1200" u="none" strike="noStrike" dirty="0">
                          <a:effectLst/>
                        </a:rPr>
                        <a:t>petal length</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549" marR="7549" marT="7545" marB="0" anchor="ctr"/>
                </a:tc>
                <a:tc>
                  <a:txBody>
                    <a:bodyPr/>
                    <a:lstStyle/>
                    <a:p>
                      <a:pPr algn="ctr" fontAlgn="ctr"/>
                      <a:r>
                        <a:rPr lang="en-US" sz="1200" u="none" strike="noStrike" dirty="0">
                          <a:effectLst/>
                        </a:rPr>
                        <a:t>petal width</a:t>
                      </a:r>
                      <a:endParaRPr lang="en-US" sz="1200" b="0" i="0" u="none" strike="noStrike" dirty="0">
                        <a:solidFill>
                          <a:srgbClr val="000000"/>
                        </a:solidFill>
                        <a:effectLst/>
                        <a:latin typeface="宋体" panose="02010600030101010101" pitchFamily="2" charset="-122"/>
                        <a:ea typeface="宋体" panose="02010600030101010101" pitchFamily="2" charset="-122"/>
                      </a:endParaRPr>
                    </a:p>
                  </a:txBody>
                  <a:tcPr marL="7549" marR="7549" marT="7545" marB="0" anchor="ctr"/>
                </a:tc>
              </a:tr>
              <a:tr h="158572">
                <a:tc>
                  <a:txBody>
                    <a:bodyPr/>
                    <a:lstStyle/>
                    <a:p>
                      <a:pPr algn="ctr" fontAlgn="ctr"/>
                      <a:r>
                        <a:rPr lang="en-US" altLang="zh-CN" sz="900" u="none" strike="noStrike" dirty="0">
                          <a:effectLst/>
                        </a:rPr>
                        <a:t>5.1</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9" marR="7549" marT="7545" marB="0" anchor="ctr"/>
                </a:tc>
                <a:tc>
                  <a:txBody>
                    <a:bodyPr/>
                    <a:lstStyle/>
                    <a:p>
                      <a:pPr algn="ctr" fontAlgn="ctr"/>
                      <a:r>
                        <a:rPr lang="en-US" altLang="zh-CN" sz="900" u="none" strike="noStrike" dirty="0">
                          <a:effectLst/>
                        </a:rPr>
                        <a:t>3.5</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9" marR="7549" marT="7545" marB="0" anchor="ctr"/>
                </a:tc>
                <a:tc>
                  <a:txBody>
                    <a:bodyPr/>
                    <a:lstStyle/>
                    <a:p>
                      <a:pPr algn="ctr" fontAlgn="ctr"/>
                      <a:r>
                        <a:rPr lang="en-US" altLang="zh-CN" sz="900" u="none" strike="noStrike" dirty="0">
                          <a:effectLst/>
                        </a:rPr>
                        <a:t>1.4</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9" marR="7549" marT="7545" marB="0" anchor="ctr"/>
                </a:tc>
                <a:tc>
                  <a:txBody>
                    <a:bodyPr/>
                    <a:lstStyle/>
                    <a:p>
                      <a:pPr algn="ctr" fontAlgn="ctr"/>
                      <a:r>
                        <a:rPr lang="en-US" altLang="zh-CN" sz="900" u="none" strike="noStrike" dirty="0">
                          <a:effectLst/>
                        </a:rPr>
                        <a:t>0.2</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9" marR="7549" marT="7545" marB="0" anchor="ctr"/>
                </a:tc>
              </a:tr>
              <a:tr h="158572">
                <a:tc>
                  <a:txBody>
                    <a:bodyPr/>
                    <a:lstStyle/>
                    <a:p>
                      <a:pPr algn="ctr" fontAlgn="ctr"/>
                      <a:r>
                        <a:rPr lang="en-US" altLang="zh-CN" sz="900" u="none" strike="noStrike">
                          <a:effectLst/>
                        </a:rPr>
                        <a:t>4.9</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9" marR="7549" marT="7545" marB="0" anchor="ctr"/>
                </a:tc>
                <a:tc>
                  <a:txBody>
                    <a:bodyPr/>
                    <a:lstStyle/>
                    <a:p>
                      <a:pPr algn="ctr" fontAlgn="ctr"/>
                      <a:r>
                        <a:rPr lang="en-US" altLang="zh-CN" sz="900" u="none" strike="noStrike" dirty="0">
                          <a:effectLst/>
                        </a:rPr>
                        <a:t>3</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9" marR="7549" marT="7545" marB="0" anchor="ctr"/>
                </a:tc>
                <a:tc>
                  <a:txBody>
                    <a:bodyPr/>
                    <a:lstStyle/>
                    <a:p>
                      <a:pPr algn="ctr" fontAlgn="ctr"/>
                      <a:r>
                        <a:rPr lang="en-US" altLang="zh-CN" sz="900" u="none" strike="noStrike" dirty="0">
                          <a:effectLst/>
                        </a:rPr>
                        <a:t>1.4</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9" marR="7549" marT="7545" marB="0" anchor="ctr"/>
                </a:tc>
                <a:tc>
                  <a:txBody>
                    <a:bodyPr/>
                    <a:lstStyle/>
                    <a:p>
                      <a:pPr algn="ctr" fontAlgn="ctr"/>
                      <a:r>
                        <a:rPr lang="en-US" altLang="zh-CN" sz="900" u="none" strike="noStrike" dirty="0">
                          <a:effectLst/>
                        </a:rPr>
                        <a:t>0.2</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9" marR="7549" marT="7545" marB="0" anchor="ctr"/>
                </a:tc>
              </a:tr>
              <a:tr h="158572">
                <a:tc>
                  <a:txBody>
                    <a:bodyPr/>
                    <a:lstStyle/>
                    <a:p>
                      <a:pPr algn="ctr" fontAlgn="ctr"/>
                      <a:r>
                        <a:rPr lang="en-US" altLang="zh-CN" sz="900" u="none" strike="noStrike">
                          <a:effectLst/>
                        </a:rPr>
                        <a:t>4.7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9" marR="7549" marT="7545" marB="0" anchor="ctr"/>
                </a:tc>
                <a:tc>
                  <a:txBody>
                    <a:bodyPr/>
                    <a:lstStyle/>
                    <a:p>
                      <a:pPr algn="ctr" fontAlgn="ctr"/>
                      <a:r>
                        <a:rPr lang="en-US" altLang="zh-CN" sz="900" u="none" strike="noStrike">
                          <a:effectLst/>
                        </a:rPr>
                        <a:t>3.2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9" marR="7549" marT="7545" marB="0" anchor="ctr"/>
                </a:tc>
                <a:tc>
                  <a:txBody>
                    <a:bodyPr/>
                    <a:lstStyle/>
                    <a:p>
                      <a:pPr algn="ctr" fontAlgn="ctr"/>
                      <a:r>
                        <a:rPr lang="en-US" altLang="zh-CN" sz="900" u="none" strike="noStrike" dirty="0">
                          <a:effectLst/>
                        </a:rPr>
                        <a:t>1.3</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9" marR="7549" marT="7545" marB="0" anchor="ctr"/>
                </a:tc>
                <a:tc>
                  <a:txBody>
                    <a:bodyPr/>
                    <a:lstStyle/>
                    <a:p>
                      <a:pPr algn="ctr" fontAlgn="ctr"/>
                      <a:r>
                        <a:rPr lang="en-US" altLang="zh-CN" sz="900" u="none" strike="noStrike" dirty="0">
                          <a:effectLst/>
                        </a:rPr>
                        <a:t>0.2</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9" marR="7549" marT="7545" marB="0" anchor="ctr"/>
                </a:tc>
              </a:tr>
              <a:tr h="158572">
                <a:tc>
                  <a:txBody>
                    <a:bodyPr/>
                    <a:lstStyle/>
                    <a:p>
                      <a:pPr algn="ctr" fontAlgn="ctr"/>
                      <a:r>
                        <a:rPr lang="en-US" altLang="zh-CN" sz="900" u="none" strike="noStrike" dirty="0">
                          <a:effectLst/>
                        </a:rPr>
                        <a:t>5.7</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9" marR="7549" marT="7545" marB="0" anchor="ctr"/>
                </a:tc>
                <a:tc>
                  <a:txBody>
                    <a:bodyPr/>
                    <a:lstStyle/>
                    <a:p>
                      <a:pPr algn="ctr" fontAlgn="ctr"/>
                      <a:r>
                        <a:rPr lang="en-US" altLang="zh-CN" sz="900" u="none" strike="noStrike">
                          <a:effectLst/>
                        </a:rPr>
                        <a:t>2.8</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7549" marR="7549" marT="7545" marB="0" anchor="ctr"/>
                </a:tc>
                <a:tc>
                  <a:txBody>
                    <a:bodyPr/>
                    <a:lstStyle/>
                    <a:p>
                      <a:pPr algn="ctr" fontAlgn="ctr"/>
                      <a:r>
                        <a:rPr lang="en-US" altLang="zh-CN" sz="900" u="none" strike="noStrike" dirty="0">
                          <a:effectLst/>
                        </a:rPr>
                        <a:t>4.5</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9" marR="7549" marT="7545" marB="0" anchor="ctr"/>
                </a:tc>
                <a:tc>
                  <a:txBody>
                    <a:bodyPr/>
                    <a:lstStyle/>
                    <a:p>
                      <a:pPr algn="ctr" fontAlgn="ctr"/>
                      <a:r>
                        <a:rPr lang="en-US" altLang="zh-CN" sz="900" u="none" strike="noStrike" dirty="0">
                          <a:effectLst/>
                        </a:rPr>
                        <a:t>1.3</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7549" marR="7549" marT="7545" marB="0" anchor="ctr"/>
                </a:tc>
              </a:tr>
            </a:tbl>
          </a:graphicData>
        </a:graphic>
      </p:graphicFrame>
      <p:sp>
        <p:nvSpPr>
          <p:cNvPr id="14450" name="TextBox 7"/>
          <p:cNvSpPr txBox="1">
            <a:spLocks noChangeArrowheads="1"/>
          </p:cNvSpPr>
          <p:nvPr/>
        </p:nvSpPr>
        <p:spPr bwMode="auto">
          <a:xfrm>
            <a:off x="1523206" y="2935900"/>
            <a:ext cx="29225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2400" dirty="0">
                <a:solidFill>
                  <a:srgbClr val="262626"/>
                </a:solidFill>
                <a:latin typeface="微软雅黑" panose="020B0503020204020204" pitchFamily="34" charset="-122"/>
                <a:ea typeface="微软雅黑" panose="020B0503020204020204" pitchFamily="34" charset="-122"/>
              </a:rPr>
              <a:t>Training set</a:t>
            </a:r>
            <a:endParaRPr lang="en-US" altLang="zh-CN" sz="2400" dirty="0">
              <a:solidFill>
                <a:srgbClr val="262626"/>
              </a:solidFill>
              <a:latin typeface="微软雅黑" panose="020B0503020204020204" pitchFamily="34" charset="-122"/>
              <a:ea typeface="微软雅黑" panose="020B0503020204020204" pitchFamily="34" charset="-122"/>
            </a:endParaRPr>
          </a:p>
        </p:txBody>
      </p:sp>
      <p:sp>
        <p:nvSpPr>
          <p:cNvPr id="14451" name="TextBox 7"/>
          <p:cNvSpPr txBox="1">
            <a:spLocks noChangeArrowheads="1"/>
          </p:cNvSpPr>
          <p:nvPr/>
        </p:nvSpPr>
        <p:spPr bwMode="auto">
          <a:xfrm>
            <a:off x="8629650" y="2551113"/>
            <a:ext cx="29225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2400">
                <a:solidFill>
                  <a:srgbClr val="262626"/>
                </a:solidFill>
                <a:latin typeface="微软雅黑" panose="020B0503020204020204" pitchFamily="34" charset="-122"/>
                <a:ea typeface="微软雅黑" panose="020B0503020204020204" pitchFamily="34" charset="-122"/>
              </a:rPr>
              <a:t>Testing set</a:t>
            </a:r>
            <a:endParaRPr lang="en-US" altLang="zh-CN" sz="2400">
              <a:solidFill>
                <a:srgbClr val="262626"/>
              </a:solidFill>
              <a:latin typeface="微软雅黑" panose="020B0503020204020204" pitchFamily="34" charset="-122"/>
              <a:ea typeface="微软雅黑" panose="020B0503020204020204" pitchFamily="34" charset="-122"/>
            </a:endParaRPr>
          </a:p>
        </p:txBody>
      </p:sp>
      <p:sp>
        <p:nvSpPr>
          <p:cNvPr id="14452" name="TextBox 7"/>
          <p:cNvSpPr txBox="1">
            <a:spLocks noChangeArrowheads="1"/>
          </p:cNvSpPr>
          <p:nvPr/>
        </p:nvSpPr>
        <p:spPr bwMode="auto">
          <a:xfrm>
            <a:off x="4454525" y="4133850"/>
            <a:ext cx="1762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2400">
                <a:solidFill>
                  <a:srgbClr val="262626"/>
                </a:solidFill>
                <a:latin typeface="微软雅黑" panose="020B0503020204020204" pitchFamily="34" charset="-122"/>
                <a:ea typeface="微软雅黑" panose="020B0503020204020204" pitchFamily="34" charset="-122"/>
              </a:rPr>
              <a:t>get</a:t>
            </a:r>
            <a:endParaRPr lang="en-US" altLang="zh-CN" sz="2400">
              <a:solidFill>
                <a:srgbClr val="262626"/>
              </a:solidFill>
              <a:latin typeface="微软雅黑" panose="020B0503020204020204" pitchFamily="34" charset="-122"/>
              <a:ea typeface="微软雅黑" panose="020B0503020204020204" pitchFamily="34" charset="-122"/>
            </a:endParaRPr>
          </a:p>
        </p:txBody>
      </p:sp>
      <p:sp>
        <p:nvSpPr>
          <p:cNvPr id="14453" name="TextBox 7"/>
          <p:cNvSpPr txBox="1">
            <a:spLocks noChangeArrowheads="1"/>
          </p:cNvSpPr>
          <p:nvPr/>
        </p:nvSpPr>
        <p:spPr bwMode="auto">
          <a:xfrm>
            <a:off x="6262688" y="4206875"/>
            <a:ext cx="17621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2000">
                <a:solidFill>
                  <a:srgbClr val="262626"/>
                </a:solidFill>
                <a:latin typeface="微软雅黑" panose="020B0503020204020204" pitchFamily="34" charset="-122"/>
                <a:ea typeface="微软雅黑" panose="020B0503020204020204" pitchFamily="34" charset="-122"/>
              </a:rPr>
              <a:t>Use for</a:t>
            </a:r>
            <a:endParaRPr lang="en-US" altLang="zh-CN" sz="2000">
              <a:solidFill>
                <a:srgbClr val="262626"/>
              </a:solidFill>
              <a:latin typeface="微软雅黑" panose="020B0503020204020204" pitchFamily="34" charset="-122"/>
              <a:ea typeface="微软雅黑" panose="020B0503020204020204" pitchFamily="34" charset="-122"/>
            </a:endParaRPr>
          </a:p>
        </p:txBody>
      </p:sp>
      <p:cxnSp>
        <p:nvCxnSpPr>
          <p:cNvPr id="35" name="直接箭头连接符 34"/>
          <p:cNvCxnSpPr/>
          <p:nvPr/>
        </p:nvCxnSpPr>
        <p:spPr>
          <a:xfrm>
            <a:off x="8618538" y="5555636"/>
            <a:ext cx="0" cy="503849"/>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2" name="组合 3"/>
          <p:cNvGrpSpPr/>
          <p:nvPr/>
        </p:nvGrpSpPr>
        <p:grpSpPr bwMode="auto">
          <a:xfrm>
            <a:off x="508000" y="335836"/>
            <a:ext cx="11383963" cy="555684"/>
            <a:chOff x="508000" y="336550"/>
            <a:chExt cx="11383963" cy="554719"/>
          </a:xfrm>
        </p:grpSpPr>
        <p:sp>
          <p:nvSpPr>
            <p:cNvPr id="122884"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22885"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5194300" cy="52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Naive Bayesian algorithm</a:t>
              </a:r>
              <a:endParaRPr lang="en-US" altLang="zh-CN" noProof="1">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22883" name="Rectangle 14"/>
          <p:cNvSpPr>
            <a:spLocks noChangeArrowheads="1"/>
          </p:cNvSpPr>
          <p:nvPr/>
        </p:nvSpPr>
        <p:spPr bwMode="auto">
          <a:xfrm>
            <a:off x="939800" y="1899608"/>
            <a:ext cx="10896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20000"/>
              </a:spcBef>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In reality, the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feature vectors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of data are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one-dimensional rarely.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Moreover, for multidimensional data, there is a correlation between different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feature,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and these correlations are often hard to find</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So naive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Bayesian algorithm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assume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that</a:t>
            </a:r>
            <a:r>
              <a:rPr lang="en-US" altLang="zh-CN" sz="2400" dirty="0">
                <a:solidFill>
                  <a:srgbClr val="00B0F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the </a:t>
            </a: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features to </a:t>
            </a:r>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be classified items are independent of each </a:t>
            </a: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other</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10"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930" name="组合 3"/>
          <p:cNvGrpSpPr/>
          <p:nvPr/>
        </p:nvGrpSpPr>
        <p:grpSpPr bwMode="auto">
          <a:xfrm>
            <a:off x="508000" y="335836"/>
            <a:ext cx="11383963" cy="555684"/>
            <a:chOff x="508000" y="336550"/>
            <a:chExt cx="11383963" cy="554719"/>
          </a:xfrm>
        </p:grpSpPr>
        <p:sp>
          <p:nvSpPr>
            <p:cNvPr id="124932"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24933"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5194300" cy="52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Naive Bayesian algorithm</a:t>
              </a:r>
              <a:endParaRPr lang="en-US" altLang="zh-CN" noProof="1">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24931" name="Rectangle 14"/>
          <p:cNvSpPr>
            <a:spLocks noChangeArrowheads="1"/>
          </p:cNvSpPr>
          <p:nvPr/>
        </p:nvSpPr>
        <p:spPr bwMode="auto">
          <a:xfrm>
            <a:off x="939800" y="1573213"/>
            <a:ext cx="10656888" cy="426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50000"/>
              </a:lnSpc>
              <a:spcBef>
                <a:spcPct val="20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The n</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aive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Bayesian algorithm is defined as follows:</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spcBef>
                <a:spcPct val="20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1. Let X = {a</a:t>
            </a:r>
            <a:r>
              <a:rPr lang="en-US" altLang="zh-CN" sz="2400" baseline="-25000"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a:t>
            </a:r>
            <a:r>
              <a:rPr lang="en-US" altLang="zh-CN" sz="2400" baseline="-250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400" baseline="-25000" dirty="0" smtClean="0">
                <a:latin typeface="微软雅黑" panose="020B0503020204020204" pitchFamily="34" charset="-122"/>
                <a:ea typeface="微软雅黑" panose="020B0503020204020204" pitchFamily="34" charset="-122"/>
                <a:cs typeface="Times New Roman" panose="02020603050405020304" pitchFamily="18" charset="0"/>
              </a:rPr>
              <a:t>m</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be a feature to be sorted, and each </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400" baseline="-250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is a characteristic attribute of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X.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And the characteristic attributes are independent of each other.</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spcBef>
                <a:spcPct val="20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2. Let C = {y</a:t>
            </a:r>
            <a:r>
              <a:rPr lang="en-US" altLang="zh-CN" sz="2400" baseline="-25000"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y</a:t>
            </a:r>
            <a:r>
              <a:rPr lang="en-US" altLang="zh-CN" sz="2400" baseline="-250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y</a:t>
            </a:r>
            <a:r>
              <a:rPr lang="en-US" altLang="zh-CN" sz="24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be a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set of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categories.</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spcBef>
                <a:spcPct val="20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3. Calculate P (y</a:t>
            </a:r>
            <a:r>
              <a:rPr lang="en-US" altLang="zh-CN" sz="2400" baseline="-25000"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 X), P (y</a:t>
            </a:r>
            <a:r>
              <a:rPr lang="en-US" altLang="zh-CN" sz="2400" baseline="-250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 X), ..., P (</a:t>
            </a: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y</a:t>
            </a:r>
            <a:r>
              <a:rPr lang="en-US" altLang="zh-CN" sz="24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X).</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50000"/>
              </a:lnSpc>
              <a:spcBef>
                <a:spcPct val="2000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4.P(</a:t>
            </a: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y</a:t>
            </a:r>
            <a:r>
              <a:rPr lang="en-US" altLang="zh-CN" sz="24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k</a:t>
            </a:r>
            <a:r>
              <a:rPr lang="en-US" altLang="zh-CN" sz="2400" baseline="-250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X</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max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P(y</a:t>
            </a:r>
            <a:r>
              <a:rPr lang="en-US" altLang="zh-CN" sz="2400" baseline="-25000" dirty="0" smtClean="0">
                <a:latin typeface="微软雅黑" panose="020B0503020204020204" pitchFamily="34" charset="-122"/>
                <a:ea typeface="微软雅黑" panose="020B0503020204020204" pitchFamily="34" charset="-122"/>
                <a:cs typeface="Times New Roman" panose="02020603050405020304" pitchFamily="18" charset="0"/>
              </a:rPr>
              <a:t>1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X</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P(y</a:t>
            </a:r>
            <a:r>
              <a:rPr lang="en-US" altLang="zh-CN" sz="2400" baseline="-25000" dirty="0" smtClean="0">
                <a:latin typeface="微软雅黑" panose="020B0503020204020204" pitchFamily="34" charset="-122"/>
                <a:ea typeface="微软雅黑" panose="020B0503020204020204" pitchFamily="34" charset="-122"/>
                <a:cs typeface="Times New Roman" panose="02020603050405020304" pitchFamily="18" charset="0"/>
              </a:rPr>
              <a:t>2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X</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P(</a:t>
            </a:r>
            <a:r>
              <a:rPr lang="en-US" altLang="zh-CN" sz="2400" dirty="0" err="1" smtClean="0">
                <a:latin typeface="微软雅黑" panose="020B0503020204020204" pitchFamily="34" charset="-122"/>
                <a:ea typeface="微软雅黑" panose="020B0503020204020204" pitchFamily="34" charset="-122"/>
                <a:cs typeface="Times New Roman" panose="02020603050405020304" pitchFamily="18" charset="0"/>
              </a:rPr>
              <a:t>y</a:t>
            </a:r>
            <a:r>
              <a:rPr lang="en-US" altLang="zh-CN" sz="2400" baseline="-25000" dirty="0" err="1" smtClean="0">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2400" baseline="-250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 X</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so X ∈ </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y</a:t>
            </a:r>
            <a:r>
              <a:rPr lang="en-US" altLang="zh-CN" sz="2400" baseline="-25000" dirty="0" err="1">
                <a:latin typeface="微软雅黑" panose="020B0503020204020204" pitchFamily="34" charset="-122"/>
                <a:ea typeface="微软雅黑" panose="020B0503020204020204" pitchFamily="34" charset="-122"/>
                <a:cs typeface="Times New Roman" panose="02020603050405020304" pitchFamily="18" charset="0"/>
              </a:rPr>
              <a:t>k</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10"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78" name="组合 3"/>
          <p:cNvGrpSpPr/>
          <p:nvPr/>
        </p:nvGrpSpPr>
        <p:grpSpPr bwMode="auto">
          <a:xfrm>
            <a:off x="508000" y="335836"/>
            <a:ext cx="11383963" cy="555684"/>
            <a:chOff x="508000" y="336550"/>
            <a:chExt cx="11383963" cy="554719"/>
          </a:xfrm>
        </p:grpSpPr>
        <p:sp>
          <p:nvSpPr>
            <p:cNvPr id="126983"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26984"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5194300" cy="52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Naive Bayesian algorithm</a:t>
              </a:r>
              <a:endParaRPr lang="en-US" altLang="zh-CN" noProof="1">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26979" name="Rectangle 14"/>
          <p:cNvSpPr>
            <a:spLocks noChangeArrowheads="1"/>
          </p:cNvSpPr>
          <p:nvPr/>
        </p:nvSpPr>
        <p:spPr bwMode="auto">
          <a:xfrm>
            <a:off x="902494" y="1513487"/>
            <a:ext cx="10656887"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25000"/>
              </a:lnSpc>
              <a:spcBef>
                <a:spcPct val="20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The following table is a set of statistical data on people’s  body characteristics. Know that someone is 6 feet tall, weighs 130 pounds, 8 inches feet, may I ask the man is male or female?</a:t>
            </a:r>
            <a:endPar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69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2062" y="3197525"/>
            <a:ext cx="38576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336" y="6027738"/>
            <a:ext cx="47910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13" name="图片 17" descr="logo"/>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026" name="组合 3"/>
          <p:cNvGrpSpPr/>
          <p:nvPr/>
        </p:nvGrpSpPr>
        <p:grpSpPr bwMode="auto">
          <a:xfrm>
            <a:off x="508000" y="335836"/>
            <a:ext cx="11383963" cy="555684"/>
            <a:chOff x="508000" y="336550"/>
            <a:chExt cx="11383963" cy="554719"/>
          </a:xfrm>
        </p:grpSpPr>
        <p:sp>
          <p:nvSpPr>
            <p:cNvPr id="129032"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29033"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5194300" cy="52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Naive Bayesian algorithm</a:t>
              </a:r>
              <a:endParaRPr lang="en-US" altLang="zh-CN" noProof="1">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29027" name="Rectangle 14"/>
          <p:cNvSpPr>
            <a:spLocks noChangeArrowheads="1"/>
          </p:cNvSpPr>
          <p:nvPr/>
        </p:nvSpPr>
        <p:spPr bwMode="auto">
          <a:xfrm>
            <a:off x="939800" y="2328505"/>
            <a:ext cx="10656887" cy="279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150000"/>
              </a:lnSpc>
              <a:spcBef>
                <a:spcPct val="20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It can be assumed that the height and weight of the male and female are normal distribution, and the mean and variance are calculated by the sample, that is, the density function of the normal distribution. With the density function, you can substitute the value, calculate the density function of a point value.</a:t>
            </a:r>
            <a:endPar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14"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026" name="组合 3"/>
          <p:cNvGrpSpPr/>
          <p:nvPr/>
        </p:nvGrpSpPr>
        <p:grpSpPr bwMode="auto">
          <a:xfrm>
            <a:off x="508000" y="335836"/>
            <a:ext cx="11383963" cy="555684"/>
            <a:chOff x="508000" y="336550"/>
            <a:chExt cx="11383963" cy="554719"/>
          </a:xfrm>
        </p:grpSpPr>
        <p:sp>
          <p:nvSpPr>
            <p:cNvPr id="129032"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29033"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5194300" cy="52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Naive Bayesian algorithm</a:t>
              </a:r>
              <a:endParaRPr lang="en-US" altLang="zh-CN" noProof="1">
                <a:solidFill>
                  <a:schemeClr val="tx1">
                    <a:lumMod val="85000"/>
                    <a:lumOff val="15000"/>
                  </a:schemeClr>
                </a:solidFill>
                <a:latin typeface="微软雅黑" panose="020B0503020204020204" pitchFamily="34" charset="-122"/>
                <a:ea typeface="微软雅黑" panose="020B0503020204020204" pitchFamily="34" charset="-122"/>
              </a:endParaRPr>
            </a:p>
          </p:txBody>
        </p:sp>
      </p:grpSp>
      <p:pic>
        <p:nvPicPr>
          <p:cNvPr id="1290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825" y="1389403"/>
            <a:ext cx="11097382" cy="1166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4523" y="2735314"/>
            <a:ext cx="6671912" cy="195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25" y="3131750"/>
            <a:ext cx="4444328" cy="1164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1" name="Rectangle 14"/>
          <p:cNvSpPr>
            <a:spLocks noChangeArrowheads="1"/>
          </p:cNvSpPr>
          <p:nvPr/>
        </p:nvSpPr>
        <p:spPr bwMode="auto">
          <a:xfrm>
            <a:off x="939800" y="5242584"/>
            <a:ext cx="106568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20000"/>
              </a:spcBef>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Intuitively, the probability of women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nearly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10,000 times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higher than that of men,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so to judge the people as a woman.</a:t>
            </a:r>
            <a:endPar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14" name="图片 17" descr="logo"/>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组合 3"/>
          <p:cNvGrpSpPr/>
          <p:nvPr/>
        </p:nvGrpSpPr>
        <p:grpSpPr bwMode="auto">
          <a:xfrm>
            <a:off x="508000" y="335836"/>
            <a:ext cx="11383963" cy="555684"/>
            <a:chOff x="508000" y="336550"/>
            <a:chExt cx="11383963" cy="554719"/>
          </a:xfrm>
        </p:grpSpPr>
        <p:sp>
          <p:nvSpPr>
            <p:cNvPr id="131076"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31077"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5194300" cy="52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defRPr/>
              </a:pPr>
              <a:r>
                <a:rPr lang="en-US" altLang="zh-CN" noProof="1">
                  <a:solidFill>
                    <a:schemeClr val="tx1">
                      <a:lumMod val="85000"/>
                      <a:lumOff val="15000"/>
                    </a:schemeClr>
                  </a:solidFill>
                  <a:latin typeface="微软雅黑" panose="020B0503020204020204" pitchFamily="34" charset="-122"/>
                  <a:ea typeface="微软雅黑" panose="020B0503020204020204" pitchFamily="34" charset="-122"/>
                </a:rPr>
                <a:t>Naive Bayesian algorithm</a:t>
              </a:r>
              <a:endParaRPr lang="en-US" altLang="zh-CN" noProof="1">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31075" name="Rectangle 14"/>
          <p:cNvSpPr>
            <a:spLocks noChangeArrowheads="1"/>
          </p:cNvSpPr>
          <p:nvPr/>
        </p:nvSpPr>
        <p:spPr bwMode="auto">
          <a:xfrm>
            <a:off x="903288" y="1824038"/>
            <a:ext cx="10656887"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200000"/>
              </a:lnSpc>
              <a:spcBef>
                <a:spcPct val="20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The advantages of the naive Bayesian algorithm:</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200000"/>
              </a:lnSpc>
              <a:spcBef>
                <a:spcPct val="20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 The algorithm logic is simple and easy to implement;</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200000"/>
              </a:lnSpc>
              <a:spcBef>
                <a:spcPct val="20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b. the space and time overhead in the classification process is small;</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200000"/>
              </a:lnSpc>
              <a:spcBef>
                <a:spcPct val="20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c. algorithm stability, for different data characteristics of its classification performance is not very different, robustness is better.</a:t>
            </a:r>
            <a:endPar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10"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89100" y="2878138"/>
            <a:ext cx="8905875" cy="830262"/>
          </a:xfrm>
          <a:prstGeom prst="rect">
            <a:avLst/>
          </a:prstGeom>
        </p:spPr>
        <p:txBody>
          <a:bodyPr>
            <a:spAutoFit/>
          </a:bodyPr>
          <a:lstStyle/>
          <a:p>
            <a:pPr algn="ctr" eaLnBrk="1" fontAlgn="auto" hangingPunct="1">
              <a:defRPr/>
            </a:pPr>
            <a:r>
              <a:rPr lang="en-US" altLang="zh-CN" sz="4800" kern="100" noProof="1"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Summary and Practice</a:t>
            </a:r>
            <a:endParaRPr lang="en-US" altLang="zh-CN" sz="4800" kern="100" noProof="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ransition spd="slow">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组合 3"/>
          <p:cNvGrpSpPr/>
          <p:nvPr/>
        </p:nvGrpSpPr>
        <p:grpSpPr bwMode="auto">
          <a:xfrm>
            <a:off x="508000" y="335836"/>
            <a:ext cx="11383963" cy="555685"/>
            <a:chOff x="508000" y="336550"/>
            <a:chExt cx="11383963" cy="554720"/>
          </a:xfrm>
        </p:grpSpPr>
        <p:sp>
          <p:nvSpPr>
            <p:cNvPr id="131076"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31077"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5194300"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defRPr/>
              </a:pPr>
              <a:r>
                <a:rPr lang="en-US" altLang="zh-CN" noProof="1" smtClean="0">
                  <a:solidFill>
                    <a:schemeClr val="tx1">
                      <a:lumMod val="85000"/>
                      <a:lumOff val="15000"/>
                    </a:schemeClr>
                  </a:solidFill>
                  <a:latin typeface="微软雅黑" panose="020B0503020204020204" pitchFamily="34" charset="-122"/>
                  <a:ea typeface="微软雅黑" panose="020B0503020204020204" pitchFamily="34" charset="-122"/>
                </a:rPr>
                <a:t>Summary and Practice</a:t>
              </a:r>
              <a:endParaRPr lang="en-US" altLang="zh-CN" noProof="1">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31075" name="Rectangle 14"/>
          <p:cNvSpPr>
            <a:spLocks noChangeArrowheads="1"/>
          </p:cNvSpPr>
          <p:nvPr/>
        </p:nvSpPr>
        <p:spPr bwMode="auto">
          <a:xfrm>
            <a:off x="939800" y="1530739"/>
            <a:ext cx="41842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None/>
            </a:pPr>
            <a:r>
              <a:rPr lang="en-US" altLang="zh-CN" sz="2400" dirty="0" smtClean="0">
                <a:solidFill>
                  <a:srgbClr val="262626"/>
                </a:solidFill>
                <a:latin typeface="微软雅黑" panose="020B0503020204020204" pitchFamily="34" charset="-122"/>
                <a:ea typeface="微软雅黑" panose="020B0503020204020204" pitchFamily="34" charset="-122"/>
              </a:rPr>
              <a:t>Process for classification</a:t>
            </a:r>
            <a:endParaRPr lang="en-US" altLang="zh-CN" sz="2400" dirty="0">
              <a:solidFill>
                <a:srgbClr val="262626"/>
              </a:solidFill>
              <a:latin typeface="微软雅黑" panose="020B0503020204020204" pitchFamily="34" charset="-122"/>
              <a:ea typeface="微软雅黑" panose="020B0503020204020204" pitchFamily="34" charset="-122"/>
            </a:endParaRPr>
          </a:p>
        </p:txBody>
      </p:sp>
      <p:sp>
        <p:nvSpPr>
          <p:cNvPr id="9"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10"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4"/>
          <p:cNvSpPr>
            <a:spLocks noChangeArrowheads="1"/>
          </p:cNvSpPr>
          <p:nvPr/>
        </p:nvSpPr>
        <p:spPr bwMode="auto">
          <a:xfrm>
            <a:off x="939800" y="1992404"/>
            <a:ext cx="892019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a:latin typeface="微软雅黑" panose="020B0503020204020204" pitchFamily="34" charset="-122"/>
                <a:ea typeface="微软雅黑" panose="020B0503020204020204" pitchFamily="34" charset="-122"/>
              </a:rPr>
              <a:t>Bayesian </a:t>
            </a:r>
            <a:r>
              <a:rPr lang="en-US" altLang="zh-CN" sz="2400" dirty="0" smtClean="0">
                <a:latin typeface="微软雅黑" panose="020B0503020204020204" pitchFamily="34" charset="-122"/>
                <a:ea typeface="微软雅黑" panose="020B0503020204020204" pitchFamily="34" charset="-122"/>
              </a:rPr>
              <a:t>Theorem</a:t>
            </a:r>
            <a:endParaRPr lang="en-US" altLang="zh-CN" sz="2400" dirty="0" smtClean="0">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a:latin typeface="微软雅黑" panose="020B0503020204020204" pitchFamily="34" charset="-122"/>
                <a:ea typeface="微软雅黑" panose="020B0503020204020204" pitchFamily="34" charset="-122"/>
              </a:rPr>
              <a:t>	Conditional probability </a:t>
            </a:r>
            <a:r>
              <a:rPr lang="zh-CN" altLang="en-US" sz="2400" dirty="0" smtClean="0">
                <a:latin typeface="微软雅黑" panose="020B0503020204020204" pitchFamily="34" charset="-122"/>
                <a:ea typeface="微软雅黑" panose="020B0503020204020204" pitchFamily="34" charset="-122"/>
              </a:rPr>
              <a:t>条件概率</a:t>
            </a:r>
            <a:endParaRPr lang="en-US" altLang="zh-CN" sz="2400" dirty="0" smtClean="0">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a:latin typeface="微软雅黑" panose="020B0503020204020204" pitchFamily="34" charset="-122"/>
                <a:ea typeface="微软雅黑" panose="020B0503020204020204" pitchFamily="34" charset="-122"/>
              </a:rPr>
              <a:t>	Total probability </a:t>
            </a:r>
            <a:r>
              <a:rPr lang="zh-CN" altLang="en-US" sz="2400" dirty="0">
                <a:latin typeface="微软雅黑" panose="020B0503020204020204" pitchFamily="34" charset="-122"/>
                <a:ea typeface="微软雅黑" panose="020B0503020204020204" pitchFamily="34" charset="-122"/>
              </a:rPr>
              <a:t>全</a:t>
            </a:r>
            <a:r>
              <a:rPr lang="zh-CN" altLang="en-US" sz="2400" dirty="0" smtClean="0">
                <a:latin typeface="微软雅黑" panose="020B0503020204020204" pitchFamily="34" charset="-122"/>
                <a:ea typeface="微软雅黑" panose="020B0503020204020204" pitchFamily="34" charset="-122"/>
              </a:rPr>
              <a:t>概率</a:t>
            </a:r>
            <a:endParaRPr lang="en-US" altLang="zh-CN" sz="2400" dirty="0" smtClean="0">
              <a:latin typeface="微软雅黑" panose="020B0503020204020204" pitchFamily="34" charset="-122"/>
              <a:ea typeface="微软雅黑" panose="020B0503020204020204" pitchFamily="34" charset="-122"/>
            </a:endParaRPr>
          </a:p>
          <a:p>
            <a:pPr>
              <a:lnSpc>
                <a:spcPct val="150000"/>
              </a:lnSpc>
              <a:spcBef>
                <a:spcPct val="0"/>
              </a:spcBef>
              <a:buFontTx/>
              <a:buNone/>
            </a:pPr>
            <a:r>
              <a:rPr lang="en-US" altLang="zh-CN" sz="2400" dirty="0" smtClean="0">
                <a:latin typeface="微软雅黑" panose="020B0503020204020204" pitchFamily="34" charset="-122"/>
                <a:ea typeface="微软雅黑" panose="020B0503020204020204" pitchFamily="34" charset="-122"/>
              </a:rPr>
              <a:t>	Bayes </a:t>
            </a:r>
            <a:r>
              <a:rPr lang="en-US" altLang="zh-CN" sz="2400" dirty="0">
                <a:latin typeface="微软雅黑" panose="020B0503020204020204" pitchFamily="34" charset="-122"/>
                <a:ea typeface="微软雅黑" panose="020B0503020204020204" pitchFamily="34" charset="-122"/>
              </a:rPr>
              <a:t>theorem </a:t>
            </a:r>
            <a:r>
              <a:rPr lang="zh-CN" altLang="en-US" sz="2400" dirty="0" smtClean="0">
                <a:latin typeface="微软雅黑" panose="020B0503020204020204" pitchFamily="34" charset="-122"/>
                <a:ea typeface="微软雅黑" panose="020B0503020204020204" pitchFamily="34" charset="-122"/>
              </a:rPr>
              <a:t>贝叶斯公式</a:t>
            </a:r>
            <a:endParaRPr lang="zh-CN" altLang="en-US" sz="2400" dirty="0" smtClean="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6221502" y="1565291"/>
            <a:ext cx="5796648" cy="1001795"/>
          </a:xfrm>
          <a:prstGeom prst="rect">
            <a:avLst/>
          </a:prstGeom>
        </p:spPr>
      </p:pic>
      <p:sp>
        <p:nvSpPr>
          <p:cNvPr id="13" name="Rectangle 14"/>
          <p:cNvSpPr>
            <a:spLocks noChangeArrowheads="1"/>
          </p:cNvSpPr>
          <p:nvPr/>
        </p:nvSpPr>
        <p:spPr bwMode="auto">
          <a:xfrm>
            <a:off x="939800" y="4325914"/>
            <a:ext cx="880804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None/>
            </a:pPr>
            <a:r>
              <a:rPr lang="en-US" altLang="zh-CN" sz="2400" dirty="0">
                <a:solidFill>
                  <a:srgbClr val="262626"/>
                </a:solidFill>
                <a:latin typeface="微软雅黑" panose="020B0503020204020204" pitchFamily="34" charset="-122"/>
                <a:ea typeface="微软雅黑" panose="020B0503020204020204" pitchFamily="34" charset="-122"/>
              </a:rPr>
              <a:t>Bayesian </a:t>
            </a:r>
            <a:r>
              <a:rPr lang="en-US" altLang="zh-CN" sz="2400" dirty="0" smtClean="0">
                <a:solidFill>
                  <a:srgbClr val="262626"/>
                </a:solidFill>
                <a:latin typeface="微软雅黑" panose="020B0503020204020204" pitchFamily="34" charset="-122"/>
                <a:ea typeface="微软雅黑" panose="020B0503020204020204" pitchFamily="34" charset="-122"/>
              </a:rPr>
              <a:t>Classifier</a:t>
            </a:r>
            <a:endParaRPr lang="en-US" altLang="zh-CN" sz="2400" dirty="0" smtClean="0">
              <a:solidFill>
                <a:srgbClr val="262626"/>
              </a:solidFill>
              <a:latin typeface="微软雅黑" panose="020B0503020204020204" pitchFamily="34" charset="-122"/>
              <a:ea typeface="微软雅黑" panose="020B0503020204020204" pitchFamily="34" charset="-122"/>
            </a:endParaRPr>
          </a:p>
          <a:p>
            <a:pPr>
              <a:lnSpc>
                <a:spcPct val="150000"/>
              </a:lnSpc>
              <a:spcBef>
                <a:spcPct val="0"/>
              </a:spcBef>
              <a:buNone/>
            </a:pPr>
            <a:r>
              <a:rPr lang="en-US" altLang="zh-CN" sz="2400" dirty="0">
                <a:solidFill>
                  <a:srgbClr val="262626"/>
                </a:solidFill>
                <a:latin typeface="微软雅黑" panose="020B0503020204020204" pitchFamily="34" charset="-122"/>
                <a:ea typeface="微软雅黑" panose="020B0503020204020204" pitchFamily="34" charset="-122"/>
              </a:rPr>
              <a:t>	probability of error  </a:t>
            </a:r>
            <a:r>
              <a:rPr lang="zh-CN" altLang="en-US" sz="2400" dirty="0" smtClean="0">
                <a:solidFill>
                  <a:srgbClr val="262626"/>
                </a:solidFill>
                <a:latin typeface="微软雅黑" panose="020B0503020204020204" pitchFamily="34" charset="-122"/>
                <a:ea typeface="微软雅黑" panose="020B0503020204020204" pitchFamily="34" charset="-122"/>
              </a:rPr>
              <a:t>错误率</a:t>
            </a:r>
            <a:endParaRPr lang="en-US" altLang="zh-CN" sz="2400" dirty="0" smtClean="0">
              <a:solidFill>
                <a:srgbClr val="262626"/>
              </a:solidFill>
              <a:latin typeface="微软雅黑" panose="020B0503020204020204" pitchFamily="34" charset="-122"/>
              <a:ea typeface="微软雅黑" panose="020B0503020204020204" pitchFamily="34" charset="-122"/>
            </a:endParaRPr>
          </a:p>
          <a:p>
            <a:pPr>
              <a:lnSpc>
                <a:spcPct val="150000"/>
              </a:lnSpc>
              <a:spcBef>
                <a:spcPct val="0"/>
              </a:spcBef>
              <a:buNone/>
            </a:pPr>
            <a:r>
              <a:rPr lang="en-US" altLang="zh-CN" sz="2400" dirty="0" smtClean="0">
                <a:latin typeface="微软雅黑" panose="020B0503020204020204" pitchFamily="34" charset="-122"/>
                <a:ea typeface="微软雅黑" panose="020B0503020204020204" pitchFamily="34" charset="-122"/>
              </a:rPr>
              <a:t>	Minimum </a:t>
            </a:r>
            <a:r>
              <a:rPr lang="en-US" altLang="zh-CN" sz="2400" dirty="0">
                <a:latin typeface="微软雅黑" panose="020B0503020204020204" pitchFamily="34" charset="-122"/>
                <a:ea typeface="微软雅黑" panose="020B0503020204020204" pitchFamily="34" charset="-122"/>
              </a:rPr>
              <a:t>error rate rules </a:t>
            </a:r>
            <a:r>
              <a:rPr lang="zh-CN" altLang="en-US" sz="2400" dirty="0">
                <a:latin typeface="微软雅黑" panose="020B0503020204020204" pitchFamily="34" charset="-122"/>
                <a:ea typeface="微软雅黑" panose="020B0503020204020204" pitchFamily="34" charset="-122"/>
              </a:rPr>
              <a:t>最小错误率</a:t>
            </a:r>
            <a:r>
              <a:rPr lang="zh-CN" altLang="en-US" sz="2400" dirty="0" smtClean="0">
                <a:latin typeface="微软雅黑" panose="020B0503020204020204" pitchFamily="34" charset="-122"/>
                <a:ea typeface="微软雅黑" panose="020B0503020204020204" pitchFamily="34" charset="-122"/>
              </a:rPr>
              <a:t>准则</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ransition spd="slow">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组合 3"/>
          <p:cNvGrpSpPr/>
          <p:nvPr/>
        </p:nvGrpSpPr>
        <p:grpSpPr bwMode="auto">
          <a:xfrm>
            <a:off x="508000" y="335836"/>
            <a:ext cx="11383963" cy="555685"/>
            <a:chOff x="508000" y="336550"/>
            <a:chExt cx="11383963" cy="554720"/>
          </a:xfrm>
        </p:grpSpPr>
        <p:sp>
          <p:nvSpPr>
            <p:cNvPr id="131076"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31077"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4983"/>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732" name="文本框 29"/>
            <p:cNvSpPr txBox="1">
              <a:spLocks noChangeArrowheads="1"/>
            </p:cNvSpPr>
            <p:nvPr/>
          </p:nvSpPr>
          <p:spPr bwMode="auto">
            <a:xfrm>
              <a:off x="1165225" y="368958"/>
              <a:ext cx="5194300" cy="5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defRPr/>
              </a:pPr>
              <a:r>
                <a:rPr lang="en-US" altLang="zh-CN" noProof="1" smtClean="0">
                  <a:solidFill>
                    <a:schemeClr val="tx1">
                      <a:lumMod val="85000"/>
                      <a:lumOff val="15000"/>
                    </a:schemeClr>
                  </a:solidFill>
                  <a:latin typeface="微软雅黑" panose="020B0503020204020204" pitchFamily="34" charset="-122"/>
                  <a:ea typeface="微软雅黑" panose="020B0503020204020204" pitchFamily="34" charset="-122"/>
                </a:rPr>
                <a:t>Summary and Practice</a:t>
              </a:r>
              <a:endParaRPr lang="en-US" altLang="zh-CN" noProof="1">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31075" name="Rectangle 14"/>
          <p:cNvSpPr>
            <a:spLocks noChangeArrowheads="1"/>
          </p:cNvSpPr>
          <p:nvPr/>
        </p:nvSpPr>
        <p:spPr bwMode="auto">
          <a:xfrm>
            <a:off x="1046163" y="891521"/>
            <a:ext cx="10656887"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eaLnBrk="1" hangingPunct="1">
              <a:lnSpc>
                <a:spcPct val="200000"/>
              </a:lnSpc>
              <a:spcBef>
                <a:spcPct val="2000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According to the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Iris Data</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,choosing date of two kind of category and:</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200000"/>
              </a:lnSpc>
              <a:spcBef>
                <a:spcPct val="2000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(1).Calculating the mean and variance of one kind of feature;</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200000"/>
              </a:lnSpc>
              <a:spcBef>
                <a:spcPct val="2000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(2).Utilizing above mean and variance to produce a new dataset;</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200000"/>
              </a:lnSpc>
              <a:spcBef>
                <a:spcPct val="2000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(3).Producing a model using above mean and variance and check the model with above new dataset;</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200000"/>
              </a:lnSpc>
              <a:spcBef>
                <a:spcPct val="2000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(4).Testing the model using the set choosing from Iris Data.</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200000"/>
              </a:lnSpc>
              <a:spcBef>
                <a:spcPct val="20000"/>
              </a:spcBef>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(5). Using two-dimensional data, repeat the above steps</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dirty="0">
                <a:solidFill>
                  <a:srgbClr val="00B0F0"/>
                </a:solidFill>
                <a:latin typeface="微软雅黑" panose="020B0503020204020204" pitchFamily="34" charset="-122"/>
                <a:ea typeface="微软雅黑" panose="020B0503020204020204" pitchFamily="34" charset="-122"/>
              </a:rPr>
              <a:t>Northwest University</a:t>
            </a:r>
            <a:endParaRPr lang="en-US" altLang="zh-CN" sz="1200" dirty="0">
              <a:solidFill>
                <a:srgbClr val="00B0F0"/>
              </a:solidFill>
              <a:latin typeface="微软雅黑" panose="020B0503020204020204" pitchFamily="34" charset="-122"/>
              <a:ea typeface="微软雅黑" panose="020B0503020204020204" pitchFamily="34" charset="-122"/>
            </a:endParaRPr>
          </a:p>
        </p:txBody>
      </p:sp>
      <p:pic>
        <p:nvPicPr>
          <p:cNvPr id="10" name="图片 17" descr="logo"/>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a:spLocks noChangeArrowheads="1"/>
          </p:cNvSpPr>
          <p:nvPr/>
        </p:nvSpPr>
        <p:spPr bwMode="auto">
          <a:xfrm>
            <a:off x="5416550" y="3840163"/>
            <a:ext cx="655976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auto">
              <a:defRPr/>
            </a:pPr>
            <a:r>
              <a:rPr lang="zh-CN" altLang="en-US" sz="5400" noProof="1" smtClean="0">
                <a:pattFill prst="ltUpDiag">
                  <a:fgClr>
                    <a:schemeClr val="tx1">
                      <a:lumMod val="85000"/>
                      <a:lumOff val="15000"/>
                    </a:schemeClr>
                  </a:fgClr>
                  <a:bgClr>
                    <a:schemeClr val="tx1">
                      <a:lumMod val="50000"/>
                      <a:lumOff val="50000"/>
                    </a:schemeClr>
                  </a:bgClr>
                </a:pattFill>
                <a:latin typeface="微软雅黑" panose="020B0503020204020204" pitchFamily="34" charset="-122"/>
              </a:rPr>
              <a:t>感谢大家的聆听</a:t>
            </a:r>
            <a:endParaRPr lang="zh-CN" altLang="en-US" sz="5400" noProof="1">
              <a:pattFill prst="ltUpDiag">
                <a:fgClr>
                  <a:schemeClr val="tx1">
                    <a:lumMod val="85000"/>
                    <a:lumOff val="15000"/>
                  </a:schemeClr>
                </a:fgClr>
                <a:bgClr>
                  <a:schemeClr val="tx1">
                    <a:lumMod val="50000"/>
                    <a:lumOff val="50000"/>
                  </a:schemeClr>
                </a:bgClr>
              </a:pattFill>
              <a:latin typeface="微软雅黑" panose="020B0503020204020204" pitchFamily="34" charset="-122"/>
            </a:endParaRPr>
          </a:p>
        </p:txBody>
      </p:sp>
      <p:sp>
        <p:nvSpPr>
          <p:cNvPr id="15" name="文本框 14"/>
          <p:cNvSpPr txBox="1">
            <a:spLocks noChangeArrowheads="1"/>
          </p:cNvSpPr>
          <p:nvPr/>
        </p:nvSpPr>
        <p:spPr bwMode="auto">
          <a:xfrm>
            <a:off x="5138637" y="2676057"/>
            <a:ext cx="635855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fontAlgn="auto">
              <a:defRPr/>
            </a:pPr>
            <a:r>
              <a:rPr lang="en-US" altLang="zh-CN" sz="8000" noProof="1" smtClean="0">
                <a:ln>
                  <a:solidFill>
                    <a:schemeClr val="accent1"/>
                  </a:solidFill>
                </a:ln>
                <a:pattFill prst="ltUpDiag">
                  <a:fgClr>
                    <a:schemeClr val="accent1"/>
                  </a:fgClr>
                  <a:bgClr>
                    <a:schemeClr val="accent1">
                      <a:lumMod val="60000"/>
                      <a:lumOff val="40000"/>
                    </a:schemeClr>
                  </a:bgClr>
                </a:pattFill>
                <a:latin typeface="微软雅黑" panose="020B0503020204020204" pitchFamily="34" charset="-122"/>
              </a:rPr>
              <a:t>Thank You!</a:t>
            </a:r>
            <a:endParaRPr lang="zh-CN" altLang="en-US" sz="8000" noProof="1">
              <a:ln>
                <a:solidFill>
                  <a:schemeClr val="accent1"/>
                </a:solidFill>
              </a:ln>
              <a:pattFill prst="ltUpDiag">
                <a:fgClr>
                  <a:schemeClr val="accent1"/>
                </a:fgClr>
                <a:bgClr>
                  <a:schemeClr val="accent1">
                    <a:lumMod val="60000"/>
                    <a:lumOff val="40000"/>
                  </a:schemeClr>
                </a:bgClr>
              </a:pattFill>
              <a:latin typeface="微软雅黑" panose="020B0503020204020204" pitchFamily="34" charset="-122"/>
            </a:endParaRPr>
          </a:p>
        </p:txBody>
      </p:sp>
      <p:grpSp>
        <p:nvGrpSpPr>
          <p:cNvPr id="143364" name="Group 4"/>
          <p:cNvGrpSpPr>
            <a:grpSpLocks noChangeAspect="1"/>
          </p:cNvGrpSpPr>
          <p:nvPr/>
        </p:nvGrpSpPr>
        <p:grpSpPr bwMode="auto">
          <a:xfrm>
            <a:off x="742950" y="1593850"/>
            <a:ext cx="3497263" cy="3324225"/>
            <a:chOff x="2885" y="1201"/>
            <a:chExt cx="2203" cy="2094"/>
          </a:xfrm>
        </p:grpSpPr>
        <p:sp>
          <p:nvSpPr>
            <p:cNvPr id="143365" name="AutoShape 3"/>
            <p:cNvSpPr>
              <a:spLocks noChangeAspect="1" noChangeArrowheads="1" noTextEdit="1"/>
            </p:cNvSpPr>
            <p:nvPr/>
          </p:nvSpPr>
          <p:spPr bwMode="auto">
            <a:xfrm>
              <a:off x="2885" y="1201"/>
              <a:ext cx="2203" cy="2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366" name="Freeform 5"/>
            <p:cNvSpPr>
              <a:spLocks noChangeArrowheads="1"/>
            </p:cNvSpPr>
            <p:nvPr/>
          </p:nvSpPr>
          <p:spPr bwMode="auto">
            <a:xfrm>
              <a:off x="3793" y="1692"/>
              <a:ext cx="798" cy="785"/>
            </a:xfrm>
            <a:custGeom>
              <a:avLst/>
              <a:gdLst>
                <a:gd name="T0" fmla="*/ 111092 w 413"/>
                <a:gd name="T1" fmla="*/ 422280 h 406"/>
                <a:gd name="T2" fmla="*/ 219483 w 413"/>
                <a:gd name="T3" fmla="*/ 320760 h 406"/>
                <a:gd name="T4" fmla="*/ 326169 w 413"/>
                <a:gd name="T5" fmla="*/ 213284 h 406"/>
                <a:gd name="T6" fmla="*/ 493251 w 413"/>
                <a:gd name="T7" fmla="*/ 54645 h 406"/>
                <a:gd name="T8" fmla="*/ 546870 w 413"/>
                <a:gd name="T9" fmla="*/ 4430 h 406"/>
                <a:gd name="T10" fmla="*/ 488737 w 413"/>
                <a:gd name="T11" fmla="*/ 49378 h 406"/>
                <a:gd name="T12" fmla="*/ 329290 w 413"/>
                <a:gd name="T13" fmla="*/ 203120 h 406"/>
                <a:gd name="T14" fmla="*/ 172768 w 413"/>
                <a:gd name="T15" fmla="*/ 352772 h 406"/>
                <a:gd name="T16" fmla="*/ 18091 w 413"/>
                <a:gd name="T17" fmla="*/ 509726 h 406"/>
                <a:gd name="T18" fmla="*/ 16505 w 413"/>
                <a:gd name="T19" fmla="*/ 541950 h 406"/>
                <a:gd name="T20" fmla="*/ 63129 w 413"/>
                <a:gd name="T21" fmla="*/ 502375 h 406"/>
                <a:gd name="T22" fmla="*/ 287141 w 413"/>
                <a:gd name="T23" fmla="*/ 299427 h 406"/>
                <a:gd name="T24" fmla="*/ 507053 w 413"/>
                <a:gd name="T25" fmla="*/ 92222 h 406"/>
                <a:gd name="T26" fmla="*/ 568713 w 413"/>
                <a:gd name="T27" fmla="*/ 35153 h 406"/>
                <a:gd name="T28" fmla="*/ 461416 w 413"/>
                <a:gd name="T29" fmla="*/ 134382 h 406"/>
                <a:gd name="T30" fmla="*/ 242134 w 413"/>
                <a:gd name="T31" fmla="*/ 340239 h 406"/>
                <a:gd name="T32" fmla="*/ 63129 w 413"/>
                <a:gd name="T33" fmla="*/ 512503 h 406"/>
                <a:gd name="T34" fmla="*/ 5634 w 413"/>
                <a:gd name="T35" fmla="*/ 538148 h 406"/>
                <a:gd name="T36" fmla="*/ 1509 w 413"/>
                <a:gd name="T37" fmla="*/ 535229 h 406"/>
                <a:gd name="T38" fmla="*/ 47963 w 413"/>
                <a:gd name="T39" fmla="*/ 520735 h 406"/>
                <a:gd name="T40" fmla="*/ 102154 w 413"/>
                <a:gd name="T41" fmla="*/ 474618 h 406"/>
                <a:gd name="T42" fmla="*/ 211737 w 413"/>
                <a:gd name="T43" fmla="*/ 371632 h 406"/>
                <a:gd name="T44" fmla="*/ 428733 w 413"/>
                <a:gd name="T45" fmla="*/ 165055 h 406"/>
                <a:gd name="T46" fmla="*/ 575849 w 413"/>
                <a:gd name="T47" fmla="*/ 28262 h 406"/>
                <a:gd name="T48" fmla="*/ 538339 w 413"/>
                <a:gd name="T49" fmla="*/ 12535 h 406"/>
                <a:gd name="T50" fmla="*/ 557727 w 413"/>
                <a:gd name="T51" fmla="*/ 25538 h 406"/>
                <a:gd name="T52" fmla="*/ 538339 w 413"/>
                <a:gd name="T53" fmla="*/ 12535 h 406"/>
                <a:gd name="T54" fmla="*/ 574340 w 413"/>
                <a:gd name="T55" fmla="*/ 28262 h 406"/>
                <a:gd name="T56" fmla="*/ 246559 w 413"/>
                <a:gd name="T57" fmla="*/ 333070 h 406"/>
                <a:gd name="T58" fmla="*/ 69165 w 413"/>
                <a:gd name="T59" fmla="*/ 499635 h 406"/>
                <a:gd name="T60" fmla="*/ 22535 w 413"/>
                <a:gd name="T61" fmla="*/ 532443 h 406"/>
                <a:gd name="T62" fmla="*/ 0 w 413"/>
                <a:gd name="T63" fmla="*/ 533611 h 406"/>
                <a:gd name="T64" fmla="*/ 216266 w 413"/>
                <a:gd name="T65" fmla="*/ 371632 h 406"/>
                <a:gd name="T66" fmla="*/ 434359 w 413"/>
                <a:gd name="T67" fmla="*/ 165055 h 406"/>
                <a:gd name="T68" fmla="*/ 568713 w 413"/>
                <a:gd name="T69" fmla="*/ 35153 h 406"/>
                <a:gd name="T70" fmla="*/ 542443 w 413"/>
                <a:gd name="T71" fmla="*/ 54645 h 406"/>
                <a:gd name="T72" fmla="*/ 461416 w 413"/>
                <a:gd name="T73" fmla="*/ 129890 h 406"/>
                <a:gd name="T74" fmla="*/ 126103 w 413"/>
                <a:gd name="T75" fmla="*/ 440250 h 406"/>
                <a:gd name="T76" fmla="*/ 45063 w 413"/>
                <a:gd name="T77" fmla="*/ 517048 h 406"/>
                <a:gd name="T78" fmla="*/ 22535 w 413"/>
                <a:gd name="T79" fmla="*/ 536739 h 406"/>
                <a:gd name="T80" fmla="*/ 10886 w 413"/>
                <a:gd name="T81" fmla="*/ 519954 h 406"/>
                <a:gd name="T82" fmla="*/ 90191 w 413"/>
                <a:gd name="T83" fmla="*/ 445866 h 406"/>
                <a:gd name="T84" fmla="*/ 295900 w 413"/>
                <a:gd name="T85" fmla="*/ 241625 h 406"/>
                <a:gd name="T86" fmla="*/ 452661 w 413"/>
                <a:gd name="T87" fmla="*/ 87659 h 406"/>
                <a:gd name="T88" fmla="*/ 547679 w 413"/>
                <a:gd name="T89" fmla="*/ 4430 h 406"/>
                <a:gd name="T90" fmla="*/ 521422 w 413"/>
                <a:gd name="T91" fmla="*/ 21108 h 406"/>
                <a:gd name="T92" fmla="*/ 444507 w 413"/>
                <a:gd name="T93" fmla="*/ 98601 h 406"/>
                <a:gd name="T94" fmla="*/ 228645 w 413"/>
                <a:gd name="T95" fmla="*/ 306699 h 406"/>
                <a:gd name="T96" fmla="*/ 5634 w 413"/>
                <a:gd name="T97" fmla="*/ 523475 h 4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13" h="406">
                  <a:moveTo>
                    <a:pt x="5" y="373"/>
                  </a:moveTo>
                  <a:cubicBezTo>
                    <a:pt x="30" y="349"/>
                    <a:pt x="54" y="323"/>
                    <a:pt x="79" y="299"/>
                  </a:cubicBezTo>
                  <a:cubicBezTo>
                    <a:pt x="92" y="287"/>
                    <a:pt x="105" y="275"/>
                    <a:pt x="118" y="263"/>
                  </a:cubicBezTo>
                  <a:cubicBezTo>
                    <a:pt x="131" y="251"/>
                    <a:pt x="144" y="239"/>
                    <a:pt x="157" y="227"/>
                  </a:cubicBezTo>
                  <a:cubicBezTo>
                    <a:pt x="170" y="214"/>
                    <a:pt x="183" y="202"/>
                    <a:pt x="196" y="189"/>
                  </a:cubicBezTo>
                  <a:cubicBezTo>
                    <a:pt x="208" y="177"/>
                    <a:pt x="221" y="164"/>
                    <a:pt x="233" y="151"/>
                  </a:cubicBezTo>
                  <a:cubicBezTo>
                    <a:pt x="258" y="127"/>
                    <a:pt x="285" y="104"/>
                    <a:pt x="310" y="80"/>
                  </a:cubicBezTo>
                  <a:cubicBezTo>
                    <a:pt x="325" y="66"/>
                    <a:pt x="338" y="53"/>
                    <a:pt x="352" y="39"/>
                  </a:cubicBezTo>
                  <a:cubicBezTo>
                    <a:pt x="358" y="33"/>
                    <a:pt x="364" y="27"/>
                    <a:pt x="371" y="20"/>
                  </a:cubicBezTo>
                  <a:cubicBezTo>
                    <a:pt x="377" y="14"/>
                    <a:pt x="383" y="7"/>
                    <a:pt x="390" y="3"/>
                  </a:cubicBezTo>
                  <a:cubicBezTo>
                    <a:pt x="390" y="2"/>
                    <a:pt x="389" y="2"/>
                    <a:pt x="389" y="1"/>
                  </a:cubicBezTo>
                  <a:cubicBezTo>
                    <a:pt x="376" y="13"/>
                    <a:pt x="363" y="24"/>
                    <a:pt x="349" y="35"/>
                  </a:cubicBezTo>
                  <a:cubicBezTo>
                    <a:pt x="336" y="47"/>
                    <a:pt x="323" y="58"/>
                    <a:pt x="310" y="71"/>
                  </a:cubicBezTo>
                  <a:cubicBezTo>
                    <a:pt x="285" y="95"/>
                    <a:pt x="261" y="120"/>
                    <a:pt x="235" y="144"/>
                  </a:cubicBezTo>
                  <a:cubicBezTo>
                    <a:pt x="210" y="167"/>
                    <a:pt x="185" y="190"/>
                    <a:pt x="160" y="214"/>
                  </a:cubicBezTo>
                  <a:cubicBezTo>
                    <a:pt x="147" y="226"/>
                    <a:pt x="135" y="238"/>
                    <a:pt x="123" y="250"/>
                  </a:cubicBezTo>
                  <a:cubicBezTo>
                    <a:pt x="111" y="262"/>
                    <a:pt x="100" y="275"/>
                    <a:pt x="88" y="287"/>
                  </a:cubicBezTo>
                  <a:cubicBezTo>
                    <a:pt x="64" y="313"/>
                    <a:pt x="38" y="336"/>
                    <a:pt x="13" y="361"/>
                  </a:cubicBezTo>
                  <a:cubicBezTo>
                    <a:pt x="9" y="364"/>
                    <a:pt x="3" y="368"/>
                    <a:pt x="2" y="373"/>
                  </a:cubicBezTo>
                  <a:cubicBezTo>
                    <a:pt x="0" y="379"/>
                    <a:pt x="8" y="383"/>
                    <a:pt x="12" y="384"/>
                  </a:cubicBezTo>
                  <a:cubicBezTo>
                    <a:pt x="18" y="384"/>
                    <a:pt x="23" y="379"/>
                    <a:pt x="27" y="375"/>
                  </a:cubicBezTo>
                  <a:cubicBezTo>
                    <a:pt x="33" y="368"/>
                    <a:pt x="39" y="362"/>
                    <a:pt x="45" y="356"/>
                  </a:cubicBezTo>
                  <a:cubicBezTo>
                    <a:pt x="70" y="331"/>
                    <a:pt x="98" y="308"/>
                    <a:pt x="125" y="285"/>
                  </a:cubicBezTo>
                  <a:cubicBezTo>
                    <a:pt x="152" y="261"/>
                    <a:pt x="179" y="236"/>
                    <a:pt x="205" y="212"/>
                  </a:cubicBezTo>
                  <a:cubicBezTo>
                    <a:pt x="232" y="187"/>
                    <a:pt x="258" y="162"/>
                    <a:pt x="284" y="138"/>
                  </a:cubicBezTo>
                  <a:cubicBezTo>
                    <a:pt x="310" y="113"/>
                    <a:pt x="336" y="89"/>
                    <a:pt x="362" y="65"/>
                  </a:cubicBezTo>
                  <a:cubicBezTo>
                    <a:pt x="370" y="58"/>
                    <a:pt x="377" y="52"/>
                    <a:pt x="384" y="45"/>
                  </a:cubicBezTo>
                  <a:cubicBezTo>
                    <a:pt x="391" y="38"/>
                    <a:pt x="398" y="31"/>
                    <a:pt x="406" y="25"/>
                  </a:cubicBezTo>
                  <a:cubicBezTo>
                    <a:pt x="405" y="24"/>
                    <a:pt x="405" y="23"/>
                    <a:pt x="404" y="23"/>
                  </a:cubicBezTo>
                  <a:cubicBezTo>
                    <a:pt x="378" y="46"/>
                    <a:pt x="353" y="70"/>
                    <a:pt x="329" y="95"/>
                  </a:cubicBezTo>
                  <a:cubicBezTo>
                    <a:pt x="303" y="120"/>
                    <a:pt x="277" y="144"/>
                    <a:pt x="251" y="168"/>
                  </a:cubicBezTo>
                  <a:cubicBezTo>
                    <a:pt x="225" y="192"/>
                    <a:pt x="199" y="216"/>
                    <a:pt x="173" y="241"/>
                  </a:cubicBezTo>
                  <a:cubicBezTo>
                    <a:pt x="148" y="265"/>
                    <a:pt x="123" y="291"/>
                    <a:pt x="98" y="315"/>
                  </a:cubicBezTo>
                  <a:cubicBezTo>
                    <a:pt x="80" y="332"/>
                    <a:pt x="63" y="348"/>
                    <a:pt x="45" y="363"/>
                  </a:cubicBezTo>
                  <a:cubicBezTo>
                    <a:pt x="37" y="369"/>
                    <a:pt x="30" y="374"/>
                    <a:pt x="22" y="378"/>
                  </a:cubicBezTo>
                  <a:cubicBezTo>
                    <a:pt x="17" y="381"/>
                    <a:pt x="8" y="385"/>
                    <a:pt x="4" y="381"/>
                  </a:cubicBezTo>
                  <a:cubicBezTo>
                    <a:pt x="3" y="380"/>
                    <a:pt x="3" y="378"/>
                    <a:pt x="3" y="377"/>
                  </a:cubicBezTo>
                  <a:cubicBezTo>
                    <a:pt x="2" y="378"/>
                    <a:pt x="1" y="378"/>
                    <a:pt x="1" y="379"/>
                  </a:cubicBezTo>
                  <a:cubicBezTo>
                    <a:pt x="7" y="380"/>
                    <a:pt x="13" y="381"/>
                    <a:pt x="19" y="379"/>
                  </a:cubicBezTo>
                  <a:cubicBezTo>
                    <a:pt x="25" y="377"/>
                    <a:pt x="30" y="373"/>
                    <a:pt x="34" y="369"/>
                  </a:cubicBezTo>
                  <a:cubicBezTo>
                    <a:pt x="41" y="364"/>
                    <a:pt x="47" y="358"/>
                    <a:pt x="54" y="353"/>
                  </a:cubicBezTo>
                  <a:cubicBezTo>
                    <a:pt x="60" y="347"/>
                    <a:pt x="67" y="342"/>
                    <a:pt x="73" y="336"/>
                  </a:cubicBezTo>
                  <a:cubicBezTo>
                    <a:pt x="86" y="324"/>
                    <a:pt x="99" y="311"/>
                    <a:pt x="112" y="299"/>
                  </a:cubicBezTo>
                  <a:cubicBezTo>
                    <a:pt x="125" y="287"/>
                    <a:pt x="138" y="275"/>
                    <a:pt x="151" y="263"/>
                  </a:cubicBezTo>
                  <a:cubicBezTo>
                    <a:pt x="177" y="239"/>
                    <a:pt x="203" y="214"/>
                    <a:pt x="228" y="190"/>
                  </a:cubicBezTo>
                  <a:cubicBezTo>
                    <a:pt x="254" y="165"/>
                    <a:pt x="280" y="141"/>
                    <a:pt x="306" y="117"/>
                  </a:cubicBezTo>
                  <a:cubicBezTo>
                    <a:pt x="341" y="85"/>
                    <a:pt x="376" y="54"/>
                    <a:pt x="412" y="23"/>
                  </a:cubicBezTo>
                  <a:cubicBezTo>
                    <a:pt x="413" y="22"/>
                    <a:pt x="412" y="20"/>
                    <a:pt x="411" y="20"/>
                  </a:cubicBezTo>
                  <a:cubicBezTo>
                    <a:pt x="401" y="18"/>
                    <a:pt x="392" y="16"/>
                    <a:pt x="386" y="7"/>
                  </a:cubicBezTo>
                  <a:cubicBezTo>
                    <a:pt x="385" y="6"/>
                    <a:pt x="383" y="8"/>
                    <a:pt x="384" y="9"/>
                  </a:cubicBezTo>
                  <a:cubicBezTo>
                    <a:pt x="387" y="14"/>
                    <a:pt x="392" y="18"/>
                    <a:pt x="397" y="20"/>
                  </a:cubicBezTo>
                  <a:cubicBezTo>
                    <a:pt x="399" y="21"/>
                    <a:pt x="400" y="19"/>
                    <a:pt x="398" y="18"/>
                  </a:cubicBezTo>
                  <a:cubicBezTo>
                    <a:pt x="393" y="16"/>
                    <a:pt x="389" y="12"/>
                    <a:pt x="386" y="7"/>
                  </a:cubicBezTo>
                  <a:cubicBezTo>
                    <a:pt x="385" y="8"/>
                    <a:pt x="385" y="9"/>
                    <a:pt x="384" y="9"/>
                  </a:cubicBezTo>
                  <a:cubicBezTo>
                    <a:pt x="390" y="18"/>
                    <a:pt x="400" y="21"/>
                    <a:pt x="411" y="23"/>
                  </a:cubicBezTo>
                  <a:cubicBezTo>
                    <a:pt x="410" y="22"/>
                    <a:pt x="410" y="21"/>
                    <a:pt x="410" y="20"/>
                  </a:cubicBezTo>
                  <a:cubicBezTo>
                    <a:pt x="357" y="67"/>
                    <a:pt x="304" y="114"/>
                    <a:pt x="253" y="163"/>
                  </a:cubicBezTo>
                  <a:cubicBezTo>
                    <a:pt x="227" y="187"/>
                    <a:pt x="202" y="212"/>
                    <a:pt x="176" y="236"/>
                  </a:cubicBezTo>
                  <a:cubicBezTo>
                    <a:pt x="150" y="261"/>
                    <a:pt x="124" y="284"/>
                    <a:pt x="98" y="309"/>
                  </a:cubicBezTo>
                  <a:cubicBezTo>
                    <a:pt x="82" y="324"/>
                    <a:pt x="66" y="339"/>
                    <a:pt x="49" y="354"/>
                  </a:cubicBezTo>
                  <a:cubicBezTo>
                    <a:pt x="41" y="360"/>
                    <a:pt x="34" y="366"/>
                    <a:pt x="26" y="372"/>
                  </a:cubicBezTo>
                  <a:cubicBezTo>
                    <a:pt x="23" y="374"/>
                    <a:pt x="20" y="376"/>
                    <a:pt x="16" y="377"/>
                  </a:cubicBezTo>
                  <a:cubicBezTo>
                    <a:pt x="11" y="378"/>
                    <a:pt x="6" y="377"/>
                    <a:pt x="2" y="376"/>
                  </a:cubicBezTo>
                  <a:cubicBezTo>
                    <a:pt x="1" y="376"/>
                    <a:pt x="0" y="377"/>
                    <a:pt x="0" y="378"/>
                  </a:cubicBezTo>
                  <a:cubicBezTo>
                    <a:pt x="7" y="406"/>
                    <a:pt x="70" y="345"/>
                    <a:pt x="78" y="337"/>
                  </a:cubicBezTo>
                  <a:cubicBezTo>
                    <a:pt x="104" y="313"/>
                    <a:pt x="129" y="288"/>
                    <a:pt x="154" y="263"/>
                  </a:cubicBezTo>
                  <a:cubicBezTo>
                    <a:pt x="180" y="238"/>
                    <a:pt x="206" y="213"/>
                    <a:pt x="232" y="189"/>
                  </a:cubicBezTo>
                  <a:cubicBezTo>
                    <a:pt x="258" y="165"/>
                    <a:pt x="284" y="142"/>
                    <a:pt x="310" y="117"/>
                  </a:cubicBezTo>
                  <a:cubicBezTo>
                    <a:pt x="335" y="93"/>
                    <a:pt x="359" y="67"/>
                    <a:pt x="385" y="44"/>
                  </a:cubicBezTo>
                  <a:cubicBezTo>
                    <a:pt x="392" y="37"/>
                    <a:pt x="399" y="31"/>
                    <a:pt x="406" y="25"/>
                  </a:cubicBezTo>
                  <a:cubicBezTo>
                    <a:pt x="407" y="24"/>
                    <a:pt x="405" y="22"/>
                    <a:pt x="404" y="23"/>
                  </a:cubicBezTo>
                  <a:cubicBezTo>
                    <a:pt x="398" y="27"/>
                    <a:pt x="392" y="33"/>
                    <a:pt x="387" y="39"/>
                  </a:cubicBezTo>
                  <a:cubicBezTo>
                    <a:pt x="381" y="45"/>
                    <a:pt x="374" y="51"/>
                    <a:pt x="368" y="56"/>
                  </a:cubicBezTo>
                  <a:cubicBezTo>
                    <a:pt x="355" y="68"/>
                    <a:pt x="342" y="80"/>
                    <a:pt x="329" y="92"/>
                  </a:cubicBezTo>
                  <a:cubicBezTo>
                    <a:pt x="302" y="116"/>
                    <a:pt x="276" y="141"/>
                    <a:pt x="250" y="166"/>
                  </a:cubicBezTo>
                  <a:cubicBezTo>
                    <a:pt x="198" y="216"/>
                    <a:pt x="144" y="264"/>
                    <a:pt x="90" y="312"/>
                  </a:cubicBezTo>
                  <a:cubicBezTo>
                    <a:pt x="76" y="323"/>
                    <a:pt x="63" y="335"/>
                    <a:pt x="50" y="348"/>
                  </a:cubicBezTo>
                  <a:cubicBezTo>
                    <a:pt x="44" y="354"/>
                    <a:pt x="38" y="360"/>
                    <a:pt x="32" y="366"/>
                  </a:cubicBezTo>
                  <a:cubicBezTo>
                    <a:pt x="29" y="369"/>
                    <a:pt x="27" y="371"/>
                    <a:pt x="24" y="374"/>
                  </a:cubicBezTo>
                  <a:cubicBezTo>
                    <a:pt x="22" y="376"/>
                    <a:pt x="19" y="379"/>
                    <a:pt x="16" y="380"/>
                  </a:cubicBezTo>
                  <a:cubicBezTo>
                    <a:pt x="12" y="382"/>
                    <a:pt x="7" y="380"/>
                    <a:pt x="5" y="377"/>
                  </a:cubicBezTo>
                  <a:cubicBezTo>
                    <a:pt x="3" y="374"/>
                    <a:pt x="7" y="370"/>
                    <a:pt x="8" y="368"/>
                  </a:cubicBezTo>
                  <a:cubicBezTo>
                    <a:pt x="14" y="363"/>
                    <a:pt x="20" y="358"/>
                    <a:pt x="26" y="352"/>
                  </a:cubicBezTo>
                  <a:cubicBezTo>
                    <a:pt x="38" y="340"/>
                    <a:pt x="51" y="328"/>
                    <a:pt x="64" y="316"/>
                  </a:cubicBezTo>
                  <a:cubicBezTo>
                    <a:pt x="88" y="292"/>
                    <a:pt x="111" y="266"/>
                    <a:pt x="136" y="241"/>
                  </a:cubicBezTo>
                  <a:cubicBezTo>
                    <a:pt x="160" y="217"/>
                    <a:pt x="185" y="194"/>
                    <a:pt x="211" y="171"/>
                  </a:cubicBezTo>
                  <a:cubicBezTo>
                    <a:pt x="236" y="147"/>
                    <a:pt x="261" y="123"/>
                    <a:pt x="285" y="99"/>
                  </a:cubicBezTo>
                  <a:cubicBezTo>
                    <a:pt x="298" y="86"/>
                    <a:pt x="310" y="74"/>
                    <a:pt x="323" y="62"/>
                  </a:cubicBezTo>
                  <a:cubicBezTo>
                    <a:pt x="336" y="50"/>
                    <a:pt x="350" y="38"/>
                    <a:pt x="363" y="27"/>
                  </a:cubicBezTo>
                  <a:cubicBezTo>
                    <a:pt x="372" y="19"/>
                    <a:pt x="382" y="11"/>
                    <a:pt x="391" y="3"/>
                  </a:cubicBezTo>
                  <a:cubicBezTo>
                    <a:pt x="392" y="2"/>
                    <a:pt x="391" y="0"/>
                    <a:pt x="389" y="1"/>
                  </a:cubicBezTo>
                  <a:cubicBezTo>
                    <a:pt x="383" y="4"/>
                    <a:pt x="377" y="9"/>
                    <a:pt x="372" y="15"/>
                  </a:cubicBezTo>
                  <a:cubicBezTo>
                    <a:pt x="366" y="21"/>
                    <a:pt x="361" y="27"/>
                    <a:pt x="355" y="33"/>
                  </a:cubicBezTo>
                  <a:cubicBezTo>
                    <a:pt x="342" y="45"/>
                    <a:pt x="330" y="58"/>
                    <a:pt x="317" y="70"/>
                  </a:cubicBezTo>
                  <a:cubicBezTo>
                    <a:pt x="291" y="94"/>
                    <a:pt x="265" y="118"/>
                    <a:pt x="239" y="142"/>
                  </a:cubicBezTo>
                  <a:cubicBezTo>
                    <a:pt x="213" y="166"/>
                    <a:pt x="189" y="192"/>
                    <a:pt x="163" y="217"/>
                  </a:cubicBezTo>
                  <a:cubicBezTo>
                    <a:pt x="138" y="242"/>
                    <a:pt x="111" y="265"/>
                    <a:pt x="85" y="290"/>
                  </a:cubicBezTo>
                  <a:cubicBezTo>
                    <a:pt x="57" y="316"/>
                    <a:pt x="31" y="344"/>
                    <a:pt x="4" y="371"/>
                  </a:cubicBezTo>
                  <a:cubicBezTo>
                    <a:pt x="2" y="372"/>
                    <a:pt x="4" y="374"/>
                    <a:pt x="5" y="373"/>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67" name="Freeform 6"/>
            <p:cNvSpPr>
              <a:spLocks noChangeArrowheads="1"/>
            </p:cNvSpPr>
            <p:nvPr/>
          </p:nvSpPr>
          <p:spPr bwMode="auto">
            <a:xfrm>
              <a:off x="4479" y="1209"/>
              <a:ext cx="393" cy="491"/>
            </a:xfrm>
            <a:custGeom>
              <a:avLst/>
              <a:gdLst>
                <a:gd name="T0" fmla="*/ 27434 w 203"/>
                <a:gd name="T1" fmla="*/ 343748 h 254"/>
                <a:gd name="T2" fmla="*/ 24467 w 203"/>
                <a:gd name="T3" fmla="*/ 292810 h 254"/>
                <a:gd name="T4" fmla="*/ 48926 w 203"/>
                <a:gd name="T5" fmla="*/ 247628 h 254"/>
                <a:gd name="T6" fmla="*/ 82863 w 203"/>
                <a:gd name="T7" fmla="*/ 208402 h 254"/>
                <a:gd name="T8" fmla="*/ 122517 w 203"/>
                <a:gd name="T9" fmla="*/ 164738 h 254"/>
                <a:gd name="T10" fmla="*/ 161953 w 203"/>
                <a:gd name="T11" fmla="*/ 122458 h 254"/>
                <a:gd name="T12" fmla="*/ 181963 w 203"/>
                <a:gd name="T13" fmla="*/ 101390 h 254"/>
                <a:gd name="T14" fmla="*/ 201996 w 203"/>
                <a:gd name="T15" fmla="*/ 80304 h 254"/>
                <a:gd name="T16" fmla="*/ 270913 w 203"/>
                <a:gd name="T17" fmla="*/ 2919 h 254"/>
                <a:gd name="T18" fmla="*/ 267749 w 203"/>
                <a:gd name="T19" fmla="*/ 2919 h 254"/>
                <a:gd name="T20" fmla="*/ 275069 w 203"/>
                <a:gd name="T21" fmla="*/ 29852 h 254"/>
                <a:gd name="T22" fmla="*/ 280410 w 203"/>
                <a:gd name="T23" fmla="*/ 61847 h 254"/>
                <a:gd name="T24" fmla="*/ 286085 w 203"/>
                <a:gd name="T25" fmla="*/ 95343 h 254"/>
                <a:gd name="T26" fmla="*/ 279562 w 203"/>
                <a:gd name="T27" fmla="*/ 118029 h 254"/>
                <a:gd name="T28" fmla="*/ 260137 w 203"/>
                <a:gd name="T29" fmla="*/ 136856 h 254"/>
                <a:gd name="T30" fmla="*/ 237188 w 203"/>
                <a:gd name="T31" fmla="*/ 157926 h 254"/>
                <a:gd name="T32" fmla="*/ 181963 w 203"/>
                <a:gd name="T33" fmla="*/ 210020 h 254"/>
                <a:gd name="T34" fmla="*/ 104339 w 203"/>
                <a:gd name="T35" fmla="*/ 283527 h 254"/>
                <a:gd name="T36" fmla="*/ 33124 w 203"/>
                <a:gd name="T37" fmla="*/ 353512 h 254"/>
                <a:gd name="T38" fmla="*/ 37128 w 203"/>
                <a:gd name="T39" fmla="*/ 356275 h 254"/>
                <a:gd name="T40" fmla="*/ 86011 w 203"/>
                <a:gd name="T41" fmla="*/ 305282 h 254"/>
                <a:gd name="T42" fmla="*/ 137519 w 203"/>
                <a:gd name="T43" fmla="*/ 257802 h 254"/>
                <a:gd name="T44" fmla="*/ 249028 w 203"/>
                <a:gd name="T45" fmla="*/ 152314 h 254"/>
                <a:gd name="T46" fmla="*/ 290665 w 203"/>
                <a:gd name="T47" fmla="*/ 94604 h 254"/>
                <a:gd name="T48" fmla="*/ 286085 w 203"/>
                <a:gd name="T49" fmla="*/ 69395 h 254"/>
                <a:gd name="T50" fmla="*/ 280410 w 203"/>
                <a:gd name="T51" fmla="*/ 39251 h 254"/>
                <a:gd name="T52" fmla="*/ 270913 w 203"/>
                <a:gd name="T53" fmla="*/ 0 h 254"/>
                <a:gd name="T54" fmla="*/ 267749 w 203"/>
                <a:gd name="T55" fmla="*/ 0 h 254"/>
                <a:gd name="T56" fmla="*/ 226172 w 203"/>
                <a:gd name="T57" fmla="*/ 46807 h 254"/>
                <a:gd name="T58" fmla="*/ 206166 w 203"/>
                <a:gd name="T59" fmla="*/ 70797 h 254"/>
                <a:gd name="T60" fmla="*/ 183372 w 203"/>
                <a:gd name="T61" fmla="*/ 94604 h 254"/>
                <a:gd name="T62" fmla="*/ 90183 w 203"/>
                <a:gd name="T63" fmla="*/ 195994 h 254"/>
                <a:gd name="T64" fmla="*/ 24467 w 203"/>
                <a:gd name="T65" fmla="*/ 345258 h 254"/>
                <a:gd name="T66" fmla="*/ 27434 w 203"/>
                <a:gd name="T67" fmla="*/ 343748 h 2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3" h="254">
                  <a:moveTo>
                    <a:pt x="19" y="244"/>
                  </a:moveTo>
                  <a:cubicBezTo>
                    <a:pt x="15" y="232"/>
                    <a:pt x="14" y="220"/>
                    <a:pt x="17" y="208"/>
                  </a:cubicBezTo>
                  <a:cubicBezTo>
                    <a:pt x="20" y="196"/>
                    <a:pt x="27" y="186"/>
                    <a:pt x="34" y="176"/>
                  </a:cubicBezTo>
                  <a:cubicBezTo>
                    <a:pt x="41" y="166"/>
                    <a:pt x="50" y="157"/>
                    <a:pt x="58" y="148"/>
                  </a:cubicBezTo>
                  <a:cubicBezTo>
                    <a:pt x="68" y="138"/>
                    <a:pt x="77" y="128"/>
                    <a:pt x="86" y="117"/>
                  </a:cubicBezTo>
                  <a:cubicBezTo>
                    <a:pt x="95" y="107"/>
                    <a:pt x="104" y="97"/>
                    <a:pt x="113" y="87"/>
                  </a:cubicBezTo>
                  <a:cubicBezTo>
                    <a:pt x="118" y="82"/>
                    <a:pt x="122" y="77"/>
                    <a:pt x="127" y="72"/>
                  </a:cubicBezTo>
                  <a:cubicBezTo>
                    <a:pt x="132" y="67"/>
                    <a:pt x="137" y="62"/>
                    <a:pt x="141" y="57"/>
                  </a:cubicBezTo>
                  <a:cubicBezTo>
                    <a:pt x="158" y="40"/>
                    <a:pt x="169" y="17"/>
                    <a:pt x="189" y="2"/>
                  </a:cubicBezTo>
                  <a:cubicBezTo>
                    <a:pt x="188" y="2"/>
                    <a:pt x="187" y="2"/>
                    <a:pt x="187" y="2"/>
                  </a:cubicBezTo>
                  <a:cubicBezTo>
                    <a:pt x="191" y="7"/>
                    <a:pt x="191" y="15"/>
                    <a:pt x="192" y="21"/>
                  </a:cubicBezTo>
                  <a:cubicBezTo>
                    <a:pt x="193" y="29"/>
                    <a:pt x="195" y="36"/>
                    <a:pt x="196" y="44"/>
                  </a:cubicBezTo>
                  <a:cubicBezTo>
                    <a:pt x="198" y="52"/>
                    <a:pt x="201" y="60"/>
                    <a:pt x="200" y="68"/>
                  </a:cubicBezTo>
                  <a:cubicBezTo>
                    <a:pt x="200" y="74"/>
                    <a:pt x="198" y="80"/>
                    <a:pt x="195" y="84"/>
                  </a:cubicBezTo>
                  <a:cubicBezTo>
                    <a:pt x="191" y="89"/>
                    <a:pt x="187" y="93"/>
                    <a:pt x="182" y="97"/>
                  </a:cubicBezTo>
                  <a:cubicBezTo>
                    <a:pt x="177" y="102"/>
                    <a:pt x="172" y="107"/>
                    <a:pt x="166" y="112"/>
                  </a:cubicBezTo>
                  <a:cubicBezTo>
                    <a:pt x="153" y="124"/>
                    <a:pt x="140" y="136"/>
                    <a:pt x="127" y="149"/>
                  </a:cubicBezTo>
                  <a:cubicBezTo>
                    <a:pt x="109" y="166"/>
                    <a:pt x="92" y="184"/>
                    <a:pt x="73" y="201"/>
                  </a:cubicBezTo>
                  <a:cubicBezTo>
                    <a:pt x="56" y="217"/>
                    <a:pt x="38" y="233"/>
                    <a:pt x="23" y="251"/>
                  </a:cubicBezTo>
                  <a:cubicBezTo>
                    <a:pt x="22" y="253"/>
                    <a:pt x="24" y="254"/>
                    <a:pt x="26" y="253"/>
                  </a:cubicBezTo>
                  <a:cubicBezTo>
                    <a:pt x="36" y="240"/>
                    <a:pt x="48" y="229"/>
                    <a:pt x="60" y="217"/>
                  </a:cubicBezTo>
                  <a:cubicBezTo>
                    <a:pt x="72" y="206"/>
                    <a:pt x="84" y="195"/>
                    <a:pt x="96" y="183"/>
                  </a:cubicBezTo>
                  <a:cubicBezTo>
                    <a:pt x="121" y="158"/>
                    <a:pt x="148" y="133"/>
                    <a:pt x="174" y="108"/>
                  </a:cubicBezTo>
                  <a:cubicBezTo>
                    <a:pt x="186" y="97"/>
                    <a:pt x="203" y="86"/>
                    <a:pt x="203" y="67"/>
                  </a:cubicBezTo>
                  <a:cubicBezTo>
                    <a:pt x="203" y="60"/>
                    <a:pt x="202" y="54"/>
                    <a:pt x="200" y="49"/>
                  </a:cubicBezTo>
                  <a:cubicBezTo>
                    <a:pt x="199" y="42"/>
                    <a:pt x="197" y="35"/>
                    <a:pt x="196" y="28"/>
                  </a:cubicBezTo>
                  <a:cubicBezTo>
                    <a:pt x="194" y="19"/>
                    <a:pt x="195" y="8"/>
                    <a:pt x="189" y="0"/>
                  </a:cubicBezTo>
                  <a:cubicBezTo>
                    <a:pt x="188" y="0"/>
                    <a:pt x="188" y="0"/>
                    <a:pt x="187" y="0"/>
                  </a:cubicBezTo>
                  <a:cubicBezTo>
                    <a:pt x="175" y="9"/>
                    <a:pt x="167" y="21"/>
                    <a:pt x="158" y="33"/>
                  </a:cubicBezTo>
                  <a:cubicBezTo>
                    <a:pt x="153" y="39"/>
                    <a:pt x="149" y="45"/>
                    <a:pt x="144" y="50"/>
                  </a:cubicBezTo>
                  <a:cubicBezTo>
                    <a:pt x="139" y="56"/>
                    <a:pt x="133" y="61"/>
                    <a:pt x="128" y="67"/>
                  </a:cubicBezTo>
                  <a:cubicBezTo>
                    <a:pt x="105" y="90"/>
                    <a:pt x="85" y="116"/>
                    <a:pt x="63" y="139"/>
                  </a:cubicBezTo>
                  <a:cubicBezTo>
                    <a:pt x="36" y="167"/>
                    <a:pt x="0" y="203"/>
                    <a:pt x="17" y="245"/>
                  </a:cubicBezTo>
                  <a:cubicBezTo>
                    <a:pt x="17" y="247"/>
                    <a:pt x="20" y="245"/>
                    <a:pt x="19" y="24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68" name="Freeform 7"/>
            <p:cNvSpPr>
              <a:spLocks noChangeArrowheads="1"/>
            </p:cNvSpPr>
            <p:nvPr/>
          </p:nvSpPr>
          <p:spPr bwMode="auto">
            <a:xfrm>
              <a:off x="4549" y="1684"/>
              <a:ext cx="8" cy="6"/>
            </a:xfrm>
            <a:custGeom>
              <a:avLst/>
              <a:gdLst>
                <a:gd name="T0" fmla="*/ 4096 w 4"/>
                <a:gd name="T1" fmla="*/ 4096 h 3"/>
                <a:gd name="T2" fmla="*/ 4096 w 4"/>
                <a:gd name="T3" fmla="*/ 0 h 3"/>
                <a:gd name="T4" fmla="*/ 4096 w 4"/>
                <a:gd name="T5" fmla="*/ 4096 h 3"/>
                <a:gd name="T6" fmla="*/ 0 60000 65536"/>
                <a:gd name="T7" fmla="*/ 0 60000 65536"/>
                <a:gd name="T8" fmla="*/ 0 60000 65536"/>
              </a:gdLst>
              <a:ahLst/>
              <a:cxnLst>
                <a:cxn ang="T6">
                  <a:pos x="T0" y="T1"/>
                </a:cxn>
                <a:cxn ang="T7">
                  <a:pos x="T2" y="T3"/>
                </a:cxn>
                <a:cxn ang="T8">
                  <a:pos x="T4" y="T5"/>
                </a:cxn>
              </a:cxnLst>
              <a:rect l="0" t="0" r="r" b="b"/>
              <a:pathLst>
                <a:path w="4" h="3">
                  <a:moveTo>
                    <a:pt x="2" y="2"/>
                  </a:moveTo>
                  <a:cubicBezTo>
                    <a:pt x="4" y="2"/>
                    <a:pt x="3" y="0"/>
                    <a:pt x="2" y="0"/>
                  </a:cubicBezTo>
                  <a:cubicBezTo>
                    <a:pt x="0" y="0"/>
                    <a:pt x="0" y="3"/>
                    <a:pt x="2"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69" name="Freeform 8"/>
            <p:cNvSpPr>
              <a:spLocks noChangeArrowheads="1"/>
            </p:cNvSpPr>
            <p:nvPr/>
          </p:nvSpPr>
          <p:spPr bwMode="auto">
            <a:xfrm>
              <a:off x="4601" y="1406"/>
              <a:ext cx="311" cy="307"/>
            </a:xfrm>
            <a:custGeom>
              <a:avLst/>
              <a:gdLst>
                <a:gd name="T0" fmla="*/ 4410 w 161"/>
                <a:gd name="T1" fmla="*/ 219594 h 159"/>
                <a:gd name="T2" fmla="*/ 101767 w 161"/>
                <a:gd name="T3" fmla="*/ 126739 h 159"/>
                <a:gd name="T4" fmla="*/ 204124 w 161"/>
                <a:gd name="T5" fmla="*/ 23878 h 159"/>
                <a:gd name="T6" fmla="*/ 221994 w 161"/>
                <a:gd name="T7" fmla="*/ 4406 h 159"/>
                <a:gd name="T8" fmla="*/ 219081 w 161"/>
                <a:gd name="T9" fmla="*/ 1506 h 159"/>
                <a:gd name="T10" fmla="*/ 114199 w 161"/>
                <a:gd name="T11" fmla="*/ 107477 h 159"/>
                <a:gd name="T12" fmla="*/ 19396 w 161"/>
                <a:gd name="T13" fmla="*/ 202796 h 159"/>
                <a:gd name="T14" fmla="*/ 2911 w 161"/>
                <a:gd name="T15" fmla="*/ 215192 h 159"/>
                <a:gd name="T16" fmla="*/ 4410 w 161"/>
                <a:gd name="T17" fmla="*/ 219594 h 1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1" h="159">
                  <a:moveTo>
                    <a:pt x="3" y="158"/>
                  </a:moveTo>
                  <a:cubicBezTo>
                    <a:pt x="29" y="139"/>
                    <a:pt x="51" y="115"/>
                    <a:pt x="73" y="91"/>
                  </a:cubicBezTo>
                  <a:cubicBezTo>
                    <a:pt x="97" y="66"/>
                    <a:pt x="122" y="42"/>
                    <a:pt x="146" y="17"/>
                  </a:cubicBezTo>
                  <a:cubicBezTo>
                    <a:pt x="150" y="12"/>
                    <a:pt x="155" y="8"/>
                    <a:pt x="159" y="3"/>
                  </a:cubicBezTo>
                  <a:cubicBezTo>
                    <a:pt x="161" y="2"/>
                    <a:pt x="158" y="0"/>
                    <a:pt x="157" y="1"/>
                  </a:cubicBezTo>
                  <a:cubicBezTo>
                    <a:pt x="133" y="27"/>
                    <a:pt x="107" y="52"/>
                    <a:pt x="82" y="77"/>
                  </a:cubicBezTo>
                  <a:cubicBezTo>
                    <a:pt x="60" y="100"/>
                    <a:pt x="39" y="126"/>
                    <a:pt x="14" y="146"/>
                  </a:cubicBezTo>
                  <a:cubicBezTo>
                    <a:pt x="10" y="149"/>
                    <a:pt x="6" y="152"/>
                    <a:pt x="2" y="155"/>
                  </a:cubicBezTo>
                  <a:cubicBezTo>
                    <a:pt x="0" y="157"/>
                    <a:pt x="2" y="159"/>
                    <a:pt x="3" y="158"/>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70" name="Freeform 9"/>
            <p:cNvSpPr>
              <a:spLocks noChangeArrowheads="1"/>
            </p:cNvSpPr>
            <p:nvPr/>
          </p:nvSpPr>
          <p:spPr bwMode="auto">
            <a:xfrm>
              <a:off x="4887" y="1335"/>
              <a:ext cx="8" cy="5"/>
            </a:xfrm>
            <a:custGeom>
              <a:avLst/>
              <a:gdLst>
                <a:gd name="T0" fmla="*/ 4096 w 4"/>
                <a:gd name="T1" fmla="*/ 797 h 3"/>
                <a:gd name="T2" fmla="*/ 4096 w 4"/>
                <a:gd name="T3" fmla="*/ 0 h 3"/>
                <a:gd name="T4" fmla="*/ 4096 w 4"/>
                <a:gd name="T5" fmla="*/ 797 h 3"/>
                <a:gd name="T6" fmla="*/ 0 60000 65536"/>
                <a:gd name="T7" fmla="*/ 0 60000 65536"/>
                <a:gd name="T8" fmla="*/ 0 60000 65536"/>
              </a:gdLst>
              <a:ahLst/>
              <a:cxnLst>
                <a:cxn ang="T6">
                  <a:pos x="T0" y="T1"/>
                </a:cxn>
                <a:cxn ang="T7">
                  <a:pos x="T2" y="T3"/>
                </a:cxn>
                <a:cxn ang="T8">
                  <a:pos x="T4" y="T5"/>
                </a:cxn>
              </a:cxnLst>
              <a:rect l="0" t="0" r="r" b="b"/>
              <a:pathLst>
                <a:path w="4" h="3">
                  <a:moveTo>
                    <a:pt x="2" y="3"/>
                  </a:moveTo>
                  <a:cubicBezTo>
                    <a:pt x="4" y="2"/>
                    <a:pt x="3" y="0"/>
                    <a:pt x="2" y="0"/>
                  </a:cubicBezTo>
                  <a:cubicBezTo>
                    <a:pt x="0" y="0"/>
                    <a:pt x="0" y="3"/>
                    <a:pt x="2" y="3"/>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71" name="Freeform 10"/>
            <p:cNvSpPr>
              <a:spLocks noChangeArrowheads="1"/>
            </p:cNvSpPr>
            <p:nvPr/>
          </p:nvSpPr>
          <p:spPr bwMode="auto">
            <a:xfrm>
              <a:off x="4905" y="1338"/>
              <a:ext cx="30" cy="41"/>
            </a:xfrm>
            <a:custGeom>
              <a:avLst/>
              <a:gdLst>
                <a:gd name="T0" fmla="*/ 1226 w 16"/>
                <a:gd name="T1" fmla="*/ 6580 h 21"/>
                <a:gd name="T2" fmla="*/ 9221 w 16"/>
                <a:gd name="T3" fmla="*/ 28146 h 21"/>
                <a:gd name="T4" fmla="*/ 12371 w 16"/>
                <a:gd name="T5" fmla="*/ 29733 h 21"/>
                <a:gd name="T6" fmla="*/ 2299 w 16"/>
                <a:gd name="T7" fmla="*/ 1726 h 21"/>
                <a:gd name="T8" fmla="*/ 1226 w 16"/>
                <a:gd name="T9" fmla="*/ 658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21">
                  <a:moveTo>
                    <a:pt x="1" y="4"/>
                  </a:moveTo>
                  <a:cubicBezTo>
                    <a:pt x="7" y="6"/>
                    <a:pt x="13" y="11"/>
                    <a:pt x="9" y="18"/>
                  </a:cubicBezTo>
                  <a:cubicBezTo>
                    <a:pt x="8" y="20"/>
                    <a:pt x="11" y="21"/>
                    <a:pt x="12" y="19"/>
                  </a:cubicBezTo>
                  <a:cubicBezTo>
                    <a:pt x="16" y="11"/>
                    <a:pt x="10" y="4"/>
                    <a:pt x="2" y="1"/>
                  </a:cubicBezTo>
                  <a:cubicBezTo>
                    <a:pt x="1" y="0"/>
                    <a:pt x="0" y="3"/>
                    <a:pt x="1" y="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72" name="Freeform 11"/>
            <p:cNvSpPr>
              <a:spLocks noChangeArrowheads="1"/>
            </p:cNvSpPr>
            <p:nvPr/>
          </p:nvSpPr>
          <p:spPr bwMode="auto">
            <a:xfrm>
              <a:off x="4516" y="1203"/>
              <a:ext cx="363" cy="520"/>
            </a:xfrm>
            <a:custGeom>
              <a:avLst/>
              <a:gdLst>
                <a:gd name="T0" fmla="*/ 252841 w 188"/>
                <a:gd name="T1" fmla="*/ 114265 h 269"/>
                <a:gd name="T2" fmla="*/ 243656 w 188"/>
                <a:gd name="T3" fmla="*/ 22596 h 269"/>
                <a:gd name="T4" fmla="*/ 239151 w 188"/>
                <a:gd name="T5" fmla="*/ 22596 h 269"/>
                <a:gd name="T6" fmla="*/ 256917 w 188"/>
                <a:gd name="T7" fmla="*/ 136857 h 269"/>
                <a:gd name="T8" fmla="*/ 261532 w 188"/>
                <a:gd name="T9" fmla="*/ 136857 h 269"/>
                <a:gd name="T10" fmla="*/ 252841 w 188"/>
                <a:gd name="T11" fmla="*/ 99867 h 269"/>
                <a:gd name="T12" fmla="*/ 247661 w 188"/>
                <a:gd name="T13" fmla="*/ 63351 h 269"/>
                <a:gd name="T14" fmla="*/ 244722 w 188"/>
                <a:gd name="T15" fmla="*/ 1510 h 269"/>
                <a:gd name="T16" fmla="*/ 243656 w 188"/>
                <a:gd name="T17" fmla="*/ 0 h 269"/>
                <a:gd name="T18" fmla="*/ 223903 w 188"/>
                <a:gd name="T19" fmla="*/ 12526 h 269"/>
                <a:gd name="T20" fmla="*/ 208823 w 188"/>
                <a:gd name="T21" fmla="*/ 31154 h 269"/>
                <a:gd name="T22" fmla="*/ 159981 w 188"/>
                <a:gd name="T23" fmla="*/ 87341 h 269"/>
                <a:gd name="T24" fmla="*/ 76543 w 188"/>
                <a:gd name="T25" fmla="*/ 187440 h 269"/>
                <a:gd name="T26" fmla="*/ 65641 w 188"/>
                <a:gd name="T27" fmla="*/ 210032 h 269"/>
                <a:gd name="T28" fmla="*/ 54157 w 188"/>
                <a:gd name="T29" fmla="*/ 234037 h 269"/>
                <a:gd name="T30" fmla="*/ 22433 w 188"/>
                <a:gd name="T31" fmla="*/ 276304 h 269"/>
                <a:gd name="T32" fmla="*/ 23879 w 188"/>
                <a:gd name="T33" fmla="*/ 375749 h 269"/>
                <a:gd name="T34" fmla="*/ 26549 w 188"/>
                <a:gd name="T35" fmla="*/ 374549 h 269"/>
                <a:gd name="T36" fmla="*/ 5615 w 188"/>
                <a:gd name="T37" fmla="*/ 326378 h 269"/>
                <a:gd name="T38" fmla="*/ 15304 w 188"/>
                <a:gd name="T39" fmla="*/ 267309 h 269"/>
                <a:gd name="T40" fmla="*/ 46107 w 188"/>
                <a:gd name="T41" fmla="*/ 210032 h 269"/>
                <a:gd name="T42" fmla="*/ 88053 w 188"/>
                <a:gd name="T43" fmla="*/ 155234 h 269"/>
                <a:gd name="T44" fmla="*/ 150693 w 188"/>
                <a:gd name="T45" fmla="*/ 87341 h 269"/>
                <a:gd name="T46" fmla="*/ 179498 w 188"/>
                <a:gd name="T47" fmla="*/ 56206 h 269"/>
                <a:gd name="T48" fmla="*/ 210438 w 188"/>
                <a:gd name="T49" fmla="*/ 31154 h 269"/>
                <a:gd name="T50" fmla="*/ 208823 w 188"/>
                <a:gd name="T51" fmla="*/ 28235 h 269"/>
                <a:gd name="T52" fmla="*/ 165609 w 188"/>
                <a:gd name="T53" fmla="*/ 66268 h 269"/>
                <a:gd name="T54" fmla="*/ 115351 w 188"/>
                <a:gd name="T55" fmla="*/ 116416 h 269"/>
                <a:gd name="T56" fmla="*/ 69746 w 188"/>
                <a:gd name="T57" fmla="*/ 168838 h 269"/>
                <a:gd name="T58" fmla="*/ 31716 w 188"/>
                <a:gd name="T59" fmla="*/ 225042 h 269"/>
                <a:gd name="T60" fmla="*/ 1506 w 188"/>
                <a:gd name="T61" fmla="*/ 309856 h 269"/>
                <a:gd name="T62" fmla="*/ 7121 w 188"/>
                <a:gd name="T63" fmla="*/ 346683 h 269"/>
                <a:gd name="T64" fmla="*/ 25340 w 188"/>
                <a:gd name="T65" fmla="*/ 377373 h 269"/>
                <a:gd name="T66" fmla="*/ 28048 w 188"/>
                <a:gd name="T67" fmla="*/ 375749 h 269"/>
                <a:gd name="T68" fmla="*/ 19320 w 188"/>
                <a:gd name="T69" fmla="*/ 313908 h 269"/>
                <a:gd name="T70" fmla="*/ 23879 w 188"/>
                <a:gd name="T71" fmla="*/ 281917 h 269"/>
                <a:gd name="T72" fmla="*/ 41706 w 188"/>
                <a:gd name="T73" fmla="*/ 255218 h 269"/>
                <a:gd name="T74" fmla="*/ 59741 w 188"/>
                <a:gd name="T75" fmla="*/ 229494 h 269"/>
                <a:gd name="T76" fmla="*/ 73434 w 188"/>
                <a:gd name="T77" fmla="*/ 201265 h 269"/>
                <a:gd name="T78" fmla="*/ 110169 w 188"/>
                <a:gd name="T79" fmla="*/ 146675 h 269"/>
                <a:gd name="T80" fmla="*/ 179498 w 188"/>
                <a:gd name="T81" fmla="*/ 70797 h 269"/>
                <a:gd name="T82" fmla="*/ 213703 w 188"/>
                <a:gd name="T83" fmla="*/ 31154 h 269"/>
                <a:gd name="T84" fmla="*/ 226811 w 188"/>
                <a:gd name="T85" fmla="*/ 15443 h 269"/>
                <a:gd name="T86" fmla="*/ 243656 w 188"/>
                <a:gd name="T87" fmla="*/ 4429 h 269"/>
                <a:gd name="T88" fmla="*/ 242046 w 188"/>
                <a:gd name="T89" fmla="*/ 2919 h 269"/>
                <a:gd name="T90" fmla="*/ 243656 w 188"/>
                <a:gd name="T91" fmla="*/ 64753 h 269"/>
                <a:gd name="T92" fmla="*/ 250746 w 188"/>
                <a:gd name="T93" fmla="*/ 99867 h 269"/>
                <a:gd name="T94" fmla="*/ 256917 w 188"/>
                <a:gd name="T95" fmla="*/ 136857 h 269"/>
                <a:gd name="T96" fmla="*/ 261532 w 188"/>
                <a:gd name="T97" fmla="*/ 136857 h 269"/>
                <a:gd name="T98" fmla="*/ 243656 w 188"/>
                <a:gd name="T99" fmla="*/ 22596 h 269"/>
                <a:gd name="T100" fmla="*/ 239151 w 188"/>
                <a:gd name="T101" fmla="*/ 22596 h 269"/>
                <a:gd name="T102" fmla="*/ 249244 w 188"/>
                <a:gd name="T103" fmla="*/ 114265 h 269"/>
                <a:gd name="T104" fmla="*/ 252841 w 188"/>
                <a:gd name="T105" fmla="*/ 114265 h 2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88" h="269">
                  <a:moveTo>
                    <a:pt x="182" y="81"/>
                  </a:moveTo>
                  <a:cubicBezTo>
                    <a:pt x="178" y="59"/>
                    <a:pt x="179" y="37"/>
                    <a:pt x="175" y="16"/>
                  </a:cubicBezTo>
                  <a:cubicBezTo>
                    <a:pt x="175" y="14"/>
                    <a:pt x="172" y="15"/>
                    <a:pt x="172" y="16"/>
                  </a:cubicBezTo>
                  <a:cubicBezTo>
                    <a:pt x="174" y="44"/>
                    <a:pt x="182" y="70"/>
                    <a:pt x="185" y="97"/>
                  </a:cubicBezTo>
                  <a:cubicBezTo>
                    <a:pt x="186" y="97"/>
                    <a:pt x="187" y="97"/>
                    <a:pt x="188" y="97"/>
                  </a:cubicBezTo>
                  <a:cubicBezTo>
                    <a:pt x="186" y="88"/>
                    <a:pt x="184" y="79"/>
                    <a:pt x="182" y="71"/>
                  </a:cubicBezTo>
                  <a:cubicBezTo>
                    <a:pt x="181" y="62"/>
                    <a:pt x="179" y="54"/>
                    <a:pt x="178" y="45"/>
                  </a:cubicBezTo>
                  <a:cubicBezTo>
                    <a:pt x="177" y="31"/>
                    <a:pt x="181" y="15"/>
                    <a:pt x="176" y="1"/>
                  </a:cubicBezTo>
                  <a:cubicBezTo>
                    <a:pt x="176" y="1"/>
                    <a:pt x="175" y="0"/>
                    <a:pt x="175" y="0"/>
                  </a:cubicBezTo>
                  <a:cubicBezTo>
                    <a:pt x="169" y="1"/>
                    <a:pt x="165" y="5"/>
                    <a:pt x="161" y="9"/>
                  </a:cubicBezTo>
                  <a:cubicBezTo>
                    <a:pt x="157" y="13"/>
                    <a:pt x="153" y="18"/>
                    <a:pt x="150" y="22"/>
                  </a:cubicBezTo>
                  <a:cubicBezTo>
                    <a:pt x="138" y="36"/>
                    <a:pt x="126" y="49"/>
                    <a:pt x="115" y="62"/>
                  </a:cubicBezTo>
                  <a:cubicBezTo>
                    <a:pt x="94" y="85"/>
                    <a:pt x="71" y="106"/>
                    <a:pt x="55" y="133"/>
                  </a:cubicBezTo>
                  <a:cubicBezTo>
                    <a:pt x="52" y="138"/>
                    <a:pt x="49" y="144"/>
                    <a:pt x="47" y="149"/>
                  </a:cubicBezTo>
                  <a:cubicBezTo>
                    <a:pt x="44" y="155"/>
                    <a:pt x="42" y="161"/>
                    <a:pt x="39" y="166"/>
                  </a:cubicBezTo>
                  <a:cubicBezTo>
                    <a:pt x="33" y="177"/>
                    <a:pt x="22" y="184"/>
                    <a:pt x="16" y="196"/>
                  </a:cubicBezTo>
                  <a:cubicBezTo>
                    <a:pt x="4" y="218"/>
                    <a:pt x="17" y="244"/>
                    <a:pt x="17" y="267"/>
                  </a:cubicBezTo>
                  <a:cubicBezTo>
                    <a:pt x="18" y="267"/>
                    <a:pt x="19" y="267"/>
                    <a:pt x="19" y="266"/>
                  </a:cubicBezTo>
                  <a:cubicBezTo>
                    <a:pt x="10" y="258"/>
                    <a:pt x="6" y="244"/>
                    <a:pt x="4" y="232"/>
                  </a:cubicBezTo>
                  <a:cubicBezTo>
                    <a:pt x="2" y="217"/>
                    <a:pt x="5" y="203"/>
                    <a:pt x="11" y="190"/>
                  </a:cubicBezTo>
                  <a:cubicBezTo>
                    <a:pt x="16" y="176"/>
                    <a:pt x="25" y="162"/>
                    <a:pt x="33" y="149"/>
                  </a:cubicBezTo>
                  <a:cubicBezTo>
                    <a:pt x="42" y="135"/>
                    <a:pt x="52" y="122"/>
                    <a:pt x="63" y="110"/>
                  </a:cubicBezTo>
                  <a:cubicBezTo>
                    <a:pt x="77" y="93"/>
                    <a:pt x="92" y="77"/>
                    <a:pt x="108" y="62"/>
                  </a:cubicBezTo>
                  <a:cubicBezTo>
                    <a:pt x="115" y="55"/>
                    <a:pt x="122" y="48"/>
                    <a:pt x="129" y="40"/>
                  </a:cubicBezTo>
                  <a:cubicBezTo>
                    <a:pt x="135" y="33"/>
                    <a:pt x="142" y="25"/>
                    <a:pt x="151" y="22"/>
                  </a:cubicBezTo>
                  <a:cubicBezTo>
                    <a:pt x="153" y="22"/>
                    <a:pt x="152" y="19"/>
                    <a:pt x="150" y="20"/>
                  </a:cubicBezTo>
                  <a:cubicBezTo>
                    <a:pt x="137" y="23"/>
                    <a:pt x="128" y="37"/>
                    <a:pt x="119" y="47"/>
                  </a:cubicBezTo>
                  <a:cubicBezTo>
                    <a:pt x="107" y="59"/>
                    <a:pt x="95" y="71"/>
                    <a:pt x="83" y="83"/>
                  </a:cubicBezTo>
                  <a:cubicBezTo>
                    <a:pt x="72" y="95"/>
                    <a:pt x="61" y="108"/>
                    <a:pt x="50" y="120"/>
                  </a:cubicBezTo>
                  <a:cubicBezTo>
                    <a:pt x="40" y="133"/>
                    <a:pt x="31" y="146"/>
                    <a:pt x="23" y="160"/>
                  </a:cubicBezTo>
                  <a:cubicBezTo>
                    <a:pt x="12" y="178"/>
                    <a:pt x="2" y="198"/>
                    <a:pt x="1" y="220"/>
                  </a:cubicBezTo>
                  <a:cubicBezTo>
                    <a:pt x="0" y="229"/>
                    <a:pt x="2" y="238"/>
                    <a:pt x="5" y="246"/>
                  </a:cubicBezTo>
                  <a:cubicBezTo>
                    <a:pt x="7" y="254"/>
                    <a:pt x="11" y="263"/>
                    <a:pt x="18" y="268"/>
                  </a:cubicBezTo>
                  <a:cubicBezTo>
                    <a:pt x="19" y="269"/>
                    <a:pt x="20" y="268"/>
                    <a:pt x="20" y="267"/>
                  </a:cubicBezTo>
                  <a:cubicBezTo>
                    <a:pt x="20" y="252"/>
                    <a:pt x="15" y="238"/>
                    <a:pt x="14" y="223"/>
                  </a:cubicBezTo>
                  <a:cubicBezTo>
                    <a:pt x="13" y="215"/>
                    <a:pt x="14" y="207"/>
                    <a:pt x="17" y="200"/>
                  </a:cubicBezTo>
                  <a:cubicBezTo>
                    <a:pt x="20" y="193"/>
                    <a:pt x="25" y="187"/>
                    <a:pt x="30" y="181"/>
                  </a:cubicBezTo>
                  <a:cubicBezTo>
                    <a:pt x="36" y="176"/>
                    <a:pt x="40" y="170"/>
                    <a:pt x="43" y="163"/>
                  </a:cubicBezTo>
                  <a:cubicBezTo>
                    <a:pt x="47" y="157"/>
                    <a:pt x="49" y="150"/>
                    <a:pt x="53" y="143"/>
                  </a:cubicBezTo>
                  <a:cubicBezTo>
                    <a:pt x="60" y="129"/>
                    <a:pt x="69" y="116"/>
                    <a:pt x="79" y="104"/>
                  </a:cubicBezTo>
                  <a:cubicBezTo>
                    <a:pt x="95" y="86"/>
                    <a:pt x="112" y="68"/>
                    <a:pt x="129" y="50"/>
                  </a:cubicBezTo>
                  <a:cubicBezTo>
                    <a:pt x="137" y="41"/>
                    <a:pt x="146" y="31"/>
                    <a:pt x="154" y="22"/>
                  </a:cubicBezTo>
                  <a:cubicBezTo>
                    <a:pt x="157" y="18"/>
                    <a:pt x="160" y="14"/>
                    <a:pt x="163" y="11"/>
                  </a:cubicBezTo>
                  <a:cubicBezTo>
                    <a:pt x="167" y="7"/>
                    <a:pt x="171" y="4"/>
                    <a:pt x="175" y="3"/>
                  </a:cubicBezTo>
                  <a:cubicBezTo>
                    <a:pt x="175" y="3"/>
                    <a:pt x="174" y="2"/>
                    <a:pt x="174" y="2"/>
                  </a:cubicBezTo>
                  <a:cubicBezTo>
                    <a:pt x="178" y="16"/>
                    <a:pt x="174" y="31"/>
                    <a:pt x="175" y="46"/>
                  </a:cubicBezTo>
                  <a:cubicBezTo>
                    <a:pt x="176" y="54"/>
                    <a:pt x="178" y="63"/>
                    <a:pt x="180" y="71"/>
                  </a:cubicBezTo>
                  <a:cubicBezTo>
                    <a:pt x="181" y="80"/>
                    <a:pt x="183" y="88"/>
                    <a:pt x="185" y="97"/>
                  </a:cubicBezTo>
                  <a:cubicBezTo>
                    <a:pt x="186" y="99"/>
                    <a:pt x="188" y="98"/>
                    <a:pt x="188" y="97"/>
                  </a:cubicBezTo>
                  <a:cubicBezTo>
                    <a:pt x="184" y="70"/>
                    <a:pt x="177" y="43"/>
                    <a:pt x="175" y="16"/>
                  </a:cubicBezTo>
                  <a:cubicBezTo>
                    <a:pt x="174" y="16"/>
                    <a:pt x="173" y="16"/>
                    <a:pt x="172" y="16"/>
                  </a:cubicBezTo>
                  <a:cubicBezTo>
                    <a:pt x="177" y="38"/>
                    <a:pt x="175" y="60"/>
                    <a:pt x="179" y="81"/>
                  </a:cubicBezTo>
                  <a:cubicBezTo>
                    <a:pt x="179" y="83"/>
                    <a:pt x="182" y="82"/>
                    <a:pt x="182" y="81"/>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73" name="Freeform 12"/>
            <p:cNvSpPr>
              <a:spLocks noChangeArrowheads="1"/>
            </p:cNvSpPr>
            <p:nvPr/>
          </p:nvSpPr>
          <p:spPr bwMode="auto">
            <a:xfrm>
              <a:off x="4574" y="1369"/>
              <a:ext cx="516" cy="404"/>
            </a:xfrm>
            <a:custGeom>
              <a:avLst/>
              <a:gdLst>
                <a:gd name="T0" fmla="*/ 337375 w 267"/>
                <a:gd name="T1" fmla="*/ 10906 h 209"/>
                <a:gd name="T2" fmla="*/ 283522 w 267"/>
                <a:gd name="T3" fmla="*/ 15443 h 209"/>
                <a:gd name="T4" fmla="*/ 233083 w 267"/>
                <a:gd name="T5" fmla="*/ 42151 h 209"/>
                <a:gd name="T6" fmla="*/ 345148 w 267"/>
                <a:gd name="T7" fmla="*/ 7260 h 209"/>
                <a:gd name="T8" fmla="*/ 370936 w 267"/>
                <a:gd name="T9" fmla="*/ 5642 h 209"/>
                <a:gd name="T10" fmla="*/ 334258 w 267"/>
                <a:gd name="T11" fmla="*/ 56195 h 209"/>
                <a:gd name="T12" fmla="*/ 195529 w 267"/>
                <a:gd name="T13" fmla="*/ 223385 h 209"/>
                <a:gd name="T14" fmla="*/ 50734 w 267"/>
                <a:gd name="T15" fmla="*/ 283944 h 209"/>
                <a:gd name="T16" fmla="*/ 2916 w 267"/>
                <a:gd name="T17" fmla="*/ 274710 h 209"/>
                <a:gd name="T18" fmla="*/ 40673 w 267"/>
                <a:gd name="T19" fmla="*/ 292763 h 209"/>
                <a:gd name="T20" fmla="*/ 143177 w 267"/>
                <a:gd name="T21" fmla="*/ 260793 h 209"/>
                <a:gd name="T22" fmla="*/ 292276 w 267"/>
                <a:gd name="T23" fmla="*/ 117906 h 209"/>
                <a:gd name="T24" fmla="*/ 370936 w 267"/>
                <a:gd name="T25" fmla="*/ 22591 h 209"/>
                <a:gd name="T26" fmla="*/ 275403 w 267"/>
                <a:gd name="T27" fmla="*/ 128082 h 209"/>
                <a:gd name="T28" fmla="*/ 98048 w 267"/>
                <a:gd name="T29" fmla="*/ 281862 h 209"/>
                <a:gd name="T30" fmla="*/ 7253 w 267"/>
                <a:gd name="T31" fmla="*/ 270175 h 209"/>
                <a:gd name="T32" fmla="*/ 98048 w 267"/>
                <a:gd name="T33" fmla="*/ 280353 h 209"/>
                <a:gd name="T34" fmla="*/ 171449 w 267"/>
                <a:gd name="T35" fmla="*/ 233549 h 209"/>
                <a:gd name="T36" fmla="*/ 364076 w 267"/>
                <a:gd name="T37" fmla="*/ 31989 h 209"/>
                <a:gd name="T38" fmla="*/ 341511 w 267"/>
                <a:gd name="T39" fmla="*/ 50937 h 209"/>
                <a:gd name="T40" fmla="*/ 271062 w 267"/>
                <a:gd name="T41" fmla="*/ 131209 h 209"/>
                <a:gd name="T42" fmla="*/ 112853 w 267"/>
                <a:gd name="T43" fmla="*/ 281862 h 209"/>
                <a:gd name="T44" fmla="*/ 40673 w 267"/>
                <a:gd name="T45" fmla="*/ 288282 h 209"/>
                <a:gd name="T46" fmla="*/ 151909 w 267"/>
                <a:gd name="T47" fmla="*/ 264490 h 209"/>
                <a:gd name="T48" fmla="*/ 250016 w 267"/>
                <a:gd name="T49" fmla="*/ 160253 h 209"/>
                <a:gd name="T50" fmla="*/ 338817 w 267"/>
                <a:gd name="T51" fmla="*/ 60217 h 209"/>
                <a:gd name="T52" fmla="*/ 359722 w 267"/>
                <a:gd name="T53" fmla="*/ 29852 h 209"/>
                <a:gd name="T54" fmla="*/ 209336 w 267"/>
                <a:gd name="T55" fmla="*/ 190328 h 209"/>
                <a:gd name="T56" fmla="*/ 91840 w 267"/>
                <a:gd name="T57" fmla="*/ 277434 h 209"/>
                <a:gd name="T58" fmla="*/ 5635 w 267"/>
                <a:gd name="T59" fmla="*/ 268666 h 209"/>
                <a:gd name="T60" fmla="*/ 113978 w 267"/>
                <a:gd name="T61" fmla="*/ 280353 h 209"/>
                <a:gd name="T62" fmla="*/ 292276 w 267"/>
                <a:gd name="T63" fmla="*/ 115563 h 209"/>
                <a:gd name="T64" fmla="*/ 367815 w 267"/>
                <a:gd name="T65" fmla="*/ 19676 h 209"/>
                <a:gd name="T66" fmla="*/ 287534 w 267"/>
                <a:gd name="T67" fmla="*/ 117906 h 209"/>
                <a:gd name="T68" fmla="*/ 137134 w 267"/>
                <a:gd name="T69" fmla="*/ 259267 h 209"/>
                <a:gd name="T70" fmla="*/ 42003 w 267"/>
                <a:gd name="T71" fmla="*/ 288282 h 209"/>
                <a:gd name="T72" fmla="*/ 2916 w 267"/>
                <a:gd name="T73" fmla="*/ 277434 h 209"/>
                <a:gd name="T74" fmla="*/ 60117 w 267"/>
                <a:gd name="T75" fmla="*/ 289635 h 209"/>
                <a:gd name="T76" fmla="*/ 223020 w 267"/>
                <a:gd name="T77" fmla="*/ 201175 h 209"/>
                <a:gd name="T78" fmla="*/ 343639 w 267"/>
                <a:gd name="T79" fmla="*/ 50937 h 209"/>
                <a:gd name="T80" fmla="*/ 373451 w 267"/>
                <a:gd name="T81" fmla="*/ 7260 h 209"/>
                <a:gd name="T82" fmla="*/ 349697 w 267"/>
                <a:gd name="T83" fmla="*/ 2919 h 209"/>
                <a:gd name="T84" fmla="*/ 231574 w 267"/>
                <a:gd name="T85" fmla="*/ 38034 h 209"/>
                <a:gd name="T86" fmla="*/ 281906 w 267"/>
                <a:gd name="T87" fmla="*/ 19676 h 209"/>
                <a:gd name="T88" fmla="*/ 334258 w 267"/>
                <a:gd name="T89" fmla="*/ 8561 h 209"/>
                <a:gd name="T90" fmla="*/ 257269 w 267"/>
                <a:gd name="T91" fmla="*/ 29852 h 2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67" h="209">
                  <a:moveTo>
                    <a:pt x="183" y="21"/>
                  </a:moveTo>
                  <a:cubicBezTo>
                    <a:pt x="202" y="17"/>
                    <a:pt x="223" y="18"/>
                    <a:pt x="240" y="8"/>
                  </a:cubicBezTo>
                  <a:cubicBezTo>
                    <a:pt x="241" y="7"/>
                    <a:pt x="240" y="5"/>
                    <a:pt x="239" y="5"/>
                  </a:cubicBezTo>
                  <a:cubicBezTo>
                    <a:pt x="227" y="3"/>
                    <a:pt x="214" y="7"/>
                    <a:pt x="202" y="11"/>
                  </a:cubicBezTo>
                  <a:cubicBezTo>
                    <a:pt x="189" y="15"/>
                    <a:pt x="177" y="21"/>
                    <a:pt x="165" y="27"/>
                  </a:cubicBezTo>
                  <a:cubicBezTo>
                    <a:pt x="163" y="28"/>
                    <a:pt x="164" y="30"/>
                    <a:pt x="166" y="30"/>
                  </a:cubicBezTo>
                  <a:cubicBezTo>
                    <a:pt x="186" y="24"/>
                    <a:pt x="207" y="19"/>
                    <a:pt x="226" y="12"/>
                  </a:cubicBezTo>
                  <a:cubicBezTo>
                    <a:pt x="233" y="9"/>
                    <a:pt x="239" y="7"/>
                    <a:pt x="246" y="5"/>
                  </a:cubicBezTo>
                  <a:cubicBezTo>
                    <a:pt x="251" y="4"/>
                    <a:pt x="260" y="2"/>
                    <a:pt x="264" y="6"/>
                  </a:cubicBezTo>
                  <a:cubicBezTo>
                    <a:pt x="264" y="5"/>
                    <a:pt x="264" y="4"/>
                    <a:pt x="264" y="4"/>
                  </a:cubicBezTo>
                  <a:cubicBezTo>
                    <a:pt x="262" y="11"/>
                    <a:pt x="257" y="16"/>
                    <a:pt x="252" y="22"/>
                  </a:cubicBezTo>
                  <a:cubicBezTo>
                    <a:pt x="247" y="28"/>
                    <a:pt x="243" y="34"/>
                    <a:pt x="238" y="40"/>
                  </a:cubicBezTo>
                  <a:cubicBezTo>
                    <a:pt x="228" y="54"/>
                    <a:pt x="217" y="68"/>
                    <a:pt x="205" y="82"/>
                  </a:cubicBezTo>
                  <a:cubicBezTo>
                    <a:pt x="184" y="108"/>
                    <a:pt x="164" y="135"/>
                    <a:pt x="139" y="159"/>
                  </a:cubicBezTo>
                  <a:cubicBezTo>
                    <a:pt x="121" y="177"/>
                    <a:pt x="100" y="192"/>
                    <a:pt x="75" y="199"/>
                  </a:cubicBezTo>
                  <a:cubicBezTo>
                    <a:pt x="62" y="203"/>
                    <a:pt x="49" y="204"/>
                    <a:pt x="36" y="202"/>
                  </a:cubicBezTo>
                  <a:cubicBezTo>
                    <a:pt x="29" y="201"/>
                    <a:pt x="24" y="199"/>
                    <a:pt x="18" y="197"/>
                  </a:cubicBezTo>
                  <a:cubicBezTo>
                    <a:pt x="13" y="195"/>
                    <a:pt x="7" y="194"/>
                    <a:pt x="2" y="195"/>
                  </a:cubicBezTo>
                  <a:cubicBezTo>
                    <a:pt x="1" y="195"/>
                    <a:pt x="0" y="196"/>
                    <a:pt x="1" y="197"/>
                  </a:cubicBezTo>
                  <a:cubicBezTo>
                    <a:pt x="8" y="205"/>
                    <a:pt x="19" y="207"/>
                    <a:pt x="29" y="208"/>
                  </a:cubicBezTo>
                  <a:cubicBezTo>
                    <a:pt x="40" y="209"/>
                    <a:pt x="51" y="208"/>
                    <a:pt x="61" y="205"/>
                  </a:cubicBezTo>
                  <a:cubicBezTo>
                    <a:pt x="75" y="201"/>
                    <a:pt x="89" y="193"/>
                    <a:pt x="102" y="185"/>
                  </a:cubicBezTo>
                  <a:cubicBezTo>
                    <a:pt x="116" y="176"/>
                    <a:pt x="129" y="166"/>
                    <a:pt x="141" y="155"/>
                  </a:cubicBezTo>
                  <a:cubicBezTo>
                    <a:pt x="165" y="133"/>
                    <a:pt x="187" y="109"/>
                    <a:pt x="208" y="84"/>
                  </a:cubicBezTo>
                  <a:cubicBezTo>
                    <a:pt x="218" y="73"/>
                    <a:pt x="228" y="61"/>
                    <a:pt x="237" y="48"/>
                  </a:cubicBezTo>
                  <a:cubicBezTo>
                    <a:pt x="245" y="37"/>
                    <a:pt x="253" y="25"/>
                    <a:pt x="264" y="16"/>
                  </a:cubicBezTo>
                  <a:cubicBezTo>
                    <a:pt x="263" y="15"/>
                    <a:pt x="263" y="15"/>
                    <a:pt x="262" y="14"/>
                  </a:cubicBezTo>
                  <a:cubicBezTo>
                    <a:pt x="242" y="41"/>
                    <a:pt x="218" y="65"/>
                    <a:pt x="196" y="91"/>
                  </a:cubicBezTo>
                  <a:cubicBezTo>
                    <a:pt x="174" y="117"/>
                    <a:pt x="153" y="143"/>
                    <a:pt x="128" y="166"/>
                  </a:cubicBezTo>
                  <a:cubicBezTo>
                    <a:pt x="111" y="181"/>
                    <a:pt x="92" y="194"/>
                    <a:pt x="70" y="200"/>
                  </a:cubicBezTo>
                  <a:cubicBezTo>
                    <a:pt x="48" y="206"/>
                    <a:pt x="25" y="202"/>
                    <a:pt x="6" y="189"/>
                  </a:cubicBezTo>
                  <a:cubicBezTo>
                    <a:pt x="5" y="190"/>
                    <a:pt x="5" y="191"/>
                    <a:pt x="5" y="192"/>
                  </a:cubicBezTo>
                  <a:cubicBezTo>
                    <a:pt x="20" y="190"/>
                    <a:pt x="34" y="196"/>
                    <a:pt x="48" y="198"/>
                  </a:cubicBezTo>
                  <a:cubicBezTo>
                    <a:pt x="55" y="200"/>
                    <a:pt x="63" y="200"/>
                    <a:pt x="70" y="199"/>
                  </a:cubicBezTo>
                  <a:cubicBezTo>
                    <a:pt x="76" y="198"/>
                    <a:pt x="82" y="196"/>
                    <a:pt x="88" y="192"/>
                  </a:cubicBezTo>
                  <a:cubicBezTo>
                    <a:pt x="101" y="186"/>
                    <a:pt x="111" y="176"/>
                    <a:pt x="122" y="166"/>
                  </a:cubicBezTo>
                  <a:cubicBezTo>
                    <a:pt x="133" y="155"/>
                    <a:pt x="144" y="143"/>
                    <a:pt x="155" y="132"/>
                  </a:cubicBezTo>
                  <a:cubicBezTo>
                    <a:pt x="191" y="96"/>
                    <a:pt x="226" y="61"/>
                    <a:pt x="259" y="23"/>
                  </a:cubicBezTo>
                  <a:cubicBezTo>
                    <a:pt x="260" y="21"/>
                    <a:pt x="258" y="20"/>
                    <a:pt x="257" y="21"/>
                  </a:cubicBezTo>
                  <a:cubicBezTo>
                    <a:pt x="251" y="25"/>
                    <a:pt x="247" y="31"/>
                    <a:pt x="243" y="36"/>
                  </a:cubicBezTo>
                  <a:cubicBezTo>
                    <a:pt x="238" y="43"/>
                    <a:pt x="233" y="49"/>
                    <a:pt x="228" y="55"/>
                  </a:cubicBezTo>
                  <a:cubicBezTo>
                    <a:pt x="217" y="68"/>
                    <a:pt x="205" y="80"/>
                    <a:pt x="193" y="93"/>
                  </a:cubicBezTo>
                  <a:cubicBezTo>
                    <a:pt x="170" y="119"/>
                    <a:pt x="148" y="146"/>
                    <a:pt x="123" y="171"/>
                  </a:cubicBezTo>
                  <a:cubicBezTo>
                    <a:pt x="111" y="183"/>
                    <a:pt x="97" y="194"/>
                    <a:pt x="80" y="200"/>
                  </a:cubicBezTo>
                  <a:cubicBezTo>
                    <a:pt x="64" y="206"/>
                    <a:pt x="46" y="206"/>
                    <a:pt x="29" y="202"/>
                  </a:cubicBezTo>
                  <a:cubicBezTo>
                    <a:pt x="27" y="201"/>
                    <a:pt x="27" y="204"/>
                    <a:pt x="29" y="205"/>
                  </a:cubicBezTo>
                  <a:cubicBezTo>
                    <a:pt x="43" y="208"/>
                    <a:pt x="58" y="209"/>
                    <a:pt x="72" y="206"/>
                  </a:cubicBezTo>
                  <a:cubicBezTo>
                    <a:pt x="85" y="203"/>
                    <a:pt x="97" y="196"/>
                    <a:pt x="108" y="188"/>
                  </a:cubicBezTo>
                  <a:cubicBezTo>
                    <a:pt x="121" y="178"/>
                    <a:pt x="133" y="165"/>
                    <a:pt x="144" y="154"/>
                  </a:cubicBezTo>
                  <a:cubicBezTo>
                    <a:pt x="155" y="141"/>
                    <a:pt x="167" y="128"/>
                    <a:pt x="178" y="114"/>
                  </a:cubicBezTo>
                  <a:cubicBezTo>
                    <a:pt x="192" y="98"/>
                    <a:pt x="206" y="83"/>
                    <a:pt x="221" y="67"/>
                  </a:cubicBezTo>
                  <a:cubicBezTo>
                    <a:pt x="228" y="60"/>
                    <a:pt x="235" y="52"/>
                    <a:pt x="241" y="43"/>
                  </a:cubicBezTo>
                  <a:cubicBezTo>
                    <a:pt x="246" y="36"/>
                    <a:pt x="251" y="28"/>
                    <a:pt x="258" y="23"/>
                  </a:cubicBezTo>
                  <a:cubicBezTo>
                    <a:pt x="258" y="22"/>
                    <a:pt x="257" y="22"/>
                    <a:pt x="256" y="21"/>
                  </a:cubicBezTo>
                  <a:cubicBezTo>
                    <a:pt x="234" y="48"/>
                    <a:pt x="210" y="73"/>
                    <a:pt x="186" y="97"/>
                  </a:cubicBezTo>
                  <a:cubicBezTo>
                    <a:pt x="174" y="110"/>
                    <a:pt x="161" y="122"/>
                    <a:pt x="149" y="135"/>
                  </a:cubicBezTo>
                  <a:cubicBezTo>
                    <a:pt x="138" y="146"/>
                    <a:pt x="127" y="157"/>
                    <a:pt x="116" y="168"/>
                  </a:cubicBezTo>
                  <a:cubicBezTo>
                    <a:pt x="102" y="181"/>
                    <a:pt x="85" y="195"/>
                    <a:pt x="65" y="197"/>
                  </a:cubicBezTo>
                  <a:cubicBezTo>
                    <a:pt x="44" y="198"/>
                    <a:pt x="25" y="187"/>
                    <a:pt x="5" y="189"/>
                  </a:cubicBezTo>
                  <a:cubicBezTo>
                    <a:pt x="3" y="189"/>
                    <a:pt x="3" y="191"/>
                    <a:pt x="4" y="191"/>
                  </a:cubicBezTo>
                  <a:cubicBezTo>
                    <a:pt x="15" y="199"/>
                    <a:pt x="28" y="204"/>
                    <a:pt x="43" y="206"/>
                  </a:cubicBezTo>
                  <a:cubicBezTo>
                    <a:pt x="56" y="207"/>
                    <a:pt x="69" y="204"/>
                    <a:pt x="81" y="199"/>
                  </a:cubicBezTo>
                  <a:cubicBezTo>
                    <a:pt x="108" y="189"/>
                    <a:pt x="130" y="168"/>
                    <a:pt x="151" y="147"/>
                  </a:cubicBezTo>
                  <a:cubicBezTo>
                    <a:pt x="171" y="126"/>
                    <a:pt x="189" y="104"/>
                    <a:pt x="208" y="82"/>
                  </a:cubicBezTo>
                  <a:cubicBezTo>
                    <a:pt x="227" y="60"/>
                    <a:pt x="247" y="39"/>
                    <a:pt x="264" y="16"/>
                  </a:cubicBezTo>
                  <a:cubicBezTo>
                    <a:pt x="265" y="14"/>
                    <a:pt x="264" y="13"/>
                    <a:pt x="262" y="14"/>
                  </a:cubicBezTo>
                  <a:cubicBezTo>
                    <a:pt x="251" y="23"/>
                    <a:pt x="243" y="35"/>
                    <a:pt x="234" y="47"/>
                  </a:cubicBezTo>
                  <a:cubicBezTo>
                    <a:pt x="225" y="60"/>
                    <a:pt x="215" y="72"/>
                    <a:pt x="205" y="84"/>
                  </a:cubicBezTo>
                  <a:cubicBezTo>
                    <a:pt x="183" y="110"/>
                    <a:pt x="159" y="136"/>
                    <a:pt x="133" y="158"/>
                  </a:cubicBezTo>
                  <a:cubicBezTo>
                    <a:pt x="122" y="167"/>
                    <a:pt x="110" y="176"/>
                    <a:pt x="98" y="184"/>
                  </a:cubicBezTo>
                  <a:cubicBezTo>
                    <a:pt x="86" y="191"/>
                    <a:pt x="73" y="198"/>
                    <a:pt x="60" y="202"/>
                  </a:cubicBezTo>
                  <a:cubicBezTo>
                    <a:pt x="50" y="205"/>
                    <a:pt x="40" y="206"/>
                    <a:pt x="30" y="205"/>
                  </a:cubicBezTo>
                  <a:cubicBezTo>
                    <a:pt x="21" y="205"/>
                    <a:pt x="10" y="202"/>
                    <a:pt x="3" y="195"/>
                  </a:cubicBezTo>
                  <a:cubicBezTo>
                    <a:pt x="3" y="196"/>
                    <a:pt x="3" y="197"/>
                    <a:pt x="2" y="197"/>
                  </a:cubicBezTo>
                  <a:cubicBezTo>
                    <a:pt x="9" y="196"/>
                    <a:pt x="16" y="199"/>
                    <a:pt x="23" y="201"/>
                  </a:cubicBezTo>
                  <a:cubicBezTo>
                    <a:pt x="29" y="203"/>
                    <a:pt x="36" y="205"/>
                    <a:pt x="43" y="206"/>
                  </a:cubicBezTo>
                  <a:cubicBezTo>
                    <a:pt x="58" y="207"/>
                    <a:pt x="73" y="203"/>
                    <a:pt x="87" y="198"/>
                  </a:cubicBezTo>
                  <a:cubicBezTo>
                    <a:pt x="116" y="187"/>
                    <a:pt x="139" y="165"/>
                    <a:pt x="159" y="143"/>
                  </a:cubicBezTo>
                  <a:cubicBezTo>
                    <a:pt x="179" y="120"/>
                    <a:pt x="197" y="96"/>
                    <a:pt x="216" y="73"/>
                  </a:cubicBezTo>
                  <a:cubicBezTo>
                    <a:pt x="226" y="61"/>
                    <a:pt x="235" y="49"/>
                    <a:pt x="245" y="36"/>
                  </a:cubicBezTo>
                  <a:cubicBezTo>
                    <a:pt x="248" y="31"/>
                    <a:pt x="252" y="26"/>
                    <a:pt x="257" y="21"/>
                  </a:cubicBezTo>
                  <a:cubicBezTo>
                    <a:pt x="261" y="16"/>
                    <a:pt x="264" y="11"/>
                    <a:pt x="266" y="5"/>
                  </a:cubicBezTo>
                  <a:cubicBezTo>
                    <a:pt x="267" y="4"/>
                    <a:pt x="266" y="4"/>
                    <a:pt x="266" y="3"/>
                  </a:cubicBezTo>
                  <a:cubicBezTo>
                    <a:pt x="261" y="0"/>
                    <a:pt x="254" y="1"/>
                    <a:pt x="249" y="2"/>
                  </a:cubicBezTo>
                  <a:cubicBezTo>
                    <a:pt x="242" y="3"/>
                    <a:pt x="234" y="6"/>
                    <a:pt x="227" y="9"/>
                  </a:cubicBezTo>
                  <a:cubicBezTo>
                    <a:pt x="207" y="16"/>
                    <a:pt x="186" y="21"/>
                    <a:pt x="165" y="27"/>
                  </a:cubicBezTo>
                  <a:cubicBezTo>
                    <a:pt x="165" y="28"/>
                    <a:pt x="166" y="29"/>
                    <a:pt x="166" y="30"/>
                  </a:cubicBezTo>
                  <a:cubicBezTo>
                    <a:pt x="177" y="24"/>
                    <a:pt x="189" y="19"/>
                    <a:pt x="201" y="14"/>
                  </a:cubicBezTo>
                  <a:cubicBezTo>
                    <a:pt x="213" y="10"/>
                    <a:pt x="226" y="6"/>
                    <a:pt x="239" y="8"/>
                  </a:cubicBezTo>
                  <a:cubicBezTo>
                    <a:pt x="239" y="7"/>
                    <a:pt x="239" y="6"/>
                    <a:pt x="238" y="6"/>
                  </a:cubicBezTo>
                  <a:cubicBezTo>
                    <a:pt x="222" y="16"/>
                    <a:pt x="201" y="14"/>
                    <a:pt x="183" y="18"/>
                  </a:cubicBezTo>
                  <a:cubicBezTo>
                    <a:pt x="181" y="19"/>
                    <a:pt x="181" y="21"/>
                    <a:pt x="183" y="21"/>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74" name="Freeform 13"/>
            <p:cNvSpPr>
              <a:spLocks noChangeArrowheads="1"/>
            </p:cNvSpPr>
            <p:nvPr/>
          </p:nvSpPr>
          <p:spPr bwMode="auto">
            <a:xfrm>
              <a:off x="4646" y="1706"/>
              <a:ext cx="121" cy="13"/>
            </a:xfrm>
            <a:custGeom>
              <a:avLst/>
              <a:gdLst>
                <a:gd name="T0" fmla="*/ 2818 w 63"/>
                <a:gd name="T1" fmla="*/ 2832 h 7"/>
                <a:gd name="T2" fmla="*/ 41651 w 63"/>
                <a:gd name="T3" fmla="*/ 5259 h 7"/>
                <a:gd name="T4" fmla="*/ 79996 w 63"/>
                <a:gd name="T5" fmla="*/ 3452 h 7"/>
                <a:gd name="T6" fmla="*/ 78458 w 63"/>
                <a:gd name="T7" fmla="*/ 1001 h 7"/>
                <a:gd name="T8" fmla="*/ 40850 w 63"/>
                <a:gd name="T9" fmla="*/ 3452 h 7"/>
                <a:gd name="T10" fmla="*/ 2818 w 63"/>
                <a:gd name="T11" fmla="*/ 0 h 7"/>
                <a:gd name="T12" fmla="*/ 2818 w 63"/>
                <a:gd name="T13" fmla="*/ 2832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7">
                  <a:moveTo>
                    <a:pt x="2" y="3"/>
                  </a:moveTo>
                  <a:cubicBezTo>
                    <a:pt x="12" y="4"/>
                    <a:pt x="22" y="6"/>
                    <a:pt x="32" y="6"/>
                  </a:cubicBezTo>
                  <a:cubicBezTo>
                    <a:pt x="42" y="7"/>
                    <a:pt x="52" y="7"/>
                    <a:pt x="61" y="4"/>
                  </a:cubicBezTo>
                  <a:cubicBezTo>
                    <a:pt x="63" y="3"/>
                    <a:pt x="62" y="1"/>
                    <a:pt x="60" y="1"/>
                  </a:cubicBezTo>
                  <a:cubicBezTo>
                    <a:pt x="51" y="5"/>
                    <a:pt x="41" y="4"/>
                    <a:pt x="31" y="4"/>
                  </a:cubicBezTo>
                  <a:cubicBezTo>
                    <a:pt x="22" y="3"/>
                    <a:pt x="12" y="1"/>
                    <a:pt x="2" y="0"/>
                  </a:cubicBezTo>
                  <a:cubicBezTo>
                    <a:pt x="1" y="0"/>
                    <a:pt x="0" y="3"/>
                    <a:pt x="2" y="3"/>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75" name="Freeform 14"/>
            <p:cNvSpPr>
              <a:spLocks noChangeArrowheads="1"/>
            </p:cNvSpPr>
            <p:nvPr/>
          </p:nvSpPr>
          <p:spPr bwMode="auto">
            <a:xfrm>
              <a:off x="4661" y="1671"/>
              <a:ext cx="133" cy="21"/>
            </a:xfrm>
            <a:custGeom>
              <a:avLst/>
              <a:gdLst>
                <a:gd name="T0" fmla="*/ 2872 w 69"/>
                <a:gd name="T1" fmla="*/ 6390 h 11"/>
                <a:gd name="T2" fmla="*/ 91454 w 69"/>
                <a:gd name="T3" fmla="*/ 5072 h 11"/>
                <a:gd name="T4" fmla="*/ 89964 w 69"/>
                <a:gd name="T5" fmla="*/ 1392 h 11"/>
                <a:gd name="T6" fmla="*/ 2872 w 69"/>
                <a:gd name="T7" fmla="*/ 2657 h 11"/>
                <a:gd name="T8" fmla="*/ 2872 w 69"/>
                <a:gd name="T9" fmla="*/ 639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 h="11">
                  <a:moveTo>
                    <a:pt x="2" y="5"/>
                  </a:moveTo>
                  <a:cubicBezTo>
                    <a:pt x="23" y="7"/>
                    <a:pt x="46" y="11"/>
                    <a:pt x="67" y="4"/>
                  </a:cubicBezTo>
                  <a:cubicBezTo>
                    <a:pt x="69" y="3"/>
                    <a:pt x="68" y="0"/>
                    <a:pt x="66" y="1"/>
                  </a:cubicBezTo>
                  <a:cubicBezTo>
                    <a:pt x="46" y="9"/>
                    <a:pt x="23" y="4"/>
                    <a:pt x="2" y="2"/>
                  </a:cubicBezTo>
                  <a:cubicBezTo>
                    <a:pt x="0" y="2"/>
                    <a:pt x="0" y="5"/>
                    <a:pt x="2" y="5"/>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76" name="Freeform 15"/>
            <p:cNvSpPr>
              <a:spLocks noChangeArrowheads="1"/>
            </p:cNvSpPr>
            <p:nvPr/>
          </p:nvSpPr>
          <p:spPr bwMode="auto">
            <a:xfrm>
              <a:off x="4727" y="1619"/>
              <a:ext cx="108" cy="21"/>
            </a:xfrm>
            <a:custGeom>
              <a:avLst/>
              <a:gdLst>
                <a:gd name="T0" fmla="*/ 1491 w 56"/>
                <a:gd name="T1" fmla="*/ 10708 h 11"/>
                <a:gd name="T2" fmla="*/ 39790 w 56"/>
                <a:gd name="T3" fmla="*/ 12199 h 11"/>
                <a:gd name="T4" fmla="*/ 75247 w 56"/>
                <a:gd name="T5" fmla="*/ 5072 h 11"/>
                <a:gd name="T6" fmla="*/ 72752 w 56"/>
                <a:gd name="T7" fmla="*/ 2657 h 11"/>
                <a:gd name="T8" fmla="*/ 38500 w 56"/>
                <a:gd name="T9" fmla="*/ 9683 h 11"/>
                <a:gd name="T10" fmla="*/ 2876 w 56"/>
                <a:gd name="T11" fmla="*/ 7027 h 11"/>
                <a:gd name="T12" fmla="*/ 1491 w 56"/>
                <a:gd name="T13" fmla="*/ 10708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 h="11">
                  <a:moveTo>
                    <a:pt x="1" y="9"/>
                  </a:moveTo>
                  <a:cubicBezTo>
                    <a:pt x="10" y="10"/>
                    <a:pt x="20" y="11"/>
                    <a:pt x="29" y="10"/>
                  </a:cubicBezTo>
                  <a:cubicBezTo>
                    <a:pt x="38" y="10"/>
                    <a:pt x="48" y="9"/>
                    <a:pt x="55" y="4"/>
                  </a:cubicBezTo>
                  <a:cubicBezTo>
                    <a:pt x="56" y="3"/>
                    <a:pt x="54" y="0"/>
                    <a:pt x="53" y="2"/>
                  </a:cubicBezTo>
                  <a:cubicBezTo>
                    <a:pt x="46" y="7"/>
                    <a:pt x="36" y="7"/>
                    <a:pt x="28" y="8"/>
                  </a:cubicBezTo>
                  <a:cubicBezTo>
                    <a:pt x="19" y="8"/>
                    <a:pt x="10" y="7"/>
                    <a:pt x="2" y="6"/>
                  </a:cubicBezTo>
                  <a:cubicBezTo>
                    <a:pt x="0" y="6"/>
                    <a:pt x="0" y="9"/>
                    <a:pt x="1" y="9"/>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77" name="Freeform 16"/>
            <p:cNvSpPr>
              <a:spLocks noChangeArrowheads="1"/>
            </p:cNvSpPr>
            <p:nvPr/>
          </p:nvSpPr>
          <p:spPr bwMode="auto">
            <a:xfrm>
              <a:off x="4752" y="1578"/>
              <a:ext cx="137" cy="23"/>
            </a:xfrm>
            <a:custGeom>
              <a:avLst/>
              <a:gdLst>
                <a:gd name="T0" fmla="*/ 2881 w 71"/>
                <a:gd name="T1" fmla="*/ 14074 h 12"/>
                <a:gd name="T2" fmla="*/ 50692 w 71"/>
                <a:gd name="T3" fmla="*/ 15316 h 12"/>
                <a:gd name="T4" fmla="*/ 95335 w 71"/>
                <a:gd name="T5" fmla="*/ 5302 h 12"/>
                <a:gd name="T6" fmla="*/ 93833 w 71"/>
                <a:gd name="T7" fmla="*/ 1443 h 12"/>
                <a:gd name="T8" fmla="*/ 48629 w 71"/>
                <a:gd name="T9" fmla="*/ 11513 h 12"/>
                <a:gd name="T10" fmla="*/ 2881 w 71"/>
                <a:gd name="T11" fmla="*/ 10162 h 12"/>
                <a:gd name="T12" fmla="*/ 2881 w 71"/>
                <a:gd name="T13" fmla="*/ 14074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12">
                  <a:moveTo>
                    <a:pt x="2" y="11"/>
                  </a:moveTo>
                  <a:cubicBezTo>
                    <a:pt x="13" y="12"/>
                    <a:pt x="25" y="12"/>
                    <a:pt x="37" y="12"/>
                  </a:cubicBezTo>
                  <a:cubicBezTo>
                    <a:pt x="48" y="11"/>
                    <a:pt x="60" y="10"/>
                    <a:pt x="69" y="4"/>
                  </a:cubicBezTo>
                  <a:cubicBezTo>
                    <a:pt x="71" y="3"/>
                    <a:pt x="69" y="0"/>
                    <a:pt x="68" y="1"/>
                  </a:cubicBezTo>
                  <a:cubicBezTo>
                    <a:pt x="59" y="8"/>
                    <a:pt x="46" y="9"/>
                    <a:pt x="35" y="9"/>
                  </a:cubicBezTo>
                  <a:cubicBezTo>
                    <a:pt x="24" y="10"/>
                    <a:pt x="13" y="9"/>
                    <a:pt x="2" y="8"/>
                  </a:cubicBezTo>
                  <a:cubicBezTo>
                    <a:pt x="1" y="8"/>
                    <a:pt x="0" y="11"/>
                    <a:pt x="2" y="11"/>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78" name="Freeform 17"/>
            <p:cNvSpPr>
              <a:spLocks noChangeArrowheads="1"/>
            </p:cNvSpPr>
            <p:nvPr/>
          </p:nvSpPr>
          <p:spPr bwMode="auto">
            <a:xfrm>
              <a:off x="4787" y="1532"/>
              <a:ext cx="127" cy="31"/>
            </a:xfrm>
            <a:custGeom>
              <a:avLst/>
              <a:gdLst>
                <a:gd name="T0" fmla="*/ 2852 w 66"/>
                <a:gd name="T1" fmla="*/ 23072 h 16"/>
                <a:gd name="T2" fmla="*/ 56351 w 66"/>
                <a:gd name="T3" fmla="*/ 20094 h 16"/>
                <a:gd name="T4" fmla="*/ 79912 w 66"/>
                <a:gd name="T5" fmla="*/ 12700 h 16"/>
                <a:gd name="T6" fmla="*/ 88321 w 66"/>
                <a:gd name="T7" fmla="*/ 8930 h 16"/>
                <a:gd name="T8" fmla="*/ 84211 w 66"/>
                <a:gd name="T9" fmla="*/ 1637 h 16"/>
                <a:gd name="T10" fmla="*/ 82948 w 66"/>
                <a:gd name="T11" fmla="*/ 4609 h 16"/>
                <a:gd name="T12" fmla="*/ 81382 w 66"/>
                <a:gd name="T13" fmla="*/ 8930 h 16"/>
                <a:gd name="T14" fmla="*/ 76720 w 66"/>
                <a:gd name="T15" fmla="*/ 11908 h 16"/>
                <a:gd name="T16" fmla="*/ 65420 w 66"/>
                <a:gd name="T17" fmla="*/ 14328 h 16"/>
                <a:gd name="T18" fmla="*/ 45329 w 66"/>
                <a:gd name="T19" fmla="*/ 17302 h 16"/>
                <a:gd name="T20" fmla="*/ 2852 w 66"/>
                <a:gd name="T21" fmla="*/ 18459 h 16"/>
                <a:gd name="T22" fmla="*/ 2852 w 66"/>
                <a:gd name="T23" fmla="*/ 23072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6" h="16">
                  <a:moveTo>
                    <a:pt x="2" y="16"/>
                  </a:moveTo>
                  <a:cubicBezTo>
                    <a:pt x="16" y="15"/>
                    <a:pt x="29" y="16"/>
                    <a:pt x="42" y="14"/>
                  </a:cubicBezTo>
                  <a:cubicBezTo>
                    <a:pt x="48" y="13"/>
                    <a:pt x="54" y="12"/>
                    <a:pt x="60" y="9"/>
                  </a:cubicBezTo>
                  <a:cubicBezTo>
                    <a:pt x="62" y="9"/>
                    <a:pt x="65" y="8"/>
                    <a:pt x="66" y="6"/>
                  </a:cubicBezTo>
                  <a:cubicBezTo>
                    <a:pt x="66" y="3"/>
                    <a:pt x="65" y="2"/>
                    <a:pt x="63" y="1"/>
                  </a:cubicBezTo>
                  <a:cubicBezTo>
                    <a:pt x="61" y="0"/>
                    <a:pt x="60" y="3"/>
                    <a:pt x="62" y="3"/>
                  </a:cubicBezTo>
                  <a:cubicBezTo>
                    <a:pt x="65" y="5"/>
                    <a:pt x="62" y="6"/>
                    <a:pt x="61" y="6"/>
                  </a:cubicBezTo>
                  <a:cubicBezTo>
                    <a:pt x="60" y="7"/>
                    <a:pt x="59" y="7"/>
                    <a:pt x="57" y="8"/>
                  </a:cubicBezTo>
                  <a:cubicBezTo>
                    <a:pt x="55" y="9"/>
                    <a:pt x="52" y="9"/>
                    <a:pt x="49" y="10"/>
                  </a:cubicBezTo>
                  <a:cubicBezTo>
                    <a:pt x="44" y="11"/>
                    <a:pt x="39" y="12"/>
                    <a:pt x="34" y="12"/>
                  </a:cubicBezTo>
                  <a:cubicBezTo>
                    <a:pt x="23" y="13"/>
                    <a:pt x="13" y="13"/>
                    <a:pt x="2" y="13"/>
                  </a:cubicBezTo>
                  <a:cubicBezTo>
                    <a:pt x="0" y="13"/>
                    <a:pt x="1" y="16"/>
                    <a:pt x="2" y="16"/>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79" name="Freeform 18"/>
            <p:cNvSpPr>
              <a:spLocks noChangeArrowheads="1"/>
            </p:cNvSpPr>
            <p:nvPr/>
          </p:nvSpPr>
          <p:spPr bwMode="auto">
            <a:xfrm>
              <a:off x="4843" y="1493"/>
              <a:ext cx="112" cy="31"/>
            </a:xfrm>
            <a:custGeom>
              <a:avLst/>
              <a:gdLst>
                <a:gd name="T0" fmla="*/ 2908 w 58"/>
                <a:gd name="T1" fmla="*/ 23072 h 16"/>
                <a:gd name="T2" fmla="*/ 43340 w 58"/>
                <a:gd name="T3" fmla="*/ 20094 h 16"/>
                <a:gd name="T4" fmla="*/ 78076 w 58"/>
                <a:gd name="T5" fmla="*/ 4609 h 16"/>
                <a:gd name="T6" fmla="*/ 76573 w 58"/>
                <a:gd name="T7" fmla="*/ 1637 h 16"/>
                <a:gd name="T8" fmla="*/ 40432 w 58"/>
                <a:gd name="T9" fmla="*/ 15672 h 16"/>
                <a:gd name="T10" fmla="*/ 2908 w 58"/>
                <a:gd name="T11" fmla="*/ 18459 h 16"/>
                <a:gd name="T12" fmla="*/ 2908 w 58"/>
                <a:gd name="T13" fmla="*/ 23072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16">
                  <a:moveTo>
                    <a:pt x="2" y="16"/>
                  </a:moveTo>
                  <a:cubicBezTo>
                    <a:pt x="12" y="15"/>
                    <a:pt x="21" y="15"/>
                    <a:pt x="31" y="14"/>
                  </a:cubicBezTo>
                  <a:cubicBezTo>
                    <a:pt x="40" y="12"/>
                    <a:pt x="50" y="10"/>
                    <a:pt x="56" y="3"/>
                  </a:cubicBezTo>
                  <a:cubicBezTo>
                    <a:pt x="58" y="2"/>
                    <a:pt x="56" y="0"/>
                    <a:pt x="55" y="1"/>
                  </a:cubicBezTo>
                  <a:cubicBezTo>
                    <a:pt x="48" y="7"/>
                    <a:pt x="38" y="10"/>
                    <a:pt x="29" y="11"/>
                  </a:cubicBezTo>
                  <a:cubicBezTo>
                    <a:pt x="20" y="13"/>
                    <a:pt x="11" y="13"/>
                    <a:pt x="2" y="13"/>
                  </a:cubicBezTo>
                  <a:cubicBezTo>
                    <a:pt x="0" y="13"/>
                    <a:pt x="0" y="16"/>
                    <a:pt x="2" y="16"/>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80" name="Freeform 19"/>
            <p:cNvSpPr>
              <a:spLocks noChangeArrowheads="1"/>
            </p:cNvSpPr>
            <p:nvPr/>
          </p:nvSpPr>
          <p:spPr bwMode="auto">
            <a:xfrm>
              <a:off x="4883" y="1452"/>
              <a:ext cx="78" cy="18"/>
            </a:xfrm>
            <a:custGeom>
              <a:avLst/>
              <a:gdLst>
                <a:gd name="T0" fmla="*/ 3301 w 40"/>
                <a:gd name="T1" fmla="*/ 18432 h 9"/>
                <a:gd name="T2" fmla="*/ 58794 w 40"/>
                <a:gd name="T3" fmla="*/ 6144 h 9"/>
                <a:gd name="T4" fmla="*/ 58794 w 40"/>
                <a:gd name="T5" fmla="*/ 0 h 9"/>
                <a:gd name="T6" fmla="*/ 3301 w 40"/>
                <a:gd name="T7" fmla="*/ 12288 h 9"/>
                <a:gd name="T8" fmla="*/ 3301 w 40"/>
                <a:gd name="T9" fmla="*/ 18432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9">
                  <a:moveTo>
                    <a:pt x="2" y="9"/>
                  </a:moveTo>
                  <a:cubicBezTo>
                    <a:pt x="15" y="8"/>
                    <a:pt x="27" y="6"/>
                    <a:pt x="38" y="3"/>
                  </a:cubicBezTo>
                  <a:cubicBezTo>
                    <a:pt x="40" y="3"/>
                    <a:pt x="40" y="0"/>
                    <a:pt x="38" y="0"/>
                  </a:cubicBezTo>
                  <a:cubicBezTo>
                    <a:pt x="26" y="3"/>
                    <a:pt x="14" y="6"/>
                    <a:pt x="2" y="6"/>
                  </a:cubicBezTo>
                  <a:cubicBezTo>
                    <a:pt x="0" y="6"/>
                    <a:pt x="1" y="9"/>
                    <a:pt x="2" y="9"/>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81" name="Freeform 20"/>
            <p:cNvSpPr>
              <a:spLocks noChangeArrowheads="1"/>
            </p:cNvSpPr>
            <p:nvPr/>
          </p:nvSpPr>
          <p:spPr bwMode="auto">
            <a:xfrm>
              <a:off x="4599" y="1404"/>
              <a:ext cx="275" cy="288"/>
            </a:xfrm>
            <a:custGeom>
              <a:avLst/>
              <a:gdLst>
                <a:gd name="T0" fmla="*/ 109210 w 142"/>
                <a:gd name="T1" fmla="*/ 122388 h 149"/>
                <a:gd name="T2" fmla="*/ 79401 w 142"/>
                <a:gd name="T3" fmla="*/ 163060 h 149"/>
                <a:gd name="T4" fmla="*/ 57237 w 142"/>
                <a:gd name="T5" fmla="*/ 184138 h 149"/>
                <a:gd name="T6" fmla="*/ 38821 w 142"/>
                <a:gd name="T7" fmla="*/ 192956 h 149"/>
                <a:gd name="T8" fmla="*/ 40160 w 142"/>
                <a:gd name="T9" fmla="*/ 195873 h 149"/>
                <a:gd name="T10" fmla="*/ 71994 w 142"/>
                <a:gd name="T11" fmla="*/ 150593 h 149"/>
                <a:gd name="T12" fmla="*/ 106045 w 142"/>
                <a:gd name="T13" fmla="*/ 111514 h 149"/>
                <a:gd name="T14" fmla="*/ 141083 w 142"/>
                <a:gd name="T15" fmla="*/ 77130 h 149"/>
                <a:gd name="T16" fmla="*/ 168565 w 142"/>
                <a:gd name="T17" fmla="*/ 38006 h 149"/>
                <a:gd name="T18" fmla="*/ 165602 w 142"/>
                <a:gd name="T19" fmla="*/ 35103 h 149"/>
                <a:gd name="T20" fmla="*/ 86236 w 142"/>
                <a:gd name="T21" fmla="*/ 114206 h 149"/>
                <a:gd name="T22" fmla="*/ 1518 w 142"/>
                <a:gd name="T23" fmla="*/ 203802 h 149"/>
                <a:gd name="T24" fmla="*/ 4568 w 142"/>
                <a:gd name="T25" fmla="*/ 206720 h 149"/>
                <a:gd name="T26" fmla="*/ 96539 w 142"/>
                <a:gd name="T27" fmla="*/ 113024 h 149"/>
                <a:gd name="T28" fmla="*/ 193523 w 142"/>
                <a:gd name="T29" fmla="*/ 15442 h 149"/>
                <a:gd name="T30" fmla="*/ 202594 w 142"/>
                <a:gd name="T31" fmla="*/ 4426 h 149"/>
                <a:gd name="T32" fmla="*/ 201259 w 142"/>
                <a:gd name="T33" fmla="*/ 1510 h 149"/>
                <a:gd name="T34" fmla="*/ 41357 w 142"/>
                <a:gd name="T35" fmla="*/ 170258 h 149"/>
                <a:gd name="T36" fmla="*/ 42875 w 142"/>
                <a:gd name="T37" fmla="*/ 173177 h 149"/>
                <a:gd name="T38" fmla="*/ 146821 w 142"/>
                <a:gd name="T39" fmla="*/ 59086 h 149"/>
                <a:gd name="T40" fmla="*/ 142448 w 142"/>
                <a:gd name="T41" fmla="*/ 57693 h 149"/>
                <a:gd name="T42" fmla="*/ 40160 w 142"/>
                <a:gd name="T43" fmla="*/ 171671 h 149"/>
                <a:gd name="T44" fmla="*/ 42875 w 142"/>
                <a:gd name="T45" fmla="*/ 174799 h 149"/>
                <a:gd name="T46" fmla="*/ 202594 w 142"/>
                <a:gd name="T47" fmla="*/ 4426 h 149"/>
                <a:gd name="T48" fmla="*/ 199631 w 142"/>
                <a:gd name="T49" fmla="*/ 1510 h 149"/>
                <a:gd name="T50" fmla="*/ 103082 w 142"/>
                <a:gd name="T51" fmla="*/ 99828 h 149"/>
                <a:gd name="T52" fmla="*/ 56392 w 142"/>
                <a:gd name="T53" fmla="*/ 146528 h 149"/>
                <a:gd name="T54" fmla="*/ 10351 w 142"/>
                <a:gd name="T55" fmla="*/ 194255 h 149"/>
                <a:gd name="T56" fmla="*/ 1518 w 142"/>
                <a:gd name="T57" fmla="*/ 205102 h 149"/>
                <a:gd name="T58" fmla="*/ 4568 w 142"/>
                <a:gd name="T59" fmla="*/ 208228 h 149"/>
                <a:gd name="T60" fmla="*/ 87690 w 142"/>
                <a:gd name="T61" fmla="*/ 119412 h 149"/>
                <a:gd name="T62" fmla="*/ 167006 w 142"/>
                <a:gd name="T63" fmla="*/ 39220 h 149"/>
                <a:gd name="T64" fmla="*/ 163968 w 142"/>
                <a:gd name="T65" fmla="*/ 36389 h 149"/>
                <a:gd name="T66" fmla="*/ 137895 w 142"/>
                <a:gd name="T67" fmla="*/ 74186 h 149"/>
                <a:gd name="T68" fmla="*/ 102286 w 142"/>
                <a:gd name="T69" fmla="*/ 111514 h 149"/>
                <a:gd name="T70" fmla="*/ 67420 w 142"/>
                <a:gd name="T71" fmla="*/ 149083 h 149"/>
                <a:gd name="T72" fmla="*/ 37175 w 142"/>
                <a:gd name="T73" fmla="*/ 194255 h 149"/>
                <a:gd name="T74" fmla="*/ 38821 w 142"/>
                <a:gd name="T75" fmla="*/ 197382 h 149"/>
                <a:gd name="T76" fmla="*/ 58571 w 142"/>
                <a:gd name="T77" fmla="*/ 189829 h 149"/>
                <a:gd name="T78" fmla="*/ 80093 w 142"/>
                <a:gd name="T79" fmla="*/ 167483 h 149"/>
                <a:gd name="T80" fmla="*/ 113430 w 142"/>
                <a:gd name="T81" fmla="*/ 125102 h 149"/>
                <a:gd name="T82" fmla="*/ 109210 w 142"/>
                <a:gd name="T83" fmla="*/ 122388 h 14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2" h="149">
                  <a:moveTo>
                    <a:pt x="76" y="87"/>
                  </a:moveTo>
                  <a:cubicBezTo>
                    <a:pt x="69" y="96"/>
                    <a:pt x="63" y="106"/>
                    <a:pt x="55" y="116"/>
                  </a:cubicBezTo>
                  <a:cubicBezTo>
                    <a:pt x="51" y="121"/>
                    <a:pt x="46" y="127"/>
                    <a:pt x="40" y="131"/>
                  </a:cubicBezTo>
                  <a:cubicBezTo>
                    <a:pt x="37" y="134"/>
                    <a:pt x="32" y="138"/>
                    <a:pt x="27" y="137"/>
                  </a:cubicBezTo>
                  <a:cubicBezTo>
                    <a:pt x="27" y="137"/>
                    <a:pt x="28" y="138"/>
                    <a:pt x="28" y="139"/>
                  </a:cubicBezTo>
                  <a:cubicBezTo>
                    <a:pt x="33" y="127"/>
                    <a:pt x="41" y="117"/>
                    <a:pt x="50" y="107"/>
                  </a:cubicBezTo>
                  <a:cubicBezTo>
                    <a:pt x="58" y="98"/>
                    <a:pt x="66" y="88"/>
                    <a:pt x="74" y="79"/>
                  </a:cubicBezTo>
                  <a:cubicBezTo>
                    <a:pt x="82" y="71"/>
                    <a:pt x="91" y="63"/>
                    <a:pt x="98" y="55"/>
                  </a:cubicBezTo>
                  <a:cubicBezTo>
                    <a:pt x="106" y="46"/>
                    <a:pt x="113" y="37"/>
                    <a:pt x="117" y="27"/>
                  </a:cubicBezTo>
                  <a:cubicBezTo>
                    <a:pt x="117" y="26"/>
                    <a:pt x="116" y="25"/>
                    <a:pt x="115" y="25"/>
                  </a:cubicBezTo>
                  <a:cubicBezTo>
                    <a:pt x="93" y="40"/>
                    <a:pt x="77" y="62"/>
                    <a:pt x="60" y="81"/>
                  </a:cubicBezTo>
                  <a:cubicBezTo>
                    <a:pt x="41" y="103"/>
                    <a:pt x="23" y="126"/>
                    <a:pt x="1" y="145"/>
                  </a:cubicBezTo>
                  <a:cubicBezTo>
                    <a:pt x="2" y="146"/>
                    <a:pt x="2" y="147"/>
                    <a:pt x="3" y="147"/>
                  </a:cubicBezTo>
                  <a:cubicBezTo>
                    <a:pt x="20" y="122"/>
                    <a:pt x="46" y="102"/>
                    <a:pt x="67" y="80"/>
                  </a:cubicBezTo>
                  <a:cubicBezTo>
                    <a:pt x="90" y="57"/>
                    <a:pt x="114" y="36"/>
                    <a:pt x="135" y="11"/>
                  </a:cubicBezTo>
                  <a:cubicBezTo>
                    <a:pt x="137" y="8"/>
                    <a:pt x="139" y="5"/>
                    <a:pt x="141" y="3"/>
                  </a:cubicBezTo>
                  <a:cubicBezTo>
                    <a:pt x="142" y="1"/>
                    <a:pt x="141" y="0"/>
                    <a:pt x="140" y="1"/>
                  </a:cubicBezTo>
                  <a:cubicBezTo>
                    <a:pt x="99" y="37"/>
                    <a:pt x="67" y="83"/>
                    <a:pt x="29" y="121"/>
                  </a:cubicBezTo>
                  <a:cubicBezTo>
                    <a:pt x="29" y="122"/>
                    <a:pt x="30" y="123"/>
                    <a:pt x="30" y="123"/>
                  </a:cubicBezTo>
                  <a:cubicBezTo>
                    <a:pt x="51" y="93"/>
                    <a:pt x="78" y="69"/>
                    <a:pt x="102" y="42"/>
                  </a:cubicBezTo>
                  <a:cubicBezTo>
                    <a:pt x="103" y="41"/>
                    <a:pt x="100" y="39"/>
                    <a:pt x="99" y="41"/>
                  </a:cubicBezTo>
                  <a:cubicBezTo>
                    <a:pt x="75" y="67"/>
                    <a:pt x="48" y="92"/>
                    <a:pt x="28" y="122"/>
                  </a:cubicBezTo>
                  <a:cubicBezTo>
                    <a:pt x="27" y="123"/>
                    <a:pt x="29" y="125"/>
                    <a:pt x="30" y="124"/>
                  </a:cubicBezTo>
                  <a:cubicBezTo>
                    <a:pt x="69" y="85"/>
                    <a:pt x="100" y="39"/>
                    <a:pt x="141" y="3"/>
                  </a:cubicBezTo>
                  <a:cubicBezTo>
                    <a:pt x="141" y="2"/>
                    <a:pt x="140" y="1"/>
                    <a:pt x="139" y="1"/>
                  </a:cubicBezTo>
                  <a:cubicBezTo>
                    <a:pt x="120" y="27"/>
                    <a:pt x="95" y="48"/>
                    <a:pt x="72" y="71"/>
                  </a:cubicBezTo>
                  <a:cubicBezTo>
                    <a:pt x="61" y="82"/>
                    <a:pt x="50" y="93"/>
                    <a:pt x="39" y="104"/>
                  </a:cubicBezTo>
                  <a:cubicBezTo>
                    <a:pt x="27" y="115"/>
                    <a:pt x="16" y="125"/>
                    <a:pt x="7" y="138"/>
                  </a:cubicBezTo>
                  <a:cubicBezTo>
                    <a:pt x="5" y="140"/>
                    <a:pt x="3" y="143"/>
                    <a:pt x="1" y="146"/>
                  </a:cubicBezTo>
                  <a:cubicBezTo>
                    <a:pt x="0" y="147"/>
                    <a:pt x="2" y="149"/>
                    <a:pt x="3" y="148"/>
                  </a:cubicBezTo>
                  <a:cubicBezTo>
                    <a:pt x="24" y="129"/>
                    <a:pt x="42" y="106"/>
                    <a:pt x="61" y="85"/>
                  </a:cubicBezTo>
                  <a:cubicBezTo>
                    <a:pt x="78" y="65"/>
                    <a:pt x="94" y="42"/>
                    <a:pt x="116" y="28"/>
                  </a:cubicBezTo>
                  <a:cubicBezTo>
                    <a:pt x="116" y="27"/>
                    <a:pt x="115" y="26"/>
                    <a:pt x="114" y="26"/>
                  </a:cubicBezTo>
                  <a:cubicBezTo>
                    <a:pt x="110" y="36"/>
                    <a:pt x="103" y="45"/>
                    <a:pt x="96" y="53"/>
                  </a:cubicBezTo>
                  <a:cubicBezTo>
                    <a:pt x="88" y="62"/>
                    <a:pt x="79" y="70"/>
                    <a:pt x="71" y="79"/>
                  </a:cubicBezTo>
                  <a:cubicBezTo>
                    <a:pt x="63" y="88"/>
                    <a:pt x="55" y="97"/>
                    <a:pt x="47" y="106"/>
                  </a:cubicBezTo>
                  <a:cubicBezTo>
                    <a:pt x="39" y="115"/>
                    <a:pt x="31" y="126"/>
                    <a:pt x="26" y="138"/>
                  </a:cubicBezTo>
                  <a:cubicBezTo>
                    <a:pt x="25" y="138"/>
                    <a:pt x="26" y="139"/>
                    <a:pt x="27" y="140"/>
                  </a:cubicBezTo>
                  <a:cubicBezTo>
                    <a:pt x="32" y="140"/>
                    <a:pt x="37" y="137"/>
                    <a:pt x="41" y="135"/>
                  </a:cubicBezTo>
                  <a:cubicBezTo>
                    <a:pt x="46" y="130"/>
                    <a:pt x="51" y="125"/>
                    <a:pt x="56" y="119"/>
                  </a:cubicBezTo>
                  <a:cubicBezTo>
                    <a:pt x="64" y="110"/>
                    <a:pt x="71" y="99"/>
                    <a:pt x="79" y="89"/>
                  </a:cubicBezTo>
                  <a:cubicBezTo>
                    <a:pt x="80" y="87"/>
                    <a:pt x="77" y="86"/>
                    <a:pt x="76" y="87"/>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82" name="Freeform 21"/>
            <p:cNvSpPr>
              <a:spLocks noChangeArrowheads="1"/>
            </p:cNvSpPr>
            <p:nvPr/>
          </p:nvSpPr>
          <p:spPr bwMode="auto">
            <a:xfrm>
              <a:off x="4843" y="1276"/>
              <a:ext cx="118" cy="146"/>
            </a:xfrm>
            <a:custGeom>
              <a:avLst/>
              <a:gdLst>
                <a:gd name="T0" fmla="*/ 10953 w 61"/>
                <a:gd name="T1" fmla="*/ 1682 h 75"/>
                <a:gd name="T2" fmla="*/ 18234 w 61"/>
                <a:gd name="T3" fmla="*/ 43753 h 75"/>
                <a:gd name="T4" fmla="*/ 22699 w 61"/>
                <a:gd name="T5" fmla="*/ 86636 h 75"/>
                <a:gd name="T6" fmla="*/ 14085 w 61"/>
                <a:gd name="T7" fmla="*/ 24150 h 75"/>
                <a:gd name="T8" fmla="*/ 12574 w 61"/>
                <a:gd name="T9" fmla="*/ 75865 h 75"/>
                <a:gd name="T10" fmla="*/ 47051 w 61"/>
                <a:gd name="T11" fmla="*/ 52943 h 75"/>
                <a:gd name="T12" fmla="*/ 80797 w 61"/>
                <a:gd name="T13" fmla="*/ 33802 h 75"/>
                <a:gd name="T14" fmla="*/ 77866 w 61"/>
                <a:gd name="T15" fmla="*/ 67033 h 75"/>
                <a:gd name="T16" fmla="*/ 61050 w 61"/>
                <a:gd name="T17" fmla="*/ 95887 h 75"/>
                <a:gd name="T18" fmla="*/ 65279 w 61"/>
                <a:gd name="T19" fmla="*/ 79031 h 75"/>
                <a:gd name="T20" fmla="*/ 61050 w 61"/>
                <a:gd name="T21" fmla="*/ 35254 h 75"/>
                <a:gd name="T22" fmla="*/ 33746 w 61"/>
                <a:gd name="T23" fmla="*/ 51382 h 75"/>
                <a:gd name="T24" fmla="*/ 8585 w 61"/>
                <a:gd name="T25" fmla="*/ 74271 h 75"/>
                <a:gd name="T26" fmla="*/ 31560 w 61"/>
                <a:gd name="T27" fmla="*/ 62698 h 75"/>
                <a:gd name="T28" fmla="*/ 54907 w 61"/>
                <a:gd name="T29" fmla="*/ 89955 h 75"/>
                <a:gd name="T30" fmla="*/ 43910 w 61"/>
                <a:gd name="T31" fmla="*/ 110707 h 75"/>
                <a:gd name="T32" fmla="*/ 43910 w 61"/>
                <a:gd name="T33" fmla="*/ 68628 h 75"/>
                <a:gd name="T34" fmla="*/ 33746 w 61"/>
                <a:gd name="T35" fmla="*/ 93230 h 75"/>
                <a:gd name="T36" fmla="*/ 39414 w 61"/>
                <a:gd name="T37" fmla="*/ 70368 h 75"/>
                <a:gd name="T38" fmla="*/ 27246 w 61"/>
                <a:gd name="T39" fmla="*/ 89955 h 75"/>
                <a:gd name="T40" fmla="*/ 42554 w 61"/>
                <a:gd name="T41" fmla="*/ 70368 h 75"/>
                <a:gd name="T42" fmla="*/ 40987 w 61"/>
                <a:gd name="T43" fmla="*/ 93230 h 75"/>
                <a:gd name="T44" fmla="*/ 54334 w 61"/>
                <a:gd name="T45" fmla="*/ 77545 h 75"/>
                <a:gd name="T46" fmla="*/ 36895 w 61"/>
                <a:gd name="T47" fmla="*/ 109555 h 75"/>
                <a:gd name="T48" fmla="*/ 54334 w 61"/>
                <a:gd name="T49" fmla="*/ 75865 h 75"/>
                <a:gd name="T50" fmla="*/ 40987 w 61"/>
                <a:gd name="T51" fmla="*/ 91517 h 75"/>
                <a:gd name="T52" fmla="*/ 42554 w 61"/>
                <a:gd name="T53" fmla="*/ 68628 h 75"/>
                <a:gd name="T54" fmla="*/ 27246 w 61"/>
                <a:gd name="T55" fmla="*/ 89955 h 75"/>
                <a:gd name="T56" fmla="*/ 38199 w 61"/>
                <a:gd name="T57" fmla="*/ 71170 h 75"/>
                <a:gd name="T58" fmla="*/ 32125 w 61"/>
                <a:gd name="T59" fmla="*/ 93230 h 75"/>
                <a:gd name="T60" fmla="*/ 43910 w 61"/>
                <a:gd name="T61" fmla="*/ 70368 h 75"/>
                <a:gd name="T62" fmla="*/ 39414 w 61"/>
                <a:gd name="T63" fmla="*/ 112385 h 75"/>
                <a:gd name="T64" fmla="*/ 58039 w 61"/>
                <a:gd name="T65" fmla="*/ 93230 h 75"/>
                <a:gd name="T66" fmla="*/ 32125 w 61"/>
                <a:gd name="T67" fmla="*/ 57732 h 75"/>
                <a:gd name="T68" fmla="*/ 10953 w 61"/>
                <a:gd name="T69" fmla="*/ 79031 h 75"/>
                <a:gd name="T70" fmla="*/ 47051 w 61"/>
                <a:gd name="T71" fmla="*/ 47012 h 75"/>
                <a:gd name="T72" fmla="*/ 65279 w 61"/>
                <a:gd name="T73" fmla="*/ 62698 h 75"/>
                <a:gd name="T74" fmla="*/ 59565 w 61"/>
                <a:gd name="T75" fmla="*/ 97569 h 75"/>
                <a:gd name="T76" fmla="*/ 72787 w 61"/>
                <a:gd name="T77" fmla="*/ 89955 h 75"/>
                <a:gd name="T78" fmla="*/ 86467 w 61"/>
                <a:gd name="T79" fmla="*/ 47012 h 75"/>
                <a:gd name="T80" fmla="*/ 82318 w 61"/>
                <a:gd name="T81" fmla="*/ 30532 h 75"/>
                <a:gd name="T82" fmla="*/ 12574 w 61"/>
                <a:gd name="T83" fmla="*/ 74271 h 75"/>
                <a:gd name="T84" fmla="*/ 14085 w 61"/>
                <a:gd name="T85" fmla="*/ 22476 h 75"/>
                <a:gd name="T86" fmla="*/ 18234 w 61"/>
                <a:gd name="T87" fmla="*/ 88258 h 75"/>
                <a:gd name="T88" fmla="*/ 22699 w 61"/>
                <a:gd name="T89" fmla="*/ 45338 h 75"/>
                <a:gd name="T90" fmla="*/ 8585 w 61"/>
                <a:gd name="T91" fmla="*/ 3274 h 75"/>
                <a:gd name="T92" fmla="*/ 19747 w 61"/>
                <a:gd name="T93" fmla="*/ 93230 h 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1" h="75">
                  <a:moveTo>
                    <a:pt x="14" y="61"/>
                  </a:moveTo>
                  <a:cubicBezTo>
                    <a:pt x="13" y="41"/>
                    <a:pt x="10" y="21"/>
                    <a:pt x="8" y="1"/>
                  </a:cubicBezTo>
                  <a:cubicBezTo>
                    <a:pt x="8" y="2"/>
                    <a:pt x="7" y="2"/>
                    <a:pt x="6" y="2"/>
                  </a:cubicBezTo>
                  <a:cubicBezTo>
                    <a:pt x="9" y="11"/>
                    <a:pt x="11" y="20"/>
                    <a:pt x="13" y="29"/>
                  </a:cubicBezTo>
                  <a:cubicBezTo>
                    <a:pt x="15" y="38"/>
                    <a:pt x="16" y="49"/>
                    <a:pt x="13" y="57"/>
                  </a:cubicBezTo>
                  <a:cubicBezTo>
                    <a:pt x="14" y="57"/>
                    <a:pt x="15" y="57"/>
                    <a:pt x="16" y="57"/>
                  </a:cubicBezTo>
                  <a:cubicBezTo>
                    <a:pt x="13" y="50"/>
                    <a:pt x="10" y="44"/>
                    <a:pt x="9" y="37"/>
                  </a:cubicBezTo>
                  <a:cubicBezTo>
                    <a:pt x="7" y="30"/>
                    <a:pt x="6" y="22"/>
                    <a:pt x="10" y="16"/>
                  </a:cubicBezTo>
                  <a:cubicBezTo>
                    <a:pt x="9" y="16"/>
                    <a:pt x="8" y="16"/>
                    <a:pt x="7" y="16"/>
                  </a:cubicBezTo>
                  <a:cubicBezTo>
                    <a:pt x="11" y="27"/>
                    <a:pt x="14" y="39"/>
                    <a:pt x="9" y="50"/>
                  </a:cubicBezTo>
                  <a:cubicBezTo>
                    <a:pt x="8" y="51"/>
                    <a:pt x="10" y="52"/>
                    <a:pt x="11" y="51"/>
                  </a:cubicBezTo>
                  <a:cubicBezTo>
                    <a:pt x="19" y="47"/>
                    <a:pt x="26" y="41"/>
                    <a:pt x="33" y="35"/>
                  </a:cubicBezTo>
                  <a:cubicBezTo>
                    <a:pt x="41" y="30"/>
                    <a:pt x="49" y="24"/>
                    <a:pt x="59" y="23"/>
                  </a:cubicBezTo>
                  <a:cubicBezTo>
                    <a:pt x="58" y="22"/>
                    <a:pt x="58" y="22"/>
                    <a:pt x="57" y="22"/>
                  </a:cubicBezTo>
                  <a:cubicBezTo>
                    <a:pt x="59" y="25"/>
                    <a:pt x="58" y="28"/>
                    <a:pt x="58" y="31"/>
                  </a:cubicBezTo>
                  <a:cubicBezTo>
                    <a:pt x="58" y="35"/>
                    <a:pt x="56" y="40"/>
                    <a:pt x="55" y="44"/>
                  </a:cubicBezTo>
                  <a:cubicBezTo>
                    <a:pt x="54" y="48"/>
                    <a:pt x="52" y="52"/>
                    <a:pt x="50" y="56"/>
                  </a:cubicBezTo>
                  <a:cubicBezTo>
                    <a:pt x="48" y="59"/>
                    <a:pt x="46" y="62"/>
                    <a:pt x="43" y="63"/>
                  </a:cubicBezTo>
                  <a:cubicBezTo>
                    <a:pt x="44" y="63"/>
                    <a:pt x="44" y="63"/>
                    <a:pt x="45" y="64"/>
                  </a:cubicBezTo>
                  <a:cubicBezTo>
                    <a:pt x="44" y="60"/>
                    <a:pt x="45" y="56"/>
                    <a:pt x="46" y="52"/>
                  </a:cubicBezTo>
                  <a:cubicBezTo>
                    <a:pt x="47" y="48"/>
                    <a:pt x="48" y="43"/>
                    <a:pt x="49" y="38"/>
                  </a:cubicBezTo>
                  <a:cubicBezTo>
                    <a:pt x="50" y="33"/>
                    <a:pt x="51" y="22"/>
                    <a:pt x="43" y="23"/>
                  </a:cubicBezTo>
                  <a:cubicBezTo>
                    <a:pt x="40" y="23"/>
                    <a:pt x="37" y="25"/>
                    <a:pt x="34" y="26"/>
                  </a:cubicBezTo>
                  <a:cubicBezTo>
                    <a:pt x="31" y="29"/>
                    <a:pt x="27" y="31"/>
                    <a:pt x="24" y="34"/>
                  </a:cubicBezTo>
                  <a:cubicBezTo>
                    <a:pt x="20" y="37"/>
                    <a:pt x="17" y="40"/>
                    <a:pt x="14" y="43"/>
                  </a:cubicBezTo>
                  <a:cubicBezTo>
                    <a:pt x="11" y="45"/>
                    <a:pt x="9" y="48"/>
                    <a:pt x="6" y="49"/>
                  </a:cubicBezTo>
                  <a:cubicBezTo>
                    <a:pt x="7" y="50"/>
                    <a:pt x="7" y="51"/>
                    <a:pt x="8" y="51"/>
                  </a:cubicBezTo>
                  <a:cubicBezTo>
                    <a:pt x="11" y="47"/>
                    <a:pt x="17" y="44"/>
                    <a:pt x="22" y="41"/>
                  </a:cubicBezTo>
                  <a:cubicBezTo>
                    <a:pt x="27" y="39"/>
                    <a:pt x="34" y="38"/>
                    <a:pt x="38" y="43"/>
                  </a:cubicBezTo>
                  <a:cubicBezTo>
                    <a:pt x="42" y="47"/>
                    <a:pt x="40" y="55"/>
                    <a:pt x="39" y="59"/>
                  </a:cubicBezTo>
                  <a:cubicBezTo>
                    <a:pt x="37" y="64"/>
                    <a:pt x="34" y="71"/>
                    <a:pt x="29" y="72"/>
                  </a:cubicBezTo>
                  <a:cubicBezTo>
                    <a:pt x="30" y="73"/>
                    <a:pt x="30" y="73"/>
                    <a:pt x="31" y="73"/>
                  </a:cubicBezTo>
                  <a:cubicBezTo>
                    <a:pt x="29" y="64"/>
                    <a:pt x="36" y="55"/>
                    <a:pt x="34" y="45"/>
                  </a:cubicBezTo>
                  <a:cubicBezTo>
                    <a:pt x="33" y="44"/>
                    <a:pt x="32" y="43"/>
                    <a:pt x="31" y="45"/>
                  </a:cubicBezTo>
                  <a:cubicBezTo>
                    <a:pt x="28" y="49"/>
                    <a:pt x="25" y="55"/>
                    <a:pt x="21" y="60"/>
                  </a:cubicBezTo>
                  <a:cubicBezTo>
                    <a:pt x="22" y="60"/>
                    <a:pt x="23" y="61"/>
                    <a:pt x="24" y="61"/>
                  </a:cubicBezTo>
                  <a:cubicBezTo>
                    <a:pt x="25" y="56"/>
                    <a:pt x="28" y="52"/>
                    <a:pt x="29" y="47"/>
                  </a:cubicBezTo>
                  <a:cubicBezTo>
                    <a:pt x="30" y="46"/>
                    <a:pt x="28" y="45"/>
                    <a:pt x="28" y="46"/>
                  </a:cubicBezTo>
                  <a:cubicBezTo>
                    <a:pt x="23" y="48"/>
                    <a:pt x="20" y="53"/>
                    <a:pt x="17" y="57"/>
                  </a:cubicBezTo>
                  <a:cubicBezTo>
                    <a:pt x="16" y="59"/>
                    <a:pt x="18" y="60"/>
                    <a:pt x="19" y="59"/>
                  </a:cubicBezTo>
                  <a:cubicBezTo>
                    <a:pt x="23" y="55"/>
                    <a:pt x="27" y="50"/>
                    <a:pt x="32" y="47"/>
                  </a:cubicBezTo>
                  <a:cubicBezTo>
                    <a:pt x="31" y="46"/>
                    <a:pt x="30" y="46"/>
                    <a:pt x="30" y="46"/>
                  </a:cubicBezTo>
                  <a:cubicBezTo>
                    <a:pt x="30" y="51"/>
                    <a:pt x="27" y="55"/>
                    <a:pt x="27" y="60"/>
                  </a:cubicBezTo>
                  <a:cubicBezTo>
                    <a:pt x="27" y="61"/>
                    <a:pt x="28" y="62"/>
                    <a:pt x="29" y="61"/>
                  </a:cubicBezTo>
                  <a:cubicBezTo>
                    <a:pt x="33" y="59"/>
                    <a:pt x="36" y="56"/>
                    <a:pt x="40" y="53"/>
                  </a:cubicBezTo>
                  <a:cubicBezTo>
                    <a:pt x="39" y="52"/>
                    <a:pt x="39" y="51"/>
                    <a:pt x="38" y="51"/>
                  </a:cubicBezTo>
                  <a:cubicBezTo>
                    <a:pt x="32" y="56"/>
                    <a:pt x="30" y="65"/>
                    <a:pt x="24" y="70"/>
                  </a:cubicBezTo>
                  <a:cubicBezTo>
                    <a:pt x="23" y="71"/>
                    <a:pt x="24" y="74"/>
                    <a:pt x="26" y="72"/>
                  </a:cubicBezTo>
                  <a:cubicBezTo>
                    <a:pt x="32" y="67"/>
                    <a:pt x="34" y="58"/>
                    <a:pt x="40" y="52"/>
                  </a:cubicBezTo>
                  <a:cubicBezTo>
                    <a:pt x="41" y="51"/>
                    <a:pt x="39" y="49"/>
                    <a:pt x="38" y="50"/>
                  </a:cubicBezTo>
                  <a:cubicBezTo>
                    <a:pt x="35" y="53"/>
                    <a:pt x="32" y="57"/>
                    <a:pt x="27" y="59"/>
                  </a:cubicBezTo>
                  <a:cubicBezTo>
                    <a:pt x="28" y="59"/>
                    <a:pt x="29" y="60"/>
                    <a:pt x="29" y="60"/>
                  </a:cubicBezTo>
                  <a:cubicBezTo>
                    <a:pt x="30" y="55"/>
                    <a:pt x="33" y="51"/>
                    <a:pt x="32" y="45"/>
                  </a:cubicBezTo>
                  <a:cubicBezTo>
                    <a:pt x="32" y="44"/>
                    <a:pt x="31" y="44"/>
                    <a:pt x="30" y="45"/>
                  </a:cubicBezTo>
                  <a:cubicBezTo>
                    <a:pt x="25" y="48"/>
                    <a:pt x="21" y="53"/>
                    <a:pt x="17" y="57"/>
                  </a:cubicBezTo>
                  <a:cubicBezTo>
                    <a:pt x="18" y="58"/>
                    <a:pt x="18" y="58"/>
                    <a:pt x="19" y="59"/>
                  </a:cubicBezTo>
                  <a:cubicBezTo>
                    <a:pt x="22" y="55"/>
                    <a:pt x="24" y="51"/>
                    <a:pt x="29" y="48"/>
                  </a:cubicBezTo>
                  <a:cubicBezTo>
                    <a:pt x="28" y="48"/>
                    <a:pt x="27" y="47"/>
                    <a:pt x="27" y="47"/>
                  </a:cubicBezTo>
                  <a:cubicBezTo>
                    <a:pt x="25" y="52"/>
                    <a:pt x="23" y="56"/>
                    <a:pt x="21" y="60"/>
                  </a:cubicBezTo>
                  <a:cubicBezTo>
                    <a:pt x="21" y="61"/>
                    <a:pt x="23" y="63"/>
                    <a:pt x="23" y="61"/>
                  </a:cubicBezTo>
                  <a:cubicBezTo>
                    <a:pt x="27" y="56"/>
                    <a:pt x="30" y="51"/>
                    <a:pt x="33" y="46"/>
                  </a:cubicBezTo>
                  <a:cubicBezTo>
                    <a:pt x="33" y="46"/>
                    <a:pt x="32" y="46"/>
                    <a:pt x="31" y="46"/>
                  </a:cubicBezTo>
                  <a:cubicBezTo>
                    <a:pt x="32" y="50"/>
                    <a:pt x="30" y="55"/>
                    <a:pt x="29" y="59"/>
                  </a:cubicBezTo>
                  <a:cubicBezTo>
                    <a:pt x="28" y="64"/>
                    <a:pt x="27" y="69"/>
                    <a:pt x="28" y="74"/>
                  </a:cubicBezTo>
                  <a:cubicBezTo>
                    <a:pt x="28" y="75"/>
                    <a:pt x="29" y="75"/>
                    <a:pt x="30" y="75"/>
                  </a:cubicBezTo>
                  <a:cubicBezTo>
                    <a:pt x="35" y="73"/>
                    <a:pt x="39" y="67"/>
                    <a:pt x="41" y="61"/>
                  </a:cubicBezTo>
                  <a:cubicBezTo>
                    <a:pt x="43" y="56"/>
                    <a:pt x="45" y="48"/>
                    <a:pt x="41" y="42"/>
                  </a:cubicBezTo>
                  <a:cubicBezTo>
                    <a:pt x="37" y="36"/>
                    <a:pt x="29" y="36"/>
                    <a:pt x="23" y="38"/>
                  </a:cubicBezTo>
                  <a:cubicBezTo>
                    <a:pt x="17" y="40"/>
                    <a:pt x="10" y="44"/>
                    <a:pt x="6" y="50"/>
                  </a:cubicBezTo>
                  <a:cubicBezTo>
                    <a:pt x="5" y="51"/>
                    <a:pt x="7" y="52"/>
                    <a:pt x="8" y="52"/>
                  </a:cubicBezTo>
                  <a:cubicBezTo>
                    <a:pt x="13" y="48"/>
                    <a:pt x="18" y="43"/>
                    <a:pt x="23" y="39"/>
                  </a:cubicBezTo>
                  <a:cubicBezTo>
                    <a:pt x="26" y="36"/>
                    <a:pt x="30" y="33"/>
                    <a:pt x="33" y="31"/>
                  </a:cubicBezTo>
                  <a:cubicBezTo>
                    <a:pt x="36" y="29"/>
                    <a:pt x="39" y="26"/>
                    <a:pt x="42" y="26"/>
                  </a:cubicBezTo>
                  <a:cubicBezTo>
                    <a:pt x="50" y="24"/>
                    <a:pt x="46" y="37"/>
                    <a:pt x="46" y="41"/>
                  </a:cubicBezTo>
                  <a:cubicBezTo>
                    <a:pt x="45" y="45"/>
                    <a:pt x="44" y="49"/>
                    <a:pt x="43" y="54"/>
                  </a:cubicBezTo>
                  <a:cubicBezTo>
                    <a:pt x="42" y="57"/>
                    <a:pt x="42" y="61"/>
                    <a:pt x="42" y="64"/>
                  </a:cubicBezTo>
                  <a:cubicBezTo>
                    <a:pt x="43" y="65"/>
                    <a:pt x="43" y="66"/>
                    <a:pt x="44" y="65"/>
                  </a:cubicBezTo>
                  <a:cubicBezTo>
                    <a:pt x="47" y="64"/>
                    <a:pt x="50" y="61"/>
                    <a:pt x="51" y="59"/>
                  </a:cubicBezTo>
                  <a:cubicBezTo>
                    <a:pt x="54" y="55"/>
                    <a:pt x="56" y="50"/>
                    <a:pt x="58" y="45"/>
                  </a:cubicBezTo>
                  <a:cubicBezTo>
                    <a:pt x="59" y="41"/>
                    <a:pt x="60" y="36"/>
                    <a:pt x="61" y="31"/>
                  </a:cubicBezTo>
                  <a:cubicBezTo>
                    <a:pt x="61" y="28"/>
                    <a:pt x="61" y="24"/>
                    <a:pt x="60" y="21"/>
                  </a:cubicBezTo>
                  <a:cubicBezTo>
                    <a:pt x="59" y="20"/>
                    <a:pt x="59" y="20"/>
                    <a:pt x="58" y="20"/>
                  </a:cubicBezTo>
                  <a:cubicBezTo>
                    <a:pt x="49" y="21"/>
                    <a:pt x="41" y="27"/>
                    <a:pt x="34" y="32"/>
                  </a:cubicBezTo>
                  <a:cubicBezTo>
                    <a:pt x="26" y="37"/>
                    <a:pt x="18" y="44"/>
                    <a:pt x="9" y="49"/>
                  </a:cubicBezTo>
                  <a:cubicBezTo>
                    <a:pt x="10" y="50"/>
                    <a:pt x="11" y="50"/>
                    <a:pt x="12" y="51"/>
                  </a:cubicBezTo>
                  <a:cubicBezTo>
                    <a:pt x="17" y="39"/>
                    <a:pt x="14" y="26"/>
                    <a:pt x="10" y="15"/>
                  </a:cubicBezTo>
                  <a:cubicBezTo>
                    <a:pt x="9" y="13"/>
                    <a:pt x="8" y="14"/>
                    <a:pt x="7" y="15"/>
                  </a:cubicBezTo>
                  <a:cubicBezTo>
                    <a:pt x="0" y="28"/>
                    <a:pt x="8" y="45"/>
                    <a:pt x="13" y="58"/>
                  </a:cubicBezTo>
                  <a:cubicBezTo>
                    <a:pt x="14" y="59"/>
                    <a:pt x="15" y="59"/>
                    <a:pt x="16" y="58"/>
                  </a:cubicBezTo>
                  <a:cubicBezTo>
                    <a:pt x="19" y="49"/>
                    <a:pt x="18" y="39"/>
                    <a:pt x="16" y="30"/>
                  </a:cubicBezTo>
                  <a:cubicBezTo>
                    <a:pt x="14" y="20"/>
                    <a:pt x="12" y="10"/>
                    <a:pt x="8" y="1"/>
                  </a:cubicBezTo>
                  <a:cubicBezTo>
                    <a:pt x="8" y="0"/>
                    <a:pt x="6" y="0"/>
                    <a:pt x="6" y="2"/>
                  </a:cubicBezTo>
                  <a:cubicBezTo>
                    <a:pt x="7" y="22"/>
                    <a:pt x="11" y="41"/>
                    <a:pt x="11" y="61"/>
                  </a:cubicBezTo>
                  <a:cubicBezTo>
                    <a:pt x="11" y="63"/>
                    <a:pt x="14" y="63"/>
                    <a:pt x="14" y="61"/>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83" name="Freeform 22"/>
            <p:cNvSpPr>
              <a:spLocks noChangeArrowheads="1"/>
            </p:cNvSpPr>
            <p:nvPr/>
          </p:nvSpPr>
          <p:spPr bwMode="auto">
            <a:xfrm>
              <a:off x="4789" y="1358"/>
              <a:ext cx="9" cy="91"/>
            </a:xfrm>
            <a:custGeom>
              <a:avLst/>
              <a:gdLst>
                <a:gd name="T0" fmla="*/ 0 w 5"/>
                <a:gd name="T1" fmla="*/ 2939 h 47"/>
                <a:gd name="T2" fmla="*/ 1773 w 5"/>
                <a:gd name="T3" fmla="*/ 64157 h 47"/>
                <a:gd name="T4" fmla="*/ 3191 w 5"/>
                <a:gd name="T5" fmla="*/ 63073 h 47"/>
                <a:gd name="T6" fmla="*/ 1773 w 5"/>
                <a:gd name="T7" fmla="*/ 1518 h 47"/>
                <a:gd name="T8" fmla="*/ 0 w 5"/>
                <a:gd name="T9" fmla="*/ 2939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47">
                  <a:moveTo>
                    <a:pt x="0" y="2"/>
                  </a:moveTo>
                  <a:cubicBezTo>
                    <a:pt x="0" y="16"/>
                    <a:pt x="1" y="31"/>
                    <a:pt x="3" y="45"/>
                  </a:cubicBezTo>
                  <a:cubicBezTo>
                    <a:pt x="3" y="47"/>
                    <a:pt x="5" y="46"/>
                    <a:pt x="5" y="44"/>
                  </a:cubicBezTo>
                  <a:cubicBezTo>
                    <a:pt x="4" y="30"/>
                    <a:pt x="3" y="16"/>
                    <a:pt x="3" y="1"/>
                  </a:cubicBezTo>
                  <a:cubicBezTo>
                    <a:pt x="3" y="0"/>
                    <a:pt x="0" y="0"/>
                    <a:pt x="0"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84" name="Freeform 23"/>
            <p:cNvSpPr>
              <a:spLocks noChangeArrowheads="1"/>
            </p:cNvSpPr>
            <p:nvPr/>
          </p:nvSpPr>
          <p:spPr bwMode="auto">
            <a:xfrm>
              <a:off x="4736" y="1396"/>
              <a:ext cx="12" cy="95"/>
            </a:xfrm>
            <a:custGeom>
              <a:avLst/>
              <a:gdLst>
                <a:gd name="T0" fmla="*/ 0 w 6"/>
                <a:gd name="T1" fmla="*/ 3176 h 49"/>
                <a:gd name="T2" fmla="*/ 6144 w 6"/>
                <a:gd name="T3" fmla="*/ 68103 h 49"/>
                <a:gd name="T4" fmla="*/ 12288 w 6"/>
                <a:gd name="T5" fmla="*/ 66814 h 49"/>
                <a:gd name="T6" fmla="*/ 6144 w 6"/>
                <a:gd name="T7" fmla="*/ 1638 h 49"/>
                <a:gd name="T8" fmla="*/ 0 w 6"/>
                <a:gd name="T9" fmla="*/ 3176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49">
                  <a:moveTo>
                    <a:pt x="0" y="2"/>
                  </a:moveTo>
                  <a:cubicBezTo>
                    <a:pt x="1" y="17"/>
                    <a:pt x="1" y="32"/>
                    <a:pt x="3" y="47"/>
                  </a:cubicBezTo>
                  <a:cubicBezTo>
                    <a:pt x="4" y="49"/>
                    <a:pt x="6" y="48"/>
                    <a:pt x="6" y="46"/>
                  </a:cubicBezTo>
                  <a:cubicBezTo>
                    <a:pt x="4" y="32"/>
                    <a:pt x="4" y="16"/>
                    <a:pt x="3" y="1"/>
                  </a:cubicBezTo>
                  <a:cubicBezTo>
                    <a:pt x="3" y="0"/>
                    <a:pt x="0" y="0"/>
                    <a:pt x="0"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85" name="Freeform 24"/>
            <p:cNvSpPr>
              <a:spLocks noChangeArrowheads="1"/>
            </p:cNvSpPr>
            <p:nvPr/>
          </p:nvSpPr>
          <p:spPr bwMode="auto">
            <a:xfrm>
              <a:off x="4709" y="1435"/>
              <a:ext cx="12" cy="95"/>
            </a:xfrm>
            <a:custGeom>
              <a:avLst/>
              <a:gdLst>
                <a:gd name="T0" fmla="*/ 0 w 6"/>
                <a:gd name="T1" fmla="*/ 3176 h 49"/>
                <a:gd name="T2" fmla="*/ 4096 w 6"/>
                <a:gd name="T3" fmla="*/ 68103 h 49"/>
                <a:gd name="T4" fmla="*/ 8192 w 6"/>
                <a:gd name="T5" fmla="*/ 68103 h 49"/>
                <a:gd name="T6" fmla="*/ 6144 w 6"/>
                <a:gd name="T7" fmla="*/ 3176 h 49"/>
                <a:gd name="T8" fmla="*/ 0 w 6"/>
                <a:gd name="T9" fmla="*/ 3176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49">
                  <a:moveTo>
                    <a:pt x="0" y="2"/>
                  </a:moveTo>
                  <a:cubicBezTo>
                    <a:pt x="2" y="17"/>
                    <a:pt x="4" y="32"/>
                    <a:pt x="2" y="47"/>
                  </a:cubicBezTo>
                  <a:cubicBezTo>
                    <a:pt x="1" y="49"/>
                    <a:pt x="4" y="49"/>
                    <a:pt x="4" y="47"/>
                  </a:cubicBezTo>
                  <a:cubicBezTo>
                    <a:pt x="6" y="32"/>
                    <a:pt x="4" y="17"/>
                    <a:pt x="3" y="2"/>
                  </a:cubicBezTo>
                  <a:cubicBezTo>
                    <a:pt x="2" y="0"/>
                    <a:pt x="0" y="0"/>
                    <a:pt x="0"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86" name="Freeform 25"/>
            <p:cNvSpPr>
              <a:spLocks noChangeArrowheads="1"/>
            </p:cNvSpPr>
            <p:nvPr/>
          </p:nvSpPr>
          <p:spPr bwMode="auto">
            <a:xfrm>
              <a:off x="4653" y="1489"/>
              <a:ext cx="12" cy="110"/>
            </a:xfrm>
            <a:custGeom>
              <a:avLst/>
              <a:gdLst>
                <a:gd name="T0" fmla="*/ 2048 w 6"/>
                <a:gd name="T1" fmla="*/ 2883 h 57"/>
                <a:gd name="T2" fmla="*/ 6144 w 6"/>
                <a:gd name="T3" fmla="*/ 77174 h 57"/>
                <a:gd name="T4" fmla="*/ 12288 w 6"/>
                <a:gd name="T5" fmla="*/ 76145 h 57"/>
                <a:gd name="T6" fmla="*/ 8192 w 6"/>
                <a:gd name="T7" fmla="*/ 1494 h 57"/>
                <a:gd name="T8" fmla="*/ 2048 w 6"/>
                <a:gd name="T9" fmla="*/ 288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57">
                  <a:moveTo>
                    <a:pt x="1" y="2"/>
                  </a:moveTo>
                  <a:cubicBezTo>
                    <a:pt x="2" y="20"/>
                    <a:pt x="0" y="38"/>
                    <a:pt x="3" y="56"/>
                  </a:cubicBezTo>
                  <a:cubicBezTo>
                    <a:pt x="3" y="57"/>
                    <a:pt x="6" y="57"/>
                    <a:pt x="6" y="55"/>
                  </a:cubicBezTo>
                  <a:cubicBezTo>
                    <a:pt x="3" y="37"/>
                    <a:pt x="4" y="19"/>
                    <a:pt x="4" y="1"/>
                  </a:cubicBezTo>
                  <a:cubicBezTo>
                    <a:pt x="4" y="0"/>
                    <a:pt x="1" y="0"/>
                    <a:pt x="1"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87" name="Freeform 26"/>
            <p:cNvSpPr>
              <a:spLocks noChangeArrowheads="1"/>
            </p:cNvSpPr>
            <p:nvPr/>
          </p:nvSpPr>
          <p:spPr bwMode="auto">
            <a:xfrm>
              <a:off x="4615" y="1536"/>
              <a:ext cx="11" cy="110"/>
            </a:xfrm>
            <a:custGeom>
              <a:avLst/>
              <a:gdLst>
                <a:gd name="T0" fmla="*/ 919 w 6"/>
                <a:gd name="T1" fmla="*/ 2883 h 57"/>
                <a:gd name="T2" fmla="*/ 1685 w 6"/>
                <a:gd name="T3" fmla="*/ 76145 h 57"/>
                <a:gd name="T4" fmla="*/ 4000 w 6"/>
                <a:gd name="T5" fmla="*/ 76145 h 57"/>
                <a:gd name="T6" fmla="*/ 2589 w 6"/>
                <a:gd name="T7" fmla="*/ 2883 h 57"/>
                <a:gd name="T8" fmla="*/ 919 w 6"/>
                <a:gd name="T9" fmla="*/ 288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57">
                  <a:moveTo>
                    <a:pt x="1" y="2"/>
                  </a:moveTo>
                  <a:cubicBezTo>
                    <a:pt x="2" y="20"/>
                    <a:pt x="3" y="37"/>
                    <a:pt x="2" y="55"/>
                  </a:cubicBezTo>
                  <a:cubicBezTo>
                    <a:pt x="2" y="56"/>
                    <a:pt x="5" y="57"/>
                    <a:pt x="5" y="55"/>
                  </a:cubicBezTo>
                  <a:cubicBezTo>
                    <a:pt x="6" y="37"/>
                    <a:pt x="4" y="20"/>
                    <a:pt x="3" y="2"/>
                  </a:cubicBezTo>
                  <a:cubicBezTo>
                    <a:pt x="3" y="0"/>
                    <a:pt x="0" y="0"/>
                    <a:pt x="1"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88" name="Freeform 27"/>
            <p:cNvSpPr>
              <a:spLocks noChangeArrowheads="1"/>
            </p:cNvSpPr>
            <p:nvPr/>
          </p:nvSpPr>
          <p:spPr bwMode="auto">
            <a:xfrm>
              <a:off x="4553" y="1582"/>
              <a:ext cx="13" cy="95"/>
            </a:xfrm>
            <a:custGeom>
              <a:avLst/>
              <a:gdLst>
                <a:gd name="T0" fmla="*/ 0 w 7"/>
                <a:gd name="T1" fmla="*/ 3176 h 49"/>
                <a:gd name="T2" fmla="*/ 2832 w 7"/>
                <a:gd name="T3" fmla="*/ 68103 h 49"/>
                <a:gd name="T4" fmla="*/ 5259 w 7"/>
                <a:gd name="T5" fmla="*/ 68103 h 49"/>
                <a:gd name="T6" fmla="*/ 2832 w 7"/>
                <a:gd name="T7" fmla="*/ 3176 h 49"/>
                <a:gd name="T8" fmla="*/ 0 w 7"/>
                <a:gd name="T9" fmla="*/ 3176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49">
                  <a:moveTo>
                    <a:pt x="0" y="2"/>
                  </a:moveTo>
                  <a:cubicBezTo>
                    <a:pt x="1" y="17"/>
                    <a:pt x="4" y="32"/>
                    <a:pt x="3" y="47"/>
                  </a:cubicBezTo>
                  <a:cubicBezTo>
                    <a:pt x="3" y="49"/>
                    <a:pt x="5" y="49"/>
                    <a:pt x="6" y="47"/>
                  </a:cubicBezTo>
                  <a:cubicBezTo>
                    <a:pt x="7" y="32"/>
                    <a:pt x="4" y="17"/>
                    <a:pt x="3" y="2"/>
                  </a:cubicBezTo>
                  <a:cubicBezTo>
                    <a:pt x="3" y="0"/>
                    <a:pt x="0" y="0"/>
                    <a:pt x="0" y="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89" name="Freeform 28"/>
            <p:cNvSpPr>
              <a:spLocks noChangeArrowheads="1"/>
            </p:cNvSpPr>
            <p:nvPr/>
          </p:nvSpPr>
          <p:spPr bwMode="auto">
            <a:xfrm>
              <a:off x="4512" y="1278"/>
              <a:ext cx="257" cy="422"/>
            </a:xfrm>
            <a:custGeom>
              <a:avLst/>
              <a:gdLst>
                <a:gd name="T0" fmla="*/ 57524 w 133"/>
                <a:gd name="T1" fmla="*/ 292038 h 218"/>
                <a:gd name="T2" fmla="*/ 180578 w 133"/>
                <a:gd name="T3" fmla="*/ 158684 h 218"/>
                <a:gd name="T4" fmla="*/ 177622 w 133"/>
                <a:gd name="T5" fmla="*/ 155755 h 218"/>
                <a:gd name="T6" fmla="*/ 133673 w 133"/>
                <a:gd name="T7" fmla="*/ 213002 h 218"/>
                <a:gd name="T8" fmla="*/ 97981 w 133"/>
                <a:gd name="T9" fmla="*/ 262989 h 218"/>
                <a:gd name="T10" fmla="*/ 57524 w 133"/>
                <a:gd name="T11" fmla="*/ 303021 h 218"/>
                <a:gd name="T12" fmla="*/ 22548 w 133"/>
                <a:gd name="T13" fmla="*/ 281710 h 218"/>
                <a:gd name="T14" fmla="*/ 10889 w 133"/>
                <a:gd name="T15" fmla="*/ 256458 h 218"/>
                <a:gd name="T16" fmla="*/ 12504 w 133"/>
                <a:gd name="T17" fmla="*/ 227559 h 218"/>
                <a:gd name="T18" fmla="*/ 40658 w 133"/>
                <a:gd name="T19" fmla="*/ 175893 h 218"/>
                <a:gd name="T20" fmla="*/ 123219 w 133"/>
                <a:gd name="T21" fmla="*/ 65727 h 218"/>
                <a:gd name="T22" fmla="*/ 183660 w 133"/>
                <a:gd name="T23" fmla="*/ 4565 h 218"/>
                <a:gd name="T24" fmla="*/ 180578 w 133"/>
                <a:gd name="T25" fmla="*/ 1518 h 218"/>
                <a:gd name="T26" fmla="*/ 84192 w 133"/>
                <a:gd name="T27" fmla="*/ 102772 h 218"/>
                <a:gd name="T28" fmla="*/ 36349 w 133"/>
                <a:gd name="T29" fmla="*/ 155755 h 218"/>
                <a:gd name="T30" fmla="*/ 15406 w 133"/>
                <a:gd name="T31" fmla="*/ 177420 h 218"/>
                <a:gd name="T32" fmla="*/ 0 w 133"/>
                <a:gd name="T33" fmla="*/ 200365 h 218"/>
                <a:gd name="T34" fmla="*/ 2916 w 133"/>
                <a:gd name="T35" fmla="*/ 201474 h 218"/>
                <a:gd name="T36" fmla="*/ 80066 w 133"/>
                <a:gd name="T37" fmla="*/ 125607 h 218"/>
                <a:gd name="T38" fmla="*/ 164101 w 133"/>
                <a:gd name="T39" fmla="*/ 47347 h 218"/>
                <a:gd name="T40" fmla="*/ 161158 w 133"/>
                <a:gd name="T41" fmla="*/ 44416 h 218"/>
                <a:gd name="T42" fmla="*/ 124836 w 133"/>
                <a:gd name="T43" fmla="*/ 91653 h 218"/>
                <a:gd name="T44" fmla="*/ 103586 w 133"/>
                <a:gd name="T45" fmla="*/ 111447 h 218"/>
                <a:gd name="T46" fmla="*/ 84192 w 133"/>
                <a:gd name="T47" fmla="*/ 134227 h 218"/>
                <a:gd name="T48" fmla="*/ 33433 w 133"/>
                <a:gd name="T49" fmla="*/ 186336 h 218"/>
                <a:gd name="T50" fmla="*/ 13789 w 133"/>
                <a:gd name="T51" fmla="*/ 204629 h 218"/>
                <a:gd name="T52" fmla="*/ 5635 w 133"/>
                <a:gd name="T53" fmla="*/ 224419 h 218"/>
                <a:gd name="T54" fmla="*/ 5635 w 133"/>
                <a:gd name="T55" fmla="*/ 265928 h 218"/>
                <a:gd name="T56" fmla="*/ 12504 w 133"/>
                <a:gd name="T57" fmla="*/ 307177 h 218"/>
                <a:gd name="T58" fmla="*/ 16523 w 133"/>
                <a:gd name="T59" fmla="*/ 305780 h 218"/>
                <a:gd name="T60" fmla="*/ 8551 w 133"/>
                <a:gd name="T61" fmla="*/ 258721 h 218"/>
                <a:gd name="T62" fmla="*/ 13789 w 133"/>
                <a:gd name="T63" fmla="*/ 211372 h 218"/>
                <a:gd name="T64" fmla="*/ 31928 w 133"/>
                <a:gd name="T65" fmla="*/ 191278 h 218"/>
                <a:gd name="T66" fmla="*/ 57524 w 133"/>
                <a:gd name="T67" fmla="*/ 168361 h 218"/>
                <a:gd name="T68" fmla="*/ 102182 w 133"/>
                <a:gd name="T69" fmla="*/ 119087 h 218"/>
                <a:gd name="T70" fmla="*/ 165603 w 133"/>
                <a:gd name="T71" fmla="*/ 45719 h 218"/>
                <a:gd name="T72" fmla="*/ 162687 w 133"/>
                <a:gd name="T73" fmla="*/ 44416 h 218"/>
                <a:gd name="T74" fmla="*/ 78565 w 133"/>
                <a:gd name="T75" fmla="*/ 121801 h 218"/>
                <a:gd name="T76" fmla="*/ 1509 w 133"/>
                <a:gd name="T77" fmla="*/ 198944 h 218"/>
                <a:gd name="T78" fmla="*/ 4425 w 133"/>
                <a:gd name="T79" fmla="*/ 201474 h 218"/>
                <a:gd name="T80" fmla="*/ 19424 w 133"/>
                <a:gd name="T81" fmla="*/ 178638 h 218"/>
                <a:gd name="T82" fmla="*/ 40658 w 133"/>
                <a:gd name="T83" fmla="*/ 155755 h 218"/>
                <a:gd name="T84" fmla="*/ 87094 w 133"/>
                <a:gd name="T85" fmla="*/ 105709 h 218"/>
                <a:gd name="T86" fmla="*/ 185276 w 133"/>
                <a:gd name="T87" fmla="*/ 4565 h 218"/>
                <a:gd name="T88" fmla="*/ 182140 w 133"/>
                <a:gd name="T89" fmla="*/ 1518 h 218"/>
                <a:gd name="T90" fmla="*/ 88601 w 133"/>
                <a:gd name="T91" fmla="*/ 102772 h 218"/>
                <a:gd name="T92" fmla="*/ 48003 w 133"/>
                <a:gd name="T93" fmla="*/ 158684 h 218"/>
                <a:gd name="T94" fmla="*/ 15406 w 133"/>
                <a:gd name="T95" fmla="*/ 209223 h 218"/>
                <a:gd name="T96" fmla="*/ 10052 w 133"/>
                <a:gd name="T97" fmla="*/ 261456 h 218"/>
                <a:gd name="T98" fmla="*/ 21041 w 133"/>
                <a:gd name="T99" fmla="*/ 285919 h 218"/>
                <a:gd name="T100" fmla="*/ 33433 w 133"/>
                <a:gd name="T101" fmla="*/ 303021 h 218"/>
                <a:gd name="T102" fmla="*/ 51487 w 133"/>
                <a:gd name="T103" fmla="*/ 310338 h 218"/>
                <a:gd name="T104" fmla="*/ 72528 w 133"/>
                <a:gd name="T105" fmla="*/ 299361 h 218"/>
                <a:gd name="T106" fmla="*/ 108220 w 133"/>
                <a:gd name="T107" fmla="*/ 253310 h 218"/>
                <a:gd name="T108" fmla="*/ 180578 w 133"/>
                <a:gd name="T109" fmla="*/ 158684 h 218"/>
                <a:gd name="T110" fmla="*/ 177622 w 133"/>
                <a:gd name="T111" fmla="*/ 155755 h 218"/>
                <a:gd name="T112" fmla="*/ 54387 w 133"/>
                <a:gd name="T113" fmla="*/ 288871 h 218"/>
                <a:gd name="T114" fmla="*/ 57524 w 133"/>
                <a:gd name="T115" fmla="*/ 292038 h 21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3" h="218">
                  <a:moveTo>
                    <a:pt x="41" y="204"/>
                  </a:moveTo>
                  <a:cubicBezTo>
                    <a:pt x="70" y="173"/>
                    <a:pt x="101" y="143"/>
                    <a:pt x="129" y="111"/>
                  </a:cubicBezTo>
                  <a:cubicBezTo>
                    <a:pt x="128" y="110"/>
                    <a:pt x="128" y="110"/>
                    <a:pt x="127" y="109"/>
                  </a:cubicBezTo>
                  <a:cubicBezTo>
                    <a:pt x="117" y="123"/>
                    <a:pt x="106" y="136"/>
                    <a:pt x="95" y="149"/>
                  </a:cubicBezTo>
                  <a:cubicBezTo>
                    <a:pt x="86" y="160"/>
                    <a:pt x="78" y="172"/>
                    <a:pt x="70" y="184"/>
                  </a:cubicBezTo>
                  <a:cubicBezTo>
                    <a:pt x="62" y="194"/>
                    <a:pt x="53" y="207"/>
                    <a:pt x="41" y="212"/>
                  </a:cubicBezTo>
                  <a:cubicBezTo>
                    <a:pt x="29" y="218"/>
                    <a:pt x="21" y="206"/>
                    <a:pt x="16" y="197"/>
                  </a:cubicBezTo>
                  <a:cubicBezTo>
                    <a:pt x="13" y="191"/>
                    <a:pt x="10" y="185"/>
                    <a:pt x="8" y="179"/>
                  </a:cubicBezTo>
                  <a:cubicBezTo>
                    <a:pt x="7" y="172"/>
                    <a:pt x="7" y="166"/>
                    <a:pt x="9" y="159"/>
                  </a:cubicBezTo>
                  <a:cubicBezTo>
                    <a:pt x="12" y="146"/>
                    <a:pt x="21" y="134"/>
                    <a:pt x="29" y="123"/>
                  </a:cubicBezTo>
                  <a:cubicBezTo>
                    <a:pt x="48" y="97"/>
                    <a:pt x="67" y="71"/>
                    <a:pt x="88" y="46"/>
                  </a:cubicBezTo>
                  <a:cubicBezTo>
                    <a:pt x="101" y="31"/>
                    <a:pt x="116" y="16"/>
                    <a:pt x="131" y="3"/>
                  </a:cubicBezTo>
                  <a:cubicBezTo>
                    <a:pt x="131" y="2"/>
                    <a:pt x="130" y="2"/>
                    <a:pt x="129" y="1"/>
                  </a:cubicBezTo>
                  <a:cubicBezTo>
                    <a:pt x="106" y="25"/>
                    <a:pt x="83" y="48"/>
                    <a:pt x="60" y="72"/>
                  </a:cubicBezTo>
                  <a:cubicBezTo>
                    <a:pt x="49" y="84"/>
                    <a:pt x="37" y="96"/>
                    <a:pt x="26" y="109"/>
                  </a:cubicBezTo>
                  <a:cubicBezTo>
                    <a:pt x="21" y="114"/>
                    <a:pt x="16" y="119"/>
                    <a:pt x="11" y="124"/>
                  </a:cubicBezTo>
                  <a:cubicBezTo>
                    <a:pt x="7" y="129"/>
                    <a:pt x="3" y="134"/>
                    <a:pt x="0" y="140"/>
                  </a:cubicBezTo>
                  <a:cubicBezTo>
                    <a:pt x="0" y="141"/>
                    <a:pt x="1" y="142"/>
                    <a:pt x="2" y="141"/>
                  </a:cubicBezTo>
                  <a:cubicBezTo>
                    <a:pt x="24" y="127"/>
                    <a:pt x="39" y="106"/>
                    <a:pt x="57" y="88"/>
                  </a:cubicBezTo>
                  <a:cubicBezTo>
                    <a:pt x="77" y="69"/>
                    <a:pt x="95" y="48"/>
                    <a:pt x="117" y="33"/>
                  </a:cubicBezTo>
                  <a:cubicBezTo>
                    <a:pt x="117" y="32"/>
                    <a:pt x="116" y="32"/>
                    <a:pt x="115" y="31"/>
                  </a:cubicBezTo>
                  <a:cubicBezTo>
                    <a:pt x="110" y="44"/>
                    <a:pt x="99" y="54"/>
                    <a:pt x="89" y="64"/>
                  </a:cubicBezTo>
                  <a:cubicBezTo>
                    <a:pt x="84" y="69"/>
                    <a:pt x="79" y="73"/>
                    <a:pt x="74" y="78"/>
                  </a:cubicBezTo>
                  <a:cubicBezTo>
                    <a:pt x="69" y="83"/>
                    <a:pt x="64" y="89"/>
                    <a:pt x="60" y="94"/>
                  </a:cubicBezTo>
                  <a:cubicBezTo>
                    <a:pt x="48" y="106"/>
                    <a:pt x="37" y="119"/>
                    <a:pt x="24" y="130"/>
                  </a:cubicBezTo>
                  <a:cubicBezTo>
                    <a:pt x="19" y="134"/>
                    <a:pt x="14" y="138"/>
                    <a:pt x="10" y="143"/>
                  </a:cubicBezTo>
                  <a:cubicBezTo>
                    <a:pt x="7" y="147"/>
                    <a:pt x="5" y="152"/>
                    <a:pt x="4" y="157"/>
                  </a:cubicBezTo>
                  <a:cubicBezTo>
                    <a:pt x="2" y="166"/>
                    <a:pt x="3" y="176"/>
                    <a:pt x="4" y="186"/>
                  </a:cubicBezTo>
                  <a:cubicBezTo>
                    <a:pt x="5" y="196"/>
                    <a:pt x="7" y="205"/>
                    <a:pt x="9" y="215"/>
                  </a:cubicBezTo>
                  <a:cubicBezTo>
                    <a:pt x="9" y="217"/>
                    <a:pt x="12" y="216"/>
                    <a:pt x="12" y="214"/>
                  </a:cubicBezTo>
                  <a:cubicBezTo>
                    <a:pt x="10" y="203"/>
                    <a:pt x="7" y="192"/>
                    <a:pt x="6" y="181"/>
                  </a:cubicBezTo>
                  <a:cubicBezTo>
                    <a:pt x="5" y="170"/>
                    <a:pt x="5" y="158"/>
                    <a:pt x="10" y="148"/>
                  </a:cubicBezTo>
                  <a:cubicBezTo>
                    <a:pt x="13" y="142"/>
                    <a:pt x="18" y="139"/>
                    <a:pt x="23" y="134"/>
                  </a:cubicBezTo>
                  <a:cubicBezTo>
                    <a:pt x="29" y="129"/>
                    <a:pt x="35" y="123"/>
                    <a:pt x="41" y="118"/>
                  </a:cubicBezTo>
                  <a:cubicBezTo>
                    <a:pt x="52" y="106"/>
                    <a:pt x="62" y="94"/>
                    <a:pt x="73" y="83"/>
                  </a:cubicBezTo>
                  <a:cubicBezTo>
                    <a:pt x="89" y="67"/>
                    <a:pt x="109" y="53"/>
                    <a:pt x="118" y="32"/>
                  </a:cubicBezTo>
                  <a:cubicBezTo>
                    <a:pt x="118" y="31"/>
                    <a:pt x="117" y="30"/>
                    <a:pt x="116" y="31"/>
                  </a:cubicBezTo>
                  <a:cubicBezTo>
                    <a:pt x="94" y="46"/>
                    <a:pt x="76" y="67"/>
                    <a:pt x="56" y="85"/>
                  </a:cubicBezTo>
                  <a:cubicBezTo>
                    <a:pt x="38" y="103"/>
                    <a:pt x="22" y="125"/>
                    <a:pt x="1" y="139"/>
                  </a:cubicBezTo>
                  <a:cubicBezTo>
                    <a:pt x="1" y="140"/>
                    <a:pt x="2" y="140"/>
                    <a:pt x="3" y="141"/>
                  </a:cubicBezTo>
                  <a:cubicBezTo>
                    <a:pt x="5" y="135"/>
                    <a:pt x="10" y="130"/>
                    <a:pt x="14" y="125"/>
                  </a:cubicBezTo>
                  <a:cubicBezTo>
                    <a:pt x="19" y="120"/>
                    <a:pt x="24" y="115"/>
                    <a:pt x="29" y="109"/>
                  </a:cubicBezTo>
                  <a:cubicBezTo>
                    <a:pt x="40" y="97"/>
                    <a:pt x="51" y="86"/>
                    <a:pt x="62" y="74"/>
                  </a:cubicBezTo>
                  <a:cubicBezTo>
                    <a:pt x="85" y="50"/>
                    <a:pt x="109" y="26"/>
                    <a:pt x="132" y="3"/>
                  </a:cubicBezTo>
                  <a:cubicBezTo>
                    <a:pt x="133" y="2"/>
                    <a:pt x="131" y="0"/>
                    <a:pt x="130" y="1"/>
                  </a:cubicBezTo>
                  <a:cubicBezTo>
                    <a:pt x="105" y="22"/>
                    <a:pt x="83" y="47"/>
                    <a:pt x="63" y="72"/>
                  </a:cubicBezTo>
                  <a:cubicBezTo>
                    <a:pt x="53" y="85"/>
                    <a:pt x="43" y="98"/>
                    <a:pt x="34" y="111"/>
                  </a:cubicBezTo>
                  <a:cubicBezTo>
                    <a:pt x="26" y="123"/>
                    <a:pt x="17" y="134"/>
                    <a:pt x="11" y="146"/>
                  </a:cubicBezTo>
                  <a:cubicBezTo>
                    <a:pt x="5" y="158"/>
                    <a:pt x="3" y="170"/>
                    <a:pt x="7" y="183"/>
                  </a:cubicBezTo>
                  <a:cubicBezTo>
                    <a:pt x="8" y="189"/>
                    <a:pt x="12" y="194"/>
                    <a:pt x="15" y="200"/>
                  </a:cubicBezTo>
                  <a:cubicBezTo>
                    <a:pt x="17" y="204"/>
                    <a:pt x="20" y="209"/>
                    <a:pt x="24" y="212"/>
                  </a:cubicBezTo>
                  <a:cubicBezTo>
                    <a:pt x="28" y="216"/>
                    <a:pt x="32" y="217"/>
                    <a:pt x="37" y="217"/>
                  </a:cubicBezTo>
                  <a:cubicBezTo>
                    <a:pt x="42" y="216"/>
                    <a:pt x="48" y="212"/>
                    <a:pt x="52" y="209"/>
                  </a:cubicBezTo>
                  <a:cubicBezTo>
                    <a:pt x="62" y="200"/>
                    <a:pt x="70" y="188"/>
                    <a:pt x="77" y="177"/>
                  </a:cubicBezTo>
                  <a:cubicBezTo>
                    <a:pt x="93" y="154"/>
                    <a:pt x="113" y="134"/>
                    <a:pt x="129" y="111"/>
                  </a:cubicBezTo>
                  <a:cubicBezTo>
                    <a:pt x="130" y="109"/>
                    <a:pt x="128" y="108"/>
                    <a:pt x="127" y="109"/>
                  </a:cubicBezTo>
                  <a:cubicBezTo>
                    <a:pt x="99" y="142"/>
                    <a:pt x="68" y="171"/>
                    <a:pt x="39" y="202"/>
                  </a:cubicBezTo>
                  <a:cubicBezTo>
                    <a:pt x="38" y="204"/>
                    <a:pt x="40" y="205"/>
                    <a:pt x="41" y="20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90" name="Freeform 29"/>
            <p:cNvSpPr>
              <a:spLocks noChangeArrowheads="1"/>
            </p:cNvSpPr>
            <p:nvPr/>
          </p:nvSpPr>
          <p:spPr bwMode="auto">
            <a:xfrm>
              <a:off x="3695" y="2359"/>
              <a:ext cx="201" cy="147"/>
            </a:xfrm>
            <a:custGeom>
              <a:avLst/>
              <a:gdLst>
                <a:gd name="T0" fmla="*/ 43632 w 104"/>
                <a:gd name="T1" fmla="*/ 14081 h 76"/>
                <a:gd name="T2" fmla="*/ 91876 w 104"/>
                <a:gd name="T3" fmla="*/ 97341 h 76"/>
                <a:gd name="T4" fmla="*/ 123773 w 104"/>
                <a:gd name="T5" fmla="*/ 49953 h 76"/>
                <a:gd name="T6" fmla="*/ 135099 w 104"/>
                <a:gd name="T7" fmla="*/ 73833 h 76"/>
                <a:gd name="T8" fmla="*/ 120646 w 104"/>
                <a:gd name="T9" fmla="*/ 92471 h 76"/>
                <a:gd name="T10" fmla="*/ 29829 w 104"/>
                <a:gd name="T11" fmla="*/ 24284 h 76"/>
                <a:gd name="T12" fmla="*/ 92868 w 104"/>
                <a:gd name="T13" fmla="*/ 18220 h 76"/>
                <a:gd name="T14" fmla="*/ 49235 w 104"/>
                <a:gd name="T15" fmla="*/ 5654 h 76"/>
                <a:gd name="T16" fmla="*/ 36377 w 104"/>
                <a:gd name="T17" fmla="*/ 49953 h 76"/>
                <a:gd name="T18" fmla="*/ 109802 w 104"/>
                <a:gd name="T19" fmla="*/ 103420 h 76"/>
                <a:gd name="T20" fmla="*/ 119346 w 104"/>
                <a:gd name="T21" fmla="*/ 49953 h 76"/>
                <a:gd name="T22" fmla="*/ 127960 w 104"/>
                <a:gd name="T23" fmla="*/ 94989 h 76"/>
                <a:gd name="T24" fmla="*/ 84327 w 104"/>
                <a:gd name="T25" fmla="*/ 86388 h 76"/>
                <a:gd name="T26" fmla="*/ 33461 w 104"/>
                <a:gd name="T27" fmla="*/ 28373 h 76"/>
                <a:gd name="T28" fmla="*/ 81187 w 104"/>
                <a:gd name="T29" fmla="*/ 15507 h 76"/>
                <a:gd name="T30" fmla="*/ 40689 w 104"/>
                <a:gd name="T31" fmla="*/ 24284 h 76"/>
                <a:gd name="T32" fmla="*/ 87230 w 104"/>
                <a:gd name="T33" fmla="*/ 90850 h 76"/>
                <a:gd name="T34" fmla="*/ 135099 w 104"/>
                <a:gd name="T35" fmla="*/ 75452 h 76"/>
                <a:gd name="T36" fmla="*/ 120646 w 104"/>
                <a:gd name="T37" fmla="*/ 48597 h 76"/>
                <a:gd name="T38" fmla="*/ 119346 w 104"/>
                <a:gd name="T39" fmla="*/ 93997 h 76"/>
                <a:gd name="T40" fmla="*/ 137279 w 104"/>
                <a:gd name="T41" fmla="*/ 68164 h 76"/>
                <a:gd name="T42" fmla="*/ 117730 w 104"/>
                <a:gd name="T43" fmla="*/ 46970 h 76"/>
                <a:gd name="T44" fmla="*/ 91876 w 104"/>
                <a:gd name="T45" fmla="*/ 89339 h 76"/>
                <a:gd name="T46" fmla="*/ 48051 w 104"/>
                <a:gd name="T47" fmla="*/ 19735 h 76"/>
                <a:gd name="T48" fmla="*/ 82712 w 104"/>
                <a:gd name="T49" fmla="*/ 15507 h 76"/>
                <a:gd name="T50" fmla="*/ 40689 w 104"/>
                <a:gd name="T51" fmla="*/ 18220 h 76"/>
                <a:gd name="T52" fmla="*/ 64670 w 104"/>
                <a:gd name="T53" fmla="*/ 79136 h 76"/>
                <a:gd name="T54" fmla="*/ 135880 w 104"/>
                <a:gd name="T55" fmla="*/ 90850 h 76"/>
                <a:gd name="T56" fmla="*/ 116221 w 104"/>
                <a:gd name="T57" fmla="*/ 52680 h 76"/>
                <a:gd name="T58" fmla="*/ 84327 w 104"/>
                <a:gd name="T59" fmla="*/ 89339 h 76"/>
                <a:gd name="T60" fmla="*/ 35078 w 104"/>
                <a:gd name="T61" fmla="*/ 33727 h 76"/>
                <a:gd name="T62" fmla="*/ 92868 w 104"/>
                <a:gd name="T63" fmla="*/ 18220 h 76"/>
                <a:gd name="T64" fmla="*/ 63261 w 104"/>
                <a:gd name="T65" fmla="*/ 12555 h 76"/>
                <a:gd name="T66" fmla="*/ 16532 w 104"/>
                <a:gd name="T67" fmla="*/ 36870 h 76"/>
                <a:gd name="T68" fmla="*/ 40689 w 104"/>
                <a:gd name="T69" fmla="*/ 69788 h 76"/>
                <a:gd name="T70" fmla="*/ 138796 w 104"/>
                <a:gd name="T71" fmla="*/ 80757 h 76"/>
                <a:gd name="T72" fmla="*/ 120646 w 104"/>
                <a:gd name="T73" fmla="*/ 54307 h 76"/>
                <a:gd name="T74" fmla="*/ 120646 w 104"/>
                <a:gd name="T75" fmla="*/ 98970 h 76"/>
                <a:gd name="T76" fmla="*/ 73433 w 104"/>
                <a:gd name="T77" fmla="*/ 79136 h 76"/>
                <a:gd name="T78" fmla="*/ 53145 w 104"/>
                <a:gd name="T79" fmla="*/ 10203 h 76"/>
                <a:gd name="T80" fmla="*/ 77070 w 104"/>
                <a:gd name="T81" fmla="*/ 12555 h 7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04" h="76">
                  <a:moveTo>
                    <a:pt x="55" y="9"/>
                  </a:moveTo>
                  <a:cubicBezTo>
                    <a:pt x="48" y="4"/>
                    <a:pt x="36" y="0"/>
                    <a:pt x="31" y="10"/>
                  </a:cubicBezTo>
                  <a:cubicBezTo>
                    <a:pt x="24" y="21"/>
                    <a:pt x="31" y="34"/>
                    <a:pt x="38" y="43"/>
                  </a:cubicBezTo>
                  <a:cubicBezTo>
                    <a:pt x="45" y="54"/>
                    <a:pt x="54" y="63"/>
                    <a:pt x="65" y="69"/>
                  </a:cubicBezTo>
                  <a:cubicBezTo>
                    <a:pt x="75" y="74"/>
                    <a:pt x="90" y="76"/>
                    <a:pt x="96" y="65"/>
                  </a:cubicBezTo>
                  <a:cubicBezTo>
                    <a:pt x="101" y="55"/>
                    <a:pt x="95" y="43"/>
                    <a:pt x="88" y="35"/>
                  </a:cubicBezTo>
                  <a:cubicBezTo>
                    <a:pt x="87" y="35"/>
                    <a:pt x="85" y="36"/>
                    <a:pt x="86" y="37"/>
                  </a:cubicBezTo>
                  <a:cubicBezTo>
                    <a:pt x="89" y="42"/>
                    <a:pt x="94" y="46"/>
                    <a:pt x="96" y="52"/>
                  </a:cubicBezTo>
                  <a:cubicBezTo>
                    <a:pt x="98" y="55"/>
                    <a:pt x="96" y="59"/>
                    <a:pt x="94" y="61"/>
                  </a:cubicBezTo>
                  <a:cubicBezTo>
                    <a:pt x="92" y="64"/>
                    <a:pt x="89" y="64"/>
                    <a:pt x="86" y="65"/>
                  </a:cubicBezTo>
                  <a:cubicBezTo>
                    <a:pt x="73" y="66"/>
                    <a:pt x="58" y="63"/>
                    <a:pt x="46" y="57"/>
                  </a:cubicBezTo>
                  <a:cubicBezTo>
                    <a:pt x="37" y="52"/>
                    <a:pt x="0" y="28"/>
                    <a:pt x="21" y="17"/>
                  </a:cubicBezTo>
                  <a:cubicBezTo>
                    <a:pt x="28" y="13"/>
                    <a:pt x="37" y="12"/>
                    <a:pt x="44" y="12"/>
                  </a:cubicBezTo>
                  <a:cubicBezTo>
                    <a:pt x="51" y="12"/>
                    <a:pt x="59" y="12"/>
                    <a:pt x="66" y="13"/>
                  </a:cubicBezTo>
                  <a:cubicBezTo>
                    <a:pt x="68" y="13"/>
                    <a:pt x="68" y="11"/>
                    <a:pt x="67" y="11"/>
                  </a:cubicBezTo>
                  <a:cubicBezTo>
                    <a:pt x="58" y="4"/>
                    <a:pt x="46" y="1"/>
                    <a:pt x="35" y="4"/>
                  </a:cubicBezTo>
                  <a:cubicBezTo>
                    <a:pt x="29" y="6"/>
                    <a:pt x="26" y="11"/>
                    <a:pt x="24" y="17"/>
                  </a:cubicBezTo>
                  <a:cubicBezTo>
                    <a:pt x="21" y="23"/>
                    <a:pt x="23" y="29"/>
                    <a:pt x="26" y="35"/>
                  </a:cubicBezTo>
                  <a:cubicBezTo>
                    <a:pt x="31" y="44"/>
                    <a:pt x="40" y="52"/>
                    <a:pt x="49" y="59"/>
                  </a:cubicBezTo>
                  <a:cubicBezTo>
                    <a:pt x="57" y="65"/>
                    <a:pt x="67" y="73"/>
                    <a:pt x="78" y="73"/>
                  </a:cubicBezTo>
                  <a:cubicBezTo>
                    <a:pt x="86" y="73"/>
                    <a:pt x="92" y="66"/>
                    <a:pt x="93" y="58"/>
                  </a:cubicBezTo>
                  <a:cubicBezTo>
                    <a:pt x="94" y="50"/>
                    <a:pt x="91" y="41"/>
                    <a:pt x="85" y="35"/>
                  </a:cubicBezTo>
                  <a:cubicBezTo>
                    <a:pt x="85" y="36"/>
                    <a:pt x="84" y="36"/>
                    <a:pt x="84" y="37"/>
                  </a:cubicBezTo>
                  <a:cubicBezTo>
                    <a:pt x="91" y="42"/>
                    <a:pt x="104" y="60"/>
                    <a:pt x="91" y="67"/>
                  </a:cubicBezTo>
                  <a:cubicBezTo>
                    <a:pt x="86" y="69"/>
                    <a:pt x="81" y="68"/>
                    <a:pt x="76" y="67"/>
                  </a:cubicBezTo>
                  <a:cubicBezTo>
                    <a:pt x="70" y="65"/>
                    <a:pt x="65" y="63"/>
                    <a:pt x="60" y="61"/>
                  </a:cubicBezTo>
                  <a:cubicBezTo>
                    <a:pt x="52" y="56"/>
                    <a:pt x="43" y="52"/>
                    <a:pt x="35" y="46"/>
                  </a:cubicBezTo>
                  <a:cubicBezTo>
                    <a:pt x="27" y="40"/>
                    <a:pt x="16" y="30"/>
                    <a:pt x="24" y="20"/>
                  </a:cubicBezTo>
                  <a:cubicBezTo>
                    <a:pt x="28" y="15"/>
                    <a:pt x="35" y="13"/>
                    <a:pt x="40" y="12"/>
                  </a:cubicBezTo>
                  <a:cubicBezTo>
                    <a:pt x="46" y="11"/>
                    <a:pt x="52" y="11"/>
                    <a:pt x="58" y="11"/>
                  </a:cubicBezTo>
                  <a:cubicBezTo>
                    <a:pt x="58" y="10"/>
                    <a:pt x="58" y="10"/>
                    <a:pt x="58" y="9"/>
                  </a:cubicBezTo>
                  <a:cubicBezTo>
                    <a:pt x="49" y="10"/>
                    <a:pt x="34" y="6"/>
                    <a:pt x="29" y="17"/>
                  </a:cubicBezTo>
                  <a:cubicBezTo>
                    <a:pt x="24" y="27"/>
                    <a:pt x="33" y="39"/>
                    <a:pt x="39" y="46"/>
                  </a:cubicBezTo>
                  <a:cubicBezTo>
                    <a:pt x="46" y="53"/>
                    <a:pt x="54" y="59"/>
                    <a:pt x="62" y="64"/>
                  </a:cubicBezTo>
                  <a:cubicBezTo>
                    <a:pt x="69" y="68"/>
                    <a:pt x="80" y="75"/>
                    <a:pt x="89" y="71"/>
                  </a:cubicBezTo>
                  <a:cubicBezTo>
                    <a:pt x="96" y="68"/>
                    <a:pt x="98" y="60"/>
                    <a:pt x="96" y="53"/>
                  </a:cubicBezTo>
                  <a:cubicBezTo>
                    <a:pt x="95" y="45"/>
                    <a:pt x="90" y="39"/>
                    <a:pt x="87" y="32"/>
                  </a:cubicBezTo>
                  <a:cubicBezTo>
                    <a:pt x="86" y="32"/>
                    <a:pt x="86" y="33"/>
                    <a:pt x="86" y="34"/>
                  </a:cubicBezTo>
                  <a:cubicBezTo>
                    <a:pt x="93" y="33"/>
                    <a:pt x="95" y="44"/>
                    <a:pt x="95" y="49"/>
                  </a:cubicBezTo>
                  <a:cubicBezTo>
                    <a:pt x="96" y="56"/>
                    <a:pt x="93" y="64"/>
                    <a:pt x="85" y="66"/>
                  </a:cubicBezTo>
                  <a:cubicBezTo>
                    <a:pt x="83" y="66"/>
                    <a:pt x="83" y="69"/>
                    <a:pt x="85" y="68"/>
                  </a:cubicBezTo>
                  <a:cubicBezTo>
                    <a:pt x="95" y="67"/>
                    <a:pt x="99" y="57"/>
                    <a:pt x="98" y="48"/>
                  </a:cubicBezTo>
                  <a:cubicBezTo>
                    <a:pt x="98" y="41"/>
                    <a:pt x="94" y="30"/>
                    <a:pt x="85" y="31"/>
                  </a:cubicBezTo>
                  <a:cubicBezTo>
                    <a:pt x="84" y="31"/>
                    <a:pt x="84" y="32"/>
                    <a:pt x="84" y="33"/>
                  </a:cubicBezTo>
                  <a:cubicBezTo>
                    <a:pt x="89" y="42"/>
                    <a:pt x="97" y="53"/>
                    <a:pt x="93" y="63"/>
                  </a:cubicBezTo>
                  <a:cubicBezTo>
                    <a:pt x="87" y="75"/>
                    <a:pt x="73" y="67"/>
                    <a:pt x="65" y="63"/>
                  </a:cubicBezTo>
                  <a:cubicBezTo>
                    <a:pt x="57" y="58"/>
                    <a:pt x="49" y="52"/>
                    <a:pt x="42" y="45"/>
                  </a:cubicBezTo>
                  <a:cubicBezTo>
                    <a:pt x="36" y="38"/>
                    <a:pt x="24" y="22"/>
                    <a:pt x="34" y="14"/>
                  </a:cubicBezTo>
                  <a:cubicBezTo>
                    <a:pt x="37" y="12"/>
                    <a:pt x="42" y="12"/>
                    <a:pt x="46" y="12"/>
                  </a:cubicBezTo>
                  <a:cubicBezTo>
                    <a:pt x="50" y="12"/>
                    <a:pt x="54" y="12"/>
                    <a:pt x="59" y="11"/>
                  </a:cubicBezTo>
                  <a:cubicBezTo>
                    <a:pt x="60" y="11"/>
                    <a:pt x="60" y="9"/>
                    <a:pt x="59" y="9"/>
                  </a:cubicBezTo>
                  <a:cubicBezTo>
                    <a:pt x="49" y="7"/>
                    <a:pt x="37" y="8"/>
                    <a:pt x="29" y="13"/>
                  </a:cubicBezTo>
                  <a:cubicBezTo>
                    <a:pt x="20" y="18"/>
                    <a:pt x="16" y="27"/>
                    <a:pt x="21" y="36"/>
                  </a:cubicBezTo>
                  <a:cubicBezTo>
                    <a:pt x="27" y="45"/>
                    <a:pt x="37" y="51"/>
                    <a:pt x="46" y="56"/>
                  </a:cubicBezTo>
                  <a:cubicBezTo>
                    <a:pt x="54" y="61"/>
                    <a:pt x="63" y="66"/>
                    <a:pt x="72" y="69"/>
                  </a:cubicBezTo>
                  <a:cubicBezTo>
                    <a:pt x="80" y="71"/>
                    <a:pt x="92" y="73"/>
                    <a:pt x="97" y="64"/>
                  </a:cubicBezTo>
                  <a:cubicBezTo>
                    <a:pt x="103" y="54"/>
                    <a:pt x="93" y="40"/>
                    <a:pt x="85" y="35"/>
                  </a:cubicBezTo>
                  <a:cubicBezTo>
                    <a:pt x="84" y="34"/>
                    <a:pt x="82" y="36"/>
                    <a:pt x="83" y="37"/>
                  </a:cubicBezTo>
                  <a:cubicBezTo>
                    <a:pt x="89" y="44"/>
                    <a:pt x="93" y="56"/>
                    <a:pt x="88" y="64"/>
                  </a:cubicBezTo>
                  <a:cubicBezTo>
                    <a:pt x="82" y="75"/>
                    <a:pt x="68" y="68"/>
                    <a:pt x="60" y="63"/>
                  </a:cubicBezTo>
                  <a:cubicBezTo>
                    <a:pt x="51" y="58"/>
                    <a:pt x="42" y="50"/>
                    <a:pt x="34" y="42"/>
                  </a:cubicBezTo>
                  <a:cubicBezTo>
                    <a:pt x="30" y="37"/>
                    <a:pt x="26" y="31"/>
                    <a:pt x="25" y="24"/>
                  </a:cubicBezTo>
                  <a:cubicBezTo>
                    <a:pt x="25" y="16"/>
                    <a:pt x="30" y="9"/>
                    <a:pt x="36" y="7"/>
                  </a:cubicBezTo>
                  <a:cubicBezTo>
                    <a:pt x="45" y="3"/>
                    <a:pt x="58" y="7"/>
                    <a:pt x="66" y="13"/>
                  </a:cubicBezTo>
                  <a:cubicBezTo>
                    <a:pt x="66" y="12"/>
                    <a:pt x="66" y="11"/>
                    <a:pt x="67" y="10"/>
                  </a:cubicBezTo>
                  <a:cubicBezTo>
                    <a:pt x="60" y="9"/>
                    <a:pt x="52" y="9"/>
                    <a:pt x="45" y="9"/>
                  </a:cubicBezTo>
                  <a:cubicBezTo>
                    <a:pt x="38" y="9"/>
                    <a:pt x="29" y="10"/>
                    <a:pt x="22" y="13"/>
                  </a:cubicBezTo>
                  <a:cubicBezTo>
                    <a:pt x="17" y="16"/>
                    <a:pt x="12" y="20"/>
                    <a:pt x="12" y="26"/>
                  </a:cubicBezTo>
                  <a:cubicBezTo>
                    <a:pt x="12" y="30"/>
                    <a:pt x="14" y="33"/>
                    <a:pt x="16" y="36"/>
                  </a:cubicBezTo>
                  <a:cubicBezTo>
                    <a:pt x="20" y="41"/>
                    <a:pt x="25" y="45"/>
                    <a:pt x="29" y="49"/>
                  </a:cubicBezTo>
                  <a:cubicBezTo>
                    <a:pt x="44" y="61"/>
                    <a:pt x="63" y="67"/>
                    <a:pt x="82" y="68"/>
                  </a:cubicBezTo>
                  <a:cubicBezTo>
                    <a:pt x="90" y="68"/>
                    <a:pt x="97" y="66"/>
                    <a:pt x="99" y="57"/>
                  </a:cubicBezTo>
                  <a:cubicBezTo>
                    <a:pt x="102" y="48"/>
                    <a:pt x="92" y="43"/>
                    <a:pt x="88" y="36"/>
                  </a:cubicBezTo>
                  <a:cubicBezTo>
                    <a:pt x="88" y="37"/>
                    <a:pt x="87" y="37"/>
                    <a:pt x="86" y="38"/>
                  </a:cubicBezTo>
                  <a:cubicBezTo>
                    <a:pt x="91" y="42"/>
                    <a:pt x="94" y="48"/>
                    <a:pt x="95" y="54"/>
                  </a:cubicBezTo>
                  <a:cubicBezTo>
                    <a:pt x="96" y="61"/>
                    <a:pt x="92" y="68"/>
                    <a:pt x="86" y="70"/>
                  </a:cubicBezTo>
                  <a:cubicBezTo>
                    <a:pt x="80" y="72"/>
                    <a:pt x="73" y="70"/>
                    <a:pt x="67" y="67"/>
                  </a:cubicBezTo>
                  <a:cubicBezTo>
                    <a:pt x="62" y="64"/>
                    <a:pt x="57" y="60"/>
                    <a:pt x="52" y="56"/>
                  </a:cubicBezTo>
                  <a:cubicBezTo>
                    <a:pt x="42" y="47"/>
                    <a:pt x="32" y="34"/>
                    <a:pt x="31" y="20"/>
                  </a:cubicBezTo>
                  <a:cubicBezTo>
                    <a:pt x="31" y="15"/>
                    <a:pt x="33" y="9"/>
                    <a:pt x="38" y="7"/>
                  </a:cubicBezTo>
                  <a:cubicBezTo>
                    <a:pt x="43" y="5"/>
                    <a:pt x="49" y="8"/>
                    <a:pt x="53" y="12"/>
                  </a:cubicBezTo>
                  <a:cubicBezTo>
                    <a:pt x="55" y="13"/>
                    <a:pt x="57" y="10"/>
                    <a:pt x="55" y="9"/>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91" name="Freeform 30"/>
            <p:cNvSpPr>
              <a:spLocks noChangeArrowheads="1"/>
            </p:cNvSpPr>
            <p:nvPr/>
          </p:nvSpPr>
          <p:spPr bwMode="auto">
            <a:xfrm>
              <a:off x="3617" y="2282"/>
              <a:ext cx="377" cy="334"/>
            </a:xfrm>
            <a:custGeom>
              <a:avLst/>
              <a:gdLst>
                <a:gd name="T0" fmla="*/ 82975 w 195"/>
                <a:gd name="T1" fmla="*/ 4406 h 173"/>
                <a:gd name="T2" fmla="*/ 15447 w 195"/>
                <a:gd name="T3" fmla="*/ 56981 h 173"/>
                <a:gd name="T4" fmla="*/ 137808 w 195"/>
                <a:gd name="T5" fmla="*/ 219455 h 173"/>
                <a:gd name="T6" fmla="*/ 266429 w 195"/>
                <a:gd name="T7" fmla="*/ 136100 h 173"/>
                <a:gd name="T8" fmla="*/ 215808 w 195"/>
                <a:gd name="T9" fmla="*/ 67163 h 173"/>
                <a:gd name="T10" fmla="*/ 243826 w 195"/>
                <a:gd name="T11" fmla="*/ 108857 h 173"/>
                <a:gd name="T12" fmla="*/ 241527 w 195"/>
                <a:gd name="T13" fmla="*/ 202645 h 173"/>
                <a:gd name="T14" fmla="*/ 84485 w 195"/>
                <a:gd name="T15" fmla="*/ 190144 h 173"/>
                <a:gd name="T16" fmla="*/ 10910 w 195"/>
                <a:gd name="T17" fmla="*/ 70495 h 173"/>
                <a:gd name="T18" fmla="*/ 89022 w 195"/>
                <a:gd name="T19" fmla="*/ 4406 h 173"/>
                <a:gd name="T20" fmla="*/ 180326 w 195"/>
                <a:gd name="T21" fmla="*/ 37292 h 173"/>
                <a:gd name="T22" fmla="*/ 89022 w 195"/>
                <a:gd name="T23" fmla="*/ 5614 h 173"/>
                <a:gd name="T24" fmla="*/ 33632 w 195"/>
                <a:gd name="T25" fmla="*/ 129667 h 173"/>
                <a:gd name="T26" fmla="*/ 202606 w 195"/>
                <a:gd name="T27" fmla="*/ 229572 h 173"/>
                <a:gd name="T28" fmla="*/ 249470 w 195"/>
                <a:gd name="T29" fmla="*/ 118176 h 173"/>
                <a:gd name="T30" fmla="*/ 214298 w 195"/>
                <a:gd name="T31" fmla="*/ 76496 h 173"/>
                <a:gd name="T32" fmla="*/ 264919 w 195"/>
                <a:gd name="T33" fmla="*/ 168438 h 173"/>
                <a:gd name="T34" fmla="*/ 257037 w 195"/>
                <a:gd name="T35" fmla="*/ 113670 h 173"/>
                <a:gd name="T36" fmla="*/ 214298 w 195"/>
                <a:gd name="T37" fmla="*/ 76496 h 173"/>
                <a:gd name="T38" fmla="*/ 249470 w 195"/>
                <a:gd name="T39" fmla="*/ 173385 h 173"/>
                <a:gd name="T40" fmla="*/ 176647 w 195"/>
                <a:gd name="T41" fmla="*/ 228155 h 173"/>
                <a:gd name="T42" fmla="*/ 78841 w 195"/>
                <a:gd name="T43" fmla="*/ 173385 h 173"/>
                <a:gd name="T44" fmla="*/ 10910 w 195"/>
                <a:gd name="T45" fmla="*/ 55575 h 173"/>
                <a:gd name="T46" fmla="*/ 89022 w 195"/>
                <a:gd name="T47" fmla="*/ 8506 h 173"/>
                <a:gd name="T48" fmla="*/ 180326 w 195"/>
                <a:gd name="T49" fmla="*/ 37292 h 173"/>
                <a:gd name="T50" fmla="*/ 132950 w 195"/>
                <a:gd name="T51" fmla="*/ 10005 h 173"/>
                <a:gd name="T52" fmla="*/ 25526 w 195"/>
                <a:gd name="T53" fmla="*/ 28008 h 173"/>
                <a:gd name="T54" fmla="*/ 39276 w 195"/>
                <a:gd name="T55" fmla="*/ 156963 h 173"/>
                <a:gd name="T56" fmla="*/ 172109 w 195"/>
                <a:gd name="T57" fmla="*/ 223570 h 173"/>
                <a:gd name="T58" fmla="*/ 267946 w 195"/>
                <a:gd name="T59" fmla="*/ 174665 h 173"/>
                <a:gd name="T60" fmla="*/ 215808 w 195"/>
                <a:gd name="T61" fmla="*/ 67163 h 173"/>
                <a:gd name="T62" fmla="*/ 252389 w 195"/>
                <a:gd name="T63" fmla="*/ 113670 h 173"/>
                <a:gd name="T64" fmla="*/ 243037 w 195"/>
                <a:gd name="T65" fmla="*/ 210163 h 173"/>
                <a:gd name="T66" fmla="*/ 143863 w 195"/>
                <a:gd name="T67" fmla="*/ 217957 h 173"/>
                <a:gd name="T68" fmla="*/ 27144 w 195"/>
                <a:gd name="T69" fmla="*/ 110010 h 173"/>
                <a:gd name="T70" fmla="*/ 52478 w 195"/>
                <a:gd name="T71" fmla="*/ 15287 h 173"/>
                <a:gd name="T72" fmla="*/ 167904 w 195"/>
                <a:gd name="T73" fmla="*/ 33203 h 1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5" h="173">
                  <a:moveTo>
                    <a:pt x="121" y="22"/>
                  </a:moveTo>
                  <a:cubicBezTo>
                    <a:pt x="103" y="9"/>
                    <a:pt x="81" y="2"/>
                    <a:pt x="59" y="3"/>
                  </a:cubicBezTo>
                  <a:cubicBezTo>
                    <a:pt x="49" y="3"/>
                    <a:pt x="38" y="6"/>
                    <a:pt x="29" y="12"/>
                  </a:cubicBezTo>
                  <a:cubicBezTo>
                    <a:pt x="20" y="19"/>
                    <a:pt x="14" y="30"/>
                    <a:pt x="11" y="41"/>
                  </a:cubicBezTo>
                  <a:cubicBezTo>
                    <a:pt x="6" y="68"/>
                    <a:pt x="22" y="96"/>
                    <a:pt x="39" y="116"/>
                  </a:cubicBezTo>
                  <a:cubicBezTo>
                    <a:pt x="55" y="134"/>
                    <a:pt x="76" y="149"/>
                    <a:pt x="98" y="158"/>
                  </a:cubicBezTo>
                  <a:cubicBezTo>
                    <a:pt x="119" y="167"/>
                    <a:pt x="145" y="173"/>
                    <a:pt x="166" y="159"/>
                  </a:cubicBezTo>
                  <a:cubicBezTo>
                    <a:pt x="186" y="146"/>
                    <a:pt x="194" y="120"/>
                    <a:pt x="189" y="98"/>
                  </a:cubicBezTo>
                  <a:cubicBezTo>
                    <a:pt x="186" y="88"/>
                    <a:pt x="181" y="80"/>
                    <a:pt x="175" y="72"/>
                  </a:cubicBezTo>
                  <a:cubicBezTo>
                    <a:pt x="168" y="64"/>
                    <a:pt x="159" y="57"/>
                    <a:pt x="153" y="48"/>
                  </a:cubicBezTo>
                  <a:cubicBezTo>
                    <a:pt x="152" y="46"/>
                    <a:pt x="150" y="48"/>
                    <a:pt x="151" y="49"/>
                  </a:cubicBezTo>
                  <a:cubicBezTo>
                    <a:pt x="157" y="60"/>
                    <a:pt x="165" y="69"/>
                    <a:pt x="173" y="78"/>
                  </a:cubicBezTo>
                  <a:cubicBezTo>
                    <a:pt x="180" y="88"/>
                    <a:pt x="188" y="98"/>
                    <a:pt x="189" y="111"/>
                  </a:cubicBezTo>
                  <a:cubicBezTo>
                    <a:pt x="191" y="125"/>
                    <a:pt x="182" y="138"/>
                    <a:pt x="171" y="146"/>
                  </a:cubicBezTo>
                  <a:cubicBezTo>
                    <a:pt x="160" y="155"/>
                    <a:pt x="146" y="158"/>
                    <a:pt x="132" y="159"/>
                  </a:cubicBezTo>
                  <a:cubicBezTo>
                    <a:pt x="106" y="159"/>
                    <a:pt x="82" y="151"/>
                    <a:pt x="60" y="137"/>
                  </a:cubicBezTo>
                  <a:cubicBezTo>
                    <a:pt x="40" y="125"/>
                    <a:pt x="22" y="106"/>
                    <a:pt x="13" y="84"/>
                  </a:cubicBezTo>
                  <a:cubicBezTo>
                    <a:pt x="9" y="74"/>
                    <a:pt x="7" y="63"/>
                    <a:pt x="8" y="51"/>
                  </a:cubicBezTo>
                  <a:cubicBezTo>
                    <a:pt x="10" y="39"/>
                    <a:pt x="15" y="28"/>
                    <a:pt x="23" y="18"/>
                  </a:cubicBezTo>
                  <a:cubicBezTo>
                    <a:pt x="33" y="6"/>
                    <a:pt x="48" y="3"/>
                    <a:pt x="63" y="3"/>
                  </a:cubicBezTo>
                  <a:cubicBezTo>
                    <a:pt x="77" y="4"/>
                    <a:pt x="91" y="8"/>
                    <a:pt x="104" y="14"/>
                  </a:cubicBezTo>
                  <a:cubicBezTo>
                    <a:pt x="112" y="18"/>
                    <a:pt x="120" y="23"/>
                    <a:pt x="128" y="27"/>
                  </a:cubicBezTo>
                  <a:cubicBezTo>
                    <a:pt x="129" y="28"/>
                    <a:pt x="131" y="26"/>
                    <a:pt x="130" y="25"/>
                  </a:cubicBezTo>
                  <a:cubicBezTo>
                    <a:pt x="112" y="10"/>
                    <a:pt x="86" y="4"/>
                    <a:pt x="63" y="4"/>
                  </a:cubicBezTo>
                  <a:cubicBezTo>
                    <a:pt x="41" y="4"/>
                    <a:pt x="15" y="11"/>
                    <a:pt x="7" y="34"/>
                  </a:cubicBezTo>
                  <a:cubicBezTo>
                    <a:pt x="0" y="54"/>
                    <a:pt x="13" y="77"/>
                    <a:pt x="24" y="93"/>
                  </a:cubicBezTo>
                  <a:cubicBezTo>
                    <a:pt x="38" y="112"/>
                    <a:pt x="55" y="130"/>
                    <a:pt x="73" y="144"/>
                  </a:cubicBezTo>
                  <a:cubicBezTo>
                    <a:pt x="93" y="158"/>
                    <a:pt x="119" y="172"/>
                    <a:pt x="144" y="165"/>
                  </a:cubicBezTo>
                  <a:cubicBezTo>
                    <a:pt x="167" y="160"/>
                    <a:pt x="179" y="137"/>
                    <a:pt x="181" y="115"/>
                  </a:cubicBezTo>
                  <a:cubicBezTo>
                    <a:pt x="182" y="105"/>
                    <a:pt x="181" y="94"/>
                    <a:pt x="177" y="85"/>
                  </a:cubicBezTo>
                  <a:cubicBezTo>
                    <a:pt x="172" y="72"/>
                    <a:pt x="162" y="63"/>
                    <a:pt x="154" y="53"/>
                  </a:cubicBezTo>
                  <a:cubicBezTo>
                    <a:pt x="153" y="54"/>
                    <a:pt x="153" y="54"/>
                    <a:pt x="152" y="55"/>
                  </a:cubicBezTo>
                  <a:cubicBezTo>
                    <a:pt x="164" y="61"/>
                    <a:pt x="173" y="71"/>
                    <a:pt x="180" y="83"/>
                  </a:cubicBezTo>
                  <a:cubicBezTo>
                    <a:pt x="186" y="94"/>
                    <a:pt x="190" y="108"/>
                    <a:pt x="188" y="121"/>
                  </a:cubicBezTo>
                  <a:cubicBezTo>
                    <a:pt x="188" y="123"/>
                    <a:pt x="191" y="123"/>
                    <a:pt x="191" y="121"/>
                  </a:cubicBezTo>
                  <a:cubicBezTo>
                    <a:pt x="193" y="108"/>
                    <a:pt x="189" y="94"/>
                    <a:pt x="182" y="82"/>
                  </a:cubicBezTo>
                  <a:cubicBezTo>
                    <a:pt x="175" y="70"/>
                    <a:pt x="166" y="59"/>
                    <a:pt x="153" y="52"/>
                  </a:cubicBezTo>
                  <a:cubicBezTo>
                    <a:pt x="152" y="52"/>
                    <a:pt x="151" y="54"/>
                    <a:pt x="152" y="55"/>
                  </a:cubicBezTo>
                  <a:cubicBezTo>
                    <a:pt x="161" y="66"/>
                    <a:pt x="172" y="76"/>
                    <a:pt x="176" y="91"/>
                  </a:cubicBezTo>
                  <a:cubicBezTo>
                    <a:pt x="180" y="102"/>
                    <a:pt x="179" y="114"/>
                    <a:pt x="177" y="125"/>
                  </a:cubicBezTo>
                  <a:cubicBezTo>
                    <a:pt x="174" y="136"/>
                    <a:pt x="168" y="147"/>
                    <a:pt x="159" y="155"/>
                  </a:cubicBezTo>
                  <a:cubicBezTo>
                    <a:pt x="150" y="163"/>
                    <a:pt x="137" y="165"/>
                    <a:pt x="125" y="164"/>
                  </a:cubicBezTo>
                  <a:cubicBezTo>
                    <a:pt x="112" y="163"/>
                    <a:pt x="99" y="157"/>
                    <a:pt x="88" y="150"/>
                  </a:cubicBezTo>
                  <a:cubicBezTo>
                    <a:pt x="77" y="143"/>
                    <a:pt x="66" y="135"/>
                    <a:pt x="56" y="125"/>
                  </a:cubicBezTo>
                  <a:cubicBezTo>
                    <a:pt x="40" y="110"/>
                    <a:pt x="24" y="92"/>
                    <a:pt x="14" y="72"/>
                  </a:cubicBezTo>
                  <a:cubicBezTo>
                    <a:pt x="10" y="62"/>
                    <a:pt x="7" y="51"/>
                    <a:pt x="8" y="40"/>
                  </a:cubicBezTo>
                  <a:cubicBezTo>
                    <a:pt x="10" y="29"/>
                    <a:pt x="18" y="20"/>
                    <a:pt x="28" y="14"/>
                  </a:cubicBezTo>
                  <a:cubicBezTo>
                    <a:pt x="38" y="9"/>
                    <a:pt x="51" y="7"/>
                    <a:pt x="63" y="6"/>
                  </a:cubicBezTo>
                  <a:cubicBezTo>
                    <a:pt x="75" y="6"/>
                    <a:pt x="88" y="8"/>
                    <a:pt x="101" y="13"/>
                  </a:cubicBezTo>
                  <a:cubicBezTo>
                    <a:pt x="110" y="16"/>
                    <a:pt x="120" y="20"/>
                    <a:pt x="128" y="27"/>
                  </a:cubicBezTo>
                  <a:cubicBezTo>
                    <a:pt x="128" y="26"/>
                    <a:pt x="129" y="26"/>
                    <a:pt x="130" y="25"/>
                  </a:cubicBezTo>
                  <a:cubicBezTo>
                    <a:pt x="118" y="18"/>
                    <a:pt x="106" y="11"/>
                    <a:pt x="94" y="7"/>
                  </a:cubicBezTo>
                  <a:cubicBezTo>
                    <a:pt x="81" y="2"/>
                    <a:pt x="66" y="0"/>
                    <a:pt x="52" y="1"/>
                  </a:cubicBezTo>
                  <a:cubicBezTo>
                    <a:pt x="38" y="2"/>
                    <a:pt x="26" y="9"/>
                    <a:pt x="18" y="20"/>
                  </a:cubicBezTo>
                  <a:cubicBezTo>
                    <a:pt x="11" y="30"/>
                    <a:pt x="7" y="41"/>
                    <a:pt x="5" y="52"/>
                  </a:cubicBezTo>
                  <a:cubicBezTo>
                    <a:pt x="3" y="75"/>
                    <a:pt x="14" y="96"/>
                    <a:pt x="28" y="113"/>
                  </a:cubicBezTo>
                  <a:cubicBezTo>
                    <a:pt x="43" y="131"/>
                    <a:pt x="64" y="145"/>
                    <a:pt x="86" y="154"/>
                  </a:cubicBezTo>
                  <a:cubicBezTo>
                    <a:pt x="98" y="158"/>
                    <a:pt x="110" y="160"/>
                    <a:pt x="122" y="161"/>
                  </a:cubicBezTo>
                  <a:cubicBezTo>
                    <a:pt x="136" y="162"/>
                    <a:pt x="150" y="161"/>
                    <a:pt x="162" y="155"/>
                  </a:cubicBezTo>
                  <a:cubicBezTo>
                    <a:pt x="174" y="149"/>
                    <a:pt x="185" y="139"/>
                    <a:pt x="190" y="126"/>
                  </a:cubicBezTo>
                  <a:cubicBezTo>
                    <a:pt x="195" y="115"/>
                    <a:pt x="192" y="104"/>
                    <a:pt x="187" y="93"/>
                  </a:cubicBezTo>
                  <a:cubicBezTo>
                    <a:pt x="178" y="77"/>
                    <a:pt x="163" y="64"/>
                    <a:pt x="153" y="48"/>
                  </a:cubicBezTo>
                  <a:cubicBezTo>
                    <a:pt x="152" y="48"/>
                    <a:pt x="151" y="49"/>
                    <a:pt x="151" y="49"/>
                  </a:cubicBezTo>
                  <a:cubicBezTo>
                    <a:pt x="159" y="61"/>
                    <a:pt x="171" y="70"/>
                    <a:pt x="179" y="82"/>
                  </a:cubicBezTo>
                  <a:cubicBezTo>
                    <a:pt x="186" y="93"/>
                    <a:pt x="189" y="106"/>
                    <a:pt x="187" y="119"/>
                  </a:cubicBezTo>
                  <a:cubicBezTo>
                    <a:pt x="186" y="131"/>
                    <a:pt x="181" y="143"/>
                    <a:pt x="172" y="151"/>
                  </a:cubicBezTo>
                  <a:cubicBezTo>
                    <a:pt x="163" y="160"/>
                    <a:pt x="152" y="164"/>
                    <a:pt x="140" y="165"/>
                  </a:cubicBezTo>
                  <a:cubicBezTo>
                    <a:pt x="127" y="165"/>
                    <a:pt x="114" y="162"/>
                    <a:pt x="102" y="157"/>
                  </a:cubicBezTo>
                  <a:cubicBezTo>
                    <a:pt x="90" y="152"/>
                    <a:pt x="79" y="146"/>
                    <a:pt x="68" y="138"/>
                  </a:cubicBezTo>
                  <a:cubicBezTo>
                    <a:pt x="46" y="123"/>
                    <a:pt x="28" y="103"/>
                    <a:pt x="19" y="79"/>
                  </a:cubicBezTo>
                  <a:cubicBezTo>
                    <a:pt x="13" y="65"/>
                    <a:pt x="11" y="51"/>
                    <a:pt x="15" y="37"/>
                  </a:cubicBezTo>
                  <a:cubicBezTo>
                    <a:pt x="19" y="26"/>
                    <a:pt x="27" y="16"/>
                    <a:pt x="37" y="11"/>
                  </a:cubicBezTo>
                  <a:cubicBezTo>
                    <a:pt x="58" y="1"/>
                    <a:pt x="83" y="6"/>
                    <a:pt x="103" y="15"/>
                  </a:cubicBezTo>
                  <a:cubicBezTo>
                    <a:pt x="109" y="17"/>
                    <a:pt x="114" y="21"/>
                    <a:pt x="119" y="24"/>
                  </a:cubicBezTo>
                  <a:cubicBezTo>
                    <a:pt x="120" y="25"/>
                    <a:pt x="122" y="23"/>
                    <a:pt x="121" y="2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92" name="Freeform 31"/>
            <p:cNvSpPr>
              <a:spLocks noChangeArrowheads="1"/>
            </p:cNvSpPr>
            <p:nvPr/>
          </p:nvSpPr>
          <p:spPr bwMode="auto">
            <a:xfrm>
              <a:off x="3484" y="2162"/>
              <a:ext cx="646" cy="605"/>
            </a:xfrm>
            <a:custGeom>
              <a:avLst/>
              <a:gdLst>
                <a:gd name="T0" fmla="*/ 139049 w 334"/>
                <a:gd name="T1" fmla="*/ 4426 h 313"/>
                <a:gd name="T2" fmla="*/ 29991 w 334"/>
                <a:gd name="T3" fmla="*/ 191342 h 313"/>
                <a:gd name="T4" fmla="*/ 345877 w 334"/>
                <a:gd name="T5" fmla="*/ 437606 h 313"/>
                <a:gd name="T6" fmla="*/ 429110 w 334"/>
                <a:gd name="T7" fmla="*/ 191342 h 313"/>
                <a:gd name="T8" fmla="*/ 459372 w 334"/>
                <a:gd name="T9" fmla="*/ 336266 h 313"/>
                <a:gd name="T10" fmla="*/ 53454 w 334"/>
                <a:gd name="T11" fmla="*/ 262116 h 313"/>
                <a:gd name="T12" fmla="*/ 56386 w 334"/>
                <a:gd name="T13" fmla="*/ 36391 h 313"/>
                <a:gd name="T14" fmla="*/ 304877 w 334"/>
                <a:gd name="T15" fmla="*/ 60193 h 313"/>
                <a:gd name="T16" fmla="*/ 222646 w 334"/>
                <a:gd name="T17" fmla="*/ 19663 h 313"/>
                <a:gd name="T18" fmla="*/ 35236 w 334"/>
                <a:gd name="T19" fmla="*/ 57693 h 313"/>
                <a:gd name="T20" fmla="*/ 71298 w 334"/>
                <a:gd name="T21" fmla="*/ 260662 h 313"/>
                <a:gd name="T22" fmla="*/ 154498 w 334"/>
                <a:gd name="T23" fmla="*/ 337884 h 313"/>
                <a:gd name="T24" fmla="*/ 28364 w 334"/>
                <a:gd name="T25" fmla="*/ 96885 h 313"/>
                <a:gd name="T26" fmla="*/ 116740 w 334"/>
                <a:gd name="T27" fmla="*/ 299862 h 313"/>
                <a:gd name="T28" fmla="*/ 334164 w 334"/>
                <a:gd name="T29" fmla="*/ 423786 h 313"/>
                <a:gd name="T30" fmla="*/ 286360 w 334"/>
                <a:gd name="T31" fmla="*/ 408972 h 313"/>
                <a:gd name="T32" fmla="*/ 435176 w 334"/>
                <a:gd name="T33" fmla="*/ 384448 h 313"/>
                <a:gd name="T34" fmla="*/ 419699 w 334"/>
                <a:gd name="T35" fmla="*/ 174806 h 313"/>
                <a:gd name="T36" fmla="*/ 443177 w 334"/>
                <a:gd name="T37" fmla="*/ 334756 h 313"/>
                <a:gd name="T38" fmla="*/ 289495 w 334"/>
                <a:gd name="T39" fmla="*/ 420659 h 313"/>
                <a:gd name="T40" fmla="*/ 454935 w 334"/>
                <a:gd name="T41" fmla="*/ 337884 h 313"/>
                <a:gd name="T42" fmla="*/ 376556 w 334"/>
                <a:gd name="T43" fmla="*/ 390818 h 313"/>
                <a:gd name="T44" fmla="*/ 131813 w 334"/>
                <a:gd name="T45" fmla="*/ 322444 h 313"/>
                <a:gd name="T46" fmla="*/ 72296 w 334"/>
                <a:gd name="T47" fmla="*/ 40742 h 313"/>
                <a:gd name="T48" fmla="*/ 244006 w 334"/>
                <a:gd name="T49" fmla="*/ 45170 h 313"/>
                <a:gd name="T50" fmla="*/ 263574 w 334"/>
                <a:gd name="T51" fmla="*/ 49287 h 313"/>
                <a:gd name="T52" fmla="*/ 60927 w 334"/>
                <a:gd name="T53" fmla="*/ 43645 h 313"/>
                <a:gd name="T54" fmla="*/ 127668 w 334"/>
                <a:gd name="T55" fmla="*/ 323743 h 313"/>
                <a:gd name="T56" fmla="*/ 368531 w 334"/>
                <a:gd name="T57" fmla="*/ 398076 h 313"/>
                <a:gd name="T58" fmla="*/ 420480 w 334"/>
                <a:gd name="T59" fmla="*/ 194261 h 313"/>
                <a:gd name="T60" fmla="*/ 291586 w 334"/>
                <a:gd name="T61" fmla="*/ 417740 h 313"/>
                <a:gd name="T62" fmla="*/ 446133 w 334"/>
                <a:gd name="T63" fmla="*/ 337884 h 313"/>
                <a:gd name="T64" fmla="*/ 414028 w 334"/>
                <a:gd name="T65" fmla="*/ 170285 h 313"/>
                <a:gd name="T66" fmla="*/ 428108 w 334"/>
                <a:gd name="T67" fmla="*/ 384448 h 313"/>
                <a:gd name="T68" fmla="*/ 214064 w 334"/>
                <a:gd name="T69" fmla="*/ 385553 h 313"/>
                <a:gd name="T70" fmla="*/ 335676 w 334"/>
                <a:gd name="T71" fmla="*/ 423786 h 313"/>
                <a:gd name="T72" fmla="*/ 106106 w 334"/>
                <a:gd name="T73" fmla="*/ 281731 h 313"/>
                <a:gd name="T74" fmla="*/ 25815 w 334"/>
                <a:gd name="T75" fmla="*/ 101338 h 313"/>
                <a:gd name="T76" fmla="*/ 94977 w 334"/>
                <a:gd name="T77" fmla="*/ 301215 h 313"/>
                <a:gd name="T78" fmla="*/ 112193 w 334"/>
                <a:gd name="T79" fmla="*/ 297169 h 313"/>
                <a:gd name="T80" fmla="*/ 18218 w 334"/>
                <a:gd name="T81" fmla="*/ 126408 h 313"/>
                <a:gd name="T82" fmla="*/ 154498 w 334"/>
                <a:gd name="T83" fmla="*/ 16536 h 313"/>
                <a:gd name="T84" fmla="*/ 330371 w 334"/>
                <a:gd name="T85" fmla="*/ 73464 h 313"/>
                <a:gd name="T86" fmla="*/ 12554 w 334"/>
                <a:gd name="T87" fmla="*/ 95267 h 313"/>
                <a:gd name="T88" fmla="*/ 194305 w 334"/>
                <a:gd name="T89" fmla="*/ 378612 h 313"/>
                <a:gd name="T90" fmla="*/ 429110 w 334"/>
                <a:gd name="T91" fmla="*/ 177723 h 313"/>
                <a:gd name="T92" fmla="*/ 433758 w 334"/>
                <a:gd name="T93" fmla="*/ 239534 h 313"/>
                <a:gd name="T94" fmla="*/ 274594 w 334"/>
                <a:gd name="T95" fmla="*/ 423786 h 313"/>
                <a:gd name="T96" fmla="*/ 22654 w 334"/>
                <a:gd name="T97" fmla="*/ 108568 h 313"/>
                <a:gd name="T98" fmla="*/ 180340 w 334"/>
                <a:gd name="T99" fmla="*/ 12523 h 31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4" h="313">
                  <a:moveTo>
                    <a:pt x="228" y="46"/>
                  </a:moveTo>
                  <a:cubicBezTo>
                    <a:pt x="201" y="29"/>
                    <a:pt x="172" y="17"/>
                    <a:pt x="141" y="10"/>
                  </a:cubicBezTo>
                  <a:cubicBezTo>
                    <a:pt x="133" y="8"/>
                    <a:pt x="125" y="6"/>
                    <a:pt x="118" y="5"/>
                  </a:cubicBezTo>
                  <a:cubicBezTo>
                    <a:pt x="111" y="4"/>
                    <a:pt x="105" y="3"/>
                    <a:pt x="98" y="3"/>
                  </a:cubicBezTo>
                  <a:cubicBezTo>
                    <a:pt x="87" y="3"/>
                    <a:pt x="76" y="6"/>
                    <a:pt x="65" y="9"/>
                  </a:cubicBezTo>
                  <a:cubicBezTo>
                    <a:pt x="54" y="13"/>
                    <a:pt x="44" y="19"/>
                    <a:pt x="35" y="27"/>
                  </a:cubicBezTo>
                  <a:cubicBezTo>
                    <a:pt x="27" y="34"/>
                    <a:pt x="21" y="43"/>
                    <a:pt x="17" y="54"/>
                  </a:cubicBezTo>
                  <a:cubicBezTo>
                    <a:pt x="9" y="81"/>
                    <a:pt x="11" y="109"/>
                    <a:pt x="21" y="136"/>
                  </a:cubicBezTo>
                  <a:cubicBezTo>
                    <a:pt x="30" y="163"/>
                    <a:pt x="47" y="187"/>
                    <a:pt x="66" y="208"/>
                  </a:cubicBezTo>
                  <a:cubicBezTo>
                    <a:pt x="85" y="230"/>
                    <a:pt x="106" y="248"/>
                    <a:pt x="128" y="266"/>
                  </a:cubicBezTo>
                  <a:cubicBezTo>
                    <a:pt x="151" y="283"/>
                    <a:pt x="176" y="299"/>
                    <a:pt x="203" y="307"/>
                  </a:cubicBezTo>
                  <a:cubicBezTo>
                    <a:pt x="217" y="311"/>
                    <a:pt x="230" y="313"/>
                    <a:pt x="244" y="311"/>
                  </a:cubicBezTo>
                  <a:cubicBezTo>
                    <a:pt x="257" y="309"/>
                    <a:pt x="269" y="302"/>
                    <a:pt x="279" y="293"/>
                  </a:cubicBezTo>
                  <a:cubicBezTo>
                    <a:pt x="300" y="274"/>
                    <a:pt x="314" y="246"/>
                    <a:pt x="314" y="219"/>
                  </a:cubicBezTo>
                  <a:cubicBezTo>
                    <a:pt x="315" y="203"/>
                    <a:pt x="312" y="188"/>
                    <a:pt x="310" y="173"/>
                  </a:cubicBezTo>
                  <a:cubicBezTo>
                    <a:pt x="308" y="160"/>
                    <a:pt x="306" y="148"/>
                    <a:pt x="303" y="136"/>
                  </a:cubicBezTo>
                  <a:cubicBezTo>
                    <a:pt x="298" y="112"/>
                    <a:pt x="286" y="85"/>
                    <a:pt x="261" y="78"/>
                  </a:cubicBezTo>
                  <a:cubicBezTo>
                    <a:pt x="260" y="77"/>
                    <a:pt x="259" y="79"/>
                    <a:pt x="260" y="80"/>
                  </a:cubicBezTo>
                  <a:cubicBezTo>
                    <a:pt x="283" y="101"/>
                    <a:pt x="304" y="127"/>
                    <a:pt x="317" y="155"/>
                  </a:cubicBezTo>
                  <a:cubicBezTo>
                    <a:pt x="329" y="181"/>
                    <a:pt x="334" y="212"/>
                    <a:pt x="324" y="239"/>
                  </a:cubicBezTo>
                  <a:cubicBezTo>
                    <a:pt x="315" y="262"/>
                    <a:pt x="296" y="279"/>
                    <a:pt x="273" y="287"/>
                  </a:cubicBezTo>
                  <a:cubicBezTo>
                    <a:pt x="242" y="299"/>
                    <a:pt x="209" y="294"/>
                    <a:pt x="179" y="283"/>
                  </a:cubicBezTo>
                  <a:cubicBezTo>
                    <a:pt x="151" y="273"/>
                    <a:pt x="123" y="261"/>
                    <a:pt x="98" y="244"/>
                  </a:cubicBezTo>
                  <a:cubicBezTo>
                    <a:pt x="75" y="228"/>
                    <a:pt x="55" y="208"/>
                    <a:pt x="38" y="186"/>
                  </a:cubicBezTo>
                  <a:cubicBezTo>
                    <a:pt x="19" y="161"/>
                    <a:pt x="1" y="132"/>
                    <a:pt x="3" y="100"/>
                  </a:cubicBezTo>
                  <a:cubicBezTo>
                    <a:pt x="4" y="92"/>
                    <a:pt x="6" y="84"/>
                    <a:pt x="9" y="77"/>
                  </a:cubicBezTo>
                  <a:cubicBezTo>
                    <a:pt x="11" y="71"/>
                    <a:pt x="14" y="64"/>
                    <a:pt x="16" y="58"/>
                  </a:cubicBezTo>
                  <a:cubicBezTo>
                    <a:pt x="22" y="46"/>
                    <a:pt x="30" y="35"/>
                    <a:pt x="40" y="26"/>
                  </a:cubicBezTo>
                  <a:cubicBezTo>
                    <a:pt x="51" y="16"/>
                    <a:pt x="66" y="11"/>
                    <a:pt x="80" y="8"/>
                  </a:cubicBezTo>
                  <a:cubicBezTo>
                    <a:pt x="97" y="5"/>
                    <a:pt x="113" y="5"/>
                    <a:pt x="130" y="8"/>
                  </a:cubicBezTo>
                  <a:cubicBezTo>
                    <a:pt x="145" y="10"/>
                    <a:pt x="161" y="14"/>
                    <a:pt x="176" y="20"/>
                  </a:cubicBezTo>
                  <a:cubicBezTo>
                    <a:pt x="190" y="26"/>
                    <a:pt x="202" y="35"/>
                    <a:pt x="215" y="43"/>
                  </a:cubicBezTo>
                  <a:cubicBezTo>
                    <a:pt x="220" y="47"/>
                    <a:pt x="226" y="50"/>
                    <a:pt x="231" y="54"/>
                  </a:cubicBezTo>
                  <a:cubicBezTo>
                    <a:pt x="232" y="55"/>
                    <a:pt x="234" y="53"/>
                    <a:pt x="233" y="52"/>
                  </a:cubicBezTo>
                  <a:cubicBezTo>
                    <a:pt x="224" y="42"/>
                    <a:pt x="211" y="35"/>
                    <a:pt x="199" y="30"/>
                  </a:cubicBezTo>
                  <a:cubicBezTo>
                    <a:pt x="185" y="24"/>
                    <a:pt x="171" y="18"/>
                    <a:pt x="157" y="14"/>
                  </a:cubicBezTo>
                  <a:cubicBezTo>
                    <a:pt x="141" y="10"/>
                    <a:pt x="125" y="8"/>
                    <a:pt x="109" y="9"/>
                  </a:cubicBezTo>
                  <a:cubicBezTo>
                    <a:pt x="93" y="10"/>
                    <a:pt x="76" y="16"/>
                    <a:pt x="60" y="21"/>
                  </a:cubicBezTo>
                  <a:cubicBezTo>
                    <a:pt x="53" y="23"/>
                    <a:pt x="45" y="25"/>
                    <a:pt x="39" y="29"/>
                  </a:cubicBezTo>
                  <a:cubicBezTo>
                    <a:pt x="34" y="32"/>
                    <a:pt x="29" y="36"/>
                    <a:pt x="25" y="41"/>
                  </a:cubicBezTo>
                  <a:cubicBezTo>
                    <a:pt x="17" y="52"/>
                    <a:pt x="13" y="66"/>
                    <a:pt x="11" y="80"/>
                  </a:cubicBezTo>
                  <a:cubicBezTo>
                    <a:pt x="9" y="95"/>
                    <a:pt x="9" y="110"/>
                    <a:pt x="13" y="125"/>
                  </a:cubicBezTo>
                  <a:cubicBezTo>
                    <a:pt x="17" y="140"/>
                    <a:pt x="25" y="153"/>
                    <a:pt x="34" y="165"/>
                  </a:cubicBezTo>
                  <a:cubicBezTo>
                    <a:pt x="39" y="172"/>
                    <a:pt x="44" y="179"/>
                    <a:pt x="50" y="185"/>
                  </a:cubicBezTo>
                  <a:cubicBezTo>
                    <a:pt x="57" y="192"/>
                    <a:pt x="64" y="198"/>
                    <a:pt x="70" y="205"/>
                  </a:cubicBezTo>
                  <a:cubicBezTo>
                    <a:pt x="76" y="212"/>
                    <a:pt x="82" y="219"/>
                    <a:pt x="89" y="225"/>
                  </a:cubicBezTo>
                  <a:cubicBezTo>
                    <a:pt x="95" y="230"/>
                    <a:pt x="103" y="234"/>
                    <a:pt x="107" y="242"/>
                  </a:cubicBezTo>
                  <a:cubicBezTo>
                    <a:pt x="108" y="241"/>
                    <a:pt x="108" y="241"/>
                    <a:pt x="109" y="240"/>
                  </a:cubicBezTo>
                  <a:cubicBezTo>
                    <a:pt x="84" y="234"/>
                    <a:pt x="66" y="211"/>
                    <a:pt x="54" y="190"/>
                  </a:cubicBezTo>
                  <a:cubicBezTo>
                    <a:pt x="38" y="165"/>
                    <a:pt x="27" y="136"/>
                    <a:pt x="25" y="107"/>
                  </a:cubicBezTo>
                  <a:cubicBezTo>
                    <a:pt x="25" y="100"/>
                    <a:pt x="25" y="93"/>
                    <a:pt x="25" y="86"/>
                  </a:cubicBezTo>
                  <a:cubicBezTo>
                    <a:pt x="25" y="81"/>
                    <a:pt x="24" y="73"/>
                    <a:pt x="20" y="69"/>
                  </a:cubicBezTo>
                  <a:cubicBezTo>
                    <a:pt x="19" y="69"/>
                    <a:pt x="18" y="69"/>
                    <a:pt x="18" y="70"/>
                  </a:cubicBezTo>
                  <a:cubicBezTo>
                    <a:pt x="12" y="79"/>
                    <a:pt x="14" y="91"/>
                    <a:pt x="17" y="101"/>
                  </a:cubicBezTo>
                  <a:cubicBezTo>
                    <a:pt x="21" y="112"/>
                    <a:pt x="26" y="124"/>
                    <a:pt x="30" y="135"/>
                  </a:cubicBezTo>
                  <a:cubicBezTo>
                    <a:pt x="42" y="164"/>
                    <a:pt x="61" y="190"/>
                    <a:pt x="82" y="213"/>
                  </a:cubicBezTo>
                  <a:cubicBezTo>
                    <a:pt x="102" y="236"/>
                    <a:pt x="127" y="254"/>
                    <a:pt x="152" y="270"/>
                  </a:cubicBezTo>
                  <a:cubicBezTo>
                    <a:pt x="165" y="278"/>
                    <a:pt x="178" y="286"/>
                    <a:pt x="192" y="291"/>
                  </a:cubicBezTo>
                  <a:cubicBezTo>
                    <a:pt x="206" y="296"/>
                    <a:pt x="221" y="298"/>
                    <a:pt x="236" y="303"/>
                  </a:cubicBezTo>
                  <a:cubicBezTo>
                    <a:pt x="236" y="302"/>
                    <a:pt x="236" y="301"/>
                    <a:pt x="236" y="301"/>
                  </a:cubicBezTo>
                  <a:cubicBezTo>
                    <a:pt x="195" y="302"/>
                    <a:pt x="163" y="272"/>
                    <a:pt x="126" y="260"/>
                  </a:cubicBezTo>
                  <a:cubicBezTo>
                    <a:pt x="124" y="259"/>
                    <a:pt x="123" y="261"/>
                    <a:pt x="124" y="262"/>
                  </a:cubicBezTo>
                  <a:cubicBezTo>
                    <a:pt x="135" y="271"/>
                    <a:pt x="148" y="276"/>
                    <a:pt x="161" y="280"/>
                  </a:cubicBezTo>
                  <a:cubicBezTo>
                    <a:pt x="174" y="284"/>
                    <a:pt x="188" y="288"/>
                    <a:pt x="202" y="291"/>
                  </a:cubicBezTo>
                  <a:cubicBezTo>
                    <a:pt x="218" y="295"/>
                    <a:pt x="235" y="297"/>
                    <a:pt x="251" y="294"/>
                  </a:cubicBezTo>
                  <a:cubicBezTo>
                    <a:pt x="258" y="293"/>
                    <a:pt x="265" y="291"/>
                    <a:pt x="272" y="289"/>
                  </a:cubicBezTo>
                  <a:cubicBezTo>
                    <a:pt x="278" y="288"/>
                    <a:pt x="285" y="285"/>
                    <a:pt x="291" y="283"/>
                  </a:cubicBezTo>
                  <a:cubicBezTo>
                    <a:pt x="297" y="280"/>
                    <a:pt x="302" y="277"/>
                    <a:pt x="307" y="273"/>
                  </a:cubicBezTo>
                  <a:cubicBezTo>
                    <a:pt x="311" y="268"/>
                    <a:pt x="314" y="262"/>
                    <a:pt x="317" y="256"/>
                  </a:cubicBezTo>
                  <a:cubicBezTo>
                    <a:pt x="323" y="243"/>
                    <a:pt x="326" y="228"/>
                    <a:pt x="326" y="214"/>
                  </a:cubicBezTo>
                  <a:cubicBezTo>
                    <a:pt x="325" y="197"/>
                    <a:pt x="320" y="181"/>
                    <a:pt x="314" y="166"/>
                  </a:cubicBezTo>
                  <a:cubicBezTo>
                    <a:pt x="308" y="152"/>
                    <a:pt x="302" y="138"/>
                    <a:pt x="296" y="124"/>
                  </a:cubicBezTo>
                  <a:cubicBezTo>
                    <a:pt x="289" y="108"/>
                    <a:pt x="280" y="94"/>
                    <a:pt x="267" y="83"/>
                  </a:cubicBezTo>
                  <a:cubicBezTo>
                    <a:pt x="265" y="81"/>
                    <a:pt x="264" y="84"/>
                    <a:pt x="265" y="85"/>
                  </a:cubicBezTo>
                  <a:cubicBezTo>
                    <a:pt x="287" y="103"/>
                    <a:pt x="302" y="128"/>
                    <a:pt x="311" y="155"/>
                  </a:cubicBezTo>
                  <a:cubicBezTo>
                    <a:pt x="319" y="182"/>
                    <a:pt x="319" y="211"/>
                    <a:pt x="313" y="238"/>
                  </a:cubicBezTo>
                  <a:cubicBezTo>
                    <a:pt x="310" y="250"/>
                    <a:pt x="306" y="263"/>
                    <a:pt x="298" y="273"/>
                  </a:cubicBezTo>
                  <a:cubicBezTo>
                    <a:pt x="291" y="281"/>
                    <a:pt x="281" y="286"/>
                    <a:pt x="270" y="289"/>
                  </a:cubicBezTo>
                  <a:cubicBezTo>
                    <a:pt x="249" y="294"/>
                    <a:pt x="226" y="292"/>
                    <a:pt x="205" y="296"/>
                  </a:cubicBezTo>
                  <a:cubicBezTo>
                    <a:pt x="203" y="297"/>
                    <a:pt x="203" y="298"/>
                    <a:pt x="204" y="299"/>
                  </a:cubicBezTo>
                  <a:cubicBezTo>
                    <a:pt x="211" y="306"/>
                    <a:pt x="224" y="307"/>
                    <a:pt x="233" y="308"/>
                  </a:cubicBezTo>
                  <a:cubicBezTo>
                    <a:pt x="245" y="308"/>
                    <a:pt x="256" y="307"/>
                    <a:pt x="266" y="303"/>
                  </a:cubicBezTo>
                  <a:cubicBezTo>
                    <a:pt x="279" y="298"/>
                    <a:pt x="291" y="288"/>
                    <a:pt x="300" y="278"/>
                  </a:cubicBezTo>
                  <a:cubicBezTo>
                    <a:pt x="310" y="267"/>
                    <a:pt x="317" y="254"/>
                    <a:pt x="321" y="240"/>
                  </a:cubicBezTo>
                  <a:cubicBezTo>
                    <a:pt x="330" y="204"/>
                    <a:pt x="312" y="170"/>
                    <a:pt x="300" y="137"/>
                  </a:cubicBezTo>
                  <a:cubicBezTo>
                    <a:pt x="299" y="138"/>
                    <a:pt x="298" y="138"/>
                    <a:pt x="297" y="139"/>
                  </a:cubicBezTo>
                  <a:cubicBezTo>
                    <a:pt x="315" y="158"/>
                    <a:pt x="321" y="189"/>
                    <a:pt x="317" y="214"/>
                  </a:cubicBezTo>
                  <a:cubicBezTo>
                    <a:pt x="313" y="242"/>
                    <a:pt x="292" y="267"/>
                    <a:pt x="266" y="278"/>
                  </a:cubicBezTo>
                  <a:cubicBezTo>
                    <a:pt x="252" y="284"/>
                    <a:pt x="236" y="287"/>
                    <a:pt x="221" y="286"/>
                  </a:cubicBezTo>
                  <a:cubicBezTo>
                    <a:pt x="214" y="286"/>
                    <a:pt x="206" y="284"/>
                    <a:pt x="199" y="282"/>
                  </a:cubicBezTo>
                  <a:cubicBezTo>
                    <a:pt x="191" y="280"/>
                    <a:pt x="184" y="276"/>
                    <a:pt x="177" y="273"/>
                  </a:cubicBezTo>
                  <a:cubicBezTo>
                    <a:pt x="149" y="259"/>
                    <a:pt x="118" y="248"/>
                    <a:pt x="93" y="229"/>
                  </a:cubicBezTo>
                  <a:cubicBezTo>
                    <a:pt x="69" y="210"/>
                    <a:pt x="46" y="189"/>
                    <a:pt x="31" y="163"/>
                  </a:cubicBezTo>
                  <a:cubicBezTo>
                    <a:pt x="23" y="150"/>
                    <a:pt x="18" y="135"/>
                    <a:pt x="16" y="120"/>
                  </a:cubicBezTo>
                  <a:cubicBezTo>
                    <a:pt x="14" y="107"/>
                    <a:pt x="15" y="94"/>
                    <a:pt x="18" y="81"/>
                  </a:cubicBezTo>
                  <a:cubicBezTo>
                    <a:pt x="22" y="60"/>
                    <a:pt x="32" y="40"/>
                    <a:pt x="51" y="29"/>
                  </a:cubicBezTo>
                  <a:cubicBezTo>
                    <a:pt x="62" y="23"/>
                    <a:pt x="73" y="20"/>
                    <a:pt x="84" y="19"/>
                  </a:cubicBezTo>
                  <a:cubicBezTo>
                    <a:pt x="92" y="19"/>
                    <a:pt x="100" y="19"/>
                    <a:pt x="108" y="19"/>
                  </a:cubicBezTo>
                  <a:cubicBezTo>
                    <a:pt x="117" y="19"/>
                    <a:pt x="125" y="20"/>
                    <a:pt x="133" y="21"/>
                  </a:cubicBezTo>
                  <a:cubicBezTo>
                    <a:pt x="147" y="23"/>
                    <a:pt x="159" y="27"/>
                    <a:pt x="172" y="32"/>
                  </a:cubicBezTo>
                  <a:cubicBezTo>
                    <a:pt x="178" y="34"/>
                    <a:pt x="184" y="37"/>
                    <a:pt x="190" y="40"/>
                  </a:cubicBezTo>
                  <a:cubicBezTo>
                    <a:pt x="195" y="43"/>
                    <a:pt x="200" y="46"/>
                    <a:pt x="206" y="48"/>
                  </a:cubicBezTo>
                  <a:cubicBezTo>
                    <a:pt x="208" y="49"/>
                    <a:pt x="209" y="46"/>
                    <a:pt x="207" y="46"/>
                  </a:cubicBezTo>
                  <a:cubicBezTo>
                    <a:pt x="200" y="43"/>
                    <a:pt x="193" y="39"/>
                    <a:pt x="186" y="35"/>
                  </a:cubicBezTo>
                  <a:cubicBezTo>
                    <a:pt x="179" y="31"/>
                    <a:pt x="171" y="28"/>
                    <a:pt x="164" y="26"/>
                  </a:cubicBezTo>
                  <a:cubicBezTo>
                    <a:pt x="148" y="20"/>
                    <a:pt x="131" y="17"/>
                    <a:pt x="115" y="17"/>
                  </a:cubicBezTo>
                  <a:cubicBezTo>
                    <a:pt x="100" y="16"/>
                    <a:pt x="86" y="15"/>
                    <a:pt x="72" y="18"/>
                  </a:cubicBezTo>
                  <a:cubicBezTo>
                    <a:pt x="61" y="20"/>
                    <a:pt x="51" y="25"/>
                    <a:pt x="43" y="31"/>
                  </a:cubicBezTo>
                  <a:cubicBezTo>
                    <a:pt x="26" y="44"/>
                    <a:pt x="17" y="65"/>
                    <a:pt x="14" y="86"/>
                  </a:cubicBezTo>
                  <a:cubicBezTo>
                    <a:pt x="12" y="99"/>
                    <a:pt x="12" y="112"/>
                    <a:pt x="14" y="125"/>
                  </a:cubicBezTo>
                  <a:cubicBezTo>
                    <a:pt x="16" y="139"/>
                    <a:pt x="22" y="153"/>
                    <a:pt x="29" y="165"/>
                  </a:cubicBezTo>
                  <a:cubicBezTo>
                    <a:pt x="45" y="191"/>
                    <a:pt x="67" y="212"/>
                    <a:pt x="90" y="230"/>
                  </a:cubicBezTo>
                  <a:cubicBezTo>
                    <a:pt x="116" y="250"/>
                    <a:pt x="145" y="260"/>
                    <a:pt x="174" y="274"/>
                  </a:cubicBezTo>
                  <a:cubicBezTo>
                    <a:pt x="181" y="277"/>
                    <a:pt x="188" y="281"/>
                    <a:pt x="195" y="284"/>
                  </a:cubicBezTo>
                  <a:cubicBezTo>
                    <a:pt x="202" y="286"/>
                    <a:pt x="209" y="288"/>
                    <a:pt x="216" y="289"/>
                  </a:cubicBezTo>
                  <a:cubicBezTo>
                    <a:pt x="231" y="290"/>
                    <a:pt x="246" y="287"/>
                    <a:pt x="260" y="283"/>
                  </a:cubicBezTo>
                  <a:cubicBezTo>
                    <a:pt x="287" y="275"/>
                    <a:pt x="308" y="253"/>
                    <a:pt x="317" y="227"/>
                  </a:cubicBezTo>
                  <a:cubicBezTo>
                    <a:pt x="322" y="212"/>
                    <a:pt x="322" y="195"/>
                    <a:pt x="319" y="180"/>
                  </a:cubicBezTo>
                  <a:cubicBezTo>
                    <a:pt x="316" y="164"/>
                    <a:pt x="310" y="149"/>
                    <a:pt x="299" y="137"/>
                  </a:cubicBezTo>
                  <a:cubicBezTo>
                    <a:pt x="298" y="136"/>
                    <a:pt x="296" y="137"/>
                    <a:pt x="297" y="138"/>
                  </a:cubicBezTo>
                  <a:cubicBezTo>
                    <a:pt x="308" y="168"/>
                    <a:pt x="324" y="198"/>
                    <a:pt x="320" y="231"/>
                  </a:cubicBezTo>
                  <a:cubicBezTo>
                    <a:pt x="316" y="261"/>
                    <a:pt x="293" y="288"/>
                    <a:pt x="266" y="300"/>
                  </a:cubicBezTo>
                  <a:cubicBezTo>
                    <a:pt x="256" y="304"/>
                    <a:pt x="245" y="305"/>
                    <a:pt x="234" y="305"/>
                  </a:cubicBezTo>
                  <a:cubicBezTo>
                    <a:pt x="225" y="305"/>
                    <a:pt x="213" y="304"/>
                    <a:pt x="206" y="297"/>
                  </a:cubicBezTo>
                  <a:cubicBezTo>
                    <a:pt x="205" y="298"/>
                    <a:pt x="205" y="298"/>
                    <a:pt x="205" y="299"/>
                  </a:cubicBezTo>
                  <a:cubicBezTo>
                    <a:pt x="227" y="295"/>
                    <a:pt x="251" y="297"/>
                    <a:pt x="273" y="291"/>
                  </a:cubicBezTo>
                  <a:cubicBezTo>
                    <a:pt x="283" y="288"/>
                    <a:pt x="293" y="283"/>
                    <a:pt x="300" y="275"/>
                  </a:cubicBezTo>
                  <a:cubicBezTo>
                    <a:pt x="308" y="265"/>
                    <a:pt x="312" y="252"/>
                    <a:pt x="315" y="240"/>
                  </a:cubicBezTo>
                  <a:cubicBezTo>
                    <a:pt x="328" y="186"/>
                    <a:pt x="313" y="127"/>
                    <a:pt x="273" y="88"/>
                  </a:cubicBezTo>
                  <a:cubicBezTo>
                    <a:pt x="271" y="86"/>
                    <a:pt x="269" y="85"/>
                    <a:pt x="267" y="83"/>
                  </a:cubicBezTo>
                  <a:cubicBezTo>
                    <a:pt x="266" y="83"/>
                    <a:pt x="266" y="84"/>
                    <a:pt x="265" y="85"/>
                  </a:cubicBezTo>
                  <a:cubicBezTo>
                    <a:pt x="277" y="95"/>
                    <a:pt x="285" y="107"/>
                    <a:pt x="292" y="121"/>
                  </a:cubicBezTo>
                  <a:cubicBezTo>
                    <a:pt x="298" y="135"/>
                    <a:pt x="304" y="149"/>
                    <a:pt x="309" y="163"/>
                  </a:cubicBezTo>
                  <a:cubicBezTo>
                    <a:pt x="316" y="178"/>
                    <a:pt x="321" y="194"/>
                    <a:pt x="323" y="211"/>
                  </a:cubicBezTo>
                  <a:cubicBezTo>
                    <a:pt x="324" y="226"/>
                    <a:pt x="320" y="242"/>
                    <a:pt x="314" y="256"/>
                  </a:cubicBezTo>
                  <a:cubicBezTo>
                    <a:pt x="311" y="262"/>
                    <a:pt x="308" y="268"/>
                    <a:pt x="302" y="273"/>
                  </a:cubicBezTo>
                  <a:cubicBezTo>
                    <a:pt x="297" y="277"/>
                    <a:pt x="291" y="280"/>
                    <a:pt x="285" y="282"/>
                  </a:cubicBezTo>
                  <a:cubicBezTo>
                    <a:pt x="271" y="287"/>
                    <a:pt x="256" y="291"/>
                    <a:pt x="242" y="292"/>
                  </a:cubicBezTo>
                  <a:cubicBezTo>
                    <a:pt x="225" y="294"/>
                    <a:pt x="208" y="290"/>
                    <a:pt x="191" y="286"/>
                  </a:cubicBezTo>
                  <a:cubicBezTo>
                    <a:pt x="178" y="282"/>
                    <a:pt x="164" y="279"/>
                    <a:pt x="151" y="274"/>
                  </a:cubicBezTo>
                  <a:cubicBezTo>
                    <a:pt x="142" y="270"/>
                    <a:pt x="134" y="266"/>
                    <a:pt x="126" y="260"/>
                  </a:cubicBezTo>
                  <a:cubicBezTo>
                    <a:pt x="126" y="261"/>
                    <a:pt x="125" y="261"/>
                    <a:pt x="125" y="262"/>
                  </a:cubicBezTo>
                  <a:cubicBezTo>
                    <a:pt x="162" y="275"/>
                    <a:pt x="195" y="305"/>
                    <a:pt x="236" y="303"/>
                  </a:cubicBezTo>
                  <a:cubicBezTo>
                    <a:pt x="238" y="303"/>
                    <a:pt x="238" y="301"/>
                    <a:pt x="237" y="301"/>
                  </a:cubicBezTo>
                  <a:cubicBezTo>
                    <a:pt x="222" y="296"/>
                    <a:pt x="206" y="293"/>
                    <a:pt x="191" y="288"/>
                  </a:cubicBezTo>
                  <a:cubicBezTo>
                    <a:pt x="176" y="283"/>
                    <a:pt x="162" y="273"/>
                    <a:pt x="148" y="265"/>
                  </a:cubicBezTo>
                  <a:cubicBezTo>
                    <a:pt x="135" y="256"/>
                    <a:pt x="121" y="246"/>
                    <a:pt x="109" y="235"/>
                  </a:cubicBezTo>
                  <a:cubicBezTo>
                    <a:pt x="96" y="225"/>
                    <a:pt x="85" y="213"/>
                    <a:pt x="75" y="200"/>
                  </a:cubicBezTo>
                  <a:cubicBezTo>
                    <a:pt x="57" y="179"/>
                    <a:pt x="42" y="156"/>
                    <a:pt x="31" y="130"/>
                  </a:cubicBezTo>
                  <a:cubicBezTo>
                    <a:pt x="28" y="120"/>
                    <a:pt x="23" y="111"/>
                    <a:pt x="20" y="101"/>
                  </a:cubicBezTo>
                  <a:cubicBezTo>
                    <a:pt x="17" y="92"/>
                    <a:pt x="14" y="80"/>
                    <a:pt x="20" y="71"/>
                  </a:cubicBezTo>
                  <a:cubicBezTo>
                    <a:pt x="19" y="71"/>
                    <a:pt x="19" y="72"/>
                    <a:pt x="18" y="72"/>
                  </a:cubicBezTo>
                  <a:cubicBezTo>
                    <a:pt x="22" y="74"/>
                    <a:pt x="22" y="81"/>
                    <a:pt x="22" y="85"/>
                  </a:cubicBezTo>
                  <a:cubicBezTo>
                    <a:pt x="23" y="90"/>
                    <a:pt x="22" y="96"/>
                    <a:pt x="22" y="102"/>
                  </a:cubicBezTo>
                  <a:cubicBezTo>
                    <a:pt x="22" y="116"/>
                    <a:pt x="25" y="130"/>
                    <a:pt x="29" y="143"/>
                  </a:cubicBezTo>
                  <a:cubicBezTo>
                    <a:pt x="37" y="169"/>
                    <a:pt x="50" y="194"/>
                    <a:pt x="67" y="214"/>
                  </a:cubicBezTo>
                  <a:cubicBezTo>
                    <a:pt x="78" y="227"/>
                    <a:pt x="92" y="239"/>
                    <a:pt x="108" y="243"/>
                  </a:cubicBezTo>
                  <a:cubicBezTo>
                    <a:pt x="109" y="243"/>
                    <a:pt x="110" y="242"/>
                    <a:pt x="110" y="241"/>
                  </a:cubicBezTo>
                  <a:cubicBezTo>
                    <a:pt x="107" y="235"/>
                    <a:pt x="101" y="231"/>
                    <a:pt x="96" y="227"/>
                  </a:cubicBezTo>
                  <a:cubicBezTo>
                    <a:pt x="90" y="222"/>
                    <a:pt x="84" y="217"/>
                    <a:pt x="79" y="211"/>
                  </a:cubicBezTo>
                  <a:cubicBezTo>
                    <a:pt x="73" y="205"/>
                    <a:pt x="68" y="199"/>
                    <a:pt x="62" y="193"/>
                  </a:cubicBezTo>
                  <a:cubicBezTo>
                    <a:pt x="56" y="188"/>
                    <a:pt x="51" y="182"/>
                    <a:pt x="46" y="176"/>
                  </a:cubicBezTo>
                  <a:cubicBezTo>
                    <a:pt x="36" y="164"/>
                    <a:pt x="27" y="151"/>
                    <a:pt x="20" y="137"/>
                  </a:cubicBezTo>
                  <a:cubicBezTo>
                    <a:pt x="14" y="122"/>
                    <a:pt x="12" y="106"/>
                    <a:pt x="13" y="90"/>
                  </a:cubicBezTo>
                  <a:cubicBezTo>
                    <a:pt x="13" y="75"/>
                    <a:pt x="17" y="60"/>
                    <a:pt x="25" y="47"/>
                  </a:cubicBezTo>
                  <a:cubicBezTo>
                    <a:pt x="28" y="41"/>
                    <a:pt x="32" y="37"/>
                    <a:pt x="38" y="33"/>
                  </a:cubicBezTo>
                  <a:cubicBezTo>
                    <a:pt x="44" y="29"/>
                    <a:pt x="51" y="27"/>
                    <a:pt x="58" y="24"/>
                  </a:cubicBezTo>
                  <a:cubicBezTo>
                    <a:pt x="75" y="19"/>
                    <a:pt x="91" y="13"/>
                    <a:pt x="109" y="12"/>
                  </a:cubicBezTo>
                  <a:cubicBezTo>
                    <a:pt x="126" y="10"/>
                    <a:pt x="143" y="13"/>
                    <a:pt x="159" y="18"/>
                  </a:cubicBezTo>
                  <a:cubicBezTo>
                    <a:pt x="172" y="22"/>
                    <a:pt x="184" y="27"/>
                    <a:pt x="197" y="32"/>
                  </a:cubicBezTo>
                  <a:cubicBezTo>
                    <a:pt x="209" y="37"/>
                    <a:pt x="222" y="44"/>
                    <a:pt x="231" y="54"/>
                  </a:cubicBezTo>
                  <a:cubicBezTo>
                    <a:pt x="231" y="53"/>
                    <a:pt x="232" y="52"/>
                    <a:pt x="233" y="52"/>
                  </a:cubicBezTo>
                  <a:cubicBezTo>
                    <a:pt x="220" y="43"/>
                    <a:pt x="208" y="35"/>
                    <a:pt x="195" y="27"/>
                  </a:cubicBezTo>
                  <a:cubicBezTo>
                    <a:pt x="182" y="20"/>
                    <a:pt x="168" y="14"/>
                    <a:pt x="154" y="10"/>
                  </a:cubicBezTo>
                  <a:cubicBezTo>
                    <a:pt x="123" y="1"/>
                    <a:pt x="89" y="0"/>
                    <a:pt x="59" y="11"/>
                  </a:cubicBezTo>
                  <a:cubicBezTo>
                    <a:pt x="34" y="21"/>
                    <a:pt x="19" y="44"/>
                    <a:pt x="9" y="68"/>
                  </a:cubicBezTo>
                  <a:cubicBezTo>
                    <a:pt x="7" y="75"/>
                    <a:pt x="4" y="81"/>
                    <a:pt x="2" y="88"/>
                  </a:cubicBezTo>
                  <a:cubicBezTo>
                    <a:pt x="0" y="95"/>
                    <a:pt x="0" y="103"/>
                    <a:pt x="0" y="111"/>
                  </a:cubicBezTo>
                  <a:cubicBezTo>
                    <a:pt x="1" y="127"/>
                    <a:pt x="8" y="143"/>
                    <a:pt x="15" y="156"/>
                  </a:cubicBezTo>
                  <a:cubicBezTo>
                    <a:pt x="43" y="206"/>
                    <a:pt x="86" y="246"/>
                    <a:pt x="137" y="269"/>
                  </a:cubicBezTo>
                  <a:cubicBezTo>
                    <a:pt x="165" y="282"/>
                    <a:pt x="195" y="294"/>
                    <a:pt x="226" y="296"/>
                  </a:cubicBezTo>
                  <a:cubicBezTo>
                    <a:pt x="253" y="298"/>
                    <a:pt x="282" y="291"/>
                    <a:pt x="304" y="273"/>
                  </a:cubicBezTo>
                  <a:cubicBezTo>
                    <a:pt x="322" y="257"/>
                    <a:pt x="332" y="235"/>
                    <a:pt x="332" y="211"/>
                  </a:cubicBezTo>
                  <a:cubicBezTo>
                    <a:pt x="333" y="180"/>
                    <a:pt x="320" y="151"/>
                    <a:pt x="303" y="126"/>
                  </a:cubicBezTo>
                  <a:cubicBezTo>
                    <a:pt x="291" y="108"/>
                    <a:pt x="277" y="92"/>
                    <a:pt x="262" y="78"/>
                  </a:cubicBezTo>
                  <a:cubicBezTo>
                    <a:pt x="261" y="79"/>
                    <a:pt x="261" y="79"/>
                    <a:pt x="260" y="80"/>
                  </a:cubicBezTo>
                  <a:cubicBezTo>
                    <a:pt x="284" y="87"/>
                    <a:pt x="295" y="112"/>
                    <a:pt x="300" y="134"/>
                  </a:cubicBezTo>
                  <a:cubicBezTo>
                    <a:pt x="303" y="146"/>
                    <a:pt x="305" y="158"/>
                    <a:pt x="306" y="170"/>
                  </a:cubicBezTo>
                  <a:cubicBezTo>
                    <a:pt x="309" y="186"/>
                    <a:pt x="312" y="201"/>
                    <a:pt x="312" y="217"/>
                  </a:cubicBezTo>
                  <a:cubicBezTo>
                    <a:pt x="311" y="246"/>
                    <a:pt x="296" y="275"/>
                    <a:pt x="274" y="293"/>
                  </a:cubicBezTo>
                  <a:cubicBezTo>
                    <a:pt x="264" y="303"/>
                    <a:pt x="251" y="308"/>
                    <a:pt x="236" y="309"/>
                  </a:cubicBezTo>
                  <a:cubicBezTo>
                    <a:pt x="222" y="310"/>
                    <a:pt x="207" y="306"/>
                    <a:pt x="194" y="301"/>
                  </a:cubicBezTo>
                  <a:cubicBezTo>
                    <a:pt x="167" y="291"/>
                    <a:pt x="143" y="274"/>
                    <a:pt x="121" y="256"/>
                  </a:cubicBezTo>
                  <a:cubicBezTo>
                    <a:pt x="98" y="238"/>
                    <a:pt x="77" y="218"/>
                    <a:pt x="58" y="195"/>
                  </a:cubicBezTo>
                  <a:cubicBezTo>
                    <a:pt x="40" y="173"/>
                    <a:pt x="25" y="147"/>
                    <a:pt x="19" y="119"/>
                  </a:cubicBezTo>
                  <a:cubicBezTo>
                    <a:pt x="15" y="105"/>
                    <a:pt x="14" y="91"/>
                    <a:pt x="16" y="77"/>
                  </a:cubicBezTo>
                  <a:cubicBezTo>
                    <a:pt x="17" y="64"/>
                    <a:pt x="20" y="50"/>
                    <a:pt x="27" y="39"/>
                  </a:cubicBezTo>
                  <a:cubicBezTo>
                    <a:pt x="34" y="30"/>
                    <a:pt x="44" y="23"/>
                    <a:pt x="54" y="17"/>
                  </a:cubicBezTo>
                  <a:cubicBezTo>
                    <a:pt x="64" y="12"/>
                    <a:pt x="76" y="8"/>
                    <a:pt x="88" y="7"/>
                  </a:cubicBezTo>
                  <a:cubicBezTo>
                    <a:pt x="101" y="5"/>
                    <a:pt x="114" y="7"/>
                    <a:pt x="127" y="9"/>
                  </a:cubicBezTo>
                  <a:cubicBezTo>
                    <a:pt x="143" y="12"/>
                    <a:pt x="158" y="17"/>
                    <a:pt x="174" y="22"/>
                  </a:cubicBezTo>
                  <a:cubicBezTo>
                    <a:pt x="192" y="29"/>
                    <a:pt x="210" y="38"/>
                    <a:pt x="226" y="49"/>
                  </a:cubicBezTo>
                  <a:cubicBezTo>
                    <a:pt x="228" y="50"/>
                    <a:pt x="229" y="47"/>
                    <a:pt x="228" y="46"/>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93" name="Freeform 32"/>
            <p:cNvSpPr>
              <a:spLocks noChangeArrowheads="1"/>
            </p:cNvSpPr>
            <p:nvPr/>
          </p:nvSpPr>
          <p:spPr bwMode="auto">
            <a:xfrm>
              <a:off x="3293" y="2019"/>
              <a:ext cx="1005" cy="926"/>
            </a:xfrm>
            <a:custGeom>
              <a:avLst/>
              <a:gdLst>
                <a:gd name="T0" fmla="*/ 173038 w 520"/>
                <a:gd name="T1" fmla="*/ 22599 h 479"/>
                <a:gd name="T2" fmla="*/ 12516 w 520"/>
                <a:gd name="T3" fmla="*/ 163272 h 479"/>
                <a:gd name="T4" fmla="*/ 59059 w 520"/>
                <a:gd name="T5" fmla="*/ 338236 h 479"/>
                <a:gd name="T6" fmla="*/ 137279 w 520"/>
                <a:gd name="T7" fmla="*/ 446914 h 479"/>
                <a:gd name="T8" fmla="*/ 296867 w 520"/>
                <a:gd name="T9" fmla="*/ 583453 h 479"/>
                <a:gd name="T10" fmla="*/ 658030 w 520"/>
                <a:gd name="T11" fmla="*/ 632787 h 479"/>
                <a:gd name="T12" fmla="*/ 712765 w 520"/>
                <a:gd name="T13" fmla="*/ 435224 h 479"/>
                <a:gd name="T14" fmla="*/ 672047 w 520"/>
                <a:gd name="T15" fmla="*/ 324407 h 479"/>
                <a:gd name="T16" fmla="*/ 557485 w 520"/>
                <a:gd name="T17" fmla="*/ 163272 h 479"/>
                <a:gd name="T18" fmla="*/ 595490 w 520"/>
                <a:gd name="T19" fmla="*/ 208578 h 479"/>
                <a:gd name="T20" fmla="*/ 707126 w 520"/>
                <a:gd name="T21" fmla="*/ 386674 h 479"/>
                <a:gd name="T22" fmla="*/ 723602 w 520"/>
                <a:gd name="T23" fmla="*/ 504639 h 479"/>
                <a:gd name="T24" fmla="*/ 636954 w 520"/>
                <a:gd name="T25" fmla="*/ 642973 h 479"/>
                <a:gd name="T26" fmla="*/ 505958 w 520"/>
                <a:gd name="T27" fmla="*/ 655500 h 479"/>
                <a:gd name="T28" fmla="*/ 372380 w 520"/>
                <a:gd name="T29" fmla="*/ 629657 h 479"/>
                <a:gd name="T30" fmla="*/ 203675 w 520"/>
                <a:gd name="T31" fmla="*/ 510282 h 479"/>
                <a:gd name="T32" fmla="*/ 15434 w 520"/>
                <a:gd name="T33" fmla="*/ 185871 h 479"/>
                <a:gd name="T34" fmla="*/ 106886 w 520"/>
                <a:gd name="T35" fmla="*/ 57725 h 479"/>
                <a:gd name="T36" fmla="*/ 299351 w 520"/>
                <a:gd name="T37" fmla="*/ 27136 h 479"/>
                <a:gd name="T38" fmla="*/ 466863 w 520"/>
                <a:gd name="T39" fmla="*/ 108675 h 479"/>
                <a:gd name="T40" fmla="*/ 519954 w 520"/>
                <a:gd name="T41" fmla="*/ 139055 h 479"/>
                <a:gd name="T42" fmla="*/ 416188 w 520"/>
                <a:gd name="T43" fmla="*/ 73548 h 479"/>
                <a:gd name="T44" fmla="*/ 73433 w 520"/>
                <a:gd name="T45" fmla="*/ 69415 h 479"/>
                <a:gd name="T46" fmla="*/ 21053 w 520"/>
                <a:gd name="T47" fmla="*/ 268820 h 479"/>
                <a:gd name="T48" fmla="*/ 164488 w 520"/>
                <a:gd name="T49" fmla="*/ 472432 h 479"/>
                <a:gd name="T50" fmla="*/ 360072 w 520"/>
                <a:gd name="T51" fmla="*/ 627142 h 479"/>
                <a:gd name="T52" fmla="*/ 532414 w 520"/>
                <a:gd name="T53" fmla="*/ 674971 h 479"/>
                <a:gd name="T54" fmla="*/ 637794 w 520"/>
                <a:gd name="T55" fmla="*/ 653876 h 479"/>
                <a:gd name="T56" fmla="*/ 698628 w 520"/>
                <a:gd name="T57" fmla="*/ 580326 h 479"/>
                <a:gd name="T58" fmla="*/ 673557 w 520"/>
                <a:gd name="T59" fmla="*/ 624014 h 479"/>
                <a:gd name="T60" fmla="*/ 570836 w 520"/>
                <a:gd name="T61" fmla="*/ 669328 h 479"/>
                <a:gd name="T62" fmla="*/ 385280 w 520"/>
                <a:gd name="T63" fmla="*/ 637330 h 479"/>
                <a:gd name="T64" fmla="*/ 187034 w 520"/>
                <a:gd name="T65" fmla="*/ 487683 h 479"/>
                <a:gd name="T66" fmla="*/ 31951 w 520"/>
                <a:gd name="T67" fmla="*/ 285776 h 479"/>
                <a:gd name="T68" fmla="*/ 69304 w 520"/>
                <a:gd name="T69" fmla="*/ 77305 h 479"/>
                <a:gd name="T70" fmla="*/ 292414 w 520"/>
                <a:gd name="T71" fmla="*/ 29860 h 479"/>
                <a:gd name="T72" fmla="*/ 474843 w 520"/>
                <a:gd name="T73" fmla="*/ 109976 h 479"/>
                <a:gd name="T74" fmla="*/ 518445 w 520"/>
                <a:gd name="T75" fmla="*/ 139055 h 479"/>
                <a:gd name="T76" fmla="*/ 406296 w 520"/>
                <a:gd name="T77" fmla="*/ 64986 h 479"/>
                <a:gd name="T78" fmla="*/ 150462 w 520"/>
                <a:gd name="T79" fmla="*/ 35126 h 479"/>
                <a:gd name="T80" fmla="*/ 45134 w 520"/>
                <a:gd name="T81" fmla="*/ 98494 h 479"/>
                <a:gd name="T82" fmla="*/ 36377 w 520"/>
                <a:gd name="T83" fmla="*/ 299084 h 479"/>
                <a:gd name="T84" fmla="*/ 304677 w 520"/>
                <a:gd name="T85" fmla="*/ 596156 h 479"/>
                <a:gd name="T86" fmla="*/ 427463 w 520"/>
                <a:gd name="T87" fmla="*/ 650957 h 479"/>
                <a:gd name="T88" fmla="*/ 562021 w 520"/>
                <a:gd name="T89" fmla="*/ 661145 h 479"/>
                <a:gd name="T90" fmla="*/ 678410 w 520"/>
                <a:gd name="T91" fmla="*/ 622715 h 479"/>
                <a:gd name="T92" fmla="*/ 718583 w 520"/>
                <a:gd name="T93" fmla="*/ 414135 h 479"/>
                <a:gd name="T94" fmla="*/ 622379 w 520"/>
                <a:gd name="T95" fmla="*/ 232689 h 479"/>
                <a:gd name="T96" fmla="*/ 578553 w 520"/>
                <a:gd name="T97" fmla="*/ 182954 h 479"/>
                <a:gd name="T98" fmla="*/ 553482 w 520"/>
                <a:gd name="T99" fmla="*/ 166400 h 479"/>
                <a:gd name="T100" fmla="*/ 672047 w 520"/>
                <a:gd name="T101" fmla="*/ 331087 h 479"/>
                <a:gd name="T102" fmla="*/ 719696 w 520"/>
                <a:gd name="T103" fmla="*/ 501511 h 479"/>
                <a:gd name="T104" fmla="*/ 681311 w 520"/>
                <a:gd name="T105" fmla="*/ 605766 h 479"/>
                <a:gd name="T106" fmla="*/ 505958 w 520"/>
                <a:gd name="T107" fmla="*/ 662647 h 479"/>
                <a:gd name="T108" fmla="*/ 215341 w 520"/>
                <a:gd name="T109" fmla="*/ 516957 h 479"/>
                <a:gd name="T110" fmla="*/ 114603 w 520"/>
                <a:gd name="T111" fmla="*/ 415544 h 479"/>
                <a:gd name="T112" fmla="*/ 14018 w 520"/>
                <a:gd name="T113" fmla="*/ 184361 h 479"/>
                <a:gd name="T114" fmla="*/ 162978 w 520"/>
                <a:gd name="T115" fmla="*/ 29860 h 479"/>
                <a:gd name="T116" fmla="*/ 428076 w 520"/>
                <a:gd name="T117" fmla="*/ 71930 h 47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20" h="479">
                  <a:moveTo>
                    <a:pt x="306" y="48"/>
                  </a:moveTo>
                  <a:cubicBezTo>
                    <a:pt x="249" y="23"/>
                    <a:pt x="186" y="0"/>
                    <a:pt x="123" y="16"/>
                  </a:cubicBezTo>
                  <a:cubicBezTo>
                    <a:pt x="97" y="23"/>
                    <a:pt x="72" y="36"/>
                    <a:pt x="51" y="52"/>
                  </a:cubicBezTo>
                  <a:cubicBezTo>
                    <a:pt x="31" y="69"/>
                    <a:pt x="16" y="91"/>
                    <a:pt x="9" y="116"/>
                  </a:cubicBezTo>
                  <a:cubicBezTo>
                    <a:pt x="2" y="144"/>
                    <a:pt x="10" y="174"/>
                    <a:pt x="22" y="200"/>
                  </a:cubicBezTo>
                  <a:cubicBezTo>
                    <a:pt x="28" y="214"/>
                    <a:pt x="35" y="227"/>
                    <a:pt x="42" y="240"/>
                  </a:cubicBezTo>
                  <a:cubicBezTo>
                    <a:pt x="50" y="253"/>
                    <a:pt x="57" y="266"/>
                    <a:pt x="66" y="278"/>
                  </a:cubicBezTo>
                  <a:cubicBezTo>
                    <a:pt x="76" y="292"/>
                    <a:pt x="87" y="305"/>
                    <a:pt x="98" y="317"/>
                  </a:cubicBezTo>
                  <a:cubicBezTo>
                    <a:pt x="110" y="329"/>
                    <a:pt x="121" y="341"/>
                    <a:pt x="133" y="353"/>
                  </a:cubicBezTo>
                  <a:cubicBezTo>
                    <a:pt x="157" y="376"/>
                    <a:pt x="183" y="396"/>
                    <a:pt x="211" y="414"/>
                  </a:cubicBezTo>
                  <a:cubicBezTo>
                    <a:pt x="250" y="440"/>
                    <a:pt x="293" y="460"/>
                    <a:pt x="339" y="469"/>
                  </a:cubicBezTo>
                  <a:cubicBezTo>
                    <a:pt x="383" y="479"/>
                    <a:pt x="432" y="477"/>
                    <a:pt x="468" y="449"/>
                  </a:cubicBezTo>
                  <a:cubicBezTo>
                    <a:pt x="488" y="435"/>
                    <a:pt x="503" y="413"/>
                    <a:pt x="510" y="389"/>
                  </a:cubicBezTo>
                  <a:cubicBezTo>
                    <a:pt x="518" y="363"/>
                    <a:pt x="514" y="335"/>
                    <a:pt x="507" y="309"/>
                  </a:cubicBezTo>
                  <a:cubicBezTo>
                    <a:pt x="504" y="295"/>
                    <a:pt x="499" y="282"/>
                    <a:pt x="495" y="269"/>
                  </a:cubicBezTo>
                  <a:cubicBezTo>
                    <a:pt x="489" y="256"/>
                    <a:pt x="484" y="243"/>
                    <a:pt x="478" y="230"/>
                  </a:cubicBezTo>
                  <a:cubicBezTo>
                    <a:pt x="464" y="201"/>
                    <a:pt x="446" y="175"/>
                    <a:pt x="426" y="150"/>
                  </a:cubicBezTo>
                  <a:cubicBezTo>
                    <a:pt x="417" y="139"/>
                    <a:pt x="407" y="127"/>
                    <a:pt x="397" y="116"/>
                  </a:cubicBezTo>
                  <a:cubicBezTo>
                    <a:pt x="396" y="116"/>
                    <a:pt x="395" y="117"/>
                    <a:pt x="395" y="118"/>
                  </a:cubicBezTo>
                  <a:cubicBezTo>
                    <a:pt x="407" y="125"/>
                    <a:pt x="415" y="138"/>
                    <a:pt x="424" y="148"/>
                  </a:cubicBezTo>
                  <a:cubicBezTo>
                    <a:pt x="435" y="161"/>
                    <a:pt x="446" y="174"/>
                    <a:pt x="456" y="187"/>
                  </a:cubicBezTo>
                  <a:cubicBezTo>
                    <a:pt x="475" y="214"/>
                    <a:pt x="493" y="243"/>
                    <a:pt x="503" y="274"/>
                  </a:cubicBezTo>
                  <a:cubicBezTo>
                    <a:pt x="508" y="288"/>
                    <a:pt x="510" y="303"/>
                    <a:pt x="513" y="317"/>
                  </a:cubicBezTo>
                  <a:cubicBezTo>
                    <a:pt x="514" y="331"/>
                    <a:pt x="515" y="344"/>
                    <a:pt x="515" y="358"/>
                  </a:cubicBezTo>
                  <a:cubicBezTo>
                    <a:pt x="514" y="384"/>
                    <a:pt x="507" y="411"/>
                    <a:pt x="490" y="432"/>
                  </a:cubicBezTo>
                  <a:cubicBezTo>
                    <a:pt x="480" y="443"/>
                    <a:pt x="467" y="450"/>
                    <a:pt x="453" y="456"/>
                  </a:cubicBezTo>
                  <a:cubicBezTo>
                    <a:pt x="439" y="461"/>
                    <a:pt x="423" y="464"/>
                    <a:pt x="408" y="466"/>
                  </a:cubicBezTo>
                  <a:cubicBezTo>
                    <a:pt x="392" y="468"/>
                    <a:pt x="376" y="467"/>
                    <a:pt x="360" y="465"/>
                  </a:cubicBezTo>
                  <a:cubicBezTo>
                    <a:pt x="343" y="464"/>
                    <a:pt x="327" y="462"/>
                    <a:pt x="311" y="460"/>
                  </a:cubicBezTo>
                  <a:cubicBezTo>
                    <a:pt x="295" y="458"/>
                    <a:pt x="279" y="454"/>
                    <a:pt x="265" y="447"/>
                  </a:cubicBezTo>
                  <a:cubicBezTo>
                    <a:pt x="250" y="440"/>
                    <a:pt x="235" y="431"/>
                    <a:pt x="221" y="422"/>
                  </a:cubicBezTo>
                  <a:cubicBezTo>
                    <a:pt x="194" y="404"/>
                    <a:pt x="169" y="383"/>
                    <a:pt x="145" y="362"/>
                  </a:cubicBezTo>
                  <a:cubicBezTo>
                    <a:pt x="97" y="319"/>
                    <a:pt x="54" y="269"/>
                    <a:pt x="28" y="210"/>
                  </a:cubicBezTo>
                  <a:cubicBezTo>
                    <a:pt x="18" y="185"/>
                    <a:pt x="10" y="159"/>
                    <a:pt x="11" y="132"/>
                  </a:cubicBezTo>
                  <a:cubicBezTo>
                    <a:pt x="11" y="107"/>
                    <a:pt x="21" y="84"/>
                    <a:pt x="39" y="67"/>
                  </a:cubicBezTo>
                  <a:cubicBezTo>
                    <a:pt x="50" y="56"/>
                    <a:pt x="63" y="48"/>
                    <a:pt x="76" y="41"/>
                  </a:cubicBezTo>
                  <a:cubicBezTo>
                    <a:pt x="90" y="34"/>
                    <a:pt x="104" y="28"/>
                    <a:pt x="119" y="24"/>
                  </a:cubicBezTo>
                  <a:cubicBezTo>
                    <a:pt x="150" y="15"/>
                    <a:pt x="182" y="12"/>
                    <a:pt x="213" y="19"/>
                  </a:cubicBezTo>
                  <a:cubicBezTo>
                    <a:pt x="243" y="25"/>
                    <a:pt x="270" y="38"/>
                    <a:pt x="296" y="53"/>
                  </a:cubicBezTo>
                  <a:cubicBezTo>
                    <a:pt x="309" y="60"/>
                    <a:pt x="320" y="68"/>
                    <a:pt x="332" y="77"/>
                  </a:cubicBezTo>
                  <a:cubicBezTo>
                    <a:pt x="343" y="86"/>
                    <a:pt x="355" y="95"/>
                    <a:pt x="368" y="101"/>
                  </a:cubicBezTo>
                  <a:cubicBezTo>
                    <a:pt x="369" y="102"/>
                    <a:pt x="370" y="100"/>
                    <a:pt x="370" y="99"/>
                  </a:cubicBezTo>
                  <a:cubicBezTo>
                    <a:pt x="364" y="88"/>
                    <a:pt x="351" y="82"/>
                    <a:pt x="341" y="77"/>
                  </a:cubicBezTo>
                  <a:cubicBezTo>
                    <a:pt x="326" y="69"/>
                    <a:pt x="311" y="60"/>
                    <a:pt x="296" y="52"/>
                  </a:cubicBezTo>
                  <a:cubicBezTo>
                    <a:pt x="268" y="38"/>
                    <a:pt x="240" y="26"/>
                    <a:pt x="210" y="19"/>
                  </a:cubicBezTo>
                  <a:cubicBezTo>
                    <a:pt x="156" y="7"/>
                    <a:pt x="97" y="15"/>
                    <a:pt x="52" y="49"/>
                  </a:cubicBezTo>
                  <a:cubicBezTo>
                    <a:pt x="31" y="65"/>
                    <a:pt x="13" y="87"/>
                    <a:pt x="7" y="113"/>
                  </a:cubicBezTo>
                  <a:cubicBezTo>
                    <a:pt x="0" y="139"/>
                    <a:pt x="6" y="166"/>
                    <a:pt x="15" y="191"/>
                  </a:cubicBezTo>
                  <a:cubicBezTo>
                    <a:pt x="25" y="217"/>
                    <a:pt x="41" y="241"/>
                    <a:pt x="57" y="264"/>
                  </a:cubicBezTo>
                  <a:cubicBezTo>
                    <a:pt x="76" y="289"/>
                    <a:pt x="96" y="313"/>
                    <a:pt x="117" y="335"/>
                  </a:cubicBezTo>
                  <a:cubicBezTo>
                    <a:pt x="139" y="357"/>
                    <a:pt x="163" y="376"/>
                    <a:pt x="187" y="395"/>
                  </a:cubicBezTo>
                  <a:cubicBezTo>
                    <a:pt x="209" y="412"/>
                    <a:pt x="232" y="430"/>
                    <a:pt x="256" y="445"/>
                  </a:cubicBezTo>
                  <a:cubicBezTo>
                    <a:pt x="280" y="459"/>
                    <a:pt x="306" y="471"/>
                    <a:pt x="333" y="476"/>
                  </a:cubicBezTo>
                  <a:cubicBezTo>
                    <a:pt x="348" y="478"/>
                    <a:pt x="364" y="479"/>
                    <a:pt x="379" y="479"/>
                  </a:cubicBezTo>
                  <a:cubicBezTo>
                    <a:pt x="395" y="479"/>
                    <a:pt x="411" y="478"/>
                    <a:pt x="427" y="474"/>
                  </a:cubicBezTo>
                  <a:cubicBezTo>
                    <a:pt x="436" y="472"/>
                    <a:pt x="445" y="468"/>
                    <a:pt x="454" y="464"/>
                  </a:cubicBezTo>
                  <a:cubicBezTo>
                    <a:pt x="461" y="461"/>
                    <a:pt x="468" y="457"/>
                    <a:pt x="474" y="452"/>
                  </a:cubicBezTo>
                  <a:cubicBezTo>
                    <a:pt x="486" y="442"/>
                    <a:pt x="494" y="428"/>
                    <a:pt x="497" y="412"/>
                  </a:cubicBezTo>
                  <a:cubicBezTo>
                    <a:pt x="497" y="410"/>
                    <a:pt x="494" y="410"/>
                    <a:pt x="494" y="412"/>
                  </a:cubicBezTo>
                  <a:cubicBezTo>
                    <a:pt x="492" y="424"/>
                    <a:pt x="487" y="435"/>
                    <a:pt x="479" y="443"/>
                  </a:cubicBezTo>
                  <a:cubicBezTo>
                    <a:pt x="471" y="452"/>
                    <a:pt x="460" y="458"/>
                    <a:pt x="450" y="463"/>
                  </a:cubicBezTo>
                  <a:cubicBezTo>
                    <a:pt x="436" y="470"/>
                    <a:pt x="421" y="474"/>
                    <a:pt x="406" y="475"/>
                  </a:cubicBezTo>
                  <a:cubicBezTo>
                    <a:pt x="389" y="477"/>
                    <a:pt x="373" y="477"/>
                    <a:pt x="356" y="476"/>
                  </a:cubicBezTo>
                  <a:cubicBezTo>
                    <a:pt x="327" y="474"/>
                    <a:pt x="300" y="466"/>
                    <a:pt x="274" y="452"/>
                  </a:cubicBezTo>
                  <a:cubicBezTo>
                    <a:pt x="249" y="439"/>
                    <a:pt x="226" y="422"/>
                    <a:pt x="204" y="404"/>
                  </a:cubicBezTo>
                  <a:cubicBezTo>
                    <a:pt x="180" y="386"/>
                    <a:pt x="155" y="367"/>
                    <a:pt x="133" y="346"/>
                  </a:cubicBezTo>
                  <a:cubicBezTo>
                    <a:pt x="111" y="325"/>
                    <a:pt x="90" y="302"/>
                    <a:pt x="71" y="277"/>
                  </a:cubicBezTo>
                  <a:cubicBezTo>
                    <a:pt x="53" y="254"/>
                    <a:pt x="36" y="230"/>
                    <a:pt x="23" y="203"/>
                  </a:cubicBezTo>
                  <a:cubicBezTo>
                    <a:pt x="12" y="179"/>
                    <a:pt x="4" y="152"/>
                    <a:pt x="7" y="124"/>
                  </a:cubicBezTo>
                  <a:cubicBezTo>
                    <a:pt x="11" y="96"/>
                    <a:pt x="28" y="73"/>
                    <a:pt x="49" y="55"/>
                  </a:cubicBezTo>
                  <a:cubicBezTo>
                    <a:pt x="70" y="37"/>
                    <a:pt x="96" y="26"/>
                    <a:pt x="123" y="20"/>
                  </a:cubicBezTo>
                  <a:cubicBezTo>
                    <a:pt x="151" y="14"/>
                    <a:pt x="180" y="15"/>
                    <a:pt x="208" y="21"/>
                  </a:cubicBezTo>
                  <a:cubicBezTo>
                    <a:pt x="238" y="28"/>
                    <a:pt x="267" y="41"/>
                    <a:pt x="294" y="55"/>
                  </a:cubicBezTo>
                  <a:cubicBezTo>
                    <a:pt x="309" y="62"/>
                    <a:pt x="323" y="70"/>
                    <a:pt x="338" y="78"/>
                  </a:cubicBezTo>
                  <a:cubicBezTo>
                    <a:pt x="348" y="84"/>
                    <a:pt x="362" y="89"/>
                    <a:pt x="367" y="100"/>
                  </a:cubicBezTo>
                  <a:cubicBezTo>
                    <a:pt x="368" y="100"/>
                    <a:pt x="368" y="99"/>
                    <a:pt x="369" y="99"/>
                  </a:cubicBezTo>
                  <a:cubicBezTo>
                    <a:pt x="355" y="91"/>
                    <a:pt x="342" y="81"/>
                    <a:pt x="329" y="71"/>
                  </a:cubicBezTo>
                  <a:cubicBezTo>
                    <a:pt x="316" y="62"/>
                    <a:pt x="303" y="54"/>
                    <a:pt x="289" y="46"/>
                  </a:cubicBezTo>
                  <a:cubicBezTo>
                    <a:pt x="261" y="30"/>
                    <a:pt x="230" y="17"/>
                    <a:pt x="198" y="13"/>
                  </a:cubicBezTo>
                  <a:cubicBezTo>
                    <a:pt x="167" y="10"/>
                    <a:pt x="136" y="15"/>
                    <a:pt x="107" y="25"/>
                  </a:cubicBezTo>
                  <a:cubicBezTo>
                    <a:pt x="92" y="30"/>
                    <a:pt x="78" y="37"/>
                    <a:pt x="65" y="45"/>
                  </a:cubicBezTo>
                  <a:cubicBezTo>
                    <a:pt x="53" y="52"/>
                    <a:pt x="41" y="60"/>
                    <a:pt x="32" y="70"/>
                  </a:cubicBezTo>
                  <a:cubicBezTo>
                    <a:pt x="15" y="88"/>
                    <a:pt x="8" y="112"/>
                    <a:pt x="8" y="135"/>
                  </a:cubicBezTo>
                  <a:cubicBezTo>
                    <a:pt x="8" y="162"/>
                    <a:pt x="16" y="188"/>
                    <a:pt x="26" y="212"/>
                  </a:cubicBezTo>
                  <a:cubicBezTo>
                    <a:pt x="52" y="270"/>
                    <a:pt x="94" y="320"/>
                    <a:pt x="141" y="362"/>
                  </a:cubicBezTo>
                  <a:cubicBezTo>
                    <a:pt x="165" y="384"/>
                    <a:pt x="190" y="404"/>
                    <a:pt x="217" y="423"/>
                  </a:cubicBezTo>
                  <a:cubicBezTo>
                    <a:pt x="231" y="432"/>
                    <a:pt x="245" y="440"/>
                    <a:pt x="259" y="448"/>
                  </a:cubicBezTo>
                  <a:cubicBezTo>
                    <a:pt x="273" y="455"/>
                    <a:pt x="289" y="459"/>
                    <a:pt x="304" y="462"/>
                  </a:cubicBezTo>
                  <a:cubicBezTo>
                    <a:pt x="320" y="465"/>
                    <a:pt x="336" y="466"/>
                    <a:pt x="352" y="467"/>
                  </a:cubicBezTo>
                  <a:cubicBezTo>
                    <a:pt x="368" y="469"/>
                    <a:pt x="384" y="470"/>
                    <a:pt x="400" y="469"/>
                  </a:cubicBezTo>
                  <a:cubicBezTo>
                    <a:pt x="415" y="468"/>
                    <a:pt x="430" y="465"/>
                    <a:pt x="445" y="461"/>
                  </a:cubicBezTo>
                  <a:cubicBezTo>
                    <a:pt x="459" y="457"/>
                    <a:pt x="472" y="451"/>
                    <a:pt x="483" y="442"/>
                  </a:cubicBezTo>
                  <a:cubicBezTo>
                    <a:pt x="503" y="425"/>
                    <a:pt x="513" y="399"/>
                    <a:pt x="517" y="373"/>
                  </a:cubicBezTo>
                  <a:cubicBezTo>
                    <a:pt x="520" y="347"/>
                    <a:pt x="517" y="320"/>
                    <a:pt x="511" y="294"/>
                  </a:cubicBezTo>
                  <a:cubicBezTo>
                    <a:pt x="505" y="263"/>
                    <a:pt x="490" y="234"/>
                    <a:pt x="473" y="207"/>
                  </a:cubicBezTo>
                  <a:cubicBezTo>
                    <a:pt x="464" y="192"/>
                    <a:pt x="454" y="179"/>
                    <a:pt x="443" y="165"/>
                  </a:cubicBezTo>
                  <a:cubicBezTo>
                    <a:pt x="437" y="159"/>
                    <a:pt x="432" y="153"/>
                    <a:pt x="426" y="146"/>
                  </a:cubicBezTo>
                  <a:cubicBezTo>
                    <a:pt x="421" y="141"/>
                    <a:pt x="417" y="135"/>
                    <a:pt x="412" y="130"/>
                  </a:cubicBezTo>
                  <a:cubicBezTo>
                    <a:pt x="408" y="125"/>
                    <a:pt x="403" y="119"/>
                    <a:pt x="396" y="116"/>
                  </a:cubicBezTo>
                  <a:cubicBezTo>
                    <a:pt x="395" y="115"/>
                    <a:pt x="393" y="116"/>
                    <a:pt x="394" y="118"/>
                  </a:cubicBezTo>
                  <a:cubicBezTo>
                    <a:pt x="416" y="141"/>
                    <a:pt x="436" y="166"/>
                    <a:pt x="454" y="193"/>
                  </a:cubicBezTo>
                  <a:cubicBezTo>
                    <a:pt x="463" y="206"/>
                    <a:pt x="471" y="220"/>
                    <a:pt x="478" y="235"/>
                  </a:cubicBezTo>
                  <a:cubicBezTo>
                    <a:pt x="483" y="248"/>
                    <a:pt x="489" y="261"/>
                    <a:pt x="493" y="274"/>
                  </a:cubicBezTo>
                  <a:cubicBezTo>
                    <a:pt x="503" y="301"/>
                    <a:pt x="511" y="328"/>
                    <a:pt x="512" y="356"/>
                  </a:cubicBezTo>
                  <a:cubicBezTo>
                    <a:pt x="512" y="370"/>
                    <a:pt x="510" y="384"/>
                    <a:pt x="505" y="397"/>
                  </a:cubicBezTo>
                  <a:cubicBezTo>
                    <a:pt x="500" y="409"/>
                    <a:pt x="493" y="420"/>
                    <a:pt x="485" y="430"/>
                  </a:cubicBezTo>
                  <a:cubicBezTo>
                    <a:pt x="470" y="448"/>
                    <a:pt x="450" y="460"/>
                    <a:pt x="428" y="466"/>
                  </a:cubicBezTo>
                  <a:cubicBezTo>
                    <a:pt x="406" y="473"/>
                    <a:pt x="383" y="473"/>
                    <a:pt x="360" y="470"/>
                  </a:cubicBezTo>
                  <a:cubicBezTo>
                    <a:pt x="313" y="464"/>
                    <a:pt x="267" y="446"/>
                    <a:pt x="227" y="421"/>
                  </a:cubicBezTo>
                  <a:cubicBezTo>
                    <a:pt x="201" y="406"/>
                    <a:pt x="176" y="387"/>
                    <a:pt x="153" y="367"/>
                  </a:cubicBezTo>
                  <a:cubicBezTo>
                    <a:pt x="140" y="356"/>
                    <a:pt x="128" y="345"/>
                    <a:pt x="117" y="332"/>
                  </a:cubicBezTo>
                  <a:cubicBezTo>
                    <a:pt x="105" y="320"/>
                    <a:pt x="93" y="308"/>
                    <a:pt x="82" y="295"/>
                  </a:cubicBezTo>
                  <a:cubicBezTo>
                    <a:pt x="63" y="271"/>
                    <a:pt x="47" y="244"/>
                    <a:pt x="32" y="216"/>
                  </a:cubicBezTo>
                  <a:cubicBezTo>
                    <a:pt x="19" y="190"/>
                    <a:pt x="7" y="161"/>
                    <a:pt x="10" y="131"/>
                  </a:cubicBezTo>
                  <a:cubicBezTo>
                    <a:pt x="12" y="104"/>
                    <a:pt x="27" y="78"/>
                    <a:pt x="47" y="60"/>
                  </a:cubicBezTo>
                  <a:cubicBezTo>
                    <a:pt x="66" y="42"/>
                    <a:pt x="91" y="29"/>
                    <a:pt x="116" y="21"/>
                  </a:cubicBezTo>
                  <a:cubicBezTo>
                    <a:pt x="179" y="1"/>
                    <a:pt x="245" y="24"/>
                    <a:pt x="302" y="50"/>
                  </a:cubicBezTo>
                  <a:cubicBezTo>
                    <a:pt x="303" y="50"/>
                    <a:pt x="304" y="50"/>
                    <a:pt x="305" y="51"/>
                  </a:cubicBezTo>
                  <a:cubicBezTo>
                    <a:pt x="307" y="51"/>
                    <a:pt x="308" y="49"/>
                    <a:pt x="306" y="48"/>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94" name="Freeform 33"/>
            <p:cNvSpPr>
              <a:spLocks noChangeArrowheads="1"/>
            </p:cNvSpPr>
            <p:nvPr/>
          </p:nvSpPr>
          <p:spPr bwMode="auto">
            <a:xfrm>
              <a:off x="3073" y="1851"/>
              <a:ext cx="1408" cy="1289"/>
            </a:xfrm>
            <a:custGeom>
              <a:avLst/>
              <a:gdLst>
                <a:gd name="T0" fmla="*/ 275889 w 729"/>
                <a:gd name="T1" fmla="*/ 12507 h 667"/>
                <a:gd name="T2" fmla="*/ 5622 w 729"/>
                <a:gd name="T3" fmla="*/ 283478 h 667"/>
                <a:gd name="T4" fmla="*/ 130141 w 729"/>
                <a:gd name="T5" fmla="*/ 576799 h 667"/>
                <a:gd name="T6" fmla="*/ 525955 w 729"/>
                <a:gd name="T7" fmla="*/ 884138 h 667"/>
                <a:gd name="T8" fmla="*/ 848010 w 729"/>
                <a:gd name="T9" fmla="*/ 908324 h 667"/>
                <a:gd name="T10" fmla="*/ 988924 w 729"/>
                <a:gd name="T11" fmla="*/ 670044 h 667"/>
                <a:gd name="T12" fmla="*/ 873381 w 729"/>
                <a:gd name="T13" fmla="*/ 374896 h 667"/>
                <a:gd name="T14" fmla="*/ 770099 w 729"/>
                <a:gd name="T15" fmla="*/ 239880 h 667"/>
                <a:gd name="T16" fmla="*/ 954039 w 729"/>
                <a:gd name="T17" fmla="*/ 544735 h 667"/>
                <a:gd name="T18" fmla="*/ 687747 w 729"/>
                <a:gd name="T19" fmla="*/ 903100 h 667"/>
                <a:gd name="T20" fmla="*/ 371353 w 729"/>
                <a:gd name="T21" fmla="*/ 784597 h 667"/>
                <a:gd name="T22" fmla="*/ 37392 w 729"/>
                <a:gd name="T23" fmla="*/ 405994 h 667"/>
                <a:gd name="T24" fmla="*/ 73612 w 729"/>
                <a:gd name="T25" fmla="*/ 98043 h 667"/>
                <a:gd name="T26" fmla="*/ 294759 w 729"/>
                <a:gd name="T27" fmla="*/ 12507 h 667"/>
                <a:gd name="T28" fmla="*/ 545292 w 729"/>
                <a:gd name="T29" fmla="*/ 103715 h 667"/>
                <a:gd name="T30" fmla="*/ 731206 w 729"/>
                <a:gd name="T31" fmla="*/ 220253 h 667"/>
                <a:gd name="T32" fmla="*/ 603974 w 729"/>
                <a:gd name="T33" fmla="*/ 120596 h 667"/>
                <a:gd name="T34" fmla="*/ 38893 w 729"/>
                <a:gd name="T35" fmla="*/ 150388 h 667"/>
                <a:gd name="T36" fmla="*/ 181474 w 729"/>
                <a:gd name="T37" fmla="*/ 629374 h 667"/>
                <a:gd name="T38" fmla="*/ 410354 w 729"/>
                <a:gd name="T39" fmla="*/ 834254 h 667"/>
                <a:gd name="T40" fmla="*/ 641357 w 729"/>
                <a:gd name="T41" fmla="*/ 922528 h 667"/>
                <a:gd name="T42" fmla="*/ 888589 w 729"/>
                <a:gd name="T43" fmla="*/ 887265 h 667"/>
                <a:gd name="T44" fmla="*/ 932007 w 729"/>
                <a:gd name="T45" fmla="*/ 489876 h 667"/>
                <a:gd name="T46" fmla="*/ 726796 w 729"/>
                <a:gd name="T47" fmla="*/ 221381 h 667"/>
                <a:gd name="T48" fmla="*/ 936024 w 729"/>
                <a:gd name="T49" fmla="*/ 510061 h 667"/>
                <a:gd name="T50" fmla="*/ 858438 w 729"/>
                <a:gd name="T51" fmla="*/ 895876 h 667"/>
                <a:gd name="T52" fmla="*/ 371353 w 729"/>
                <a:gd name="T53" fmla="*/ 800691 h 667"/>
                <a:gd name="T54" fmla="*/ 44905 w 729"/>
                <a:gd name="T55" fmla="*/ 408283 h 667"/>
                <a:gd name="T56" fmla="*/ 530364 w 729"/>
                <a:gd name="T57" fmla="*/ 85793 h 667"/>
                <a:gd name="T58" fmla="*/ 732388 w 729"/>
                <a:gd name="T59" fmla="*/ 216560 h 667"/>
                <a:gd name="T60" fmla="*/ 593112 w 729"/>
                <a:gd name="T61" fmla="*/ 124904 h 667"/>
                <a:gd name="T62" fmla="*/ 181474 w 729"/>
                <a:gd name="T63" fmla="*/ 24170 h 667"/>
                <a:gd name="T64" fmla="*/ 29697 w 729"/>
                <a:gd name="T65" fmla="*/ 170028 h 667"/>
                <a:gd name="T66" fmla="*/ 37392 w 729"/>
                <a:gd name="T67" fmla="*/ 412814 h 667"/>
                <a:gd name="T68" fmla="*/ 297071 w 729"/>
                <a:gd name="T69" fmla="*/ 738696 h 667"/>
                <a:gd name="T70" fmla="*/ 749212 w 729"/>
                <a:gd name="T71" fmla="*/ 912417 h 667"/>
                <a:gd name="T72" fmla="*/ 979443 w 729"/>
                <a:gd name="T73" fmla="*/ 644349 h 667"/>
                <a:gd name="T74" fmla="*/ 819157 w 729"/>
                <a:gd name="T75" fmla="*/ 295148 h 667"/>
                <a:gd name="T76" fmla="*/ 822044 w 729"/>
                <a:gd name="T77" fmla="*/ 307114 h 667"/>
                <a:gd name="T78" fmla="*/ 945552 w 729"/>
                <a:gd name="T79" fmla="*/ 533062 h 667"/>
                <a:gd name="T80" fmla="*/ 731206 w 729"/>
                <a:gd name="T81" fmla="*/ 930851 h 667"/>
                <a:gd name="T82" fmla="*/ 342980 w 729"/>
                <a:gd name="T83" fmla="*/ 780483 h 667"/>
                <a:gd name="T84" fmla="*/ 54248 w 729"/>
                <a:gd name="T85" fmla="*/ 456428 h 667"/>
                <a:gd name="T86" fmla="*/ 65875 w 729"/>
                <a:gd name="T87" fmla="*/ 109698 h 667"/>
                <a:gd name="T88" fmla="*/ 695025 w 729"/>
                <a:gd name="T89" fmla="*/ 172935 h 6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29" h="667">
                  <a:moveTo>
                    <a:pt x="500" y="120"/>
                  </a:moveTo>
                  <a:cubicBezTo>
                    <a:pt x="446" y="69"/>
                    <a:pt x="376" y="37"/>
                    <a:pt x="304" y="20"/>
                  </a:cubicBezTo>
                  <a:cubicBezTo>
                    <a:pt x="269" y="11"/>
                    <a:pt x="234" y="6"/>
                    <a:pt x="198" y="9"/>
                  </a:cubicBezTo>
                  <a:cubicBezTo>
                    <a:pt x="162" y="11"/>
                    <a:pt x="126" y="21"/>
                    <a:pt x="95" y="38"/>
                  </a:cubicBezTo>
                  <a:cubicBezTo>
                    <a:pt x="65" y="54"/>
                    <a:pt x="40" y="77"/>
                    <a:pt x="24" y="107"/>
                  </a:cubicBezTo>
                  <a:cubicBezTo>
                    <a:pt x="10" y="137"/>
                    <a:pt x="4" y="170"/>
                    <a:pt x="4" y="202"/>
                  </a:cubicBezTo>
                  <a:cubicBezTo>
                    <a:pt x="4" y="237"/>
                    <a:pt x="10" y="273"/>
                    <a:pt x="25" y="305"/>
                  </a:cubicBezTo>
                  <a:cubicBezTo>
                    <a:pt x="34" y="323"/>
                    <a:pt x="45" y="341"/>
                    <a:pt x="57" y="358"/>
                  </a:cubicBezTo>
                  <a:cubicBezTo>
                    <a:pt x="69" y="376"/>
                    <a:pt x="80" y="393"/>
                    <a:pt x="93" y="411"/>
                  </a:cubicBezTo>
                  <a:cubicBezTo>
                    <a:pt x="118" y="444"/>
                    <a:pt x="145" y="476"/>
                    <a:pt x="175" y="504"/>
                  </a:cubicBezTo>
                  <a:cubicBezTo>
                    <a:pt x="205" y="531"/>
                    <a:pt x="237" y="555"/>
                    <a:pt x="271" y="576"/>
                  </a:cubicBezTo>
                  <a:cubicBezTo>
                    <a:pt x="305" y="597"/>
                    <a:pt x="341" y="614"/>
                    <a:pt x="377" y="630"/>
                  </a:cubicBezTo>
                  <a:cubicBezTo>
                    <a:pt x="413" y="646"/>
                    <a:pt x="451" y="659"/>
                    <a:pt x="491" y="664"/>
                  </a:cubicBezTo>
                  <a:cubicBezTo>
                    <a:pt x="510" y="666"/>
                    <a:pt x="530" y="667"/>
                    <a:pt x="550" y="663"/>
                  </a:cubicBezTo>
                  <a:cubicBezTo>
                    <a:pt x="570" y="660"/>
                    <a:pt x="589" y="654"/>
                    <a:pt x="608" y="647"/>
                  </a:cubicBezTo>
                  <a:cubicBezTo>
                    <a:pt x="625" y="640"/>
                    <a:pt x="642" y="632"/>
                    <a:pt x="657" y="621"/>
                  </a:cubicBezTo>
                  <a:cubicBezTo>
                    <a:pt x="672" y="610"/>
                    <a:pt x="684" y="597"/>
                    <a:pt x="693" y="581"/>
                  </a:cubicBezTo>
                  <a:cubicBezTo>
                    <a:pt x="711" y="550"/>
                    <a:pt x="714" y="512"/>
                    <a:pt x="709" y="477"/>
                  </a:cubicBezTo>
                  <a:cubicBezTo>
                    <a:pt x="704" y="440"/>
                    <a:pt x="691" y="405"/>
                    <a:pt x="677" y="371"/>
                  </a:cubicBezTo>
                  <a:cubicBezTo>
                    <a:pt x="671" y="355"/>
                    <a:pt x="664" y="339"/>
                    <a:pt x="657" y="323"/>
                  </a:cubicBezTo>
                  <a:cubicBezTo>
                    <a:pt x="648" y="304"/>
                    <a:pt x="638" y="285"/>
                    <a:pt x="626" y="267"/>
                  </a:cubicBezTo>
                  <a:cubicBezTo>
                    <a:pt x="615" y="250"/>
                    <a:pt x="603" y="233"/>
                    <a:pt x="591" y="216"/>
                  </a:cubicBezTo>
                  <a:cubicBezTo>
                    <a:pt x="579" y="200"/>
                    <a:pt x="568" y="184"/>
                    <a:pt x="555" y="170"/>
                  </a:cubicBezTo>
                  <a:cubicBezTo>
                    <a:pt x="554" y="169"/>
                    <a:pt x="551" y="170"/>
                    <a:pt x="552" y="171"/>
                  </a:cubicBezTo>
                  <a:cubicBezTo>
                    <a:pt x="562" y="188"/>
                    <a:pt x="577" y="201"/>
                    <a:pt x="589" y="217"/>
                  </a:cubicBezTo>
                  <a:cubicBezTo>
                    <a:pt x="602" y="234"/>
                    <a:pt x="614" y="252"/>
                    <a:pt x="626" y="271"/>
                  </a:cubicBezTo>
                  <a:cubicBezTo>
                    <a:pt x="648" y="308"/>
                    <a:pt x="669" y="347"/>
                    <a:pt x="684" y="388"/>
                  </a:cubicBezTo>
                  <a:cubicBezTo>
                    <a:pt x="696" y="422"/>
                    <a:pt x="702" y="458"/>
                    <a:pt x="700" y="495"/>
                  </a:cubicBezTo>
                  <a:cubicBezTo>
                    <a:pt x="698" y="530"/>
                    <a:pt x="689" y="565"/>
                    <a:pt x="669" y="595"/>
                  </a:cubicBezTo>
                  <a:cubicBezTo>
                    <a:pt x="631" y="652"/>
                    <a:pt x="555" y="653"/>
                    <a:pt x="493" y="643"/>
                  </a:cubicBezTo>
                  <a:cubicBezTo>
                    <a:pt x="475" y="640"/>
                    <a:pt x="458" y="636"/>
                    <a:pt x="440" y="631"/>
                  </a:cubicBezTo>
                  <a:cubicBezTo>
                    <a:pt x="419" y="627"/>
                    <a:pt x="399" y="621"/>
                    <a:pt x="379" y="614"/>
                  </a:cubicBezTo>
                  <a:cubicBezTo>
                    <a:pt x="339" y="601"/>
                    <a:pt x="301" y="582"/>
                    <a:pt x="266" y="559"/>
                  </a:cubicBezTo>
                  <a:cubicBezTo>
                    <a:pt x="197" y="515"/>
                    <a:pt x="137" y="459"/>
                    <a:pt x="89" y="393"/>
                  </a:cubicBezTo>
                  <a:cubicBezTo>
                    <a:pt x="77" y="377"/>
                    <a:pt x="66" y="360"/>
                    <a:pt x="56" y="343"/>
                  </a:cubicBezTo>
                  <a:cubicBezTo>
                    <a:pt x="45" y="325"/>
                    <a:pt x="35" y="308"/>
                    <a:pt x="27" y="289"/>
                  </a:cubicBezTo>
                  <a:cubicBezTo>
                    <a:pt x="11" y="250"/>
                    <a:pt x="5" y="208"/>
                    <a:pt x="11" y="167"/>
                  </a:cubicBezTo>
                  <a:cubicBezTo>
                    <a:pt x="14" y="148"/>
                    <a:pt x="20" y="129"/>
                    <a:pt x="28" y="111"/>
                  </a:cubicBezTo>
                  <a:cubicBezTo>
                    <a:pt x="34" y="96"/>
                    <a:pt x="42" y="82"/>
                    <a:pt x="53" y="70"/>
                  </a:cubicBezTo>
                  <a:cubicBezTo>
                    <a:pt x="64" y="57"/>
                    <a:pt x="79" y="45"/>
                    <a:pt x="93" y="36"/>
                  </a:cubicBezTo>
                  <a:cubicBezTo>
                    <a:pt x="110" y="25"/>
                    <a:pt x="130" y="18"/>
                    <a:pt x="150" y="14"/>
                  </a:cubicBezTo>
                  <a:cubicBezTo>
                    <a:pt x="170" y="10"/>
                    <a:pt x="190" y="8"/>
                    <a:pt x="211" y="9"/>
                  </a:cubicBezTo>
                  <a:cubicBezTo>
                    <a:pt x="232" y="10"/>
                    <a:pt x="253" y="15"/>
                    <a:pt x="273" y="22"/>
                  </a:cubicBezTo>
                  <a:cubicBezTo>
                    <a:pt x="293" y="28"/>
                    <a:pt x="312" y="37"/>
                    <a:pt x="331" y="46"/>
                  </a:cubicBezTo>
                  <a:cubicBezTo>
                    <a:pt x="351" y="55"/>
                    <a:pt x="371" y="64"/>
                    <a:pt x="391" y="74"/>
                  </a:cubicBezTo>
                  <a:cubicBezTo>
                    <a:pt x="416" y="87"/>
                    <a:pt x="441" y="101"/>
                    <a:pt x="465" y="117"/>
                  </a:cubicBezTo>
                  <a:cubicBezTo>
                    <a:pt x="475" y="124"/>
                    <a:pt x="486" y="131"/>
                    <a:pt x="496" y="139"/>
                  </a:cubicBezTo>
                  <a:cubicBezTo>
                    <a:pt x="504" y="146"/>
                    <a:pt x="513" y="154"/>
                    <a:pt x="524" y="157"/>
                  </a:cubicBezTo>
                  <a:cubicBezTo>
                    <a:pt x="525" y="157"/>
                    <a:pt x="526" y="156"/>
                    <a:pt x="525" y="155"/>
                  </a:cubicBezTo>
                  <a:cubicBezTo>
                    <a:pt x="514" y="140"/>
                    <a:pt x="499" y="129"/>
                    <a:pt x="483" y="118"/>
                  </a:cubicBezTo>
                  <a:cubicBezTo>
                    <a:pt x="467" y="108"/>
                    <a:pt x="450" y="97"/>
                    <a:pt x="433" y="86"/>
                  </a:cubicBezTo>
                  <a:cubicBezTo>
                    <a:pt x="398" y="65"/>
                    <a:pt x="360" y="47"/>
                    <a:pt x="320" y="36"/>
                  </a:cubicBezTo>
                  <a:cubicBezTo>
                    <a:pt x="244" y="13"/>
                    <a:pt x="158" y="13"/>
                    <a:pt x="88" y="53"/>
                  </a:cubicBezTo>
                  <a:cubicBezTo>
                    <a:pt x="64" y="66"/>
                    <a:pt x="43" y="84"/>
                    <a:pt x="28" y="107"/>
                  </a:cubicBezTo>
                  <a:cubicBezTo>
                    <a:pt x="15" y="127"/>
                    <a:pt x="8" y="149"/>
                    <a:pt x="5" y="172"/>
                  </a:cubicBezTo>
                  <a:cubicBezTo>
                    <a:pt x="1" y="223"/>
                    <a:pt x="19" y="274"/>
                    <a:pt x="41" y="318"/>
                  </a:cubicBezTo>
                  <a:cubicBezTo>
                    <a:pt x="65" y="365"/>
                    <a:pt x="96" y="409"/>
                    <a:pt x="130" y="448"/>
                  </a:cubicBezTo>
                  <a:cubicBezTo>
                    <a:pt x="151" y="472"/>
                    <a:pt x="173" y="494"/>
                    <a:pt x="196" y="515"/>
                  </a:cubicBezTo>
                  <a:cubicBezTo>
                    <a:pt x="213" y="529"/>
                    <a:pt x="230" y="544"/>
                    <a:pt x="247" y="558"/>
                  </a:cubicBezTo>
                  <a:cubicBezTo>
                    <a:pt x="262" y="570"/>
                    <a:pt x="278" y="583"/>
                    <a:pt x="294" y="594"/>
                  </a:cubicBezTo>
                  <a:cubicBezTo>
                    <a:pt x="310" y="605"/>
                    <a:pt x="327" y="615"/>
                    <a:pt x="344" y="623"/>
                  </a:cubicBezTo>
                  <a:cubicBezTo>
                    <a:pt x="362" y="632"/>
                    <a:pt x="382" y="639"/>
                    <a:pt x="401" y="645"/>
                  </a:cubicBezTo>
                  <a:cubicBezTo>
                    <a:pt x="420" y="651"/>
                    <a:pt x="440" y="655"/>
                    <a:pt x="460" y="657"/>
                  </a:cubicBezTo>
                  <a:cubicBezTo>
                    <a:pt x="481" y="659"/>
                    <a:pt x="501" y="657"/>
                    <a:pt x="521" y="656"/>
                  </a:cubicBezTo>
                  <a:cubicBezTo>
                    <a:pt x="542" y="655"/>
                    <a:pt x="564" y="653"/>
                    <a:pt x="584" y="649"/>
                  </a:cubicBezTo>
                  <a:cubicBezTo>
                    <a:pt x="603" y="646"/>
                    <a:pt x="621" y="641"/>
                    <a:pt x="637" y="632"/>
                  </a:cubicBezTo>
                  <a:cubicBezTo>
                    <a:pt x="664" y="616"/>
                    <a:pt x="684" y="591"/>
                    <a:pt x="697" y="562"/>
                  </a:cubicBezTo>
                  <a:cubicBezTo>
                    <a:pt x="709" y="533"/>
                    <a:pt x="714" y="501"/>
                    <a:pt x="710" y="469"/>
                  </a:cubicBezTo>
                  <a:cubicBezTo>
                    <a:pt x="705" y="427"/>
                    <a:pt x="686" y="387"/>
                    <a:pt x="668" y="349"/>
                  </a:cubicBezTo>
                  <a:cubicBezTo>
                    <a:pt x="650" y="312"/>
                    <a:pt x="628" y="277"/>
                    <a:pt x="604" y="243"/>
                  </a:cubicBezTo>
                  <a:cubicBezTo>
                    <a:pt x="580" y="212"/>
                    <a:pt x="555" y="180"/>
                    <a:pt x="523" y="156"/>
                  </a:cubicBezTo>
                  <a:cubicBezTo>
                    <a:pt x="522" y="155"/>
                    <a:pt x="520" y="157"/>
                    <a:pt x="521" y="158"/>
                  </a:cubicBezTo>
                  <a:cubicBezTo>
                    <a:pt x="555" y="183"/>
                    <a:pt x="581" y="217"/>
                    <a:pt x="606" y="250"/>
                  </a:cubicBezTo>
                  <a:cubicBezTo>
                    <a:pt x="618" y="268"/>
                    <a:pt x="631" y="287"/>
                    <a:pt x="642" y="306"/>
                  </a:cubicBezTo>
                  <a:cubicBezTo>
                    <a:pt x="653" y="324"/>
                    <a:pt x="662" y="344"/>
                    <a:pt x="671" y="363"/>
                  </a:cubicBezTo>
                  <a:cubicBezTo>
                    <a:pt x="689" y="401"/>
                    <a:pt x="706" y="440"/>
                    <a:pt x="708" y="483"/>
                  </a:cubicBezTo>
                  <a:cubicBezTo>
                    <a:pt x="710" y="515"/>
                    <a:pt x="702" y="548"/>
                    <a:pt x="687" y="576"/>
                  </a:cubicBezTo>
                  <a:cubicBezTo>
                    <a:pt x="671" y="605"/>
                    <a:pt x="646" y="627"/>
                    <a:pt x="615" y="638"/>
                  </a:cubicBezTo>
                  <a:cubicBezTo>
                    <a:pt x="575" y="652"/>
                    <a:pt x="532" y="653"/>
                    <a:pt x="490" y="655"/>
                  </a:cubicBezTo>
                  <a:cubicBezTo>
                    <a:pt x="448" y="657"/>
                    <a:pt x="407" y="645"/>
                    <a:pt x="368" y="630"/>
                  </a:cubicBezTo>
                  <a:cubicBezTo>
                    <a:pt x="331" y="616"/>
                    <a:pt x="297" y="595"/>
                    <a:pt x="266" y="570"/>
                  </a:cubicBezTo>
                  <a:cubicBezTo>
                    <a:pt x="232" y="543"/>
                    <a:pt x="199" y="515"/>
                    <a:pt x="168" y="484"/>
                  </a:cubicBezTo>
                  <a:cubicBezTo>
                    <a:pt x="150" y="467"/>
                    <a:pt x="133" y="448"/>
                    <a:pt x="117" y="428"/>
                  </a:cubicBezTo>
                  <a:cubicBezTo>
                    <a:pt x="83" y="386"/>
                    <a:pt x="53" y="341"/>
                    <a:pt x="32" y="291"/>
                  </a:cubicBezTo>
                  <a:cubicBezTo>
                    <a:pt x="12" y="246"/>
                    <a:pt x="0" y="194"/>
                    <a:pt x="13" y="146"/>
                  </a:cubicBezTo>
                  <a:cubicBezTo>
                    <a:pt x="30" y="86"/>
                    <a:pt x="85" y="50"/>
                    <a:pt x="141" y="34"/>
                  </a:cubicBezTo>
                  <a:cubicBezTo>
                    <a:pt x="221" y="11"/>
                    <a:pt x="307" y="28"/>
                    <a:pt x="380" y="61"/>
                  </a:cubicBezTo>
                  <a:cubicBezTo>
                    <a:pt x="408" y="74"/>
                    <a:pt x="434" y="89"/>
                    <a:pt x="459" y="106"/>
                  </a:cubicBezTo>
                  <a:cubicBezTo>
                    <a:pt x="481" y="121"/>
                    <a:pt x="506" y="135"/>
                    <a:pt x="523" y="157"/>
                  </a:cubicBezTo>
                  <a:cubicBezTo>
                    <a:pt x="524" y="156"/>
                    <a:pt x="524" y="155"/>
                    <a:pt x="525" y="154"/>
                  </a:cubicBezTo>
                  <a:cubicBezTo>
                    <a:pt x="516" y="152"/>
                    <a:pt x="509" y="146"/>
                    <a:pt x="502" y="141"/>
                  </a:cubicBezTo>
                  <a:cubicBezTo>
                    <a:pt x="494" y="135"/>
                    <a:pt x="487" y="129"/>
                    <a:pt x="479" y="124"/>
                  </a:cubicBezTo>
                  <a:cubicBezTo>
                    <a:pt x="462" y="111"/>
                    <a:pt x="443" y="100"/>
                    <a:pt x="425" y="89"/>
                  </a:cubicBezTo>
                  <a:cubicBezTo>
                    <a:pt x="387" y="68"/>
                    <a:pt x="347" y="49"/>
                    <a:pt x="307" y="32"/>
                  </a:cubicBezTo>
                  <a:cubicBezTo>
                    <a:pt x="269" y="16"/>
                    <a:pt x="229" y="3"/>
                    <a:pt x="188" y="6"/>
                  </a:cubicBezTo>
                  <a:cubicBezTo>
                    <a:pt x="168" y="8"/>
                    <a:pt x="148" y="11"/>
                    <a:pt x="130" y="17"/>
                  </a:cubicBezTo>
                  <a:cubicBezTo>
                    <a:pt x="111" y="22"/>
                    <a:pt x="94" y="31"/>
                    <a:pt x="78" y="43"/>
                  </a:cubicBezTo>
                  <a:cubicBezTo>
                    <a:pt x="65" y="53"/>
                    <a:pt x="54" y="64"/>
                    <a:pt x="44" y="76"/>
                  </a:cubicBezTo>
                  <a:cubicBezTo>
                    <a:pt x="34" y="90"/>
                    <a:pt x="27" y="105"/>
                    <a:pt x="21" y="121"/>
                  </a:cubicBezTo>
                  <a:cubicBezTo>
                    <a:pt x="14" y="139"/>
                    <a:pt x="10" y="157"/>
                    <a:pt x="7" y="175"/>
                  </a:cubicBezTo>
                  <a:cubicBezTo>
                    <a:pt x="5" y="195"/>
                    <a:pt x="6" y="215"/>
                    <a:pt x="9" y="235"/>
                  </a:cubicBezTo>
                  <a:cubicBezTo>
                    <a:pt x="12" y="255"/>
                    <a:pt x="18" y="275"/>
                    <a:pt x="27" y="294"/>
                  </a:cubicBezTo>
                  <a:cubicBezTo>
                    <a:pt x="35" y="313"/>
                    <a:pt x="45" y="330"/>
                    <a:pt x="55" y="347"/>
                  </a:cubicBezTo>
                  <a:cubicBezTo>
                    <a:pt x="76" y="381"/>
                    <a:pt x="100" y="414"/>
                    <a:pt x="127" y="444"/>
                  </a:cubicBezTo>
                  <a:cubicBezTo>
                    <a:pt x="153" y="474"/>
                    <a:pt x="182" y="501"/>
                    <a:pt x="213" y="526"/>
                  </a:cubicBezTo>
                  <a:cubicBezTo>
                    <a:pt x="246" y="551"/>
                    <a:pt x="280" y="574"/>
                    <a:pt x="317" y="592"/>
                  </a:cubicBezTo>
                  <a:cubicBezTo>
                    <a:pt x="355" y="611"/>
                    <a:pt x="394" y="623"/>
                    <a:pt x="435" y="633"/>
                  </a:cubicBezTo>
                  <a:cubicBezTo>
                    <a:pt x="468" y="641"/>
                    <a:pt x="502" y="649"/>
                    <a:pt x="537" y="650"/>
                  </a:cubicBezTo>
                  <a:cubicBezTo>
                    <a:pt x="568" y="652"/>
                    <a:pt x="600" y="648"/>
                    <a:pt x="628" y="634"/>
                  </a:cubicBezTo>
                  <a:cubicBezTo>
                    <a:pt x="658" y="619"/>
                    <a:pt x="677" y="593"/>
                    <a:pt x="689" y="562"/>
                  </a:cubicBezTo>
                  <a:cubicBezTo>
                    <a:pt x="702" y="530"/>
                    <a:pt x="705" y="494"/>
                    <a:pt x="702" y="459"/>
                  </a:cubicBezTo>
                  <a:cubicBezTo>
                    <a:pt x="700" y="421"/>
                    <a:pt x="687" y="386"/>
                    <a:pt x="671" y="351"/>
                  </a:cubicBezTo>
                  <a:cubicBezTo>
                    <a:pt x="656" y="318"/>
                    <a:pt x="638" y="285"/>
                    <a:pt x="619" y="255"/>
                  </a:cubicBezTo>
                  <a:cubicBezTo>
                    <a:pt x="609" y="239"/>
                    <a:pt x="599" y="224"/>
                    <a:pt x="587" y="210"/>
                  </a:cubicBezTo>
                  <a:cubicBezTo>
                    <a:pt x="577" y="197"/>
                    <a:pt x="563" y="185"/>
                    <a:pt x="555" y="170"/>
                  </a:cubicBezTo>
                  <a:cubicBezTo>
                    <a:pt x="554" y="171"/>
                    <a:pt x="553" y="171"/>
                    <a:pt x="552" y="172"/>
                  </a:cubicBezTo>
                  <a:cubicBezTo>
                    <a:pt x="567" y="186"/>
                    <a:pt x="578" y="203"/>
                    <a:pt x="589" y="219"/>
                  </a:cubicBezTo>
                  <a:cubicBezTo>
                    <a:pt x="601" y="236"/>
                    <a:pt x="614" y="253"/>
                    <a:pt x="626" y="271"/>
                  </a:cubicBezTo>
                  <a:cubicBezTo>
                    <a:pt x="638" y="290"/>
                    <a:pt x="648" y="309"/>
                    <a:pt x="657" y="330"/>
                  </a:cubicBezTo>
                  <a:cubicBezTo>
                    <a:pt x="664" y="346"/>
                    <a:pt x="671" y="363"/>
                    <a:pt x="678" y="380"/>
                  </a:cubicBezTo>
                  <a:cubicBezTo>
                    <a:pt x="704" y="445"/>
                    <a:pt x="729" y="529"/>
                    <a:pt x="682" y="593"/>
                  </a:cubicBezTo>
                  <a:cubicBezTo>
                    <a:pt x="658" y="624"/>
                    <a:pt x="621" y="640"/>
                    <a:pt x="584" y="652"/>
                  </a:cubicBezTo>
                  <a:cubicBezTo>
                    <a:pt x="565" y="658"/>
                    <a:pt x="545" y="662"/>
                    <a:pt x="524" y="663"/>
                  </a:cubicBezTo>
                  <a:cubicBezTo>
                    <a:pt x="504" y="663"/>
                    <a:pt x="484" y="661"/>
                    <a:pt x="464" y="657"/>
                  </a:cubicBezTo>
                  <a:cubicBezTo>
                    <a:pt x="425" y="648"/>
                    <a:pt x="387" y="632"/>
                    <a:pt x="351" y="615"/>
                  </a:cubicBezTo>
                  <a:cubicBezTo>
                    <a:pt x="314" y="598"/>
                    <a:pt x="279" y="579"/>
                    <a:pt x="246" y="556"/>
                  </a:cubicBezTo>
                  <a:cubicBezTo>
                    <a:pt x="212" y="534"/>
                    <a:pt x="181" y="507"/>
                    <a:pt x="153" y="478"/>
                  </a:cubicBezTo>
                  <a:cubicBezTo>
                    <a:pt x="123" y="448"/>
                    <a:pt x="98" y="414"/>
                    <a:pt x="74" y="378"/>
                  </a:cubicBezTo>
                  <a:cubicBezTo>
                    <a:pt x="62" y="361"/>
                    <a:pt x="50" y="344"/>
                    <a:pt x="39" y="325"/>
                  </a:cubicBezTo>
                  <a:cubicBezTo>
                    <a:pt x="28" y="307"/>
                    <a:pt x="19" y="288"/>
                    <a:pt x="14" y="267"/>
                  </a:cubicBezTo>
                  <a:cubicBezTo>
                    <a:pt x="7" y="235"/>
                    <a:pt x="5" y="201"/>
                    <a:pt x="9" y="168"/>
                  </a:cubicBezTo>
                  <a:cubicBezTo>
                    <a:pt x="14" y="136"/>
                    <a:pt x="25" y="103"/>
                    <a:pt x="47" y="78"/>
                  </a:cubicBezTo>
                  <a:cubicBezTo>
                    <a:pt x="71" y="51"/>
                    <a:pt x="105" y="33"/>
                    <a:pt x="139" y="22"/>
                  </a:cubicBezTo>
                  <a:cubicBezTo>
                    <a:pt x="210" y="0"/>
                    <a:pt x="286" y="13"/>
                    <a:pt x="355" y="38"/>
                  </a:cubicBezTo>
                  <a:cubicBezTo>
                    <a:pt x="408" y="56"/>
                    <a:pt x="458" y="84"/>
                    <a:pt x="498" y="123"/>
                  </a:cubicBezTo>
                  <a:cubicBezTo>
                    <a:pt x="499" y="124"/>
                    <a:pt x="501" y="122"/>
                    <a:pt x="500" y="120"/>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95" name="Freeform 34"/>
            <p:cNvSpPr>
              <a:spLocks noChangeArrowheads="1"/>
            </p:cNvSpPr>
            <p:nvPr/>
          </p:nvSpPr>
          <p:spPr bwMode="auto">
            <a:xfrm>
              <a:off x="2875" y="1696"/>
              <a:ext cx="1745" cy="1605"/>
            </a:xfrm>
            <a:custGeom>
              <a:avLst/>
              <a:gdLst>
                <a:gd name="T0" fmla="*/ 732736 w 903"/>
                <a:gd name="T1" fmla="*/ 147041 h 830"/>
                <a:gd name="T2" fmla="*/ 78579 w 903"/>
                <a:gd name="T3" fmla="*/ 166744 h 830"/>
                <a:gd name="T4" fmla="*/ 29773 w 903"/>
                <a:gd name="T5" fmla="*/ 460420 h 830"/>
                <a:gd name="T6" fmla="*/ 258631 w 903"/>
                <a:gd name="T7" fmla="*/ 821868 h 830"/>
                <a:gd name="T8" fmla="*/ 947058 w 903"/>
                <a:gd name="T9" fmla="*/ 1167396 h 830"/>
                <a:gd name="T10" fmla="*/ 1190214 w 903"/>
                <a:gd name="T11" fmla="*/ 667699 h 830"/>
                <a:gd name="T12" fmla="*/ 1028205 w 903"/>
                <a:gd name="T13" fmla="*/ 405748 h 830"/>
                <a:gd name="T14" fmla="*/ 944770 w 903"/>
                <a:gd name="T15" fmla="*/ 313812 h 830"/>
                <a:gd name="T16" fmla="*/ 994687 w 903"/>
                <a:gd name="T17" fmla="*/ 385917 h 830"/>
                <a:gd name="T18" fmla="*/ 1249130 w 903"/>
                <a:gd name="T19" fmla="*/ 883895 h 830"/>
                <a:gd name="T20" fmla="*/ 1047408 w 903"/>
                <a:gd name="T21" fmla="*/ 1135336 h 830"/>
                <a:gd name="T22" fmla="*/ 636902 w 903"/>
                <a:gd name="T23" fmla="*/ 1105422 h 830"/>
                <a:gd name="T24" fmla="*/ 365996 w 903"/>
                <a:gd name="T25" fmla="*/ 937268 h 830"/>
                <a:gd name="T26" fmla="*/ 252569 w 903"/>
                <a:gd name="T27" fmla="*/ 821868 h 830"/>
                <a:gd name="T28" fmla="*/ 155976 w 903"/>
                <a:gd name="T29" fmla="*/ 689970 h 830"/>
                <a:gd name="T30" fmla="*/ 21042 w 903"/>
                <a:gd name="T31" fmla="*/ 384616 h 830"/>
                <a:gd name="T32" fmla="*/ 195430 w 903"/>
                <a:gd name="T33" fmla="*/ 57832 h 830"/>
                <a:gd name="T34" fmla="*/ 694929 w 903"/>
                <a:gd name="T35" fmla="*/ 154285 h 830"/>
                <a:gd name="T36" fmla="*/ 881770 w 903"/>
                <a:gd name="T37" fmla="*/ 284338 h 830"/>
                <a:gd name="T38" fmla="*/ 827812 w 903"/>
                <a:gd name="T39" fmla="*/ 222306 h 830"/>
                <a:gd name="T40" fmla="*/ 542964 w 903"/>
                <a:gd name="T41" fmla="*/ 63479 h 830"/>
                <a:gd name="T42" fmla="*/ 14014 w 903"/>
                <a:gd name="T43" fmla="*/ 452631 h 830"/>
                <a:gd name="T44" fmla="*/ 239817 w 903"/>
                <a:gd name="T45" fmla="*/ 820356 h 830"/>
                <a:gd name="T46" fmla="*/ 758824 w 903"/>
                <a:gd name="T47" fmla="*/ 1147873 h 830"/>
                <a:gd name="T48" fmla="*/ 981283 w 903"/>
                <a:gd name="T49" fmla="*/ 1150824 h 830"/>
                <a:gd name="T50" fmla="*/ 1246158 w 903"/>
                <a:gd name="T51" fmla="*/ 893312 h 830"/>
                <a:gd name="T52" fmla="*/ 1110444 w 903"/>
                <a:gd name="T53" fmla="*/ 491909 h 830"/>
                <a:gd name="T54" fmla="*/ 940669 w 903"/>
                <a:gd name="T55" fmla="*/ 314971 h 830"/>
                <a:gd name="T56" fmla="*/ 1152684 w 903"/>
                <a:gd name="T57" fmla="*/ 566842 h 830"/>
                <a:gd name="T58" fmla="*/ 1166474 w 903"/>
                <a:gd name="T59" fmla="*/ 1057154 h 830"/>
                <a:gd name="T60" fmla="*/ 916604 w 903"/>
                <a:gd name="T61" fmla="*/ 1158067 h 830"/>
                <a:gd name="T62" fmla="*/ 552908 w 903"/>
                <a:gd name="T63" fmla="*/ 1065780 h 830"/>
                <a:gd name="T64" fmla="*/ 98008 w 903"/>
                <a:gd name="T65" fmla="*/ 622295 h 830"/>
                <a:gd name="T66" fmla="*/ 14014 w 903"/>
                <a:gd name="T67" fmla="*/ 418176 h 830"/>
                <a:gd name="T68" fmla="*/ 203201 w 903"/>
                <a:gd name="T69" fmla="*/ 60752 h 830"/>
                <a:gd name="T70" fmla="*/ 797554 w 903"/>
                <a:gd name="T71" fmla="*/ 203334 h 830"/>
                <a:gd name="T72" fmla="*/ 880147 w 903"/>
                <a:gd name="T73" fmla="*/ 282712 h 830"/>
                <a:gd name="T74" fmla="*/ 848857 w 903"/>
                <a:gd name="T75" fmla="*/ 255893 h 830"/>
                <a:gd name="T76" fmla="*/ 615910 w 903"/>
                <a:gd name="T77" fmla="*/ 108912 h 830"/>
                <a:gd name="T78" fmla="*/ 218772 w 903"/>
                <a:gd name="T79" fmla="*/ 43784 h 830"/>
                <a:gd name="T80" fmla="*/ 12507 w 903"/>
                <a:gd name="T81" fmla="*/ 333527 h 830"/>
                <a:gd name="T82" fmla="*/ 114503 w 903"/>
                <a:gd name="T83" fmla="*/ 637357 h 830"/>
                <a:gd name="T84" fmla="*/ 243834 w 903"/>
                <a:gd name="T85" fmla="*/ 817436 h 830"/>
                <a:gd name="T86" fmla="*/ 394183 w 903"/>
                <a:gd name="T87" fmla="*/ 966956 h 830"/>
                <a:gd name="T88" fmla="*/ 985461 w 903"/>
                <a:gd name="T89" fmla="*/ 1158067 h 830"/>
                <a:gd name="T90" fmla="*/ 1226787 w 903"/>
                <a:gd name="T91" fmla="*/ 783099 h 830"/>
                <a:gd name="T92" fmla="*/ 1038252 w 903"/>
                <a:gd name="T93" fmla="*/ 437778 h 830"/>
                <a:gd name="T94" fmla="*/ 944770 w 903"/>
                <a:gd name="T95" fmla="*/ 314971 h 830"/>
                <a:gd name="T96" fmla="*/ 1010094 w 903"/>
                <a:gd name="T97" fmla="*/ 391568 h 830"/>
                <a:gd name="T98" fmla="*/ 1181676 w 903"/>
                <a:gd name="T99" fmla="*/ 657068 h 830"/>
                <a:gd name="T100" fmla="*/ 936255 w 903"/>
                <a:gd name="T101" fmla="*/ 1163370 h 830"/>
                <a:gd name="T102" fmla="*/ 557009 w 903"/>
                <a:gd name="T103" fmla="*/ 1074957 h 830"/>
                <a:gd name="T104" fmla="*/ 109682 w 903"/>
                <a:gd name="T105" fmla="*/ 627942 h 830"/>
                <a:gd name="T106" fmla="*/ 29773 w 903"/>
                <a:gd name="T107" fmla="*/ 310892 h 830"/>
                <a:gd name="T108" fmla="*/ 111183 w 903"/>
                <a:gd name="T109" fmla="*/ 130024 h 830"/>
                <a:gd name="T110" fmla="*/ 607755 w 903"/>
                <a:gd name="T111" fmla="*/ 90719 h 830"/>
                <a:gd name="T112" fmla="*/ 892644 w 903"/>
                <a:gd name="T113" fmla="*/ 280140 h 8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903" h="830">
                  <a:moveTo>
                    <a:pt x="638" y="197"/>
                  </a:moveTo>
                  <a:cubicBezTo>
                    <a:pt x="622" y="178"/>
                    <a:pt x="602" y="163"/>
                    <a:pt x="583" y="148"/>
                  </a:cubicBezTo>
                  <a:cubicBezTo>
                    <a:pt x="563" y="133"/>
                    <a:pt x="543" y="117"/>
                    <a:pt x="522" y="104"/>
                  </a:cubicBezTo>
                  <a:cubicBezTo>
                    <a:pt x="480" y="78"/>
                    <a:pt x="433" y="59"/>
                    <a:pt x="386" y="45"/>
                  </a:cubicBezTo>
                  <a:cubicBezTo>
                    <a:pt x="295" y="16"/>
                    <a:pt x="185" y="7"/>
                    <a:pt x="103" y="66"/>
                  </a:cubicBezTo>
                  <a:cubicBezTo>
                    <a:pt x="84" y="80"/>
                    <a:pt x="69" y="99"/>
                    <a:pt x="56" y="118"/>
                  </a:cubicBezTo>
                  <a:cubicBezTo>
                    <a:pt x="43" y="137"/>
                    <a:pt x="31" y="156"/>
                    <a:pt x="25" y="178"/>
                  </a:cubicBezTo>
                  <a:cubicBezTo>
                    <a:pt x="19" y="201"/>
                    <a:pt x="17" y="224"/>
                    <a:pt x="16" y="248"/>
                  </a:cubicBezTo>
                  <a:cubicBezTo>
                    <a:pt x="15" y="274"/>
                    <a:pt x="16" y="300"/>
                    <a:pt x="21" y="326"/>
                  </a:cubicBezTo>
                  <a:cubicBezTo>
                    <a:pt x="31" y="377"/>
                    <a:pt x="59" y="421"/>
                    <a:pt x="87" y="464"/>
                  </a:cubicBezTo>
                  <a:cubicBezTo>
                    <a:pt x="101" y="485"/>
                    <a:pt x="116" y="506"/>
                    <a:pt x="133" y="526"/>
                  </a:cubicBezTo>
                  <a:cubicBezTo>
                    <a:pt x="149" y="545"/>
                    <a:pt x="166" y="563"/>
                    <a:pt x="184" y="581"/>
                  </a:cubicBezTo>
                  <a:cubicBezTo>
                    <a:pt x="251" y="651"/>
                    <a:pt x="322" y="723"/>
                    <a:pt x="409" y="769"/>
                  </a:cubicBezTo>
                  <a:cubicBezTo>
                    <a:pt x="450" y="791"/>
                    <a:pt x="494" y="806"/>
                    <a:pt x="539" y="815"/>
                  </a:cubicBezTo>
                  <a:cubicBezTo>
                    <a:pt x="583" y="824"/>
                    <a:pt x="630" y="829"/>
                    <a:pt x="675" y="826"/>
                  </a:cubicBezTo>
                  <a:cubicBezTo>
                    <a:pt x="755" y="819"/>
                    <a:pt x="843" y="780"/>
                    <a:pt x="873" y="700"/>
                  </a:cubicBezTo>
                  <a:cubicBezTo>
                    <a:pt x="887" y="664"/>
                    <a:pt x="886" y="624"/>
                    <a:pt x="880" y="586"/>
                  </a:cubicBezTo>
                  <a:cubicBezTo>
                    <a:pt x="874" y="547"/>
                    <a:pt x="862" y="509"/>
                    <a:pt x="848" y="472"/>
                  </a:cubicBezTo>
                  <a:cubicBezTo>
                    <a:pt x="840" y="452"/>
                    <a:pt x="832" y="432"/>
                    <a:pt x="822" y="413"/>
                  </a:cubicBezTo>
                  <a:cubicBezTo>
                    <a:pt x="810" y="390"/>
                    <a:pt x="796" y="369"/>
                    <a:pt x="781" y="348"/>
                  </a:cubicBezTo>
                  <a:cubicBezTo>
                    <a:pt x="765" y="327"/>
                    <a:pt x="750" y="306"/>
                    <a:pt x="733" y="287"/>
                  </a:cubicBezTo>
                  <a:cubicBezTo>
                    <a:pt x="724" y="277"/>
                    <a:pt x="715" y="267"/>
                    <a:pt x="706" y="257"/>
                  </a:cubicBezTo>
                  <a:cubicBezTo>
                    <a:pt x="698" y="249"/>
                    <a:pt x="692" y="240"/>
                    <a:pt x="684" y="231"/>
                  </a:cubicBezTo>
                  <a:cubicBezTo>
                    <a:pt x="680" y="228"/>
                    <a:pt x="677" y="225"/>
                    <a:pt x="673" y="222"/>
                  </a:cubicBezTo>
                  <a:cubicBezTo>
                    <a:pt x="672" y="222"/>
                    <a:pt x="670" y="222"/>
                    <a:pt x="671" y="224"/>
                  </a:cubicBezTo>
                  <a:cubicBezTo>
                    <a:pt x="673" y="233"/>
                    <a:pt x="680" y="240"/>
                    <a:pt x="686" y="246"/>
                  </a:cubicBezTo>
                  <a:cubicBezTo>
                    <a:pt x="695" y="255"/>
                    <a:pt x="702" y="264"/>
                    <a:pt x="709" y="273"/>
                  </a:cubicBezTo>
                  <a:cubicBezTo>
                    <a:pt x="726" y="295"/>
                    <a:pt x="742" y="317"/>
                    <a:pt x="758" y="339"/>
                  </a:cubicBezTo>
                  <a:cubicBezTo>
                    <a:pt x="790" y="382"/>
                    <a:pt x="815" y="429"/>
                    <a:pt x="838" y="478"/>
                  </a:cubicBezTo>
                  <a:cubicBezTo>
                    <a:pt x="860" y="525"/>
                    <a:pt x="883" y="573"/>
                    <a:pt x="890" y="625"/>
                  </a:cubicBezTo>
                  <a:cubicBezTo>
                    <a:pt x="893" y="648"/>
                    <a:pt x="892" y="672"/>
                    <a:pt x="884" y="694"/>
                  </a:cubicBezTo>
                  <a:cubicBezTo>
                    <a:pt x="878" y="713"/>
                    <a:pt x="865" y="730"/>
                    <a:pt x="851" y="744"/>
                  </a:cubicBezTo>
                  <a:cubicBezTo>
                    <a:pt x="822" y="772"/>
                    <a:pt x="784" y="790"/>
                    <a:pt x="746" y="803"/>
                  </a:cubicBezTo>
                  <a:cubicBezTo>
                    <a:pt x="725" y="810"/>
                    <a:pt x="704" y="816"/>
                    <a:pt x="682" y="820"/>
                  </a:cubicBezTo>
                  <a:cubicBezTo>
                    <a:pt x="656" y="824"/>
                    <a:pt x="630" y="823"/>
                    <a:pt x="604" y="821"/>
                  </a:cubicBezTo>
                  <a:cubicBezTo>
                    <a:pt x="553" y="816"/>
                    <a:pt x="502" y="800"/>
                    <a:pt x="454" y="782"/>
                  </a:cubicBezTo>
                  <a:cubicBezTo>
                    <a:pt x="430" y="772"/>
                    <a:pt x="407" y="762"/>
                    <a:pt x="384" y="749"/>
                  </a:cubicBezTo>
                  <a:cubicBezTo>
                    <a:pt x="362" y="737"/>
                    <a:pt x="339" y="725"/>
                    <a:pt x="318" y="710"/>
                  </a:cubicBezTo>
                  <a:cubicBezTo>
                    <a:pt x="298" y="696"/>
                    <a:pt x="279" y="680"/>
                    <a:pt x="261" y="663"/>
                  </a:cubicBezTo>
                  <a:cubicBezTo>
                    <a:pt x="253" y="654"/>
                    <a:pt x="244" y="646"/>
                    <a:pt x="235" y="637"/>
                  </a:cubicBezTo>
                  <a:cubicBezTo>
                    <a:pt x="225" y="629"/>
                    <a:pt x="216" y="620"/>
                    <a:pt x="207" y="611"/>
                  </a:cubicBezTo>
                  <a:cubicBezTo>
                    <a:pt x="198" y="601"/>
                    <a:pt x="189" y="591"/>
                    <a:pt x="180" y="581"/>
                  </a:cubicBezTo>
                  <a:cubicBezTo>
                    <a:pt x="172" y="572"/>
                    <a:pt x="163" y="562"/>
                    <a:pt x="156" y="552"/>
                  </a:cubicBezTo>
                  <a:cubicBezTo>
                    <a:pt x="149" y="541"/>
                    <a:pt x="142" y="531"/>
                    <a:pt x="135" y="520"/>
                  </a:cubicBezTo>
                  <a:cubicBezTo>
                    <a:pt x="127" y="510"/>
                    <a:pt x="119" y="499"/>
                    <a:pt x="111" y="488"/>
                  </a:cubicBezTo>
                  <a:cubicBezTo>
                    <a:pt x="95" y="466"/>
                    <a:pt x="80" y="443"/>
                    <a:pt x="66" y="419"/>
                  </a:cubicBezTo>
                  <a:cubicBezTo>
                    <a:pt x="53" y="396"/>
                    <a:pt x="43" y="373"/>
                    <a:pt x="35" y="348"/>
                  </a:cubicBezTo>
                  <a:cubicBezTo>
                    <a:pt x="27" y="323"/>
                    <a:pt x="19" y="298"/>
                    <a:pt x="15" y="272"/>
                  </a:cubicBezTo>
                  <a:cubicBezTo>
                    <a:pt x="10" y="247"/>
                    <a:pt x="11" y="221"/>
                    <a:pt x="17" y="196"/>
                  </a:cubicBezTo>
                  <a:cubicBezTo>
                    <a:pt x="27" y="152"/>
                    <a:pt x="53" y="111"/>
                    <a:pt x="85" y="80"/>
                  </a:cubicBezTo>
                  <a:cubicBezTo>
                    <a:pt x="101" y="64"/>
                    <a:pt x="119" y="51"/>
                    <a:pt x="139" y="41"/>
                  </a:cubicBezTo>
                  <a:cubicBezTo>
                    <a:pt x="161" y="31"/>
                    <a:pt x="184" y="26"/>
                    <a:pt x="207" y="23"/>
                  </a:cubicBezTo>
                  <a:cubicBezTo>
                    <a:pt x="258" y="18"/>
                    <a:pt x="309" y="28"/>
                    <a:pt x="357" y="45"/>
                  </a:cubicBezTo>
                  <a:cubicBezTo>
                    <a:pt x="405" y="61"/>
                    <a:pt x="451" y="84"/>
                    <a:pt x="495" y="109"/>
                  </a:cubicBezTo>
                  <a:cubicBezTo>
                    <a:pt x="521" y="123"/>
                    <a:pt x="545" y="139"/>
                    <a:pt x="569" y="156"/>
                  </a:cubicBezTo>
                  <a:cubicBezTo>
                    <a:pt x="581" y="165"/>
                    <a:pt x="592" y="175"/>
                    <a:pt x="604" y="185"/>
                  </a:cubicBezTo>
                  <a:cubicBezTo>
                    <a:pt x="611" y="190"/>
                    <a:pt x="619" y="201"/>
                    <a:pt x="628" y="201"/>
                  </a:cubicBezTo>
                  <a:cubicBezTo>
                    <a:pt x="629" y="201"/>
                    <a:pt x="630" y="201"/>
                    <a:pt x="630" y="200"/>
                  </a:cubicBezTo>
                  <a:cubicBezTo>
                    <a:pt x="630" y="192"/>
                    <a:pt x="622" y="185"/>
                    <a:pt x="617" y="180"/>
                  </a:cubicBezTo>
                  <a:cubicBezTo>
                    <a:pt x="608" y="172"/>
                    <a:pt x="599" y="164"/>
                    <a:pt x="590" y="157"/>
                  </a:cubicBezTo>
                  <a:cubicBezTo>
                    <a:pt x="569" y="141"/>
                    <a:pt x="547" y="126"/>
                    <a:pt x="525" y="113"/>
                  </a:cubicBezTo>
                  <a:cubicBezTo>
                    <a:pt x="502" y="100"/>
                    <a:pt x="479" y="88"/>
                    <a:pt x="456" y="76"/>
                  </a:cubicBezTo>
                  <a:cubicBezTo>
                    <a:pt x="434" y="65"/>
                    <a:pt x="411" y="54"/>
                    <a:pt x="387" y="45"/>
                  </a:cubicBezTo>
                  <a:cubicBezTo>
                    <a:pt x="300" y="11"/>
                    <a:pt x="193" y="0"/>
                    <a:pt x="114" y="59"/>
                  </a:cubicBezTo>
                  <a:cubicBezTo>
                    <a:pt x="75" y="88"/>
                    <a:pt x="49" y="132"/>
                    <a:pt x="30" y="175"/>
                  </a:cubicBezTo>
                  <a:cubicBezTo>
                    <a:pt x="10" y="220"/>
                    <a:pt x="0" y="271"/>
                    <a:pt x="10" y="320"/>
                  </a:cubicBezTo>
                  <a:cubicBezTo>
                    <a:pt x="16" y="345"/>
                    <a:pt x="28" y="368"/>
                    <a:pt x="40" y="390"/>
                  </a:cubicBezTo>
                  <a:cubicBezTo>
                    <a:pt x="52" y="414"/>
                    <a:pt x="65" y="437"/>
                    <a:pt x="79" y="459"/>
                  </a:cubicBezTo>
                  <a:cubicBezTo>
                    <a:pt x="105" y="502"/>
                    <a:pt x="136" y="543"/>
                    <a:pt x="171" y="580"/>
                  </a:cubicBezTo>
                  <a:cubicBezTo>
                    <a:pt x="205" y="616"/>
                    <a:pt x="243" y="649"/>
                    <a:pt x="282" y="680"/>
                  </a:cubicBezTo>
                  <a:cubicBezTo>
                    <a:pt x="320" y="710"/>
                    <a:pt x="361" y="739"/>
                    <a:pt x="403" y="762"/>
                  </a:cubicBezTo>
                  <a:cubicBezTo>
                    <a:pt x="446" y="786"/>
                    <a:pt x="492" y="804"/>
                    <a:pt x="541" y="812"/>
                  </a:cubicBezTo>
                  <a:cubicBezTo>
                    <a:pt x="554" y="814"/>
                    <a:pt x="568" y="815"/>
                    <a:pt x="581" y="816"/>
                  </a:cubicBezTo>
                  <a:cubicBezTo>
                    <a:pt x="594" y="816"/>
                    <a:pt x="608" y="818"/>
                    <a:pt x="621" y="820"/>
                  </a:cubicBezTo>
                  <a:cubicBezTo>
                    <a:pt x="647" y="823"/>
                    <a:pt x="674" y="820"/>
                    <a:pt x="699" y="814"/>
                  </a:cubicBezTo>
                  <a:cubicBezTo>
                    <a:pt x="724" y="807"/>
                    <a:pt x="749" y="798"/>
                    <a:pt x="772" y="787"/>
                  </a:cubicBezTo>
                  <a:cubicBezTo>
                    <a:pt x="794" y="778"/>
                    <a:pt x="815" y="766"/>
                    <a:pt x="833" y="750"/>
                  </a:cubicBezTo>
                  <a:cubicBezTo>
                    <a:pt x="867" y="720"/>
                    <a:pt x="883" y="676"/>
                    <a:pt x="888" y="632"/>
                  </a:cubicBezTo>
                  <a:cubicBezTo>
                    <a:pt x="893" y="581"/>
                    <a:pt x="883" y="531"/>
                    <a:pt x="865" y="484"/>
                  </a:cubicBezTo>
                  <a:cubicBezTo>
                    <a:pt x="855" y="459"/>
                    <a:pt x="844" y="436"/>
                    <a:pt x="831" y="413"/>
                  </a:cubicBezTo>
                  <a:cubicBezTo>
                    <a:pt x="819" y="391"/>
                    <a:pt x="805" y="369"/>
                    <a:pt x="791" y="348"/>
                  </a:cubicBezTo>
                  <a:cubicBezTo>
                    <a:pt x="773" y="324"/>
                    <a:pt x="753" y="301"/>
                    <a:pt x="732" y="279"/>
                  </a:cubicBezTo>
                  <a:cubicBezTo>
                    <a:pt x="713" y="259"/>
                    <a:pt x="695" y="237"/>
                    <a:pt x="672" y="221"/>
                  </a:cubicBezTo>
                  <a:cubicBezTo>
                    <a:pt x="670" y="220"/>
                    <a:pt x="669" y="222"/>
                    <a:pt x="670" y="223"/>
                  </a:cubicBezTo>
                  <a:cubicBezTo>
                    <a:pt x="691" y="238"/>
                    <a:pt x="707" y="257"/>
                    <a:pt x="724" y="275"/>
                  </a:cubicBezTo>
                  <a:cubicBezTo>
                    <a:pt x="743" y="294"/>
                    <a:pt x="761" y="314"/>
                    <a:pt x="777" y="335"/>
                  </a:cubicBezTo>
                  <a:cubicBezTo>
                    <a:pt x="793" y="356"/>
                    <a:pt x="807" y="378"/>
                    <a:pt x="821" y="401"/>
                  </a:cubicBezTo>
                  <a:cubicBezTo>
                    <a:pt x="834" y="423"/>
                    <a:pt x="846" y="446"/>
                    <a:pt x="856" y="470"/>
                  </a:cubicBezTo>
                  <a:cubicBezTo>
                    <a:pt x="877" y="519"/>
                    <a:pt x="889" y="571"/>
                    <a:pt x="886" y="624"/>
                  </a:cubicBezTo>
                  <a:cubicBezTo>
                    <a:pt x="883" y="670"/>
                    <a:pt x="867" y="716"/>
                    <a:pt x="831" y="748"/>
                  </a:cubicBezTo>
                  <a:cubicBezTo>
                    <a:pt x="813" y="764"/>
                    <a:pt x="791" y="776"/>
                    <a:pt x="768" y="786"/>
                  </a:cubicBezTo>
                  <a:cubicBezTo>
                    <a:pt x="744" y="797"/>
                    <a:pt x="719" y="806"/>
                    <a:pt x="693" y="812"/>
                  </a:cubicBezTo>
                  <a:cubicBezTo>
                    <a:pt x="680" y="816"/>
                    <a:pt x="666" y="818"/>
                    <a:pt x="653" y="819"/>
                  </a:cubicBezTo>
                  <a:cubicBezTo>
                    <a:pt x="639" y="819"/>
                    <a:pt x="625" y="818"/>
                    <a:pt x="612" y="816"/>
                  </a:cubicBezTo>
                  <a:cubicBezTo>
                    <a:pt x="585" y="813"/>
                    <a:pt x="558" y="812"/>
                    <a:pt x="532" y="808"/>
                  </a:cubicBezTo>
                  <a:cubicBezTo>
                    <a:pt x="483" y="799"/>
                    <a:pt x="437" y="778"/>
                    <a:pt x="394" y="754"/>
                  </a:cubicBezTo>
                  <a:cubicBezTo>
                    <a:pt x="351" y="729"/>
                    <a:pt x="311" y="700"/>
                    <a:pt x="272" y="669"/>
                  </a:cubicBezTo>
                  <a:cubicBezTo>
                    <a:pt x="233" y="637"/>
                    <a:pt x="195" y="602"/>
                    <a:pt x="161" y="565"/>
                  </a:cubicBezTo>
                  <a:cubicBezTo>
                    <a:pt x="126" y="526"/>
                    <a:pt x="96" y="484"/>
                    <a:pt x="70" y="440"/>
                  </a:cubicBezTo>
                  <a:cubicBezTo>
                    <a:pt x="57" y="417"/>
                    <a:pt x="44" y="393"/>
                    <a:pt x="32" y="369"/>
                  </a:cubicBezTo>
                  <a:cubicBezTo>
                    <a:pt x="27" y="357"/>
                    <a:pt x="21" y="346"/>
                    <a:pt x="17" y="333"/>
                  </a:cubicBezTo>
                  <a:cubicBezTo>
                    <a:pt x="13" y="321"/>
                    <a:pt x="11" y="308"/>
                    <a:pt x="10" y="296"/>
                  </a:cubicBezTo>
                  <a:cubicBezTo>
                    <a:pt x="5" y="244"/>
                    <a:pt x="23" y="193"/>
                    <a:pt x="47" y="148"/>
                  </a:cubicBezTo>
                  <a:cubicBezTo>
                    <a:pt x="58" y="126"/>
                    <a:pt x="71" y="105"/>
                    <a:pt x="88" y="86"/>
                  </a:cubicBezTo>
                  <a:cubicBezTo>
                    <a:pt x="104" y="68"/>
                    <a:pt x="123" y="53"/>
                    <a:pt x="145" y="43"/>
                  </a:cubicBezTo>
                  <a:cubicBezTo>
                    <a:pt x="190" y="21"/>
                    <a:pt x="240" y="16"/>
                    <a:pt x="289" y="22"/>
                  </a:cubicBezTo>
                  <a:cubicBezTo>
                    <a:pt x="338" y="28"/>
                    <a:pt x="385" y="45"/>
                    <a:pt x="430" y="66"/>
                  </a:cubicBezTo>
                  <a:cubicBezTo>
                    <a:pt x="477" y="89"/>
                    <a:pt x="525" y="114"/>
                    <a:pt x="568" y="144"/>
                  </a:cubicBezTo>
                  <a:cubicBezTo>
                    <a:pt x="581" y="153"/>
                    <a:pt x="593" y="163"/>
                    <a:pt x="605" y="173"/>
                  </a:cubicBezTo>
                  <a:cubicBezTo>
                    <a:pt x="610" y="177"/>
                    <a:pt x="615" y="181"/>
                    <a:pt x="619" y="186"/>
                  </a:cubicBezTo>
                  <a:cubicBezTo>
                    <a:pt x="623" y="190"/>
                    <a:pt x="627" y="194"/>
                    <a:pt x="627" y="200"/>
                  </a:cubicBezTo>
                  <a:cubicBezTo>
                    <a:pt x="628" y="199"/>
                    <a:pt x="628" y="199"/>
                    <a:pt x="629" y="198"/>
                  </a:cubicBezTo>
                  <a:cubicBezTo>
                    <a:pt x="624" y="198"/>
                    <a:pt x="620" y="195"/>
                    <a:pt x="617" y="192"/>
                  </a:cubicBezTo>
                  <a:cubicBezTo>
                    <a:pt x="613" y="188"/>
                    <a:pt x="609" y="185"/>
                    <a:pt x="605" y="181"/>
                  </a:cubicBezTo>
                  <a:cubicBezTo>
                    <a:pt x="594" y="173"/>
                    <a:pt x="584" y="164"/>
                    <a:pt x="573" y="156"/>
                  </a:cubicBezTo>
                  <a:cubicBezTo>
                    <a:pt x="553" y="140"/>
                    <a:pt x="531" y="126"/>
                    <a:pt x="508" y="113"/>
                  </a:cubicBezTo>
                  <a:cubicBezTo>
                    <a:pt x="486" y="100"/>
                    <a:pt x="463" y="88"/>
                    <a:pt x="439" y="77"/>
                  </a:cubicBezTo>
                  <a:cubicBezTo>
                    <a:pt x="417" y="66"/>
                    <a:pt x="394" y="56"/>
                    <a:pt x="371" y="47"/>
                  </a:cubicBezTo>
                  <a:cubicBezTo>
                    <a:pt x="325" y="30"/>
                    <a:pt x="276" y="18"/>
                    <a:pt x="226" y="19"/>
                  </a:cubicBezTo>
                  <a:cubicBezTo>
                    <a:pt x="203" y="20"/>
                    <a:pt x="178" y="23"/>
                    <a:pt x="156" y="31"/>
                  </a:cubicBezTo>
                  <a:cubicBezTo>
                    <a:pt x="136" y="38"/>
                    <a:pt x="117" y="50"/>
                    <a:pt x="100" y="63"/>
                  </a:cubicBezTo>
                  <a:cubicBezTo>
                    <a:pt x="66" y="90"/>
                    <a:pt x="39" y="127"/>
                    <a:pt x="23" y="168"/>
                  </a:cubicBezTo>
                  <a:cubicBezTo>
                    <a:pt x="14" y="189"/>
                    <a:pt x="9" y="213"/>
                    <a:pt x="9" y="236"/>
                  </a:cubicBezTo>
                  <a:cubicBezTo>
                    <a:pt x="9" y="261"/>
                    <a:pt x="14" y="285"/>
                    <a:pt x="20" y="309"/>
                  </a:cubicBezTo>
                  <a:cubicBezTo>
                    <a:pt x="27" y="334"/>
                    <a:pt x="35" y="359"/>
                    <a:pt x="45" y="382"/>
                  </a:cubicBezTo>
                  <a:cubicBezTo>
                    <a:pt x="55" y="406"/>
                    <a:pt x="68" y="429"/>
                    <a:pt x="82" y="451"/>
                  </a:cubicBezTo>
                  <a:cubicBezTo>
                    <a:pt x="97" y="473"/>
                    <a:pt x="113" y="495"/>
                    <a:pt x="129" y="517"/>
                  </a:cubicBezTo>
                  <a:cubicBezTo>
                    <a:pt x="136" y="527"/>
                    <a:pt x="143" y="538"/>
                    <a:pt x="150" y="548"/>
                  </a:cubicBezTo>
                  <a:cubicBezTo>
                    <a:pt x="157" y="559"/>
                    <a:pt x="165" y="569"/>
                    <a:pt x="174" y="578"/>
                  </a:cubicBezTo>
                  <a:cubicBezTo>
                    <a:pt x="183" y="588"/>
                    <a:pt x="191" y="598"/>
                    <a:pt x="200" y="608"/>
                  </a:cubicBezTo>
                  <a:cubicBezTo>
                    <a:pt x="209" y="617"/>
                    <a:pt x="218" y="625"/>
                    <a:pt x="227" y="634"/>
                  </a:cubicBezTo>
                  <a:cubicBezTo>
                    <a:pt x="245" y="651"/>
                    <a:pt x="262" y="668"/>
                    <a:pt x="281" y="684"/>
                  </a:cubicBezTo>
                  <a:cubicBezTo>
                    <a:pt x="318" y="717"/>
                    <a:pt x="362" y="742"/>
                    <a:pt x="406" y="764"/>
                  </a:cubicBezTo>
                  <a:cubicBezTo>
                    <a:pt x="452" y="786"/>
                    <a:pt x="501" y="803"/>
                    <a:pt x="550" y="815"/>
                  </a:cubicBezTo>
                  <a:cubicBezTo>
                    <a:pt x="600" y="826"/>
                    <a:pt x="652" y="830"/>
                    <a:pt x="702" y="819"/>
                  </a:cubicBezTo>
                  <a:cubicBezTo>
                    <a:pt x="740" y="810"/>
                    <a:pt x="779" y="796"/>
                    <a:pt x="813" y="776"/>
                  </a:cubicBezTo>
                  <a:cubicBezTo>
                    <a:pt x="847" y="756"/>
                    <a:pt x="878" y="727"/>
                    <a:pt x="889" y="689"/>
                  </a:cubicBezTo>
                  <a:cubicBezTo>
                    <a:pt x="903" y="644"/>
                    <a:pt x="890" y="596"/>
                    <a:pt x="874" y="554"/>
                  </a:cubicBezTo>
                  <a:cubicBezTo>
                    <a:pt x="864" y="528"/>
                    <a:pt x="853" y="503"/>
                    <a:pt x="841" y="478"/>
                  </a:cubicBezTo>
                  <a:cubicBezTo>
                    <a:pt x="830" y="454"/>
                    <a:pt x="818" y="430"/>
                    <a:pt x="805" y="407"/>
                  </a:cubicBezTo>
                  <a:cubicBezTo>
                    <a:pt x="786" y="373"/>
                    <a:pt x="764" y="341"/>
                    <a:pt x="740" y="310"/>
                  </a:cubicBezTo>
                  <a:cubicBezTo>
                    <a:pt x="728" y="293"/>
                    <a:pt x="716" y="277"/>
                    <a:pt x="703" y="261"/>
                  </a:cubicBezTo>
                  <a:cubicBezTo>
                    <a:pt x="698" y="255"/>
                    <a:pt x="693" y="249"/>
                    <a:pt x="687" y="243"/>
                  </a:cubicBezTo>
                  <a:cubicBezTo>
                    <a:pt x="682" y="237"/>
                    <a:pt x="675" y="231"/>
                    <a:pt x="673" y="223"/>
                  </a:cubicBezTo>
                  <a:cubicBezTo>
                    <a:pt x="673" y="224"/>
                    <a:pt x="672" y="224"/>
                    <a:pt x="671" y="225"/>
                  </a:cubicBezTo>
                  <a:cubicBezTo>
                    <a:pt x="681" y="230"/>
                    <a:pt x="687" y="240"/>
                    <a:pt x="694" y="248"/>
                  </a:cubicBezTo>
                  <a:cubicBezTo>
                    <a:pt x="702" y="258"/>
                    <a:pt x="711" y="267"/>
                    <a:pt x="720" y="277"/>
                  </a:cubicBezTo>
                  <a:cubicBezTo>
                    <a:pt x="737" y="296"/>
                    <a:pt x="753" y="316"/>
                    <a:pt x="769" y="337"/>
                  </a:cubicBezTo>
                  <a:cubicBezTo>
                    <a:pt x="785" y="358"/>
                    <a:pt x="800" y="380"/>
                    <a:pt x="813" y="403"/>
                  </a:cubicBezTo>
                  <a:cubicBezTo>
                    <a:pt x="825" y="423"/>
                    <a:pt x="834" y="444"/>
                    <a:pt x="842" y="465"/>
                  </a:cubicBezTo>
                  <a:cubicBezTo>
                    <a:pt x="856" y="502"/>
                    <a:pt x="869" y="540"/>
                    <a:pt x="876" y="580"/>
                  </a:cubicBezTo>
                  <a:cubicBezTo>
                    <a:pt x="883" y="618"/>
                    <a:pt x="884" y="660"/>
                    <a:pt x="871" y="697"/>
                  </a:cubicBezTo>
                  <a:cubicBezTo>
                    <a:pt x="842" y="781"/>
                    <a:pt x="749" y="819"/>
                    <a:pt x="667" y="823"/>
                  </a:cubicBezTo>
                  <a:cubicBezTo>
                    <a:pt x="644" y="825"/>
                    <a:pt x="621" y="824"/>
                    <a:pt x="598" y="821"/>
                  </a:cubicBezTo>
                  <a:cubicBezTo>
                    <a:pt x="575" y="819"/>
                    <a:pt x="552" y="815"/>
                    <a:pt x="529" y="810"/>
                  </a:cubicBezTo>
                  <a:cubicBezTo>
                    <a:pt x="483" y="800"/>
                    <a:pt x="438" y="783"/>
                    <a:pt x="397" y="760"/>
                  </a:cubicBezTo>
                  <a:cubicBezTo>
                    <a:pt x="310" y="711"/>
                    <a:pt x="240" y="636"/>
                    <a:pt x="171" y="564"/>
                  </a:cubicBezTo>
                  <a:cubicBezTo>
                    <a:pt x="154" y="546"/>
                    <a:pt x="137" y="528"/>
                    <a:pt x="122" y="507"/>
                  </a:cubicBezTo>
                  <a:cubicBezTo>
                    <a:pt x="106" y="487"/>
                    <a:pt x="92" y="466"/>
                    <a:pt x="78" y="444"/>
                  </a:cubicBezTo>
                  <a:cubicBezTo>
                    <a:pt x="64" y="422"/>
                    <a:pt x="50" y="399"/>
                    <a:pt x="40" y="374"/>
                  </a:cubicBezTo>
                  <a:cubicBezTo>
                    <a:pt x="29" y="350"/>
                    <a:pt x="23" y="324"/>
                    <a:pt x="20" y="297"/>
                  </a:cubicBezTo>
                  <a:cubicBezTo>
                    <a:pt x="17" y="272"/>
                    <a:pt x="18" y="245"/>
                    <a:pt x="21" y="220"/>
                  </a:cubicBezTo>
                  <a:cubicBezTo>
                    <a:pt x="23" y="196"/>
                    <a:pt x="27" y="173"/>
                    <a:pt x="38" y="152"/>
                  </a:cubicBezTo>
                  <a:cubicBezTo>
                    <a:pt x="43" y="141"/>
                    <a:pt x="50" y="131"/>
                    <a:pt x="57" y="121"/>
                  </a:cubicBezTo>
                  <a:cubicBezTo>
                    <a:pt x="64" y="111"/>
                    <a:pt x="71" y="101"/>
                    <a:pt x="79" y="92"/>
                  </a:cubicBezTo>
                  <a:cubicBezTo>
                    <a:pt x="96" y="73"/>
                    <a:pt x="116" y="59"/>
                    <a:pt x="139" y="48"/>
                  </a:cubicBezTo>
                  <a:cubicBezTo>
                    <a:pt x="185" y="26"/>
                    <a:pt x="238" y="22"/>
                    <a:pt x="287" y="27"/>
                  </a:cubicBezTo>
                  <a:cubicBezTo>
                    <a:pt x="338" y="32"/>
                    <a:pt x="386" y="46"/>
                    <a:pt x="433" y="64"/>
                  </a:cubicBezTo>
                  <a:cubicBezTo>
                    <a:pt x="471" y="79"/>
                    <a:pt x="508" y="97"/>
                    <a:pt x="542" y="120"/>
                  </a:cubicBezTo>
                  <a:cubicBezTo>
                    <a:pt x="558" y="132"/>
                    <a:pt x="574" y="144"/>
                    <a:pt x="590" y="156"/>
                  </a:cubicBezTo>
                  <a:cubicBezTo>
                    <a:pt x="606" y="169"/>
                    <a:pt x="622" y="183"/>
                    <a:pt x="636" y="198"/>
                  </a:cubicBezTo>
                  <a:cubicBezTo>
                    <a:pt x="637" y="200"/>
                    <a:pt x="639" y="198"/>
                    <a:pt x="638" y="197"/>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96" name="Freeform 35"/>
            <p:cNvSpPr>
              <a:spLocks noChangeArrowheads="1"/>
            </p:cNvSpPr>
            <p:nvPr/>
          </p:nvSpPr>
          <p:spPr bwMode="auto">
            <a:xfrm>
              <a:off x="4023" y="2013"/>
              <a:ext cx="52" cy="37"/>
            </a:xfrm>
            <a:custGeom>
              <a:avLst/>
              <a:gdLst>
                <a:gd name="T0" fmla="*/ 18972 w 27"/>
                <a:gd name="T1" fmla="*/ 14895 h 19"/>
                <a:gd name="T2" fmla="*/ 17403 w 27"/>
                <a:gd name="T3" fmla="*/ 14009 h 19"/>
                <a:gd name="T4" fmla="*/ 20459 w 27"/>
                <a:gd name="T5" fmla="*/ 14895 h 19"/>
                <a:gd name="T6" fmla="*/ 24411 w 27"/>
                <a:gd name="T7" fmla="*/ 19629 h 19"/>
                <a:gd name="T8" fmla="*/ 33517 w 27"/>
                <a:gd name="T9" fmla="*/ 27281 h 19"/>
                <a:gd name="T10" fmla="*/ 35004 w 27"/>
                <a:gd name="T11" fmla="*/ 24214 h 19"/>
                <a:gd name="T12" fmla="*/ 4351 w 27"/>
                <a:gd name="T13" fmla="*/ 1684 h 19"/>
                <a:gd name="T14" fmla="*/ 1487 w 27"/>
                <a:gd name="T15" fmla="*/ 4787 h 19"/>
                <a:gd name="T16" fmla="*/ 33517 w 27"/>
                <a:gd name="T17" fmla="*/ 27281 h 19"/>
                <a:gd name="T18" fmla="*/ 35004 w 27"/>
                <a:gd name="T19" fmla="*/ 24214 h 19"/>
                <a:gd name="T20" fmla="*/ 27211 w 27"/>
                <a:gd name="T21" fmla="*/ 16580 h 19"/>
                <a:gd name="T22" fmla="*/ 18972 w 27"/>
                <a:gd name="T23" fmla="*/ 10944 h 19"/>
                <a:gd name="T24" fmla="*/ 16139 w 27"/>
                <a:gd name="T25" fmla="*/ 16580 h 19"/>
                <a:gd name="T26" fmla="*/ 18972 w 27"/>
                <a:gd name="T27" fmla="*/ 14895 h 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7" h="19">
                  <a:moveTo>
                    <a:pt x="14" y="10"/>
                  </a:moveTo>
                  <a:cubicBezTo>
                    <a:pt x="14" y="9"/>
                    <a:pt x="14" y="9"/>
                    <a:pt x="13" y="9"/>
                  </a:cubicBezTo>
                  <a:cubicBezTo>
                    <a:pt x="14" y="10"/>
                    <a:pt x="15" y="10"/>
                    <a:pt x="15" y="10"/>
                  </a:cubicBezTo>
                  <a:cubicBezTo>
                    <a:pt x="16" y="11"/>
                    <a:pt x="17" y="12"/>
                    <a:pt x="18" y="13"/>
                  </a:cubicBezTo>
                  <a:cubicBezTo>
                    <a:pt x="21" y="15"/>
                    <a:pt x="23" y="16"/>
                    <a:pt x="25" y="18"/>
                  </a:cubicBezTo>
                  <a:cubicBezTo>
                    <a:pt x="25" y="17"/>
                    <a:pt x="25" y="17"/>
                    <a:pt x="26" y="16"/>
                  </a:cubicBezTo>
                  <a:cubicBezTo>
                    <a:pt x="18" y="12"/>
                    <a:pt x="10" y="7"/>
                    <a:pt x="3" y="1"/>
                  </a:cubicBezTo>
                  <a:cubicBezTo>
                    <a:pt x="2" y="0"/>
                    <a:pt x="0" y="2"/>
                    <a:pt x="1" y="3"/>
                  </a:cubicBezTo>
                  <a:cubicBezTo>
                    <a:pt x="9" y="9"/>
                    <a:pt x="16" y="15"/>
                    <a:pt x="25" y="18"/>
                  </a:cubicBezTo>
                  <a:cubicBezTo>
                    <a:pt x="26" y="19"/>
                    <a:pt x="27" y="17"/>
                    <a:pt x="26" y="16"/>
                  </a:cubicBezTo>
                  <a:cubicBezTo>
                    <a:pt x="24" y="14"/>
                    <a:pt x="22" y="12"/>
                    <a:pt x="20" y="11"/>
                  </a:cubicBezTo>
                  <a:cubicBezTo>
                    <a:pt x="19" y="9"/>
                    <a:pt x="16" y="7"/>
                    <a:pt x="14" y="7"/>
                  </a:cubicBezTo>
                  <a:cubicBezTo>
                    <a:pt x="11" y="6"/>
                    <a:pt x="10" y="8"/>
                    <a:pt x="12" y="11"/>
                  </a:cubicBezTo>
                  <a:cubicBezTo>
                    <a:pt x="13" y="13"/>
                    <a:pt x="15" y="12"/>
                    <a:pt x="14" y="10"/>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97" name="Freeform 36"/>
            <p:cNvSpPr>
              <a:spLocks noChangeArrowheads="1"/>
            </p:cNvSpPr>
            <p:nvPr/>
          </p:nvSpPr>
          <p:spPr bwMode="auto">
            <a:xfrm>
              <a:off x="3954" y="2061"/>
              <a:ext cx="65" cy="58"/>
            </a:xfrm>
            <a:custGeom>
              <a:avLst/>
              <a:gdLst>
                <a:gd name="T0" fmla="*/ 28761 w 34"/>
                <a:gd name="T1" fmla="*/ 18173 h 30"/>
                <a:gd name="T2" fmla="*/ 11180 w 34"/>
                <a:gd name="T3" fmla="*/ 5643 h 30"/>
                <a:gd name="T4" fmla="*/ 8574 w 34"/>
                <a:gd name="T5" fmla="*/ 8563 h 30"/>
                <a:gd name="T6" fmla="*/ 38562 w 34"/>
                <a:gd name="T7" fmla="*/ 31165 h 30"/>
                <a:gd name="T8" fmla="*/ 39941 w 34"/>
                <a:gd name="T9" fmla="*/ 28246 h 30"/>
                <a:gd name="T10" fmla="*/ 20171 w 34"/>
                <a:gd name="T11" fmla="*/ 15447 h 30"/>
                <a:gd name="T12" fmla="*/ 2682 w 34"/>
                <a:gd name="T13" fmla="*/ 1510 h 30"/>
                <a:gd name="T14" fmla="*/ 0 w 34"/>
                <a:gd name="T15" fmla="*/ 4429 h 30"/>
                <a:gd name="T16" fmla="*/ 37167 w 34"/>
                <a:gd name="T17" fmla="*/ 40780 h 30"/>
                <a:gd name="T18" fmla="*/ 39941 w 34"/>
                <a:gd name="T19" fmla="*/ 38054 h 30"/>
                <a:gd name="T20" fmla="*/ 21374 w 34"/>
                <a:gd name="T21" fmla="*/ 24225 h 30"/>
                <a:gd name="T22" fmla="*/ 20171 w 34"/>
                <a:gd name="T23" fmla="*/ 27144 h 30"/>
                <a:gd name="T24" fmla="*/ 38562 w 34"/>
                <a:gd name="T25" fmla="*/ 40780 h 30"/>
                <a:gd name="T26" fmla="*/ 40862 w 34"/>
                <a:gd name="T27" fmla="*/ 38054 h 30"/>
                <a:gd name="T28" fmla="*/ 3703 w 34"/>
                <a:gd name="T29" fmla="*/ 1510 h 30"/>
                <a:gd name="T30" fmla="*/ 1403 w 34"/>
                <a:gd name="T31" fmla="*/ 4429 h 30"/>
                <a:gd name="T32" fmla="*/ 38562 w 34"/>
                <a:gd name="T33" fmla="*/ 32006 h 30"/>
                <a:gd name="T34" fmla="*/ 39941 w 34"/>
                <a:gd name="T35" fmla="*/ 28246 h 30"/>
                <a:gd name="T36" fmla="*/ 11180 w 34"/>
                <a:gd name="T37" fmla="*/ 5643 h 30"/>
                <a:gd name="T38" fmla="*/ 8574 w 34"/>
                <a:gd name="T39" fmla="*/ 8563 h 30"/>
                <a:gd name="T40" fmla="*/ 27357 w 34"/>
                <a:gd name="T41" fmla="*/ 21093 h 30"/>
                <a:gd name="T42" fmla="*/ 28761 w 34"/>
                <a:gd name="T43" fmla="*/ 18173 h 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4" h="30">
                  <a:moveTo>
                    <a:pt x="23" y="13"/>
                  </a:moveTo>
                  <a:cubicBezTo>
                    <a:pt x="18" y="10"/>
                    <a:pt x="13" y="7"/>
                    <a:pt x="9" y="4"/>
                  </a:cubicBezTo>
                  <a:cubicBezTo>
                    <a:pt x="8" y="4"/>
                    <a:pt x="8" y="5"/>
                    <a:pt x="7" y="6"/>
                  </a:cubicBezTo>
                  <a:cubicBezTo>
                    <a:pt x="15" y="12"/>
                    <a:pt x="23" y="17"/>
                    <a:pt x="31" y="22"/>
                  </a:cubicBezTo>
                  <a:cubicBezTo>
                    <a:pt x="31" y="22"/>
                    <a:pt x="31" y="21"/>
                    <a:pt x="32" y="20"/>
                  </a:cubicBezTo>
                  <a:cubicBezTo>
                    <a:pt x="26" y="19"/>
                    <a:pt x="21" y="15"/>
                    <a:pt x="16" y="11"/>
                  </a:cubicBezTo>
                  <a:cubicBezTo>
                    <a:pt x="12" y="7"/>
                    <a:pt x="7" y="3"/>
                    <a:pt x="2" y="1"/>
                  </a:cubicBezTo>
                  <a:cubicBezTo>
                    <a:pt x="1" y="0"/>
                    <a:pt x="0" y="2"/>
                    <a:pt x="0" y="3"/>
                  </a:cubicBezTo>
                  <a:cubicBezTo>
                    <a:pt x="9" y="13"/>
                    <a:pt x="21" y="19"/>
                    <a:pt x="30" y="29"/>
                  </a:cubicBezTo>
                  <a:cubicBezTo>
                    <a:pt x="31" y="28"/>
                    <a:pt x="31" y="27"/>
                    <a:pt x="32" y="27"/>
                  </a:cubicBezTo>
                  <a:cubicBezTo>
                    <a:pt x="27" y="24"/>
                    <a:pt x="22" y="19"/>
                    <a:pt x="17" y="17"/>
                  </a:cubicBezTo>
                  <a:cubicBezTo>
                    <a:pt x="15" y="16"/>
                    <a:pt x="14" y="19"/>
                    <a:pt x="16" y="19"/>
                  </a:cubicBezTo>
                  <a:cubicBezTo>
                    <a:pt x="21" y="22"/>
                    <a:pt x="26" y="26"/>
                    <a:pt x="31" y="29"/>
                  </a:cubicBezTo>
                  <a:cubicBezTo>
                    <a:pt x="32" y="30"/>
                    <a:pt x="34" y="28"/>
                    <a:pt x="33" y="27"/>
                  </a:cubicBezTo>
                  <a:cubicBezTo>
                    <a:pt x="23" y="18"/>
                    <a:pt x="11" y="11"/>
                    <a:pt x="3" y="1"/>
                  </a:cubicBezTo>
                  <a:cubicBezTo>
                    <a:pt x="2" y="2"/>
                    <a:pt x="2" y="2"/>
                    <a:pt x="1" y="3"/>
                  </a:cubicBezTo>
                  <a:cubicBezTo>
                    <a:pt x="11" y="9"/>
                    <a:pt x="19" y="20"/>
                    <a:pt x="31" y="23"/>
                  </a:cubicBezTo>
                  <a:cubicBezTo>
                    <a:pt x="33" y="23"/>
                    <a:pt x="33" y="21"/>
                    <a:pt x="32" y="20"/>
                  </a:cubicBezTo>
                  <a:cubicBezTo>
                    <a:pt x="24" y="15"/>
                    <a:pt x="16" y="9"/>
                    <a:pt x="9" y="4"/>
                  </a:cubicBezTo>
                  <a:cubicBezTo>
                    <a:pt x="7" y="3"/>
                    <a:pt x="6" y="5"/>
                    <a:pt x="7" y="6"/>
                  </a:cubicBezTo>
                  <a:cubicBezTo>
                    <a:pt x="12" y="9"/>
                    <a:pt x="17" y="12"/>
                    <a:pt x="22" y="15"/>
                  </a:cubicBezTo>
                  <a:cubicBezTo>
                    <a:pt x="23" y="16"/>
                    <a:pt x="25" y="14"/>
                    <a:pt x="23" y="13"/>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98" name="Freeform 37"/>
            <p:cNvSpPr>
              <a:spLocks noChangeArrowheads="1"/>
            </p:cNvSpPr>
            <p:nvPr/>
          </p:nvSpPr>
          <p:spPr bwMode="auto">
            <a:xfrm>
              <a:off x="3681" y="1957"/>
              <a:ext cx="342" cy="215"/>
            </a:xfrm>
            <a:custGeom>
              <a:avLst/>
              <a:gdLst>
                <a:gd name="T0" fmla="*/ 172768 w 177"/>
                <a:gd name="T1" fmla="*/ 129364 h 111"/>
                <a:gd name="T2" fmla="*/ 168239 w 177"/>
                <a:gd name="T3" fmla="*/ 126205 h 111"/>
                <a:gd name="T4" fmla="*/ 216266 w 177"/>
                <a:gd name="T5" fmla="*/ 153926 h 111"/>
                <a:gd name="T6" fmla="*/ 219483 w 177"/>
                <a:gd name="T7" fmla="*/ 147387 h 111"/>
                <a:gd name="T8" fmla="*/ 232771 w 177"/>
                <a:gd name="T9" fmla="*/ 155352 h 111"/>
                <a:gd name="T10" fmla="*/ 237188 w 177"/>
                <a:gd name="T11" fmla="*/ 148606 h 111"/>
                <a:gd name="T12" fmla="*/ 243657 w 177"/>
                <a:gd name="T13" fmla="*/ 142880 h 111"/>
                <a:gd name="T14" fmla="*/ 238024 w 177"/>
                <a:gd name="T15" fmla="*/ 130703 h 111"/>
                <a:gd name="T16" fmla="*/ 172768 w 177"/>
                <a:gd name="T17" fmla="*/ 81847 h 111"/>
                <a:gd name="T18" fmla="*/ 101048 w 177"/>
                <a:gd name="T19" fmla="*/ 38878 h 111"/>
                <a:gd name="T20" fmla="*/ 46678 w 177"/>
                <a:gd name="T21" fmla="*/ 4600 h 111"/>
                <a:gd name="T22" fmla="*/ 177558 w 177"/>
                <a:gd name="T23" fmla="*/ 73766 h 111"/>
                <a:gd name="T24" fmla="*/ 179065 w 177"/>
                <a:gd name="T25" fmla="*/ 77838 h 111"/>
                <a:gd name="T26" fmla="*/ 39025 w 177"/>
                <a:gd name="T27" fmla="*/ 7331 h 111"/>
                <a:gd name="T28" fmla="*/ 172768 w 177"/>
                <a:gd name="T29" fmla="*/ 88983 h 111"/>
                <a:gd name="T30" fmla="*/ 70210 w 177"/>
                <a:gd name="T31" fmla="*/ 38878 h 111"/>
                <a:gd name="T32" fmla="*/ 78529 w 177"/>
                <a:gd name="T33" fmla="*/ 31894 h 111"/>
                <a:gd name="T34" fmla="*/ 171151 w 177"/>
                <a:gd name="T35" fmla="*/ 98292 h 111"/>
                <a:gd name="T36" fmla="*/ 57495 w 177"/>
                <a:gd name="T37" fmla="*/ 56456 h 111"/>
                <a:gd name="T38" fmla="*/ 87071 w 177"/>
                <a:gd name="T39" fmla="*/ 58606 h 111"/>
                <a:gd name="T40" fmla="*/ 147101 w 177"/>
                <a:gd name="T41" fmla="*/ 83284 h 111"/>
                <a:gd name="T42" fmla="*/ 4421 w 177"/>
                <a:gd name="T43" fmla="*/ 18420 h 111"/>
                <a:gd name="T44" fmla="*/ 136976 w 177"/>
                <a:gd name="T45" fmla="*/ 88983 h 111"/>
                <a:gd name="T46" fmla="*/ 5634 w 177"/>
                <a:gd name="T47" fmla="*/ 31894 h 111"/>
                <a:gd name="T48" fmla="*/ 116054 w 177"/>
                <a:gd name="T49" fmla="*/ 93670 h 111"/>
                <a:gd name="T50" fmla="*/ 12503 w 177"/>
                <a:gd name="T51" fmla="*/ 65947 h 111"/>
                <a:gd name="T52" fmla="*/ 13784 w 177"/>
                <a:gd name="T53" fmla="*/ 65947 h 111"/>
                <a:gd name="T54" fmla="*/ 117553 w 177"/>
                <a:gd name="T55" fmla="*/ 96642 h 111"/>
                <a:gd name="T56" fmla="*/ 43542 w 177"/>
                <a:gd name="T57" fmla="*/ 44635 h 111"/>
                <a:gd name="T58" fmla="*/ 106667 w 177"/>
                <a:gd name="T59" fmla="*/ 86455 h 111"/>
                <a:gd name="T60" fmla="*/ 2916 w 177"/>
                <a:gd name="T61" fmla="*/ 18420 h 111"/>
                <a:gd name="T62" fmla="*/ 148608 w 177"/>
                <a:gd name="T63" fmla="*/ 84818 h 111"/>
                <a:gd name="T64" fmla="*/ 36337 w 177"/>
                <a:gd name="T65" fmla="*/ 29147 h 111"/>
                <a:gd name="T66" fmla="*/ 55877 w 177"/>
                <a:gd name="T67" fmla="*/ 60256 h 111"/>
                <a:gd name="T68" fmla="*/ 174267 w 177"/>
                <a:gd name="T69" fmla="*/ 98292 h 111"/>
                <a:gd name="T70" fmla="*/ 58789 w 177"/>
                <a:gd name="T71" fmla="*/ 17258 h 111"/>
                <a:gd name="T72" fmla="*/ 102154 w 177"/>
                <a:gd name="T73" fmla="*/ 58606 h 111"/>
                <a:gd name="T74" fmla="*/ 148608 w 177"/>
                <a:gd name="T75" fmla="*/ 63411 h 111"/>
                <a:gd name="T76" fmla="*/ 39025 w 177"/>
                <a:gd name="T77" fmla="*/ 7331 h 111"/>
                <a:gd name="T78" fmla="*/ 114433 w 177"/>
                <a:gd name="T79" fmla="*/ 34047 h 111"/>
                <a:gd name="T80" fmla="*/ 177558 w 177"/>
                <a:gd name="T81" fmla="*/ 73766 h 111"/>
                <a:gd name="T82" fmla="*/ 119062 w 177"/>
                <a:gd name="T83" fmla="*/ 50746 h 111"/>
                <a:gd name="T84" fmla="*/ 101048 w 177"/>
                <a:gd name="T85" fmla="*/ 38878 h 111"/>
                <a:gd name="T86" fmla="*/ 172768 w 177"/>
                <a:gd name="T87" fmla="*/ 81847 h 111"/>
                <a:gd name="T88" fmla="*/ 195245 w 177"/>
                <a:gd name="T89" fmla="*/ 100880 h 111"/>
                <a:gd name="T90" fmla="*/ 219483 w 177"/>
                <a:gd name="T91" fmla="*/ 118233 h 111"/>
                <a:gd name="T92" fmla="*/ 237188 w 177"/>
                <a:gd name="T93" fmla="*/ 147387 h 111"/>
                <a:gd name="T94" fmla="*/ 231157 w 177"/>
                <a:gd name="T95" fmla="*/ 153926 h 111"/>
                <a:gd name="T96" fmla="*/ 216996 w 177"/>
                <a:gd name="T97" fmla="*/ 150767 h 111"/>
                <a:gd name="T98" fmla="*/ 214652 w 177"/>
                <a:gd name="T99" fmla="*/ 156898 h 111"/>
                <a:gd name="T100" fmla="*/ 168239 w 177"/>
                <a:gd name="T101" fmla="*/ 130703 h 111"/>
                <a:gd name="T102" fmla="*/ 132118 w 177"/>
                <a:gd name="T103" fmla="*/ 98292 h 11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77" h="111">
                  <a:moveTo>
                    <a:pt x="118" y="85"/>
                  </a:moveTo>
                  <a:cubicBezTo>
                    <a:pt x="110" y="79"/>
                    <a:pt x="102" y="74"/>
                    <a:pt x="94" y="68"/>
                  </a:cubicBezTo>
                  <a:cubicBezTo>
                    <a:pt x="94" y="69"/>
                    <a:pt x="93" y="70"/>
                    <a:pt x="93" y="71"/>
                  </a:cubicBezTo>
                  <a:cubicBezTo>
                    <a:pt x="105" y="74"/>
                    <a:pt x="113" y="84"/>
                    <a:pt x="123" y="90"/>
                  </a:cubicBezTo>
                  <a:cubicBezTo>
                    <a:pt x="133" y="96"/>
                    <a:pt x="144" y="101"/>
                    <a:pt x="151" y="110"/>
                  </a:cubicBezTo>
                  <a:cubicBezTo>
                    <a:pt x="152" y="109"/>
                    <a:pt x="152" y="109"/>
                    <a:pt x="153" y="108"/>
                  </a:cubicBezTo>
                  <a:cubicBezTo>
                    <a:pt x="146" y="106"/>
                    <a:pt x="141" y="102"/>
                    <a:pt x="136" y="99"/>
                  </a:cubicBezTo>
                  <a:cubicBezTo>
                    <a:pt x="130" y="95"/>
                    <a:pt x="126" y="91"/>
                    <a:pt x="120" y="88"/>
                  </a:cubicBezTo>
                  <a:cubicBezTo>
                    <a:pt x="106" y="81"/>
                    <a:pt x="93" y="72"/>
                    <a:pt x="79" y="65"/>
                  </a:cubicBezTo>
                  <a:cubicBezTo>
                    <a:pt x="78" y="64"/>
                    <a:pt x="77" y="66"/>
                    <a:pt x="78" y="67"/>
                  </a:cubicBezTo>
                  <a:cubicBezTo>
                    <a:pt x="102" y="83"/>
                    <a:pt x="125" y="100"/>
                    <a:pt x="153" y="109"/>
                  </a:cubicBezTo>
                  <a:cubicBezTo>
                    <a:pt x="155" y="110"/>
                    <a:pt x="155" y="108"/>
                    <a:pt x="154" y="107"/>
                  </a:cubicBezTo>
                  <a:cubicBezTo>
                    <a:pt x="131" y="95"/>
                    <a:pt x="107" y="83"/>
                    <a:pt x="88" y="66"/>
                  </a:cubicBezTo>
                  <a:cubicBezTo>
                    <a:pt x="87" y="67"/>
                    <a:pt x="87" y="67"/>
                    <a:pt x="86" y="68"/>
                  </a:cubicBezTo>
                  <a:cubicBezTo>
                    <a:pt x="111" y="78"/>
                    <a:pt x="130" y="98"/>
                    <a:pt x="156" y="105"/>
                  </a:cubicBezTo>
                  <a:cubicBezTo>
                    <a:pt x="157" y="105"/>
                    <a:pt x="158" y="103"/>
                    <a:pt x="157" y="102"/>
                  </a:cubicBezTo>
                  <a:cubicBezTo>
                    <a:pt x="141" y="88"/>
                    <a:pt x="122" y="79"/>
                    <a:pt x="104" y="70"/>
                  </a:cubicBezTo>
                  <a:cubicBezTo>
                    <a:pt x="102" y="69"/>
                    <a:pt x="101" y="72"/>
                    <a:pt x="103" y="72"/>
                  </a:cubicBezTo>
                  <a:cubicBezTo>
                    <a:pt x="124" y="83"/>
                    <a:pt x="140" y="104"/>
                    <a:pt x="164" y="110"/>
                  </a:cubicBezTo>
                  <a:cubicBezTo>
                    <a:pt x="165" y="110"/>
                    <a:pt x="166" y="109"/>
                    <a:pt x="166" y="108"/>
                  </a:cubicBezTo>
                  <a:cubicBezTo>
                    <a:pt x="153" y="93"/>
                    <a:pt x="134" y="85"/>
                    <a:pt x="119" y="73"/>
                  </a:cubicBezTo>
                  <a:cubicBezTo>
                    <a:pt x="118" y="74"/>
                    <a:pt x="118" y="75"/>
                    <a:pt x="118" y="76"/>
                  </a:cubicBezTo>
                  <a:cubicBezTo>
                    <a:pt x="136" y="83"/>
                    <a:pt x="150" y="98"/>
                    <a:pt x="168" y="105"/>
                  </a:cubicBezTo>
                  <a:cubicBezTo>
                    <a:pt x="169" y="105"/>
                    <a:pt x="170" y="104"/>
                    <a:pt x="169" y="103"/>
                  </a:cubicBezTo>
                  <a:cubicBezTo>
                    <a:pt x="160" y="91"/>
                    <a:pt x="146" y="85"/>
                    <a:pt x="137" y="73"/>
                  </a:cubicBezTo>
                  <a:cubicBezTo>
                    <a:pt x="136" y="74"/>
                    <a:pt x="136" y="75"/>
                    <a:pt x="135" y="75"/>
                  </a:cubicBezTo>
                  <a:cubicBezTo>
                    <a:pt x="143" y="76"/>
                    <a:pt x="150" y="81"/>
                    <a:pt x="156" y="85"/>
                  </a:cubicBezTo>
                  <a:cubicBezTo>
                    <a:pt x="162" y="89"/>
                    <a:pt x="168" y="94"/>
                    <a:pt x="174" y="99"/>
                  </a:cubicBezTo>
                  <a:cubicBezTo>
                    <a:pt x="174" y="98"/>
                    <a:pt x="175" y="97"/>
                    <a:pt x="175" y="97"/>
                  </a:cubicBezTo>
                  <a:cubicBezTo>
                    <a:pt x="162" y="89"/>
                    <a:pt x="151" y="80"/>
                    <a:pt x="139" y="70"/>
                  </a:cubicBezTo>
                  <a:cubicBezTo>
                    <a:pt x="139" y="71"/>
                    <a:pt x="138" y="71"/>
                    <a:pt x="138" y="72"/>
                  </a:cubicBezTo>
                  <a:cubicBezTo>
                    <a:pt x="150" y="76"/>
                    <a:pt x="159" y="85"/>
                    <a:pt x="170" y="91"/>
                  </a:cubicBezTo>
                  <a:cubicBezTo>
                    <a:pt x="171" y="91"/>
                    <a:pt x="173" y="90"/>
                    <a:pt x="172" y="89"/>
                  </a:cubicBezTo>
                  <a:cubicBezTo>
                    <a:pt x="167" y="81"/>
                    <a:pt x="159" y="75"/>
                    <a:pt x="151" y="69"/>
                  </a:cubicBezTo>
                  <a:cubicBezTo>
                    <a:pt x="143" y="64"/>
                    <a:pt x="133" y="59"/>
                    <a:pt x="124" y="54"/>
                  </a:cubicBezTo>
                  <a:cubicBezTo>
                    <a:pt x="123" y="53"/>
                    <a:pt x="122" y="56"/>
                    <a:pt x="123" y="57"/>
                  </a:cubicBezTo>
                  <a:cubicBezTo>
                    <a:pt x="136" y="68"/>
                    <a:pt x="152" y="77"/>
                    <a:pt x="168" y="86"/>
                  </a:cubicBezTo>
                  <a:cubicBezTo>
                    <a:pt x="169" y="86"/>
                    <a:pt x="170" y="84"/>
                    <a:pt x="169" y="83"/>
                  </a:cubicBezTo>
                  <a:cubicBezTo>
                    <a:pt x="140" y="60"/>
                    <a:pt x="106" y="44"/>
                    <a:pt x="73" y="25"/>
                  </a:cubicBezTo>
                  <a:cubicBezTo>
                    <a:pt x="73" y="25"/>
                    <a:pt x="73" y="26"/>
                    <a:pt x="72" y="27"/>
                  </a:cubicBezTo>
                  <a:cubicBezTo>
                    <a:pt x="96" y="40"/>
                    <a:pt x="120" y="50"/>
                    <a:pt x="142" y="66"/>
                  </a:cubicBezTo>
                  <a:cubicBezTo>
                    <a:pt x="143" y="65"/>
                    <a:pt x="143" y="65"/>
                    <a:pt x="144" y="64"/>
                  </a:cubicBezTo>
                  <a:cubicBezTo>
                    <a:pt x="123" y="57"/>
                    <a:pt x="106" y="43"/>
                    <a:pt x="87" y="33"/>
                  </a:cubicBezTo>
                  <a:cubicBezTo>
                    <a:pt x="69" y="24"/>
                    <a:pt x="49" y="17"/>
                    <a:pt x="33" y="3"/>
                  </a:cubicBezTo>
                  <a:cubicBezTo>
                    <a:pt x="33" y="4"/>
                    <a:pt x="32" y="5"/>
                    <a:pt x="32" y="6"/>
                  </a:cubicBezTo>
                  <a:cubicBezTo>
                    <a:pt x="49" y="11"/>
                    <a:pt x="65" y="18"/>
                    <a:pt x="81" y="26"/>
                  </a:cubicBezTo>
                  <a:cubicBezTo>
                    <a:pt x="96" y="34"/>
                    <a:pt x="111" y="42"/>
                    <a:pt x="125" y="53"/>
                  </a:cubicBezTo>
                  <a:cubicBezTo>
                    <a:pt x="126" y="52"/>
                    <a:pt x="126" y="51"/>
                    <a:pt x="127" y="51"/>
                  </a:cubicBezTo>
                  <a:cubicBezTo>
                    <a:pt x="96" y="32"/>
                    <a:pt x="63" y="18"/>
                    <a:pt x="32" y="0"/>
                  </a:cubicBezTo>
                  <a:cubicBezTo>
                    <a:pt x="31" y="1"/>
                    <a:pt x="31" y="2"/>
                    <a:pt x="31" y="3"/>
                  </a:cubicBezTo>
                  <a:cubicBezTo>
                    <a:pt x="49" y="7"/>
                    <a:pt x="65" y="18"/>
                    <a:pt x="81" y="26"/>
                  </a:cubicBezTo>
                  <a:cubicBezTo>
                    <a:pt x="97" y="34"/>
                    <a:pt x="114" y="42"/>
                    <a:pt x="128" y="54"/>
                  </a:cubicBezTo>
                  <a:cubicBezTo>
                    <a:pt x="129" y="53"/>
                    <a:pt x="129" y="52"/>
                    <a:pt x="129" y="51"/>
                  </a:cubicBezTo>
                  <a:cubicBezTo>
                    <a:pt x="110" y="46"/>
                    <a:pt x="93" y="37"/>
                    <a:pt x="76" y="29"/>
                  </a:cubicBezTo>
                  <a:cubicBezTo>
                    <a:pt x="60" y="21"/>
                    <a:pt x="43" y="14"/>
                    <a:pt x="29" y="3"/>
                  </a:cubicBezTo>
                  <a:cubicBezTo>
                    <a:pt x="29" y="4"/>
                    <a:pt x="29" y="4"/>
                    <a:pt x="28" y="5"/>
                  </a:cubicBezTo>
                  <a:cubicBezTo>
                    <a:pt x="38" y="6"/>
                    <a:pt x="47" y="11"/>
                    <a:pt x="55" y="16"/>
                  </a:cubicBezTo>
                  <a:cubicBezTo>
                    <a:pt x="63" y="21"/>
                    <a:pt x="71" y="27"/>
                    <a:pt x="80" y="33"/>
                  </a:cubicBezTo>
                  <a:cubicBezTo>
                    <a:pt x="87" y="37"/>
                    <a:pt x="94" y="41"/>
                    <a:pt x="101" y="45"/>
                  </a:cubicBezTo>
                  <a:cubicBezTo>
                    <a:pt x="109" y="49"/>
                    <a:pt x="118" y="54"/>
                    <a:pt x="123" y="62"/>
                  </a:cubicBezTo>
                  <a:cubicBezTo>
                    <a:pt x="123" y="61"/>
                    <a:pt x="123" y="61"/>
                    <a:pt x="124" y="60"/>
                  </a:cubicBezTo>
                  <a:cubicBezTo>
                    <a:pt x="114" y="60"/>
                    <a:pt x="105" y="55"/>
                    <a:pt x="97" y="51"/>
                  </a:cubicBezTo>
                  <a:cubicBezTo>
                    <a:pt x="89" y="47"/>
                    <a:pt x="82" y="42"/>
                    <a:pt x="74" y="39"/>
                  </a:cubicBezTo>
                  <a:cubicBezTo>
                    <a:pt x="66" y="35"/>
                    <a:pt x="58" y="31"/>
                    <a:pt x="50" y="27"/>
                  </a:cubicBezTo>
                  <a:cubicBezTo>
                    <a:pt x="43" y="23"/>
                    <a:pt x="34" y="19"/>
                    <a:pt x="31" y="12"/>
                  </a:cubicBezTo>
                  <a:cubicBezTo>
                    <a:pt x="30" y="12"/>
                    <a:pt x="30" y="13"/>
                    <a:pt x="30" y="13"/>
                  </a:cubicBezTo>
                  <a:cubicBezTo>
                    <a:pt x="34" y="13"/>
                    <a:pt x="38" y="14"/>
                    <a:pt x="41" y="15"/>
                  </a:cubicBezTo>
                  <a:cubicBezTo>
                    <a:pt x="46" y="17"/>
                    <a:pt x="51" y="19"/>
                    <a:pt x="56" y="22"/>
                  </a:cubicBezTo>
                  <a:cubicBezTo>
                    <a:pt x="64" y="27"/>
                    <a:pt x="72" y="32"/>
                    <a:pt x="81" y="37"/>
                  </a:cubicBezTo>
                  <a:cubicBezTo>
                    <a:pt x="88" y="42"/>
                    <a:pt x="96" y="46"/>
                    <a:pt x="103" y="50"/>
                  </a:cubicBezTo>
                  <a:cubicBezTo>
                    <a:pt x="107" y="53"/>
                    <a:pt x="111" y="56"/>
                    <a:pt x="115" y="59"/>
                  </a:cubicBezTo>
                  <a:cubicBezTo>
                    <a:pt x="118" y="61"/>
                    <a:pt x="121" y="65"/>
                    <a:pt x="122" y="68"/>
                  </a:cubicBezTo>
                  <a:cubicBezTo>
                    <a:pt x="122" y="68"/>
                    <a:pt x="122" y="67"/>
                    <a:pt x="122" y="67"/>
                  </a:cubicBezTo>
                  <a:cubicBezTo>
                    <a:pt x="115" y="69"/>
                    <a:pt x="108" y="66"/>
                    <a:pt x="101" y="64"/>
                  </a:cubicBezTo>
                  <a:cubicBezTo>
                    <a:pt x="94" y="61"/>
                    <a:pt x="88" y="59"/>
                    <a:pt x="82" y="57"/>
                  </a:cubicBezTo>
                  <a:cubicBezTo>
                    <a:pt x="68" y="52"/>
                    <a:pt x="54" y="47"/>
                    <a:pt x="41" y="39"/>
                  </a:cubicBezTo>
                  <a:cubicBezTo>
                    <a:pt x="41" y="40"/>
                    <a:pt x="41" y="41"/>
                    <a:pt x="40" y="42"/>
                  </a:cubicBezTo>
                  <a:cubicBezTo>
                    <a:pt x="60" y="47"/>
                    <a:pt x="77" y="57"/>
                    <a:pt x="96" y="64"/>
                  </a:cubicBezTo>
                  <a:cubicBezTo>
                    <a:pt x="98" y="65"/>
                    <a:pt x="98" y="63"/>
                    <a:pt x="97" y="62"/>
                  </a:cubicBezTo>
                  <a:cubicBezTo>
                    <a:pt x="87" y="52"/>
                    <a:pt x="74" y="47"/>
                    <a:pt x="62" y="41"/>
                  </a:cubicBezTo>
                  <a:cubicBezTo>
                    <a:pt x="50" y="36"/>
                    <a:pt x="37" y="30"/>
                    <a:pt x="28" y="19"/>
                  </a:cubicBezTo>
                  <a:cubicBezTo>
                    <a:pt x="28" y="19"/>
                    <a:pt x="28" y="20"/>
                    <a:pt x="27" y="21"/>
                  </a:cubicBezTo>
                  <a:cubicBezTo>
                    <a:pt x="42" y="21"/>
                    <a:pt x="56" y="30"/>
                    <a:pt x="69" y="37"/>
                  </a:cubicBezTo>
                  <a:cubicBezTo>
                    <a:pt x="82" y="42"/>
                    <a:pt x="96" y="47"/>
                    <a:pt x="105" y="58"/>
                  </a:cubicBezTo>
                  <a:cubicBezTo>
                    <a:pt x="106" y="58"/>
                    <a:pt x="106" y="57"/>
                    <a:pt x="106" y="56"/>
                  </a:cubicBezTo>
                  <a:cubicBezTo>
                    <a:pt x="86" y="56"/>
                    <a:pt x="68" y="43"/>
                    <a:pt x="50" y="36"/>
                  </a:cubicBezTo>
                  <a:cubicBezTo>
                    <a:pt x="41" y="33"/>
                    <a:pt x="33" y="30"/>
                    <a:pt x="24" y="27"/>
                  </a:cubicBezTo>
                  <a:cubicBezTo>
                    <a:pt x="17" y="24"/>
                    <a:pt x="9" y="20"/>
                    <a:pt x="3" y="13"/>
                  </a:cubicBezTo>
                  <a:cubicBezTo>
                    <a:pt x="3" y="14"/>
                    <a:pt x="2" y="15"/>
                    <a:pt x="2" y="15"/>
                  </a:cubicBezTo>
                  <a:cubicBezTo>
                    <a:pt x="19" y="20"/>
                    <a:pt x="36" y="27"/>
                    <a:pt x="52" y="36"/>
                  </a:cubicBezTo>
                  <a:cubicBezTo>
                    <a:pt x="68" y="44"/>
                    <a:pt x="84" y="53"/>
                    <a:pt x="98" y="65"/>
                  </a:cubicBezTo>
                  <a:cubicBezTo>
                    <a:pt x="98" y="64"/>
                    <a:pt x="98" y="63"/>
                    <a:pt x="98" y="62"/>
                  </a:cubicBezTo>
                  <a:cubicBezTo>
                    <a:pt x="90" y="63"/>
                    <a:pt x="82" y="60"/>
                    <a:pt x="75" y="57"/>
                  </a:cubicBezTo>
                  <a:cubicBezTo>
                    <a:pt x="67" y="53"/>
                    <a:pt x="60" y="49"/>
                    <a:pt x="53" y="45"/>
                  </a:cubicBezTo>
                  <a:cubicBezTo>
                    <a:pt x="37" y="37"/>
                    <a:pt x="19" y="31"/>
                    <a:pt x="5" y="19"/>
                  </a:cubicBezTo>
                  <a:cubicBezTo>
                    <a:pt x="5" y="20"/>
                    <a:pt x="5" y="21"/>
                    <a:pt x="4" y="22"/>
                  </a:cubicBezTo>
                  <a:cubicBezTo>
                    <a:pt x="20" y="28"/>
                    <a:pt x="35" y="36"/>
                    <a:pt x="50" y="44"/>
                  </a:cubicBezTo>
                  <a:cubicBezTo>
                    <a:pt x="56" y="47"/>
                    <a:pt x="62" y="50"/>
                    <a:pt x="68" y="53"/>
                  </a:cubicBezTo>
                  <a:cubicBezTo>
                    <a:pt x="73" y="57"/>
                    <a:pt x="79" y="60"/>
                    <a:pt x="82" y="66"/>
                  </a:cubicBezTo>
                  <a:cubicBezTo>
                    <a:pt x="82" y="66"/>
                    <a:pt x="83" y="65"/>
                    <a:pt x="83" y="65"/>
                  </a:cubicBezTo>
                  <a:cubicBezTo>
                    <a:pt x="78" y="67"/>
                    <a:pt x="72" y="65"/>
                    <a:pt x="67" y="64"/>
                  </a:cubicBezTo>
                  <a:cubicBezTo>
                    <a:pt x="62" y="62"/>
                    <a:pt x="57" y="60"/>
                    <a:pt x="51" y="58"/>
                  </a:cubicBezTo>
                  <a:cubicBezTo>
                    <a:pt x="45" y="55"/>
                    <a:pt x="38" y="53"/>
                    <a:pt x="31" y="51"/>
                  </a:cubicBezTo>
                  <a:cubicBezTo>
                    <a:pt x="24" y="49"/>
                    <a:pt x="17" y="47"/>
                    <a:pt x="9" y="46"/>
                  </a:cubicBezTo>
                  <a:cubicBezTo>
                    <a:pt x="8" y="45"/>
                    <a:pt x="7" y="47"/>
                    <a:pt x="8" y="48"/>
                  </a:cubicBezTo>
                  <a:cubicBezTo>
                    <a:pt x="16" y="53"/>
                    <a:pt x="24" y="56"/>
                    <a:pt x="32" y="60"/>
                  </a:cubicBezTo>
                  <a:cubicBezTo>
                    <a:pt x="33" y="61"/>
                    <a:pt x="34" y="58"/>
                    <a:pt x="33" y="57"/>
                  </a:cubicBezTo>
                  <a:cubicBezTo>
                    <a:pt x="25" y="54"/>
                    <a:pt x="17" y="50"/>
                    <a:pt x="10" y="46"/>
                  </a:cubicBezTo>
                  <a:cubicBezTo>
                    <a:pt x="10" y="47"/>
                    <a:pt x="9" y="48"/>
                    <a:pt x="9" y="48"/>
                  </a:cubicBezTo>
                  <a:cubicBezTo>
                    <a:pt x="17" y="50"/>
                    <a:pt x="25" y="53"/>
                    <a:pt x="33" y="55"/>
                  </a:cubicBezTo>
                  <a:cubicBezTo>
                    <a:pt x="40" y="57"/>
                    <a:pt x="47" y="59"/>
                    <a:pt x="53" y="61"/>
                  </a:cubicBezTo>
                  <a:cubicBezTo>
                    <a:pt x="62" y="65"/>
                    <a:pt x="74" y="71"/>
                    <a:pt x="84" y="67"/>
                  </a:cubicBezTo>
                  <a:cubicBezTo>
                    <a:pt x="85" y="67"/>
                    <a:pt x="85" y="66"/>
                    <a:pt x="85" y="65"/>
                  </a:cubicBezTo>
                  <a:cubicBezTo>
                    <a:pt x="82" y="60"/>
                    <a:pt x="77" y="56"/>
                    <a:pt x="72" y="53"/>
                  </a:cubicBezTo>
                  <a:cubicBezTo>
                    <a:pt x="66" y="49"/>
                    <a:pt x="60" y="46"/>
                    <a:pt x="54" y="43"/>
                  </a:cubicBezTo>
                  <a:cubicBezTo>
                    <a:pt x="46" y="39"/>
                    <a:pt x="39" y="35"/>
                    <a:pt x="31" y="31"/>
                  </a:cubicBezTo>
                  <a:cubicBezTo>
                    <a:pt x="23" y="26"/>
                    <a:pt x="14" y="23"/>
                    <a:pt x="5" y="19"/>
                  </a:cubicBezTo>
                  <a:cubicBezTo>
                    <a:pt x="4" y="19"/>
                    <a:pt x="3" y="21"/>
                    <a:pt x="4" y="22"/>
                  </a:cubicBezTo>
                  <a:cubicBezTo>
                    <a:pt x="18" y="34"/>
                    <a:pt x="36" y="40"/>
                    <a:pt x="52" y="48"/>
                  </a:cubicBezTo>
                  <a:cubicBezTo>
                    <a:pt x="60" y="52"/>
                    <a:pt x="68" y="56"/>
                    <a:pt x="76" y="60"/>
                  </a:cubicBezTo>
                  <a:cubicBezTo>
                    <a:pt x="83" y="63"/>
                    <a:pt x="91" y="66"/>
                    <a:pt x="99" y="65"/>
                  </a:cubicBezTo>
                  <a:cubicBezTo>
                    <a:pt x="100" y="65"/>
                    <a:pt x="100" y="63"/>
                    <a:pt x="99" y="63"/>
                  </a:cubicBezTo>
                  <a:cubicBezTo>
                    <a:pt x="85" y="51"/>
                    <a:pt x="70" y="41"/>
                    <a:pt x="53" y="33"/>
                  </a:cubicBezTo>
                  <a:cubicBezTo>
                    <a:pt x="37" y="25"/>
                    <a:pt x="20" y="18"/>
                    <a:pt x="2" y="13"/>
                  </a:cubicBezTo>
                  <a:cubicBezTo>
                    <a:pt x="1" y="12"/>
                    <a:pt x="0" y="14"/>
                    <a:pt x="1" y="15"/>
                  </a:cubicBezTo>
                  <a:cubicBezTo>
                    <a:pt x="6" y="21"/>
                    <a:pt x="14" y="25"/>
                    <a:pt x="21" y="29"/>
                  </a:cubicBezTo>
                  <a:cubicBezTo>
                    <a:pt x="30" y="32"/>
                    <a:pt x="39" y="35"/>
                    <a:pt x="47" y="38"/>
                  </a:cubicBezTo>
                  <a:cubicBezTo>
                    <a:pt x="67" y="45"/>
                    <a:pt x="85" y="58"/>
                    <a:pt x="106" y="59"/>
                  </a:cubicBezTo>
                  <a:cubicBezTo>
                    <a:pt x="107" y="59"/>
                    <a:pt x="108" y="58"/>
                    <a:pt x="107" y="57"/>
                  </a:cubicBezTo>
                  <a:cubicBezTo>
                    <a:pt x="98" y="45"/>
                    <a:pt x="83" y="40"/>
                    <a:pt x="70" y="34"/>
                  </a:cubicBezTo>
                  <a:cubicBezTo>
                    <a:pt x="56" y="28"/>
                    <a:pt x="43" y="18"/>
                    <a:pt x="27" y="18"/>
                  </a:cubicBezTo>
                  <a:cubicBezTo>
                    <a:pt x="26" y="18"/>
                    <a:pt x="25" y="20"/>
                    <a:pt x="26" y="20"/>
                  </a:cubicBezTo>
                  <a:cubicBezTo>
                    <a:pt x="43" y="43"/>
                    <a:pt x="75" y="45"/>
                    <a:pt x="96" y="64"/>
                  </a:cubicBezTo>
                  <a:cubicBezTo>
                    <a:pt x="96" y="63"/>
                    <a:pt x="97" y="62"/>
                    <a:pt x="97" y="61"/>
                  </a:cubicBezTo>
                  <a:cubicBezTo>
                    <a:pt x="78" y="55"/>
                    <a:pt x="61" y="45"/>
                    <a:pt x="41" y="39"/>
                  </a:cubicBezTo>
                  <a:cubicBezTo>
                    <a:pt x="40" y="39"/>
                    <a:pt x="38" y="41"/>
                    <a:pt x="40" y="42"/>
                  </a:cubicBezTo>
                  <a:cubicBezTo>
                    <a:pt x="53" y="50"/>
                    <a:pt x="68" y="55"/>
                    <a:pt x="82" y="60"/>
                  </a:cubicBezTo>
                  <a:cubicBezTo>
                    <a:pt x="89" y="62"/>
                    <a:pt x="96" y="65"/>
                    <a:pt x="103" y="68"/>
                  </a:cubicBezTo>
                  <a:cubicBezTo>
                    <a:pt x="110" y="70"/>
                    <a:pt x="117" y="71"/>
                    <a:pt x="123" y="69"/>
                  </a:cubicBezTo>
                  <a:cubicBezTo>
                    <a:pt x="124" y="69"/>
                    <a:pt x="124" y="68"/>
                    <a:pt x="124" y="68"/>
                  </a:cubicBezTo>
                  <a:cubicBezTo>
                    <a:pt x="123" y="60"/>
                    <a:pt x="113" y="54"/>
                    <a:pt x="107" y="50"/>
                  </a:cubicBezTo>
                  <a:cubicBezTo>
                    <a:pt x="99" y="44"/>
                    <a:pt x="90" y="40"/>
                    <a:pt x="82" y="35"/>
                  </a:cubicBezTo>
                  <a:cubicBezTo>
                    <a:pt x="74" y="30"/>
                    <a:pt x="66" y="24"/>
                    <a:pt x="57" y="19"/>
                  </a:cubicBezTo>
                  <a:cubicBezTo>
                    <a:pt x="52" y="17"/>
                    <a:pt x="47" y="14"/>
                    <a:pt x="42" y="12"/>
                  </a:cubicBezTo>
                  <a:cubicBezTo>
                    <a:pt x="38" y="11"/>
                    <a:pt x="34" y="10"/>
                    <a:pt x="29" y="11"/>
                  </a:cubicBezTo>
                  <a:cubicBezTo>
                    <a:pt x="29" y="11"/>
                    <a:pt x="28" y="12"/>
                    <a:pt x="28" y="13"/>
                  </a:cubicBezTo>
                  <a:cubicBezTo>
                    <a:pt x="32" y="20"/>
                    <a:pt x="40" y="24"/>
                    <a:pt x="46" y="28"/>
                  </a:cubicBezTo>
                  <a:cubicBezTo>
                    <a:pt x="55" y="33"/>
                    <a:pt x="64" y="37"/>
                    <a:pt x="73" y="41"/>
                  </a:cubicBezTo>
                  <a:cubicBezTo>
                    <a:pt x="81" y="45"/>
                    <a:pt x="88" y="49"/>
                    <a:pt x="96" y="54"/>
                  </a:cubicBezTo>
                  <a:cubicBezTo>
                    <a:pt x="105" y="58"/>
                    <a:pt x="114" y="63"/>
                    <a:pt x="124" y="63"/>
                  </a:cubicBezTo>
                  <a:cubicBezTo>
                    <a:pt x="125" y="63"/>
                    <a:pt x="126" y="62"/>
                    <a:pt x="125" y="61"/>
                  </a:cubicBezTo>
                  <a:cubicBezTo>
                    <a:pt x="121" y="53"/>
                    <a:pt x="113" y="49"/>
                    <a:pt x="106" y="44"/>
                  </a:cubicBezTo>
                  <a:cubicBezTo>
                    <a:pt x="98" y="40"/>
                    <a:pt x="89" y="36"/>
                    <a:pt x="81" y="30"/>
                  </a:cubicBezTo>
                  <a:cubicBezTo>
                    <a:pt x="73" y="25"/>
                    <a:pt x="65" y="18"/>
                    <a:pt x="56" y="13"/>
                  </a:cubicBezTo>
                  <a:cubicBezTo>
                    <a:pt x="47" y="8"/>
                    <a:pt x="38" y="3"/>
                    <a:pt x="29" y="2"/>
                  </a:cubicBezTo>
                  <a:cubicBezTo>
                    <a:pt x="27" y="2"/>
                    <a:pt x="26" y="4"/>
                    <a:pt x="28" y="5"/>
                  </a:cubicBezTo>
                  <a:cubicBezTo>
                    <a:pt x="41" y="17"/>
                    <a:pt x="58" y="24"/>
                    <a:pt x="75" y="31"/>
                  </a:cubicBezTo>
                  <a:cubicBezTo>
                    <a:pt x="92" y="40"/>
                    <a:pt x="110" y="49"/>
                    <a:pt x="129" y="54"/>
                  </a:cubicBezTo>
                  <a:cubicBezTo>
                    <a:pt x="130" y="54"/>
                    <a:pt x="131" y="52"/>
                    <a:pt x="130" y="52"/>
                  </a:cubicBezTo>
                  <a:cubicBezTo>
                    <a:pt x="116" y="40"/>
                    <a:pt x="99" y="32"/>
                    <a:pt x="82" y="24"/>
                  </a:cubicBezTo>
                  <a:cubicBezTo>
                    <a:pt x="66" y="15"/>
                    <a:pt x="50" y="4"/>
                    <a:pt x="31" y="0"/>
                  </a:cubicBezTo>
                  <a:cubicBezTo>
                    <a:pt x="30" y="0"/>
                    <a:pt x="29" y="2"/>
                    <a:pt x="31" y="3"/>
                  </a:cubicBezTo>
                  <a:cubicBezTo>
                    <a:pt x="62" y="20"/>
                    <a:pt x="94" y="35"/>
                    <a:pt x="125" y="53"/>
                  </a:cubicBezTo>
                  <a:cubicBezTo>
                    <a:pt x="126" y="54"/>
                    <a:pt x="128" y="52"/>
                    <a:pt x="127" y="51"/>
                  </a:cubicBezTo>
                  <a:cubicBezTo>
                    <a:pt x="113" y="40"/>
                    <a:pt x="99" y="32"/>
                    <a:pt x="83" y="24"/>
                  </a:cubicBezTo>
                  <a:cubicBezTo>
                    <a:pt x="67" y="16"/>
                    <a:pt x="50" y="9"/>
                    <a:pt x="33" y="3"/>
                  </a:cubicBezTo>
                  <a:cubicBezTo>
                    <a:pt x="32" y="3"/>
                    <a:pt x="30" y="5"/>
                    <a:pt x="32" y="6"/>
                  </a:cubicBezTo>
                  <a:cubicBezTo>
                    <a:pt x="47" y="19"/>
                    <a:pt x="67" y="26"/>
                    <a:pt x="85" y="35"/>
                  </a:cubicBezTo>
                  <a:cubicBezTo>
                    <a:pt x="104" y="45"/>
                    <a:pt x="122" y="60"/>
                    <a:pt x="143" y="66"/>
                  </a:cubicBezTo>
                  <a:cubicBezTo>
                    <a:pt x="144" y="67"/>
                    <a:pt x="145" y="65"/>
                    <a:pt x="144" y="64"/>
                  </a:cubicBezTo>
                  <a:cubicBezTo>
                    <a:pt x="122" y="48"/>
                    <a:pt x="97" y="37"/>
                    <a:pt x="73" y="24"/>
                  </a:cubicBezTo>
                  <a:cubicBezTo>
                    <a:pt x="72" y="24"/>
                    <a:pt x="70" y="26"/>
                    <a:pt x="72" y="27"/>
                  </a:cubicBezTo>
                  <a:cubicBezTo>
                    <a:pt x="104" y="46"/>
                    <a:pt x="138" y="62"/>
                    <a:pt x="167" y="85"/>
                  </a:cubicBezTo>
                  <a:cubicBezTo>
                    <a:pt x="168" y="85"/>
                    <a:pt x="168" y="84"/>
                    <a:pt x="169" y="83"/>
                  </a:cubicBezTo>
                  <a:cubicBezTo>
                    <a:pt x="153" y="75"/>
                    <a:pt x="138" y="66"/>
                    <a:pt x="125" y="54"/>
                  </a:cubicBezTo>
                  <a:cubicBezTo>
                    <a:pt x="124" y="55"/>
                    <a:pt x="124" y="56"/>
                    <a:pt x="123" y="57"/>
                  </a:cubicBezTo>
                  <a:cubicBezTo>
                    <a:pt x="132" y="61"/>
                    <a:pt x="140" y="66"/>
                    <a:pt x="148" y="71"/>
                  </a:cubicBezTo>
                  <a:cubicBezTo>
                    <a:pt x="156" y="76"/>
                    <a:pt x="165" y="82"/>
                    <a:pt x="169" y="90"/>
                  </a:cubicBezTo>
                  <a:cubicBezTo>
                    <a:pt x="170" y="89"/>
                    <a:pt x="171" y="89"/>
                    <a:pt x="171" y="88"/>
                  </a:cubicBezTo>
                  <a:cubicBezTo>
                    <a:pt x="160" y="82"/>
                    <a:pt x="151" y="74"/>
                    <a:pt x="139" y="70"/>
                  </a:cubicBezTo>
                  <a:cubicBezTo>
                    <a:pt x="137" y="69"/>
                    <a:pt x="136" y="71"/>
                    <a:pt x="137" y="72"/>
                  </a:cubicBezTo>
                  <a:cubicBezTo>
                    <a:pt x="149" y="82"/>
                    <a:pt x="161" y="91"/>
                    <a:pt x="174" y="99"/>
                  </a:cubicBezTo>
                  <a:cubicBezTo>
                    <a:pt x="175" y="100"/>
                    <a:pt x="177" y="98"/>
                    <a:pt x="175" y="97"/>
                  </a:cubicBezTo>
                  <a:cubicBezTo>
                    <a:pt x="169" y="91"/>
                    <a:pt x="163" y="86"/>
                    <a:pt x="157" y="82"/>
                  </a:cubicBezTo>
                  <a:cubicBezTo>
                    <a:pt x="151" y="78"/>
                    <a:pt x="143" y="73"/>
                    <a:pt x="136" y="73"/>
                  </a:cubicBezTo>
                  <a:cubicBezTo>
                    <a:pt x="135" y="73"/>
                    <a:pt x="134" y="74"/>
                    <a:pt x="134" y="75"/>
                  </a:cubicBezTo>
                  <a:cubicBezTo>
                    <a:pt x="144" y="86"/>
                    <a:pt x="158" y="93"/>
                    <a:pt x="167" y="105"/>
                  </a:cubicBezTo>
                  <a:cubicBezTo>
                    <a:pt x="168" y="104"/>
                    <a:pt x="168" y="103"/>
                    <a:pt x="169" y="102"/>
                  </a:cubicBezTo>
                  <a:cubicBezTo>
                    <a:pt x="151" y="95"/>
                    <a:pt x="137" y="80"/>
                    <a:pt x="119" y="73"/>
                  </a:cubicBezTo>
                  <a:cubicBezTo>
                    <a:pt x="117" y="73"/>
                    <a:pt x="116" y="75"/>
                    <a:pt x="117" y="76"/>
                  </a:cubicBezTo>
                  <a:cubicBezTo>
                    <a:pt x="133" y="87"/>
                    <a:pt x="151" y="95"/>
                    <a:pt x="163" y="110"/>
                  </a:cubicBezTo>
                  <a:cubicBezTo>
                    <a:pt x="164" y="109"/>
                    <a:pt x="164" y="108"/>
                    <a:pt x="165" y="107"/>
                  </a:cubicBezTo>
                  <a:cubicBezTo>
                    <a:pt x="153" y="105"/>
                    <a:pt x="143" y="97"/>
                    <a:pt x="133" y="90"/>
                  </a:cubicBezTo>
                  <a:cubicBezTo>
                    <a:pt x="124" y="83"/>
                    <a:pt x="115" y="75"/>
                    <a:pt x="104" y="70"/>
                  </a:cubicBezTo>
                  <a:cubicBezTo>
                    <a:pt x="103" y="71"/>
                    <a:pt x="103" y="71"/>
                    <a:pt x="103" y="72"/>
                  </a:cubicBezTo>
                  <a:cubicBezTo>
                    <a:pt x="121" y="81"/>
                    <a:pt x="140" y="91"/>
                    <a:pt x="155" y="105"/>
                  </a:cubicBezTo>
                  <a:cubicBezTo>
                    <a:pt x="155" y="104"/>
                    <a:pt x="156" y="103"/>
                    <a:pt x="156" y="102"/>
                  </a:cubicBezTo>
                  <a:cubicBezTo>
                    <a:pt x="130" y="96"/>
                    <a:pt x="111" y="75"/>
                    <a:pt x="87" y="66"/>
                  </a:cubicBezTo>
                  <a:cubicBezTo>
                    <a:pt x="86" y="65"/>
                    <a:pt x="85" y="67"/>
                    <a:pt x="86" y="68"/>
                  </a:cubicBezTo>
                  <a:cubicBezTo>
                    <a:pt x="106" y="86"/>
                    <a:pt x="130" y="97"/>
                    <a:pt x="153" y="109"/>
                  </a:cubicBezTo>
                  <a:cubicBezTo>
                    <a:pt x="153" y="109"/>
                    <a:pt x="154" y="108"/>
                    <a:pt x="154" y="107"/>
                  </a:cubicBezTo>
                  <a:cubicBezTo>
                    <a:pt x="127" y="98"/>
                    <a:pt x="103" y="81"/>
                    <a:pt x="80" y="65"/>
                  </a:cubicBezTo>
                  <a:cubicBezTo>
                    <a:pt x="79" y="66"/>
                    <a:pt x="79" y="66"/>
                    <a:pt x="78" y="67"/>
                  </a:cubicBezTo>
                  <a:cubicBezTo>
                    <a:pt x="93" y="74"/>
                    <a:pt x="106" y="83"/>
                    <a:pt x="120" y="91"/>
                  </a:cubicBezTo>
                  <a:cubicBezTo>
                    <a:pt x="131" y="97"/>
                    <a:pt x="140" y="108"/>
                    <a:pt x="152" y="111"/>
                  </a:cubicBezTo>
                  <a:cubicBezTo>
                    <a:pt x="153" y="111"/>
                    <a:pt x="154" y="109"/>
                    <a:pt x="153" y="108"/>
                  </a:cubicBezTo>
                  <a:cubicBezTo>
                    <a:pt x="146" y="99"/>
                    <a:pt x="135" y="94"/>
                    <a:pt x="125" y="88"/>
                  </a:cubicBezTo>
                  <a:cubicBezTo>
                    <a:pt x="114" y="82"/>
                    <a:pt x="106" y="72"/>
                    <a:pt x="94" y="68"/>
                  </a:cubicBezTo>
                  <a:cubicBezTo>
                    <a:pt x="93" y="68"/>
                    <a:pt x="91" y="69"/>
                    <a:pt x="93" y="70"/>
                  </a:cubicBezTo>
                  <a:cubicBezTo>
                    <a:pt x="101" y="76"/>
                    <a:pt x="109" y="81"/>
                    <a:pt x="116" y="87"/>
                  </a:cubicBezTo>
                  <a:cubicBezTo>
                    <a:pt x="118" y="88"/>
                    <a:pt x="119" y="86"/>
                    <a:pt x="118" y="85"/>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399" name="Freeform 38"/>
            <p:cNvSpPr>
              <a:spLocks noChangeArrowheads="1"/>
            </p:cNvSpPr>
            <p:nvPr/>
          </p:nvSpPr>
          <p:spPr bwMode="auto">
            <a:xfrm>
              <a:off x="3789" y="2036"/>
              <a:ext cx="252" cy="155"/>
            </a:xfrm>
            <a:custGeom>
              <a:avLst/>
              <a:gdLst>
                <a:gd name="T0" fmla="*/ 104698 w 130"/>
                <a:gd name="T1" fmla="*/ 38932 h 80"/>
                <a:gd name="T2" fmla="*/ 49458 w 130"/>
                <a:gd name="T3" fmla="*/ 30365 h 80"/>
                <a:gd name="T4" fmla="*/ 3175 w 130"/>
                <a:gd name="T5" fmla="*/ 3172 h 80"/>
                <a:gd name="T6" fmla="*/ 91084 w 130"/>
                <a:gd name="T7" fmla="*/ 50846 h 80"/>
                <a:gd name="T8" fmla="*/ 35059 w 130"/>
                <a:gd name="T9" fmla="*/ 3172 h 80"/>
                <a:gd name="T10" fmla="*/ 114875 w 130"/>
                <a:gd name="T11" fmla="*/ 52475 h 80"/>
                <a:gd name="T12" fmla="*/ 88545 w 130"/>
                <a:gd name="T13" fmla="*/ 43049 h 80"/>
                <a:gd name="T14" fmla="*/ 146984 w 130"/>
                <a:gd name="T15" fmla="*/ 92368 h 80"/>
                <a:gd name="T16" fmla="*/ 156506 w 130"/>
                <a:gd name="T17" fmla="*/ 102691 h 80"/>
                <a:gd name="T18" fmla="*/ 170119 w 130"/>
                <a:gd name="T19" fmla="*/ 93897 h 80"/>
                <a:gd name="T20" fmla="*/ 176563 w 130"/>
                <a:gd name="T21" fmla="*/ 92368 h 80"/>
                <a:gd name="T22" fmla="*/ 158072 w 130"/>
                <a:gd name="T23" fmla="*/ 75431 h 80"/>
                <a:gd name="T24" fmla="*/ 162716 w 130"/>
                <a:gd name="T25" fmla="*/ 60367 h 80"/>
                <a:gd name="T26" fmla="*/ 185844 w 130"/>
                <a:gd name="T27" fmla="*/ 81197 h 80"/>
                <a:gd name="T28" fmla="*/ 184417 w 130"/>
                <a:gd name="T29" fmla="*/ 73910 h 80"/>
                <a:gd name="T30" fmla="*/ 161078 w 130"/>
                <a:gd name="T31" fmla="*/ 58832 h 80"/>
                <a:gd name="T32" fmla="*/ 174648 w 130"/>
                <a:gd name="T33" fmla="*/ 70934 h 80"/>
                <a:gd name="T34" fmla="*/ 185844 w 130"/>
                <a:gd name="T35" fmla="*/ 84973 h 80"/>
                <a:gd name="T36" fmla="*/ 176563 w 130"/>
                <a:gd name="T37" fmla="*/ 92368 h 80"/>
                <a:gd name="T38" fmla="*/ 161078 w 130"/>
                <a:gd name="T39" fmla="*/ 84973 h 80"/>
                <a:gd name="T40" fmla="*/ 158072 w 130"/>
                <a:gd name="T41" fmla="*/ 89553 h 80"/>
                <a:gd name="T42" fmla="*/ 161078 w 130"/>
                <a:gd name="T43" fmla="*/ 100151 h 80"/>
                <a:gd name="T44" fmla="*/ 148302 w 130"/>
                <a:gd name="T45" fmla="*/ 104212 h 80"/>
                <a:gd name="T46" fmla="*/ 125170 w 130"/>
                <a:gd name="T47" fmla="*/ 89553 h 80"/>
                <a:gd name="T48" fmla="*/ 166828 w 130"/>
                <a:gd name="T49" fmla="*/ 98514 h 80"/>
                <a:gd name="T50" fmla="*/ 164254 w 130"/>
                <a:gd name="T51" fmla="*/ 112850 h 80"/>
                <a:gd name="T52" fmla="*/ 164254 w 130"/>
                <a:gd name="T53" fmla="*/ 98514 h 80"/>
                <a:gd name="T54" fmla="*/ 142132 w 130"/>
                <a:gd name="T55" fmla="*/ 100151 h 80"/>
                <a:gd name="T56" fmla="*/ 178203 w 130"/>
                <a:gd name="T57" fmla="*/ 84973 h 80"/>
                <a:gd name="T58" fmla="*/ 168466 w 130"/>
                <a:gd name="T59" fmla="*/ 96953 h 80"/>
                <a:gd name="T60" fmla="*/ 148302 w 130"/>
                <a:gd name="T61" fmla="*/ 108016 h 80"/>
                <a:gd name="T62" fmla="*/ 148302 w 130"/>
                <a:gd name="T63" fmla="*/ 104212 h 80"/>
                <a:gd name="T64" fmla="*/ 136357 w 130"/>
                <a:gd name="T65" fmla="*/ 90725 h 80"/>
                <a:gd name="T66" fmla="*/ 159710 w 130"/>
                <a:gd name="T67" fmla="*/ 90725 h 80"/>
                <a:gd name="T68" fmla="*/ 171641 w 130"/>
                <a:gd name="T69" fmla="*/ 96953 h 80"/>
                <a:gd name="T70" fmla="*/ 176563 w 130"/>
                <a:gd name="T71" fmla="*/ 92368 h 80"/>
                <a:gd name="T72" fmla="*/ 170119 w 130"/>
                <a:gd name="T73" fmla="*/ 81197 h 80"/>
                <a:gd name="T74" fmla="*/ 174648 w 130"/>
                <a:gd name="T75" fmla="*/ 70934 h 80"/>
                <a:gd name="T76" fmla="*/ 187412 w 130"/>
                <a:gd name="T77" fmla="*/ 79620 h 80"/>
                <a:gd name="T78" fmla="*/ 185844 w 130"/>
                <a:gd name="T79" fmla="*/ 75431 h 80"/>
                <a:gd name="T80" fmla="*/ 173070 w 130"/>
                <a:gd name="T81" fmla="*/ 67766 h 80"/>
                <a:gd name="T82" fmla="*/ 162716 w 130"/>
                <a:gd name="T83" fmla="*/ 60367 h 80"/>
                <a:gd name="T84" fmla="*/ 178203 w 130"/>
                <a:gd name="T85" fmla="*/ 79620 h 80"/>
                <a:gd name="T86" fmla="*/ 174648 w 130"/>
                <a:gd name="T87" fmla="*/ 90725 h 80"/>
                <a:gd name="T88" fmla="*/ 168466 w 130"/>
                <a:gd name="T89" fmla="*/ 98514 h 80"/>
                <a:gd name="T90" fmla="*/ 158072 w 130"/>
                <a:gd name="T91" fmla="*/ 102691 h 80"/>
                <a:gd name="T92" fmla="*/ 166828 w 130"/>
                <a:gd name="T93" fmla="*/ 93897 h 80"/>
                <a:gd name="T94" fmla="*/ 149940 w 130"/>
                <a:gd name="T95" fmla="*/ 83407 h 80"/>
                <a:gd name="T96" fmla="*/ 90096 w 130"/>
                <a:gd name="T97" fmla="*/ 40250 h 80"/>
                <a:gd name="T98" fmla="*/ 117479 w 130"/>
                <a:gd name="T99" fmla="*/ 49304 h 80"/>
                <a:gd name="T100" fmla="*/ 32109 w 130"/>
                <a:gd name="T101" fmla="*/ 6146 h 80"/>
                <a:gd name="T102" fmla="*/ 92682 w 130"/>
                <a:gd name="T103" fmla="*/ 47674 h 80"/>
                <a:gd name="T104" fmla="*/ 1638 w 130"/>
                <a:gd name="T105" fmla="*/ 7395 h 80"/>
                <a:gd name="T106" fmla="*/ 55233 w 130"/>
                <a:gd name="T107" fmla="*/ 29210 h 80"/>
                <a:gd name="T108" fmla="*/ 20179 w 130"/>
                <a:gd name="T109" fmla="*/ 4609 h 80"/>
                <a:gd name="T110" fmla="*/ 52641 w 130"/>
                <a:gd name="T111" fmla="*/ 11908 h 8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30" h="80">
                  <a:moveTo>
                    <a:pt x="35" y="11"/>
                  </a:moveTo>
                  <a:cubicBezTo>
                    <a:pt x="47" y="16"/>
                    <a:pt x="61" y="20"/>
                    <a:pt x="71" y="29"/>
                  </a:cubicBezTo>
                  <a:cubicBezTo>
                    <a:pt x="71" y="28"/>
                    <a:pt x="72" y="27"/>
                    <a:pt x="72" y="27"/>
                  </a:cubicBezTo>
                  <a:cubicBezTo>
                    <a:pt x="51" y="22"/>
                    <a:pt x="35" y="5"/>
                    <a:pt x="14" y="1"/>
                  </a:cubicBezTo>
                  <a:cubicBezTo>
                    <a:pt x="13" y="0"/>
                    <a:pt x="13" y="1"/>
                    <a:pt x="13" y="2"/>
                  </a:cubicBezTo>
                  <a:cubicBezTo>
                    <a:pt x="15" y="12"/>
                    <a:pt x="26" y="17"/>
                    <a:pt x="34" y="21"/>
                  </a:cubicBezTo>
                  <a:cubicBezTo>
                    <a:pt x="44" y="27"/>
                    <a:pt x="54" y="30"/>
                    <a:pt x="64" y="36"/>
                  </a:cubicBezTo>
                  <a:cubicBezTo>
                    <a:pt x="64" y="35"/>
                    <a:pt x="64" y="35"/>
                    <a:pt x="65" y="34"/>
                  </a:cubicBezTo>
                  <a:cubicBezTo>
                    <a:pt x="41" y="31"/>
                    <a:pt x="25" y="9"/>
                    <a:pt x="2" y="2"/>
                  </a:cubicBezTo>
                  <a:cubicBezTo>
                    <a:pt x="2" y="3"/>
                    <a:pt x="2" y="4"/>
                    <a:pt x="2" y="5"/>
                  </a:cubicBezTo>
                  <a:cubicBezTo>
                    <a:pt x="13" y="4"/>
                    <a:pt x="25" y="11"/>
                    <a:pt x="34" y="17"/>
                  </a:cubicBezTo>
                  <a:cubicBezTo>
                    <a:pt x="43" y="23"/>
                    <a:pt x="53" y="30"/>
                    <a:pt x="63" y="35"/>
                  </a:cubicBezTo>
                  <a:cubicBezTo>
                    <a:pt x="63" y="34"/>
                    <a:pt x="64" y="33"/>
                    <a:pt x="64" y="33"/>
                  </a:cubicBezTo>
                  <a:cubicBezTo>
                    <a:pt x="56" y="30"/>
                    <a:pt x="49" y="26"/>
                    <a:pt x="42" y="21"/>
                  </a:cubicBezTo>
                  <a:cubicBezTo>
                    <a:pt x="35" y="16"/>
                    <a:pt x="28" y="10"/>
                    <a:pt x="24" y="2"/>
                  </a:cubicBezTo>
                  <a:cubicBezTo>
                    <a:pt x="24" y="3"/>
                    <a:pt x="24" y="4"/>
                    <a:pt x="23" y="4"/>
                  </a:cubicBezTo>
                  <a:cubicBezTo>
                    <a:pt x="34" y="3"/>
                    <a:pt x="45" y="9"/>
                    <a:pt x="54" y="15"/>
                  </a:cubicBezTo>
                  <a:cubicBezTo>
                    <a:pt x="63" y="20"/>
                    <a:pt x="72" y="27"/>
                    <a:pt x="79" y="36"/>
                  </a:cubicBezTo>
                  <a:cubicBezTo>
                    <a:pt x="79" y="35"/>
                    <a:pt x="79" y="34"/>
                    <a:pt x="80" y="34"/>
                  </a:cubicBezTo>
                  <a:cubicBezTo>
                    <a:pt x="73" y="35"/>
                    <a:pt x="67" y="32"/>
                    <a:pt x="62" y="28"/>
                  </a:cubicBezTo>
                  <a:cubicBezTo>
                    <a:pt x="62" y="29"/>
                    <a:pt x="62" y="30"/>
                    <a:pt x="61" y="30"/>
                  </a:cubicBezTo>
                  <a:cubicBezTo>
                    <a:pt x="74" y="32"/>
                    <a:pt x="87" y="41"/>
                    <a:pt x="96" y="50"/>
                  </a:cubicBezTo>
                  <a:cubicBezTo>
                    <a:pt x="97" y="52"/>
                    <a:pt x="100" y="55"/>
                    <a:pt x="101" y="58"/>
                  </a:cubicBezTo>
                  <a:cubicBezTo>
                    <a:pt x="101" y="60"/>
                    <a:pt x="99" y="62"/>
                    <a:pt x="101" y="64"/>
                  </a:cubicBezTo>
                  <a:cubicBezTo>
                    <a:pt x="104" y="69"/>
                    <a:pt x="111" y="68"/>
                    <a:pt x="115" y="68"/>
                  </a:cubicBezTo>
                  <a:cubicBezTo>
                    <a:pt x="115" y="67"/>
                    <a:pt x="114" y="66"/>
                    <a:pt x="114" y="66"/>
                  </a:cubicBezTo>
                  <a:cubicBezTo>
                    <a:pt x="112" y="67"/>
                    <a:pt x="111" y="70"/>
                    <a:pt x="108" y="71"/>
                  </a:cubicBezTo>
                  <a:cubicBezTo>
                    <a:pt x="107" y="72"/>
                    <a:pt x="108" y="74"/>
                    <a:pt x="109" y="74"/>
                  </a:cubicBezTo>
                  <a:cubicBezTo>
                    <a:pt x="114" y="73"/>
                    <a:pt x="117" y="70"/>
                    <a:pt x="119" y="67"/>
                  </a:cubicBezTo>
                  <a:cubicBezTo>
                    <a:pt x="120" y="66"/>
                    <a:pt x="119" y="64"/>
                    <a:pt x="117" y="65"/>
                  </a:cubicBezTo>
                  <a:cubicBezTo>
                    <a:pt x="116" y="65"/>
                    <a:pt x="115" y="65"/>
                    <a:pt x="114" y="66"/>
                  </a:cubicBezTo>
                  <a:cubicBezTo>
                    <a:pt x="113" y="66"/>
                    <a:pt x="114" y="69"/>
                    <a:pt x="116" y="68"/>
                  </a:cubicBezTo>
                  <a:cubicBezTo>
                    <a:pt x="118" y="67"/>
                    <a:pt x="119" y="66"/>
                    <a:pt x="122" y="64"/>
                  </a:cubicBezTo>
                  <a:cubicBezTo>
                    <a:pt x="122" y="63"/>
                    <a:pt x="122" y="62"/>
                    <a:pt x="122" y="62"/>
                  </a:cubicBezTo>
                  <a:cubicBezTo>
                    <a:pt x="118" y="57"/>
                    <a:pt x="114" y="54"/>
                    <a:pt x="111" y="50"/>
                  </a:cubicBezTo>
                  <a:cubicBezTo>
                    <a:pt x="110" y="51"/>
                    <a:pt x="110" y="52"/>
                    <a:pt x="109" y="52"/>
                  </a:cubicBezTo>
                  <a:cubicBezTo>
                    <a:pt x="114" y="54"/>
                    <a:pt x="118" y="57"/>
                    <a:pt x="123" y="58"/>
                  </a:cubicBezTo>
                  <a:cubicBezTo>
                    <a:pt x="124" y="58"/>
                    <a:pt x="125" y="57"/>
                    <a:pt x="124" y="56"/>
                  </a:cubicBezTo>
                  <a:cubicBezTo>
                    <a:pt x="121" y="50"/>
                    <a:pt x="116" y="47"/>
                    <a:pt x="112" y="42"/>
                  </a:cubicBezTo>
                  <a:cubicBezTo>
                    <a:pt x="111" y="43"/>
                    <a:pt x="111" y="44"/>
                    <a:pt x="110" y="44"/>
                  </a:cubicBezTo>
                  <a:cubicBezTo>
                    <a:pt x="116" y="49"/>
                    <a:pt x="121" y="53"/>
                    <a:pt x="127" y="58"/>
                  </a:cubicBezTo>
                  <a:cubicBezTo>
                    <a:pt x="128" y="59"/>
                    <a:pt x="129" y="57"/>
                    <a:pt x="128" y="56"/>
                  </a:cubicBezTo>
                  <a:cubicBezTo>
                    <a:pt x="126" y="52"/>
                    <a:pt x="123" y="49"/>
                    <a:pt x="121" y="45"/>
                  </a:cubicBezTo>
                  <a:cubicBezTo>
                    <a:pt x="121" y="46"/>
                    <a:pt x="120" y="47"/>
                    <a:pt x="120" y="47"/>
                  </a:cubicBezTo>
                  <a:cubicBezTo>
                    <a:pt x="123" y="48"/>
                    <a:pt x="125" y="49"/>
                    <a:pt x="127" y="51"/>
                  </a:cubicBezTo>
                  <a:cubicBezTo>
                    <a:pt x="128" y="51"/>
                    <a:pt x="128" y="50"/>
                    <a:pt x="129" y="49"/>
                  </a:cubicBezTo>
                  <a:cubicBezTo>
                    <a:pt x="123" y="46"/>
                    <a:pt x="118" y="43"/>
                    <a:pt x="113" y="39"/>
                  </a:cubicBezTo>
                  <a:cubicBezTo>
                    <a:pt x="112" y="39"/>
                    <a:pt x="112" y="40"/>
                    <a:pt x="111" y="41"/>
                  </a:cubicBezTo>
                  <a:cubicBezTo>
                    <a:pt x="117" y="46"/>
                    <a:pt x="123" y="50"/>
                    <a:pt x="127" y="56"/>
                  </a:cubicBezTo>
                  <a:cubicBezTo>
                    <a:pt x="128" y="56"/>
                    <a:pt x="128" y="55"/>
                    <a:pt x="129" y="54"/>
                  </a:cubicBezTo>
                  <a:cubicBezTo>
                    <a:pt x="125" y="54"/>
                    <a:pt x="122" y="52"/>
                    <a:pt x="120" y="49"/>
                  </a:cubicBezTo>
                  <a:cubicBezTo>
                    <a:pt x="119" y="50"/>
                    <a:pt x="119" y="50"/>
                    <a:pt x="118" y="51"/>
                  </a:cubicBezTo>
                  <a:cubicBezTo>
                    <a:pt x="122" y="53"/>
                    <a:pt x="125" y="56"/>
                    <a:pt x="126" y="61"/>
                  </a:cubicBezTo>
                  <a:cubicBezTo>
                    <a:pt x="127" y="60"/>
                    <a:pt x="127" y="60"/>
                    <a:pt x="128" y="59"/>
                  </a:cubicBezTo>
                  <a:cubicBezTo>
                    <a:pt x="125" y="58"/>
                    <a:pt x="122" y="56"/>
                    <a:pt x="119" y="54"/>
                  </a:cubicBezTo>
                  <a:cubicBezTo>
                    <a:pt x="117" y="53"/>
                    <a:pt x="116" y="55"/>
                    <a:pt x="117" y="56"/>
                  </a:cubicBezTo>
                  <a:cubicBezTo>
                    <a:pt x="119" y="58"/>
                    <a:pt x="120" y="61"/>
                    <a:pt x="122" y="64"/>
                  </a:cubicBezTo>
                  <a:cubicBezTo>
                    <a:pt x="122" y="63"/>
                    <a:pt x="122" y="62"/>
                    <a:pt x="123" y="62"/>
                  </a:cubicBezTo>
                  <a:cubicBezTo>
                    <a:pt x="119" y="61"/>
                    <a:pt x="116" y="59"/>
                    <a:pt x="112" y="57"/>
                  </a:cubicBezTo>
                  <a:cubicBezTo>
                    <a:pt x="111" y="56"/>
                    <a:pt x="110" y="58"/>
                    <a:pt x="111" y="59"/>
                  </a:cubicBezTo>
                  <a:cubicBezTo>
                    <a:pt x="113" y="62"/>
                    <a:pt x="115" y="65"/>
                    <a:pt x="116" y="68"/>
                  </a:cubicBezTo>
                  <a:cubicBezTo>
                    <a:pt x="116" y="67"/>
                    <a:pt x="117" y="66"/>
                    <a:pt x="117" y="66"/>
                  </a:cubicBezTo>
                  <a:cubicBezTo>
                    <a:pt x="114" y="65"/>
                    <a:pt x="112" y="65"/>
                    <a:pt x="109" y="62"/>
                  </a:cubicBezTo>
                  <a:cubicBezTo>
                    <a:pt x="108" y="61"/>
                    <a:pt x="107" y="62"/>
                    <a:pt x="107" y="64"/>
                  </a:cubicBezTo>
                  <a:cubicBezTo>
                    <a:pt x="108" y="66"/>
                    <a:pt x="108" y="69"/>
                    <a:pt x="109" y="71"/>
                  </a:cubicBezTo>
                  <a:cubicBezTo>
                    <a:pt x="109" y="71"/>
                    <a:pt x="110" y="70"/>
                    <a:pt x="111" y="69"/>
                  </a:cubicBezTo>
                  <a:cubicBezTo>
                    <a:pt x="105" y="68"/>
                    <a:pt x="100" y="64"/>
                    <a:pt x="96" y="60"/>
                  </a:cubicBezTo>
                  <a:cubicBezTo>
                    <a:pt x="94" y="60"/>
                    <a:pt x="93" y="61"/>
                    <a:pt x="94" y="62"/>
                  </a:cubicBezTo>
                  <a:cubicBezTo>
                    <a:pt x="96" y="66"/>
                    <a:pt x="99" y="69"/>
                    <a:pt x="102" y="72"/>
                  </a:cubicBezTo>
                  <a:cubicBezTo>
                    <a:pt x="102" y="71"/>
                    <a:pt x="102" y="70"/>
                    <a:pt x="103" y="70"/>
                  </a:cubicBezTo>
                  <a:cubicBezTo>
                    <a:pt x="97" y="68"/>
                    <a:pt x="92" y="65"/>
                    <a:pt x="88" y="61"/>
                  </a:cubicBezTo>
                  <a:cubicBezTo>
                    <a:pt x="87" y="59"/>
                    <a:pt x="85" y="61"/>
                    <a:pt x="86" y="62"/>
                  </a:cubicBezTo>
                  <a:cubicBezTo>
                    <a:pt x="89" y="69"/>
                    <a:pt x="95" y="72"/>
                    <a:pt x="100" y="77"/>
                  </a:cubicBezTo>
                  <a:cubicBezTo>
                    <a:pt x="101" y="78"/>
                    <a:pt x="102" y="78"/>
                    <a:pt x="102" y="77"/>
                  </a:cubicBezTo>
                  <a:cubicBezTo>
                    <a:pt x="105" y="73"/>
                    <a:pt x="110" y="69"/>
                    <a:pt x="115" y="68"/>
                  </a:cubicBezTo>
                  <a:cubicBezTo>
                    <a:pt x="115" y="68"/>
                    <a:pt x="114" y="67"/>
                    <a:pt x="114" y="67"/>
                  </a:cubicBezTo>
                  <a:cubicBezTo>
                    <a:pt x="113" y="70"/>
                    <a:pt x="112" y="74"/>
                    <a:pt x="111" y="77"/>
                  </a:cubicBezTo>
                  <a:cubicBezTo>
                    <a:pt x="110" y="79"/>
                    <a:pt x="112" y="80"/>
                    <a:pt x="113" y="78"/>
                  </a:cubicBezTo>
                  <a:cubicBezTo>
                    <a:pt x="116" y="72"/>
                    <a:pt x="121" y="67"/>
                    <a:pt x="125" y="61"/>
                  </a:cubicBezTo>
                  <a:cubicBezTo>
                    <a:pt x="126" y="60"/>
                    <a:pt x="125" y="58"/>
                    <a:pt x="124" y="59"/>
                  </a:cubicBezTo>
                  <a:cubicBezTo>
                    <a:pt x="120" y="61"/>
                    <a:pt x="117" y="64"/>
                    <a:pt x="113" y="68"/>
                  </a:cubicBezTo>
                  <a:cubicBezTo>
                    <a:pt x="112" y="69"/>
                    <a:pt x="110" y="71"/>
                    <a:pt x="108" y="71"/>
                  </a:cubicBezTo>
                  <a:cubicBezTo>
                    <a:pt x="105" y="72"/>
                    <a:pt x="102" y="69"/>
                    <a:pt x="100" y="67"/>
                  </a:cubicBezTo>
                  <a:cubicBezTo>
                    <a:pt x="99" y="66"/>
                    <a:pt x="97" y="68"/>
                    <a:pt x="98" y="69"/>
                  </a:cubicBezTo>
                  <a:cubicBezTo>
                    <a:pt x="102" y="73"/>
                    <a:pt x="106" y="75"/>
                    <a:pt x="111" y="72"/>
                  </a:cubicBezTo>
                  <a:cubicBezTo>
                    <a:pt x="116" y="70"/>
                    <a:pt x="120" y="64"/>
                    <a:pt x="125" y="61"/>
                  </a:cubicBezTo>
                  <a:cubicBezTo>
                    <a:pt x="124" y="61"/>
                    <a:pt x="124" y="60"/>
                    <a:pt x="123" y="59"/>
                  </a:cubicBezTo>
                  <a:cubicBezTo>
                    <a:pt x="119" y="65"/>
                    <a:pt x="114" y="71"/>
                    <a:pt x="111" y="77"/>
                  </a:cubicBezTo>
                  <a:cubicBezTo>
                    <a:pt x="111" y="78"/>
                    <a:pt x="112" y="78"/>
                    <a:pt x="113" y="78"/>
                  </a:cubicBezTo>
                  <a:cubicBezTo>
                    <a:pt x="115" y="75"/>
                    <a:pt x="116" y="71"/>
                    <a:pt x="116" y="67"/>
                  </a:cubicBezTo>
                  <a:cubicBezTo>
                    <a:pt x="117" y="66"/>
                    <a:pt x="116" y="66"/>
                    <a:pt x="115" y="66"/>
                  </a:cubicBezTo>
                  <a:cubicBezTo>
                    <a:pt x="109" y="66"/>
                    <a:pt x="104" y="70"/>
                    <a:pt x="100" y="75"/>
                  </a:cubicBezTo>
                  <a:cubicBezTo>
                    <a:pt x="101" y="75"/>
                    <a:pt x="101" y="75"/>
                    <a:pt x="102" y="75"/>
                  </a:cubicBezTo>
                  <a:cubicBezTo>
                    <a:pt x="97" y="71"/>
                    <a:pt x="91" y="67"/>
                    <a:pt x="89" y="61"/>
                  </a:cubicBezTo>
                  <a:cubicBezTo>
                    <a:pt x="88" y="61"/>
                    <a:pt x="87" y="62"/>
                    <a:pt x="86" y="62"/>
                  </a:cubicBezTo>
                  <a:cubicBezTo>
                    <a:pt x="90" y="67"/>
                    <a:pt x="96" y="71"/>
                    <a:pt x="102" y="72"/>
                  </a:cubicBezTo>
                  <a:cubicBezTo>
                    <a:pt x="104" y="73"/>
                    <a:pt x="104" y="71"/>
                    <a:pt x="104" y="70"/>
                  </a:cubicBezTo>
                  <a:cubicBezTo>
                    <a:pt x="101" y="67"/>
                    <a:pt x="98" y="64"/>
                    <a:pt x="96" y="61"/>
                  </a:cubicBezTo>
                  <a:cubicBezTo>
                    <a:pt x="95" y="61"/>
                    <a:pt x="95" y="62"/>
                    <a:pt x="94" y="63"/>
                  </a:cubicBezTo>
                  <a:cubicBezTo>
                    <a:pt x="99" y="66"/>
                    <a:pt x="104" y="70"/>
                    <a:pt x="110" y="72"/>
                  </a:cubicBezTo>
                  <a:cubicBezTo>
                    <a:pt x="111" y="72"/>
                    <a:pt x="112" y="71"/>
                    <a:pt x="111" y="70"/>
                  </a:cubicBezTo>
                  <a:cubicBezTo>
                    <a:pt x="110" y="68"/>
                    <a:pt x="110" y="65"/>
                    <a:pt x="110" y="63"/>
                  </a:cubicBezTo>
                  <a:cubicBezTo>
                    <a:pt x="109" y="63"/>
                    <a:pt x="108" y="64"/>
                    <a:pt x="107" y="64"/>
                  </a:cubicBezTo>
                  <a:cubicBezTo>
                    <a:pt x="110" y="67"/>
                    <a:pt x="113" y="68"/>
                    <a:pt x="117" y="69"/>
                  </a:cubicBezTo>
                  <a:cubicBezTo>
                    <a:pt x="118" y="69"/>
                    <a:pt x="118" y="68"/>
                    <a:pt x="118" y="67"/>
                  </a:cubicBezTo>
                  <a:cubicBezTo>
                    <a:pt x="117" y="63"/>
                    <a:pt x="115" y="60"/>
                    <a:pt x="113" y="57"/>
                  </a:cubicBezTo>
                  <a:cubicBezTo>
                    <a:pt x="112" y="58"/>
                    <a:pt x="112" y="59"/>
                    <a:pt x="111" y="59"/>
                  </a:cubicBezTo>
                  <a:cubicBezTo>
                    <a:pt x="115" y="61"/>
                    <a:pt x="118" y="64"/>
                    <a:pt x="122" y="64"/>
                  </a:cubicBezTo>
                  <a:cubicBezTo>
                    <a:pt x="124" y="65"/>
                    <a:pt x="124" y="63"/>
                    <a:pt x="124" y="62"/>
                  </a:cubicBezTo>
                  <a:cubicBezTo>
                    <a:pt x="122" y="60"/>
                    <a:pt x="121" y="57"/>
                    <a:pt x="119" y="54"/>
                  </a:cubicBezTo>
                  <a:cubicBezTo>
                    <a:pt x="118" y="55"/>
                    <a:pt x="118" y="56"/>
                    <a:pt x="117" y="56"/>
                  </a:cubicBezTo>
                  <a:cubicBezTo>
                    <a:pt x="120" y="59"/>
                    <a:pt x="123" y="60"/>
                    <a:pt x="127" y="62"/>
                  </a:cubicBezTo>
                  <a:cubicBezTo>
                    <a:pt x="128" y="62"/>
                    <a:pt x="129" y="61"/>
                    <a:pt x="129" y="60"/>
                  </a:cubicBezTo>
                  <a:cubicBezTo>
                    <a:pt x="127" y="55"/>
                    <a:pt x="124" y="51"/>
                    <a:pt x="120" y="49"/>
                  </a:cubicBezTo>
                  <a:cubicBezTo>
                    <a:pt x="118" y="48"/>
                    <a:pt x="117" y="49"/>
                    <a:pt x="118" y="51"/>
                  </a:cubicBezTo>
                  <a:cubicBezTo>
                    <a:pt x="121" y="54"/>
                    <a:pt x="124" y="56"/>
                    <a:pt x="128" y="57"/>
                  </a:cubicBezTo>
                  <a:cubicBezTo>
                    <a:pt x="129" y="57"/>
                    <a:pt x="130" y="56"/>
                    <a:pt x="129" y="55"/>
                  </a:cubicBezTo>
                  <a:cubicBezTo>
                    <a:pt x="125" y="48"/>
                    <a:pt x="119" y="44"/>
                    <a:pt x="113" y="39"/>
                  </a:cubicBezTo>
                  <a:cubicBezTo>
                    <a:pt x="111" y="37"/>
                    <a:pt x="110" y="40"/>
                    <a:pt x="111" y="41"/>
                  </a:cubicBezTo>
                  <a:cubicBezTo>
                    <a:pt x="116" y="45"/>
                    <a:pt x="122" y="49"/>
                    <a:pt x="128" y="52"/>
                  </a:cubicBezTo>
                  <a:cubicBezTo>
                    <a:pt x="129" y="52"/>
                    <a:pt x="130" y="50"/>
                    <a:pt x="129" y="49"/>
                  </a:cubicBezTo>
                  <a:cubicBezTo>
                    <a:pt x="126" y="47"/>
                    <a:pt x="123" y="46"/>
                    <a:pt x="120" y="45"/>
                  </a:cubicBezTo>
                  <a:cubicBezTo>
                    <a:pt x="119" y="44"/>
                    <a:pt x="118" y="46"/>
                    <a:pt x="119" y="47"/>
                  </a:cubicBezTo>
                  <a:cubicBezTo>
                    <a:pt x="121" y="50"/>
                    <a:pt x="124" y="54"/>
                    <a:pt x="126" y="57"/>
                  </a:cubicBezTo>
                  <a:cubicBezTo>
                    <a:pt x="127" y="57"/>
                    <a:pt x="128" y="56"/>
                    <a:pt x="128" y="55"/>
                  </a:cubicBezTo>
                  <a:cubicBezTo>
                    <a:pt x="123" y="51"/>
                    <a:pt x="117" y="46"/>
                    <a:pt x="112" y="42"/>
                  </a:cubicBezTo>
                  <a:cubicBezTo>
                    <a:pt x="111" y="41"/>
                    <a:pt x="109" y="43"/>
                    <a:pt x="110" y="44"/>
                  </a:cubicBezTo>
                  <a:cubicBezTo>
                    <a:pt x="114" y="48"/>
                    <a:pt x="119" y="52"/>
                    <a:pt x="122" y="57"/>
                  </a:cubicBezTo>
                  <a:cubicBezTo>
                    <a:pt x="122" y="56"/>
                    <a:pt x="123" y="56"/>
                    <a:pt x="123" y="55"/>
                  </a:cubicBezTo>
                  <a:cubicBezTo>
                    <a:pt x="118" y="54"/>
                    <a:pt x="114" y="51"/>
                    <a:pt x="110" y="50"/>
                  </a:cubicBezTo>
                  <a:cubicBezTo>
                    <a:pt x="109" y="49"/>
                    <a:pt x="108" y="51"/>
                    <a:pt x="108" y="52"/>
                  </a:cubicBezTo>
                  <a:cubicBezTo>
                    <a:pt x="112" y="56"/>
                    <a:pt x="116" y="59"/>
                    <a:pt x="120" y="63"/>
                  </a:cubicBezTo>
                  <a:cubicBezTo>
                    <a:pt x="120" y="63"/>
                    <a:pt x="120" y="62"/>
                    <a:pt x="120" y="61"/>
                  </a:cubicBezTo>
                  <a:cubicBezTo>
                    <a:pt x="118" y="63"/>
                    <a:pt x="117" y="65"/>
                    <a:pt x="114" y="66"/>
                  </a:cubicBezTo>
                  <a:cubicBezTo>
                    <a:pt x="115" y="67"/>
                    <a:pt x="115" y="68"/>
                    <a:pt x="116" y="68"/>
                  </a:cubicBezTo>
                  <a:cubicBezTo>
                    <a:pt x="116" y="68"/>
                    <a:pt x="118" y="68"/>
                    <a:pt x="118" y="67"/>
                  </a:cubicBezTo>
                  <a:cubicBezTo>
                    <a:pt x="118" y="66"/>
                    <a:pt x="117" y="66"/>
                    <a:pt x="117" y="65"/>
                  </a:cubicBezTo>
                  <a:cubicBezTo>
                    <a:pt x="115" y="68"/>
                    <a:pt x="112" y="70"/>
                    <a:pt x="109" y="71"/>
                  </a:cubicBezTo>
                  <a:cubicBezTo>
                    <a:pt x="109" y="72"/>
                    <a:pt x="110" y="72"/>
                    <a:pt x="110" y="73"/>
                  </a:cubicBezTo>
                  <a:cubicBezTo>
                    <a:pt x="112" y="72"/>
                    <a:pt x="114" y="70"/>
                    <a:pt x="116" y="68"/>
                  </a:cubicBezTo>
                  <a:cubicBezTo>
                    <a:pt x="117" y="67"/>
                    <a:pt x="116" y="65"/>
                    <a:pt x="115" y="65"/>
                  </a:cubicBezTo>
                  <a:cubicBezTo>
                    <a:pt x="112" y="65"/>
                    <a:pt x="109" y="65"/>
                    <a:pt x="106" y="65"/>
                  </a:cubicBezTo>
                  <a:cubicBezTo>
                    <a:pt x="105" y="64"/>
                    <a:pt x="103" y="63"/>
                    <a:pt x="103" y="62"/>
                  </a:cubicBezTo>
                  <a:cubicBezTo>
                    <a:pt x="103" y="60"/>
                    <a:pt x="104" y="59"/>
                    <a:pt x="103" y="58"/>
                  </a:cubicBezTo>
                  <a:cubicBezTo>
                    <a:pt x="103" y="56"/>
                    <a:pt x="102" y="54"/>
                    <a:pt x="100" y="52"/>
                  </a:cubicBezTo>
                  <a:cubicBezTo>
                    <a:pt x="98" y="49"/>
                    <a:pt x="96" y="47"/>
                    <a:pt x="94" y="45"/>
                  </a:cubicBezTo>
                  <a:cubicBezTo>
                    <a:pt x="86" y="37"/>
                    <a:pt x="74" y="29"/>
                    <a:pt x="62" y="28"/>
                  </a:cubicBezTo>
                  <a:cubicBezTo>
                    <a:pt x="60" y="27"/>
                    <a:pt x="60" y="29"/>
                    <a:pt x="61" y="30"/>
                  </a:cubicBezTo>
                  <a:cubicBezTo>
                    <a:pt x="66" y="34"/>
                    <a:pt x="73" y="38"/>
                    <a:pt x="80" y="36"/>
                  </a:cubicBezTo>
                  <a:cubicBezTo>
                    <a:pt x="81" y="36"/>
                    <a:pt x="82" y="35"/>
                    <a:pt x="81" y="34"/>
                  </a:cubicBezTo>
                  <a:cubicBezTo>
                    <a:pt x="74" y="25"/>
                    <a:pt x="64" y="18"/>
                    <a:pt x="54" y="12"/>
                  </a:cubicBezTo>
                  <a:cubicBezTo>
                    <a:pt x="45" y="6"/>
                    <a:pt x="34" y="0"/>
                    <a:pt x="23" y="2"/>
                  </a:cubicBezTo>
                  <a:cubicBezTo>
                    <a:pt x="22" y="2"/>
                    <a:pt x="22" y="3"/>
                    <a:pt x="22" y="4"/>
                  </a:cubicBezTo>
                  <a:cubicBezTo>
                    <a:pt x="25" y="12"/>
                    <a:pt x="32" y="18"/>
                    <a:pt x="39" y="23"/>
                  </a:cubicBezTo>
                  <a:cubicBezTo>
                    <a:pt x="46" y="28"/>
                    <a:pt x="55" y="32"/>
                    <a:pt x="63" y="35"/>
                  </a:cubicBezTo>
                  <a:cubicBezTo>
                    <a:pt x="65" y="36"/>
                    <a:pt x="66" y="33"/>
                    <a:pt x="64" y="33"/>
                  </a:cubicBezTo>
                  <a:cubicBezTo>
                    <a:pt x="53" y="27"/>
                    <a:pt x="44" y="20"/>
                    <a:pt x="33" y="13"/>
                  </a:cubicBezTo>
                  <a:cubicBezTo>
                    <a:pt x="24" y="8"/>
                    <a:pt x="13" y="1"/>
                    <a:pt x="2" y="2"/>
                  </a:cubicBezTo>
                  <a:cubicBezTo>
                    <a:pt x="0" y="2"/>
                    <a:pt x="0" y="4"/>
                    <a:pt x="1" y="5"/>
                  </a:cubicBezTo>
                  <a:cubicBezTo>
                    <a:pt x="24" y="12"/>
                    <a:pt x="40" y="33"/>
                    <a:pt x="64" y="36"/>
                  </a:cubicBezTo>
                  <a:cubicBezTo>
                    <a:pt x="66" y="37"/>
                    <a:pt x="67" y="35"/>
                    <a:pt x="65" y="34"/>
                  </a:cubicBezTo>
                  <a:cubicBezTo>
                    <a:pt x="57" y="29"/>
                    <a:pt x="47" y="25"/>
                    <a:pt x="38" y="20"/>
                  </a:cubicBezTo>
                  <a:cubicBezTo>
                    <a:pt x="33" y="18"/>
                    <a:pt x="28" y="15"/>
                    <a:pt x="24" y="12"/>
                  </a:cubicBezTo>
                  <a:cubicBezTo>
                    <a:pt x="21" y="9"/>
                    <a:pt x="17" y="6"/>
                    <a:pt x="15" y="2"/>
                  </a:cubicBezTo>
                  <a:cubicBezTo>
                    <a:pt x="15" y="2"/>
                    <a:pt x="14" y="3"/>
                    <a:pt x="14" y="3"/>
                  </a:cubicBezTo>
                  <a:cubicBezTo>
                    <a:pt x="35" y="8"/>
                    <a:pt x="51" y="24"/>
                    <a:pt x="72" y="29"/>
                  </a:cubicBezTo>
                  <a:cubicBezTo>
                    <a:pt x="73" y="30"/>
                    <a:pt x="74" y="28"/>
                    <a:pt x="73" y="27"/>
                  </a:cubicBezTo>
                  <a:cubicBezTo>
                    <a:pt x="62" y="18"/>
                    <a:pt x="49" y="14"/>
                    <a:pt x="36" y="8"/>
                  </a:cubicBezTo>
                  <a:cubicBezTo>
                    <a:pt x="35" y="8"/>
                    <a:pt x="34" y="10"/>
                    <a:pt x="35" y="11"/>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00" name="Freeform 39"/>
            <p:cNvSpPr>
              <a:spLocks noChangeArrowheads="1"/>
            </p:cNvSpPr>
            <p:nvPr/>
          </p:nvSpPr>
          <p:spPr bwMode="auto">
            <a:xfrm>
              <a:off x="3297" y="1901"/>
              <a:ext cx="512" cy="184"/>
            </a:xfrm>
            <a:custGeom>
              <a:avLst/>
              <a:gdLst>
                <a:gd name="T0" fmla="*/ 193555 w 265"/>
                <a:gd name="T1" fmla="*/ 10362 h 95"/>
                <a:gd name="T2" fmla="*/ 139977 w 265"/>
                <a:gd name="T3" fmla="*/ 14199 h 95"/>
                <a:gd name="T4" fmla="*/ 239369 w 265"/>
                <a:gd name="T5" fmla="*/ 26184 h 95"/>
                <a:gd name="T6" fmla="*/ 295553 w 265"/>
                <a:gd name="T7" fmla="*/ 56420 h 95"/>
                <a:gd name="T8" fmla="*/ 169530 w 265"/>
                <a:gd name="T9" fmla="*/ 12681 h 95"/>
                <a:gd name="T10" fmla="*/ 2916 w 265"/>
                <a:gd name="T11" fmla="*/ 41369 h 95"/>
                <a:gd name="T12" fmla="*/ 246392 w 265"/>
                <a:gd name="T13" fmla="*/ 37211 h 95"/>
                <a:gd name="T14" fmla="*/ 15399 w 265"/>
                <a:gd name="T15" fmla="*/ 47571 h 95"/>
                <a:gd name="T16" fmla="*/ 200003 w 265"/>
                <a:gd name="T17" fmla="*/ 33420 h 95"/>
                <a:gd name="T18" fmla="*/ 229544 w 265"/>
                <a:gd name="T19" fmla="*/ 42934 h 95"/>
                <a:gd name="T20" fmla="*/ 92635 w 265"/>
                <a:gd name="T21" fmla="*/ 40182 h 95"/>
                <a:gd name="T22" fmla="*/ 291440 w 265"/>
                <a:gd name="T23" fmla="*/ 63395 h 95"/>
                <a:gd name="T24" fmla="*/ 31827 w 265"/>
                <a:gd name="T25" fmla="*/ 64729 h 95"/>
                <a:gd name="T26" fmla="*/ 307944 w 265"/>
                <a:gd name="T27" fmla="*/ 64729 h 95"/>
                <a:gd name="T28" fmla="*/ 181886 w 265"/>
                <a:gd name="T29" fmla="*/ 57261 h 95"/>
                <a:gd name="T30" fmla="*/ 354555 w 265"/>
                <a:gd name="T31" fmla="*/ 95074 h 95"/>
                <a:gd name="T32" fmla="*/ 84111 w 265"/>
                <a:gd name="T33" fmla="*/ 87950 h 95"/>
                <a:gd name="T34" fmla="*/ 348519 w 265"/>
                <a:gd name="T35" fmla="*/ 109277 h 95"/>
                <a:gd name="T36" fmla="*/ 198498 w 265"/>
                <a:gd name="T37" fmla="*/ 84799 h 95"/>
                <a:gd name="T38" fmla="*/ 344506 w 265"/>
                <a:gd name="T39" fmla="*/ 112075 h 95"/>
                <a:gd name="T40" fmla="*/ 337694 w 265"/>
                <a:gd name="T41" fmla="*/ 115017 h 95"/>
                <a:gd name="T42" fmla="*/ 301033 w 265"/>
                <a:gd name="T43" fmla="*/ 119631 h 95"/>
                <a:gd name="T44" fmla="*/ 171031 w 265"/>
                <a:gd name="T45" fmla="*/ 95074 h 95"/>
                <a:gd name="T46" fmla="*/ 354555 w 265"/>
                <a:gd name="T47" fmla="*/ 113497 h 95"/>
                <a:gd name="T48" fmla="*/ 78506 w 265"/>
                <a:gd name="T49" fmla="*/ 86327 h 95"/>
                <a:gd name="T50" fmla="*/ 70074 w 265"/>
                <a:gd name="T51" fmla="*/ 87950 h 95"/>
                <a:gd name="T52" fmla="*/ 139977 w 265"/>
                <a:gd name="T53" fmla="*/ 86327 h 95"/>
                <a:gd name="T54" fmla="*/ 299418 w 265"/>
                <a:gd name="T55" fmla="*/ 95074 h 95"/>
                <a:gd name="T56" fmla="*/ 195893 w 265"/>
                <a:gd name="T57" fmla="*/ 109277 h 95"/>
                <a:gd name="T58" fmla="*/ 369521 w 265"/>
                <a:gd name="T59" fmla="*/ 132296 h 95"/>
                <a:gd name="T60" fmla="*/ 67528 w 265"/>
                <a:gd name="T61" fmla="*/ 107735 h 95"/>
                <a:gd name="T62" fmla="*/ 294160 w 265"/>
                <a:gd name="T63" fmla="*/ 96590 h 95"/>
                <a:gd name="T64" fmla="*/ 332062 w 265"/>
                <a:gd name="T65" fmla="*/ 104803 h 95"/>
                <a:gd name="T66" fmla="*/ 54359 w 265"/>
                <a:gd name="T67" fmla="*/ 96590 h 95"/>
                <a:gd name="T68" fmla="*/ 336079 w 265"/>
                <a:gd name="T69" fmla="*/ 96590 h 95"/>
                <a:gd name="T70" fmla="*/ 237869 w 265"/>
                <a:gd name="T71" fmla="*/ 52055 h 95"/>
                <a:gd name="T72" fmla="*/ 255200 w 265"/>
                <a:gd name="T73" fmla="*/ 63395 h 95"/>
                <a:gd name="T74" fmla="*/ 123116 w 265"/>
                <a:gd name="T75" fmla="*/ 45936 h 95"/>
                <a:gd name="T76" fmla="*/ 154587 w 265"/>
                <a:gd name="T77" fmla="*/ 42934 h 95"/>
                <a:gd name="T78" fmla="*/ 45035 w 265"/>
                <a:gd name="T79" fmla="*/ 53265 h 95"/>
                <a:gd name="T80" fmla="*/ 295553 w 265"/>
                <a:gd name="T81" fmla="*/ 58599 h 95"/>
                <a:gd name="T82" fmla="*/ 39020 w 265"/>
                <a:gd name="T83" fmla="*/ 57261 h 95"/>
                <a:gd name="T84" fmla="*/ 293057 w 265"/>
                <a:gd name="T85" fmla="*/ 53265 h 95"/>
                <a:gd name="T86" fmla="*/ 15399 w 265"/>
                <a:gd name="T87" fmla="*/ 47571 h 95"/>
                <a:gd name="T88" fmla="*/ 25444 w 265"/>
                <a:gd name="T89" fmla="*/ 29130 h 95"/>
                <a:gd name="T90" fmla="*/ 284112 w 265"/>
                <a:gd name="T91" fmla="*/ 52055 h 95"/>
                <a:gd name="T92" fmla="*/ 285412 w 265"/>
                <a:gd name="T93" fmla="*/ 52055 h 95"/>
                <a:gd name="T94" fmla="*/ 111061 w 265"/>
                <a:gd name="T95" fmla="*/ 17255 h 95"/>
                <a:gd name="T96" fmla="*/ 336079 w 265"/>
                <a:gd name="T97" fmla="*/ 52055 h 95"/>
                <a:gd name="T98" fmla="*/ 348519 w 265"/>
                <a:gd name="T99" fmla="*/ 54902 h 95"/>
                <a:gd name="T100" fmla="*/ 249516 w 265"/>
                <a:gd name="T101" fmla="*/ 24561 h 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65" h="95">
                  <a:moveTo>
                    <a:pt x="222" y="30"/>
                  </a:moveTo>
                  <a:cubicBezTo>
                    <a:pt x="208" y="25"/>
                    <a:pt x="194" y="19"/>
                    <a:pt x="179" y="14"/>
                  </a:cubicBezTo>
                  <a:cubicBezTo>
                    <a:pt x="172" y="12"/>
                    <a:pt x="166" y="11"/>
                    <a:pt x="159" y="10"/>
                  </a:cubicBezTo>
                  <a:cubicBezTo>
                    <a:pt x="152" y="9"/>
                    <a:pt x="145" y="8"/>
                    <a:pt x="139" y="5"/>
                  </a:cubicBezTo>
                  <a:cubicBezTo>
                    <a:pt x="139" y="6"/>
                    <a:pt x="138" y="7"/>
                    <a:pt x="138" y="7"/>
                  </a:cubicBezTo>
                  <a:cubicBezTo>
                    <a:pt x="177" y="8"/>
                    <a:pt x="214" y="23"/>
                    <a:pt x="249" y="38"/>
                  </a:cubicBezTo>
                  <a:cubicBezTo>
                    <a:pt x="250" y="37"/>
                    <a:pt x="250" y="37"/>
                    <a:pt x="251" y="36"/>
                  </a:cubicBezTo>
                  <a:cubicBezTo>
                    <a:pt x="227" y="26"/>
                    <a:pt x="202" y="16"/>
                    <a:pt x="177" y="9"/>
                  </a:cubicBezTo>
                  <a:cubicBezTo>
                    <a:pt x="152" y="3"/>
                    <a:pt x="125" y="0"/>
                    <a:pt x="100" y="7"/>
                  </a:cubicBezTo>
                  <a:cubicBezTo>
                    <a:pt x="98" y="7"/>
                    <a:pt x="98" y="9"/>
                    <a:pt x="100" y="10"/>
                  </a:cubicBezTo>
                  <a:cubicBezTo>
                    <a:pt x="126" y="11"/>
                    <a:pt x="152" y="11"/>
                    <a:pt x="178" y="16"/>
                  </a:cubicBezTo>
                  <a:cubicBezTo>
                    <a:pt x="198" y="20"/>
                    <a:pt x="221" y="25"/>
                    <a:pt x="238" y="38"/>
                  </a:cubicBezTo>
                  <a:cubicBezTo>
                    <a:pt x="238" y="37"/>
                    <a:pt x="238" y="37"/>
                    <a:pt x="239" y="36"/>
                  </a:cubicBezTo>
                  <a:cubicBezTo>
                    <a:pt x="227" y="38"/>
                    <a:pt x="215" y="34"/>
                    <a:pt x="205" y="30"/>
                  </a:cubicBezTo>
                  <a:cubicBezTo>
                    <a:pt x="193" y="26"/>
                    <a:pt x="183" y="21"/>
                    <a:pt x="171" y="18"/>
                  </a:cubicBezTo>
                  <a:cubicBezTo>
                    <a:pt x="157" y="15"/>
                    <a:pt x="141" y="13"/>
                    <a:pt x="126" y="11"/>
                  </a:cubicBezTo>
                  <a:cubicBezTo>
                    <a:pt x="111" y="9"/>
                    <a:pt x="95" y="9"/>
                    <a:pt x="79" y="9"/>
                  </a:cubicBezTo>
                  <a:cubicBezTo>
                    <a:pt x="77" y="10"/>
                    <a:pt x="78" y="12"/>
                    <a:pt x="79" y="12"/>
                  </a:cubicBezTo>
                  <a:cubicBezTo>
                    <a:pt x="100" y="17"/>
                    <a:pt x="122" y="15"/>
                    <a:pt x="144" y="20"/>
                  </a:cubicBezTo>
                  <a:cubicBezTo>
                    <a:pt x="166" y="25"/>
                    <a:pt x="189" y="32"/>
                    <a:pt x="211" y="39"/>
                  </a:cubicBezTo>
                  <a:cubicBezTo>
                    <a:pt x="212" y="40"/>
                    <a:pt x="213" y="38"/>
                    <a:pt x="212" y="37"/>
                  </a:cubicBezTo>
                  <a:cubicBezTo>
                    <a:pt x="160" y="8"/>
                    <a:pt x="97" y="0"/>
                    <a:pt x="39" y="9"/>
                  </a:cubicBezTo>
                  <a:cubicBezTo>
                    <a:pt x="36" y="9"/>
                    <a:pt x="32" y="10"/>
                    <a:pt x="29" y="10"/>
                  </a:cubicBezTo>
                  <a:cubicBezTo>
                    <a:pt x="29" y="11"/>
                    <a:pt x="30" y="12"/>
                    <a:pt x="30" y="13"/>
                  </a:cubicBezTo>
                  <a:cubicBezTo>
                    <a:pt x="59" y="3"/>
                    <a:pt x="91" y="4"/>
                    <a:pt x="121" y="9"/>
                  </a:cubicBezTo>
                  <a:cubicBezTo>
                    <a:pt x="150" y="14"/>
                    <a:pt x="176" y="29"/>
                    <a:pt x="204" y="36"/>
                  </a:cubicBezTo>
                  <a:cubicBezTo>
                    <a:pt x="205" y="37"/>
                    <a:pt x="206" y="35"/>
                    <a:pt x="205" y="34"/>
                  </a:cubicBezTo>
                  <a:cubicBezTo>
                    <a:pt x="190" y="17"/>
                    <a:pt x="165" y="13"/>
                    <a:pt x="144" y="11"/>
                  </a:cubicBezTo>
                  <a:cubicBezTo>
                    <a:pt x="118" y="8"/>
                    <a:pt x="90" y="9"/>
                    <a:pt x="64" y="14"/>
                  </a:cubicBezTo>
                  <a:cubicBezTo>
                    <a:pt x="43" y="17"/>
                    <a:pt x="23" y="24"/>
                    <a:pt x="2" y="29"/>
                  </a:cubicBezTo>
                  <a:cubicBezTo>
                    <a:pt x="2" y="30"/>
                    <a:pt x="2" y="31"/>
                    <a:pt x="3" y="32"/>
                  </a:cubicBezTo>
                  <a:cubicBezTo>
                    <a:pt x="15" y="24"/>
                    <a:pt x="28" y="19"/>
                    <a:pt x="42" y="16"/>
                  </a:cubicBezTo>
                  <a:cubicBezTo>
                    <a:pt x="56" y="12"/>
                    <a:pt x="71" y="11"/>
                    <a:pt x="85" y="10"/>
                  </a:cubicBezTo>
                  <a:cubicBezTo>
                    <a:pt x="100" y="10"/>
                    <a:pt x="116" y="11"/>
                    <a:pt x="131" y="14"/>
                  </a:cubicBezTo>
                  <a:cubicBezTo>
                    <a:pt x="146" y="17"/>
                    <a:pt x="161" y="22"/>
                    <a:pt x="176" y="26"/>
                  </a:cubicBezTo>
                  <a:cubicBezTo>
                    <a:pt x="181" y="28"/>
                    <a:pt x="187" y="30"/>
                    <a:pt x="192" y="31"/>
                  </a:cubicBezTo>
                  <a:cubicBezTo>
                    <a:pt x="194" y="31"/>
                    <a:pt x="194" y="29"/>
                    <a:pt x="193" y="28"/>
                  </a:cubicBezTo>
                  <a:cubicBezTo>
                    <a:pt x="168" y="15"/>
                    <a:pt x="139" y="16"/>
                    <a:pt x="112" y="18"/>
                  </a:cubicBezTo>
                  <a:cubicBezTo>
                    <a:pt x="78" y="19"/>
                    <a:pt x="43" y="21"/>
                    <a:pt x="10" y="31"/>
                  </a:cubicBezTo>
                  <a:cubicBezTo>
                    <a:pt x="8" y="31"/>
                    <a:pt x="9" y="34"/>
                    <a:pt x="11" y="33"/>
                  </a:cubicBezTo>
                  <a:cubicBezTo>
                    <a:pt x="43" y="24"/>
                    <a:pt x="77" y="19"/>
                    <a:pt x="111" y="20"/>
                  </a:cubicBezTo>
                  <a:cubicBezTo>
                    <a:pt x="144" y="21"/>
                    <a:pt x="177" y="27"/>
                    <a:pt x="209" y="37"/>
                  </a:cubicBezTo>
                  <a:cubicBezTo>
                    <a:pt x="211" y="38"/>
                    <a:pt x="212" y="36"/>
                    <a:pt x="211" y="35"/>
                  </a:cubicBezTo>
                  <a:cubicBezTo>
                    <a:pt x="202" y="29"/>
                    <a:pt x="191" y="26"/>
                    <a:pt x="180" y="24"/>
                  </a:cubicBezTo>
                  <a:cubicBezTo>
                    <a:pt x="168" y="23"/>
                    <a:pt x="155" y="22"/>
                    <a:pt x="143" y="23"/>
                  </a:cubicBezTo>
                  <a:cubicBezTo>
                    <a:pt x="113" y="23"/>
                    <a:pt x="83" y="26"/>
                    <a:pt x="54" y="32"/>
                  </a:cubicBezTo>
                  <a:cubicBezTo>
                    <a:pt x="41" y="35"/>
                    <a:pt x="28" y="39"/>
                    <a:pt x="16" y="43"/>
                  </a:cubicBezTo>
                  <a:cubicBezTo>
                    <a:pt x="14" y="43"/>
                    <a:pt x="15" y="46"/>
                    <a:pt x="17" y="46"/>
                  </a:cubicBezTo>
                  <a:cubicBezTo>
                    <a:pt x="50" y="37"/>
                    <a:pt x="85" y="28"/>
                    <a:pt x="120" y="27"/>
                  </a:cubicBezTo>
                  <a:cubicBezTo>
                    <a:pt x="134" y="27"/>
                    <a:pt x="149" y="28"/>
                    <a:pt x="164" y="30"/>
                  </a:cubicBezTo>
                  <a:cubicBezTo>
                    <a:pt x="178" y="31"/>
                    <a:pt x="192" y="34"/>
                    <a:pt x="206" y="39"/>
                  </a:cubicBezTo>
                  <a:cubicBezTo>
                    <a:pt x="207" y="39"/>
                    <a:pt x="209" y="40"/>
                    <a:pt x="211" y="41"/>
                  </a:cubicBezTo>
                  <a:cubicBezTo>
                    <a:pt x="211" y="40"/>
                    <a:pt x="211" y="39"/>
                    <a:pt x="211" y="38"/>
                  </a:cubicBezTo>
                  <a:cubicBezTo>
                    <a:pt x="178" y="38"/>
                    <a:pt x="146" y="28"/>
                    <a:pt x="113" y="26"/>
                  </a:cubicBezTo>
                  <a:cubicBezTo>
                    <a:pt x="97" y="25"/>
                    <a:pt x="82" y="26"/>
                    <a:pt x="66" y="28"/>
                  </a:cubicBezTo>
                  <a:cubicBezTo>
                    <a:pt x="51" y="30"/>
                    <a:pt x="36" y="33"/>
                    <a:pt x="21" y="40"/>
                  </a:cubicBezTo>
                  <a:cubicBezTo>
                    <a:pt x="18" y="41"/>
                    <a:pt x="15" y="43"/>
                    <a:pt x="13" y="44"/>
                  </a:cubicBezTo>
                  <a:cubicBezTo>
                    <a:pt x="11" y="45"/>
                    <a:pt x="12" y="48"/>
                    <a:pt x="14" y="47"/>
                  </a:cubicBezTo>
                  <a:cubicBezTo>
                    <a:pt x="44" y="34"/>
                    <a:pt x="78" y="26"/>
                    <a:pt x="111" y="26"/>
                  </a:cubicBezTo>
                  <a:cubicBezTo>
                    <a:pt x="144" y="27"/>
                    <a:pt x="175" y="38"/>
                    <a:pt x="208" y="44"/>
                  </a:cubicBezTo>
                  <a:cubicBezTo>
                    <a:pt x="213" y="45"/>
                    <a:pt x="218" y="46"/>
                    <a:pt x="224" y="47"/>
                  </a:cubicBezTo>
                  <a:cubicBezTo>
                    <a:pt x="226" y="47"/>
                    <a:pt x="226" y="44"/>
                    <a:pt x="225" y="44"/>
                  </a:cubicBezTo>
                  <a:cubicBezTo>
                    <a:pt x="197" y="35"/>
                    <a:pt x="169" y="30"/>
                    <a:pt x="140" y="28"/>
                  </a:cubicBezTo>
                  <a:cubicBezTo>
                    <a:pt x="110" y="26"/>
                    <a:pt x="80" y="27"/>
                    <a:pt x="52" y="35"/>
                  </a:cubicBezTo>
                  <a:cubicBezTo>
                    <a:pt x="42" y="37"/>
                    <a:pt x="32" y="41"/>
                    <a:pt x="23" y="45"/>
                  </a:cubicBezTo>
                  <a:cubicBezTo>
                    <a:pt x="22" y="46"/>
                    <a:pt x="23" y="48"/>
                    <a:pt x="24" y="48"/>
                  </a:cubicBezTo>
                  <a:cubicBezTo>
                    <a:pt x="32" y="47"/>
                    <a:pt x="40" y="44"/>
                    <a:pt x="48" y="42"/>
                  </a:cubicBezTo>
                  <a:cubicBezTo>
                    <a:pt x="56" y="39"/>
                    <a:pt x="66" y="38"/>
                    <a:pt x="75" y="36"/>
                  </a:cubicBezTo>
                  <a:cubicBezTo>
                    <a:pt x="93" y="34"/>
                    <a:pt x="111" y="33"/>
                    <a:pt x="130" y="33"/>
                  </a:cubicBezTo>
                  <a:cubicBezTo>
                    <a:pt x="160" y="33"/>
                    <a:pt x="192" y="35"/>
                    <a:pt x="220" y="45"/>
                  </a:cubicBezTo>
                  <a:cubicBezTo>
                    <a:pt x="223" y="46"/>
                    <a:pt x="225" y="47"/>
                    <a:pt x="228" y="48"/>
                  </a:cubicBezTo>
                  <a:cubicBezTo>
                    <a:pt x="228" y="47"/>
                    <a:pt x="228" y="47"/>
                    <a:pt x="228" y="46"/>
                  </a:cubicBezTo>
                  <a:cubicBezTo>
                    <a:pt x="221" y="47"/>
                    <a:pt x="213" y="45"/>
                    <a:pt x="206" y="44"/>
                  </a:cubicBezTo>
                  <a:cubicBezTo>
                    <a:pt x="197" y="43"/>
                    <a:pt x="189" y="42"/>
                    <a:pt x="181" y="41"/>
                  </a:cubicBezTo>
                  <a:cubicBezTo>
                    <a:pt x="164" y="40"/>
                    <a:pt x="147" y="39"/>
                    <a:pt x="130" y="40"/>
                  </a:cubicBezTo>
                  <a:cubicBezTo>
                    <a:pt x="95" y="42"/>
                    <a:pt x="61" y="51"/>
                    <a:pt x="26" y="53"/>
                  </a:cubicBezTo>
                  <a:cubicBezTo>
                    <a:pt x="26" y="54"/>
                    <a:pt x="27" y="55"/>
                    <a:pt x="27" y="56"/>
                  </a:cubicBezTo>
                  <a:cubicBezTo>
                    <a:pt x="57" y="42"/>
                    <a:pt x="90" y="36"/>
                    <a:pt x="123" y="36"/>
                  </a:cubicBezTo>
                  <a:cubicBezTo>
                    <a:pt x="157" y="35"/>
                    <a:pt x="191" y="41"/>
                    <a:pt x="222" y="52"/>
                  </a:cubicBezTo>
                  <a:cubicBezTo>
                    <a:pt x="233" y="56"/>
                    <a:pt x="245" y="58"/>
                    <a:pt x="253" y="66"/>
                  </a:cubicBezTo>
                  <a:cubicBezTo>
                    <a:pt x="253" y="65"/>
                    <a:pt x="254" y="65"/>
                    <a:pt x="254" y="64"/>
                  </a:cubicBezTo>
                  <a:cubicBezTo>
                    <a:pt x="248" y="66"/>
                    <a:pt x="241" y="64"/>
                    <a:pt x="235" y="63"/>
                  </a:cubicBezTo>
                  <a:cubicBezTo>
                    <a:pt x="228" y="61"/>
                    <a:pt x="222" y="59"/>
                    <a:pt x="216" y="58"/>
                  </a:cubicBezTo>
                  <a:cubicBezTo>
                    <a:pt x="199" y="55"/>
                    <a:pt x="181" y="54"/>
                    <a:pt x="164" y="54"/>
                  </a:cubicBezTo>
                  <a:cubicBezTo>
                    <a:pt x="129" y="54"/>
                    <a:pt x="94" y="54"/>
                    <a:pt x="60" y="61"/>
                  </a:cubicBezTo>
                  <a:cubicBezTo>
                    <a:pt x="53" y="63"/>
                    <a:pt x="46" y="65"/>
                    <a:pt x="38" y="67"/>
                  </a:cubicBezTo>
                  <a:cubicBezTo>
                    <a:pt x="37" y="67"/>
                    <a:pt x="38" y="70"/>
                    <a:pt x="39" y="70"/>
                  </a:cubicBezTo>
                  <a:cubicBezTo>
                    <a:pt x="73" y="63"/>
                    <a:pt x="105" y="50"/>
                    <a:pt x="139" y="49"/>
                  </a:cubicBezTo>
                  <a:cubicBezTo>
                    <a:pt x="173" y="48"/>
                    <a:pt x="206" y="60"/>
                    <a:pt x="237" y="72"/>
                  </a:cubicBezTo>
                  <a:cubicBezTo>
                    <a:pt x="241" y="73"/>
                    <a:pt x="245" y="75"/>
                    <a:pt x="249" y="76"/>
                  </a:cubicBezTo>
                  <a:cubicBezTo>
                    <a:pt x="249" y="76"/>
                    <a:pt x="250" y="75"/>
                    <a:pt x="250" y="74"/>
                  </a:cubicBezTo>
                  <a:cubicBezTo>
                    <a:pt x="189" y="57"/>
                    <a:pt x="124" y="53"/>
                    <a:pt x="62" y="65"/>
                  </a:cubicBezTo>
                  <a:cubicBezTo>
                    <a:pt x="56" y="67"/>
                    <a:pt x="51" y="68"/>
                    <a:pt x="46" y="69"/>
                  </a:cubicBezTo>
                  <a:cubicBezTo>
                    <a:pt x="46" y="70"/>
                    <a:pt x="47" y="71"/>
                    <a:pt x="47" y="72"/>
                  </a:cubicBezTo>
                  <a:cubicBezTo>
                    <a:pt x="76" y="58"/>
                    <a:pt x="110" y="56"/>
                    <a:pt x="142" y="59"/>
                  </a:cubicBezTo>
                  <a:cubicBezTo>
                    <a:pt x="159" y="60"/>
                    <a:pt x="176" y="63"/>
                    <a:pt x="193" y="66"/>
                  </a:cubicBezTo>
                  <a:cubicBezTo>
                    <a:pt x="201" y="68"/>
                    <a:pt x="210" y="70"/>
                    <a:pt x="218" y="72"/>
                  </a:cubicBezTo>
                  <a:cubicBezTo>
                    <a:pt x="225" y="73"/>
                    <a:pt x="231" y="74"/>
                    <a:pt x="238" y="76"/>
                  </a:cubicBezTo>
                  <a:cubicBezTo>
                    <a:pt x="240" y="77"/>
                    <a:pt x="243" y="78"/>
                    <a:pt x="245" y="80"/>
                  </a:cubicBezTo>
                  <a:cubicBezTo>
                    <a:pt x="246" y="79"/>
                    <a:pt x="246" y="79"/>
                    <a:pt x="246" y="78"/>
                  </a:cubicBezTo>
                  <a:cubicBezTo>
                    <a:pt x="180" y="77"/>
                    <a:pt x="114" y="60"/>
                    <a:pt x="48" y="75"/>
                  </a:cubicBezTo>
                  <a:cubicBezTo>
                    <a:pt x="47" y="76"/>
                    <a:pt x="47" y="78"/>
                    <a:pt x="49" y="78"/>
                  </a:cubicBezTo>
                  <a:cubicBezTo>
                    <a:pt x="83" y="74"/>
                    <a:pt x="117" y="64"/>
                    <a:pt x="152" y="63"/>
                  </a:cubicBezTo>
                  <a:cubicBezTo>
                    <a:pt x="168" y="63"/>
                    <a:pt x="183" y="65"/>
                    <a:pt x="198" y="68"/>
                  </a:cubicBezTo>
                  <a:cubicBezTo>
                    <a:pt x="213" y="70"/>
                    <a:pt x="227" y="74"/>
                    <a:pt x="241" y="80"/>
                  </a:cubicBezTo>
                  <a:cubicBezTo>
                    <a:pt x="248" y="83"/>
                    <a:pt x="256" y="87"/>
                    <a:pt x="262" y="92"/>
                  </a:cubicBezTo>
                  <a:cubicBezTo>
                    <a:pt x="262" y="91"/>
                    <a:pt x="263" y="91"/>
                    <a:pt x="263" y="90"/>
                  </a:cubicBezTo>
                  <a:cubicBezTo>
                    <a:pt x="259" y="92"/>
                    <a:pt x="255" y="90"/>
                    <a:pt x="252" y="89"/>
                  </a:cubicBezTo>
                  <a:cubicBezTo>
                    <a:pt x="248" y="88"/>
                    <a:pt x="245" y="87"/>
                    <a:pt x="241" y="87"/>
                  </a:cubicBezTo>
                  <a:cubicBezTo>
                    <a:pt x="232" y="85"/>
                    <a:pt x="223" y="84"/>
                    <a:pt x="215" y="83"/>
                  </a:cubicBezTo>
                  <a:cubicBezTo>
                    <a:pt x="204" y="81"/>
                    <a:pt x="193" y="79"/>
                    <a:pt x="182" y="79"/>
                  </a:cubicBezTo>
                  <a:cubicBezTo>
                    <a:pt x="171" y="78"/>
                    <a:pt x="161" y="77"/>
                    <a:pt x="150" y="75"/>
                  </a:cubicBezTo>
                  <a:cubicBezTo>
                    <a:pt x="141" y="74"/>
                    <a:pt x="131" y="73"/>
                    <a:pt x="124" y="67"/>
                  </a:cubicBezTo>
                  <a:cubicBezTo>
                    <a:pt x="123" y="66"/>
                    <a:pt x="123" y="65"/>
                    <a:pt x="122" y="64"/>
                  </a:cubicBezTo>
                  <a:cubicBezTo>
                    <a:pt x="122" y="65"/>
                    <a:pt x="122" y="65"/>
                    <a:pt x="122" y="66"/>
                  </a:cubicBezTo>
                  <a:cubicBezTo>
                    <a:pt x="130" y="60"/>
                    <a:pt x="140" y="59"/>
                    <a:pt x="150" y="59"/>
                  </a:cubicBezTo>
                  <a:cubicBezTo>
                    <a:pt x="160" y="59"/>
                    <a:pt x="170" y="61"/>
                    <a:pt x="180" y="62"/>
                  </a:cubicBezTo>
                  <a:cubicBezTo>
                    <a:pt x="191" y="64"/>
                    <a:pt x="203" y="66"/>
                    <a:pt x="214" y="69"/>
                  </a:cubicBezTo>
                  <a:cubicBezTo>
                    <a:pt x="227" y="72"/>
                    <a:pt x="239" y="77"/>
                    <a:pt x="252" y="81"/>
                  </a:cubicBezTo>
                  <a:cubicBezTo>
                    <a:pt x="253" y="82"/>
                    <a:pt x="255" y="80"/>
                    <a:pt x="253" y="79"/>
                  </a:cubicBezTo>
                  <a:cubicBezTo>
                    <a:pt x="230" y="65"/>
                    <a:pt x="202" y="63"/>
                    <a:pt x="175" y="61"/>
                  </a:cubicBezTo>
                  <a:cubicBezTo>
                    <a:pt x="143" y="58"/>
                    <a:pt x="111" y="56"/>
                    <a:pt x="78" y="58"/>
                  </a:cubicBezTo>
                  <a:cubicBezTo>
                    <a:pt x="74" y="58"/>
                    <a:pt x="70" y="59"/>
                    <a:pt x="66" y="59"/>
                  </a:cubicBezTo>
                  <a:cubicBezTo>
                    <a:pt x="64" y="59"/>
                    <a:pt x="61" y="60"/>
                    <a:pt x="59" y="60"/>
                  </a:cubicBezTo>
                  <a:cubicBezTo>
                    <a:pt x="58" y="60"/>
                    <a:pt x="57" y="60"/>
                    <a:pt x="56" y="60"/>
                  </a:cubicBezTo>
                  <a:cubicBezTo>
                    <a:pt x="55" y="60"/>
                    <a:pt x="53" y="61"/>
                    <a:pt x="52" y="61"/>
                  </a:cubicBezTo>
                  <a:cubicBezTo>
                    <a:pt x="52" y="61"/>
                    <a:pt x="52" y="62"/>
                    <a:pt x="52" y="62"/>
                  </a:cubicBezTo>
                  <a:cubicBezTo>
                    <a:pt x="52" y="64"/>
                    <a:pt x="54" y="62"/>
                    <a:pt x="54" y="62"/>
                  </a:cubicBezTo>
                  <a:cubicBezTo>
                    <a:pt x="55" y="60"/>
                    <a:pt x="53" y="59"/>
                    <a:pt x="52" y="60"/>
                  </a:cubicBezTo>
                  <a:cubicBezTo>
                    <a:pt x="51" y="61"/>
                    <a:pt x="50" y="60"/>
                    <a:pt x="50" y="61"/>
                  </a:cubicBezTo>
                  <a:cubicBezTo>
                    <a:pt x="50" y="62"/>
                    <a:pt x="50" y="62"/>
                    <a:pt x="50" y="63"/>
                  </a:cubicBezTo>
                  <a:cubicBezTo>
                    <a:pt x="51" y="64"/>
                    <a:pt x="52" y="64"/>
                    <a:pt x="53" y="63"/>
                  </a:cubicBezTo>
                  <a:cubicBezTo>
                    <a:pt x="55" y="63"/>
                    <a:pt x="58" y="63"/>
                    <a:pt x="60" y="62"/>
                  </a:cubicBezTo>
                  <a:cubicBezTo>
                    <a:pt x="64" y="62"/>
                    <a:pt x="69" y="61"/>
                    <a:pt x="73" y="61"/>
                  </a:cubicBezTo>
                  <a:cubicBezTo>
                    <a:pt x="82" y="60"/>
                    <a:pt x="91" y="60"/>
                    <a:pt x="100" y="60"/>
                  </a:cubicBezTo>
                  <a:cubicBezTo>
                    <a:pt x="118" y="60"/>
                    <a:pt x="136" y="60"/>
                    <a:pt x="153" y="62"/>
                  </a:cubicBezTo>
                  <a:cubicBezTo>
                    <a:pt x="181" y="64"/>
                    <a:pt x="208" y="64"/>
                    <a:pt x="234" y="73"/>
                  </a:cubicBezTo>
                  <a:cubicBezTo>
                    <a:pt x="240" y="75"/>
                    <a:pt x="246" y="78"/>
                    <a:pt x="252" y="81"/>
                  </a:cubicBezTo>
                  <a:cubicBezTo>
                    <a:pt x="252" y="80"/>
                    <a:pt x="253" y="79"/>
                    <a:pt x="253" y="79"/>
                  </a:cubicBezTo>
                  <a:cubicBezTo>
                    <a:pt x="240" y="74"/>
                    <a:pt x="227" y="70"/>
                    <a:pt x="214" y="66"/>
                  </a:cubicBezTo>
                  <a:cubicBezTo>
                    <a:pt x="203" y="63"/>
                    <a:pt x="191" y="61"/>
                    <a:pt x="179" y="59"/>
                  </a:cubicBezTo>
                  <a:cubicBezTo>
                    <a:pt x="168" y="58"/>
                    <a:pt x="158" y="57"/>
                    <a:pt x="147" y="57"/>
                  </a:cubicBezTo>
                  <a:cubicBezTo>
                    <a:pt x="138" y="57"/>
                    <a:pt x="128" y="58"/>
                    <a:pt x="120" y="64"/>
                  </a:cubicBezTo>
                  <a:cubicBezTo>
                    <a:pt x="119" y="64"/>
                    <a:pt x="119" y="65"/>
                    <a:pt x="120" y="66"/>
                  </a:cubicBezTo>
                  <a:cubicBezTo>
                    <a:pt x="124" y="72"/>
                    <a:pt x="133" y="75"/>
                    <a:pt x="140" y="76"/>
                  </a:cubicBezTo>
                  <a:cubicBezTo>
                    <a:pt x="150" y="79"/>
                    <a:pt x="161" y="80"/>
                    <a:pt x="172" y="81"/>
                  </a:cubicBezTo>
                  <a:cubicBezTo>
                    <a:pt x="180" y="81"/>
                    <a:pt x="189" y="81"/>
                    <a:pt x="198" y="83"/>
                  </a:cubicBezTo>
                  <a:cubicBezTo>
                    <a:pt x="206" y="84"/>
                    <a:pt x="215" y="85"/>
                    <a:pt x="224" y="87"/>
                  </a:cubicBezTo>
                  <a:cubicBezTo>
                    <a:pt x="232" y="88"/>
                    <a:pt x="241" y="89"/>
                    <a:pt x="249" y="91"/>
                  </a:cubicBezTo>
                  <a:cubicBezTo>
                    <a:pt x="254" y="93"/>
                    <a:pt x="259" y="95"/>
                    <a:pt x="264" y="92"/>
                  </a:cubicBezTo>
                  <a:cubicBezTo>
                    <a:pt x="265" y="92"/>
                    <a:pt x="265" y="91"/>
                    <a:pt x="264" y="90"/>
                  </a:cubicBezTo>
                  <a:cubicBezTo>
                    <a:pt x="241" y="73"/>
                    <a:pt x="212" y="66"/>
                    <a:pt x="184" y="63"/>
                  </a:cubicBezTo>
                  <a:cubicBezTo>
                    <a:pt x="168" y="61"/>
                    <a:pt x="152" y="60"/>
                    <a:pt x="136" y="61"/>
                  </a:cubicBezTo>
                  <a:cubicBezTo>
                    <a:pt x="119" y="63"/>
                    <a:pt x="102" y="66"/>
                    <a:pt x="85" y="69"/>
                  </a:cubicBezTo>
                  <a:cubicBezTo>
                    <a:pt x="73" y="72"/>
                    <a:pt x="61" y="74"/>
                    <a:pt x="48" y="75"/>
                  </a:cubicBezTo>
                  <a:cubicBezTo>
                    <a:pt x="48" y="76"/>
                    <a:pt x="49" y="77"/>
                    <a:pt x="49" y="78"/>
                  </a:cubicBezTo>
                  <a:cubicBezTo>
                    <a:pt x="114" y="63"/>
                    <a:pt x="180" y="79"/>
                    <a:pt x="246" y="80"/>
                  </a:cubicBezTo>
                  <a:cubicBezTo>
                    <a:pt x="247" y="81"/>
                    <a:pt x="248" y="79"/>
                    <a:pt x="247" y="78"/>
                  </a:cubicBezTo>
                  <a:cubicBezTo>
                    <a:pt x="242" y="74"/>
                    <a:pt x="236" y="73"/>
                    <a:pt x="231" y="72"/>
                  </a:cubicBezTo>
                  <a:cubicBezTo>
                    <a:pt x="224" y="70"/>
                    <a:pt x="217" y="69"/>
                    <a:pt x="210" y="67"/>
                  </a:cubicBezTo>
                  <a:cubicBezTo>
                    <a:pt x="192" y="63"/>
                    <a:pt x="175" y="60"/>
                    <a:pt x="157" y="58"/>
                  </a:cubicBezTo>
                  <a:cubicBezTo>
                    <a:pt x="126" y="54"/>
                    <a:pt x="93" y="54"/>
                    <a:pt x="63" y="63"/>
                  </a:cubicBezTo>
                  <a:cubicBezTo>
                    <a:pt x="57" y="64"/>
                    <a:pt x="51" y="66"/>
                    <a:pt x="46" y="69"/>
                  </a:cubicBezTo>
                  <a:cubicBezTo>
                    <a:pt x="44" y="70"/>
                    <a:pt x="45" y="72"/>
                    <a:pt x="47" y="72"/>
                  </a:cubicBezTo>
                  <a:cubicBezTo>
                    <a:pt x="108" y="56"/>
                    <a:pt x="175" y="58"/>
                    <a:pt x="237" y="73"/>
                  </a:cubicBezTo>
                  <a:cubicBezTo>
                    <a:pt x="241" y="74"/>
                    <a:pt x="245" y="75"/>
                    <a:pt x="249" y="76"/>
                  </a:cubicBezTo>
                  <a:cubicBezTo>
                    <a:pt x="251" y="77"/>
                    <a:pt x="252" y="75"/>
                    <a:pt x="250" y="74"/>
                  </a:cubicBezTo>
                  <a:cubicBezTo>
                    <a:pt x="220" y="62"/>
                    <a:pt x="189" y="50"/>
                    <a:pt x="156" y="47"/>
                  </a:cubicBezTo>
                  <a:cubicBezTo>
                    <a:pt x="122" y="44"/>
                    <a:pt x="89" y="55"/>
                    <a:pt x="56" y="63"/>
                  </a:cubicBezTo>
                  <a:cubicBezTo>
                    <a:pt x="50" y="65"/>
                    <a:pt x="45" y="66"/>
                    <a:pt x="39" y="67"/>
                  </a:cubicBezTo>
                  <a:cubicBezTo>
                    <a:pt x="39" y="68"/>
                    <a:pt x="39" y="69"/>
                    <a:pt x="40" y="70"/>
                  </a:cubicBezTo>
                  <a:cubicBezTo>
                    <a:pt x="73" y="59"/>
                    <a:pt x="109" y="57"/>
                    <a:pt x="144" y="57"/>
                  </a:cubicBezTo>
                  <a:cubicBezTo>
                    <a:pt x="162" y="56"/>
                    <a:pt x="179" y="57"/>
                    <a:pt x="197" y="58"/>
                  </a:cubicBezTo>
                  <a:cubicBezTo>
                    <a:pt x="205" y="59"/>
                    <a:pt x="213" y="60"/>
                    <a:pt x="220" y="62"/>
                  </a:cubicBezTo>
                  <a:cubicBezTo>
                    <a:pt x="227" y="63"/>
                    <a:pt x="233" y="65"/>
                    <a:pt x="240" y="67"/>
                  </a:cubicBezTo>
                  <a:cubicBezTo>
                    <a:pt x="245" y="68"/>
                    <a:pt x="250" y="68"/>
                    <a:pt x="254" y="67"/>
                  </a:cubicBezTo>
                  <a:cubicBezTo>
                    <a:pt x="255" y="66"/>
                    <a:pt x="256" y="65"/>
                    <a:pt x="255" y="65"/>
                  </a:cubicBezTo>
                  <a:cubicBezTo>
                    <a:pt x="251" y="60"/>
                    <a:pt x="245" y="57"/>
                    <a:pt x="239" y="55"/>
                  </a:cubicBezTo>
                  <a:cubicBezTo>
                    <a:pt x="232" y="52"/>
                    <a:pt x="225" y="50"/>
                    <a:pt x="218" y="48"/>
                  </a:cubicBezTo>
                  <a:cubicBezTo>
                    <a:pt x="203" y="42"/>
                    <a:pt x="187" y="38"/>
                    <a:pt x="170" y="36"/>
                  </a:cubicBezTo>
                  <a:cubicBezTo>
                    <a:pt x="138" y="31"/>
                    <a:pt x="105" y="32"/>
                    <a:pt x="73" y="38"/>
                  </a:cubicBezTo>
                  <a:cubicBezTo>
                    <a:pt x="57" y="42"/>
                    <a:pt x="41" y="47"/>
                    <a:pt x="26" y="53"/>
                  </a:cubicBezTo>
                  <a:cubicBezTo>
                    <a:pt x="24" y="54"/>
                    <a:pt x="25" y="56"/>
                    <a:pt x="27" y="56"/>
                  </a:cubicBezTo>
                  <a:cubicBezTo>
                    <a:pt x="61" y="54"/>
                    <a:pt x="95" y="45"/>
                    <a:pt x="130" y="43"/>
                  </a:cubicBezTo>
                  <a:cubicBezTo>
                    <a:pt x="147" y="41"/>
                    <a:pt x="165" y="43"/>
                    <a:pt x="182" y="44"/>
                  </a:cubicBezTo>
                  <a:cubicBezTo>
                    <a:pt x="190" y="45"/>
                    <a:pt x="198" y="46"/>
                    <a:pt x="206" y="47"/>
                  </a:cubicBezTo>
                  <a:cubicBezTo>
                    <a:pt x="213" y="48"/>
                    <a:pt x="221" y="50"/>
                    <a:pt x="228" y="48"/>
                  </a:cubicBezTo>
                  <a:cubicBezTo>
                    <a:pt x="230" y="48"/>
                    <a:pt x="230" y="46"/>
                    <a:pt x="229" y="46"/>
                  </a:cubicBezTo>
                  <a:cubicBezTo>
                    <a:pt x="201" y="34"/>
                    <a:pt x="170" y="31"/>
                    <a:pt x="140" y="31"/>
                  </a:cubicBezTo>
                  <a:cubicBezTo>
                    <a:pt x="123" y="30"/>
                    <a:pt x="105" y="30"/>
                    <a:pt x="88" y="32"/>
                  </a:cubicBezTo>
                  <a:cubicBezTo>
                    <a:pt x="79" y="33"/>
                    <a:pt x="70" y="34"/>
                    <a:pt x="61" y="36"/>
                  </a:cubicBezTo>
                  <a:cubicBezTo>
                    <a:pt x="53" y="37"/>
                    <a:pt x="45" y="40"/>
                    <a:pt x="37" y="42"/>
                  </a:cubicBezTo>
                  <a:cubicBezTo>
                    <a:pt x="33" y="44"/>
                    <a:pt x="28" y="45"/>
                    <a:pt x="24" y="45"/>
                  </a:cubicBezTo>
                  <a:cubicBezTo>
                    <a:pt x="24" y="46"/>
                    <a:pt x="24" y="47"/>
                    <a:pt x="24" y="47"/>
                  </a:cubicBezTo>
                  <a:cubicBezTo>
                    <a:pt x="51" y="35"/>
                    <a:pt x="81" y="30"/>
                    <a:pt x="110" y="30"/>
                  </a:cubicBezTo>
                  <a:cubicBezTo>
                    <a:pt x="140" y="29"/>
                    <a:pt x="170" y="33"/>
                    <a:pt x="199" y="40"/>
                  </a:cubicBezTo>
                  <a:cubicBezTo>
                    <a:pt x="207" y="42"/>
                    <a:pt x="216" y="44"/>
                    <a:pt x="224" y="47"/>
                  </a:cubicBezTo>
                  <a:cubicBezTo>
                    <a:pt x="224" y="46"/>
                    <a:pt x="224" y="45"/>
                    <a:pt x="224" y="44"/>
                  </a:cubicBezTo>
                  <a:cubicBezTo>
                    <a:pt x="192" y="40"/>
                    <a:pt x="161" y="28"/>
                    <a:pt x="128" y="25"/>
                  </a:cubicBezTo>
                  <a:cubicBezTo>
                    <a:pt x="96" y="21"/>
                    <a:pt x="62" y="27"/>
                    <a:pt x="32" y="37"/>
                  </a:cubicBezTo>
                  <a:cubicBezTo>
                    <a:pt x="25" y="39"/>
                    <a:pt x="19" y="42"/>
                    <a:pt x="13" y="44"/>
                  </a:cubicBezTo>
                  <a:cubicBezTo>
                    <a:pt x="13" y="45"/>
                    <a:pt x="13" y="46"/>
                    <a:pt x="14" y="47"/>
                  </a:cubicBezTo>
                  <a:cubicBezTo>
                    <a:pt x="41" y="31"/>
                    <a:pt x="75" y="28"/>
                    <a:pt x="106" y="29"/>
                  </a:cubicBezTo>
                  <a:cubicBezTo>
                    <a:pt x="139" y="29"/>
                    <a:pt x="171" y="39"/>
                    <a:pt x="204" y="41"/>
                  </a:cubicBezTo>
                  <a:cubicBezTo>
                    <a:pt x="206" y="41"/>
                    <a:pt x="209" y="41"/>
                    <a:pt x="211" y="41"/>
                  </a:cubicBezTo>
                  <a:cubicBezTo>
                    <a:pt x="212" y="41"/>
                    <a:pt x="213" y="39"/>
                    <a:pt x="212" y="38"/>
                  </a:cubicBezTo>
                  <a:cubicBezTo>
                    <a:pt x="199" y="33"/>
                    <a:pt x="185" y="30"/>
                    <a:pt x="172" y="28"/>
                  </a:cubicBezTo>
                  <a:cubicBezTo>
                    <a:pt x="158" y="26"/>
                    <a:pt x="144" y="25"/>
                    <a:pt x="129" y="25"/>
                  </a:cubicBezTo>
                  <a:cubicBezTo>
                    <a:pt x="112" y="24"/>
                    <a:pt x="95" y="26"/>
                    <a:pt x="79" y="28"/>
                  </a:cubicBezTo>
                  <a:cubicBezTo>
                    <a:pt x="61" y="31"/>
                    <a:pt x="44" y="36"/>
                    <a:pt x="28" y="40"/>
                  </a:cubicBezTo>
                  <a:cubicBezTo>
                    <a:pt x="24" y="41"/>
                    <a:pt x="20" y="42"/>
                    <a:pt x="16" y="43"/>
                  </a:cubicBezTo>
                  <a:cubicBezTo>
                    <a:pt x="16" y="44"/>
                    <a:pt x="17" y="45"/>
                    <a:pt x="17" y="46"/>
                  </a:cubicBezTo>
                  <a:cubicBezTo>
                    <a:pt x="50" y="35"/>
                    <a:pt x="84" y="28"/>
                    <a:pt x="119" y="26"/>
                  </a:cubicBezTo>
                  <a:cubicBezTo>
                    <a:pt x="143" y="25"/>
                    <a:pt x="168" y="24"/>
                    <a:pt x="191" y="29"/>
                  </a:cubicBezTo>
                  <a:cubicBezTo>
                    <a:pt x="197" y="31"/>
                    <a:pt x="204" y="33"/>
                    <a:pt x="209" y="37"/>
                  </a:cubicBezTo>
                  <a:cubicBezTo>
                    <a:pt x="209" y="36"/>
                    <a:pt x="210" y="35"/>
                    <a:pt x="210" y="35"/>
                  </a:cubicBezTo>
                  <a:cubicBezTo>
                    <a:pt x="179" y="25"/>
                    <a:pt x="146" y="19"/>
                    <a:pt x="113" y="17"/>
                  </a:cubicBezTo>
                  <a:cubicBezTo>
                    <a:pt x="80" y="16"/>
                    <a:pt x="47" y="21"/>
                    <a:pt x="15" y="29"/>
                  </a:cubicBezTo>
                  <a:cubicBezTo>
                    <a:pt x="14" y="30"/>
                    <a:pt x="12" y="30"/>
                    <a:pt x="10" y="31"/>
                  </a:cubicBezTo>
                  <a:cubicBezTo>
                    <a:pt x="10" y="32"/>
                    <a:pt x="11" y="32"/>
                    <a:pt x="11" y="33"/>
                  </a:cubicBezTo>
                  <a:cubicBezTo>
                    <a:pt x="43" y="23"/>
                    <a:pt x="77" y="22"/>
                    <a:pt x="111" y="21"/>
                  </a:cubicBezTo>
                  <a:cubicBezTo>
                    <a:pt x="138" y="19"/>
                    <a:pt x="167" y="18"/>
                    <a:pt x="192" y="31"/>
                  </a:cubicBezTo>
                  <a:cubicBezTo>
                    <a:pt x="192" y="30"/>
                    <a:pt x="192" y="29"/>
                    <a:pt x="193" y="28"/>
                  </a:cubicBezTo>
                  <a:cubicBezTo>
                    <a:pt x="162" y="20"/>
                    <a:pt x="132" y="8"/>
                    <a:pt x="100" y="7"/>
                  </a:cubicBezTo>
                  <a:cubicBezTo>
                    <a:pt x="73" y="7"/>
                    <a:pt x="43" y="10"/>
                    <a:pt x="18" y="20"/>
                  </a:cubicBezTo>
                  <a:cubicBezTo>
                    <a:pt x="12" y="23"/>
                    <a:pt x="6" y="26"/>
                    <a:pt x="1" y="29"/>
                  </a:cubicBezTo>
                  <a:cubicBezTo>
                    <a:pt x="0" y="30"/>
                    <a:pt x="1" y="32"/>
                    <a:pt x="2" y="32"/>
                  </a:cubicBezTo>
                  <a:cubicBezTo>
                    <a:pt x="35" y="23"/>
                    <a:pt x="68" y="13"/>
                    <a:pt x="103" y="12"/>
                  </a:cubicBezTo>
                  <a:cubicBezTo>
                    <a:pt x="126" y="12"/>
                    <a:pt x="150" y="12"/>
                    <a:pt x="172" y="18"/>
                  </a:cubicBezTo>
                  <a:cubicBezTo>
                    <a:pt x="183" y="22"/>
                    <a:pt x="195" y="27"/>
                    <a:pt x="203" y="36"/>
                  </a:cubicBezTo>
                  <a:cubicBezTo>
                    <a:pt x="204" y="35"/>
                    <a:pt x="204" y="34"/>
                    <a:pt x="204" y="34"/>
                  </a:cubicBezTo>
                  <a:cubicBezTo>
                    <a:pt x="176" y="27"/>
                    <a:pt x="150" y="11"/>
                    <a:pt x="120" y="6"/>
                  </a:cubicBezTo>
                  <a:cubicBezTo>
                    <a:pt x="90" y="1"/>
                    <a:pt x="58" y="1"/>
                    <a:pt x="29" y="11"/>
                  </a:cubicBezTo>
                  <a:cubicBezTo>
                    <a:pt x="27" y="11"/>
                    <a:pt x="28" y="13"/>
                    <a:pt x="29" y="13"/>
                  </a:cubicBezTo>
                  <a:cubicBezTo>
                    <a:pt x="88" y="2"/>
                    <a:pt x="151" y="8"/>
                    <a:pt x="204" y="36"/>
                  </a:cubicBezTo>
                  <a:cubicBezTo>
                    <a:pt x="207" y="37"/>
                    <a:pt x="209" y="38"/>
                    <a:pt x="211" y="39"/>
                  </a:cubicBezTo>
                  <a:cubicBezTo>
                    <a:pt x="211" y="38"/>
                    <a:pt x="211" y="38"/>
                    <a:pt x="212" y="37"/>
                  </a:cubicBezTo>
                  <a:cubicBezTo>
                    <a:pt x="190" y="29"/>
                    <a:pt x="168" y="23"/>
                    <a:pt x="146" y="17"/>
                  </a:cubicBezTo>
                  <a:cubicBezTo>
                    <a:pt x="124" y="12"/>
                    <a:pt x="101" y="14"/>
                    <a:pt x="79" y="9"/>
                  </a:cubicBezTo>
                  <a:cubicBezTo>
                    <a:pt x="79" y="10"/>
                    <a:pt x="79" y="11"/>
                    <a:pt x="79" y="12"/>
                  </a:cubicBezTo>
                  <a:cubicBezTo>
                    <a:pt x="95" y="11"/>
                    <a:pt x="111" y="12"/>
                    <a:pt x="127" y="14"/>
                  </a:cubicBezTo>
                  <a:cubicBezTo>
                    <a:pt x="142" y="15"/>
                    <a:pt x="157" y="17"/>
                    <a:pt x="172" y="21"/>
                  </a:cubicBezTo>
                  <a:cubicBezTo>
                    <a:pt x="183" y="25"/>
                    <a:pt x="194" y="30"/>
                    <a:pt x="206" y="33"/>
                  </a:cubicBezTo>
                  <a:cubicBezTo>
                    <a:pt x="216" y="37"/>
                    <a:pt x="228" y="41"/>
                    <a:pt x="239" y="38"/>
                  </a:cubicBezTo>
                  <a:cubicBezTo>
                    <a:pt x="240" y="38"/>
                    <a:pt x="241" y="37"/>
                    <a:pt x="240" y="36"/>
                  </a:cubicBezTo>
                  <a:cubicBezTo>
                    <a:pt x="223" y="23"/>
                    <a:pt x="201" y="18"/>
                    <a:pt x="180" y="14"/>
                  </a:cubicBezTo>
                  <a:cubicBezTo>
                    <a:pt x="154" y="9"/>
                    <a:pt x="127" y="8"/>
                    <a:pt x="100" y="7"/>
                  </a:cubicBezTo>
                  <a:cubicBezTo>
                    <a:pt x="100" y="8"/>
                    <a:pt x="100" y="9"/>
                    <a:pt x="100" y="10"/>
                  </a:cubicBezTo>
                  <a:cubicBezTo>
                    <a:pt x="125" y="3"/>
                    <a:pt x="152" y="6"/>
                    <a:pt x="177" y="12"/>
                  </a:cubicBezTo>
                  <a:cubicBezTo>
                    <a:pt x="202" y="18"/>
                    <a:pt x="226" y="28"/>
                    <a:pt x="249" y="38"/>
                  </a:cubicBezTo>
                  <a:cubicBezTo>
                    <a:pt x="251" y="39"/>
                    <a:pt x="252" y="36"/>
                    <a:pt x="251" y="36"/>
                  </a:cubicBezTo>
                  <a:cubicBezTo>
                    <a:pt x="215" y="21"/>
                    <a:pt x="178" y="5"/>
                    <a:pt x="138" y="5"/>
                  </a:cubicBezTo>
                  <a:cubicBezTo>
                    <a:pt x="137" y="5"/>
                    <a:pt x="136" y="7"/>
                    <a:pt x="138" y="7"/>
                  </a:cubicBezTo>
                  <a:cubicBezTo>
                    <a:pt x="143" y="10"/>
                    <a:pt x="150" y="11"/>
                    <a:pt x="156" y="12"/>
                  </a:cubicBezTo>
                  <a:cubicBezTo>
                    <a:pt x="163" y="13"/>
                    <a:pt x="171" y="15"/>
                    <a:pt x="178" y="17"/>
                  </a:cubicBezTo>
                  <a:cubicBezTo>
                    <a:pt x="193" y="21"/>
                    <a:pt x="207" y="27"/>
                    <a:pt x="221" y="33"/>
                  </a:cubicBezTo>
                  <a:cubicBezTo>
                    <a:pt x="222" y="34"/>
                    <a:pt x="224" y="31"/>
                    <a:pt x="222" y="30"/>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01" name="Freeform 40"/>
            <p:cNvSpPr>
              <a:spLocks noChangeArrowheads="1"/>
            </p:cNvSpPr>
            <p:nvPr/>
          </p:nvSpPr>
          <p:spPr bwMode="auto">
            <a:xfrm>
              <a:off x="3132" y="1899"/>
              <a:ext cx="578" cy="495"/>
            </a:xfrm>
            <a:custGeom>
              <a:avLst/>
              <a:gdLst>
                <a:gd name="T0" fmla="*/ 378901 w 299"/>
                <a:gd name="T1" fmla="*/ 97111 h 256"/>
                <a:gd name="T2" fmla="*/ 235153 w 299"/>
                <a:gd name="T3" fmla="*/ 122658 h 256"/>
                <a:gd name="T4" fmla="*/ 188745 w 299"/>
                <a:gd name="T5" fmla="*/ 125792 h 256"/>
                <a:gd name="T6" fmla="*/ 419663 w 299"/>
                <a:gd name="T7" fmla="*/ 95601 h 256"/>
                <a:gd name="T8" fmla="*/ 321614 w 299"/>
                <a:gd name="T9" fmla="*/ 78922 h 256"/>
                <a:gd name="T10" fmla="*/ 170475 w 299"/>
                <a:gd name="T11" fmla="*/ 137550 h 256"/>
                <a:gd name="T12" fmla="*/ 142159 w 299"/>
                <a:gd name="T13" fmla="*/ 163520 h 256"/>
                <a:gd name="T14" fmla="*/ 292947 w 299"/>
                <a:gd name="T15" fmla="*/ 83034 h 256"/>
                <a:gd name="T16" fmla="*/ 281954 w 299"/>
                <a:gd name="T17" fmla="*/ 61925 h 256"/>
                <a:gd name="T18" fmla="*/ 288789 w 299"/>
                <a:gd name="T19" fmla="*/ 33645 h 256"/>
                <a:gd name="T20" fmla="*/ 263123 w 299"/>
                <a:gd name="T21" fmla="*/ 18189 h 256"/>
                <a:gd name="T22" fmla="*/ 181382 w 299"/>
                <a:gd name="T23" fmla="*/ 19707 h 256"/>
                <a:gd name="T24" fmla="*/ 64769 w 299"/>
                <a:gd name="T25" fmla="*/ 69515 h 256"/>
                <a:gd name="T26" fmla="*/ 35123 w 299"/>
                <a:gd name="T27" fmla="*/ 83034 h 256"/>
                <a:gd name="T28" fmla="*/ 78803 w 299"/>
                <a:gd name="T29" fmla="*/ 84568 h 256"/>
                <a:gd name="T30" fmla="*/ 77280 w 299"/>
                <a:gd name="T31" fmla="*/ 101556 h 256"/>
                <a:gd name="T32" fmla="*/ 103019 w 299"/>
                <a:gd name="T33" fmla="*/ 52522 h 256"/>
                <a:gd name="T34" fmla="*/ 101394 w 299"/>
                <a:gd name="T35" fmla="*/ 69515 h 256"/>
                <a:gd name="T36" fmla="*/ 50941 w 299"/>
                <a:gd name="T37" fmla="*/ 165090 h 256"/>
                <a:gd name="T38" fmla="*/ 49323 w 299"/>
                <a:gd name="T39" fmla="*/ 165090 h 256"/>
                <a:gd name="T40" fmla="*/ 86064 w 299"/>
                <a:gd name="T41" fmla="*/ 124286 h 256"/>
                <a:gd name="T42" fmla="*/ 147798 w 299"/>
                <a:gd name="T43" fmla="*/ 72061 h 256"/>
                <a:gd name="T44" fmla="*/ 160324 w 299"/>
                <a:gd name="T45" fmla="*/ 74461 h 256"/>
                <a:gd name="T46" fmla="*/ 81722 w 299"/>
                <a:gd name="T47" fmla="*/ 234657 h 256"/>
                <a:gd name="T48" fmla="*/ 118045 w 299"/>
                <a:gd name="T49" fmla="*/ 201098 h 256"/>
                <a:gd name="T50" fmla="*/ 109955 w 299"/>
                <a:gd name="T51" fmla="*/ 327936 h 256"/>
                <a:gd name="T52" fmla="*/ 115598 w 299"/>
                <a:gd name="T53" fmla="*/ 183343 h 256"/>
                <a:gd name="T54" fmla="*/ 74376 w 299"/>
                <a:gd name="T55" fmla="*/ 172310 h 256"/>
                <a:gd name="T56" fmla="*/ 104117 w 299"/>
                <a:gd name="T57" fmla="*/ 358508 h 256"/>
                <a:gd name="T58" fmla="*/ 109955 w 299"/>
                <a:gd name="T59" fmla="*/ 251332 h 256"/>
                <a:gd name="T60" fmla="*/ 143777 w 299"/>
                <a:gd name="T61" fmla="*/ 124286 h 256"/>
                <a:gd name="T62" fmla="*/ 150717 w 299"/>
                <a:gd name="T63" fmla="*/ 113311 h 256"/>
                <a:gd name="T64" fmla="*/ 73539 w 299"/>
                <a:gd name="T65" fmla="*/ 210416 h 256"/>
                <a:gd name="T66" fmla="*/ 60232 w 299"/>
                <a:gd name="T67" fmla="*/ 197969 h 256"/>
                <a:gd name="T68" fmla="*/ 143777 w 299"/>
                <a:gd name="T69" fmla="*/ 75973 h 256"/>
                <a:gd name="T70" fmla="*/ 136891 w 299"/>
                <a:gd name="T71" fmla="*/ 72061 h 256"/>
                <a:gd name="T72" fmla="*/ 128125 w 299"/>
                <a:gd name="T73" fmla="*/ 78922 h 256"/>
                <a:gd name="T74" fmla="*/ 87365 w 299"/>
                <a:gd name="T75" fmla="*/ 118228 h 256"/>
                <a:gd name="T76" fmla="*/ 19679 w 299"/>
                <a:gd name="T77" fmla="*/ 129982 h 256"/>
                <a:gd name="T78" fmla="*/ 38042 w 299"/>
                <a:gd name="T79" fmla="*/ 124286 h 256"/>
                <a:gd name="T80" fmla="*/ 103019 w 299"/>
                <a:gd name="T81" fmla="*/ 63435 h 256"/>
                <a:gd name="T82" fmla="*/ 67897 w 299"/>
                <a:gd name="T83" fmla="*/ 72061 h 256"/>
                <a:gd name="T84" fmla="*/ 56211 w 299"/>
                <a:gd name="T85" fmla="*/ 78922 h 256"/>
                <a:gd name="T86" fmla="*/ 134169 w 299"/>
                <a:gd name="T87" fmla="*/ 21109 h 256"/>
                <a:gd name="T88" fmla="*/ 96973 w 299"/>
                <a:gd name="T89" fmla="*/ 52522 h 256"/>
                <a:gd name="T90" fmla="*/ 116435 w 299"/>
                <a:gd name="T91" fmla="*/ 66386 h 256"/>
                <a:gd name="T92" fmla="*/ 171790 w 299"/>
                <a:gd name="T93" fmla="*/ 77411 h 256"/>
                <a:gd name="T94" fmla="*/ 98475 w 299"/>
                <a:gd name="T95" fmla="*/ 176856 h 256"/>
                <a:gd name="T96" fmla="*/ 135679 w 299"/>
                <a:gd name="T97" fmla="*/ 157145 h 256"/>
                <a:gd name="T98" fmla="*/ 284316 w 299"/>
                <a:gd name="T99" fmla="*/ 97111 h 256"/>
                <a:gd name="T100" fmla="*/ 115598 w 299"/>
                <a:gd name="T101" fmla="*/ 204452 h 256"/>
                <a:gd name="T102" fmla="*/ 129750 w 299"/>
                <a:gd name="T103" fmla="*/ 159440 h 256"/>
                <a:gd name="T104" fmla="*/ 383355 w 299"/>
                <a:gd name="T105" fmla="*/ 89114 h 256"/>
                <a:gd name="T106" fmla="*/ 347564 w 299"/>
                <a:gd name="T107" fmla="*/ 84568 h 256"/>
                <a:gd name="T108" fmla="*/ 145078 w 299"/>
                <a:gd name="T109" fmla="*/ 173712 h 256"/>
                <a:gd name="T110" fmla="*/ 179360 w 299"/>
                <a:gd name="T111" fmla="*/ 136040 h 25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9" h="256">
                  <a:moveTo>
                    <a:pt x="249" y="55"/>
                  </a:moveTo>
                  <a:cubicBezTo>
                    <a:pt x="228" y="58"/>
                    <a:pt x="207" y="62"/>
                    <a:pt x="187" y="69"/>
                  </a:cubicBezTo>
                  <a:cubicBezTo>
                    <a:pt x="177" y="73"/>
                    <a:pt x="167" y="77"/>
                    <a:pt x="157" y="81"/>
                  </a:cubicBezTo>
                  <a:cubicBezTo>
                    <a:pt x="147" y="86"/>
                    <a:pt x="137" y="91"/>
                    <a:pt x="127" y="93"/>
                  </a:cubicBezTo>
                  <a:cubicBezTo>
                    <a:pt x="127" y="94"/>
                    <a:pt x="128" y="95"/>
                    <a:pt x="128" y="96"/>
                  </a:cubicBezTo>
                  <a:cubicBezTo>
                    <a:pt x="145" y="79"/>
                    <a:pt x="169" y="71"/>
                    <a:pt x="191" y="66"/>
                  </a:cubicBezTo>
                  <a:cubicBezTo>
                    <a:pt x="214" y="61"/>
                    <a:pt x="240" y="60"/>
                    <a:pt x="262" y="67"/>
                  </a:cubicBezTo>
                  <a:cubicBezTo>
                    <a:pt x="264" y="68"/>
                    <a:pt x="267" y="69"/>
                    <a:pt x="269" y="69"/>
                  </a:cubicBezTo>
                  <a:cubicBezTo>
                    <a:pt x="269" y="69"/>
                    <a:pt x="269" y="68"/>
                    <a:pt x="269" y="67"/>
                  </a:cubicBezTo>
                  <a:cubicBezTo>
                    <a:pt x="262" y="70"/>
                    <a:pt x="255" y="70"/>
                    <a:pt x="248" y="70"/>
                  </a:cubicBezTo>
                  <a:cubicBezTo>
                    <a:pt x="240" y="70"/>
                    <a:pt x="233" y="71"/>
                    <a:pt x="226" y="72"/>
                  </a:cubicBezTo>
                  <a:cubicBezTo>
                    <a:pt x="210" y="74"/>
                    <a:pt x="194" y="77"/>
                    <a:pt x="179" y="81"/>
                  </a:cubicBezTo>
                  <a:cubicBezTo>
                    <a:pt x="151" y="89"/>
                    <a:pt x="124" y="103"/>
                    <a:pt x="101" y="121"/>
                  </a:cubicBezTo>
                  <a:cubicBezTo>
                    <a:pt x="101" y="121"/>
                    <a:pt x="102" y="122"/>
                    <a:pt x="103" y="123"/>
                  </a:cubicBezTo>
                  <a:cubicBezTo>
                    <a:pt x="110" y="113"/>
                    <a:pt x="121" y="106"/>
                    <a:pt x="131" y="101"/>
                  </a:cubicBezTo>
                  <a:cubicBezTo>
                    <a:pt x="143" y="96"/>
                    <a:pt x="155" y="91"/>
                    <a:pt x="167" y="87"/>
                  </a:cubicBezTo>
                  <a:cubicBezTo>
                    <a:pt x="180" y="83"/>
                    <a:pt x="194" y="79"/>
                    <a:pt x="209" y="77"/>
                  </a:cubicBezTo>
                  <a:cubicBezTo>
                    <a:pt x="225" y="74"/>
                    <a:pt x="241" y="72"/>
                    <a:pt x="256" y="66"/>
                  </a:cubicBezTo>
                  <a:cubicBezTo>
                    <a:pt x="257" y="66"/>
                    <a:pt x="257" y="66"/>
                    <a:pt x="258" y="65"/>
                  </a:cubicBezTo>
                  <a:cubicBezTo>
                    <a:pt x="259" y="65"/>
                    <a:pt x="259" y="64"/>
                    <a:pt x="258" y="63"/>
                  </a:cubicBezTo>
                  <a:cubicBezTo>
                    <a:pt x="254" y="57"/>
                    <a:pt x="244" y="56"/>
                    <a:pt x="237" y="56"/>
                  </a:cubicBezTo>
                  <a:cubicBezTo>
                    <a:pt x="227" y="57"/>
                    <a:pt x="217" y="59"/>
                    <a:pt x="207" y="61"/>
                  </a:cubicBezTo>
                  <a:cubicBezTo>
                    <a:pt x="197" y="64"/>
                    <a:pt x="187" y="66"/>
                    <a:pt x="178" y="69"/>
                  </a:cubicBezTo>
                  <a:cubicBezTo>
                    <a:pt x="162" y="74"/>
                    <a:pt x="148" y="82"/>
                    <a:pt x="134" y="89"/>
                  </a:cubicBezTo>
                  <a:cubicBezTo>
                    <a:pt x="124" y="94"/>
                    <a:pt x="114" y="99"/>
                    <a:pt x="104" y="103"/>
                  </a:cubicBezTo>
                  <a:cubicBezTo>
                    <a:pt x="104" y="104"/>
                    <a:pt x="105" y="105"/>
                    <a:pt x="105" y="105"/>
                  </a:cubicBezTo>
                  <a:cubicBezTo>
                    <a:pt x="131" y="87"/>
                    <a:pt x="160" y="74"/>
                    <a:pt x="191" y="67"/>
                  </a:cubicBezTo>
                  <a:cubicBezTo>
                    <a:pt x="207" y="63"/>
                    <a:pt x="223" y="62"/>
                    <a:pt x="239" y="62"/>
                  </a:cubicBezTo>
                  <a:cubicBezTo>
                    <a:pt x="248" y="63"/>
                    <a:pt x="256" y="63"/>
                    <a:pt x="265" y="65"/>
                  </a:cubicBezTo>
                  <a:cubicBezTo>
                    <a:pt x="273" y="66"/>
                    <a:pt x="281" y="68"/>
                    <a:pt x="289" y="70"/>
                  </a:cubicBezTo>
                  <a:cubicBezTo>
                    <a:pt x="292" y="70"/>
                    <a:pt x="294" y="70"/>
                    <a:pt x="297" y="70"/>
                  </a:cubicBezTo>
                  <a:cubicBezTo>
                    <a:pt x="298" y="70"/>
                    <a:pt x="299" y="69"/>
                    <a:pt x="298" y="68"/>
                  </a:cubicBezTo>
                  <a:cubicBezTo>
                    <a:pt x="283" y="53"/>
                    <a:pt x="258" y="52"/>
                    <a:pt x="238" y="53"/>
                  </a:cubicBezTo>
                  <a:cubicBezTo>
                    <a:pt x="214" y="54"/>
                    <a:pt x="190" y="60"/>
                    <a:pt x="168" y="69"/>
                  </a:cubicBezTo>
                  <a:cubicBezTo>
                    <a:pt x="138" y="82"/>
                    <a:pt x="113" y="103"/>
                    <a:pt x="88" y="123"/>
                  </a:cubicBezTo>
                  <a:cubicBezTo>
                    <a:pt x="89" y="124"/>
                    <a:pt x="90" y="124"/>
                    <a:pt x="90" y="125"/>
                  </a:cubicBezTo>
                  <a:cubicBezTo>
                    <a:pt x="92" y="114"/>
                    <a:pt x="101" y="106"/>
                    <a:pt x="108" y="99"/>
                  </a:cubicBezTo>
                  <a:cubicBezTo>
                    <a:pt x="117" y="91"/>
                    <a:pt x="127" y="84"/>
                    <a:pt x="138" y="78"/>
                  </a:cubicBezTo>
                  <a:cubicBezTo>
                    <a:pt x="162" y="63"/>
                    <a:pt x="190" y="55"/>
                    <a:pt x="219" y="55"/>
                  </a:cubicBezTo>
                  <a:cubicBezTo>
                    <a:pt x="222" y="56"/>
                    <a:pt x="225" y="56"/>
                    <a:pt x="228" y="56"/>
                  </a:cubicBezTo>
                  <a:cubicBezTo>
                    <a:pt x="228" y="55"/>
                    <a:pt x="228" y="54"/>
                    <a:pt x="228" y="53"/>
                  </a:cubicBezTo>
                  <a:cubicBezTo>
                    <a:pt x="198" y="53"/>
                    <a:pt x="167" y="62"/>
                    <a:pt x="141" y="76"/>
                  </a:cubicBezTo>
                  <a:cubicBezTo>
                    <a:pt x="128" y="83"/>
                    <a:pt x="117" y="92"/>
                    <a:pt x="108" y="103"/>
                  </a:cubicBezTo>
                  <a:cubicBezTo>
                    <a:pt x="99" y="114"/>
                    <a:pt x="92" y="127"/>
                    <a:pt x="83" y="138"/>
                  </a:cubicBezTo>
                  <a:cubicBezTo>
                    <a:pt x="82" y="140"/>
                    <a:pt x="81" y="142"/>
                    <a:pt x="79" y="143"/>
                  </a:cubicBezTo>
                  <a:cubicBezTo>
                    <a:pt x="80" y="143"/>
                    <a:pt x="81" y="144"/>
                    <a:pt x="82" y="144"/>
                  </a:cubicBezTo>
                  <a:cubicBezTo>
                    <a:pt x="81" y="134"/>
                    <a:pt x="88" y="125"/>
                    <a:pt x="94" y="119"/>
                  </a:cubicBezTo>
                  <a:cubicBezTo>
                    <a:pt x="102" y="110"/>
                    <a:pt x="111" y="103"/>
                    <a:pt x="121" y="97"/>
                  </a:cubicBezTo>
                  <a:cubicBezTo>
                    <a:pt x="131" y="90"/>
                    <a:pt x="141" y="84"/>
                    <a:pt x="153" y="80"/>
                  </a:cubicBezTo>
                  <a:cubicBezTo>
                    <a:pt x="161" y="77"/>
                    <a:pt x="169" y="75"/>
                    <a:pt x="178" y="73"/>
                  </a:cubicBezTo>
                  <a:cubicBezTo>
                    <a:pt x="185" y="72"/>
                    <a:pt x="192" y="73"/>
                    <a:pt x="199" y="71"/>
                  </a:cubicBezTo>
                  <a:cubicBezTo>
                    <a:pt x="201" y="71"/>
                    <a:pt x="202" y="70"/>
                    <a:pt x="203" y="69"/>
                  </a:cubicBezTo>
                  <a:cubicBezTo>
                    <a:pt x="204" y="69"/>
                    <a:pt x="204" y="67"/>
                    <a:pt x="203" y="67"/>
                  </a:cubicBezTo>
                  <a:cubicBezTo>
                    <a:pt x="190" y="64"/>
                    <a:pt x="177" y="66"/>
                    <a:pt x="165" y="70"/>
                  </a:cubicBezTo>
                  <a:cubicBezTo>
                    <a:pt x="152" y="75"/>
                    <a:pt x="140" y="82"/>
                    <a:pt x="129" y="90"/>
                  </a:cubicBezTo>
                  <a:cubicBezTo>
                    <a:pt x="119" y="97"/>
                    <a:pt x="109" y="106"/>
                    <a:pt x="101" y="116"/>
                  </a:cubicBezTo>
                  <a:cubicBezTo>
                    <a:pt x="93" y="127"/>
                    <a:pt x="86" y="140"/>
                    <a:pt x="77" y="151"/>
                  </a:cubicBezTo>
                  <a:cubicBezTo>
                    <a:pt x="74" y="156"/>
                    <a:pt x="70" y="160"/>
                    <a:pt x="65" y="164"/>
                  </a:cubicBezTo>
                  <a:cubicBezTo>
                    <a:pt x="66" y="164"/>
                    <a:pt x="67" y="164"/>
                    <a:pt x="68" y="165"/>
                  </a:cubicBezTo>
                  <a:cubicBezTo>
                    <a:pt x="69" y="152"/>
                    <a:pt x="75" y="141"/>
                    <a:pt x="83" y="130"/>
                  </a:cubicBezTo>
                  <a:cubicBezTo>
                    <a:pt x="90" y="120"/>
                    <a:pt x="100" y="110"/>
                    <a:pt x="110" y="101"/>
                  </a:cubicBezTo>
                  <a:cubicBezTo>
                    <a:pt x="120" y="91"/>
                    <a:pt x="131" y="82"/>
                    <a:pt x="144" y="76"/>
                  </a:cubicBezTo>
                  <a:cubicBezTo>
                    <a:pt x="157" y="70"/>
                    <a:pt x="172" y="67"/>
                    <a:pt x="186" y="64"/>
                  </a:cubicBezTo>
                  <a:cubicBezTo>
                    <a:pt x="194" y="62"/>
                    <a:pt x="201" y="61"/>
                    <a:pt x="208" y="59"/>
                  </a:cubicBezTo>
                  <a:cubicBezTo>
                    <a:pt x="209" y="58"/>
                    <a:pt x="209" y="57"/>
                    <a:pt x="208" y="56"/>
                  </a:cubicBezTo>
                  <a:cubicBezTo>
                    <a:pt x="198" y="51"/>
                    <a:pt x="186" y="53"/>
                    <a:pt x="175" y="56"/>
                  </a:cubicBezTo>
                  <a:cubicBezTo>
                    <a:pt x="163" y="60"/>
                    <a:pt x="152" y="65"/>
                    <a:pt x="141" y="71"/>
                  </a:cubicBezTo>
                  <a:cubicBezTo>
                    <a:pt x="115" y="86"/>
                    <a:pt x="91" y="104"/>
                    <a:pt x="70" y="125"/>
                  </a:cubicBezTo>
                  <a:cubicBezTo>
                    <a:pt x="71" y="126"/>
                    <a:pt x="71" y="126"/>
                    <a:pt x="72" y="127"/>
                  </a:cubicBezTo>
                  <a:cubicBezTo>
                    <a:pt x="90" y="108"/>
                    <a:pt x="107" y="87"/>
                    <a:pt x="127" y="70"/>
                  </a:cubicBezTo>
                  <a:cubicBezTo>
                    <a:pt x="148" y="53"/>
                    <a:pt x="173" y="41"/>
                    <a:pt x="200" y="47"/>
                  </a:cubicBezTo>
                  <a:cubicBezTo>
                    <a:pt x="200" y="46"/>
                    <a:pt x="200" y="45"/>
                    <a:pt x="200" y="44"/>
                  </a:cubicBezTo>
                  <a:cubicBezTo>
                    <a:pt x="173" y="47"/>
                    <a:pt x="147" y="54"/>
                    <a:pt x="123" y="66"/>
                  </a:cubicBezTo>
                  <a:cubicBezTo>
                    <a:pt x="99" y="78"/>
                    <a:pt x="78" y="94"/>
                    <a:pt x="57" y="112"/>
                  </a:cubicBezTo>
                  <a:cubicBezTo>
                    <a:pt x="58" y="112"/>
                    <a:pt x="59" y="113"/>
                    <a:pt x="59" y="114"/>
                  </a:cubicBezTo>
                  <a:cubicBezTo>
                    <a:pt x="77" y="90"/>
                    <a:pt x="100" y="71"/>
                    <a:pt x="125" y="56"/>
                  </a:cubicBezTo>
                  <a:cubicBezTo>
                    <a:pt x="139" y="48"/>
                    <a:pt x="153" y="42"/>
                    <a:pt x="168" y="38"/>
                  </a:cubicBezTo>
                  <a:cubicBezTo>
                    <a:pt x="176" y="36"/>
                    <a:pt x="183" y="34"/>
                    <a:pt x="191" y="33"/>
                  </a:cubicBezTo>
                  <a:cubicBezTo>
                    <a:pt x="196" y="32"/>
                    <a:pt x="202" y="31"/>
                    <a:pt x="205" y="26"/>
                  </a:cubicBezTo>
                  <a:cubicBezTo>
                    <a:pt x="206" y="26"/>
                    <a:pt x="206" y="25"/>
                    <a:pt x="205" y="24"/>
                  </a:cubicBezTo>
                  <a:cubicBezTo>
                    <a:pt x="199" y="19"/>
                    <a:pt x="189" y="18"/>
                    <a:pt x="180" y="18"/>
                  </a:cubicBezTo>
                  <a:cubicBezTo>
                    <a:pt x="169" y="19"/>
                    <a:pt x="158" y="21"/>
                    <a:pt x="147" y="23"/>
                  </a:cubicBezTo>
                  <a:cubicBezTo>
                    <a:pt x="124" y="28"/>
                    <a:pt x="102" y="35"/>
                    <a:pt x="81" y="45"/>
                  </a:cubicBezTo>
                  <a:cubicBezTo>
                    <a:pt x="69" y="52"/>
                    <a:pt x="57" y="59"/>
                    <a:pt x="48" y="70"/>
                  </a:cubicBezTo>
                  <a:cubicBezTo>
                    <a:pt x="48" y="70"/>
                    <a:pt x="48" y="72"/>
                    <a:pt x="50" y="72"/>
                  </a:cubicBezTo>
                  <a:cubicBezTo>
                    <a:pt x="73" y="66"/>
                    <a:pt x="92" y="50"/>
                    <a:pt x="114" y="39"/>
                  </a:cubicBezTo>
                  <a:cubicBezTo>
                    <a:pt x="137" y="27"/>
                    <a:pt x="163" y="25"/>
                    <a:pt x="186" y="15"/>
                  </a:cubicBezTo>
                  <a:cubicBezTo>
                    <a:pt x="187" y="14"/>
                    <a:pt x="187" y="13"/>
                    <a:pt x="187" y="13"/>
                  </a:cubicBezTo>
                  <a:cubicBezTo>
                    <a:pt x="185" y="6"/>
                    <a:pt x="177" y="5"/>
                    <a:pt x="171" y="4"/>
                  </a:cubicBezTo>
                  <a:cubicBezTo>
                    <a:pt x="162" y="3"/>
                    <a:pt x="153" y="5"/>
                    <a:pt x="144" y="7"/>
                  </a:cubicBezTo>
                  <a:cubicBezTo>
                    <a:pt x="134" y="9"/>
                    <a:pt x="126" y="12"/>
                    <a:pt x="117" y="15"/>
                  </a:cubicBezTo>
                  <a:cubicBezTo>
                    <a:pt x="107" y="18"/>
                    <a:pt x="97" y="20"/>
                    <a:pt x="88" y="24"/>
                  </a:cubicBezTo>
                  <a:cubicBezTo>
                    <a:pt x="66" y="33"/>
                    <a:pt x="47" y="47"/>
                    <a:pt x="26" y="59"/>
                  </a:cubicBezTo>
                  <a:cubicBezTo>
                    <a:pt x="27" y="60"/>
                    <a:pt x="27" y="60"/>
                    <a:pt x="28" y="61"/>
                  </a:cubicBezTo>
                  <a:cubicBezTo>
                    <a:pt x="48" y="48"/>
                    <a:pt x="68" y="33"/>
                    <a:pt x="91" y="23"/>
                  </a:cubicBezTo>
                  <a:cubicBezTo>
                    <a:pt x="103" y="18"/>
                    <a:pt x="115" y="15"/>
                    <a:pt x="129" y="14"/>
                  </a:cubicBezTo>
                  <a:cubicBezTo>
                    <a:pt x="142" y="13"/>
                    <a:pt x="155" y="13"/>
                    <a:pt x="168" y="10"/>
                  </a:cubicBezTo>
                  <a:cubicBezTo>
                    <a:pt x="168" y="10"/>
                    <a:pt x="169" y="9"/>
                    <a:pt x="169" y="8"/>
                  </a:cubicBezTo>
                  <a:cubicBezTo>
                    <a:pt x="166" y="2"/>
                    <a:pt x="157" y="1"/>
                    <a:pt x="151" y="1"/>
                  </a:cubicBezTo>
                  <a:cubicBezTo>
                    <a:pt x="141" y="0"/>
                    <a:pt x="132" y="2"/>
                    <a:pt x="122" y="4"/>
                  </a:cubicBezTo>
                  <a:cubicBezTo>
                    <a:pt x="104" y="8"/>
                    <a:pt x="85" y="14"/>
                    <a:pt x="68" y="22"/>
                  </a:cubicBezTo>
                  <a:cubicBezTo>
                    <a:pt x="54" y="29"/>
                    <a:pt x="39" y="38"/>
                    <a:pt x="31" y="52"/>
                  </a:cubicBezTo>
                  <a:cubicBezTo>
                    <a:pt x="31" y="53"/>
                    <a:pt x="32" y="54"/>
                    <a:pt x="33" y="54"/>
                  </a:cubicBezTo>
                  <a:cubicBezTo>
                    <a:pt x="37" y="54"/>
                    <a:pt x="42" y="52"/>
                    <a:pt x="46" y="49"/>
                  </a:cubicBezTo>
                  <a:cubicBezTo>
                    <a:pt x="52" y="46"/>
                    <a:pt x="57" y="41"/>
                    <a:pt x="62" y="37"/>
                  </a:cubicBezTo>
                  <a:cubicBezTo>
                    <a:pt x="71" y="28"/>
                    <a:pt x="79" y="19"/>
                    <a:pt x="89" y="10"/>
                  </a:cubicBezTo>
                  <a:cubicBezTo>
                    <a:pt x="88" y="9"/>
                    <a:pt x="88" y="9"/>
                    <a:pt x="87" y="8"/>
                  </a:cubicBezTo>
                  <a:cubicBezTo>
                    <a:pt x="71" y="23"/>
                    <a:pt x="54" y="37"/>
                    <a:pt x="39" y="53"/>
                  </a:cubicBezTo>
                  <a:cubicBezTo>
                    <a:pt x="26" y="67"/>
                    <a:pt x="17" y="84"/>
                    <a:pt x="2" y="96"/>
                  </a:cubicBezTo>
                  <a:cubicBezTo>
                    <a:pt x="3" y="97"/>
                    <a:pt x="4" y="97"/>
                    <a:pt x="4" y="98"/>
                  </a:cubicBezTo>
                  <a:cubicBezTo>
                    <a:pt x="11" y="85"/>
                    <a:pt x="16" y="71"/>
                    <a:pt x="27" y="61"/>
                  </a:cubicBezTo>
                  <a:cubicBezTo>
                    <a:pt x="26" y="60"/>
                    <a:pt x="25" y="59"/>
                    <a:pt x="25" y="59"/>
                  </a:cubicBezTo>
                  <a:cubicBezTo>
                    <a:pt x="15" y="76"/>
                    <a:pt x="8" y="95"/>
                    <a:pt x="1" y="114"/>
                  </a:cubicBezTo>
                  <a:cubicBezTo>
                    <a:pt x="0" y="116"/>
                    <a:pt x="3" y="117"/>
                    <a:pt x="3" y="115"/>
                  </a:cubicBezTo>
                  <a:cubicBezTo>
                    <a:pt x="9" y="103"/>
                    <a:pt x="15" y="91"/>
                    <a:pt x="23" y="81"/>
                  </a:cubicBezTo>
                  <a:cubicBezTo>
                    <a:pt x="30" y="70"/>
                    <a:pt x="38" y="60"/>
                    <a:pt x="50" y="53"/>
                  </a:cubicBezTo>
                  <a:cubicBezTo>
                    <a:pt x="49" y="52"/>
                    <a:pt x="48" y="52"/>
                    <a:pt x="47" y="51"/>
                  </a:cubicBezTo>
                  <a:cubicBezTo>
                    <a:pt x="39" y="71"/>
                    <a:pt x="23" y="87"/>
                    <a:pt x="13" y="106"/>
                  </a:cubicBezTo>
                  <a:cubicBezTo>
                    <a:pt x="12" y="107"/>
                    <a:pt x="14" y="108"/>
                    <a:pt x="15" y="108"/>
                  </a:cubicBezTo>
                  <a:cubicBezTo>
                    <a:pt x="32" y="95"/>
                    <a:pt x="41" y="75"/>
                    <a:pt x="56" y="60"/>
                  </a:cubicBezTo>
                  <a:cubicBezTo>
                    <a:pt x="55" y="60"/>
                    <a:pt x="55" y="59"/>
                    <a:pt x="54" y="58"/>
                  </a:cubicBezTo>
                  <a:cubicBezTo>
                    <a:pt x="42" y="73"/>
                    <a:pt x="30" y="89"/>
                    <a:pt x="18" y="105"/>
                  </a:cubicBezTo>
                  <a:cubicBezTo>
                    <a:pt x="19" y="105"/>
                    <a:pt x="20" y="106"/>
                    <a:pt x="21" y="107"/>
                  </a:cubicBezTo>
                  <a:cubicBezTo>
                    <a:pt x="36" y="85"/>
                    <a:pt x="54" y="64"/>
                    <a:pt x="74" y="47"/>
                  </a:cubicBezTo>
                  <a:cubicBezTo>
                    <a:pt x="74" y="46"/>
                    <a:pt x="73" y="46"/>
                    <a:pt x="72" y="45"/>
                  </a:cubicBezTo>
                  <a:cubicBezTo>
                    <a:pt x="60" y="68"/>
                    <a:pt x="41" y="86"/>
                    <a:pt x="23" y="104"/>
                  </a:cubicBezTo>
                  <a:cubicBezTo>
                    <a:pt x="22" y="105"/>
                    <a:pt x="24" y="107"/>
                    <a:pt x="25" y="106"/>
                  </a:cubicBezTo>
                  <a:cubicBezTo>
                    <a:pt x="36" y="95"/>
                    <a:pt x="45" y="84"/>
                    <a:pt x="55" y="72"/>
                  </a:cubicBezTo>
                  <a:cubicBezTo>
                    <a:pt x="62" y="64"/>
                    <a:pt x="73" y="57"/>
                    <a:pt x="76" y="45"/>
                  </a:cubicBezTo>
                  <a:cubicBezTo>
                    <a:pt x="76" y="44"/>
                    <a:pt x="74" y="43"/>
                    <a:pt x="73" y="44"/>
                  </a:cubicBezTo>
                  <a:cubicBezTo>
                    <a:pt x="57" y="58"/>
                    <a:pt x="39" y="71"/>
                    <a:pt x="26" y="89"/>
                  </a:cubicBezTo>
                  <a:cubicBezTo>
                    <a:pt x="25" y="90"/>
                    <a:pt x="26" y="91"/>
                    <a:pt x="27" y="91"/>
                  </a:cubicBezTo>
                  <a:cubicBezTo>
                    <a:pt x="32" y="90"/>
                    <a:pt x="35" y="86"/>
                    <a:pt x="38" y="83"/>
                  </a:cubicBezTo>
                  <a:cubicBezTo>
                    <a:pt x="42" y="79"/>
                    <a:pt x="45" y="74"/>
                    <a:pt x="49" y="70"/>
                  </a:cubicBezTo>
                  <a:cubicBezTo>
                    <a:pt x="59" y="61"/>
                    <a:pt x="70" y="52"/>
                    <a:pt x="75" y="39"/>
                  </a:cubicBezTo>
                  <a:cubicBezTo>
                    <a:pt x="75" y="38"/>
                    <a:pt x="74" y="37"/>
                    <a:pt x="73" y="37"/>
                  </a:cubicBezTo>
                  <a:cubicBezTo>
                    <a:pt x="66" y="38"/>
                    <a:pt x="61" y="42"/>
                    <a:pt x="55" y="47"/>
                  </a:cubicBezTo>
                  <a:cubicBezTo>
                    <a:pt x="50" y="52"/>
                    <a:pt x="45" y="57"/>
                    <a:pt x="39" y="62"/>
                  </a:cubicBezTo>
                  <a:cubicBezTo>
                    <a:pt x="29" y="71"/>
                    <a:pt x="15" y="80"/>
                    <a:pt x="13" y="94"/>
                  </a:cubicBezTo>
                  <a:cubicBezTo>
                    <a:pt x="12" y="95"/>
                    <a:pt x="13" y="95"/>
                    <a:pt x="14" y="95"/>
                  </a:cubicBezTo>
                  <a:cubicBezTo>
                    <a:pt x="19" y="95"/>
                    <a:pt x="24" y="92"/>
                    <a:pt x="28" y="89"/>
                  </a:cubicBezTo>
                  <a:cubicBezTo>
                    <a:pt x="33" y="85"/>
                    <a:pt x="37" y="81"/>
                    <a:pt x="42" y="77"/>
                  </a:cubicBezTo>
                  <a:cubicBezTo>
                    <a:pt x="53" y="68"/>
                    <a:pt x="64" y="60"/>
                    <a:pt x="74" y="50"/>
                  </a:cubicBezTo>
                  <a:cubicBezTo>
                    <a:pt x="73" y="50"/>
                    <a:pt x="73" y="49"/>
                    <a:pt x="72" y="49"/>
                  </a:cubicBezTo>
                  <a:cubicBezTo>
                    <a:pt x="68" y="59"/>
                    <a:pt x="58" y="67"/>
                    <a:pt x="51" y="75"/>
                  </a:cubicBezTo>
                  <a:cubicBezTo>
                    <a:pt x="44" y="83"/>
                    <a:pt x="35" y="92"/>
                    <a:pt x="35" y="103"/>
                  </a:cubicBezTo>
                  <a:cubicBezTo>
                    <a:pt x="35" y="104"/>
                    <a:pt x="36" y="105"/>
                    <a:pt x="37" y="105"/>
                  </a:cubicBezTo>
                  <a:cubicBezTo>
                    <a:pt x="47" y="100"/>
                    <a:pt x="55" y="94"/>
                    <a:pt x="63" y="87"/>
                  </a:cubicBezTo>
                  <a:cubicBezTo>
                    <a:pt x="72" y="79"/>
                    <a:pt x="79" y="71"/>
                    <a:pt x="87" y="63"/>
                  </a:cubicBezTo>
                  <a:cubicBezTo>
                    <a:pt x="88" y="62"/>
                    <a:pt x="86" y="60"/>
                    <a:pt x="84" y="62"/>
                  </a:cubicBezTo>
                  <a:cubicBezTo>
                    <a:pt x="68" y="79"/>
                    <a:pt x="44" y="93"/>
                    <a:pt x="35" y="116"/>
                  </a:cubicBezTo>
                  <a:cubicBezTo>
                    <a:pt x="34" y="117"/>
                    <a:pt x="35" y="118"/>
                    <a:pt x="36" y="117"/>
                  </a:cubicBezTo>
                  <a:cubicBezTo>
                    <a:pt x="42" y="115"/>
                    <a:pt x="47" y="111"/>
                    <a:pt x="51" y="107"/>
                  </a:cubicBezTo>
                  <a:cubicBezTo>
                    <a:pt x="56" y="102"/>
                    <a:pt x="60" y="96"/>
                    <a:pt x="65" y="91"/>
                  </a:cubicBezTo>
                  <a:cubicBezTo>
                    <a:pt x="75" y="81"/>
                    <a:pt x="86" y="70"/>
                    <a:pt x="94" y="57"/>
                  </a:cubicBezTo>
                  <a:cubicBezTo>
                    <a:pt x="94" y="55"/>
                    <a:pt x="93" y="54"/>
                    <a:pt x="92" y="55"/>
                  </a:cubicBezTo>
                  <a:cubicBezTo>
                    <a:pt x="77" y="60"/>
                    <a:pt x="68" y="74"/>
                    <a:pt x="57" y="85"/>
                  </a:cubicBezTo>
                  <a:cubicBezTo>
                    <a:pt x="52" y="90"/>
                    <a:pt x="47" y="94"/>
                    <a:pt x="42" y="99"/>
                  </a:cubicBezTo>
                  <a:cubicBezTo>
                    <a:pt x="38" y="104"/>
                    <a:pt x="34" y="109"/>
                    <a:pt x="33" y="115"/>
                  </a:cubicBezTo>
                  <a:cubicBezTo>
                    <a:pt x="33" y="116"/>
                    <a:pt x="34" y="117"/>
                    <a:pt x="35" y="117"/>
                  </a:cubicBezTo>
                  <a:cubicBezTo>
                    <a:pt x="50" y="111"/>
                    <a:pt x="59" y="98"/>
                    <a:pt x="69" y="87"/>
                  </a:cubicBezTo>
                  <a:cubicBezTo>
                    <a:pt x="79" y="75"/>
                    <a:pt x="92" y="65"/>
                    <a:pt x="98" y="51"/>
                  </a:cubicBezTo>
                  <a:cubicBezTo>
                    <a:pt x="99" y="49"/>
                    <a:pt x="98" y="48"/>
                    <a:pt x="96" y="49"/>
                  </a:cubicBezTo>
                  <a:cubicBezTo>
                    <a:pt x="80" y="54"/>
                    <a:pt x="68" y="69"/>
                    <a:pt x="56" y="81"/>
                  </a:cubicBezTo>
                  <a:cubicBezTo>
                    <a:pt x="50" y="87"/>
                    <a:pt x="43" y="92"/>
                    <a:pt x="37" y="98"/>
                  </a:cubicBezTo>
                  <a:cubicBezTo>
                    <a:pt x="32" y="103"/>
                    <a:pt x="26" y="109"/>
                    <a:pt x="23" y="116"/>
                  </a:cubicBezTo>
                  <a:cubicBezTo>
                    <a:pt x="22" y="118"/>
                    <a:pt x="24" y="119"/>
                    <a:pt x="25" y="118"/>
                  </a:cubicBezTo>
                  <a:cubicBezTo>
                    <a:pt x="39" y="112"/>
                    <a:pt x="50" y="99"/>
                    <a:pt x="61" y="88"/>
                  </a:cubicBezTo>
                  <a:cubicBezTo>
                    <a:pt x="67" y="83"/>
                    <a:pt x="73" y="78"/>
                    <a:pt x="79" y="72"/>
                  </a:cubicBezTo>
                  <a:cubicBezTo>
                    <a:pt x="87" y="66"/>
                    <a:pt x="94" y="59"/>
                    <a:pt x="102" y="54"/>
                  </a:cubicBezTo>
                  <a:cubicBezTo>
                    <a:pt x="101" y="54"/>
                    <a:pt x="100" y="53"/>
                    <a:pt x="100" y="53"/>
                  </a:cubicBezTo>
                  <a:cubicBezTo>
                    <a:pt x="91" y="69"/>
                    <a:pt x="77" y="80"/>
                    <a:pt x="65" y="94"/>
                  </a:cubicBezTo>
                  <a:cubicBezTo>
                    <a:pt x="54" y="108"/>
                    <a:pt x="47" y="125"/>
                    <a:pt x="34" y="138"/>
                  </a:cubicBezTo>
                  <a:cubicBezTo>
                    <a:pt x="34" y="138"/>
                    <a:pt x="35" y="139"/>
                    <a:pt x="36" y="140"/>
                  </a:cubicBezTo>
                  <a:cubicBezTo>
                    <a:pt x="60" y="111"/>
                    <a:pt x="82" y="80"/>
                    <a:pt x="107" y="52"/>
                  </a:cubicBezTo>
                  <a:cubicBezTo>
                    <a:pt x="106" y="52"/>
                    <a:pt x="106" y="51"/>
                    <a:pt x="105" y="51"/>
                  </a:cubicBezTo>
                  <a:cubicBezTo>
                    <a:pt x="95" y="68"/>
                    <a:pt x="80" y="81"/>
                    <a:pt x="68" y="97"/>
                  </a:cubicBezTo>
                  <a:cubicBezTo>
                    <a:pt x="63" y="104"/>
                    <a:pt x="57" y="110"/>
                    <a:pt x="52" y="117"/>
                  </a:cubicBezTo>
                  <a:cubicBezTo>
                    <a:pt x="47" y="124"/>
                    <a:pt x="43" y="131"/>
                    <a:pt x="40" y="139"/>
                  </a:cubicBezTo>
                  <a:cubicBezTo>
                    <a:pt x="40" y="140"/>
                    <a:pt x="42" y="141"/>
                    <a:pt x="43" y="140"/>
                  </a:cubicBezTo>
                  <a:cubicBezTo>
                    <a:pt x="56" y="129"/>
                    <a:pt x="65" y="113"/>
                    <a:pt x="76" y="99"/>
                  </a:cubicBezTo>
                  <a:cubicBezTo>
                    <a:pt x="82" y="91"/>
                    <a:pt x="88" y="84"/>
                    <a:pt x="95" y="77"/>
                  </a:cubicBezTo>
                  <a:cubicBezTo>
                    <a:pt x="101" y="69"/>
                    <a:pt x="108" y="61"/>
                    <a:pt x="116" y="55"/>
                  </a:cubicBezTo>
                  <a:cubicBezTo>
                    <a:pt x="115" y="54"/>
                    <a:pt x="114" y="54"/>
                    <a:pt x="114" y="53"/>
                  </a:cubicBezTo>
                  <a:cubicBezTo>
                    <a:pt x="106" y="71"/>
                    <a:pt x="93" y="86"/>
                    <a:pt x="82" y="102"/>
                  </a:cubicBezTo>
                  <a:cubicBezTo>
                    <a:pt x="72" y="117"/>
                    <a:pt x="66" y="135"/>
                    <a:pt x="53" y="148"/>
                  </a:cubicBezTo>
                  <a:cubicBezTo>
                    <a:pt x="53" y="148"/>
                    <a:pt x="54" y="149"/>
                    <a:pt x="55" y="149"/>
                  </a:cubicBezTo>
                  <a:cubicBezTo>
                    <a:pt x="55" y="142"/>
                    <a:pt x="59" y="136"/>
                    <a:pt x="62" y="130"/>
                  </a:cubicBezTo>
                  <a:cubicBezTo>
                    <a:pt x="66" y="125"/>
                    <a:pt x="69" y="119"/>
                    <a:pt x="73" y="113"/>
                  </a:cubicBezTo>
                  <a:cubicBezTo>
                    <a:pt x="81" y="100"/>
                    <a:pt x="90" y="86"/>
                    <a:pt x="101" y="75"/>
                  </a:cubicBezTo>
                  <a:cubicBezTo>
                    <a:pt x="101" y="74"/>
                    <a:pt x="100" y="73"/>
                    <a:pt x="99" y="73"/>
                  </a:cubicBezTo>
                  <a:cubicBezTo>
                    <a:pt x="82" y="102"/>
                    <a:pt x="65" y="132"/>
                    <a:pt x="58" y="166"/>
                  </a:cubicBezTo>
                  <a:cubicBezTo>
                    <a:pt x="58" y="167"/>
                    <a:pt x="59" y="168"/>
                    <a:pt x="60" y="167"/>
                  </a:cubicBezTo>
                  <a:cubicBezTo>
                    <a:pt x="81" y="141"/>
                    <a:pt x="88" y="107"/>
                    <a:pt x="107" y="80"/>
                  </a:cubicBezTo>
                  <a:cubicBezTo>
                    <a:pt x="106" y="80"/>
                    <a:pt x="105" y="79"/>
                    <a:pt x="104" y="79"/>
                  </a:cubicBezTo>
                  <a:cubicBezTo>
                    <a:pt x="98" y="101"/>
                    <a:pt x="88" y="121"/>
                    <a:pt x="84" y="144"/>
                  </a:cubicBezTo>
                  <a:cubicBezTo>
                    <a:pt x="80" y="162"/>
                    <a:pt x="81" y="182"/>
                    <a:pt x="72" y="199"/>
                  </a:cubicBezTo>
                  <a:cubicBezTo>
                    <a:pt x="73" y="199"/>
                    <a:pt x="74" y="199"/>
                    <a:pt x="75" y="199"/>
                  </a:cubicBezTo>
                  <a:cubicBezTo>
                    <a:pt x="72" y="189"/>
                    <a:pt x="74" y="179"/>
                    <a:pt x="76" y="169"/>
                  </a:cubicBezTo>
                  <a:cubicBezTo>
                    <a:pt x="78" y="160"/>
                    <a:pt x="81" y="151"/>
                    <a:pt x="84" y="142"/>
                  </a:cubicBezTo>
                  <a:cubicBezTo>
                    <a:pt x="86" y="133"/>
                    <a:pt x="88" y="123"/>
                    <a:pt x="91" y="114"/>
                  </a:cubicBezTo>
                  <a:cubicBezTo>
                    <a:pt x="93" y="105"/>
                    <a:pt x="96" y="96"/>
                    <a:pt x="101" y="89"/>
                  </a:cubicBezTo>
                  <a:cubicBezTo>
                    <a:pt x="101" y="89"/>
                    <a:pt x="100" y="88"/>
                    <a:pt x="99" y="88"/>
                  </a:cubicBezTo>
                  <a:cubicBezTo>
                    <a:pt x="98" y="94"/>
                    <a:pt x="97" y="99"/>
                    <a:pt x="95" y="105"/>
                  </a:cubicBezTo>
                  <a:cubicBezTo>
                    <a:pt x="93" y="110"/>
                    <a:pt x="91" y="116"/>
                    <a:pt x="90" y="122"/>
                  </a:cubicBezTo>
                  <a:cubicBezTo>
                    <a:pt x="86" y="133"/>
                    <a:pt x="84" y="145"/>
                    <a:pt x="82" y="157"/>
                  </a:cubicBezTo>
                  <a:cubicBezTo>
                    <a:pt x="80" y="169"/>
                    <a:pt x="79" y="182"/>
                    <a:pt x="78" y="194"/>
                  </a:cubicBezTo>
                  <a:cubicBezTo>
                    <a:pt x="78" y="207"/>
                    <a:pt x="79" y="219"/>
                    <a:pt x="78" y="232"/>
                  </a:cubicBezTo>
                  <a:cubicBezTo>
                    <a:pt x="79" y="232"/>
                    <a:pt x="80" y="232"/>
                    <a:pt x="81" y="231"/>
                  </a:cubicBezTo>
                  <a:cubicBezTo>
                    <a:pt x="76" y="224"/>
                    <a:pt x="76" y="213"/>
                    <a:pt x="77" y="205"/>
                  </a:cubicBezTo>
                  <a:cubicBezTo>
                    <a:pt x="78" y="195"/>
                    <a:pt x="80" y="186"/>
                    <a:pt x="81" y="176"/>
                  </a:cubicBezTo>
                  <a:cubicBezTo>
                    <a:pt x="82" y="171"/>
                    <a:pt x="83" y="167"/>
                    <a:pt x="84" y="162"/>
                  </a:cubicBezTo>
                  <a:cubicBezTo>
                    <a:pt x="85" y="155"/>
                    <a:pt x="87" y="149"/>
                    <a:pt x="89" y="143"/>
                  </a:cubicBezTo>
                  <a:cubicBezTo>
                    <a:pt x="93" y="131"/>
                    <a:pt x="96" y="119"/>
                    <a:pt x="98" y="107"/>
                  </a:cubicBezTo>
                  <a:cubicBezTo>
                    <a:pt x="98" y="106"/>
                    <a:pt x="97" y="105"/>
                    <a:pt x="96" y="106"/>
                  </a:cubicBezTo>
                  <a:cubicBezTo>
                    <a:pt x="88" y="111"/>
                    <a:pt x="85" y="122"/>
                    <a:pt x="82" y="130"/>
                  </a:cubicBezTo>
                  <a:cubicBezTo>
                    <a:pt x="79" y="141"/>
                    <a:pt x="77" y="152"/>
                    <a:pt x="75" y="164"/>
                  </a:cubicBezTo>
                  <a:cubicBezTo>
                    <a:pt x="74" y="176"/>
                    <a:pt x="72" y="188"/>
                    <a:pt x="71" y="200"/>
                  </a:cubicBezTo>
                  <a:cubicBezTo>
                    <a:pt x="70" y="217"/>
                    <a:pt x="69" y="234"/>
                    <a:pt x="73" y="250"/>
                  </a:cubicBezTo>
                  <a:cubicBezTo>
                    <a:pt x="73" y="251"/>
                    <a:pt x="73" y="252"/>
                    <a:pt x="74" y="254"/>
                  </a:cubicBezTo>
                  <a:cubicBezTo>
                    <a:pt x="75" y="254"/>
                    <a:pt x="75" y="253"/>
                    <a:pt x="76" y="253"/>
                  </a:cubicBezTo>
                  <a:cubicBezTo>
                    <a:pt x="68" y="232"/>
                    <a:pt x="63" y="211"/>
                    <a:pt x="60" y="189"/>
                  </a:cubicBezTo>
                  <a:cubicBezTo>
                    <a:pt x="56" y="167"/>
                    <a:pt x="55" y="144"/>
                    <a:pt x="56" y="122"/>
                  </a:cubicBezTo>
                  <a:cubicBezTo>
                    <a:pt x="56" y="120"/>
                    <a:pt x="54" y="120"/>
                    <a:pt x="53" y="122"/>
                  </a:cubicBezTo>
                  <a:cubicBezTo>
                    <a:pt x="52" y="132"/>
                    <a:pt x="53" y="143"/>
                    <a:pt x="55" y="153"/>
                  </a:cubicBezTo>
                  <a:cubicBezTo>
                    <a:pt x="57" y="163"/>
                    <a:pt x="61" y="174"/>
                    <a:pt x="67" y="182"/>
                  </a:cubicBezTo>
                  <a:cubicBezTo>
                    <a:pt x="68" y="183"/>
                    <a:pt x="71" y="181"/>
                    <a:pt x="69" y="180"/>
                  </a:cubicBezTo>
                  <a:cubicBezTo>
                    <a:pt x="63" y="172"/>
                    <a:pt x="60" y="162"/>
                    <a:pt x="58" y="153"/>
                  </a:cubicBezTo>
                  <a:cubicBezTo>
                    <a:pt x="55" y="143"/>
                    <a:pt x="55" y="132"/>
                    <a:pt x="56" y="122"/>
                  </a:cubicBezTo>
                  <a:cubicBezTo>
                    <a:pt x="55" y="122"/>
                    <a:pt x="54" y="122"/>
                    <a:pt x="53" y="122"/>
                  </a:cubicBezTo>
                  <a:cubicBezTo>
                    <a:pt x="52" y="144"/>
                    <a:pt x="53" y="167"/>
                    <a:pt x="57" y="189"/>
                  </a:cubicBezTo>
                  <a:cubicBezTo>
                    <a:pt x="60" y="211"/>
                    <a:pt x="66" y="233"/>
                    <a:pt x="74" y="254"/>
                  </a:cubicBezTo>
                  <a:cubicBezTo>
                    <a:pt x="74" y="256"/>
                    <a:pt x="77" y="255"/>
                    <a:pt x="76" y="253"/>
                  </a:cubicBezTo>
                  <a:cubicBezTo>
                    <a:pt x="72" y="237"/>
                    <a:pt x="72" y="220"/>
                    <a:pt x="74" y="204"/>
                  </a:cubicBezTo>
                  <a:cubicBezTo>
                    <a:pt x="75" y="191"/>
                    <a:pt x="76" y="179"/>
                    <a:pt x="78" y="166"/>
                  </a:cubicBezTo>
                  <a:cubicBezTo>
                    <a:pt x="79" y="155"/>
                    <a:pt x="81" y="144"/>
                    <a:pt x="84" y="133"/>
                  </a:cubicBezTo>
                  <a:cubicBezTo>
                    <a:pt x="86" y="124"/>
                    <a:pt x="90" y="114"/>
                    <a:pt x="98" y="108"/>
                  </a:cubicBezTo>
                  <a:cubicBezTo>
                    <a:pt x="97" y="108"/>
                    <a:pt x="96" y="107"/>
                    <a:pt x="95" y="107"/>
                  </a:cubicBezTo>
                  <a:cubicBezTo>
                    <a:pt x="93" y="120"/>
                    <a:pt x="89" y="132"/>
                    <a:pt x="86" y="145"/>
                  </a:cubicBezTo>
                  <a:cubicBezTo>
                    <a:pt x="82" y="156"/>
                    <a:pt x="80" y="167"/>
                    <a:pt x="78" y="178"/>
                  </a:cubicBezTo>
                  <a:cubicBezTo>
                    <a:pt x="76" y="188"/>
                    <a:pt x="74" y="198"/>
                    <a:pt x="74" y="207"/>
                  </a:cubicBezTo>
                  <a:cubicBezTo>
                    <a:pt x="73" y="216"/>
                    <a:pt x="74" y="226"/>
                    <a:pt x="78" y="233"/>
                  </a:cubicBezTo>
                  <a:cubicBezTo>
                    <a:pt x="79" y="234"/>
                    <a:pt x="81" y="234"/>
                    <a:pt x="81" y="232"/>
                  </a:cubicBezTo>
                  <a:cubicBezTo>
                    <a:pt x="81" y="220"/>
                    <a:pt x="81" y="208"/>
                    <a:pt x="81" y="195"/>
                  </a:cubicBezTo>
                  <a:cubicBezTo>
                    <a:pt x="81" y="183"/>
                    <a:pt x="82" y="170"/>
                    <a:pt x="84" y="158"/>
                  </a:cubicBezTo>
                  <a:cubicBezTo>
                    <a:pt x="86" y="146"/>
                    <a:pt x="89" y="134"/>
                    <a:pt x="92" y="122"/>
                  </a:cubicBezTo>
                  <a:cubicBezTo>
                    <a:pt x="94" y="116"/>
                    <a:pt x="96" y="110"/>
                    <a:pt x="98" y="105"/>
                  </a:cubicBezTo>
                  <a:cubicBezTo>
                    <a:pt x="99" y="99"/>
                    <a:pt x="101" y="94"/>
                    <a:pt x="102" y="88"/>
                  </a:cubicBezTo>
                  <a:cubicBezTo>
                    <a:pt x="102" y="87"/>
                    <a:pt x="100" y="86"/>
                    <a:pt x="99" y="87"/>
                  </a:cubicBezTo>
                  <a:cubicBezTo>
                    <a:pt x="94" y="95"/>
                    <a:pt x="91" y="104"/>
                    <a:pt x="88" y="113"/>
                  </a:cubicBezTo>
                  <a:cubicBezTo>
                    <a:pt x="85" y="122"/>
                    <a:pt x="83" y="132"/>
                    <a:pt x="81" y="142"/>
                  </a:cubicBezTo>
                  <a:cubicBezTo>
                    <a:pt x="78" y="151"/>
                    <a:pt x="75" y="161"/>
                    <a:pt x="73" y="170"/>
                  </a:cubicBezTo>
                  <a:cubicBezTo>
                    <a:pt x="71" y="180"/>
                    <a:pt x="69" y="190"/>
                    <a:pt x="72" y="200"/>
                  </a:cubicBezTo>
                  <a:cubicBezTo>
                    <a:pt x="72" y="201"/>
                    <a:pt x="74" y="201"/>
                    <a:pt x="75" y="200"/>
                  </a:cubicBezTo>
                  <a:cubicBezTo>
                    <a:pt x="83" y="184"/>
                    <a:pt x="83" y="163"/>
                    <a:pt x="86" y="145"/>
                  </a:cubicBezTo>
                  <a:cubicBezTo>
                    <a:pt x="90" y="123"/>
                    <a:pt x="101" y="102"/>
                    <a:pt x="107" y="80"/>
                  </a:cubicBezTo>
                  <a:cubicBezTo>
                    <a:pt x="107" y="78"/>
                    <a:pt x="106" y="77"/>
                    <a:pt x="105" y="79"/>
                  </a:cubicBezTo>
                  <a:cubicBezTo>
                    <a:pt x="86" y="105"/>
                    <a:pt x="79" y="139"/>
                    <a:pt x="58" y="165"/>
                  </a:cubicBezTo>
                  <a:cubicBezTo>
                    <a:pt x="59" y="165"/>
                    <a:pt x="60" y="166"/>
                    <a:pt x="61" y="166"/>
                  </a:cubicBezTo>
                  <a:cubicBezTo>
                    <a:pt x="68" y="133"/>
                    <a:pt x="84" y="103"/>
                    <a:pt x="101" y="74"/>
                  </a:cubicBezTo>
                  <a:cubicBezTo>
                    <a:pt x="102" y="73"/>
                    <a:pt x="101" y="71"/>
                    <a:pt x="100" y="72"/>
                  </a:cubicBezTo>
                  <a:cubicBezTo>
                    <a:pt x="88" y="84"/>
                    <a:pt x="79" y="98"/>
                    <a:pt x="71" y="112"/>
                  </a:cubicBezTo>
                  <a:cubicBezTo>
                    <a:pt x="67" y="118"/>
                    <a:pt x="63" y="123"/>
                    <a:pt x="60" y="129"/>
                  </a:cubicBezTo>
                  <a:cubicBezTo>
                    <a:pt x="56" y="135"/>
                    <a:pt x="53" y="142"/>
                    <a:pt x="52" y="149"/>
                  </a:cubicBezTo>
                  <a:cubicBezTo>
                    <a:pt x="52" y="150"/>
                    <a:pt x="53" y="151"/>
                    <a:pt x="54" y="150"/>
                  </a:cubicBezTo>
                  <a:cubicBezTo>
                    <a:pt x="68" y="138"/>
                    <a:pt x="74" y="119"/>
                    <a:pt x="84" y="104"/>
                  </a:cubicBezTo>
                  <a:cubicBezTo>
                    <a:pt x="94" y="88"/>
                    <a:pt x="108" y="73"/>
                    <a:pt x="116" y="54"/>
                  </a:cubicBezTo>
                  <a:cubicBezTo>
                    <a:pt x="117" y="53"/>
                    <a:pt x="115" y="52"/>
                    <a:pt x="114" y="53"/>
                  </a:cubicBezTo>
                  <a:cubicBezTo>
                    <a:pt x="107" y="59"/>
                    <a:pt x="100" y="66"/>
                    <a:pt x="94" y="74"/>
                  </a:cubicBezTo>
                  <a:cubicBezTo>
                    <a:pt x="87" y="81"/>
                    <a:pt x="81" y="88"/>
                    <a:pt x="75" y="96"/>
                  </a:cubicBezTo>
                  <a:cubicBezTo>
                    <a:pt x="63" y="110"/>
                    <a:pt x="55" y="126"/>
                    <a:pt x="41" y="138"/>
                  </a:cubicBezTo>
                  <a:cubicBezTo>
                    <a:pt x="42" y="139"/>
                    <a:pt x="42" y="139"/>
                    <a:pt x="43" y="140"/>
                  </a:cubicBezTo>
                  <a:cubicBezTo>
                    <a:pt x="45" y="131"/>
                    <a:pt x="50" y="124"/>
                    <a:pt x="55" y="117"/>
                  </a:cubicBezTo>
                  <a:cubicBezTo>
                    <a:pt x="60" y="111"/>
                    <a:pt x="66" y="104"/>
                    <a:pt x="71" y="97"/>
                  </a:cubicBezTo>
                  <a:cubicBezTo>
                    <a:pt x="83" y="82"/>
                    <a:pt x="98" y="69"/>
                    <a:pt x="107" y="52"/>
                  </a:cubicBezTo>
                  <a:cubicBezTo>
                    <a:pt x="108" y="50"/>
                    <a:pt x="106" y="49"/>
                    <a:pt x="105" y="51"/>
                  </a:cubicBezTo>
                  <a:cubicBezTo>
                    <a:pt x="80" y="79"/>
                    <a:pt x="58" y="109"/>
                    <a:pt x="34" y="138"/>
                  </a:cubicBezTo>
                  <a:cubicBezTo>
                    <a:pt x="33" y="139"/>
                    <a:pt x="34" y="141"/>
                    <a:pt x="35" y="140"/>
                  </a:cubicBezTo>
                  <a:cubicBezTo>
                    <a:pt x="49" y="127"/>
                    <a:pt x="56" y="111"/>
                    <a:pt x="67" y="96"/>
                  </a:cubicBezTo>
                  <a:cubicBezTo>
                    <a:pt x="78" y="82"/>
                    <a:pt x="93" y="70"/>
                    <a:pt x="102" y="54"/>
                  </a:cubicBezTo>
                  <a:cubicBezTo>
                    <a:pt x="103" y="52"/>
                    <a:pt x="101" y="52"/>
                    <a:pt x="100" y="52"/>
                  </a:cubicBezTo>
                  <a:cubicBezTo>
                    <a:pt x="92" y="57"/>
                    <a:pt x="85" y="63"/>
                    <a:pt x="78" y="69"/>
                  </a:cubicBezTo>
                  <a:cubicBezTo>
                    <a:pt x="72" y="75"/>
                    <a:pt x="66" y="80"/>
                    <a:pt x="60" y="86"/>
                  </a:cubicBezTo>
                  <a:cubicBezTo>
                    <a:pt x="49" y="96"/>
                    <a:pt x="38" y="110"/>
                    <a:pt x="24" y="116"/>
                  </a:cubicBezTo>
                  <a:cubicBezTo>
                    <a:pt x="24" y="116"/>
                    <a:pt x="25" y="117"/>
                    <a:pt x="25" y="117"/>
                  </a:cubicBezTo>
                  <a:cubicBezTo>
                    <a:pt x="29" y="110"/>
                    <a:pt x="34" y="104"/>
                    <a:pt x="40" y="99"/>
                  </a:cubicBezTo>
                  <a:cubicBezTo>
                    <a:pt x="46" y="93"/>
                    <a:pt x="52" y="88"/>
                    <a:pt x="58" y="82"/>
                  </a:cubicBezTo>
                  <a:cubicBezTo>
                    <a:pt x="70" y="71"/>
                    <a:pt x="81" y="56"/>
                    <a:pt x="97" y="51"/>
                  </a:cubicBezTo>
                  <a:cubicBezTo>
                    <a:pt x="97" y="51"/>
                    <a:pt x="96" y="50"/>
                    <a:pt x="96" y="50"/>
                  </a:cubicBezTo>
                  <a:cubicBezTo>
                    <a:pt x="90" y="64"/>
                    <a:pt x="77" y="73"/>
                    <a:pt x="67" y="85"/>
                  </a:cubicBezTo>
                  <a:cubicBezTo>
                    <a:pt x="57" y="96"/>
                    <a:pt x="48" y="109"/>
                    <a:pt x="34" y="114"/>
                  </a:cubicBezTo>
                  <a:cubicBezTo>
                    <a:pt x="35" y="115"/>
                    <a:pt x="36" y="115"/>
                    <a:pt x="36" y="116"/>
                  </a:cubicBezTo>
                  <a:cubicBezTo>
                    <a:pt x="37" y="110"/>
                    <a:pt x="41" y="105"/>
                    <a:pt x="45" y="100"/>
                  </a:cubicBezTo>
                  <a:cubicBezTo>
                    <a:pt x="50" y="95"/>
                    <a:pt x="55" y="91"/>
                    <a:pt x="60" y="86"/>
                  </a:cubicBezTo>
                  <a:cubicBezTo>
                    <a:pt x="70" y="76"/>
                    <a:pt x="79" y="62"/>
                    <a:pt x="93" y="57"/>
                  </a:cubicBezTo>
                  <a:cubicBezTo>
                    <a:pt x="92" y="57"/>
                    <a:pt x="92" y="56"/>
                    <a:pt x="91" y="56"/>
                  </a:cubicBezTo>
                  <a:cubicBezTo>
                    <a:pt x="84" y="68"/>
                    <a:pt x="73" y="79"/>
                    <a:pt x="63" y="89"/>
                  </a:cubicBezTo>
                  <a:cubicBezTo>
                    <a:pt x="59" y="94"/>
                    <a:pt x="55" y="98"/>
                    <a:pt x="51" y="103"/>
                  </a:cubicBezTo>
                  <a:cubicBezTo>
                    <a:pt x="47" y="108"/>
                    <a:pt x="42" y="113"/>
                    <a:pt x="35" y="115"/>
                  </a:cubicBezTo>
                  <a:cubicBezTo>
                    <a:pt x="36" y="115"/>
                    <a:pt x="37" y="116"/>
                    <a:pt x="37" y="117"/>
                  </a:cubicBezTo>
                  <a:cubicBezTo>
                    <a:pt x="42" y="105"/>
                    <a:pt x="51" y="96"/>
                    <a:pt x="60" y="88"/>
                  </a:cubicBezTo>
                  <a:cubicBezTo>
                    <a:pt x="69" y="80"/>
                    <a:pt x="78" y="72"/>
                    <a:pt x="87" y="63"/>
                  </a:cubicBezTo>
                  <a:cubicBezTo>
                    <a:pt x="86" y="63"/>
                    <a:pt x="85" y="62"/>
                    <a:pt x="84" y="62"/>
                  </a:cubicBezTo>
                  <a:cubicBezTo>
                    <a:pt x="77" y="70"/>
                    <a:pt x="70" y="77"/>
                    <a:pt x="62" y="84"/>
                  </a:cubicBezTo>
                  <a:cubicBezTo>
                    <a:pt x="54" y="91"/>
                    <a:pt x="45" y="98"/>
                    <a:pt x="36" y="102"/>
                  </a:cubicBezTo>
                  <a:cubicBezTo>
                    <a:pt x="36" y="103"/>
                    <a:pt x="37" y="103"/>
                    <a:pt x="38" y="104"/>
                  </a:cubicBezTo>
                  <a:cubicBezTo>
                    <a:pt x="38" y="93"/>
                    <a:pt x="47" y="84"/>
                    <a:pt x="54" y="76"/>
                  </a:cubicBezTo>
                  <a:cubicBezTo>
                    <a:pt x="61" y="68"/>
                    <a:pt x="70" y="60"/>
                    <a:pt x="75" y="50"/>
                  </a:cubicBezTo>
                  <a:cubicBezTo>
                    <a:pt x="75" y="48"/>
                    <a:pt x="73" y="47"/>
                    <a:pt x="72" y="48"/>
                  </a:cubicBezTo>
                  <a:cubicBezTo>
                    <a:pt x="63" y="57"/>
                    <a:pt x="53" y="65"/>
                    <a:pt x="43" y="73"/>
                  </a:cubicBezTo>
                  <a:cubicBezTo>
                    <a:pt x="38" y="77"/>
                    <a:pt x="33" y="81"/>
                    <a:pt x="29" y="85"/>
                  </a:cubicBezTo>
                  <a:cubicBezTo>
                    <a:pt x="24" y="88"/>
                    <a:pt x="20" y="92"/>
                    <a:pt x="14" y="92"/>
                  </a:cubicBezTo>
                  <a:cubicBezTo>
                    <a:pt x="14" y="93"/>
                    <a:pt x="15" y="93"/>
                    <a:pt x="15" y="94"/>
                  </a:cubicBezTo>
                  <a:cubicBezTo>
                    <a:pt x="18" y="81"/>
                    <a:pt x="31" y="72"/>
                    <a:pt x="41" y="64"/>
                  </a:cubicBezTo>
                  <a:cubicBezTo>
                    <a:pt x="46" y="59"/>
                    <a:pt x="51" y="55"/>
                    <a:pt x="56" y="50"/>
                  </a:cubicBezTo>
                  <a:cubicBezTo>
                    <a:pt x="61" y="46"/>
                    <a:pt x="67" y="41"/>
                    <a:pt x="74" y="40"/>
                  </a:cubicBezTo>
                  <a:cubicBezTo>
                    <a:pt x="73" y="39"/>
                    <a:pt x="73" y="39"/>
                    <a:pt x="72" y="38"/>
                  </a:cubicBezTo>
                  <a:cubicBezTo>
                    <a:pt x="67" y="50"/>
                    <a:pt x="57" y="59"/>
                    <a:pt x="48" y="68"/>
                  </a:cubicBezTo>
                  <a:cubicBezTo>
                    <a:pt x="44" y="72"/>
                    <a:pt x="42" y="75"/>
                    <a:pt x="39" y="79"/>
                  </a:cubicBezTo>
                  <a:cubicBezTo>
                    <a:pt x="36" y="82"/>
                    <a:pt x="32" y="88"/>
                    <a:pt x="27" y="88"/>
                  </a:cubicBezTo>
                  <a:cubicBezTo>
                    <a:pt x="27" y="89"/>
                    <a:pt x="28" y="90"/>
                    <a:pt x="28" y="91"/>
                  </a:cubicBezTo>
                  <a:cubicBezTo>
                    <a:pt x="41" y="73"/>
                    <a:pt x="59" y="60"/>
                    <a:pt x="75" y="46"/>
                  </a:cubicBezTo>
                  <a:cubicBezTo>
                    <a:pt x="74" y="45"/>
                    <a:pt x="74" y="45"/>
                    <a:pt x="73" y="45"/>
                  </a:cubicBezTo>
                  <a:cubicBezTo>
                    <a:pt x="70" y="56"/>
                    <a:pt x="60" y="63"/>
                    <a:pt x="52" y="71"/>
                  </a:cubicBezTo>
                  <a:cubicBezTo>
                    <a:pt x="43" y="82"/>
                    <a:pt x="34" y="93"/>
                    <a:pt x="24" y="104"/>
                  </a:cubicBezTo>
                  <a:cubicBezTo>
                    <a:pt x="24" y="104"/>
                    <a:pt x="25" y="105"/>
                    <a:pt x="26" y="106"/>
                  </a:cubicBezTo>
                  <a:cubicBezTo>
                    <a:pt x="43" y="87"/>
                    <a:pt x="62" y="69"/>
                    <a:pt x="75" y="46"/>
                  </a:cubicBezTo>
                  <a:cubicBezTo>
                    <a:pt x="75" y="45"/>
                    <a:pt x="74" y="44"/>
                    <a:pt x="73" y="45"/>
                  </a:cubicBezTo>
                  <a:cubicBezTo>
                    <a:pt x="52" y="62"/>
                    <a:pt x="34" y="83"/>
                    <a:pt x="18" y="105"/>
                  </a:cubicBezTo>
                  <a:cubicBezTo>
                    <a:pt x="17" y="106"/>
                    <a:pt x="20" y="108"/>
                    <a:pt x="21" y="107"/>
                  </a:cubicBezTo>
                  <a:cubicBezTo>
                    <a:pt x="32" y="91"/>
                    <a:pt x="44" y="75"/>
                    <a:pt x="56" y="60"/>
                  </a:cubicBezTo>
                  <a:cubicBezTo>
                    <a:pt x="57" y="59"/>
                    <a:pt x="55" y="57"/>
                    <a:pt x="54" y="58"/>
                  </a:cubicBezTo>
                  <a:cubicBezTo>
                    <a:pt x="39" y="73"/>
                    <a:pt x="30" y="93"/>
                    <a:pt x="13" y="105"/>
                  </a:cubicBezTo>
                  <a:cubicBezTo>
                    <a:pt x="14" y="106"/>
                    <a:pt x="15" y="107"/>
                    <a:pt x="15" y="107"/>
                  </a:cubicBezTo>
                  <a:cubicBezTo>
                    <a:pt x="25" y="88"/>
                    <a:pt x="41" y="72"/>
                    <a:pt x="50" y="52"/>
                  </a:cubicBezTo>
                  <a:cubicBezTo>
                    <a:pt x="51" y="51"/>
                    <a:pt x="49" y="50"/>
                    <a:pt x="48" y="51"/>
                  </a:cubicBezTo>
                  <a:cubicBezTo>
                    <a:pt x="37" y="58"/>
                    <a:pt x="28" y="68"/>
                    <a:pt x="20" y="79"/>
                  </a:cubicBezTo>
                  <a:cubicBezTo>
                    <a:pt x="13" y="90"/>
                    <a:pt x="6" y="102"/>
                    <a:pt x="1" y="114"/>
                  </a:cubicBezTo>
                  <a:cubicBezTo>
                    <a:pt x="2" y="114"/>
                    <a:pt x="3" y="115"/>
                    <a:pt x="3" y="115"/>
                  </a:cubicBezTo>
                  <a:cubicBezTo>
                    <a:pt x="11" y="97"/>
                    <a:pt x="17" y="78"/>
                    <a:pt x="27" y="61"/>
                  </a:cubicBezTo>
                  <a:cubicBezTo>
                    <a:pt x="28" y="59"/>
                    <a:pt x="26" y="57"/>
                    <a:pt x="25" y="59"/>
                  </a:cubicBezTo>
                  <a:cubicBezTo>
                    <a:pt x="14" y="69"/>
                    <a:pt x="8" y="83"/>
                    <a:pt x="2" y="97"/>
                  </a:cubicBezTo>
                  <a:cubicBezTo>
                    <a:pt x="1" y="98"/>
                    <a:pt x="3" y="99"/>
                    <a:pt x="4" y="98"/>
                  </a:cubicBezTo>
                  <a:cubicBezTo>
                    <a:pt x="19" y="87"/>
                    <a:pt x="28" y="70"/>
                    <a:pt x="40" y="56"/>
                  </a:cubicBezTo>
                  <a:cubicBezTo>
                    <a:pt x="55" y="39"/>
                    <a:pt x="72" y="25"/>
                    <a:pt x="89" y="10"/>
                  </a:cubicBezTo>
                  <a:cubicBezTo>
                    <a:pt x="90" y="9"/>
                    <a:pt x="88" y="7"/>
                    <a:pt x="87" y="8"/>
                  </a:cubicBezTo>
                  <a:cubicBezTo>
                    <a:pt x="78" y="16"/>
                    <a:pt x="70" y="25"/>
                    <a:pt x="62" y="33"/>
                  </a:cubicBezTo>
                  <a:cubicBezTo>
                    <a:pt x="57" y="38"/>
                    <a:pt x="52" y="42"/>
                    <a:pt x="47" y="46"/>
                  </a:cubicBezTo>
                  <a:cubicBezTo>
                    <a:pt x="43" y="48"/>
                    <a:pt x="38" y="51"/>
                    <a:pt x="33" y="51"/>
                  </a:cubicBezTo>
                  <a:cubicBezTo>
                    <a:pt x="33" y="52"/>
                    <a:pt x="34" y="53"/>
                    <a:pt x="34" y="53"/>
                  </a:cubicBezTo>
                  <a:cubicBezTo>
                    <a:pt x="40" y="42"/>
                    <a:pt x="50" y="35"/>
                    <a:pt x="61" y="29"/>
                  </a:cubicBezTo>
                  <a:cubicBezTo>
                    <a:pt x="72" y="23"/>
                    <a:pt x="83" y="18"/>
                    <a:pt x="95" y="15"/>
                  </a:cubicBezTo>
                  <a:cubicBezTo>
                    <a:pt x="111" y="9"/>
                    <a:pt x="129" y="4"/>
                    <a:pt x="146" y="3"/>
                  </a:cubicBezTo>
                  <a:cubicBezTo>
                    <a:pt x="152" y="3"/>
                    <a:pt x="163" y="3"/>
                    <a:pt x="166" y="9"/>
                  </a:cubicBezTo>
                  <a:cubicBezTo>
                    <a:pt x="167" y="9"/>
                    <a:pt x="167" y="8"/>
                    <a:pt x="167" y="7"/>
                  </a:cubicBezTo>
                  <a:cubicBezTo>
                    <a:pt x="154" y="10"/>
                    <a:pt x="141" y="10"/>
                    <a:pt x="128" y="11"/>
                  </a:cubicBezTo>
                  <a:cubicBezTo>
                    <a:pt x="115" y="12"/>
                    <a:pt x="103" y="15"/>
                    <a:pt x="91" y="21"/>
                  </a:cubicBezTo>
                  <a:cubicBezTo>
                    <a:pt x="67" y="30"/>
                    <a:pt x="47" y="45"/>
                    <a:pt x="26" y="59"/>
                  </a:cubicBezTo>
                  <a:cubicBezTo>
                    <a:pt x="25" y="60"/>
                    <a:pt x="26" y="62"/>
                    <a:pt x="28" y="61"/>
                  </a:cubicBezTo>
                  <a:cubicBezTo>
                    <a:pt x="42" y="53"/>
                    <a:pt x="55" y="44"/>
                    <a:pt x="69" y="37"/>
                  </a:cubicBezTo>
                  <a:cubicBezTo>
                    <a:pt x="82" y="30"/>
                    <a:pt x="95" y="24"/>
                    <a:pt x="109" y="20"/>
                  </a:cubicBezTo>
                  <a:cubicBezTo>
                    <a:pt x="126" y="15"/>
                    <a:pt x="143" y="9"/>
                    <a:pt x="161" y="7"/>
                  </a:cubicBezTo>
                  <a:cubicBezTo>
                    <a:pt x="168" y="6"/>
                    <a:pt x="181" y="5"/>
                    <a:pt x="185" y="14"/>
                  </a:cubicBezTo>
                  <a:cubicBezTo>
                    <a:pt x="185" y="13"/>
                    <a:pt x="185" y="13"/>
                    <a:pt x="185" y="12"/>
                  </a:cubicBezTo>
                  <a:cubicBezTo>
                    <a:pt x="162" y="22"/>
                    <a:pt x="136" y="25"/>
                    <a:pt x="114" y="36"/>
                  </a:cubicBezTo>
                  <a:cubicBezTo>
                    <a:pt x="92" y="47"/>
                    <a:pt x="73" y="63"/>
                    <a:pt x="49" y="69"/>
                  </a:cubicBezTo>
                  <a:cubicBezTo>
                    <a:pt x="50" y="70"/>
                    <a:pt x="50" y="71"/>
                    <a:pt x="50" y="71"/>
                  </a:cubicBezTo>
                  <a:cubicBezTo>
                    <a:pt x="59" y="61"/>
                    <a:pt x="71" y="54"/>
                    <a:pt x="83" y="47"/>
                  </a:cubicBezTo>
                  <a:cubicBezTo>
                    <a:pt x="95" y="41"/>
                    <a:pt x="108" y="36"/>
                    <a:pt x="121" y="32"/>
                  </a:cubicBezTo>
                  <a:cubicBezTo>
                    <a:pt x="130" y="29"/>
                    <a:pt x="140" y="27"/>
                    <a:pt x="149" y="25"/>
                  </a:cubicBezTo>
                  <a:cubicBezTo>
                    <a:pt x="160" y="23"/>
                    <a:pt x="172" y="21"/>
                    <a:pt x="183" y="21"/>
                  </a:cubicBezTo>
                  <a:cubicBezTo>
                    <a:pt x="190" y="21"/>
                    <a:pt x="198" y="22"/>
                    <a:pt x="204" y="27"/>
                  </a:cubicBezTo>
                  <a:cubicBezTo>
                    <a:pt x="203" y="26"/>
                    <a:pt x="203" y="25"/>
                    <a:pt x="203" y="25"/>
                  </a:cubicBezTo>
                  <a:cubicBezTo>
                    <a:pt x="200" y="30"/>
                    <a:pt x="192" y="30"/>
                    <a:pt x="186" y="31"/>
                  </a:cubicBezTo>
                  <a:cubicBezTo>
                    <a:pt x="179" y="33"/>
                    <a:pt x="171" y="34"/>
                    <a:pt x="163" y="37"/>
                  </a:cubicBezTo>
                  <a:cubicBezTo>
                    <a:pt x="149" y="41"/>
                    <a:pt x="135" y="47"/>
                    <a:pt x="122" y="55"/>
                  </a:cubicBezTo>
                  <a:cubicBezTo>
                    <a:pt x="97" y="69"/>
                    <a:pt x="74" y="89"/>
                    <a:pt x="57" y="112"/>
                  </a:cubicBezTo>
                  <a:cubicBezTo>
                    <a:pt x="56" y="113"/>
                    <a:pt x="58" y="115"/>
                    <a:pt x="59" y="114"/>
                  </a:cubicBezTo>
                  <a:cubicBezTo>
                    <a:pt x="79" y="97"/>
                    <a:pt x="100" y="81"/>
                    <a:pt x="124" y="69"/>
                  </a:cubicBezTo>
                  <a:cubicBezTo>
                    <a:pt x="148" y="57"/>
                    <a:pt x="173" y="50"/>
                    <a:pt x="200" y="47"/>
                  </a:cubicBezTo>
                  <a:cubicBezTo>
                    <a:pt x="202" y="47"/>
                    <a:pt x="201" y="45"/>
                    <a:pt x="200" y="44"/>
                  </a:cubicBezTo>
                  <a:cubicBezTo>
                    <a:pt x="174" y="38"/>
                    <a:pt x="149" y="49"/>
                    <a:pt x="129" y="65"/>
                  </a:cubicBezTo>
                  <a:cubicBezTo>
                    <a:pt x="108" y="82"/>
                    <a:pt x="91" y="103"/>
                    <a:pt x="73" y="122"/>
                  </a:cubicBezTo>
                  <a:cubicBezTo>
                    <a:pt x="72" y="123"/>
                    <a:pt x="71" y="124"/>
                    <a:pt x="70" y="125"/>
                  </a:cubicBezTo>
                  <a:cubicBezTo>
                    <a:pt x="69" y="126"/>
                    <a:pt x="71" y="128"/>
                    <a:pt x="72" y="127"/>
                  </a:cubicBezTo>
                  <a:cubicBezTo>
                    <a:pt x="92" y="106"/>
                    <a:pt x="116" y="88"/>
                    <a:pt x="141" y="74"/>
                  </a:cubicBezTo>
                  <a:cubicBezTo>
                    <a:pt x="152" y="68"/>
                    <a:pt x="162" y="63"/>
                    <a:pt x="173" y="60"/>
                  </a:cubicBezTo>
                  <a:cubicBezTo>
                    <a:pt x="184" y="56"/>
                    <a:pt x="197" y="54"/>
                    <a:pt x="207" y="59"/>
                  </a:cubicBezTo>
                  <a:cubicBezTo>
                    <a:pt x="207" y="58"/>
                    <a:pt x="207" y="57"/>
                    <a:pt x="207" y="56"/>
                  </a:cubicBezTo>
                  <a:cubicBezTo>
                    <a:pt x="192" y="60"/>
                    <a:pt x="177" y="63"/>
                    <a:pt x="163" y="67"/>
                  </a:cubicBezTo>
                  <a:cubicBezTo>
                    <a:pt x="148" y="71"/>
                    <a:pt x="135" y="77"/>
                    <a:pt x="123" y="86"/>
                  </a:cubicBezTo>
                  <a:cubicBezTo>
                    <a:pt x="113" y="94"/>
                    <a:pt x="104" y="102"/>
                    <a:pt x="96" y="111"/>
                  </a:cubicBezTo>
                  <a:cubicBezTo>
                    <a:pt x="86" y="120"/>
                    <a:pt x="78" y="131"/>
                    <a:pt x="72" y="142"/>
                  </a:cubicBezTo>
                  <a:cubicBezTo>
                    <a:pt x="68" y="149"/>
                    <a:pt x="66" y="157"/>
                    <a:pt x="65" y="164"/>
                  </a:cubicBezTo>
                  <a:cubicBezTo>
                    <a:pt x="65" y="166"/>
                    <a:pt x="66" y="167"/>
                    <a:pt x="67" y="166"/>
                  </a:cubicBezTo>
                  <a:cubicBezTo>
                    <a:pt x="78" y="157"/>
                    <a:pt x="85" y="145"/>
                    <a:pt x="93" y="134"/>
                  </a:cubicBezTo>
                  <a:cubicBezTo>
                    <a:pt x="100" y="122"/>
                    <a:pt x="108" y="111"/>
                    <a:pt x="118" y="102"/>
                  </a:cubicBezTo>
                  <a:cubicBezTo>
                    <a:pt x="128" y="93"/>
                    <a:pt x="140" y="85"/>
                    <a:pt x="152" y="79"/>
                  </a:cubicBezTo>
                  <a:cubicBezTo>
                    <a:pt x="164" y="73"/>
                    <a:pt x="178" y="68"/>
                    <a:pt x="191" y="68"/>
                  </a:cubicBezTo>
                  <a:cubicBezTo>
                    <a:pt x="195" y="68"/>
                    <a:pt x="199" y="69"/>
                    <a:pt x="202" y="69"/>
                  </a:cubicBezTo>
                  <a:cubicBezTo>
                    <a:pt x="202" y="69"/>
                    <a:pt x="202" y="68"/>
                    <a:pt x="202" y="67"/>
                  </a:cubicBezTo>
                  <a:cubicBezTo>
                    <a:pt x="195" y="70"/>
                    <a:pt x="188" y="69"/>
                    <a:pt x="180" y="70"/>
                  </a:cubicBezTo>
                  <a:cubicBezTo>
                    <a:pt x="172" y="71"/>
                    <a:pt x="164" y="73"/>
                    <a:pt x="156" y="76"/>
                  </a:cubicBezTo>
                  <a:cubicBezTo>
                    <a:pt x="144" y="79"/>
                    <a:pt x="133" y="85"/>
                    <a:pt x="123" y="92"/>
                  </a:cubicBezTo>
                  <a:cubicBezTo>
                    <a:pt x="113" y="98"/>
                    <a:pt x="104" y="105"/>
                    <a:pt x="96" y="113"/>
                  </a:cubicBezTo>
                  <a:cubicBezTo>
                    <a:pt x="89" y="120"/>
                    <a:pt x="82" y="128"/>
                    <a:pt x="80" y="137"/>
                  </a:cubicBezTo>
                  <a:cubicBezTo>
                    <a:pt x="79" y="139"/>
                    <a:pt x="79" y="142"/>
                    <a:pt x="79" y="144"/>
                  </a:cubicBezTo>
                  <a:cubicBezTo>
                    <a:pt x="79" y="145"/>
                    <a:pt x="81" y="146"/>
                    <a:pt x="82" y="145"/>
                  </a:cubicBezTo>
                  <a:cubicBezTo>
                    <a:pt x="90" y="133"/>
                    <a:pt x="98" y="121"/>
                    <a:pt x="106" y="110"/>
                  </a:cubicBezTo>
                  <a:cubicBezTo>
                    <a:pt x="116" y="97"/>
                    <a:pt x="127" y="88"/>
                    <a:pt x="140" y="80"/>
                  </a:cubicBezTo>
                  <a:cubicBezTo>
                    <a:pt x="166" y="65"/>
                    <a:pt x="197" y="56"/>
                    <a:pt x="228" y="56"/>
                  </a:cubicBezTo>
                  <a:cubicBezTo>
                    <a:pt x="228" y="56"/>
                    <a:pt x="228" y="56"/>
                    <a:pt x="229" y="56"/>
                  </a:cubicBezTo>
                  <a:cubicBezTo>
                    <a:pt x="230" y="56"/>
                    <a:pt x="230" y="53"/>
                    <a:pt x="229" y="53"/>
                  </a:cubicBezTo>
                  <a:cubicBezTo>
                    <a:pt x="200" y="50"/>
                    <a:pt x="170" y="57"/>
                    <a:pt x="144" y="71"/>
                  </a:cubicBezTo>
                  <a:cubicBezTo>
                    <a:pt x="134" y="76"/>
                    <a:pt x="125" y="82"/>
                    <a:pt x="116" y="89"/>
                  </a:cubicBezTo>
                  <a:cubicBezTo>
                    <a:pt x="107" y="96"/>
                    <a:pt x="98" y="104"/>
                    <a:pt x="92" y="113"/>
                  </a:cubicBezTo>
                  <a:cubicBezTo>
                    <a:pt x="90" y="117"/>
                    <a:pt x="88" y="120"/>
                    <a:pt x="88" y="124"/>
                  </a:cubicBezTo>
                  <a:cubicBezTo>
                    <a:pt x="88" y="126"/>
                    <a:pt x="89" y="126"/>
                    <a:pt x="90" y="126"/>
                  </a:cubicBezTo>
                  <a:cubicBezTo>
                    <a:pt x="113" y="106"/>
                    <a:pt x="136" y="87"/>
                    <a:pt x="164" y="74"/>
                  </a:cubicBezTo>
                  <a:cubicBezTo>
                    <a:pt x="186" y="64"/>
                    <a:pt x="210" y="58"/>
                    <a:pt x="235" y="56"/>
                  </a:cubicBezTo>
                  <a:cubicBezTo>
                    <a:pt x="246" y="55"/>
                    <a:pt x="257" y="56"/>
                    <a:pt x="268" y="58"/>
                  </a:cubicBezTo>
                  <a:cubicBezTo>
                    <a:pt x="278" y="59"/>
                    <a:pt x="288" y="63"/>
                    <a:pt x="296" y="70"/>
                  </a:cubicBezTo>
                  <a:cubicBezTo>
                    <a:pt x="296" y="69"/>
                    <a:pt x="296" y="68"/>
                    <a:pt x="297" y="68"/>
                  </a:cubicBezTo>
                  <a:cubicBezTo>
                    <a:pt x="288" y="68"/>
                    <a:pt x="280" y="65"/>
                    <a:pt x="272" y="63"/>
                  </a:cubicBezTo>
                  <a:cubicBezTo>
                    <a:pt x="264" y="61"/>
                    <a:pt x="255" y="60"/>
                    <a:pt x="247" y="60"/>
                  </a:cubicBezTo>
                  <a:cubicBezTo>
                    <a:pt x="231" y="59"/>
                    <a:pt x="215" y="60"/>
                    <a:pt x="199" y="62"/>
                  </a:cubicBezTo>
                  <a:cubicBezTo>
                    <a:pt x="169" y="68"/>
                    <a:pt x="139" y="80"/>
                    <a:pt x="113" y="96"/>
                  </a:cubicBezTo>
                  <a:cubicBezTo>
                    <a:pt x="110" y="99"/>
                    <a:pt x="107" y="101"/>
                    <a:pt x="103" y="103"/>
                  </a:cubicBezTo>
                  <a:cubicBezTo>
                    <a:pt x="102" y="104"/>
                    <a:pt x="103" y="106"/>
                    <a:pt x="105" y="106"/>
                  </a:cubicBezTo>
                  <a:cubicBezTo>
                    <a:pt x="135" y="94"/>
                    <a:pt x="162" y="75"/>
                    <a:pt x="193" y="68"/>
                  </a:cubicBezTo>
                  <a:cubicBezTo>
                    <a:pt x="201" y="66"/>
                    <a:pt x="209" y="63"/>
                    <a:pt x="218" y="62"/>
                  </a:cubicBezTo>
                  <a:cubicBezTo>
                    <a:pt x="227" y="60"/>
                    <a:pt x="238" y="58"/>
                    <a:pt x="247" y="60"/>
                  </a:cubicBezTo>
                  <a:cubicBezTo>
                    <a:pt x="251" y="61"/>
                    <a:pt x="254" y="62"/>
                    <a:pt x="256" y="65"/>
                  </a:cubicBezTo>
                  <a:cubicBezTo>
                    <a:pt x="256" y="64"/>
                    <a:pt x="256" y="64"/>
                    <a:pt x="257" y="63"/>
                  </a:cubicBezTo>
                  <a:cubicBezTo>
                    <a:pt x="241" y="69"/>
                    <a:pt x="225" y="72"/>
                    <a:pt x="208" y="74"/>
                  </a:cubicBezTo>
                  <a:cubicBezTo>
                    <a:pt x="194" y="77"/>
                    <a:pt x="181" y="80"/>
                    <a:pt x="167" y="84"/>
                  </a:cubicBezTo>
                  <a:cubicBezTo>
                    <a:pt x="155" y="88"/>
                    <a:pt x="143" y="93"/>
                    <a:pt x="132" y="98"/>
                  </a:cubicBezTo>
                  <a:cubicBezTo>
                    <a:pt x="121" y="103"/>
                    <a:pt x="111" y="109"/>
                    <a:pt x="103" y="118"/>
                  </a:cubicBezTo>
                  <a:cubicBezTo>
                    <a:pt x="102" y="119"/>
                    <a:pt x="101" y="120"/>
                    <a:pt x="101" y="121"/>
                  </a:cubicBezTo>
                  <a:cubicBezTo>
                    <a:pt x="100" y="122"/>
                    <a:pt x="101" y="124"/>
                    <a:pt x="103" y="123"/>
                  </a:cubicBezTo>
                  <a:cubicBezTo>
                    <a:pt x="126" y="105"/>
                    <a:pt x="153" y="92"/>
                    <a:pt x="181" y="84"/>
                  </a:cubicBezTo>
                  <a:cubicBezTo>
                    <a:pt x="197" y="79"/>
                    <a:pt x="213" y="76"/>
                    <a:pt x="229" y="74"/>
                  </a:cubicBezTo>
                  <a:cubicBezTo>
                    <a:pt x="242" y="72"/>
                    <a:pt x="257" y="75"/>
                    <a:pt x="270" y="69"/>
                  </a:cubicBezTo>
                  <a:cubicBezTo>
                    <a:pt x="271" y="69"/>
                    <a:pt x="271" y="67"/>
                    <a:pt x="270" y="67"/>
                  </a:cubicBezTo>
                  <a:cubicBezTo>
                    <a:pt x="249" y="58"/>
                    <a:pt x="224" y="58"/>
                    <a:pt x="202" y="61"/>
                  </a:cubicBezTo>
                  <a:cubicBezTo>
                    <a:pt x="179" y="65"/>
                    <a:pt x="155" y="72"/>
                    <a:pt x="135" y="86"/>
                  </a:cubicBezTo>
                  <a:cubicBezTo>
                    <a:pt x="132" y="88"/>
                    <a:pt x="129" y="91"/>
                    <a:pt x="126" y="93"/>
                  </a:cubicBezTo>
                  <a:cubicBezTo>
                    <a:pt x="125" y="94"/>
                    <a:pt x="126" y="96"/>
                    <a:pt x="127" y="96"/>
                  </a:cubicBezTo>
                  <a:cubicBezTo>
                    <a:pt x="137" y="93"/>
                    <a:pt x="147" y="89"/>
                    <a:pt x="156" y="85"/>
                  </a:cubicBezTo>
                  <a:cubicBezTo>
                    <a:pt x="166" y="80"/>
                    <a:pt x="176" y="76"/>
                    <a:pt x="186" y="72"/>
                  </a:cubicBezTo>
                  <a:cubicBezTo>
                    <a:pt x="207" y="65"/>
                    <a:pt x="228" y="61"/>
                    <a:pt x="249" y="58"/>
                  </a:cubicBezTo>
                  <a:cubicBezTo>
                    <a:pt x="251" y="58"/>
                    <a:pt x="250" y="55"/>
                    <a:pt x="249" y="55"/>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02" name="Freeform 41"/>
            <p:cNvSpPr>
              <a:spLocks noChangeArrowheads="1"/>
            </p:cNvSpPr>
            <p:nvPr/>
          </p:nvSpPr>
          <p:spPr bwMode="auto">
            <a:xfrm>
              <a:off x="3096" y="2032"/>
              <a:ext cx="311" cy="586"/>
            </a:xfrm>
            <a:custGeom>
              <a:avLst/>
              <a:gdLst>
                <a:gd name="T0" fmla="*/ 73873 w 161"/>
                <a:gd name="T1" fmla="*/ 201418 h 303"/>
                <a:gd name="T2" fmla="*/ 68822 w 161"/>
                <a:gd name="T3" fmla="*/ 68135 h 303"/>
                <a:gd name="T4" fmla="*/ 97718 w 161"/>
                <a:gd name="T5" fmla="*/ 259389 h 303"/>
                <a:gd name="T6" fmla="*/ 54303 w 161"/>
                <a:gd name="T7" fmla="*/ 172628 h 303"/>
                <a:gd name="T8" fmla="*/ 75169 w 161"/>
                <a:gd name="T9" fmla="*/ 226469 h 303"/>
                <a:gd name="T10" fmla="*/ 52683 w 161"/>
                <a:gd name="T11" fmla="*/ 128821 h 303"/>
                <a:gd name="T12" fmla="*/ 86810 w 161"/>
                <a:gd name="T13" fmla="*/ 245217 h 303"/>
                <a:gd name="T14" fmla="*/ 19396 w 161"/>
                <a:gd name="T15" fmla="*/ 220918 h 303"/>
                <a:gd name="T16" fmla="*/ 31788 w 161"/>
                <a:gd name="T17" fmla="*/ 229027 h 303"/>
                <a:gd name="T18" fmla="*/ 91739 w 161"/>
                <a:gd name="T19" fmla="*/ 369899 h 303"/>
                <a:gd name="T20" fmla="*/ 29725 w 161"/>
                <a:gd name="T21" fmla="*/ 222539 h 303"/>
                <a:gd name="T22" fmla="*/ 104896 w 161"/>
                <a:gd name="T23" fmla="*/ 366751 h 303"/>
                <a:gd name="T24" fmla="*/ 34907 w 161"/>
                <a:gd name="T25" fmla="*/ 84707 h 303"/>
                <a:gd name="T26" fmla="*/ 91739 w 161"/>
                <a:gd name="T27" fmla="*/ 325847 h 303"/>
                <a:gd name="T28" fmla="*/ 33291 w 161"/>
                <a:gd name="T29" fmla="*/ 52661 h 303"/>
                <a:gd name="T30" fmla="*/ 24105 w 161"/>
                <a:gd name="T31" fmla="*/ 166967 h 303"/>
                <a:gd name="T32" fmla="*/ 38914 w 161"/>
                <a:gd name="T33" fmla="*/ 141073 h 303"/>
                <a:gd name="T34" fmla="*/ 97718 w 161"/>
                <a:gd name="T35" fmla="*/ 292969 h 303"/>
                <a:gd name="T36" fmla="*/ 58284 w 161"/>
                <a:gd name="T37" fmla="*/ 149863 h 303"/>
                <a:gd name="T38" fmla="*/ 151233 w 161"/>
                <a:gd name="T39" fmla="*/ 386586 h 303"/>
                <a:gd name="T40" fmla="*/ 99244 w 161"/>
                <a:gd name="T41" fmla="*/ 24272 h 303"/>
                <a:gd name="T42" fmla="*/ 128748 w 161"/>
                <a:gd name="T43" fmla="*/ 336768 h 303"/>
                <a:gd name="T44" fmla="*/ 96180 w 161"/>
                <a:gd name="T45" fmla="*/ 109011 h 303"/>
                <a:gd name="T46" fmla="*/ 133776 w 161"/>
                <a:gd name="T47" fmla="*/ 347024 h 303"/>
                <a:gd name="T48" fmla="*/ 97718 w 161"/>
                <a:gd name="T49" fmla="*/ 69753 h 303"/>
                <a:gd name="T50" fmla="*/ 124220 w 161"/>
                <a:gd name="T51" fmla="*/ 203501 h 303"/>
                <a:gd name="T52" fmla="*/ 130251 w 161"/>
                <a:gd name="T53" fmla="*/ 219617 h 303"/>
                <a:gd name="T54" fmla="*/ 183129 w 161"/>
                <a:gd name="T55" fmla="*/ 321410 h 303"/>
                <a:gd name="T56" fmla="*/ 125833 w 161"/>
                <a:gd name="T57" fmla="*/ 160498 h 303"/>
                <a:gd name="T58" fmla="*/ 131866 w 161"/>
                <a:gd name="T59" fmla="*/ 168484 h 303"/>
                <a:gd name="T60" fmla="*/ 117315 w 161"/>
                <a:gd name="T61" fmla="*/ 160498 h 303"/>
                <a:gd name="T62" fmla="*/ 219081 w 161"/>
                <a:gd name="T63" fmla="*/ 415319 h 303"/>
                <a:gd name="T64" fmla="*/ 90905 w 161"/>
                <a:gd name="T65" fmla="*/ 80626 h 303"/>
                <a:gd name="T66" fmla="*/ 206606 w 161"/>
                <a:gd name="T67" fmla="*/ 416317 h 303"/>
                <a:gd name="T68" fmla="*/ 148322 w 161"/>
                <a:gd name="T69" fmla="*/ 328603 h 303"/>
                <a:gd name="T70" fmla="*/ 90905 w 161"/>
                <a:gd name="T71" fmla="*/ 62075 h 303"/>
                <a:gd name="T72" fmla="*/ 181628 w 161"/>
                <a:gd name="T73" fmla="*/ 383455 h 303"/>
                <a:gd name="T74" fmla="*/ 106401 w 161"/>
                <a:gd name="T75" fmla="*/ 51135 h 303"/>
                <a:gd name="T76" fmla="*/ 133776 w 161"/>
                <a:gd name="T77" fmla="*/ 353472 h 303"/>
                <a:gd name="T78" fmla="*/ 68822 w 161"/>
                <a:gd name="T79" fmla="*/ 194183 h 303"/>
                <a:gd name="T80" fmla="*/ 58284 w 161"/>
                <a:gd name="T81" fmla="*/ 196969 h 303"/>
                <a:gd name="T82" fmla="*/ 127340 w 161"/>
                <a:gd name="T83" fmla="*/ 379341 h 303"/>
                <a:gd name="T84" fmla="*/ 13769 w 161"/>
                <a:gd name="T85" fmla="*/ 118422 h 303"/>
                <a:gd name="T86" fmla="*/ 28112 w 161"/>
                <a:gd name="T87" fmla="*/ 98895 h 303"/>
                <a:gd name="T88" fmla="*/ 22489 w 161"/>
                <a:gd name="T89" fmla="*/ 136203 h 303"/>
                <a:gd name="T90" fmla="*/ 38914 w 161"/>
                <a:gd name="T91" fmla="*/ 152785 h 303"/>
                <a:gd name="T92" fmla="*/ 110915 w 161"/>
                <a:gd name="T93" fmla="*/ 398844 h 303"/>
                <a:gd name="T94" fmla="*/ 18071 w 161"/>
                <a:gd name="T95" fmla="*/ 72275 h 303"/>
                <a:gd name="T96" fmla="*/ 29725 w 161"/>
                <a:gd name="T97" fmla="*/ 247625 h 303"/>
                <a:gd name="T98" fmla="*/ 47492 w 161"/>
                <a:gd name="T99" fmla="*/ 272834 h 303"/>
                <a:gd name="T100" fmla="*/ 19396 w 161"/>
                <a:gd name="T101" fmla="*/ 177082 h 303"/>
                <a:gd name="T102" fmla="*/ 151233 w 161"/>
                <a:gd name="T103" fmla="*/ 375549 h 303"/>
                <a:gd name="T104" fmla="*/ 44940 w 161"/>
                <a:gd name="T105" fmla="*/ 62075 h 303"/>
                <a:gd name="T106" fmla="*/ 164778 w 161"/>
                <a:gd name="T107" fmla="*/ 369899 h 303"/>
                <a:gd name="T108" fmla="*/ 54303 w 161"/>
                <a:gd name="T109" fmla="*/ 33688 h 303"/>
                <a:gd name="T110" fmla="*/ 83914 w 161"/>
                <a:gd name="T111" fmla="*/ 238042 h 303"/>
                <a:gd name="T112" fmla="*/ 68822 w 161"/>
                <a:gd name="T113" fmla="*/ 35230 h 303"/>
                <a:gd name="T114" fmla="*/ 101767 w 161"/>
                <a:gd name="T115" fmla="*/ 242266 h 30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61" h="303">
                  <a:moveTo>
                    <a:pt x="70" y="30"/>
                  </a:moveTo>
                  <a:cubicBezTo>
                    <a:pt x="57" y="50"/>
                    <a:pt x="49" y="71"/>
                    <a:pt x="49" y="95"/>
                  </a:cubicBezTo>
                  <a:cubicBezTo>
                    <a:pt x="49" y="108"/>
                    <a:pt x="51" y="121"/>
                    <a:pt x="55" y="133"/>
                  </a:cubicBezTo>
                  <a:cubicBezTo>
                    <a:pt x="59" y="146"/>
                    <a:pt x="66" y="159"/>
                    <a:pt x="70" y="173"/>
                  </a:cubicBezTo>
                  <a:cubicBezTo>
                    <a:pt x="71" y="172"/>
                    <a:pt x="72" y="171"/>
                    <a:pt x="72" y="171"/>
                  </a:cubicBezTo>
                  <a:cubicBezTo>
                    <a:pt x="63" y="164"/>
                    <a:pt x="58" y="152"/>
                    <a:pt x="53" y="142"/>
                  </a:cubicBezTo>
                  <a:cubicBezTo>
                    <a:pt x="48" y="131"/>
                    <a:pt x="44" y="119"/>
                    <a:pt x="42" y="107"/>
                  </a:cubicBezTo>
                  <a:cubicBezTo>
                    <a:pt x="39" y="95"/>
                    <a:pt x="38" y="83"/>
                    <a:pt x="38" y="70"/>
                  </a:cubicBezTo>
                  <a:cubicBezTo>
                    <a:pt x="39" y="58"/>
                    <a:pt x="41" y="44"/>
                    <a:pt x="47" y="33"/>
                  </a:cubicBezTo>
                  <a:cubicBezTo>
                    <a:pt x="48" y="31"/>
                    <a:pt x="49" y="29"/>
                    <a:pt x="51" y="27"/>
                  </a:cubicBezTo>
                  <a:cubicBezTo>
                    <a:pt x="50" y="27"/>
                    <a:pt x="49" y="27"/>
                    <a:pt x="49" y="26"/>
                  </a:cubicBezTo>
                  <a:cubicBezTo>
                    <a:pt x="51" y="33"/>
                    <a:pt x="49" y="41"/>
                    <a:pt x="49" y="48"/>
                  </a:cubicBezTo>
                  <a:cubicBezTo>
                    <a:pt x="47" y="56"/>
                    <a:pt x="47" y="64"/>
                    <a:pt x="47" y="72"/>
                  </a:cubicBezTo>
                  <a:cubicBezTo>
                    <a:pt x="47" y="89"/>
                    <a:pt x="48" y="105"/>
                    <a:pt x="50" y="121"/>
                  </a:cubicBezTo>
                  <a:cubicBezTo>
                    <a:pt x="53" y="145"/>
                    <a:pt x="54" y="172"/>
                    <a:pt x="67" y="193"/>
                  </a:cubicBezTo>
                  <a:cubicBezTo>
                    <a:pt x="69" y="197"/>
                    <a:pt x="72" y="200"/>
                    <a:pt x="75" y="203"/>
                  </a:cubicBezTo>
                  <a:cubicBezTo>
                    <a:pt x="76" y="204"/>
                    <a:pt x="77" y="203"/>
                    <a:pt x="77" y="202"/>
                  </a:cubicBezTo>
                  <a:cubicBezTo>
                    <a:pt x="77" y="195"/>
                    <a:pt x="73" y="189"/>
                    <a:pt x="70" y="183"/>
                  </a:cubicBezTo>
                  <a:cubicBezTo>
                    <a:pt x="66" y="176"/>
                    <a:pt x="62" y="169"/>
                    <a:pt x="59" y="161"/>
                  </a:cubicBezTo>
                  <a:cubicBezTo>
                    <a:pt x="52" y="147"/>
                    <a:pt x="45" y="131"/>
                    <a:pt x="42" y="115"/>
                  </a:cubicBezTo>
                  <a:cubicBezTo>
                    <a:pt x="35" y="86"/>
                    <a:pt x="35" y="54"/>
                    <a:pt x="42" y="25"/>
                  </a:cubicBezTo>
                  <a:cubicBezTo>
                    <a:pt x="41" y="25"/>
                    <a:pt x="40" y="25"/>
                    <a:pt x="39" y="25"/>
                  </a:cubicBezTo>
                  <a:cubicBezTo>
                    <a:pt x="43" y="40"/>
                    <a:pt x="37" y="55"/>
                    <a:pt x="36" y="70"/>
                  </a:cubicBezTo>
                  <a:cubicBezTo>
                    <a:pt x="35" y="87"/>
                    <a:pt x="37" y="105"/>
                    <a:pt x="39" y="122"/>
                  </a:cubicBezTo>
                  <a:cubicBezTo>
                    <a:pt x="42" y="139"/>
                    <a:pt x="46" y="155"/>
                    <a:pt x="53" y="171"/>
                  </a:cubicBezTo>
                  <a:cubicBezTo>
                    <a:pt x="59" y="185"/>
                    <a:pt x="67" y="198"/>
                    <a:pt x="75" y="210"/>
                  </a:cubicBezTo>
                  <a:cubicBezTo>
                    <a:pt x="88" y="228"/>
                    <a:pt x="104" y="244"/>
                    <a:pt x="118" y="261"/>
                  </a:cubicBezTo>
                  <a:cubicBezTo>
                    <a:pt x="119" y="260"/>
                    <a:pt x="119" y="260"/>
                    <a:pt x="120" y="259"/>
                  </a:cubicBezTo>
                  <a:cubicBezTo>
                    <a:pt x="98" y="244"/>
                    <a:pt x="83" y="219"/>
                    <a:pt x="71" y="196"/>
                  </a:cubicBezTo>
                  <a:cubicBezTo>
                    <a:pt x="65" y="184"/>
                    <a:pt x="60" y="172"/>
                    <a:pt x="54" y="160"/>
                  </a:cubicBezTo>
                  <a:cubicBezTo>
                    <a:pt x="48" y="145"/>
                    <a:pt x="42" y="129"/>
                    <a:pt x="37" y="112"/>
                  </a:cubicBezTo>
                  <a:cubicBezTo>
                    <a:pt x="34" y="100"/>
                    <a:pt x="32" y="87"/>
                    <a:pt x="30" y="75"/>
                  </a:cubicBezTo>
                  <a:cubicBezTo>
                    <a:pt x="29" y="66"/>
                    <a:pt x="26" y="54"/>
                    <a:pt x="32" y="45"/>
                  </a:cubicBezTo>
                  <a:cubicBezTo>
                    <a:pt x="31" y="45"/>
                    <a:pt x="30" y="45"/>
                    <a:pt x="29" y="45"/>
                  </a:cubicBezTo>
                  <a:cubicBezTo>
                    <a:pt x="33" y="52"/>
                    <a:pt x="34" y="60"/>
                    <a:pt x="35" y="67"/>
                  </a:cubicBezTo>
                  <a:cubicBezTo>
                    <a:pt x="36" y="75"/>
                    <a:pt x="36" y="83"/>
                    <a:pt x="38" y="91"/>
                  </a:cubicBezTo>
                  <a:cubicBezTo>
                    <a:pt x="41" y="108"/>
                    <a:pt x="44" y="125"/>
                    <a:pt x="49" y="142"/>
                  </a:cubicBezTo>
                  <a:cubicBezTo>
                    <a:pt x="53" y="156"/>
                    <a:pt x="58" y="170"/>
                    <a:pt x="62" y="184"/>
                  </a:cubicBezTo>
                  <a:cubicBezTo>
                    <a:pt x="66" y="197"/>
                    <a:pt x="70" y="209"/>
                    <a:pt x="75" y="221"/>
                  </a:cubicBezTo>
                  <a:cubicBezTo>
                    <a:pt x="83" y="238"/>
                    <a:pt x="93" y="255"/>
                    <a:pt x="108" y="266"/>
                  </a:cubicBezTo>
                  <a:cubicBezTo>
                    <a:pt x="109" y="267"/>
                    <a:pt x="111" y="265"/>
                    <a:pt x="110" y="264"/>
                  </a:cubicBezTo>
                  <a:cubicBezTo>
                    <a:pt x="94" y="234"/>
                    <a:pt x="77" y="204"/>
                    <a:pt x="62" y="173"/>
                  </a:cubicBezTo>
                  <a:cubicBezTo>
                    <a:pt x="48" y="142"/>
                    <a:pt x="38" y="109"/>
                    <a:pt x="34" y="75"/>
                  </a:cubicBezTo>
                  <a:cubicBezTo>
                    <a:pt x="33" y="57"/>
                    <a:pt x="33" y="40"/>
                    <a:pt x="34" y="23"/>
                  </a:cubicBezTo>
                  <a:cubicBezTo>
                    <a:pt x="35" y="21"/>
                    <a:pt x="33" y="20"/>
                    <a:pt x="32" y="22"/>
                  </a:cubicBezTo>
                  <a:cubicBezTo>
                    <a:pt x="25" y="33"/>
                    <a:pt x="22" y="47"/>
                    <a:pt x="20" y="60"/>
                  </a:cubicBezTo>
                  <a:cubicBezTo>
                    <a:pt x="17" y="76"/>
                    <a:pt x="14" y="92"/>
                    <a:pt x="12" y="108"/>
                  </a:cubicBezTo>
                  <a:cubicBezTo>
                    <a:pt x="10" y="124"/>
                    <a:pt x="10" y="140"/>
                    <a:pt x="14" y="156"/>
                  </a:cubicBezTo>
                  <a:cubicBezTo>
                    <a:pt x="18" y="171"/>
                    <a:pt x="24" y="184"/>
                    <a:pt x="31" y="197"/>
                  </a:cubicBezTo>
                  <a:cubicBezTo>
                    <a:pt x="42" y="216"/>
                    <a:pt x="57" y="233"/>
                    <a:pt x="74" y="247"/>
                  </a:cubicBezTo>
                  <a:cubicBezTo>
                    <a:pt x="75" y="248"/>
                    <a:pt x="77" y="247"/>
                    <a:pt x="76" y="245"/>
                  </a:cubicBezTo>
                  <a:cubicBezTo>
                    <a:pt x="71" y="239"/>
                    <a:pt x="66" y="233"/>
                    <a:pt x="61" y="227"/>
                  </a:cubicBezTo>
                  <a:cubicBezTo>
                    <a:pt x="55" y="221"/>
                    <a:pt x="50" y="215"/>
                    <a:pt x="46" y="208"/>
                  </a:cubicBezTo>
                  <a:cubicBezTo>
                    <a:pt x="37" y="193"/>
                    <a:pt x="29" y="178"/>
                    <a:pt x="23" y="162"/>
                  </a:cubicBezTo>
                  <a:cubicBezTo>
                    <a:pt x="10" y="130"/>
                    <a:pt x="3" y="95"/>
                    <a:pt x="6" y="60"/>
                  </a:cubicBezTo>
                  <a:cubicBezTo>
                    <a:pt x="7" y="55"/>
                    <a:pt x="8" y="51"/>
                    <a:pt x="8" y="46"/>
                  </a:cubicBezTo>
                  <a:cubicBezTo>
                    <a:pt x="7" y="46"/>
                    <a:pt x="7" y="46"/>
                    <a:pt x="6" y="45"/>
                  </a:cubicBezTo>
                  <a:cubicBezTo>
                    <a:pt x="5" y="79"/>
                    <a:pt x="1" y="112"/>
                    <a:pt x="8" y="145"/>
                  </a:cubicBezTo>
                  <a:cubicBezTo>
                    <a:pt x="15" y="177"/>
                    <a:pt x="31" y="205"/>
                    <a:pt x="48" y="232"/>
                  </a:cubicBezTo>
                  <a:cubicBezTo>
                    <a:pt x="54" y="242"/>
                    <a:pt x="60" y="252"/>
                    <a:pt x="66" y="261"/>
                  </a:cubicBezTo>
                  <a:cubicBezTo>
                    <a:pt x="67" y="261"/>
                    <a:pt x="68" y="260"/>
                    <a:pt x="68" y="260"/>
                  </a:cubicBezTo>
                  <a:cubicBezTo>
                    <a:pt x="48" y="238"/>
                    <a:pt x="35" y="210"/>
                    <a:pt x="25" y="182"/>
                  </a:cubicBezTo>
                  <a:cubicBezTo>
                    <a:pt x="14" y="155"/>
                    <a:pt x="8" y="125"/>
                    <a:pt x="7" y="96"/>
                  </a:cubicBezTo>
                  <a:cubicBezTo>
                    <a:pt x="7" y="81"/>
                    <a:pt x="8" y="66"/>
                    <a:pt x="13" y="52"/>
                  </a:cubicBezTo>
                  <a:cubicBezTo>
                    <a:pt x="12" y="52"/>
                    <a:pt x="11" y="52"/>
                    <a:pt x="10" y="52"/>
                  </a:cubicBezTo>
                  <a:cubicBezTo>
                    <a:pt x="14" y="87"/>
                    <a:pt x="13" y="122"/>
                    <a:pt x="21" y="157"/>
                  </a:cubicBezTo>
                  <a:cubicBezTo>
                    <a:pt x="25" y="173"/>
                    <a:pt x="30" y="190"/>
                    <a:pt x="35" y="205"/>
                  </a:cubicBezTo>
                  <a:cubicBezTo>
                    <a:pt x="38" y="213"/>
                    <a:pt x="42" y="221"/>
                    <a:pt x="45" y="229"/>
                  </a:cubicBezTo>
                  <a:cubicBezTo>
                    <a:pt x="49" y="236"/>
                    <a:pt x="52" y="243"/>
                    <a:pt x="56" y="249"/>
                  </a:cubicBezTo>
                  <a:cubicBezTo>
                    <a:pt x="63" y="261"/>
                    <a:pt x="68" y="274"/>
                    <a:pt x="79" y="282"/>
                  </a:cubicBezTo>
                  <a:cubicBezTo>
                    <a:pt x="80" y="283"/>
                    <a:pt x="81" y="282"/>
                    <a:pt x="81" y="281"/>
                  </a:cubicBezTo>
                  <a:cubicBezTo>
                    <a:pt x="81" y="273"/>
                    <a:pt x="78" y="266"/>
                    <a:pt x="75" y="259"/>
                  </a:cubicBezTo>
                  <a:cubicBezTo>
                    <a:pt x="71" y="252"/>
                    <a:pt x="67" y="245"/>
                    <a:pt x="64" y="238"/>
                  </a:cubicBezTo>
                  <a:cubicBezTo>
                    <a:pt x="56" y="222"/>
                    <a:pt x="50" y="205"/>
                    <a:pt x="45" y="188"/>
                  </a:cubicBezTo>
                  <a:cubicBezTo>
                    <a:pt x="34" y="156"/>
                    <a:pt x="27" y="122"/>
                    <a:pt x="25" y="87"/>
                  </a:cubicBezTo>
                  <a:cubicBezTo>
                    <a:pt x="25" y="69"/>
                    <a:pt x="26" y="51"/>
                    <a:pt x="28" y="34"/>
                  </a:cubicBezTo>
                  <a:cubicBezTo>
                    <a:pt x="27" y="34"/>
                    <a:pt x="26" y="34"/>
                    <a:pt x="25" y="34"/>
                  </a:cubicBezTo>
                  <a:cubicBezTo>
                    <a:pt x="27" y="42"/>
                    <a:pt x="26" y="51"/>
                    <a:pt x="25" y="60"/>
                  </a:cubicBezTo>
                  <a:cubicBezTo>
                    <a:pt x="25" y="68"/>
                    <a:pt x="24" y="77"/>
                    <a:pt x="24" y="86"/>
                  </a:cubicBezTo>
                  <a:cubicBezTo>
                    <a:pt x="24" y="103"/>
                    <a:pt x="25" y="121"/>
                    <a:pt x="28" y="138"/>
                  </a:cubicBezTo>
                  <a:cubicBezTo>
                    <a:pt x="33" y="166"/>
                    <a:pt x="42" y="194"/>
                    <a:pt x="54" y="220"/>
                  </a:cubicBezTo>
                  <a:cubicBezTo>
                    <a:pt x="63" y="239"/>
                    <a:pt x="75" y="258"/>
                    <a:pt x="90" y="272"/>
                  </a:cubicBezTo>
                  <a:cubicBezTo>
                    <a:pt x="91" y="273"/>
                    <a:pt x="93" y="272"/>
                    <a:pt x="93" y="270"/>
                  </a:cubicBezTo>
                  <a:cubicBezTo>
                    <a:pt x="86" y="256"/>
                    <a:pt x="74" y="244"/>
                    <a:pt x="66" y="230"/>
                  </a:cubicBezTo>
                  <a:cubicBezTo>
                    <a:pt x="56" y="215"/>
                    <a:pt x="48" y="200"/>
                    <a:pt x="42" y="185"/>
                  </a:cubicBezTo>
                  <a:cubicBezTo>
                    <a:pt x="28" y="153"/>
                    <a:pt x="19" y="119"/>
                    <a:pt x="18" y="84"/>
                  </a:cubicBezTo>
                  <a:cubicBezTo>
                    <a:pt x="17" y="71"/>
                    <a:pt x="18" y="58"/>
                    <a:pt x="20" y="45"/>
                  </a:cubicBezTo>
                  <a:cubicBezTo>
                    <a:pt x="21" y="34"/>
                    <a:pt x="24" y="22"/>
                    <a:pt x="32" y="13"/>
                  </a:cubicBezTo>
                  <a:cubicBezTo>
                    <a:pt x="31" y="13"/>
                    <a:pt x="30" y="13"/>
                    <a:pt x="29" y="13"/>
                  </a:cubicBezTo>
                  <a:cubicBezTo>
                    <a:pt x="29" y="21"/>
                    <a:pt x="26" y="29"/>
                    <a:pt x="24" y="37"/>
                  </a:cubicBezTo>
                  <a:cubicBezTo>
                    <a:pt x="21" y="45"/>
                    <a:pt x="20" y="53"/>
                    <a:pt x="18" y="61"/>
                  </a:cubicBezTo>
                  <a:cubicBezTo>
                    <a:pt x="16" y="78"/>
                    <a:pt x="15" y="95"/>
                    <a:pt x="15" y="111"/>
                  </a:cubicBezTo>
                  <a:cubicBezTo>
                    <a:pt x="15" y="144"/>
                    <a:pt x="26" y="175"/>
                    <a:pt x="43" y="203"/>
                  </a:cubicBezTo>
                  <a:cubicBezTo>
                    <a:pt x="46" y="207"/>
                    <a:pt x="48" y="211"/>
                    <a:pt x="51" y="215"/>
                  </a:cubicBezTo>
                  <a:cubicBezTo>
                    <a:pt x="52" y="216"/>
                    <a:pt x="54" y="215"/>
                    <a:pt x="53" y="213"/>
                  </a:cubicBezTo>
                  <a:cubicBezTo>
                    <a:pt x="39" y="183"/>
                    <a:pt x="24" y="152"/>
                    <a:pt x="17" y="118"/>
                  </a:cubicBezTo>
                  <a:cubicBezTo>
                    <a:pt x="12" y="91"/>
                    <a:pt x="11" y="61"/>
                    <a:pt x="15" y="33"/>
                  </a:cubicBezTo>
                  <a:cubicBezTo>
                    <a:pt x="16" y="23"/>
                    <a:pt x="19" y="12"/>
                    <a:pt x="23" y="2"/>
                  </a:cubicBezTo>
                  <a:cubicBezTo>
                    <a:pt x="22" y="2"/>
                    <a:pt x="21" y="2"/>
                    <a:pt x="20" y="2"/>
                  </a:cubicBezTo>
                  <a:cubicBezTo>
                    <a:pt x="24" y="18"/>
                    <a:pt x="24" y="34"/>
                    <a:pt x="24" y="50"/>
                  </a:cubicBezTo>
                  <a:cubicBezTo>
                    <a:pt x="24" y="59"/>
                    <a:pt x="24" y="67"/>
                    <a:pt x="25" y="75"/>
                  </a:cubicBezTo>
                  <a:cubicBezTo>
                    <a:pt x="25" y="83"/>
                    <a:pt x="27" y="92"/>
                    <a:pt x="28" y="100"/>
                  </a:cubicBezTo>
                  <a:cubicBezTo>
                    <a:pt x="34" y="135"/>
                    <a:pt x="43" y="170"/>
                    <a:pt x="56" y="203"/>
                  </a:cubicBezTo>
                  <a:cubicBezTo>
                    <a:pt x="63" y="223"/>
                    <a:pt x="73" y="242"/>
                    <a:pt x="84" y="261"/>
                  </a:cubicBezTo>
                  <a:cubicBezTo>
                    <a:pt x="88" y="269"/>
                    <a:pt x="93" y="276"/>
                    <a:pt x="97" y="284"/>
                  </a:cubicBezTo>
                  <a:cubicBezTo>
                    <a:pt x="101" y="290"/>
                    <a:pt x="105" y="297"/>
                    <a:pt x="112" y="301"/>
                  </a:cubicBezTo>
                  <a:cubicBezTo>
                    <a:pt x="113" y="302"/>
                    <a:pt x="115" y="301"/>
                    <a:pt x="114" y="300"/>
                  </a:cubicBezTo>
                  <a:cubicBezTo>
                    <a:pt x="103" y="267"/>
                    <a:pt x="85" y="238"/>
                    <a:pt x="70" y="207"/>
                  </a:cubicBezTo>
                  <a:cubicBezTo>
                    <a:pt x="54" y="176"/>
                    <a:pt x="43" y="142"/>
                    <a:pt x="38" y="107"/>
                  </a:cubicBezTo>
                  <a:cubicBezTo>
                    <a:pt x="37" y="99"/>
                    <a:pt x="36" y="90"/>
                    <a:pt x="36" y="82"/>
                  </a:cubicBezTo>
                  <a:cubicBezTo>
                    <a:pt x="36" y="74"/>
                    <a:pt x="36" y="65"/>
                    <a:pt x="40" y="59"/>
                  </a:cubicBezTo>
                  <a:cubicBezTo>
                    <a:pt x="39" y="58"/>
                    <a:pt x="38" y="58"/>
                    <a:pt x="38" y="58"/>
                  </a:cubicBezTo>
                  <a:cubicBezTo>
                    <a:pt x="41" y="65"/>
                    <a:pt x="40" y="74"/>
                    <a:pt x="40" y="81"/>
                  </a:cubicBezTo>
                  <a:cubicBezTo>
                    <a:pt x="40" y="89"/>
                    <a:pt x="41" y="98"/>
                    <a:pt x="42" y="106"/>
                  </a:cubicBezTo>
                  <a:cubicBezTo>
                    <a:pt x="44" y="123"/>
                    <a:pt x="47" y="141"/>
                    <a:pt x="51" y="158"/>
                  </a:cubicBezTo>
                  <a:cubicBezTo>
                    <a:pt x="54" y="172"/>
                    <a:pt x="58" y="185"/>
                    <a:pt x="62" y="199"/>
                  </a:cubicBezTo>
                  <a:cubicBezTo>
                    <a:pt x="66" y="212"/>
                    <a:pt x="70" y="224"/>
                    <a:pt x="75" y="237"/>
                  </a:cubicBezTo>
                  <a:cubicBezTo>
                    <a:pt x="83" y="257"/>
                    <a:pt x="93" y="277"/>
                    <a:pt x="110" y="292"/>
                  </a:cubicBezTo>
                  <a:cubicBezTo>
                    <a:pt x="111" y="292"/>
                    <a:pt x="112" y="292"/>
                    <a:pt x="112" y="291"/>
                  </a:cubicBezTo>
                  <a:cubicBezTo>
                    <a:pt x="112" y="285"/>
                    <a:pt x="110" y="279"/>
                    <a:pt x="108" y="273"/>
                  </a:cubicBezTo>
                  <a:cubicBezTo>
                    <a:pt x="106" y="267"/>
                    <a:pt x="103" y="261"/>
                    <a:pt x="100" y="255"/>
                  </a:cubicBezTo>
                  <a:cubicBezTo>
                    <a:pt x="94" y="238"/>
                    <a:pt x="89" y="221"/>
                    <a:pt x="83" y="204"/>
                  </a:cubicBezTo>
                  <a:cubicBezTo>
                    <a:pt x="72" y="170"/>
                    <a:pt x="62" y="135"/>
                    <a:pt x="60" y="99"/>
                  </a:cubicBezTo>
                  <a:cubicBezTo>
                    <a:pt x="59" y="84"/>
                    <a:pt x="60" y="68"/>
                    <a:pt x="62" y="53"/>
                  </a:cubicBezTo>
                  <a:cubicBezTo>
                    <a:pt x="63" y="41"/>
                    <a:pt x="64" y="27"/>
                    <a:pt x="73" y="18"/>
                  </a:cubicBezTo>
                  <a:cubicBezTo>
                    <a:pt x="73" y="18"/>
                    <a:pt x="72" y="17"/>
                    <a:pt x="71" y="17"/>
                  </a:cubicBezTo>
                  <a:cubicBezTo>
                    <a:pt x="74" y="22"/>
                    <a:pt x="74" y="28"/>
                    <a:pt x="74" y="33"/>
                  </a:cubicBezTo>
                  <a:cubicBezTo>
                    <a:pt x="73" y="39"/>
                    <a:pt x="72" y="45"/>
                    <a:pt x="71" y="51"/>
                  </a:cubicBezTo>
                  <a:cubicBezTo>
                    <a:pt x="69" y="57"/>
                    <a:pt x="68" y="62"/>
                    <a:pt x="67" y="68"/>
                  </a:cubicBezTo>
                  <a:cubicBezTo>
                    <a:pt x="66" y="76"/>
                    <a:pt x="65" y="84"/>
                    <a:pt x="64" y="93"/>
                  </a:cubicBezTo>
                  <a:cubicBezTo>
                    <a:pt x="62" y="125"/>
                    <a:pt x="62" y="158"/>
                    <a:pt x="70" y="189"/>
                  </a:cubicBezTo>
                  <a:cubicBezTo>
                    <a:pt x="75" y="206"/>
                    <a:pt x="83" y="223"/>
                    <a:pt x="92" y="238"/>
                  </a:cubicBezTo>
                  <a:cubicBezTo>
                    <a:pt x="102" y="252"/>
                    <a:pt x="115" y="265"/>
                    <a:pt x="131" y="272"/>
                  </a:cubicBezTo>
                  <a:cubicBezTo>
                    <a:pt x="132" y="272"/>
                    <a:pt x="133" y="271"/>
                    <a:pt x="133" y="270"/>
                  </a:cubicBezTo>
                  <a:cubicBezTo>
                    <a:pt x="129" y="263"/>
                    <a:pt x="124" y="257"/>
                    <a:pt x="120" y="250"/>
                  </a:cubicBezTo>
                  <a:cubicBezTo>
                    <a:pt x="115" y="244"/>
                    <a:pt x="110" y="236"/>
                    <a:pt x="106" y="229"/>
                  </a:cubicBezTo>
                  <a:cubicBezTo>
                    <a:pt x="99" y="214"/>
                    <a:pt x="93" y="199"/>
                    <a:pt x="88" y="183"/>
                  </a:cubicBezTo>
                  <a:cubicBezTo>
                    <a:pt x="78" y="148"/>
                    <a:pt x="71" y="113"/>
                    <a:pt x="69" y="77"/>
                  </a:cubicBezTo>
                  <a:cubicBezTo>
                    <a:pt x="68" y="67"/>
                    <a:pt x="64" y="55"/>
                    <a:pt x="68" y="45"/>
                  </a:cubicBezTo>
                  <a:cubicBezTo>
                    <a:pt x="67" y="45"/>
                    <a:pt x="66" y="45"/>
                    <a:pt x="65" y="44"/>
                  </a:cubicBezTo>
                  <a:cubicBezTo>
                    <a:pt x="67" y="53"/>
                    <a:pt x="67" y="62"/>
                    <a:pt x="67" y="71"/>
                  </a:cubicBezTo>
                  <a:cubicBezTo>
                    <a:pt x="67" y="79"/>
                    <a:pt x="67" y="88"/>
                    <a:pt x="67" y="96"/>
                  </a:cubicBezTo>
                  <a:cubicBezTo>
                    <a:pt x="68" y="114"/>
                    <a:pt x="70" y="132"/>
                    <a:pt x="72" y="150"/>
                  </a:cubicBezTo>
                  <a:cubicBezTo>
                    <a:pt x="77" y="183"/>
                    <a:pt x="84" y="215"/>
                    <a:pt x="96" y="245"/>
                  </a:cubicBezTo>
                  <a:cubicBezTo>
                    <a:pt x="103" y="265"/>
                    <a:pt x="113" y="285"/>
                    <a:pt x="126" y="302"/>
                  </a:cubicBezTo>
                  <a:cubicBezTo>
                    <a:pt x="127" y="303"/>
                    <a:pt x="129" y="302"/>
                    <a:pt x="129" y="301"/>
                  </a:cubicBezTo>
                  <a:cubicBezTo>
                    <a:pt x="124" y="268"/>
                    <a:pt x="110" y="237"/>
                    <a:pt x="99" y="205"/>
                  </a:cubicBezTo>
                  <a:cubicBezTo>
                    <a:pt x="93" y="190"/>
                    <a:pt x="89" y="175"/>
                    <a:pt x="84" y="159"/>
                  </a:cubicBezTo>
                  <a:cubicBezTo>
                    <a:pt x="80" y="144"/>
                    <a:pt x="76" y="128"/>
                    <a:pt x="74" y="113"/>
                  </a:cubicBezTo>
                  <a:cubicBezTo>
                    <a:pt x="70" y="92"/>
                    <a:pt x="67" y="70"/>
                    <a:pt x="70" y="49"/>
                  </a:cubicBezTo>
                  <a:cubicBezTo>
                    <a:pt x="69" y="49"/>
                    <a:pt x="68" y="48"/>
                    <a:pt x="67" y="48"/>
                  </a:cubicBezTo>
                  <a:cubicBezTo>
                    <a:pt x="66" y="114"/>
                    <a:pt x="82" y="180"/>
                    <a:pt x="112" y="239"/>
                  </a:cubicBezTo>
                  <a:cubicBezTo>
                    <a:pt x="122" y="258"/>
                    <a:pt x="133" y="277"/>
                    <a:pt x="145" y="296"/>
                  </a:cubicBezTo>
                  <a:cubicBezTo>
                    <a:pt x="146" y="297"/>
                    <a:pt x="148" y="296"/>
                    <a:pt x="148" y="294"/>
                  </a:cubicBezTo>
                  <a:cubicBezTo>
                    <a:pt x="134" y="261"/>
                    <a:pt x="122" y="227"/>
                    <a:pt x="108" y="194"/>
                  </a:cubicBezTo>
                  <a:cubicBezTo>
                    <a:pt x="102" y="177"/>
                    <a:pt x="95" y="161"/>
                    <a:pt x="89" y="144"/>
                  </a:cubicBezTo>
                  <a:cubicBezTo>
                    <a:pt x="83" y="127"/>
                    <a:pt x="79" y="109"/>
                    <a:pt x="74" y="92"/>
                  </a:cubicBezTo>
                  <a:cubicBezTo>
                    <a:pt x="71" y="81"/>
                    <a:pt x="68" y="69"/>
                    <a:pt x="65" y="57"/>
                  </a:cubicBezTo>
                  <a:cubicBezTo>
                    <a:pt x="64" y="58"/>
                    <a:pt x="64" y="58"/>
                    <a:pt x="63" y="58"/>
                  </a:cubicBezTo>
                  <a:cubicBezTo>
                    <a:pt x="67" y="65"/>
                    <a:pt x="69" y="73"/>
                    <a:pt x="71" y="80"/>
                  </a:cubicBezTo>
                  <a:cubicBezTo>
                    <a:pt x="73" y="88"/>
                    <a:pt x="75" y="96"/>
                    <a:pt x="78" y="103"/>
                  </a:cubicBezTo>
                  <a:cubicBezTo>
                    <a:pt x="83" y="121"/>
                    <a:pt x="87" y="138"/>
                    <a:pt x="93" y="155"/>
                  </a:cubicBezTo>
                  <a:cubicBezTo>
                    <a:pt x="104" y="187"/>
                    <a:pt x="116" y="220"/>
                    <a:pt x="131" y="250"/>
                  </a:cubicBezTo>
                  <a:cubicBezTo>
                    <a:pt x="139" y="266"/>
                    <a:pt x="147" y="281"/>
                    <a:pt x="157" y="295"/>
                  </a:cubicBezTo>
                  <a:cubicBezTo>
                    <a:pt x="157" y="296"/>
                    <a:pt x="158" y="296"/>
                    <a:pt x="159" y="295"/>
                  </a:cubicBezTo>
                  <a:cubicBezTo>
                    <a:pt x="161" y="292"/>
                    <a:pt x="160" y="287"/>
                    <a:pt x="159" y="284"/>
                  </a:cubicBezTo>
                  <a:cubicBezTo>
                    <a:pt x="157" y="279"/>
                    <a:pt x="154" y="274"/>
                    <a:pt x="152" y="269"/>
                  </a:cubicBezTo>
                  <a:cubicBezTo>
                    <a:pt x="144" y="255"/>
                    <a:pt x="138" y="241"/>
                    <a:pt x="131" y="227"/>
                  </a:cubicBezTo>
                  <a:cubicBezTo>
                    <a:pt x="116" y="195"/>
                    <a:pt x="103" y="162"/>
                    <a:pt x="91" y="128"/>
                  </a:cubicBezTo>
                  <a:cubicBezTo>
                    <a:pt x="88" y="118"/>
                    <a:pt x="85" y="108"/>
                    <a:pt x="82" y="97"/>
                  </a:cubicBezTo>
                  <a:cubicBezTo>
                    <a:pt x="79" y="88"/>
                    <a:pt x="76" y="78"/>
                    <a:pt x="77" y="67"/>
                  </a:cubicBezTo>
                  <a:cubicBezTo>
                    <a:pt x="76" y="68"/>
                    <a:pt x="76" y="68"/>
                    <a:pt x="75" y="68"/>
                  </a:cubicBezTo>
                  <a:cubicBezTo>
                    <a:pt x="84" y="74"/>
                    <a:pt x="86" y="87"/>
                    <a:pt x="88" y="97"/>
                  </a:cubicBezTo>
                  <a:cubicBezTo>
                    <a:pt x="89" y="102"/>
                    <a:pt x="90" y="108"/>
                    <a:pt x="90" y="113"/>
                  </a:cubicBezTo>
                  <a:cubicBezTo>
                    <a:pt x="91" y="119"/>
                    <a:pt x="93" y="125"/>
                    <a:pt x="94" y="130"/>
                  </a:cubicBezTo>
                  <a:cubicBezTo>
                    <a:pt x="102" y="162"/>
                    <a:pt x="110" y="194"/>
                    <a:pt x="124" y="224"/>
                  </a:cubicBezTo>
                  <a:cubicBezTo>
                    <a:pt x="126" y="228"/>
                    <a:pt x="128" y="232"/>
                    <a:pt x="130" y="235"/>
                  </a:cubicBezTo>
                  <a:cubicBezTo>
                    <a:pt x="131" y="237"/>
                    <a:pt x="133" y="236"/>
                    <a:pt x="132" y="234"/>
                  </a:cubicBezTo>
                  <a:cubicBezTo>
                    <a:pt x="117" y="205"/>
                    <a:pt x="107" y="173"/>
                    <a:pt x="99" y="141"/>
                  </a:cubicBezTo>
                  <a:cubicBezTo>
                    <a:pt x="97" y="134"/>
                    <a:pt x="96" y="126"/>
                    <a:pt x="94" y="119"/>
                  </a:cubicBezTo>
                  <a:cubicBezTo>
                    <a:pt x="93" y="114"/>
                    <a:pt x="93" y="109"/>
                    <a:pt x="92" y="104"/>
                  </a:cubicBezTo>
                  <a:cubicBezTo>
                    <a:pt x="90" y="93"/>
                    <a:pt x="89" y="82"/>
                    <a:pt x="83" y="72"/>
                  </a:cubicBezTo>
                  <a:cubicBezTo>
                    <a:pt x="81" y="70"/>
                    <a:pt x="79" y="68"/>
                    <a:pt x="77" y="66"/>
                  </a:cubicBezTo>
                  <a:cubicBezTo>
                    <a:pt x="76" y="65"/>
                    <a:pt x="75" y="66"/>
                    <a:pt x="74" y="67"/>
                  </a:cubicBezTo>
                  <a:cubicBezTo>
                    <a:pt x="74" y="75"/>
                    <a:pt x="75" y="82"/>
                    <a:pt x="77" y="90"/>
                  </a:cubicBezTo>
                  <a:cubicBezTo>
                    <a:pt x="79" y="97"/>
                    <a:pt x="82" y="105"/>
                    <a:pt x="84" y="113"/>
                  </a:cubicBezTo>
                  <a:cubicBezTo>
                    <a:pt x="89" y="130"/>
                    <a:pt x="95" y="146"/>
                    <a:pt x="101" y="163"/>
                  </a:cubicBezTo>
                  <a:cubicBezTo>
                    <a:pt x="108" y="179"/>
                    <a:pt x="114" y="196"/>
                    <a:pt x="122" y="212"/>
                  </a:cubicBezTo>
                  <a:cubicBezTo>
                    <a:pt x="129" y="228"/>
                    <a:pt x="137" y="245"/>
                    <a:pt x="145" y="261"/>
                  </a:cubicBezTo>
                  <a:cubicBezTo>
                    <a:pt x="147" y="266"/>
                    <a:pt x="150" y="272"/>
                    <a:pt x="153" y="278"/>
                  </a:cubicBezTo>
                  <a:cubicBezTo>
                    <a:pt x="154" y="280"/>
                    <a:pt x="156" y="283"/>
                    <a:pt x="156" y="286"/>
                  </a:cubicBezTo>
                  <a:cubicBezTo>
                    <a:pt x="157" y="288"/>
                    <a:pt x="158" y="291"/>
                    <a:pt x="157" y="293"/>
                  </a:cubicBezTo>
                  <a:cubicBezTo>
                    <a:pt x="157" y="293"/>
                    <a:pt x="158" y="293"/>
                    <a:pt x="159" y="293"/>
                  </a:cubicBezTo>
                  <a:cubicBezTo>
                    <a:pt x="140" y="265"/>
                    <a:pt x="125" y="234"/>
                    <a:pt x="113" y="202"/>
                  </a:cubicBezTo>
                  <a:cubicBezTo>
                    <a:pt x="107" y="186"/>
                    <a:pt x="101" y="169"/>
                    <a:pt x="95" y="153"/>
                  </a:cubicBezTo>
                  <a:cubicBezTo>
                    <a:pt x="90" y="136"/>
                    <a:pt x="85" y="118"/>
                    <a:pt x="80" y="101"/>
                  </a:cubicBezTo>
                  <a:cubicBezTo>
                    <a:pt x="77" y="93"/>
                    <a:pt x="75" y="85"/>
                    <a:pt x="73" y="77"/>
                  </a:cubicBezTo>
                  <a:cubicBezTo>
                    <a:pt x="71" y="70"/>
                    <a:pt x="69" y="63"/>
                    <a:pt x="65" y="57"/>
                  </a:cubicBezTo>
                  <a:cubicBezTo>
                    <a:pt x="64" y="56"/>
                    <a:pt x="62" y="56"/>
                    <a:pt x="63" y="58"/>
                  </a:cubicBezTo>
                  <a:cubicBezTo>
                    <a:pt x="71" y="92"/>
                    <a:pt x="79" y="126"/>
                    <a:pt x="91" y="159"/>
                  </a:cubicBezTo>
                  <a:cubicBezTo>
                    <a:pt x="98" y="176"/>
                    <a:pt x="105" y="192"/>
                    <a:pt x="111" y="209"/>
                  </a:cubicBezTo>
                  <a:cubicBezTo>
                    <a:pt x="118" y="226"/>
                    <a:pt x="124" y="242"/>
                    <a:pt x="131" y="259"/>
                  </a:cubicBezTo>
                  <a:cubicBezTo>
                    <a:pt x="135" y="271"/>
                    <a:pt x="140" y="283"/>
                    <a:pt x="145" y="295"/>
                  </a:cubicBezTo>
                  <a:cubicBezTo>
                    <a:pt x="146" y="295"/>
                    <a:pt x="147" y="294"/>
                    <a:pt x="148" y="294"/>
                  </a:cubicBezTo>
                  <a:cubicBezTo>
                    <a:pt x="110" y="239"/>
                    <a:pt x="84" y="176"/>
                    <a:pt x="74" y="110"/>
                  </a:cubicBezTo>
                  <a:cubicBezTo>
                    <a:pt x="71" y="90"/>
                    <a:pt x="70" y="69"/>
                    <a:pt x="70" y="49"/>
                  </a:cubicBezTo>
                  <a:cubicBezTo>
                    <a:pt x="70" y="47"/>
                    <a:pt x="67" y="47"/>
                    <a:pt x="67" y="48"/>
                  </a:cubicBezTo>
                  <a:cubicBezTo>
                    <a:pt x="63" y="79"/>
                    <a:pt x="69" y="111"/>
                    <a:pt x="77" y="140"/>
                  </a:cubicBezTo>
                  <a:cubicBezTo>
                    <a:pt x="80" y="155"/>
                    <a:pt x="84" y="170"/>
                    <a:pt x="89" y="184"/>
                  </a:cubicBezTo>
                  <a:cubicBezTo>
                    <a:pt x="94" y="201"/>
                    <a:pt x="100" y="216"/>
                    <a:pt x="106" y="232"/>
                  </a:cubicBezTo>
                  <a:cubicBezTo>
                    <a:pt x="114" y="255"/>
                    <a:pt x="122" y="277"/>
                    <a:pt x="126" y="301"/>
                  </a:cubicBezTo>
                  <a:cubicBezTo>
                    <a:pt x="127" y="301"/>
                    <a:pt x="127" y="301"/>
                    <a:pt x="128" y="300"/>
                  </a:cubicBezTo>
                  <a:cubicBezTo>
                    <a:pt x="89" y="246"/>
                    <a:pt x="76" y="177"/>
                    <a:pt x="71" y="111"/>
                  </a:cubicBezTo>
                  <a:cubicBezTo>
                    <a:pt x="70" y="99"/>
                    <a:pt x="69" y="88"/>
                    <a:pt x="69" y="76"/>
                  </a:cubicBezTo>
                  <a:cubicBezTo>
                    <a:pt x="69" y="65"/>
                    <a:pt x="70" y="55"/>
                    <a:pt x="68" y="44"/>
                  </a:cubicBezTo>
                  <a:cubicBezTo>
                    <a:pt x="68" y="43"/>
                    <a:pt x="66" y="42"/>
                    <a:pt x="65" y="44"/>
                  </a:cubicBezTo>
                  <a:cubicBezTo>
                    <a:pt x="63" y="50"/>
                    <a:pt x="64" y="57"/>
                    <a:pt x="64" y="63"/>
                  </a:cubicBezTo>
                  <a:cubicBezTo>
                    <a:pt x="65" y="70"/>
                    <a:pt x="66" y="78"/>
                    <a:pt x="66" y="85"/>
                  </a:cubicBezTo>
                  <a:cubicBezTo>
                    <a:pt x="68" y="103"/>
                    <a:pt x="71" y="121"/>
                    <a:pt x="74" y="139"/>
                  </a:cubicBezTo>
                  <a:cubicBezTo>
                    <a:pt x="81" y="172"/>
                    <a:pt x="90" y="205"/>
                    <a:pt x="106" y="234"/>
                  </a:cubicBezTo>
                  <a:cubicBezTo>
                    <a:pt x="110" y="241"/>
                    <a:pt x="113" y="246"/>
                    <a:pt x="117" y="252"/>
                  </a:cubicBezTo>
                  <a:cubicBezTo>
                    <a:pt x="122" y="258"/>
                    <a:pt x="127" y="264"/>
                    <a:pt x="130" y="271"/>
                  </a:cubicBezTo>
                  <a:cubicBezTo>
                    <a:pt x="131" y="270"/>
                    <a:pt x="131" y="270"/>
                    <a:pt x="132" y="269"/>
                  </a:cubicBezTo>
                  <a:cubicBezTo>
                    <a:pt x="108" y="259"/>
                    <a:pt x="93" y="236"/>
                    <a:pt x="82" y="214"/>
                  </a:cubicBezTo>
                  <a:cubicBezTo>
                    <a:pt x="70" y="187"/>
                    <a:pt x="66" y="158"/>
                    <a:pt x="66" y="129"/>
                  </a:cubicBezTo>
                  <a:cubicBezTo>
                    <a:pt x="66" y="117"/>
                    <a:pt x="66" y="104"/>
                    <a:pt x="67" y="92"/>
                  </a:cubicBezTo>
                  <a:cubicBezTo>
                    <a:pt x="68" y="82"/>
                    <a:pt x="69" y="71"/>
                    <a:pt x="71" y="61"/>
                  </a:cubicBezTo>
                  <a:cubicBezTo>
                    <a:pt x="73" y="53"/>
                    <a:pt x="75" y="45"/>
                    <a:pt x="76" y="36"/>
                  </a:cubicBezTo>
                  <a:cubicBezTo>
                    <a:pt x="77" y="30"/>
                    <a:pt x="78" y="22"/>
                    <a:pt x="74" y="16"/>
                  </a:cubicBezTo>
                  <a:cubicBezTo>
                    <a:pt x="73" y="15"/>
                    <a:pt x="72" y="15"/>
                    <a:pt x="72" y="15"/>
                  </a:cubicBezTo>
                  <a:cubicBezTo>
                    <a:pt x="63" y="24"/>
                    <a:pt x="61" y="37"/>
                    <a:pt x="59" y="48"/>
                  </a:cubicBezTo>
                  <a:cubicBezTo>
                    <a:pt x="58" y="63"/>
                    <a:pt x="57" y="78"/>
                    <a:pt x="57" y="93"/>
                  </a:cubicBezTo>
                  <a:cubicBezTo>
                    <a:pt x="58" y="129"/>
                    <a:pt x="67" y="163"/>
                    <a:pt x="78" y="197"/>
                  </a:cubicBezTo>
                  <a:cubicBezTo>
                    <a:pt x="83" y="215"/>
                    <a:pt x="90" y="232"/>
                    <a:pt x="96" y="250"/>
                  </a:cubicBezTo>
                  <a:cubicBezTo>
                    <a:pt x="98" y="257"/>
                    <a:pt x="101" y="264"/>
                    <a:pt x="104" y="271"/>
                  </a:cubicBezTo>
                  <a:cubicBezTo>
                    <a:pt x="107" y="277"/>
                    <a:pt x="110" y="284"/>
                    <a:pt x="109" y="290"/>
                  </a:cubicBezTo>
                  <a:cubicBezTo>
                    <a:pt x="110" y="290"/>
                    <a:pt x="111" y="290"/>
                    <a:pt x="111" y="289"/>
                  </a:cubicBezTo>
                  <a:cubicBezTo>
                    <a:pt x="91" y="272"/>
                    <a:pt x="81" y="246"/>
                    <a:pt x="72" y="222"/>
                  </a:cubicBezTo>
                  <a:cubicBezTo>
                    <a:pt x="68" y="210"/>
                    <a:pt x="65" y="197"/>
                    <a:pt x="61" y="185"/>
                  </a:cubicBezTo>
                  <a:cubicBezTo>
                    <a:pt x="56" y="169"/>
                    <a:pt x="52" y="153"/>
                    <a:pt x="49" y="137"/>
                  </a:cubicBezTo>
                  <a:cubicBezTo>
                    <a:pt x="46" y="123"/>
                    <a:pt x="45" y="108"/>
                    <a:pt x="43" y="94"/>
                  </a:cubicBezTo>
                  <a:cubicBezTo>
                    <a:pt x="43" y="88"/>
                    <a:pt x="43" y="81"/>
                    <a:pt x="43" y="75"/>
                  </a:cubicBezTo>
                  <a:cubicBezTo>
                    <a:pt x="43" y="69"/>
                    <a:pt x="43" y="63"/>
                    <a:pt x="40" y="57"/>
                  </a:cubicBezTo>
                  <a:cubicBezTo>
                    <a:pt x="40" y="56"/>
                    <a:pt x="38" y="56"/>
                    <a:pt x="38" y="57"/>
                  </a:cubicBezTo>
                  <a:cubicBezTo>
                    <a:pt x="32" y="67"/>
                    <a:pt x="33" y="80"/>
                    <a:pt x="34" y="92"/>
                  </a:cubicBezTo>
                  <a:cubicBezTo>
                    <a:pt x="35" y="108"/>
                    <a:pt x="38" y="124"/>
                    <a:pt x="42" y="139"/>
                  </a:cubicBezTo>
                  <a:cubicBezTo>
                    <a:pt x="46" y="156"/>
                    <a:pt x="52" y="173"/>
                    <a:pt x="58" y="189"/>
                  </a:cubicBezTo>
                  <a:cubicBezTo>
                    <a:pt x="65" y="205"/>
                    <a:pt x="73" y="220"/>
                    <a:pt x="81" y="235"/>
                  </a:cubicBezTo>
                  <a:cubicBezTo>
                    <a:pt x="92" y="256"/>
                    <a:pt x="103" y="278"/>
                    <a:pt x="112" y="301"/>
                  </a:cubicBezTo>
                  <a:cubicBezTo>
                    <a:pt x="112" y="300"/>
                    <a:pt x="113" y="300"/>
                    <a:pt x="114" y="299"/>
                  </a:cubicBezTo>
                  <a:cubicBezTo>
                    <a:pt x="108" y="296"/>
                    <a:pt x="104" y="290"/>
                    <a:pt x="101" y="285"/>
                  </a:cubicBezTo>
                  <a:cubicBezTo>
                    <a:pt x="97" y="279"/>
                    <a:pt x="94" y="273"/>
                    <a:pt x="91" y="268"/>
                  </a:cubicBezTo>
                  <a:cubicBezTo>
                    <a:pt x="82" y="253"/>
                    <a:pt x="73" y="237"/>
                    <a:pt x="66" y="221"/>
                  </a:cubicBezTo>
                  <a:cubicBezTo>
                    <a:pt x="52" y="188"/>
                    <a:pt x="41" y="154"/>
                    <a:pt x="34" y="119"/>
                  </a:cubicBezTo>
                  <a:cubicBezTo>
                    <a:pt x="30" y="99"/>
                    <a:pt x="27" y="79"/>
                    <a:pt x="27" y="59"/>
                  </a:cubicBezTo>
                  <a:cubicBezTo>
                    <a:pt x="27" y="40"/>
                    <a:pt x="28" y="20"/>
                    <a:pt x="23" y="2"/>
                  </a:cubicBezTo>
                  <a:cubicBezTo>
                    <a:pt x="23" y="0"/>
                    <a:pt x="21" y="0"/>
                    <a:pt x="20" y="1"/>
                  </a:cubicBezTo>
                  <a:cubicBezTo>
                    <a:pt x="10" y="27"/>
                    <a:pt x="9" y="56"/>
                    <a:pt x="10" y="84"/>
                  </a:cubicBezTo>
                  <a:cubicBezTo>
                    <a:pt x="11" y="98"/>
                    <a:pt x="13" y="112"/>
                    <a:pt x="16" y="126"/>
                  </a:cubicBezTo>
                  <a:cubicBezTo>
                    <a:pt x="19" y="142"/>
                    <a:pt x="25" y="158"/>
                    <a:pt x="32" y="173"/>
                  </a:cubicBezTo>
                  <a:cubicBezTo>
                    <a:pt x="38" y="187"/>
                    <a:pt x="44" y="201"/>
                    <a:pt x="51" y="215"/>
                  </a:cubicBezTo>
                  <a:cubicBezTo>
                    <a:pt x="51" y="214"/>
                    <a:pt x="52" y="214"/>
                    <a:pt x="53" y="213"/>
                  </a:cubicBezTo>
                  <a:cubicBezTo>
                    <a:pt x="34" y="186"/>
                    <a:pt x="20" y="154"/>
                    <a:pt x="18" y="121"/>
                  </a:cubicBezTo>
                  <a:cubicBezTo>
                    <a:pt x="17" y="104"/>
                    <a:pt x="18" y="87"/>
                    <a:pt x="20" y="70"/>
                  </a:cubicBezTo>
                  <a:cubicBezTo>
                    <a:pt x="21" y="61"/>
                    <a:pt x="23" y="53"/>
                    <a:pt x="25" y="45"/>
                  </a:cubicBezTo>
                  <a:cubicBezTo>
                    <a:pt x="27" y="37"/>
                    <a:pt x="30" y="29"/>
                    <a:pt x="31" y="21"/>
                  </a:cubicBezTo>
                  <a:cubicBezTo>
                    <a:pt x="32" y="18"/>
                    <a:pt x="32" y="15"/>
                    <a:pt x="32" y="12"/>
                  </a:cubicBezTo>
                  <a:cubicBezTo>
                    <a:pt x="32" y="11"/>
                    <a:pt x="30" y="11"/>
                    <a:pt x="29" y="11"/>
                  </a:cubicBezTo>
                  <a:cubicBezTo>
                    <a:pt x="21" y="21"/>
                    <a:pt x="18" y="35"/>
                    <a:pt x="17" y="48"/>
                  </a:cubicBezTo>
                  <a:cubicBezTo>
                    <a:pt x="15" y="63"/>
                    <a:pt x="14" y="80"/>
                    <a:pt x="16" y="96"/>
                  </a:cubicBezTo>
                  <a:cubicBezTo>
                    <a:pt x="18" y="130"/>
                    <a:pt x="29" y="163"/>
                    <a:pt x="43" y="194"/>
                  </a:cubicBezTo>
                  <a:cubicBezTo>
                    <a:pt x="49" y="208"/>
                    <a:pt x="56" y="221"/>
                    <a:pt x="64" y="233"/>
                  </a:cubicBezTo>
                  <a:cubicBezTo>
                    <a:pt x="73" y="246"/>
                    <a:pt x="83" y="258"/>
                    <a:pt x="90" y="271"/>
                  </a:cubicBezTo>
                  <a:cubicBezTo>
                    <a:pt x="91" y="271"/>
                    <a:pt x="91" y="270"/>
                    <a:pt x="92" y="270"/>
                  </a:cubicBezTo>
                  <a:cubicBezTo>
                    <a:pt x="71" y="251"/>
                    <a:pt x="58" y="225"/>
                    <a:pt x="48" y="199"/>
                  </a:cubicBezTo>
                  <a:cubicBezTo>
                    <a:pt x="36" y="170"/>
                    <a:pt x="30" y="139"/>
                    <a:pt x="28" y="108"/>
                  </a:cubicBezTo>
                  <a:cubicBezTo>
                    <a:pt x="27" y="95"/>
                    <a:pt x="27" y="82"/>
                    <a:pt x="27" y="69"/>
                  </a:cubicBezTo>
                  <a:cubicBezTo>
                    <a:pt x="28" y="57"/>
                    <a:pt x="30" y="45"/>
                    <a:pt x="28" y="33"/>
                  </a:cubicBezTo>
                  <a:cubicBezTo>
                    <a:pt x="28" y="32"/>
                    <a:pt x="26" y="32"/>
                    <a:pt x="25" y="33"/>
                  </a:cubicBezTo>
                  <a:cubicBezTo>
                    <a:pt x="15" y="102"/>
                    <a:pt x="32" y="170"/>
                    <a:pt x="58" y="233"/>
                  </a:cubicBezTo>
                  <a:cubicBezTo>
                    <a:pt x="62" y="241"/>
                    <a:pt x="66" y="249"/>
                    <a:pt x="70" y="257"/>
                  </a:cubicBezTo>
                  <a:cubicBezTo>
                    <a:pt x="74" y="265"/>
                    <a:pt x="78" y="273"/>
                    <a:pt x="79" y="282"/>
                  </a:cubicBezTo>
                  <a:cubicBezTo>
                    <a:pt x="79" y="281"/>
                    <a:pt x="80" y="281"/>
                    <a:pt x="81" y="280"/>
                  </a:cubicBezTo>
                  <a:cubicBezTo>
                    <a:pt x="70" y="271"/>
                    <a:pt x="64" y="258"/>
                    <a:pt x="57" y="246"/>
                  </a:cubicBezTo>
                  <a:cubicBezTo>
                    <a:pt x="49" y="231"/>
                    <a:pt x="42" y="216"/>
                    <a:pt x="37" y="200"/>
                  </a:cubicBezTo>
                  <a:cubicBezTo>
                    <a:pt x="31" y="184"/>
                    <a:pt x="26" y="167"/>
                    <a:pt x="23" y="150"/>
                  </a:cubicBezTo>
                  <a:cubicBezTo>
                    <a:pt x="19" y="133"/>
                    <a:pt x="18" y="115"/>
                    <a:pt x="17" y="98"/>
                  </a:cubicBezTo>
                  <a:cubicBezTo>
                    <a:pt x="16" y="82"/>
                    <a:pt x="15" y="67"/>
                    <a:pt x="13" y="51"/>
                  </a:cubicBezTo>
                  <a:cubicBezTo>
                    <a:pt x="13" y="50"/>
                    <a:pt x="10" y="50"/>
                    <a:pt x="10" y="51"/>
                  </a:cubicBezTo>
                  <a:cubicBezTo>
                    <a:pt x="2" y="79"/>
                    <a:pt x="4" y="110"/>
                    <a:pt x="9" y="139"/>
                  </a:cubicBezTo>
                  <a:cubicBezTo>
                    <a:pt x="15" y="167"/>
                    <a:pt x="25" y="195"/>
                    <a:pt x="38" y="221"/>
                  </a:cubicBezTo>
                  <a:cubicBezTo>
                    <a:pt x="46" y="235"/>
                    <a:pt x="55" y="249"/>
                    <a:pt x="66" y="261"/>
                  </a:cubicBezTo>
                  <a:cubicBezTo>
                    <a:pt x="67" y="263"/>
                    <a:pt x="69" y="261"/>
                    <a:pt x="68" y="260"/>
                  </a:cubicBezTo>
                  <a:cubicBezTo>
                    <a:pt x="51" y="232"/>
                    <a:pt x="33" y="205"/>
                    <a:pt x="21" y="175"/>
                  </a:cubicBezTo>
                  <a:cubicBezTo>
                    <a:pt x="14" y="159"/>
                    <a:pt x="10" y="143"/>
                    <a:pt x="8" y="125"/>
                  </a:cubicBezTo>
                  <a:cubicBezTo>
                    <a:pt x="6" y="109"/>
                    <a:pt x="7" y="92"/>
                    <a:pt x="7" y="75"/>
                  </a:cubicBezTo>
                  <a:cubicBezTo>
                    <a:pt x="8" y="66"/>
                    <a:pt x="8" y="56"/>
                    <a:pt x="8" y="46"/>
                  </a:cubicBezTo>
                  <a:cubicBezTo>
                    <a:pt x="8" y="44"/>
                    <a:pt x="6" y="44"/>
                    <a:pt x="6" y="45"/>
                  </a:cubicBezTo>
                  <a:cubicBezTo>
                    <a:pt x="0" y="79"/>
                    <a:pt x="4" y="114"/>
                    <a:pt x="14" y="146"/>
                  </a:cubicBezTo>
                  <a:cubicBezTo>
                    <a:pt x="20" y="162"/>
                    <a:pt x="26" y="178"/>
                    <a:pt x="34" y="193"/>
                  </a:cubicBezTo>
                  <a:cubicBezTo>
                    <a:pt x="38" y="200"/>
                    <a:pt x="42" y="207"/>
                    <a:pt x="47" y="214"/>
                  </a:cubicBezTo>
                  <a:cubicBezTo>
                    <a:pt x="51" y="220"/>
                    <a:pt x="56" y="227"/>
                    <a:pt x="62" y="233"/>
                  </a:cubicBezTo>
                  <a:cubicBezTo>
                    <a:pt x="66" y="237"/>
                    <a:pt x="70" y="242"/>
                    <a:pt x="74" y="247"/>
                  </a:cubicBezTo>
                  <a:cubicBezTo>
                    <a:pt x="74" y="247"/>
                    <a:pt x="75" y="246"/>
                    <a:pt x="76" y="245"/>
                  </a:cubicBezTo>
                  <a:cubicBezTo>
                    <a:pt x="52" y="226"/>
                    <a:pt x="33" y="200"/>
                    <a:pt x="22" y="172"/>
                  </a:cubicBezTo>
                  <a:cubicBezTo>
                    <a:pt x="16" y="157"/>
                    <a:pt x="14" y="142"/>
                    <a:pt x="14" y="125"/>
                  </a:cubicBezTo>
                  <a:cubicBezTo>
                    <a:pt x="14" y="108"/>
                    <a:pt x="17" y="91"/>
                    <a:pt x="20" y="74"/>
                  </a:cubicBezTo>
                  <a:cubicBezTo>
                    <a:pt x="24" y="57"/>
                    <a:pt x="25" y="38"/>
                    <a:pt x="34" y="23"/>
                  </a:cubicBezTo>
                  <a:cubicBezTo>
                    <a:pt x="33" y="23"/>
                    <a:pt x="32" y="23"/>
                    <a:pt x="32" y="22"/>
                  </a:cubicBezTo>
                  <a:cubicBezTo>
                    <a:pt x="29" y="56"/>
                    <a:pt x="32" y="89"/>
                    <a:pt x="41" y="122"/>
                  </a:cubicBezTo>
                  <a:cubicBezTo>
                    <a:pt x="50" y="155"/>
                    <a:pt x="65" y="186"/>
                    <a:pt x="81" y="217"/>
                  </a:cubicBezTo>
                  <a:cubicBezTo>
                    <a:pt x="90" y="233"/>
                    <a:pt x="99" y="249"/>
                    <a:pt x="108" y="265"/>
                  </a:cubicBezTo>
                  <a:cubicBezTo>
                    <a:pt x="108" y="265"/>
                    <a:pt x="109" y="264"/>
                    <a:pt x="110" y="264"/>
                  </a:cubicBezTo>
                  <a:cubicBezTo>
                    <a:pt x="88" y="248"/>
                    <a:pt x="78" y="222"/>
                    <a:pt x="70" y="198"/>
                  </a:cubicBezTo>
                  <a:cubicBezTo>
                    <a:pt x="66" y="187"/>
                    <a:pt x="62" y="175"/>
                    <a:pt x="58" y="163"/>
                  </a:cubicBezTo>
                  <a:cubicBezTo>
                    <a:pt x="53" y="146"/>
                    <a:pt x="48" y="128"/>
                    <a:pt x="44" y="110"/>
                  </a:cubicBezTo>
                  <a:cubicBezTo>
                    <a:pt x="42" y="99"/>
                    <a:pt x="40" y="87"/>
                    <a:pt x="38" y="75"/>
                  </a:cubicBezTo>
                  <a:cubicBezTo>
                    <a:pt x="38" y="65"/>
                    <a:pt x="37" y="54"/>
                    <a:pt x="32" y="44"/>
                  </a:cubicBezTo>
                  <a:cubicBezTo>
                    <a:pt x="31" y="43"/>
                    <a:pt x="30" y="43"/>
                    <a:pt x="30" y="44"/>
                  </a:cubicBezTo>
                  <a:cubicBezTo>
                    <a:pt x="23" y="53"/>
                    <a:pt x="26" y="67"/>
                    <a:pt x="28" y="78"/>
                  </a:cubicBezTo>
                  <a:cubicBezTo>
                    <a:pt x="30" y="95"/>
                    <a:pt x="33" y="111"/>
                    <a:pt x="39" y="127"/>
                  </a:cubicBezTo>
                  <a:cubicBezTo>
                    <a:pt x="43" y="142"/>
                    <a:pt x="50" y="156"/>
                    <a:pt x="56" y="170"/>
                  </a:cubicBezTo>
                  <a:cubicBezTo>
                    <a:pt x="61" y="182"/>
                    <a:pt x="67" y="194"/>
                    <a:pt x="74" y="206"/>
                  </a:cubicBezTo>
                  <a:cubicBezTo>
                    <a:pt x="85" y="227"/>
                    <a:pt x="99" y="248"/>
                    <a:pt x="118" y="261"/>
                  </a:cubicBezTo>
                  <a:cubicBezTo>
                    <a:pt x="120" y="262"/>
                    <a:pt x="121" y="261"/>
                    <a:pt x="120" y="259"/>
                  </a:cubicBezTo>
                  <a:cubicBezTo>
                    <a:pt x="100" y="236"/>
                    <a:pt x="79" y="214"/>
                    <a:pt x="64" y="187"/>
                  </a:cubicBezTo>
                  <a:cubicBezTo>
                    <a:pt x="47" y="157"/>
                    <a:pt x="40" y="123"/>
                    <a:pt x="39" y="89"/>
                  </a:cubicBezTo>
                  <a:cubicBezTo>
                    <a:pt x="39" y="77"/>
                    <a:pt x="39" y="66"/>
                    <a:pt x="41" y="55"/>
                  </a:cubicBezTo>
                  <a:cubicBezTo>
                    <a:pt x="42" y="45"/>
                    <a:pt x="44" y="35"/>
                    <a:pt x="42" y="24"/>
                  </a:cubicBezTo>
                  <a:cubicBezTo>
                    <a:pt x="42" y="23"/>
                    <a:pt x="40" y="23"/>
                    <a:pt x="39" y="24"/>
                  </a:cubicBezTo>
                  <a:cubicBezTo>
                    <a:pt x="32" y="53"/>
                    <a:pt x="33" y="85"/>
                    <a:pt x="39" y="114"/>
                  </a:cubicBezTo>
                  <a:cubicBezTo>
                    <a:pt x="42" y="130"/>
                    <a:pt x="48" y="145"/>
                    <a:pt x="55" y="160"/>
                  </a:cubicBezTo>
                  <a:cubicBezTo>
                    <a:pt x="58" y="167"/>
                    <a:pt x="62" y="175"/>
                    <a:pt x="66" y="182"/>
                  </a:cubicBezTo>
                  <a:cubicBezTo>
                    <a:pt x="69" y="189"/>
                    <a:pt x="74" y="195"/>
                    <a:pt x="75" y="202"/>
                  </a:cubicBezTo>
                  <a:cubicBezTo>
                    <a:pt x="75" y="202"/>
                    <a:pt x="76" y="201"/>
                    <a:pt x="77" y="201"/>
                  </a:cubicBezTo>
                  <a:cubicBezTo>
                    <a:pt x="67" y="192"/>
                    <a:pt x="63" y="180"/>
                    <a:pt x="60" y="168"/>
                  </a:cubicBezTo>
                  <a:cubicBezTo>
                    <a:pt x="57" y="155"/>
                    <a:pt x="55" y="142"/>
                    <a:pt x="54" y="129"/>
                  </a:cubicBezTo>
                  <a:cubicBezTo>
                    <a:pt x="52" y="114"/>
                    <a:pt x="50" y="100"/>
                    <a:pt x="50" y="85"/>
                  </a:cubicBezTo>
                  <a:cubicBezTo>
                    <a:pt x="50" y="76"/>
                    <a:pt x="50" y="67"/>
                    <a:pt x="50" y="58"/>
                  </a:cubicBezTo>
                  <a:cubicBezTo>
                    <a:pt x="51" y="51"/>
                    <a:pt x="52" y="44"/>
                    <a:pt x="53" y="36"/>
                  </a:cubicBezTo>
                  <a:cubicBezTo>
                    <a:pt x="53" y="33"/>
                    <a:pt x="53" y="29"/>
                    <a:pt x="51" y="25"/>
                  </a:cubicBezTo>
                  <a:cubicBezTo>
                    <a:pt x="51" y="24"/>
                    <a:pt x="49" y="24"/>
                    <a:pt x="49" y="25"/>
                  </a:cubicBezTo>
                  <a:cubicBezTo>
                    <a:pt x="41" y="35"/>
                    <a:pt x="38" y="47"/>
                    <a:pt x="36" y="59"/>
                  </a:cubicBezTo>
                  <a:cubicBezTo>
                    <a:pt x="35" y="72"/>
                    <a:pt x="35" y="85"/>
                    <a:pt x="37" y="97"/>
                  </a:cubicBezTo>
                  <a:cubicBezTo>
                    <a:pt x="39" y="108"/>
                    <a:pt x="42" y="119"/>
                    <a:pt x="45" y="130"/>
                  </a:cubicBezTo>
                  <a:cubicBezTo>
                    <a:pt x="49" y="141"/>
                    <a:pt x="54" y="153"/>
                    <a:pt x="62" y="163"/>
                  </a:cubicBezTo>
                  <a:cubicBezTo>
                    <a:pt x="64" y="167"/>
                    <a:pt x="67" y="170"/>
                    <a:pt x="71" y="173"/>
                  </a:cubicBezTo>
                  <a:cubicBezTo>
                    <a:pt x="72" y="174"/>
                    <a:pt x="73" y="173"/>
                    <a:pt x="73" y="171"/>
                  </a:cubicBezTo>
                  <a:cubicBezTo>
                    <a:pt x="69" y="159"/>
                    <a:pt x="63" y="147"/>
                    <a:pt x="58" y="135"/>
                  </a:cubicBezTo>
                  <a:cubicBezTo>
                    <a:pt x="54" y="123"/>
                    <a:pt x="52" y="110"/>
                    <a:pt x="52" y="97"/>
                  </a:cubicBezTo>
                  <a:cubicBezTo>
                    <a:pt x="51" y="73"/>
                    <a:pt x="60" y="51"/>
                    <a:pt x="72" y="31"/>
                  </a:cubicBezTo>
                  <a:cubicBezTo>
                    <a:pt x="73" y="30"/>
                    <a:pt x="71" y="28"/>
                    <a:pt x="70" y="30"/>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03" name="Freeform 42"/>
            <p:cNvSpPr>
              <a:spLocks noChangeArrowheads="1"/>
            </p:cNvSpPr>
            <p:nvPr/>
          </p:nvSpPr>
          <p:spPr bwMode="auto">
            <a:xfrm>
              <a:off x="3129" y="1882"/>
              <a:ext cx="548" cy="991"/>
            </a:xfrm>
            <a:custGeom>
              <a:avLst/>
              <a:gdLst>
                <a:gd name="T0" fmla="*/ 90953 w 284"/>
                <a:gd name="T1" fmla="*/ 365917 h 513"/>
                <a:gd name="T2" fmla="*/ 243304 w 284"/>
                <a:gd name="T3" fmla="*/ 549254 h 513"/>
                <a:gd name="T4" fmla="*/ 346294 w 284"/>
                <a:gd name="T5" fmla="*/ 663068 h 513"/>
                <a:gd name="T6" fmla="*/ 349365 w 284"/>
                <a:gd name="T7" fmla="*/ 666591 h 513"/>
                <a:gd name="T8" fmla="*/ 298494 w 284"/>
                <a:gd name="T9" fmla="*/ 625221 h 513"/>
                <a:gd name="T10" fmla="*/ 293996 w 284"/>
                <a:gd name="T11" fmla="*/ 620818 h 513"/>
                <a:gd name="T12" fmla="*/ 132336 w 284"/>
                <a:gd name="T13" fmla="*/ 478485 h 513"/>
                <a:gd name="T14" fmla="*/ 49407 w 284"/>
                <a:gd name="T15" fmla="*/ 388408 h 513"/>
                <a:gd name="T16" fmla="*/ 31481 w 284"/>
                <a:gd name="T17" fmla="*/ 388408 h 513"/>
                <a:gd name="T18" fmla="*/ 56255 w 284"/>
                <a:gd name="T19" fmla="*/ 455964 h 513"/>
                <a:gd name="T20" fmla="*/ 166036 w 284"/>
                <a:gd name="T21" fmla="*/ 625221 h 513"/>
                <a:gd name="T22" fmla="*/ 271698 w 284"/>
                <a:gd name="T23" fmla="*/ 714459 h 513"/>
                <a:gd name="T24" fmla="*/ 176792 w 284"/>
                <a:gd name="T25" fmla="*/ 584165 h 513"/>
                <a:gd name="T26" fmla="*/ 95335 w 284"/>
                <a:gd name="T27" fmla="*/ 468335 h 513"/>
                <a:gd name="T28" fmla="*/ 124491 w 284"/>
                <a:gd name="T29" fmla="*/ 481381 h 513"/>
                <a:gd name="T30" fmla="*/ 66333 w 284"/>
                <a:gd name="T31" fmla="*/ 317624 h 513"/>
                <a:gd name="T32" fmla="*/ 124491 w 284"/>
                <a:gd name="T33" fmla="*/ 472450 h 513"/>
                <a:gd name="T34" fmla="*/ 45528 w 284"/>
                <a:gd name="T35" fmla="*/ 317624 h 513"/>
                <a:gd name="T36" fmla="*/ 38651 w 284"/>
                <a:gd name="T37" fmla="*/ 299077 h 513"/>
                <a:gd name="T38" fmla="*/ 185456 w 284"/>
                <a:gd name="T39" fmla="*/ 124315 h 513"/>
                <a:gd name="T40" fmla="*/ 201772 w 284"/>
                <a:gd name="T41" fmla="*/ 142774 h 513"/>
                <a:gd name="T42" fmla="*/ 102389 w 284"/>
                <a:gd name="T43" fmla="*/ 293819 h 513"/>
                <a:gd name="T44" fmla="*/ 83051 w 284"/>
                <a:gd name="T45" fmla="*/ 328502 h 513"/>
                <a:gd name="T46" fmla="*/ 12228 w 284"/>
                <a:gd name="T47" fmla="*/ 246067 h 513"/>
                <a:gd name="T48" fmla="*/ 20699 w 284"/>
                <a:gd name="T49" fmla="*/ 337802 h 513"/>
                <a:gd name="T50" fmla="*/ 62246 w 284"/>
                <a:gd name="T51" fmla="*/ 142774 h 513"/>
                <a:gd name="T52" fmla="*/ 71475 w 284"/>
                <a:gd name="T53" fmla="*/ 104919 h 513"/>
                <a:gd name="T54" fmla="*/ 70076 w 284"/>
                <a:gd name="T55" fmla="*/ 76803 h 513"/>
                <a:gd name="T56" fmla="*/ 113231 w 284"/>
                <a:gd name="T57" fmla="*/ 72385 h 513"/>
                <a:gd name="T58" fmla="*/ 84544 w 284"/>
                <a:gd name="T59" fmla="*/ 69948 h 513"/>
                <a:gd name="T60" fmla="*/ 70076 w 284"/>
                <a:gd name="T61" fmla="*/ 76803 h 513"/>
                <a:gd name="T62" fmla="*/ 70076 w 284"/>
                <a:gd name="T63" fmla="*/ 112161 h 513"/>
                <a:gd name="T64" fmla="*/ 48629 w 284"/>
                <a:gd name="T65" fmla="*/ 169272 h 513"/>
                <a:gd name="T66" fmla="*/ 19197 w 284"/>
                <a:gd name="T67" fmla="*/ 238742 h 513"/>
                <a:gd name="T68" fmla="*/ 53791 w 284"/>
                <a:gd name="T69" fmla="*/ 420199 h 513"/>
                <a:gd name="T70" fmla="*/ 93833 w 284"/>
                <a:gd name="T71" fmla="*/ 388408 h 513"/>
                <a:gd name="T72" fmla="*/ 129384 w 284"/>
                <a:gd name="T73" fmla="*/ 228104 h 513"/>
                <a:gd name="T74" fmla="*/ 186235 w 284"/>
                <a:gd name="T75" fmla="*/ 139831 h 513"/>
                <a:gd name="T76" fmla="*/ 72973 w 284"/>
                <a:gd name="T77" fmla="*/ 268619 h 513"/>
                <a:gd name="T78" fmla="*/ 84544 w 284"/>
                <a:gd name="T79" fmla="*/ 141149 h 513"/>
                <a:gd name="T80" fmla="*/ 60745 w 284"/>
                <a:gd name="T81" fmla="*/ 376462 h 513"/>
                <a:gd name="T82" fmla="*/ 108548 w 284"/>
                <a:gd name="T83" fmla="*/ 399379 h 513"/>
                <a:gd name="T84" fmla="*/ 274799 w 284"/>
                <a:gd name="T85" fmla="*/ 669398 h 513"/>
                <a:gd name="T86" fmla="*/ 298494 w 284"/>
                <a:gd name="T87" fmla="*/ 666591 h 513"/>
                <a:gd name="T88" fmla="*/ 237745 w 284"/>
                <a:gd name="T89" fmla="*/ 627558 h 513"/>
                <a:gd name="T90" fmla="*/ 116043 w 284"/>
                <a:gd name="T91" fmla="*/ 535692 h 513"/>
                <a:gd name="T92" fmla="*/ 15109 w 284"/>
                <a:gd name="T93" fmla="*/ 410929 h 513"/>
                <a:gd name="T94" fmla="*/ 169513 w 284"/>
                <a:gd name="T95" fmla="*/ 633185 h 513"/>
                <a:gd name="T96" fmla="*/ 238814 w 284"/>
                <a:gd name="T97" fmla="*/ 675126 h 513"/>
                <a:gd name="T98" fmla="*/ 248476 w 284"/>
                <a:gd name="T99" fmla="*/ 641724 h 513"/>
                <a:gd name="T100" fmla="*/ 243304 w 284"/>
                <a:gd name="T101" fmla="*/ 599831 h 513"/>
                <a:gd name="T102" fmla="*/ 258428 w 284"/>
                <a:gd name="T103" fmla="*/ 599831 h 513"/>
                <a:gd name="T104" fmla="*/ 306340 w 284"/>
                <a:gd name="T105" fmla="*/ 636098 h 513"/>
                <a:gd name="T106" fmla="*/ 341134 w 284"/>
                <a:gd name="T107" fmla="*/ 661646 h 513"/>
                <a:gd name="T108" fmla="*/ 390944 w 284"/>
                <a:gd name="T109" fmla="*/ 706141 h 513"/>
                <a:gd name="T110" fmla="*/ 381223 w 284"/>
                <a:gd name="T111" fmla="*/ 709993 h 513"/>
                <a:gd name="T112" fmla="*/ 228858 w 284"/>
                <a:gd name="T113" fmla="*/ 539894 h 513"/>
                <a:gd name="T114" fmla="*/ 120108 w 284"/>
                <a:gd name="T115" fmla="*/ 420199 h 5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4" h="513">
                  <a:moveTo>
                    <a:pt x="95" y="260"/>
                  </a:moveTo>
                  <a:cubicBezTo>
                    <a:pt x="109" y="288"/>
                    <a:pt x="123" y="316"/>
                    <a:pt x="137" y="344"/>
                  </a:cubicBezTo>
                  <a:cubicBezTo>
                    <a:pt x="145" y="358"/>
                    <a:pt x="152" y="372"/>
                    <a:pt x="160" y="386"/>
                  </a:cubicBezTo>
                  <a:cubicBezTo>
                    <a:pt x="163" y="392"/>
                    <a:pt x="167" y="398"/>
                    <a:pt x="171" y="405"/>
                  </a:cubicBezTo>
                  <a:cubicBezTo>
                    <a:pt x="175" y="411"/>
                    <a:pt x="179" y="418"/>
                    <a:pt x="182" y="425"/>
                  </a:cubicBezTo>
                  <a:cubicBezTo>
                    <a:pt x="182" y="425"/>
                    <a:pt x="183" y="424"/>
                    <a:pt x="183" y="423"/>
                  </a:cubicBezTo>
                  <a:cubicBezTo>
                    <a:pt x="178" y="420"/>
                    <a:pt x="173" y="415"/>
                    <a:pt x="169" y="410"/>
                  </a:cubicBezTo>
                  <a:cubicBezTo>
                    <a:pt x="165" y="404"/>
                    <a:pt x="161" y="399"/>
                    <a:pt x="157" y="393"/>
                  </a:cubicBezTo>
                  <a:cubicBezTo>
                    <a:pt x="146" y="379"/>
                    <a:pt x="136" y="365"/>
                    <a:pt x="126" y="351"/>
                  </a:cubicBezTo>
                  <a:cubicBezTo>
                    <a:pt x="115" y="336"/>
                    <a:pt x="105" y="322"/>
                    <a:pt x="95" y="307"/>
                  </a:cubicBezTo>
                  <a:cubicBezTo>
                    <a:pt x="85" y="292"/>
                    <a:pt x="75" y="277"/>
                    <a:pt x="66" y="262"/>
                  </a:cubicBezTo>
                  <a:cubicBezTo>
                    <a:pt x="61" y="255"/>
                    <a:pt x="56" y="247"/>
                    <a:pt x="52" y="239"/>
                  </a:cubicBezTo>
                  <a:cubicBezTo>
                    <a:pt x="46" y="231"/>
                    <a:pt x="42" y="223"/>
                    <a:pt x="39" y="214"/>
                  </a:cubicBezTo>
                  <a:cubicBezTo>
                    <a:pt x="39" y="214"/>
                    <a:pt x="38" y="215"/>
                    <a:pt x="37" y="215"/>
                  </a:cubicBezTo>
                  <a:cubicBezTo>
                    <a:pt x="48" y="227"/>
                    <a:pt x="56" y="241"/>
                    <a:pt x="65" y="255"/>
                  </a:cubicBezTo>
                  <a:cubicBezTo>
                    <a:pt x="73" y="269"/>
                    <a:pt x="82" y="283"/>
                    <a:pt x="92" y="297"/>
                  </a:cubicBezTo>
                  <a:cubicBezTo>
                    <a:pt x="111" y="325"/>
                    <a:pt x="133" y="353"/>
                    <a:pt x="156" y="378"/>
                  </a:cubicBezTo>
                  <a:cubicBezTo>
                    <a:pt x="172" y="396"/>
                    <a:pt x="189" y="413"/>
                    <a:pt x="205" y="430"/>
                  </a:cubicBezTo>
                  <a:cubicBezTo>
                    <a:pt x="211" y="437"/>
                    <a:pt x="217" y="445"/>
                    <a:pt x="224" y="453"/>
                  </a:cubicBezTo>
                  <a:cubicBezTo>
                    <a:pt x="229" y="459"/>
                    <a:pt x="235" y="466"/>
                    <a:pt x="243" y="470"/>
                  </a:cubicBezTo>
                  <a:cubicBezTo>
                    <a:pt x="244" y="471"/>
                    <a:pt x="245" y="469"/>
                    <a:pt x="244" y="468"/>
                  </a:cubicBezTo>
                  <a:cubicBezTo>
                    <a:pt x="224" y="441"/>
                    <a:pt x="199" y="417"/>
                    <a:pt x="176" y="393"/>
                  </a:cubicBezTo>
                  <a:cubicBezTo>
                    <a:pt x="151" y="368"/>
                    <a:pt x="127" y="342"/>
                    <a:pt x="103" y="316"/>
                  </a:cubicBezTo>
                  <a:cubicBezTo>
                    <a:pt x="97" y="309"/>
                    <a:pt x="91" y="302"/>
                    <a:pt x="84" y="295"/>
                  </a:cubicBezTo>
                  <a:cubicBezTo>
                    <a:pt x="79" y="289"/>
                    <a:pt x="72" y="282"/>
                    <a:pt x="69" y="273"/>
                  </a:cubicBezTo>
                  <a:cubicBezTo>
                    <a:pt x="69" y="274"/>
                    <a:pt x="68" y="275"/>
                    <a:pt x="67" y="275"/>
                  </a:cubicBezTo>
                  <a:cubicBezTo>
                    <a:pt x="80" y="281"/>
                    <a:pt x="89" y="293"/>
                    <a:pt x="97" y="303"/>
                  </a:cubicBezTo>
                  <a:cubicBezTo>
                    <a:pt x="108" y="315"/>
                    <a:pt x="120" y="328"/>
                    <a:pt x="131" y="340"/>
                  </a:cubicBezTo>
                  <a:cubicBezTo>
                    <a:pt x="143" y="354"/>
                    <a:pt x="155" y="367"/>
                    <a:pt x="166" y="381"/>
                  </a:cubicBezTo>
                  <a:cubicBezTo>
                    <a:pt x="177" y="393"/>
                    <a:pt x="188" y="405"/>
                    <a:pt x="198" y="418"/>
                  </a:cubicBezTo>
                  <a:cubicBezTo>
                    <a:pt x="223" y="449"/>
                    <a:pt x="246" y="482"/>
                    <a:pt x="276" y="509"/>
                  </a:cubicBezTo>
                  <a:cubicBezTo>
                    <a:pt x="277" y="509"/>
                    <a:pt x="279" y="508"/>
                    <a:pt x="278" y="507"/>
                  </a:cubicBezTo>
                  <a:cubicBezTo>
                    <a:pt x="272" y="494"/>
                    <a:pt x="261" y="484"/>
                    <a:pt x="251" y="474"/>
                  </a:cubicBezTo>
                  <a:cubicBezTo>
                    <a:pt x="240" y="460"/>
                    <a:pt x="227" y="447"/>
                    <a:pt x="215" y="435"/>
                  </a:cubicBezTo>
                  <a:cubicBezTo>
                    <a:pt x="190" y="409"/>
                    <a:pt x="165" y="383"/>
                    <a:pt x="140" y="357"/>
                  </a:cubicBezTo>
                  <a:cubicBezTo>
                    <a:pt x="127" y="344"/>
                    <a:pt x="113" y="333"/>
                    <a:pt x="104" y="318"/>
                  </a:cubicBezTo>
                  <a:cubicBezTo>
                    <a:pt x="103" y="319"/>
                    <a:pt x="103" y="320"/>
                    <a:pt x="102" y="320"/>
                  </a:cubicBezTo>
                  <a:cubicBezTo>
                    <a:pt x="109" y="324"/>
                    <a:pt x="114" y="329"/>
                    <a:pt x="119" y="334"/>
                  </a:cubicBezTo>
                  <a:cubicBezTo>
                    <a:pt x="124" y="340"/>
                    <a:pt x="129" y="345"/>
                    <a:pt x="134" y="351"/>
                  </a:cubicBezTo>
                  <a:cubicBezTo>
                    <a:pt x="147" y="364"/>
                    <a:pt x="160" y="377"/>
                    <a:pt x="172" y="390"/>
                  </a:cubicBezTo>
                  <a:cubicBezTo>
                    <a:pt x="198" y="415"/>
                    <a:pt x="222" y="442"/>
                    <a:pt x="247" y="467"/>
                  </a:cubicBezTo>
                  <a:cubicBezTo>
                    <a:pt x="259" y="479"/>
                    <a:pt x="274" y="490"/>
                    <a:pt x="281" y="506"/>
                  </a:cubicBezTo>
                  <a:cubicBezTo>
                    <a:pt x="281" y="505"/>
                    <a:pt x="282" y="505"/>
                    <a:pt x="283" y="504"/>
                  </a:cubicBezTo>
                  <a:cubicBezTo>
                    <a:pt x="270" y="499"/>
                    <a:pt x="261" y="487"/>
                    <a:pt x="253" y="477"/>
                  </a:cubicBezTo>
                  <a:cubicBezTo>
                    <a:pt x="242" y="464"/>
                    <a:pt x="231" y="453"/>
                    <a:pt x="220" y="440"/>
                  </a:cubicBezTo>
                  <a:cubicBezTo>
                    <a:pt x="196" y="414"/>
                    <a:pt x="174" y="387"/>
                    <a:pt x="153" y="359"/>
                  </a:cubicBezTo>
                  <a:cubicBezTo>
                    <a:pt x="122" y="318"/>
                    <a:pt x="92" y="277"/>
                    <a:pt x="66" y="232"/>
                  </a:cubicBezTo>
                  <a:cubicBezTo>
                    <a:pt x="65" y="233"/>
                    <a:pt x="65" y="233"/>
                    <a:pt x="64" y="234"/>
                  </a:cubicBezTo>
                  <a:cubicBezTo>
                    <a:pt x="84" y="261"/>
                    <a:pt x="100" y="290"/>
                    <a:pt x="117" y="319"/>
                  </a:cubicBezTo>
                  <a:cubicBezTo>
                    <a:pt x="126" y="333"/>
                    <a:pt x="135" y="347"/>
                    <a:pt x="145" y="360"/>
                  </a:cubicBezTo>
                  <a:cubicBezTo>
                    <a:pt x="155" y="373"/>
                    <a:pt x="166" y="385"/>
                    <a:pt x="177" y="397"/>
                  </a:cubicBezTo>
                  <a:cubicBezTo>
                    <a:pt x="201" y="422"/>
                    <a:pt x="226" y="446"/>
                    <a:pt x="245" y="475"/>
                  </a:cubicBezTo>
                  <a:cubicBezTo>
                    <a:pt x="245" y="474"/>
                    <a:pt x="246" y="473"/>
                    <a:pt x="246" y="473"/>
                  </a:cubicBezTo>
                  <a:cubicBezTo>
                    <a:pt x="240" y="471"/>
                    <a:pt x="235" y="466"/>
                    <a:pt x="231" y="461"/>
                  </a:cubicBezTo>
                  <a:cubicBezTo>
                    <a:pt x="226" y="457"/>
                    <a:pt x="221" y="452"/>
                    <a:pt x="216" y="447"/>
                  </a:cubicBezTo>
                  <a:cubicBezTo>
                    <a:pt x="203" y="435"/>
                    <a:pt x="190" y="423"/>
                    <a:pt x="178" y="410"/>
                  </a:cubicBezTo>
                  <a:cubicBezTo>
                    <a:pt x="153" y="384"/>
                    <a:pt x="131" y="357"/>
                    <a:pt x="108" y="329"/>
                  </a:cubicBezTo>
                  <a:cubicBezTo>
                    <a:pt x="94" y="311"/>
                    <a:pt x="80" y="294"/>
                    <a:pt x="65" y="276"/>
                  </a:cubicBezTo>
                  <a:cubicBezTo>
                    <a:pt x="64" y="274"/>
                    <a:pt x="62" y="276"/>
                    <a:pt x="63" y="278"/>
                  </a:cubicBezTo>
                  <a:cubicBezTo>
                    <a:pt x="82" y="306"/>
                    <a:pt x="105" y="333"/>
                    <a:pt x="127" y="359"/>
                  </a:cubicBezTo>
                  <a:cubicBezTo>
                    <a:pt x="150" y="385"/>
                    <a:pt x="172" y="412"/>
                    <a:pt x="197" y="437"/>
                  </a:cubicBezTo>
                  <a:cubicBezTo>
                    <a:pt x="204" y="444"/>
                    <a:pt x="211" y="452"/>
                    <a:pt x="219" y="459"/>
                  </a:cubicBezTo>
                  <a:cubicBezTo>
                    <a:pt x="227" y="466"/>
                    <a:pt x="235" y="473"/>
                    <a:pt x="245" y="477"/>
                  </a:cubicBezTo>
                  <a:cubicBezTo>
                    <a:pt x="246" y="477"/>
                    <a:pt x="247" y="476"/>
                    <a:pt x="246" y="475"/>
                  </a:cubicBezTo>
                  <a:cubicBezTo>
                    <a:pt x="242" y="469"/>
                    <a:pt x="237" y="464"/>
                    <a:pt x="231" y="459"/>
                  </a:cubicBezTo>
                  <a:cubicBezTo>
                    <a:pt x="225" y="454"/>
                    <a:pt x="219" y="449"/>
                    <a:pt x="213" y="444"/>
                  </a:cubicBezTo>
                  <a:cubicBezTo>
                    <a:pt x="199" y="432"/>
                    <a:pt x="186" y="420"/>
                    <a:pt x="174" y="408"/>
                  </a:cubicBezTo>
                  <a:cubicBezTo>
                    <a:pt x="149" y="384"/>
                    <a:pt x="125" y="359"/>
                    <a:pt x="102" y="333"/>
                  </a:cubicBezTo>
                  <a:cubicBezTo>
                    <a:pt x="87" y="316"/>
                    <a:pt x="73" y="298"/>
                    <a:pt x="60" y="278"/>
                  </a:cubicBezTo>
                  <a:cubicBezTo>
                    <a:pt x="59" y="279"/>
                    <a:pt x="58" y="280"/>
                    <a:pt x="57" y="280"/>
                  </a:cubicBezTo>
                  <a:cubicBezTo>
                    <a:pt x="77" y="308"/>
                    <a:pt x="99" y="334"/>
                    <a:pt x="122" y="359"/>
                  </a:cubicBezTo>
                  <a:cubicBezTo>
                    <a:pt x="146" y="385"/>
                    <a:pt x="168" y="411"/>
                    <a:pt x="193" y="436"/>
                  </a:cubicBezTo>
                  <a:cubicBezTo>
                    <a:pt x="201" y="445"/>
                    <a:pt x="210" y="453"/>
                    <a:pt x="218" y="462"/>
                  </a:cubicBezTo>
                  <a:cubicBezTo>
                    <a:pt x="226" y="469"/>
                    <a:pt x="233" y="477"/>
                    <a:pt x="243" y="481"/>
                  </a:cubicBezTo>
                  <a:cubicBezTo>
                    <a:pt x="244" y="481"/>
                    <a:pt x="246" y="480"/>
                    <a:pt x="245" y="479"/>
                  </a:cubicBezTo>
                  <a:cubicBezTo>
                    <a:pt x="222" y="455"/>
                    <a:pt x="197" y="434"/>
                    <a:pt x="171" y="413"/>
                  </a:cubicBezTo>
                  <a:cubicBezTo>
                    <a:pt x="145" y="391"/>
                    <a:pt x="120" y="367"/>
                    <a:pt x="96" y="342"/>
                  </a:cubicBezTo>
                  <a:cubicBezTo>
                    <a:pt x="88" y="333"/>
                    <a:pt x="80" y="324"/>
                    <a:pt x="72" y="315"/>
                  </a:cubicBezTo>
                  <a:cubicBezTo>
                    <a:pt x="65" y="307"/>
                    <a:pt x="58" y="299"/>
                    <a:pt x="49" y="294"/>
                  </a:cubicBezTo>
                  <a:cubicBezTo>
                    <a:pt x="48" y="294"/>
                    <a:pt x="47" y="295"/>
                    <a:pt x="47" y="296"/>
                  </a:cubicBezTo>
                  <a:cubicBezTo>
                    <a:pt x="61" y="323"/>
                    <a:pt x="84" y="344"/>
                    <a:pt x="105" y="365"/>
                  </a:cubicBezTo>
                  <a:cubicBezTo>
                    <a:pt x="129" y="387"/>
                    <a:pt x="152" y="410"/>
                    <a:pt x="176" y="431"/>
                  </a:cubicBezTo>
                  <a:cubicBezTo>
                    <a:pt x="193" y="446"/>
                    <a:pt x="211" y="461"/>
                    <a:pt x="229" y="475"/>
                  </a:cubicBezTo>
                  <a:cubicBezTo>
                    <a:pt x="230" y="476"/>
                    <a:pt x="232" y="474"/>
                    <a:pt x="230" y="472"/>
                  </a:cubicBezTo>
                  <a:cubicBezTo>
                    <a:pt x="205" y="449"/>
                    <a:pt x="179" y="428"/>
                    <a:pt x="153" y="405"/>
                  </a:cubicBezTo>
                  <a:cubicBezTo>
                    <a:pt x="128" y="381"/>
                    <a:pt x="104" y="356"/>
                    <a:pt x="81" y="330"/>
                  </a:cubicBezTo>
                  <a:cubicBezTo>
                    <a:pt x="66" y="312"/>
                    <a:pt x="52" y="294"/>
                    <a:pt x="38" y="276"/>
                  </a:cubicBezTo>
                  <a:cubicBezTo>
                    <a:pt x="38" y="277"/>
                    <a:pt x="37" y="277"/>
                    <a:pt x="36" y="278"/>
                  </a:cubicBezTo>
                  <a:cubicBezTo>
                    <a:pt x="48" y="289"/>
                    <a:pt x="56" y="304"/>
                    <a:pt x="65" y="317"/>
                  </a:cubicBezTo>
                  <a:cubicBezTo>
                    <a:pt x="75" y="332"/>
                    <a:pt x="85" y="346"/>
                    <a:pt x="96" y="360"/>
                  </a:cubicBezTo>
                  <a:cubicBezTo>
                    <a:pt x="106" y="374"/>
                    <a:pt x="116" y="386"/>
                    <a:pt x="126" y="400"/>
                  </a:cubicBezTo>
                  <a:cubicBezTo>
                    <a:pt x="134" y="410"/>
                    <a:pt x="142" y="422"/>
                    <a:pt x="150" y="432"/>
                  </a:cubicBezTo>
                  <a:cubicBezTo>
                    <a:pt x="167" y="454"/>
                    <a:pt x="187" y="476"/>
                    <a:pt x="212" y="487"/>
                  </a:cubicBezTo>
                  <a:cubicBezTo>
                    <a:pt x="213" y="488"/>
                    <a:pt x="214" y="487"/>
                    <a:pt x="214" y="486"/>
                  </a:cubicBezTo>
                  <a:cubicBezTo>
                    <a:pt x="208" y="474"/>
                    <a:pt x="196" y="467"/>
                    <a:pt x="186" y="460"/>
                  </a:cubicBezTo>
                  <a:cubicBezTo>
                    <a:pt x="172" y="451"/>
                    <a:pt x="160" y="440"/>
                    <a:pt x="148" y="429"/>
                  </a:cubicBezTo>
                  <a:cubicBezTo>
                    <a:pt x="122" y="406"/>
                    <a:pt x="100" y="379"/>
                    <a:pt x="79" y="352"/>
                  </a:cubicBezTo>
                  <a:cubicBezTo>
                    <a:pt x="68" y="338"/>
                    <a:pt x="58" y="325"/>
                    <a:pt x="48" y="310"/>
                  </a:cubicBezTo>
                  <a:cubicBezTo>
                    <a:pt x="42" y="299"/>
                    <a:pt x="34" y="285"/>
                    <a:pt x="23" y="278"/>
                  </a:cubicBezTo>
                  <a:cubicBezTo>
                    <a:pt x="22" y="278"/>
                    <a:pt x="20" y="278"/>
                    <a:pt x="21" y="280"/>
                  </a:cubicBezTo>
                  <a:cubicBezTo>
                    <a:pt x="22" y="286"/>
                    <a:pt x="25" y="292"/>
                    <a:pt x="28" y="297"/>
                  </a:cubicBezTo>
                  <a:cubicBezTo>
                    <a:pt x="32" y="303"/>
                    <a:pt x="37" y="309"/>
                    <a:pt x="40" y="315"/>
                  </a:cubicBezTo>
                  <a:cubicBezTo>
                    <a:pt x="50" y="330"/>
                    <a:pt x="60" y="344"/>
                    <a:pt x="71" y="359"/>
                  </a:cubicBezTo>
                  <a:cubicBezTo>
                    <a:pt x="92" y="388"/>
                    <a:pt x="114" y="416"/>
                    <a:pt x="137" y="443"/>
                  </a:cubicBezTo>
                  <a:cubicBezTo>
                    <a:pt x="143" y="451"/>
                    <a:pt x="148" y="458"/>
                    <a:pt x="155" y="464"/>
                  </a:cubicBezTo>
                  <a:cubicBezTo>
                    <a:pt x="161" y="470"/>
                    <a:pt x="167" y="476"/>
                    <a:pt x="171" y="484"/>
                  </a:cubicBezTo>
                  <a:cubicBezTo>
                    <a:pt x="171" y="484"/>
                    <a:pt x="172" y="483"/>
                    <a:pt x="173" y="483"/>
                  </a:cubicBezTo>
                  <a:cubicBezTo>
                    <a:pt x="150" y="457"/>
                    <a:pt x="125" y="434"/>
                    <a:pt x="101" y="408"/>
                  </a:cubicBezTo>
                  <a:cubicBezTo>
                    <a:pt x="90" y="396"/>
                    <a:pt x="79" y="382"/>
                    <a:pt x="69" y="368"/>
                  </a:cubicBezTo>
                  <a:cubicBezTo>
                    <a:pt x="59" y="354"/>
                    <a:pt x="51" y="340"/>
                    <a:pt x="41" y="326"/>
                  </a:cubicBezTo>
                  <a:cubicBezTo>
                    <a:pt x="35" y="317"/>
                    <a:pt x="28" y="308"/>
                    <a:pt x="24" y="297"/>
                  </a:cubicBezTo>
                  <a:cubicBezTo>
                    <a:pt x="24" y="298"/>
                    <a:pt x="23" y="298"/>
                    <a:pt x="22" y="299"/>
                  </a:cubicBezTo>
                  <a:cubicBezTo>
                    <a:pt x="43" y="323"/>
                    <a:pt x="57" y="353"/>
                    <a:pt x="75" y="380"/>
                  </a:cubicBezTo>
                  <a:cubicBezTo>
                    <a:pt x="94" y="409"/>
                    <a:pt x="116" y="435"/>
                    <a:pt x="134" y="465"/>
                  </a:cubicBezTo>
                  <a:cubicBezTo>
                    <a:pt x="135" y="464"/>
                    <a:pt x="135" y="464"/>
                    <a:pt x="136" y="463"/>
                  </a:cubicBezTo>
                  <a:cubicBezTo>
                    <a:pt x="113" y="441"/>
                    <a:pt x="97" y="414"/>
                    <a:pt x="79" y="389"/>
                  </a:cubicBezTo>
                  <a:cubicBezTo>
                    <a:pt x="59" y="361"/>
                    <a:pt x="37" y="335"/>
                    <a:pt x="21" y="306"/>
                  </a:cubicBezTo>
                  <a:cubicBezTo>
                    <a:pt x="18" y="301"/>
                    <a:pt x="16" y="297"/>
                    <a:pt x="14" y="292"/>
                  </a:cubicBezTo>
                  <a:cubicBezTo>
                    <a:pt x="13" y="293"/>
                    <a:pt x="12" y="293"/>
                    <a:pt x="11" y="294"/>
                  </a:cubicBezTo>
                  <a:cubicBezTo>
                    <a:pt x="33" y="316"/>
                    <a:pt x="48" y="344"/>
                    <a:pt x="65" y="369"/>
                  </a:cubicBezTo>
                  <a:cubicBezTo>
                    <a:pt x="83" y="395"/>
                    <a:pt x="107" y="418"/>
                    <a:pt x="120" y="447"/>
                  </a:cubicBezTo>
                  <a:cubicBezTo>
                    <a:pt x="120" y="447"/>
                    <a:pt x="121" y="447"/>
                    <a:pt x="122" y="446"/>
                  </a:cubicBezTo>
                  <a:cubicBezTo>
                    <a:pt x="100" y="422"/>
                    <a:pt x="83" y="394"/>
                    <a:pt x="65" y="367"/>
                  </a:cubicBezTo>
                  <a:cubicBezTo>
                    <a:pt x="55" y="352"/>
                    <a:pt x="45" y="337"/>
                    <a:pt x="35" y="322"/>
                  </a:cubicBezTo>
                  <a:cubicBezTo>
                    <a:pt x="30" y="315"/>
                    <a:pt x="25" y="307"/>
                    <a:pt x="20" y="300"/>
                  </a:cubicBezTo>
                  <a:cubicBezTo>
                    <a:pt x="16" y="294"/>
                    <a:pt x="10" y="289"/>
                    <a:pt x="6" y="283"/>
                  </a:cubicBezTo>
                  <a:cubicBezTo>
                    <a:pt x="5" y="281"/>
                    <a:pt x="4" y="279"/>
                    <a:pt x="3" y="276"/>
                  </a:cubicBezTo>
                  <a:cubicBezTo>
                    <a:pt x="3" y="277"/>
                    <a:pt x="2" y="277"/>
                    <a:pt x="1" y="277"/>
                  </a:cubicBezTo>
                  <a:cubicBezTo>
                    <a:pt x="23" y="303"/>
                    <a:pt x="42" y="330"/>
                    <a:pt x="62" y="358"/>
                  </a:cubicBezTo>
                  <a:cubicBezTo>
                    <a:pt x="81" y="384"/>
                    <a:pt x="101" y="408"/>
                    <a:pt x="121" y="433"/>
                  </a:cubicBezTo>
                  <a:cubicBezTo>
                    <a:pt x="143" y="462"/>
                    <a:pt x="166" y="490"/>
                    <a:pt x="195" y="512"/>
                  </a:cubicBezTo>
                  <a:cubicBezTo>
                    <a:pt x="196" y="513"/>
                    <a:pt x="198" y="512"/>
                    <a:pt x="197" y="511"/>
                  </a:cubicBezTo>
                  <a:cubicBezTo>
                    <a:pt x="195" y="504"/>
                    <a:pt x="190" y="498"/>
                    <a:pt x="185" y="493"/>
                  </a:cubicBezTo>
                  <a:cubicBezTo>
                    <a:pt x="179" y="487"/>
                    <a:pt x="174" y="480"/>
                    <a:pt x="168" y="474"/>
                  </a:cubicBezTo>
                  <a:cubicBezTo>
                    <a:pt x="156" y="460"/>
                    <a:pt x="144" y="447"/>
                    <a:pt x="133" y="433"/>
                  </a:cubicBezTo>
                  <a:cubicBezTo>
                    <a:pt x="121" y="420"/>
                    <a:pt x="110" y="407"/>
                    <a:pt x="98" y="394"/>
                  </a:cubicBezTo>
                  <a:cubicBezTo>
                    <a:pt x="92" y="387"/>
                    <a:pt x="85" y="381"/>
                    <a:pt x="79" y="374"/>
                  </a:cubicBezTo>
                  <a:cubicBezTo>
                    <a:pt x="74" y="369"/>
                    <a:pt x="68" y="364"/>
                    <a:pt x="63" y="359"/>
                  </a:cubicBezTo>
                  <a:cubicBezTo>
                    <a:pt x="60" y="356"/>
                    <a:pt x="58" y="352"/>
                    <a:pt x="56" y="349"/>
                  </a:cubicBezTo>
                  <a:cubicBezTo>
                    <a:pt x="55" y="349"/>
                    <a:pt x="54" y="350"/>
                    <a:pt x="54" y="350"/>
                  </a:cubicBezTo>
                  <a:cubicBezTo>
                    <a:pt x="60" y="353"/>
                    <a:pt x="65" y="359"/>
                    <a:pt x="70" y="364"/>
                  </a:cubicBezTo>
                  <a:cubicBezTo>
                    <a:pt x="76" y="370"/>
                    <a:pt x="82" y="375"/>
                    <a:pt x="89" y="381"/>
                  </a:cubicBezTo>
                  <a:cubicBezTo>
                    <a:pt x="102" y="393"/>
                    <a:pt x="115" y="405"/>
                    <a:pt x="128" y="418"/>
                  </a:cubicBezTo>
                  <a:cubicBezTo>
                    <a:pt x="149" y="438"/>
                    <a:pt x="167" y="461"/>
                    <a:pt x="191" y="478"/>
                  </a:cubicBezTo>
                  <a:cubicBezTo>
                    <a:pt x="194" y="481"/>
                    <a:pt x="197" y="483"/>
                    <a:pt x="201" y="485"/>
                  </a:cubicBezTo>
                  <a:cubicBezTo>
                    <a:pt x="202" y="485"/>
                    <a:pt x="203" y="484"/>
                    <a:pt x="202" y="483"/>
                  </a:cubicBezTo>
                  <a:cubicBezTo>
                    <a:pt x="200" y="476"/>
                    <a:pt x="195" y="470"/>
                    <a:pt x="190" y="465"/>
                  </a:cubicBezTo>
                  <a:cubicBezTo>
                    <a:pt x="184" y="459"/>
                    <a:pt x="179" y="453"/>
                    <a:pt x="173" y="447"/>
                  </a:cubicBezTo>
                  <a:cubicBezTo>
                    <a:pt x="161" y="434"/>
                    <a:pt x="149" y="420"/>
                    <a:pt x="137" y="407"/>
                  </a:cubicBezTo>
                  <a:cubicBezTo>
                    <a:pt x="114" y="383"/>
                    <a:pt x="89" y="361"/>
                    <a:pt x="66" y="337"/>
                  </a:cubicBezTo>
                  <a:cubicBezTo>
                    <a:pt x="55" y="326"/>
                    <a:pt x="45" y="314"/>
                    <a:pt x="36" y="300"/>
                  </a:cubicBezTo>
                  <a:cubicBezTo>
                    <a:pt x="35" y="301"/>
                    <a:pt x="35" y="302"/>
                    <a:pt x="34" y="303"/>
                  </a:cubicBezTo>
                  <a:cubicBezTo>
                    <a:pt x="41" y="306"/>
                    <a:pt x="47" y="312"/>
                    <a:pt x="52" y="317"/>
                  </a:cubicBezTo>
                  <a:cubicBezTo>
                    <a:pt x="58" y="323"/>
                    <a:pt x="63" y="329"/>
                    <a:pt x="69" y="335"/>
                  </a:cubicBezTo>
                  <a:cubicBezTo>
                    <a:pt x="81" y="348"/>
                    <a:pt x="93" y="361"/>
                    <a:pt x="105" y="374"/>
                  </a:cubicBezTo>
                  <a:cubicBezTo>
                    <a:pt x="128" y="400"/>
                    <a:pt x="152" y="427"/>
                    <a:pt x="177" y="452"/>
                  </a:cubicBezTo>
                  <a:cubicBezTo>
                    <a:pt x="186" y="461"/>
                    <a:pt x="195" y="470"/>
                    <a:pt x="205" y="478"/>
                  </a:cubicBezTo>
                  <a:cubicBezTo>
                    <a:pt x="212" y="485"/>
                    <a:pt x="219" y="494"/>
                    <a:pt x="228" y="498"/>
                  </a:cubicBezTo>
                  <a:cubicBezTo>
                    <a:pt x="229" y="498"/>
                    <a:pt x="230" y="497"/>
                    <a:pt x="230" y="496"/>
                  </a:cubicBezTo>
                  <a:cubicBezTo>
                    <a:pt x="229" y="489"/>
                    <a:pt x="225" y="483"/>
                    <a:pt x="220" y="478"/>
                  </a:cubicBezTo>
                  <a:cubicBezTo>
                    <a:pt x="215" y="472"/>
                    <a:pt x="210" y="465"/>
                    <a:pt x="205" y="459"/>
                  </a:cubicBezTo>
                  <a:cubicBezTo>
                    <a:pt x="193" y="445"/>
                    <a:pt x="182" y="432"/>
                    <a:pt x="170" y="419"/>
                  </a:cubicBezTo>
                  <a:cubicBezTo>
                    <a:pt x="146" y="393"/>
                    <a:pt x="121" y="370"/>
                    <a:pt x="96" y="346"/>
                  </a:cubicBezTo>
                  <a:cubicBezTo>
                    <a:pt x="95" y="345"/>
                    <a:pt x="93" y="343"/>
                    <a:pt x="92" y="342"/>
                  </a:cubicBezTo>
                  <a:cubicBezTo>
                    <a:pt x="91" y="341"/>
                    <a:pt x="89" y="343"/>
                    <a:pt x="90" y="344"/>
                  </a:cubicBezTo>
                  <a:cubicBezTo>
                    <a:pt x="114" y="370"/>
                    <a:pt x="139" y="394"/>
                    <a:pt x="163" y="420"/>
                  </a:cubicBezTo>
                  <a:cubicBezTo>
                    <a:pt x="175" y="433"/>
                    <a:pt x="186" y="447"/>
                    <a:pt x="196" y="461"/>
                  </a:cubicBezTo>
                  <a:cubicBezTo>
                    <a:pt x="201" y="468"/>
                    <a:pt x="206" y="475"/>
                    <a:pt x="212" y="482"/>
                  </a:cubicBezTo>
                  <a:cubicBezTo>
                    <a:pt x="216" y="487"/>
                    <a:pt x="220" y="492"/>
                    <a:pt x="224" y="498"/>
                  </a:cubicBezTo>
                  <a:cubicBezTo>
                    <a:pt x="227" y="502"/>
                    <a:pt x="231" y="506"/>
                    <a:pt x="232" y="512"/>
                  </a:cubicBezTo>
                  <a:cubicBezTo>
                    <a:pt x="232" y="511"/>
                    <a:pt x="233" y="511"/>
                    <a:pt x="233" y="510"/>
                  </a:cubicBezTo>
                  <a:cubicBezTo>
                    <a:pt x="222" y="504"/>
                    <a:pt x="213" y="493"/>
                    <a:pt x="205" y="483"/>
                  </a:cubicBezTo>
                  <a:cubicBezTo>
                    <a:pt x="197" y="472"/>
                    <a:pt x="189" y="460"/>
                    <a:pt x="181" y="449"/>
                  </a:cubicBezTo>
                  <a:cubicBezTo>
                    <a:pt x="160" y="421"/>
                    <a:pt x="139" y="392"/>
                    <a:pt x="120" y="362"/>
                  </a:cubicBezTo>
                  <a:cubicBezTo>
                    <a:pt x="101" y="332"/>
                    <a:pt x="84" y="301"/>
                    <a:pt x="68" y="269"/>
                  </a:cubicBezTo>
                  <a:cubicBezTo>
                    <a:pt x="61" y="255"/>
                    <a:pt x="54" y="241"/>
                    <a:pt x="48" y="227"/>
                  </a:cubicBezTo>
                  <a:cubicBezTo>
                    <a:pt x="45" y="221"/>
                    <a:pt x="42" y="215"/>
                    <a:pt x="40" y="208"/>
                  </a:cubicBezTo>
                  <a:cubicBezTo>
                    <a:pt x="38" y="203"/>
                    <a:pt x="36" y="197"/>
                    <a:pt x="37" y="191"/>
                  </a:cubicBezTo>
                  <a:cubicBezTo>
                    <a:pt x="37" y="190"/>
                    <a:pt x="37" y="190"/>
                    <a:pt x="37" y="190"/>
                  </a:cubicBezTo>
                  <a:cubicBezTo>
                    <a:pt x="36" y="190"/>
                    <a:pt x="35" y="190"/>
                    <a:pt x="35" y="190"/>
                  </a:cubicBezTo>
                  <a:cubicBezTo>
                    <a:pt x="40" y="196"/>
                    <a:pt x="43" y="203"/>
                    <a:pt x="46" y="210"/>
                  </a:cubicBezTo>
                  <a:cubicBezTo>
                    <a:pt x="49" y="218"/>
                    <a:pt x="52" y="226"/>
                    <a:pt x="56" y="234"/>
                  </a:cubicBezTo>
                  <a:cubicBezTo>
                    <a:pt x="62" y="250"/>
                    <a:pt x="69" y="267"/>
                    <a:pt x="75" y="283"/>
                  </a:cubicBezTo>
                  <a:cubicBezTo>
                    <a:pt x="88" y="314"/>
                    <a:pt x="105" y="344"/>
                    <a:pt x="113" y="377"/>
                  </a:cubicBezTo>
                  <a:cubicBezTo>
                    <a:pt x="113" y="378"/>
                    <a:pt x="113" y="379"/>
                    <a:pt x="113" y="379"/>
                  </a:cubicBezTo>
                  <a:cubicBezTo>
                    <a:pt x="114" y="379"/>
                    <a:pt x="115" y="379"/>
                    <a:pt x="116" y="378"/>
                  </a:cubicBezTo>
                  <a:cubicBezTo>
                    <a:pt x="104" y="367"/>
                    <a:pt x="97" y="352"/>
                    <a:pt x="90" y="338"/>
                  </a:cubicBezTo>
                  <a:cubicBezTo>
                    <a:pt x="82" y="323"/>
                    <a:pt x="74" y="307"/>
                    <a:pt x="67" y="290"/>
                  </a:cubicBezTo>
                  <a:cubicBezTo>
                    <a:pt x="53" y="258"/>
                    <a:pt x="40" y="224"/>
                    <a:pt x="33" y="189"/>
                  </a:cubicBezTo>
                  <a:cubicBezTo>
                    <a:pt x="30" y="172"/>
                    <a:pt x="28" y="155"/>
                    <a:pt x="28" y="137"/>
                  </a:cubicBezTo>
                  <a:cubicBezTo>
                    <a:pt x="28" y="123"/>
                    <a:pt x="27" y="107"/>
                    <a:pt x="34" y="94"/>
                  </a:cubicBezTo>
                  <a:cubicBezTo>
                    <a:pt x="33" y="94"/>
                    <a:pt x="32" y="94"/>
                    <a:pt x="31" y="94"/>
                  </a:cubicBezTo>
                  <a:cubicBezTo>
                    <a:pt x="32" y="123"/>
                    <a:pt x="27" y="151"/>
                    <a:pt x="28" y="181"/>
                  </a:cubicBezTo>
                  <a:cubicBezTo>
                    <a:pt x="28" y="196"/>
                    <a:pt x="31" y="210"/>
                    <a:pt x="34" y="225"/>
                  </a:cubicBezTo>
                  <a:cubicBezTo>
                    <a:pt x="37" y="240"/>
                    <a:pt x="41" y="254"/>
                    <a:pt x="42" y="269"/>
                  </a:cubicBezTo>
                  <a:cubicBezTo>
                    <a:pt x="42" y="269"/>
                    <a:pt x="43" y="269"/>
                    <a:pt x="44" y="268"/>
                  </a:cubicBezTo>
                  <a:cubicBezTo>
                    <a:pt x="40" y="264"/>
                    <a:pt x="39" y="257"/>
                    <a:pt x="38" y="251"/>
                  </a:cubicBezTo>
                  <a:cubicBezTo>
                    <a:pt x="36" y="243"/>
                    <a:pt x="34" y="235"/>
                    <a:pt x="33" y="227"/>
                  </a:cubicBezTo>
                  <a:cubicBezTo>
                    <a:pt x="30" y="211"/>
                    <a:pt x="29" y="196"/>
                    <a:pt x="29" y="180"/>
                  </a:cubicBezTo>
                  <a:cubicBezTo>
                    <a:pt x="28" y="152"/>
                    <a:pt x="29" y="122"/>
                    <a:pt x="38" y="95"/>
                  </a:cubicBezTo>
                  <a:cubicBezTo>
                    <a:pt x="37" y="95"/>
                    <a:pt x="36" y="95"/>
                    <a:pt x="35" y="95"/>
                  </a:cubicBezTo>
                  <a:cubicBezTo>
                    <a:pt x="40" y="145"/>
                    <a:pt x="22" y="195"/>
                    <a:pt x="26" y="245"/>
                  </a:cubicBezTo>
                  <a:cubicBezTo>
                    <a:pt x="26" y="247"/>
                    <a:pt x="28" y="247"/>
                    <a:pt x="28" y="246"/>
                  </a:cubicBezTo>
                  <a:cubicBezTo>
                    <a:pt x="36" y="221"/>
                    <a:pt x="38" y="196"/>
                    <a:pt x="43" y="171"/>
                  </a:cubicBezTo>
                  <a:cubicBezTo>
                    <a:pt x="48" y="148"/>
                    <a:pt x="50" y="123"/>
                    <a:pt x="61" y="102"/>
                  </a:cubicBezTo>
                  <a:cubicBezTo>
                    <a:pt x="60" y="101"/>
                    <a:pt x="59" y="101"/>
                    <a:pt x="58" y="101"/>
                  </a:cubicBezTo>
                  <a:cubicBezTo>
                    <a:pt x="59" y="109"/>
                    <a:pt x="57" y="118"/>
                    <a:pt x="54" y="126"/>
                  </a:cubicBezTo>
                  <a:cubicBezTo>
                    <a:pt x="51" y="134"/>
                    <a:pt x="48" y="142"/>
                    <a:pt x="45" y="150"/>
                  </a:cubicBezTo>
                  <a:cubicBezTo>
                    <a:pt x="39" y="171"/>
                    <a:pt x="32" y="192"/>
                    <a:pt x="28" y="214"/>
                  </a:cubicBezTo>
                  <a:cubicBezTo>
                    <a:pt x="28" y="215"/>
                    <a:pt x="30" y="216"/>
                    <a:pt x="31" y="214"/>
                  </a:cubicBezTo>
                  <a:cubicBezTo>
                    <a:pt x="42" y="189"/>
                    <a:pt x="54" y="164"/>
                    <a:pt x="67" y="140"/>
                  </a:cubicBezTo>
                  <a:cubicBezTo>
                    <a:pt x="78" y="119"/>
                    <a:pt x="89" y="97"/>
                    <a:pt x="109" y="84"/>
                  </a:cubicBezTo>
                  <a:cubicBezTo>
                    <a:pt x="108" y="84"/>
                    <a:pt x="107" y="84"/>
                    <a:pt x="107" y="83"/>
                  </a:cubicBezTo>
                  <a:cubicBezTo>
                    <a:pt x="109" y="90"/>
                    <a:pt x="104" y="99"/>
                    <a:pt x="101" y="105"/>
                  </a:cubicBezTo>
                  <a:cubicBezTo>
                    <a:pt x="97" y="114"/>
                    <a:pt x="91" y="122"/>
                    <a:pt x="86" y="130"/>
                  </a:cubicBezTo>
                  <a:cubicBezTo>
                    <a:pt x="73" y="149"/>
                    <a:pt x="65" y="171"/>
                    <a:pt x="51" y="190"/>
                  </a:cubicBezTo>
                  <a:cubicBezTo>
                    <a:pt x="52" y="190"/>
                    <a:pt x="53" y="191"/>
                    <a:pt x="54" y="191"/>
                  </a:cubicBezTo>
                  <a:cubicBezTo>
                    <a:pt x="64" y="169"/>
                    <a:pt x="80" y="151"/>
                    <a:pt x="94" y="132"/>
                  </a:cubicBezTo>
                  <a:cubicBezTo>
                    <a:pt x="100" y="124"/>
                    <a:pt x="106" y="116"/>
                    <a:pt x="112" y="108"/>
                  </a:cubicBezTo>
                  <a:cubicBezTo>
                    <a:pt x="118" y="101"/>
                    <a:pt x="125" y="93"/>
                    <a:pt x="134" y="89"/>
                  </a:cubicBezTo>
                  <a:cubicBezTo>
                    <a:pt x="133" y="89"/>
                    <a:pt x="133" y="88"/>
                    <a:pt x="132" y="88"/>
                  </a:cubicBezTo>
                  <a:cubicBezTo>
                    <a:pt x="124" y="103"/>
                    <a:pt x="111" y="116"/>
                    <a:pt x="99" y="129"/>
                  </a:cubicBezTo>
                  <a:cubicBezTo>
                    <a:pt x="86" y="144"/>
                    <a:pt x="73" y="160"/>
                    <a:pt x="59" y="174"/>
                  </a:cubicBezTo>
                  <a:cubicBezTo>
                    <a:pt x="59" y="174"/>
                    <a:pt x="60" y="175"/>
                    <a:pt x="61" y="176"/>
                  </a:cubicBezTo>
                  <a:cubicBezTo>
                    <a:pt x="69" y="165"/>
                    <a:pt x="79" y="155"/>
                    <a:pt x="89" y="145"/>
                  </a:cubicBezTo>
                  <a:cubicBezTo>
                    <a:pt x="97" y="137"/>
                    <a:pt x="106" y="130"/>
                    <a:pt x="115" y="122"/>
                  </a:cubicBezTo>
                  <a:cubicBezTo>
                    <a:pt x="121" y="116"/>
                    <a:pt x="128" y="109"/>
                    <a:pt x="135" y="103"/>
                  </a:cubicBezTo>
                  <a:cubicBezTo>
                    <a:pt x="138" y="101"/>
                    <a:pt x="142" y="98"/>
                    <a:pt x="146" y="95"/>
                  </a:cubicBezTo>
                  <a:cubicBezTo>
                    <a:pt x="149" y="94"/>
                    <a:pt x="152" y="92"/>
                    <a:pt x="155" y="92"/>
                  </a:cubicBezTo>
                  <a:cubicBezTo>
                    <a:pt x="155" y="92"/>
                    <a:pt x="155" y="91"/>
                    <a:pt x="154" y="91"/>
                  </a:cubicBezTo>
                  <a:cubicBezTo>
                    <a:pt x="153" y="95"/>
                    <a:pt x="149" y="99"/>
                    <a:pt x="146" y="102"/>
                  </a:cubicBezTo>
                  <a:cubicBezTo>
                    <a:pt x="142" y="105"/>
                    <a:pt x="138" y="108"/>
                    <a:pt x="135" y="112"/>
                  </a:cubicBezTo>
                  <a:cubicBezTo>
                    <a:pt x="124" y="122"/>
                    <a:pt x="114" y="132"/>
                    <a:pt x="103" y="142"/>
                  </a:cubicBezTo>
                  <a:cubicBezTo>
                    <a:pt x="84" y="160"/>
                    <a:pt x="68" y="182"/>
                    <a:pt x="46" y="197"/>
                  </a:cubicBezTo>
                  <a:cubicBezTo>
                    <a:pt x="46" y="197"/>
                    <a:pt x="47" y="198"/>
                    <a:pt x="48" y="199"/>
                  </a:cubicBezTo>
                  <a:cubicBezTo>
                    <a:pt x="61" y="181"/>
                    <a:pt x="75" y="162"/>
                    <a:pt x="90" y="145"/>
                  </a:cubicBezTo>
                  <a:cubicBezTo>
                    <a:pt x="104" y="129"/>
                    <a:pt x="117" y="112"/>
                    <a:pt x="134" y="98"/>
                  </a:cubicBezTo>
                  <a:cubicBezTo>
                    <a:pt x="133" y="98"/>
                    <a:pt x="132" y="97"/>
                    <a:pt x="132" y="97"/>
                  </a:cubicBezTo>
                  <a:cubicBezTo>
                    <a:pt x="121" y="120"/>
                    <a:pt x="104" y="140"/>
                    <a:pt x="91" y="162"/>
                  </a:cubicBezTo>
                  <a:cubicBezTo>
                    <a:pt x="77" y="185"/>
                    <a:pt x="66" y="210"/>
                    <a:pt x="58" y="235"/>
                  </a:cubicBezTo>
                  <a:cubicBezTo>
                    <a:pt x="57" y="237"/>
                    <a:pt x="59" y="238"/>
                    <a:pt x="60" y="237"/>
                  </a:cubicBezTo>
                  <a:cubicBezTo>
                    <a:pt x="67" y="229"/>
                    <a:pt x="71" y="220"/>
                    <a:pt x="74" y="210"/>
                  </a:cubicBezTo>
                  <a:cubicBezTo>
                    <a:pt x="78" y="201"/>
                    <a:pt x="81" y="191"/>
                    <a:pt x="84" y="181"/>
                  </a:cubicBezTo>
                  <a:cubicBezTo>
                    <a:pt x="87" y="172"/>
                    <a:pt x="92" y="163"/>
                    <a:pt x="95" y="154"/>
                  </a:cubicBezTo>
                  <a:cubicBezTo>
                    <a:pt x="97" y="145"/>
                    <a:pt x="99" y="136"/>
                    <a:pt x="97" y="127"/>
                  </a:cubicBezTo>
                  <a:cubicBezTo>
                    <a:pt x="96" y="126"/>
                    <a:pt x="95" y="126"/>
                    <a:pt x="94" y="127"/>
                  </a:cubicBezTo>
                  <a:cubicBezTo>
                    <a:pt x="87" y="135"/>
                    <a:pt x="84" y="146"/>
                    <a:pt x="82" y="156"/>
                  </a:cubicBezTo>
                  <a:cubicBezTo>
                    <a:pt x="79" y="168"/>
                    <a:pt x="78" y="180"/>
                    <a:pt x="77" y="193"/>
                  </a:cubicBezTo>
                  <a:cubicBezTo>
                    <a:pt x="76" y="203"/>
                    <a:pt x="75" y="214"/>
                    <a:pt x="74" y="225"/>
                  </a:cubicBezTo>
                  <a:cubicBezTo>
                    <a:pt x="73" y="238"/>
                    <a:pt x="73" y="251"/>
                    <a:pt x="70" y="264"/>
                  </a:cubicBezTo>
                  <a:cubicBezTo>
                    <a:pt x="69" y="268"/>
                    <a:pt x="68" y="273"/>
                    <a:pt x="66" y="277"/>
                  </a:cubicBezTo>
                  <a:cubicBezTo>
                    <a:pt x="67" y="277"/>
                    <a:pt x="67" y="277"/>
                    <a:pt x="68" y="277"/>
                  </a:cubicBezTo>
                  <a:cubicBezTo>
                    <a:pt x="63" y="264"/>
                    <a:pt x="61" y="249"/>
                    <a:pt x="60" y="235"/>
                  </a:cubicBezTo>
                  <a:cubicBezTo>
                    <a:pt x="59" y="223"/>
                    <a:pt x="57" y="212"/>
                    <a:pt x="54" y="201"/>
                  </a:cubicBezTo>
                  <a:cubicBezTo>
                    <a:pt x="52" y="191"/>
                    <a:pt x="50" y="181"/>
                    <a:pt x="46" y="172"/>
                  </a:cubicBezTo>
                  <a:cubicBezTo>
                    <a:pt x="43" y="164"/>
                    <a:pt x="38" y="155"/>
                    <a:pt x="30" y="152"/>
                  </a:cubicBezTo>
                  <a:cubicBezTo>
                    <a:pt x="30" y="152"/>
                    <a:pt x="29" y="152"/>
                    <a:pt x="29" y="152"/>
                  </a:cubicBezTo>
                  <a:cubicBezTo>
                    <a:pt x="22" y="158"/>
                    <a:pt x="20" y="168"/>
                    <a:pt x="20" y="177"/>
                  </a:cubicBezTo>
                  <a:cubicBezTo>
                    <a:pt x="20" y="188"/>
                    <a:pt x="21" y="199"/>
                    <a:pt x="22" y="209"/>
                  </a:cubicBezTo>
                  <a:cubicBezTo>
                    <a:pt x="26" y="238"/>
                    <a:pt x="26" y="267"/>
                    <a:pt x="36" y="295"/>
                  </a:cubicBezTo>
                  <a:cubicBezTo>
                    <a:pt x="37" y="297"/>
                    <a:pt x="38" y="300"/>
                    <a:pt x="39" y="302"/>
                  </a:cubicBezTo>
                  <a:cubicBezTo>
                    <a:pt x="40" y="303"/>
                    <a:pt x="42" y="303"/>
                    <a:pt x="42" y="302"/>
                  </a:cubicBezTo>
                  <a:cubicBezTo>
                    <a:pt x="43" y="278"/>
                    <a:pt x="37" y="255"/>
                    <a:pt x="32" y="233"/>
                  </a:cubicBezTo>
                  <a:cubicBezTo>
                    <a:pt x="28" y="213"/>
                    <a:pt x="23" y="191"/>
                    <a:pt x="9" y="176"/>
                  </a:cubicBezTo>
                  <a:cubicBezTo>
                    <a:pt x="8" y="175"/>
                    <a:pt x="7" y="175"/>
                    <a:pt x="6" y="176"/>
                  </a:cubicBezTo>
                  <a:cubicBezTo>
                    <a:pt x="2" y="181"/>
                    <a:pt x="4" y="190"/>
                    <a:pt x="5" y="197"/>
                  </a:cubicBezTo>
                  <a:cubicBezTo>
                    <a:pt x="7" y="206"/>
                    <a:pt x="11" y="214"/>
                    <a:pt x="14" y="223"/>
                  </a:cubicBezTo>
                  <a:cubicBezTo>
                    <a:pt x="18" y="234"/>
                    <a:pt x="20" y="246"/>
                    <a:pt x="23" y="257"/>
                  </a:cubicBezTo>
                  <a:cubicBezTo>
                    <a:pt x="26" y="271"/>
                    <a:pt x="30" y="285"/>
                    <a:pt x="36" y="299"/>
                  </a:cubicBezTo>
                  <a:cubicBezTo>
                    <a:pt x="36" y="300"/>
                    <a:pt x="38" y="300"/>
                    <a:pt x="38" y="298"/>
                  </a:cubicBezTo>
                  <a:cubicBezTo>
                    <a:pt x="40" y="279"/>
                    <a:pt x="31" y="260"/>
                    <a:pt x="26" y="241"/>
                  </a:cubicBezTo>
                  <a:cubicBezTo>
                    <a:pt x="20" y="218"/>
                    <a:pt x="17" y="194"/>
                    <a:pt x="14" y="171"/>
                  </a:cubicBezTo>
                  <a:cubicBezTo>
                    <a:pt x="14" y="169"/>
                    <a:pt x="11" y="169"/>
                    <a:pt x="11" y="171"/>
                  </a:cubicBezTo>
                  <a:cubicBezTo>
                    <a:pt x="11" y="183"/>
                    <a:pt x="11" y="195"/>
                    <a:pt x="12" y="207"/>
                  </a:cubicBezTo>
                  <a:cubicBezTo>
                    <a:pt x="13" y="219"/>
                    <a:pt x="14" y="230"/>
                    <a:pt x="15" y="242"/>
                  </a:cubicBezTo>
                  <a:cubicBezTo>
                    <a:pt x="17" y="251"/>
                    <a:pt x="18" y="261"/>
                    <a:pt x="19" y="270"/>
                  </a:cubicBezTo>
                  <a:cubicBezTo>
                    <a:pt x="20" y="279"/>
                    <a:pt x="21" y="288"/>
                    <a:pt x="18" y="297"/>
                  </a:cubicBezTo>
                  <a:cubicBezTo>
                    <a:pt x="19" y="296"/>
                    <a:pt x="20" y="296"/>
                    <a:pt x="21" y="296"/>
                  </a:cubicBezTo>
                  <a:cubicBezTo>
                    <a:pt x="16" y="291"/>
                    <a:pt x="15" y="284"/>
                    <a:pt x="15" y="278"/>
                  </a:cubicBezTo>
                  <a:cubicBezTo>
                    <a:pt x="14" y="271"/>
                    <a:pt x="14" y="263"/>
                    <a:pt x="13" y="256"/>
                  </a:cubicBezTo>
                  <a:cubicBezTo>
                    <a:pt x="12" y="238"/>
                    <a:pt x="13" y="221"/>
                    <a:pt x="14" y="203"/>
                  </a:cubicBezTo>
                  <a:cubicBezTo>
                    <a:pt x="15" y="189"/>
                    <a:pt x="17" y="176"/>
                    <a:pt x="19" y="162"/>
                  </a:cubicBezTo>
                  <a:cubicBezTo>
                    <a:pt x="21" y="150"/>
                    <a:pt x="24" y="137"/>
                    <a:pt x="27" y="125"/>
                  </a:cubicBezTo>
                  <a:cubicBezTo>
                    <a:pt x="32" y="109"/>
                    <a:pt x="40" y="91"/>
                    <a:pt x="54" y="81"/>
                  </a:cubicBezTo>
                  <a:cubicBezTo>
                    <a:pt x="53" y="80"/>
                    <a:pt x="52" y="80"/>
                    <a:pt x="52" y="80"/>
                  </a:cubicBezTo>
                  <a:cubicBezTo>
                    <a:pt x="53" y="88"/>
                    <a:pt x="49" y="95"/>
                    <a:pt x="45" y="102"/>
                  </a:cubicBezTo>
                  <a:cubicBezTo>
                    <a:pt x="41" y="108"/>
                    <a:pt x="37" y="113"/>
                    <a:pt x="33" y="119"/>
                  </a:cubicBezTo>
                  <a:cubicBezTo>
                    <a:pt x="30" y="124"/>
                    <a:pt x="27" y="130"/>
                    <a:pt x="24" y="135"/>
                  </a:cubicBezTo>
                  <a:cubicBezTo>
                    <a:pt x="21" y="140"/>
                    <a:pt x="17" y="147"/>
                    <a:pt x="11" y="148"/>
                  </a:cubicBezTo>
                  <a:cubicBezTo>
                    <a:pt x="12" y="149"/>
                    <a:pt x="13" y="149"/>
                    <a:pt x="13" y="150"/>
                  </a:cubicBezTo>
                  <a:cubicBezTo>
                    <a:pt x="13" y="138"/>
                    <a:pt x="19" y="127"/>
                    <a:pt x="25" y="117"/>
                  </a:cubicBezTo>
                  <a:cubicBezTo>
                    <a:pt x="32" y="106"/>
                    <a:pt x="40" y="96"/>
                    <a:pt x="49" y="87"/>
                  </a:cubicBezTo>
                  <a:cubicBezTo>
                    <a:pt x="69" y="65"/>
                    <a:pt x="93" y="48"/>
                    <a:pt x="121" y="40"/>
                  </a:cubicBezTo>
                  <a:cubicBezTo>
                    <a:pt x="122" y="39"/>
                    <a:pt x="123" y="39"/>
                    <a:pt x="124" y="39"/>
                  </a:cubicBezTo>
                  <a:cubicBezTo>
                    <a:pt x="126" y="38"/>
                    <a:pt x="126" y="36"/>
                    <a:pt x="124" y="36"/>
                  </a:cubicBezTo>
                  <a:cubicBezTo>
                    <a:pt x="104" y="38"/>
                    <a:pt x="88" y="50"/>
                    <a:pt x="72" y="61"/>
                  </a:cubicBezTo>
                  <a:cubicBezTo>
                    <a:pt x="65" y="65"/>
                    <a:pt x="58" y="70"/>
                    <a:pt x="52" y="75"/>
                  </a:cubicBezTo>
                  <a:cubicBezTo>
                    <a:pt x="45" y="80"/>
                    <a:pt x="38" y="86"/>
                    <a:pt x="30" y="87"/>
                  </a:cubicBezTo>
                  <a:cubicBezTo>
                    <a:pt x="31" y="88"/>
                    <a:pt x="31" y="89"/>
                    <a:pt x="32" y="89"/>
                  </a:cubicBezTo>
                  <a:cubicBezTo>
                    <a:pt x="46" y="66"/>
                    <a:pt x="69" y="48"/>
                    <a:pt x="93" y="36"/>
                  </a:cubicBezTo>
                  <a:cubicBezTo>
                    <a:pt x="107" y="29"/>
                    <a:pt x="122" y="25"/>
                    <a:pt x="137" y="22"/>
                  </a:cubicBezTo>
                  <a:cubicBezTo>
                    <a:pt x="145" y="21"/>
                    <a:pt x="154" y="20"/>
                    <a:pt x="162" y="19"/>
                  </a:cubicBezTo>
                  <a:cubicBezTo>
                    <a:pt x="169" y="19"/>
                    <a:pt x="176" y="19"/>
                    <a:pt x="182" y="15"/>
                  </a:cubicBezTo>
                  <a:cubicBezTo>
                    <a:pt x="182" y="14"/>
                    <a:pt x="182" y="14"/>
                    <a:pt x="182" y="13"/>
                  </a:cubicBezTo>
                  <a:cubicBezTo>
                    <a:pt x="177" y="1"/>
                    <a:pt x="161" y="3"/>
                    <a:pt x="150" y="5"/>
                  </a:cubicBezTo>
                  <a:cubicBezTo>
                    <a:pt x="132" y="9"/>
                    <a:pt x="115" y="17"/>
                    <a:pt x="98" y="25"/>
                  </a:cubicBezTo>
                  <a:cubicBezTo>
                    <a:pt x="81" y="33"/>
                    <a:pt x="65" y="42"/>
                    <a:pt x="49" y="53"/>
                  </a:cubicBezTo>
                  <a:cubicBezTo>
                    <a:pt x="48" y="53"/>
                    <a:pt x="49" y="56"/>
                    <a:pt x="51" y="55"/>
                  </a:cubicBezTo>
                  <a:cubicBezTo>
                    <a:pt x="80" y="41"/>
                    <a:pt x="105" y="21"/>
                    <a:pt x="136" y="12"/>
                  </a:cubicBezTo>
                  <a:cubicBezTo>
                    <a:pt x="167" y="2"/>
                    <a:pt x="200" y="6"/>
                    <a:pt x="231" y="12"/>
                  </a:cubicBezTo>
                  <a:cubicBezTo>
                    <a:pt x="232" y="12"/>
                    <a:pt x="233" y="13"/>
                    <a:pt x="233" y="13"/>
                  </a:cubicBezTo>
                  <a:cubicBezTo>
                    <a:pt x="235" y="13"/>
                    <a:pt x="236" y="11"/>
                    <a:pt x="234" y="10"/>
                  </a:cubicBezTo>
                  <a:cubicBezTo>
                    <a:pt x="224" y="5"/>
                    <a:pt x="211" y="4"/>
                    <a:pt x="200" y="3"/>
                  </a:cubicBezTo>
                  <a:cubicBezTo>
                    <a:pt x="187" y="3"/>
                    <a:pt x="174" y="4"/>
                    <a:pt x="161" y="5"/>
                  </a:cubicBezTo>
                  <a:cubicBezTo>
                    <a:pt x="141" y="8"/>
                    <a:pt x="121" y="12"/>
                    <a:pt x="101" y="19"/>
                  </a:cubicBezTo>
                  <a:cubicBezTo>
                    <a:pt x="92" y="22"/>
                    <a:pt x="83" y="26"/>
                    <a:pt x="74" y="31"/>
                  </a:cubicBezTo>
                  <a:cubicBezTo>
                    <a:pt x="67" y="36"/>
                    <a:pt x="61" y="42"/>
                    <a:pt x="59" y="51"/>
                  </a:cubicBezTo>
                  <a:cubicBezTo>
                    <a:pt x="59" y="51"/>
                    <a:pt x="59" y="52"/>
                    <a:pt x="60" y="52"/>
                  </a:cubicBezTo>
                  <a:cubicBezTo>
                    <a:pt x="66" y="56"/>
                    <a:pt x="75" y="54"/>
                    <a:pt x="82" y="52"/>
                  </a:cubicBezTo>
                  <a:cubicBezTo>
                    <a:pt x="92" y="48"/>
                    <a:pt x="101" y="44"/>
                    <a:pt x="111" y="39"/>
                  </a:cubicBezTo>
                  <a:cubicBezTo>
                    <a:pt x="136" y="27"/>
                    <a:pt x="164" y="22"/>
                    <a:pt x="192" y="19"/>
                  </a:cubicBezTo>
                  <a:cubicBezTo>
                    <a:pt x="191" y="18"/>
                    <a:pt x="191" y="17"/>
                    <a:pt x="191" y="16"/>
                  </a:cubicBezTo>
                  <a:cubicBezTo>
                    <a:pt x="164" y="33"/>
                    <a:pt x="135" y="43"/>
                    <a:pt x="110" y="61"/>
                  </a:cubicBezTo>
                  <a:cubicBezTo>
                    <a:pt x="108" y="62"/>
                    <a:pt x="110" y="64"/>
                    <a:pt x="111" y="63"/>
                  </a:cubicBezTo>
                  <a:cubicBezTo>
                    <a:pt x="137" y="45"/>
                    <a:pt x="166" y="35"/>
                    <a:pt x="192" y="18"/>
                  </a:cubicBezTo>
                  <a:cubicBezTo>
                    <a:pt x="193" y="18"/>
                    <a:pt x="192" y="16"/>
                    <a:pt x="191" y="16"/>
                  </a:cubicBezTo>
                  <a:cubicBezTo>
                    <a:pt x="164" y="19"/>
                    <a:pt x="137" y="24"/>
                    <a:pt x="112" y="36"/>
                  </a:cubicBezTo>
                  <a:cubicBezTo>
                    <a:pt x="103" y="40"/>
                    <a:pt x="95" y="44"/>
                    <a:pt x="85" y="48"/>
                  </a:cubicBezTo>
                  <a:cubicBezTo>
                    <a:pt x="81" y="49"/>
                    <a:pt x="76" y="51"/>
                    <a:pt x="72" y="51"/>
                  </a:cubicBezTo>
                  <a:cubicBezTo>
                    <a:pt x="68" y="52"/>
                    <a:pt x="64" y="52"/>
                    <a:pt x="61" y="50"/>
                  </a:cubicBezTo>
                  <a:cubicBezTo>
                    <a:pt x="62" y="50"/>
                    <a:pt x="62" y="51"/>
                    <a:pt x="62" y="51"/>
                  </a:cubicBezTo>
                  <a:cubicBezTo>
                    <a:pt x="64" y="42"/>
                    <a:pt x="73" y="35"/>
                    <a:pt x="80" y="31"/>
                  </a:cubicBezTo>
                  <a:cubicBezTo>
                    <a:pt x="90" y="25"/>
                    <a:pt x="100" y="22"/>
                    <a:pt x="111" y="19"/>
                  </a:cubicBezTo>
                  <a:cubicBezTo>
                    <a:pt x="131" y="13"/>
                    <a:pt x="152" y="9"/>
                    <a:pt x="173" y="7"/>
                  </a:cubicBezTo>
                  <a:cubicBezTo>
                    <a:pt x="183" y="6"/>
                    <a:pt x="194" y="5"/>
                    <a:pt x="205" y="6"/>
                  </a:cubicBezTo>
                  <a:cubicBezTo>
                    <a:pt x="215" y="7"/>
                    <a:pt x="224" y="9"/>
                    <a:pt x="233" y="13"/>
                  </a:cubicBezTo>
                  <a:cubicBezTo>
                    <a:pt x="233" y="12"/>
                    <a:pt x="234" y="11"/>
                    <a:pt x="234" y="10"/>
                  </a:cubicBezTo>
                  <a:cubicBezTo>
                    <a:pt x="204" y="3"/>
                    <a:pt x="171" y="0"/>
                    <a:pt x="141" y="7"/>
                  </a:cubicBezTo>
                  <a:cubicBezTo>
                    <a:pt x="110" y="15"/>
                    <a:pt x="84" y="35"/>
                    <a:pt x="56" y="49"/>
                  </a:cubicBezTo>
                  <a:cubicBezTo>
                    <a:pt x="54" y="51"/>
                    <a:pt x="52" y="51"/>
                    <a:pt x="50" y="52"/>
                  </a:cubicBezTo>
                  <a:cubicBezTo>
                    <a:pt x="50" y="53"/>
                    <a:pt x="51" y="54"/>
                    <a:pt x="51" y="55"/>
                  </a:cubicBezTo>
                  <a:cubicBezTo>
                    <a:pt x="63" y="47"/>
                    <a:pt x="75" y="40"/>
                    <a:pt x="87" y="34"/>
                  </a:cubicBezTo>
                  <a:cubicBezTo>
                    <a:pt x="105" y="25"/>
                    <a:pt x="122" y="16"/>
                    <a:pt x="141" y="11"/>
                  </a:cubicBezTo>
                  <a:cubicBezTo>
                    <a:pt x="149" y="8"/>
                    <a:pt x="157" y="6"/>
                    <a:pt x="166" y="6"/>
                  </a:cubicBezTo>
                  <a:cubicBezTo>
                    <a:pt x="171" y="7"/>
                    <a:pt x="177" y="9"/>
                    <a:pt x="180" y="14"/>
                  </a:cubicBezTo>
                  <a:cubicBezTo>
                    <a:pt x="180" y="14"/>
                    <a:pt x="180" y="13"/>
                    <a:pt x="180" y="13"/>
                  </a:cubicBezTo>
                  <a:cubicBezTo>
                    <a:pt x="174" y="17"/>
                    <a:pt x="166" y="16"/>
                    <a:pt x="159" y="17"/>
                  </a:cubicBezTo>
                  <a:cubicBezTo>
                    <a:pt x="150" y="18"/>
                    <a:pt x="142" y="19"/>
                    <a:pt x="133" y="20"/>
                  </a:cubicBezTo>
                  <a:cubicBezTo>
                    <a:pt x="118" y="23"/>
                    <a:pt x="104" y="27"/>
                    <a:pt x="91" y="34"/>
                  </a:cubicBezTo>
                  <a:cubicBezTo>
                    <a:pt x="66" y="46"/>
                    <a:pt x="44" y="64"/>
                    <a:pt x="29" y="88"/>
                  </a:cubicBezTo>
                  <a:cubicBezTo>
                    <a:pt x="29" y="89"/>
                    <a:pt x="29" y="90"/>
                    <a:pt x="31" y="90"/>
                  </a:cubicBezTo>
                  <a:cubicBezTo>
                    <a:pt x="38" y="88"/>
                    <a:pt x="45" y="84"/>
                    <a:pt x="51" y="80"/>
                  </a:cubicBezTo>
                  <a:cubicBezTo>
                    <a:pt x="58" y="75"/>
                    <a:pt x="64" y="69"/>
                    <a:pt x="71" y="64"/>
                  </a:cubicBezTo>
                  <a:cubicBezTo>
                    <a:pt x="79" y="59"/>
                    <a:pt x="87" y="54"/>
                    <a:pt x="96" y="49"/>
                  </a:cubicBezTo>
                  <a:cubicBezTo>
                    <a:pt x="105" y="44"/>
                    <a:pt x="114" y="40"/>
                    <a:pt x="124" y="39"/>
                  </a:cubicBezTo>
                  <a:cubicBezTo>
                    <a:pt x="124" y="38"/>
                    <a:pt x="124" y="37"/>
                    <a:pt x="124" y="36"/>
                  </a:cubicBezTo>
                  <a:cubicBezTo>
                    <a:pt x="96" y="44"/>
                    <a:pt x="72" y="60"/>
                    <a:pt x="51" y="81"/>
                  </a:cubicBezTo>
                  <a:cubicBezTo>
                    <a:pt x="42" y="90"/>
                    <a:pt x="34" y="99"/>
                    <a:pt x="27" y="110"/>
                  </a:cubicBezTo>
                  <a:cubicBezTo>
                    <a:pt x="20" y="119"/>
                    <a:pt x="14" y="130"/>
                    <a:pt x="11" y="141"/>
                  </a:cubicBezTo>
                  <a:cubicBezTo>
                    <a:pt x="11" y="144"/>
                    <a:pt x="10" y="147"/>
                    <a:pt x="10" y="150"/>
                  </a:cubicBezTo>
                  <a:cubicBezTo>
                    <a:pt x="10" y="151"/>
                    <a:pt x="12" y="151"/>
                    <a:pt x="12" y="151"/>
                  </a:cubicBezTo>
                  <a:cubicBezTo>
                    <a:pt x="18" y="149"/>
                    <a:pt x="22" y="143"/>
                    <a:pt x="25" y="139"/>
                  </a:cubicBezTo>
                  <a:cubicBezTo>
                    <a:pt x="29" y="133"/>
                    <a:pt x="32" y="127"/>
                    <a:pt x="35" y="121"/>
                  </a:cubicBezTo>
                  <a:cubicBezTo>
                    <a:pt x="43" y="108"/>
                    <a:pt x="56" y="95"/>
                    <a:pt x="54" y="79"/>
                  </a:cubicBezTo>
                  <a:cubicBezTo>
                    <a:pt x="54" y="78"/>
                    <a:pt x="53" y="78"/>
                    <a:pt x="52" y="78"/>
                  </a:cubicBezTo>
                  <a:cubicBezTo>
                    <a:pt x="33" y="93"/>
                    <a:pt x="26" y="118"/>
                    <a:pt x="21" y="140"/>
                  </a:cubicBezTo>
                  <a:cubicBezTo>
                    <a:pt x="15" y="167"/>
                    <a:pt x="11" y="196"/>
                    <a:pt x="10" y="224"/>
                  </a:cubicBezTo>
                  <a:cubicBezTo>
                    <a:pt x="10" y="238"/>
                    <a:pt x="10" y="253"/>
                    <a:pt x="11" y="268"/>
                  </a:cubicBezTo>
                  <a:cubicBezTo>
                    <a:pt x="12" y="278"/>
                    <a:pt x="11" y="290"/>
                    <a:pt x="19" y="298"/>
                  </a:cubicBezTo>
                  <a:cubicBezTo>
                    <a:pt x="19" y="299"/>
                    <a:pt x="21" y="299"/>
                    <a:pt x="21" y="298"/>
                  </a:cubicBezTo>
                  <a:cubicBezTo>
                    <a:pt x="24" y="290"/>
                    <a:pt x="23" y="281"/>
                    <a:pt x="22" y="273"/>
                  </a:cubicBezTo>
                  <a:cubicBezTo>
                    <a:pt x="22" y="263"/>
                    <a:pt x="20" y="253"/>
                    <a:pt x="18" y="244"/>
                  </a:cubicBezTo>
                  <a:cubicBezTo>
                    <a:pt x="17" y="233"/>
                    <a:pt x="16" y="221"/>
                    <a:pt x="15" y="210"/>
                  </a:cubicBezTo>
                  <a:cubicBezTo>
                    <a:pt x="14" y="197"/>
                    <a:pt x="13" y="184"/>
                    <a:pt x="14" y="171"/>
                  </a:cubicBezTo>
                  <a:cubicBezTo>
                    <a:pt x="13" y="171"/>
                    <a:pt x="12" y="171"/>
                    <a:pt x="11" y="171"/>
                  </a:cubicBezTo>
                  <a:cubicBezTo>
                    <a:pt x="14" y="195"/>
                    <a:pt x="17" y="218"/>
                    <a:pt x="23" y="241"/>
                  </a:cubicBezTo>
                  <a:cubicBezTo>
                    <a:pt x="28" y="260"/>
                    <a:pt x="37" y="278"/>
                    <a:pt x="36" y="298"/>
                  </a:cubicBezTo>
                  <a:cubicBezTo>
                    <a:pt x="37" y="298"/>
                    <a:pt x="37" y="298"/>
                    <a:pt x="38" y="297"/>
                  </a:cubicBezTo>
                  <a:cubicBezTo>
                    <a:pt x="33" y="284"/>
                    <a:pt x="29" y="270"/>
                    <a:pt x="25" y="256"/>
                  </a:cubicBezTo>
                  <a:cubicBezTo>
                    <a:pt x="23" y="246"/>
                    <a:pt x="21" y="234"/>
                    <a:pt x="17" y="224"/>
                  </a:cubicBezTo>
                  <a:cubicBezTo>
                    <a:pt x="14" y="216"/>
                    <a:pt x="11" y="207"/>
                    <a:pt x="9" y="199"/>
                  </a:cubicBezTo>
                  <a:cubicBezTo>
                    <a:pt x="7" y="193"/>
                    <a:pt x="4" y="183"/>
                    <a:pt x="9" y="177"/>
                  </a:cubicBezTo>
                  <a:cubicBezTo>
                    <a:pt x="8" y="177"/>
                    <a:pt x="7" y="177"/>
                    <a:pt x="6" y="177"/>
                  </a:cubicBezTo>
                  <a:cubicBezTo>
                    <a:pt x="20" y="192"/>
                    <a:pt x="25" y="213"/>
                    <a:pt x="29" y="233"/>
                  </a:cubicBezTo>
                  <a:cubicBezTo>
                    <a:pt x="34" y="255"/>
                    <a:pt x="40" y="278"/>
                    <a:pt x="39" y="301"/>
                  </a:cubicBezTo>
                  <a:cubicBezTo>
                    <a:pt x="40" y="301"/>
                    <a:pt x="41" y="301"/>
                    <a:pt x="42" y="301"/>
                  </a:cubicBezTo>
                  <a:cubicBezTo>
                    <a:pt x="35" y="286"/>
                    <a:pt x="31" y="269"/>
                    <a:pt x="29" y="253"/>
                  </a:cubicBezTo>
                  <a:cubicBezTo>
                    <a:pt x="28" y="239"/>
                    <a:pt x="27" y="226"/>
                    <a:pt x="26" y="213"/>
                  </a:cubicBezTo>
                  <a:cubicBezTo>
                    <a:pt x="24" y="203"/>
                    <a:pt x="23" y="192"/>
                    <a:pt x="23" y="181"/>
                  </a:cubicBezTo>
                  <a:cubicBezTo>
                    <a:pt x="23" y="172"/>
                    <a:pt x="23" y="160"/>
                    <a:pt x="30" y="154"/>
                  </a:cubicBezTo>
                  <a:cubicBezTo>
                    <a:pt x="30" y="154"/>
                    <a:pt x="30" y="154"/>
                    <a:pt x="29" y="154"/>
                  </a:cubicBezTo>
                  <a:cubicBezTo>
                    <a:pt x="37" y="158"/>
                    <a:pt x="41" y="167"/>
                    <a:pt x="44" y="175"/>
                  </a:cubicBezTo>
                  <a:cubicBezTo>
                    <a:pt x="48" y="185"/>
                    <a:pt x="50" y="194"/>
                    <a:pt x="52" y="204"/>
                  </a:cubicBezTo>
                  <a:cubicBezTo>
                    <a:pt x="55" y="215"/>
                    <a:pt x="56" y="227"/>
                    <a:pt x="58" y="238"/>
                  </a:cubicBezTo>
                  <a:cubicBezTo>
                    <a:pt x="59" y="251"/>
                    <a:pt x="60" y="265"/>
                    <a:pt x="66" y="278"/>
                  </a:cubicBezTo>
                  <a:cubicBezTo>
                    <a:pt x="66" y="279"/>
                    <a:pt x="68" y="279"/>
                    <a:pt x="68" y="278"/>
                  </a:cubicBezTo>
                  <a:cubicBezTo>
                    <a:pt x="74" y="268"/>
                    <a:pt x="75" y="255"/>
                    <a:pt x="76" y="243"/>
                  </a:cubicBezTo>
                  <a:cubicBezTo>
                    <a:pt x="77" y="231"/>
                    <a:pt x="77" y="219"/>
                    <a:pt x="78" y="207"/>
                  </a:cubicBezTo>
                  <a:cubicBezTo>
                    <a:pt x="81" y="184"/>
                    <a:pt x="81" y="160"/>
                    <a:pt x="90" y="138"/>
                  </a:cubicBezTo>
                  <a:cubicBezTo>
                    <a:pt x="92" y="135"/>
                    <a:pt x="94" y="131"/>
                    <a:pt x="97" y="128"/>
                  </a:cubicBezTo>
                  <a:cubicBezTo>
                    <a:pt x="96" y="128"/>
                    <a:pt x="95" y="128"/>
                    <a:pt x="94" y="128"/>
                  </a:cubicBezTo>
                  <a:cubicBezTo>
                    <a:pt x="97" y="137"/>
                    <a:pt x="94" y="147"/>
                    <a:pt x="91" y="155"/>
                  </a:cubicBezTo>
                  <a:cubicBezTo>
                    <a:pt x="88" y="164"/>
                    <a:pt x="85" y="172"/>
                    <a:pt x="81" y="181"/>
                  </a:cubicBezTo>
                  <a:cubicBezTo>
                    <a:pt x="78" y="190"/>
                    <a:pt x="75" y="199"/>
                    <a:pt x="72" y="209"/>
                  </a:cubicBezTo>
                  <a:cubicBezTo>
                    <a:pt x="69" y="218"/>
                    <a:pt x="65" y="227"/>
                    <a:pt x="58" y="235"/>
                  </a:cubicBezTo>
                  <a:cubicBezTo>
                    <a:pt x="59" y="236"/>
                    <a:pt x="60" y="236"/>
                    <a:pt x="61" y="236"/>
                  </a:cubicBezTo>
                  <a:cubicBezTo>
                    <a:pt x="69" y="211"/>
                    <a:pt x="79" y="186"/>
                    <a:pt x="94" y="163"/>
                  </a:cubicBezTo>
                  <a:cubicBezTo>
                    <a:pt x="107" y="141"/>
                    <a:pt x="124" y="121"/>
                    <a:pt x="134" y="98"/>
                  </a:cubicBezTo>
                  <a:cubicBezTo>
                    <a:pt x="135" y="96"/>
                    <a:pt x="133" y="95"/>
                    <a:pt x="132" y="96"/>
                  </a:cubicBezTo>
                  <a:cubicBezTo>
                    <a:pt x="116" y="109"/>
                    <a:pt x="103" y="127"/>
                    <a:pt x="89" y="143"/>
                  </a:cubicBezTo>
                  <a:cubicBezTo>
                    <a:pt x="74" y="160"/>
                    <a:pt x="59" y="179"/>
                    <a:pt x="45" y="197"/>
                  </a:cubicBezTo>
                  <a:cubicBezTo>
                    <a:pt x="44" y="198"/>
                    <a:pt x="46" y="200"/>
                    <a:pt x="47" y="199"/>
                  </a:cubicBezTo>
                  <a:cubicBezTo>
                    <a:pt x="70" y="183"/>
                    <a:pt x="87" y="162"/>
                    <a:pt x="106" y="143"/>
                  </a:cubicBezTo>
                  <a:cubicBezTo>
                    <a:pt x="117" y="132"/>
                    <a:pt x="128" y="122"/>
                    <a:pt x="139" y="112"/>
                  </a:cubicBezTo>
                  <a:cubicBezTo>
                    <a:pt x="142" y="108"/>
                    <a:pt x="146" y="105"/>
                    <a:pt x="150" y="102"/>
                  </a:cubicBezTo>
                  <a:cubicBezTo>
                    <a:pt x="153" y="99"/>
                    <a:pt x="156" y="95"/>
                    <a:pt x="157" y="91"/>
                  </a:cubicBezTo>
                  <a:cubicBezTo>
                    <a:pt x="157" y="90"/>
                    <a:pt x="156" y="89"/>
                    <a:pt x="156" y="89"/>
                  </a:cubicBezTo>
                  <a:cubicBezTo>
                    <a:pt x="148" y="89"/>
                    <a:pt x="141" y="95"/>
                    <a:pt x="135" y="100"/>
                  </a:cubicBezTo>
                  <a:cubicBezTo>
                    <a:pt x="128" y="106"/>
                    <a:pt x="121" y="113"/>
                    <a:pt x="114" y="119"/>
                  </a:cubicBezTo>
                  <a:cubicBezTo>
                    <a:pt x="105" y="127"/>
                    <a:pt x="96" y="135"/>
                    <a:pt x="87" y="143"/>
                  </a:cubicBezTo>
                  <a:cubicBezTo>
                    <a:pt x="77" y="152"/>
                    <a:pt x="67" y="163"/>
                    <a:pt x="59" y="174"/>
                  </a:cubicBezTo>
                  <a:cubicBezTo>
                    <a:pt x="58" y="175"/>
                    <a:pt x="59" y="177"/>
                    <a:pt x="61" y="176"/>
                  </a:cubicBezTo>
                  <a:cubicBezTo>
                    <a:pt x="75" y="162"/>
                    <a:pt x="88" y="146"/>
                    <a:pt x="101" y="131"/>
                  </a:cubicBezTo>
                  <a:cubicBezTo>
                    <a:pt x="113" y="118"/>
                    <a:pt x="127" y="105"/>
                    <a:pt x="135" y="89"/>
                  </a:cubicBezTo>
                  <a:cubicBezTo>
                    <a:pt x="135" y="88"/>
                    <a:pt x="134" y="87"/>
                    <a:pt x="133" y="87"/>
                  </a:cubicBezTo>
                  <a:cubicBezTo>
                    <a:pt x="124" y="90"/>
                    <a:pt x="117" y="97"/>
                    <a:pt x="111" y="104"/>
                  </a:cubicBezTo>
                  <a:cubicBezTo>
                    <a:pt x="104" y="112"/>
                    <a:pt x="99" y="121"/>
                    <a:pt x="92" y="130"/>
                  </a:cubicBezTo>
                  <a:cubicBezTo>
                    <a:pt x="78" y="150"/>
                    <a:pt x="61" y="168"/>
                    <a:pt x="51" y="190"/>
                  </a:cubicBezTo>
                  <a:cubicBezTo>
                    <a:pt x="50" y="192"/>
                    <a:pt x="52" y="193"/>
                    <a:pt x="53" y="192"/>
                  </a:cubicBezTo>
                  <a:cubicBezTo>
                    <a:pt x="62" y="180"/>
                    <a:pt x="69" y="168"/>
                    <a:pt x="75" y="155"/>
                  </a:cubicBezTo>
                  <a:cubicBezTo>
                    <a:pt x="79" y="146"/>
                    <a:pt x="84" y="138"/>
                    <a:pt x="90" y="129"/>
                  </a:cubicBezTo>
                  <a:cubicBezTo>
                    <a:pt x="95" y="121"/>
                    <a:pt x="100" y="113"/>
                    <a:pt x="105" y="104"/>
                  </a:cubicBezTo>
                  <a:cubicBezTo>
                    <a:pt x="108" y="98"/>
                    <a:pt x="111" y="89"/>
                    <a:pt x="109" y="82"/>
                  </a:cubicBezTo>
                  <a:cubicBezTo>
                    <a:pt x="109" y="81"/>
                    <a:pt x="108" y="81"/>
                    <a:pt x="107" y="82"/>
                  </a:cubicBezTo>
                  <a:cubicBezTo>
                    <a:pt x="88" y="95"/>
                    <a:pt x="76" y="116"/>
                    <a:pt x="65" y="136"/>
                  </a:cubicBezTo>
                  <a:cubicBezTo>
                    <a:pt x="52" y="161"/>
                    <a:pt x="40" y="187"/>
                    <a:pt x="28" y="213"/>
                  </a:cubicBezTo>
                  <a:cubicBezTo>
                    <a:pt x="29" y="213"/>
                    <a:pt x="30" y="214"/>
                    <a:pt x="31" y="214"/>
                  </a:cubicBezTo>
                  <a:cubicBezTo>
                    <a:pt x="35" y="192"/>
                    <a:pt x="42" y="171"/>
                    <a:pt x="48" y="150"/>
                  </a:cubicBezTo>
                  <a:cubicBezTo>
                    <a:pt x="51" y="141"/>
                    <a:pt x="54" y="133"/>
                    <a:pt x="57" y="125"/>
                  </a:cubicBezTo>
                  <a:cubicBezTo>
                    <a:pt x="60" y="117"/>
                    <a:pt x="62" y="109"/>
                    <a:pt x="61" y="101"/>
                  </a:cubicBezTo>
                  <a:cubicBezTo>
                    <a:pt x="61" y="99"/>
                    <a:pt x="59" y="99"/>
                    <a:pt x="58" y="100"/>
                  </a:cubicBezTo>
                  <a:cubicBezTo>
                    <a:pt x="48" y="122"/>
                    <a:pt x="45" y="146"/>
                    <a:pt x="41" y="169"/>
                  </a:cubicBezTo>
                  <a:cubicBezTo>
                    <a:pt x="36" y="194"/>
                    <a:pt x="34" y="220"/>
                    <a:pt x="26" y="244"/>
                  </a:cubicBezTo>
                  <a:cubicBezTo>
                    <a:pt x="27" y="245"/>
                    <a:pt x="27" y="245"/>
                    <a:pt x="28" y="245"/>
                  </a:cubicBezTo>
                  <a:cubicBezTo>
                    <a:pt x="25" y="194"/>
                    <a:pt x="42" y="145"/>
                    <a:pt x="38" y="95"/>
                  </a:cubicBezTo>
                  <a:cubicBezTo>
                    <a:pt x="38" y="93"/>
                    <a:pt x="36" y="93"/>
                    <a:pt x="36" y="94"/>
                  </a:cubicBezTo>
                  <a:cubicBezTo>
                    <a:pt x="26" y="122"/>
                    <a:pt x="26" y="151"/>
                    <a:pt x="26" y="180"/>
                  </a:cubicBezTo>
                  <a:cubicBezTo>
                    <a:pt x="27" y="197"/>
                    <a:pt x="28" y="213"/>
                    <a:pt x="30" y="229"/>
                  </a:cubicBezTo>
                  <a:cubicBezTo>
                    <a:pt x="32" y="237"/>
                    <a:pt x="34" y="245"/>
                    <a:pt x="36" y="253"/>
                  </a:cubicBezTo>
                  <a:cubicBezTo>
                    <a:pt x="37" y="259"/>
                    <a:pt x="38" y="266"/>
                    <a:pt x="42" y="270"/>
                  </a:cubicBezTo>
                  <a:cubicBezTo>
                    <a:pt x="43" y="271"/>
                    <a:pt x="44" y="270"/>
                    <a:pt x="44" y="269"/>
                  </a:cubicBezTo>
                  <a:cubicBezTo>
                    <a:pt x="44" y="254"/>
                    <a:pt x="40" y="240"/>
                    <a:pt x="37" y="226"/>
                  </a:cubicBezTo>
                  <a:cubicBezTo>
                    <a:pt x="34" y="211"/>
                    <a:pt x="31" y="196"/>
                    <a:pt x="30" y="181"/>
                  </a:cubicBezTo>
                  <a:cubicBezTo>
                    <a:pt x="29" y="152"/>
                    <a:pt x="35" y="123"/>
                    <a:pt x="34" y="93"/>
                  </a:cubicBezTo>
                  <a:cubicBezTo>
                    <a:pt x="34" y="92"/>
                    <a:pt x="32" y="92"/>
                    <a:pt x="31" y="93"/>
                  </a:cubicBezTo>
                  <a:cubicBezTo>
                    <a:pt x="25" y="106"/>
                    <a:pt x="25" y="122"/>
                    <a:pt x="25" y="136"/>
                  </a:cubicBezTo>
                  <a:cubicBezTo>
                    <a:pt x="25" y="153"/>
                    <a:pt x="27" y="171"/>
                    <a:pt x="30" y="188"/>
                  </a:cubicBezTo>
                  <a:cubicBezTo>
                    <a:pt x="37" y="223"/>
                    <a:pt x="50" y="256"/>
                    <a:pt x="63" y="289"/>
                  </a:cubicBezTo>
                  <a:cubicBezTo>
                    <a:pt x="70" y="306"/>
                    <a:pt x="78" y="322"/>
                    <a:pt x="87" y="338"/>
                  </a:cubicBezTo>
                  <a:cubicBezTo>
                    <a:pt x="94" y="353"/>
                    <a:pt x="102" y="368"/>
                    <a:pt x="113" y="380"/>
                  </a:cubicBezTo>
                  <a:cubicBezTo>
                    <a:pt x="114" y="381"/>
                    <a:pt x="116" y="380"/>
                    <a:pt x="116" y="379"/>
                  </a:cubicBezTo>
                  <a:cubicBezTo>
                    <a:pt x="109" y="346"/>
                    <a:pt x="92" y="316"/>
                    <a:pt x="79" y="286"/>
                  </a:cubicBezTo>
                  <a:cubicBezTo>
                    <a:pt x="72" y="270"/>
                    <a:pt x="67" y="253"/>
                    <a:pt x="60" y="237"/>
                  </a:cubicBezTo>
                  <a:cubicBezTo>
                    <a:pt x="57" y="228"/>
                    <a:pt x="53" y="220"/>
                    <a:pt x="50" y="212"/>
                  </a:cubicBezTo>
                  <a:cubicBezTo>
                    <a:pt x="47" y="205"/>
                    <a:pt x="44" y="199"/>
                    <a:pt x="40" y="193"/>
                  </a:cubicBezTo>
                  <a:cubicBezTo>
                    <a:pt x="39" y="191"/>
                    <a:pt x="38" y="190"/>
                    <a:pt x="37" y="189"/>
                  </a:cubicBezTo>
                  <a:cubicBezTo>
                    <a:pt x="36" y="188"/>
                    <a:pt x="35" y="188"/>
                    <a:pt x="34" y="189"/>
                  </a:cubicBezTo>
                  <a:cubicBezTo>
                    <a:pt x="33" y="195"/>
                    <a:pt x="35" y="200"/>
                    <a:pt x="36" y="205"/>
                  </a:cubicBezTo>
                  <a:cubicBezTo>
                    <a:pt x="38" y="211"/>
                    <a:pt x="40" y="217"/>
                    <a:pt x="43" y="223"/>
                  </a:cubicBezTo>
                  <a:cubicBezTo>
                    <a:pt x="49" y="237"/>
                    <a:pt x="56" y="251"/>
                    <a:pt x="62" y="264"/>
                  </a:cubicBezTo>
                  <a:cubicBezTo>
                    <a:pt x="78" y="296"/>
                    <a:pt x="95" y="327"/>
                    <a:pt x="113" y="357"/>
                  </a:cubicBezTo>
                  <a:cubicBezTo>
                    <a:pt x="132" y="387"/>
                    <a:pt x="153" y="416"/>
                    <a:pt x="174" y="444"/>
                  </a:cubicBezTo>
                  <a:cubicBezTo>
                    <a:pt x="182" y="456"/>
                    <a:pt x="190" y="468"/>
                    <a:pt x="199" y="479"/>
                  </a:cubicBezTo>
                  <a:cubicBezTo>
                    <a:pt x="206" y="490"/>
                    <a:pt x="215" y="501"/>
                    <a:pt x="225" y="508"/>
                  </a:cubicBezTo>
                  <a:cubicBezTo>
                    <a:pt x="228" y="510"/>
                    <a:pt x="230" y="512"/>
                    <a:pt x="232" y="513"/>
                  </a:cubicBezTo>
                  <a:cubicBezTo>
                    <a:pt x="233" y="513"/>
                    <a:pt x="234" y="512"/>
                    <a:pt x="234" y="511"/>
                  </a:cubicBezTo>
                  <a:cubicBezTo>
                    <a:pt x="232" y="499"/>
                    <a:pt x="221" y="490"/>
                    <a:pt x="213" y="480"/>
                  </a:cubicBezTo>
                  <a:cubicBezTo>
                    <a:pt x="203" y="466"/>
                    <a:pt x="193" y="451"/>
                    <a:pt x="182" y="438"/>
                  </a:cubicBezTo>
                  <a:cubicBezTo>
                    <a:pt x="159" y="411"/>
                    <a:pt x="134" y="386"/>
                    <a:pt x="110" y="361"/>
                  </a:cubicBezTo>
                  <a:cubicBezTo>
                    <a:pt x="104" y="355"/>
                    <a:pt x="98" y="348"/>
                    <a:pt x="92" y="342"/>
                  </a:cubicBezTo>
                  <a:cubicBezTo>
                    <a:pt x="92" y="343"/>
                    <a:pt x="91" y="343"/>
                    <a:pt x="90" y="344"/>
                  </a:cubicBezTo>
                  <a:cubicBezTo>
                    <a:pt x="115" y="368"/>
                    <a:pt x="141" y="392"/>
                    <a:pt x="165" y="418"/>
                  </a:cubicBezTo>
                  <a:cubicBezTo>
                    <a:pt x="177" y="431"/>
                    <a:pt x="188" y="444"/>
                    <a:pt x="200" y="457"/>
                  </a:cubicBezTo>
                  <a:cubicBezTo>
                    <a:pt x="205" y="464"/>
                    <a:pt x="210" y="470"/>
                    <a:pt x="216" y="477"/>
                  </a:cubicBezTo>
                  <a:cubicBezTo>
                    <a:pt x="220" y="483"/>
                    <a:pt x="226" y="489"/>
                    <a:pt x="228" y="497"/>
                  </a:cubicBezTo>
                  <a:cubicBezTo>
                    <a:pt x="228" y="496"/>
                    <a:pt x="229" y="496"/>
                    <a:pt x="229" y="495"/>
                  </a:cubicBezTo>
                  <a:cubicBezTo>
                    <a:pt x="223" y="493"/>
                    <a:pt x="218" y="487"/>
                    <a:pt x="213" y="482"/>
                  </a:cubicBezTo>
                  <a:cubicBezTo>
                    <a:pt x="207" y="477"/>
                    <a:pt x="202" y="472"/>
                    <a:pt x="196" y="467"/>
                  </a:cubicBezTo>
                  <a:cubicBezTo>
                    <a:pt x="183" y="455"/>
                    <a:pt x="171" y="442"/>
                    <a:pt x="159" y="429"/>
                  </a:cubicBezTo>
                  <a:cubicBezTo>
                    <a:pt x="134" y="403"/>
                    <a:pt x="111" y="376"/>
                    <a:pt x="87" y="350"/>
                  </a:cubicBezTo>
                  <a:cubicBezTo>
                    <a:pt x="78" y="341"/>
                    <a:pt x="69" y="331"/>
                    <a:pt x="60" y="321"/>
                  </a:cubicBezTo>
                  <a:cubicBezTo>
                    <a:pt x="53" y="313"/>
                    <a:pt x="45" y="305"/>
                    <a:pt x="35" y="300"/>
                  </a:cubicBezTo>
                  <a:cubicBezTo>
                    <a:pt x="34" y="299"/>
                    <a:pt x="33" y="301"/>
                    <a:pt x="34" y="302"/>
                  </a:cubicBezTo>
                  <a:cubicBezTo>
                    <a:pt x="52" y="329"/>
                    <a:pt x="76" y="351"/>
                    <a:pt x="99" y="374"/>
                  </a:cubicBezTo>
                  <a:cubicBezTo>
                    <a:pt x="124" y="398"/>
                    <a:pt x="148" y="423"/>
                    <a:pt x="172" y="449"/>
                  </a:cubicBezTo>
                  <a:cubicBezTo>
                    <a:pt x="177" y="455"/>
                    <a:pt x="182" y="460"/>
                    <a:pt x="187" y="466"/>
                  </a:cubicBezTo>
                  <a:cubicBezTo>
                    <a:pt x="192" y="471"/>
                    <a:pt x="197" y="477"/>
                    <a:pt x="200" y="484"/>
                  </a:cubicBezTo>
                  <a:cubicBezTo>
                    <a:pt x="201" y="483"/>
                    <a:pt x="201" y="483"/>
                    <a:pt x="202" y="482"/>
                  </a:cubicBezTo>
                  <a:cubicBezTo>
                    <a:pt x="176" y="468"/>
                    <a:pt x="157" y="444"/>
                    <a:pt x="137" y="423"/>
                  </a:cubicBezTo>
                  <a:cubicBezTo>
                    <a:pt x="125" y="411"/>
                    <a:pt x="113" y="399"/>
                    <a:pt x="101" y="388"/>
                  </a:cubicBezTo>
                  <a:cubicBezTo>
                    <a:pt x="94" y="382"/>
                    <a:pt x="87" y="376"/>
                    <a:pt x="81" y="370"/>
                  </a:cubicBezTo>
                  <a:cubicBezTo>
                    <a:pt x="75" y="365"/>
                    <a:pt x="70" y="359"/>
                    <a:pt x="64" y="354"/>
                  </a:cubicBezTo>
                  <a:cubicBezTo>
                    <a:pt x="62" y="352"/>
                    <a:pt x="58" y="349"/>
                    <a:pt x="55" y="348"/>
                  </a:cubicBezTo>
                  <a:cubicBezTo>
                    <a:pt x="54" y="347"/>
                    <a:pt x="52" y="349"/>
                    <a:pt x="53" y="350"/>
                  </a:cubicBezTo>
                  <a:cubicBezTo>
                    <a:pt x="56" y="356"/>
                    <a:pt x="61" y="361"/>
                    <a:pt x="66" y="366"/>
                  </a:cubicBezTo>
                  <a:cubicBezTo>
                    <a:pt x="72" y="371"/>
                    <a:pt x="78" y="377"/>
                    <a:pt x="84" y="383"/>
                  </a:cubicBezTo>
                  <a:cubicBezTo>
                    <a:pt x="96" y="396"/>
                    <a:pt x="108" y="409"/>
                    <a:pt x="120" y="422"/>
                  </a:cubicBezTo>
                  <a:cubicBezTo>
                    <a:pt x="131" y="435"/>
                    <a:pt x="143" y="449"/>
                    <a:pt x="155" y="463"/>
                  </a:cubicBezTo>
                  <a:cubicBezTo>
                    <a:pt x="166" y="475"/>
                    <a:pt x="177" y="488"/>
                    <a:pt x="188" y="501"/>
                  </a:cubicBezTo>
                  <a:cubicBezTo>
                    <a:pt x="191" y="504"/>
                    <a:pt x="193" y="508"/>
                    <a:pt x="195" y="512"/>
                  </a:cubicBezTo>
                  <a:cubicBezTo>
                    <a:pt x="196" y="511"/>
                    <a:pt x="196" y="511"/>
                    <a:pt x="197" y="510"/>
                  </a:cubicBezTo>
                  <a:cubicBezTo>
                    <a:pt x="172" y="491"/>
                    <a:pt x="152" y="468"/>
                    <a:pt x="132" y="444"/>
                  </a:cubicBezTo>
                  <a:cubicBezTo>
                    <a:pt x="123" y="432"/>
                    <a:pt x="113" y="419"/>
                    <a:pt x="104" y="407"/>
                  </a:cubicBezTo>
                  <a:cubicBezTo>
                    <a:pt x="94" y="394"/>
                    <a:pt x="84" y="382"/>
                    <a:pt x="74" y="369"/>
                  </a:cubicBezTo>
                  <a:cubicBezTo>
                    <a:pt x="51" y="338"/>
                    <a:pt x="29" y="305"/>
                    <a:pt x="3" y="276"/>
                  </a:cubicBezTo>
                  <a:cubicBezTo>
                    <a:pt x="2" y="275"/>
                    <a:pt x="0" y="275"/>
                    <a:pt x="1" y="277"/>
                  </a:cubicBezTo>
                  <a:cubicBezTo>
                    <a:pt x="2" y="283"/>
                    <a:pt x="7" y="289"/>
                    <a:pt x="11" y="294"/>
                  </a:cubicBezTo>
                  <a:cubicBezTo>
                    <a:pt x="17" y="300"/>
                    <a:pt x="21" y="307"/>
                    <a:pt x="25" y="313"/>
                  </a:cubicBezTo>
                  <a:cubicBezTo>
                    <a:pt x="35" y="328"/>
                    <a:pt x="45" y="344"/>
                    <a:pt x="55" y="359"/>
                  </a:cubicBezTo>
                  <a:cubicBezTo>
                    <a:pt x="74" y="386"/>
                    <a:pt x="91" y="414"/>
                    <a:pt x="112" y="439"/>
                  </a:cubicBezTo>
                  <a:cubicBezTo>
                    <a:pt x="115" y="442"/>
                    <a:pt x="117" y="445"/>
                    <a:pt x="120" y="448"/>
                  </a:cubicBezTo>
                  <a:cubicBezTo>
                    <a:pt x="121" y="449"/>
                    <a:pt x="123" y="448"/>
                    <a:pt x="122" y="446"/>
                  </a:cubicBezTo>
                  <a:cubicBezTo>
                    <a:pt x="110" y="417"/>
                    <a:pt x="86" y="395"/>
                    <a:pt x="68" y="369"/>
                  </a:cubicBezTo>
                  <a:cubicBezTo>
                    <a:pt x="51" y="344"/>
                    <a:pt x="36" y="316"/>
                    <a:pt x="15" y="293"/>
                  </a:cubicBezTo>
                  <a:cubicBezTo>
                    <a:pt x="14" y="293"/>
                    <a:pt x="14" y="292"/>
                    <a:pt x="14" y="292"/>
                  </a:cubicBezTo>
                  <a:cubicBezTo>
                    <a:pt x="12" y="291"/>
                    <a:pt x="10" y="292"/>
                    <a:pt x="11" y="293"/>
                  </a:cubicBezTo>
                  <a:cubicBezTo>
                    <a:pt x="26" y="324"/>
                    <a:pt x="47" y="351"/>
                    <a:pt x="68" y="378"/>
                  </a:cubicBezTo>
                  <a:cubicBezTo>
                    <a:pt x="87" y="403"/>
                    <a:pt x="102" y="430"/>
                    <a:pt x="123" y="453"/>
                  </a:cubicBezTo>
                  <a:cubicBezTo>
                    <a:pt x="126" y="457"/>
                    <a:pt x="130" y="461"/>
                    <a:pt x="134" y="465"/>
                  </a:cubicBezTo>
                  <a:cubicBezTo>
                    <a:pt x="136" y="466"/>
                    <a:pt x="137" y="464"/>
                    <a:pt x="136" y="463"/>
                  </a:cubicBezTo>
                  <a:cubicBezTo>
                    <a:pt x="119" y="434"/>
                    <a:pt x="96" y="407"/>
                    <a:pt x="77" y="378"/>
                  </a:cubicBezTo>
                  <a:cubicBezTo>
                    <a:pt x="59" y="351"/>
                    <a:pt x="45" y="322"/>
                    <a:pt x="24" y="297"/>
                  </a:cubicBezTo>
                  <a:cubicBezTo>
                    <a:pt x="23" y="296"/>
                    <a:pt x="21" y="297"/>
                    <a:pt x="22" y="298"/>
                  </a:cubicBezTo>
                  <a:cubicBezTo>
                    <a:pt x="25" y="306"/>
                    <a:pt x="29" y="313"/>
                    <a:pt x="33" y="319"/>
                  </a:cubicBezTo>
                  <a:cubicBezTo>
                    <a:pt x="38" y="326"/>
                    <a:pt x="43" y="333"/>
                    <a:pt x="47" y="340"/>
                  </a:cubicBezTo>
                  <a:cubicBezTo>
                    <a:pt x="56" y="355"/>
                    <a:pt x="66" y="369"/>
                    <a:pt x="76" y="382"/>
                  </a:cubicBezTo>
                  <a:cubicBezTo>
                    <a:pt x="97" y="410"/>
                    <a:pt x="122" y="434"/>
                    <a:pt x="146" y="458"/>
                  </a:cubicBezTo>
                  <a:cubicBezTo>
                    <a:pt x="154" y="467"/>
                    <a:pt x="163" y="475"/>
                    <a:pt x="171" y="484"/>
                  </a:cubicBezTo>
                  <a:cubicBezTo>
                    <a:pt x="172" y="486"/>
                    <a:pt x="174" y="485"/>
                    <a:pt x="173" y="483"/>
                  </a:cubicBezTo>
                  <a:cubicBezTo>
                    <a:pt x="170" y="477"/>
                    <a:pt x="166" y="471"/>
                    <a:pt x="161" y="466"/>
                  </a:cubicBezTo>
                  <a:cubicBezTo>
                    <a:pt x="155" y="461"/>
                    <a:pt x="150" y="455"/>
                    <a:pt x="145" y="449"/>
                  </a:cubicBezTo>
                  <a:cubicBezTo>
                    <a:pt x="133" y="435"/>
                    <a:pt x="122" y="421"/>
                    <a:pt x="111" y="407"/>
                  </a:cubicBezTo>
                  <a:cubicBezTo>
                    <a:pt x="89" y="379"/>
                    <a:pt x="68" y="351"/>
                    <a:pt x="48" y="321"/>
                  </a:cubicBezTo>
                  <a:cubicBezTo>
                    <a:pt x="43" y="315"/>
                    <a:pt x="39" y="308"/>
                    <a:pt x="34" y="301"/>
                  </a:cubicBezTo>
                  <a:cubicBezTo>
                    <a:pt x="29" y="294"/>
                    <a:pt x="24" y="287"/>
                    <a:pt x="23" y="279"/>
                  </a:cubicBezTo>
                  <a:cubicBezTo>
                    <a:pt x="23" y="280"/>
                    <a:pt x="22" y="280"/>
                    <a:pt x="21" y="281"/>
                  </a:cubicBezTo>
                  <a:cubicBezTo>
                    <a:pt x="32" y="287"/>
                    <a:pt x="39" y="299"/>
                    <a:pt x="45" y="310"/>
                  </a:cubicBezTo>
                  <a:cubicBezTo>
                    <a:pt x="53" y="323"/>
                    <a:pt x="62" y="335"/>
                    <a:pt x="71" y="347"/>
                  </a:cubicBezTo>
                  <a:cubicBezTo>
                    <a:pt x="92" y="374"/>
                    <a:pt x="114" y="401"/>
                    <a:pt x="139" y="425"/>
                  </a:cubicBezTo>
                  <a:cubicBezTo>
                    <a:pt x="152" y="437"/>
                    <a:pt x="166" y="449"/>
                    <a:pt x="180" y="459"/>
                  </a:cubicBezTo>
                  <a:cubicBezTo>
                    <a:pt x="185" y="463"/>
                    <a:pt x="191" y="467"/>
                    <a:pt x="197" y="471"/>
                  </a:cubicBezTo>
                  <a:cubicBezTo>
                    <a:pt x="202" y="475"/>
                    <a:pt x="208" y="480"/>
                    <a:pt x="211" y="487"/>
                  </a:cubicBezTo>
                  <a:cubicBezTo>
                    <a:pt x="212" y="486"/>
                    <a:pt x="212" y="485"/>
                    <a:pt x="213" y="485"/>
                  </a:cubicBezTo>
                  <a:cubicBezTo>
                    <a:pt x="188" y="473"/>
                    <a:pt x="169" y="451"/>
                    <a:pt x="152" y="430"/>
                  </a:cubicBezTo>
                  <a:cubicBezTo>
                    <a:pt x="144" y="419"/>
                    <a:pt x="136" y="408"/>
                    <a:pt x="128" y="397"/>
                  </a:cubicBezTo>
                  <a:cubicBezTo>
                    <a:pt x="118" y="384"/>
                    <a:pt x="107" y="371"/>
                    <a:pt x="97" y="358"/>
                  </a:cubicBezTo>
                  <a:cubicBezTo>
                    <a:pt x="87" y="344"/>
                    <a:pt x="77" y="329"/>
                    <a:pt x="67" y="315"/>
                  </a:cubicBezTo>
                  <a:cubicBezTo>
                    <a:pt x="58" y="301"/>
                    <a:pt x="50" y="287"/>
                    <a:pt x="38" y="276"/>
                  </a:cubicBezTo>
                  <a:cubicBezTo>
                    <a:pt x="37" y="275"/>
                    <a:pt x="35" y="277"/>
                    <a:pt x="36" y="278"/>
                  </a:cubicBezTo>
                  <a:cubicBezTo>
                    <a:pt x="57" y="306"/>
                    <a:pt x="79" y="332"/>
                    <a:pt x="102" y="358"/>
                  </a:cubicBezTo>
                  <a:cubicBezTo>
                    <a:pt x="126" y="383"/>
                    <a:pt x="150" y="406"/>
                    <a:pt x="176" y="429"/>
                  </a:cubicBezTo>
                  <a:cubicBezTo>
                    <a:pt x="194" y="444"/>
                    <a:pt x="212" y="459"/>
                    <a:pt x="229" y="475"/>
                  </a:cubicBezTo>
                  <a:cubicBezTo>
                    <a:pt x="229" y="474"/>
                    <a:pt x="230" y="473"/>
                    <a:pt x="230" y="472"/>
                  </a:cubicBezTo>
                  <a:cubicBezTo>
                    <a:pt x="203" y="451"/>
                    <a:pt x="177" y="429"/>
                    <a:pt x="152" y="406"/>
                  </a:cubicBezTo>
                  <a:cubicBezTo>
                    <a:pt x="140" y="395"/>
                    <a:pt x="129" y="383"/>
                    <a:pt x="118" y="373"/>
                  </a:cubicBezTo>
                  <a:cubicBezTo>
                    <a:pt x="106" y="362"/>
                    <a:pt x="95" y="351"/>
                    <a:pt x="84" y="340"/>
                  </a:cubicBezTo>
                  <a:cubicBezTo>
                    <a:pt x="71" y="326"/>
                    <a:pt x="58" y="312"/>
                    <a:pt x="50" y="295"/>
                  </a:cubicBezTo>
                  <a:cubicBezTo>
                    <a:pt x="49" y="295"/>
                    <a:pt x="49" y="296"/>
                    <a:pt x="48" y="297"/>
                  </a:cubicBezTo>
                  <a:cubicBezTo>
                    <a:pt x="60" y="303"/>
                    <a:pt x="69" y="315"/>
                    <a:pt x="77" y="326"/>
                  </a:cubicBezTo>
                  <a:cubicBezTo>
                    <a:pt x="88" y="338"/>
                    <a:pt x="100" y="350"/>
                    <a:pt x="112" y="362"/>
                  </a:cubicBezTo>
                  <a:cubicBezTo>
                    <a:pt x="124" y="374"/>
                    <a:pt x="136" y="385"/>
                    <a:pt x="149" y="397"/>
                  </a:cubicBezTo>
                  <a:cubicBezTo>
                    <a:pt x="161" y="408"/>
                    <a:pt x="174" y="419"/>
                    <a:pt x="187" y="429"/>
                  </a:cubicBezTo>
                  <a:cubicBezTo>
                    <a:pt x="206" y="446"/>
                    <a:pt x="225" y="462"/>
                    <a:pt x="243" y="480"/>
                  </a:cubicBezTo>
                  <a:cubicBezTo>
                    <a:pt x="243" y="480"/>
                    <a:pt x="244" y="479"/>
                    <a:pt x="244" y="478"/>
                  </a:cubicBezTo>
                  <a:cubicBezTo>
                    <a:pt x="231" y="473"/>
                    <a:pt x="221" y="461"/>
                    <a:pt x="211" y="451"/>
                  </a:cubicBezTo>
                  <a:cubicBezTo>
                    <a:pt x="198" y="439"/>
                    <a:pt x="186" y="425"/>
                    <a:pt x="174" y="412"/>
                  </a:cubicBezTo>
                  <a:cubicBezTo>
                    <a:pt x="162" y="399"/>
                    <a:pt x="150" y="386"/>
                    <a:pt x="139" y="373"/>
                  </a:cubicBezTo>
                  <a:cubicBezTo>
                    <a:pt x="127" y="361"/>
                    <a:pt x="116" y="348"/>
                    <a:pt x="105" y="335"/>
                  </a:cubicBezTo>
                  <a:cubicBezTo>
                    <a:pt x="89" y="317"/>
                    <a:pt x="73" y="298"/>
                    <a:pt x="60" y="278"/>
                  </a:cubicBezTo>
                  <a:cubicBezTo>
                    <a:pt x="59" y="277"/>
                    <a:pt x="57" y="279"/>
                    <a:pt x="57" y="280"/>
                  </a:cubicBezTo>
                  <a:cubicBezTo>
                    <a:pt x="77" y="309"/>
                    <a:pt x="99" y="335"/>
                    <a:pt x="123" y="360"/>
                  </a:cubicBezTo>
                  <a:cubicBezTo>
                    <a:pt x="146" y="385"/>
                    <a:pt x="170" y="409"/>
                    <a:pt x="196" y="433"/>
                  </a:cubicBezTo>
                  <a:cubicBezTo>
                    <a:pt x="204" y="440"/>
                    <a:pt x="213" y="448"/>
                    <a:pt x="222" y="455"/>
                  </a:cubicBezTo>
                  <a:cubicBezTo>
                    <a:pt x="229" y="462"/>
                    <a:pt x="238" y="468"/>
                    <a:pt x="244" y="476"/>
                  </a:cubicBezTo>
                  <a:cubicBezTo>
                    <a:pt x="244" y="476"/>
                    <a:pt x="245" y="475"/>
                    <a:pt x="246" y="474"/>
                  </a:cubicBezTo>
                  <a:cubicBezTo>
                    <a:pt x="232" y="469"/>
                    <a:pt x="221" y="458"/>
                    <a:pt x="211" y="448"/>
                  </a:cubicBezTo>
                  <a:cubicBezTo>
                    <a:pt x="199" y="436"/>
                    <a:pt x="188" y="424"/>
                    <a:pt x="177" y="411"/>
                  </a:cubicBezTo>
                  <a:cubicBezTo>
                    <a:pt x="154" y="385"/>
                    <a:pt x="131" y="359"/>
                    <a:pt x="108" y="332"/>
                  </a:cubicBezTo>
                  <a:cubicBezTo>
                    <a:pt x="93" y="314"/>
                    <a:pt x="78" y="296"/>
                    <a:pt x="65" y="276"/>
                  </a:cubicBezTo>
                  <a:cubicBezTo>
                    <a:pt x="64" y="276"/>
                    <a:pt x="64" y="277"/>
                    <a:pt x="63" y="278"/>
                  </a:cubicBezTo>
                  <a:cubicBezTo>
                    <a:pt x="108" y="332"/>
                    <a:pt x="151" y="389"/>
                    <a:pt x="202" y="438"/>
                  </a:cubicBezTo>
                  <a:cubicBezTo>
                    <a:pt x="210" y="446"/>
                    <a:pt x="219" y="453"/>
                    <a:pt x="226" y="461"/>
                  </a:cubicBezTo>
                  <a:cubicBezTo>
                    <a:pt x="232" y="466"/>
                    <a:pt x="238" y="474"/>
                    <a:pt x="246" y="475"/>
                  </a:cubicBezTo>
                  <a:cubicBezTo>
                    <a:pt x="247" y="476"/>
                    <a:pt x="248" y="474"/>
                    <a:pt x="247" y="473"/>
                  </a:cubicBezTo>
                  <a:cubicBezTo>
                    <a:pt x="229" y="446"/>
                    <a:pt x="206" y="423"/>
                    <a:pt x="184" y="400"/>
                  </a:cubicBezTo>
                  <a:cubicBezTo>
                    <a:pt x="173" y="389"/>
                    <a:pt x="162" y="377"/>
                    <a:pt x="152" y="364"/>
                  </a:cubicBezTo>
                  <a:cubicBezTo>
                    <a:pt x="141" y="351"/>
                    <a:pt x="132" y="337"/>
                    <a:pt x="123" y="323"/>
                  </a:cubicBezTo>
                  <a:cubicBezTo>
                    <a:pt x="104" y="293"/>
                    <a:pt x="87" y="261"/>
                    <a:pt x="66" y="232"/>
                  </a:cubicBezTo>
                  <a:cubicBezTo>
                    <a:pt x="65" y="231"/>
                    <a:pt x="63" y="232"/>
                    <a:pt x="64" y="234"/>
                  </a:cubicBezTo>
                  <a:cubicBezTo>
                    <a:pt x="81" y="263"/>
                    <a:pt x="101" y="292"/>
                    <a:pt x="121" y="320"/>
                  </a:cubicBezTo>
                  <a:cubicBezTo>
                    <a:pt x="141" y="349"/>
                    <a:pt x="162" y="377"/>
                    <a:pt x="185" y="404"/>
                  </a:cubicBezTo>
                  <a:cubicBezTo>
                    <a:pt x="202" y="425"/>
                    <a:pt x="220" y="444"/>
                    <a:pt x="238" y="464"/>
                  </a:cubicBezTo>
                  <a:cubicBezTo>
                    <a:pt x="245" y="472"/>
                    <a:pt x="252" y="480"/>
                    <a:pt x="259" y="489"/>
                  </a:cubicBezTo>
                  <a:cubicBezTo>
                    <a:pt x="265" y="496"/>
                    <a:pt x="273" y="503"/>
                    <a:pt x="281" y="507"/>
                  </a:cubicBezTo>
                  <a:cubicBezTo>
                    <a:pt x="283" y="507"/>
                    <a:pt x="284" y="506"/>
                    <a:pt x="283" y="505"/>
                  </a:cubicBezTo>
                  <a:cubicBezTo>
                    <a:pt x="278" y="491"/>
                    <a:pt x="266" y="481"/>
                    <a:pt x="256" y="472"/>
                  </a:cubicBezTo>
                  <a:cubicBezTo>
                    <a:pt x="244" y="460"/>
                    <a:pt x="232" y="447"/>
                    <a:pt x="220" y="435"/>
                  </a:cubicBezTo>
                  <a:cubicBezTo>
                    <a:pt x="195" y="408"/>
                    <a:pt x="169" y="383"/>
                    <a:pt x="144" y="357"/>
                  </a:cubicBezTo>
                  <a:cubicBezTo>
                    <a:pt x="137" y="350"/>
                    <a:pt x="129" y="342"/>
                    <a:pt x="123" y="335"/>
                  </a:cubicBezTo>
                  <a:cubicBezTo>
                    <a:pt x="117" y="328"/>
                    <a:pt x="111" y="322"/>
                    <a:pt x="103" y="318"/>
                  </a:cubicBezTo>
                  <a:cubicBezTo>
                    <a:pt x="102" y="317"/>
                    <a:pt x="101" y="319"/>
                    <a:pt x="102" y="320"/>
                  </a:cubicBezTo>
                  <a:cubicBezTo>
                    <a:pt x="110" y="333"/>
                    <a:pt x="122" y="343"/>
                    <a:pt x="133" y="354"/>
                  </a:cubicBezTo>
                  <a:cubicBezTo>
                    <a:pt x="146" y="367"/>
                    <a:pt x="159" y="380"/>
                    <a:pt x="171" y="393"/>
                  </a:cubicBezTo>
                  <a:cubicBezTo>
                    <a:pt x="196" y="418"/>
                    <a:pt x="221" y="444"/>
                    <a:pt x="245" y="470"/>
                  </a:cubicBezTo>
                  <a:cubicBezTo>
                    <a:pt x="250" y="476"/>
                    <a:pt x="256" y="482"/>
                    <a:pt x="262" y="488"/>
                  </a:cubicBezTo>
                  <a:cubicBezTo>
                    <a:pt x="267" y="494"/>
                    <a:pt x="272" y="501"/>
                    <a:pt x="276" y="508"/>
                  </a:cubicBezTo>
                  <a:cubicBezTo>
                    <a:pt x="276" y="507"/>
                    <a:pt x="277" y="507"/>
                    <a:pt x="278" y="506"/>
                  </a:cubicBezTo>
                  <a:cubicBezTo>
                    <a:pt x="254" y="485"/>
                    <a:pt x="234" y="460"/>
                    <a:pt x="215" y="434"/>
                  </a:cubicBezTo>
                  <a:cubicBezTo>
                    <a:pt x="205" y="422"/>
                    <a:pt x="195" y="409"/>
                    <a:pt x="185" y="397"/>
                  </a:cubicBezTo>
                  <a:cubicBezTo>
                    <a:pt x="173" y="384"/>
                    <a:pt x="162" y="371"/>
                    <a:pt x="150" y="358"/>
                  </a:cubicBezTo>
                  <a:cubicBezTo>
                    <a:pt x="135" y="341"/>
                    <a:pt x="120" y="324"/>
                    <a:pt x="105" y="307"/>
                  </a:cubicBezTo>
                  <a:cubicBezTo>
                    <a:pt x="99" y="300"/>
                    <a:pt x="93" y="294"/>
                    <a:pt x="87" y="287"/>
                  </a:cubicBezTo>
                  <a:cubicBezTo>
                    <a:pt x="82" y="282"/>
                    <a:pt x="76" y="276"/>
                    <a:pt x="68" y="273"/>
                  </a:cubicBezTo>
                  <a:cubicBezTo>
                    <a:pt x="67" y="272"/>
                    <a:pt x="66" y="273"/>
                    <a:pt x="67" y="274"/>
                  </a:cubicBezTo>
                  <a:cubicBezTo>
                    <a:pt x="72" y="288"/>
                    <a:pt x="83" y="298"/>
                    <a:pt x="93" y="308"/>
                  </a:cubicBezTo>
                  <a:cubicBezTo>
                    <a:pt x="105" y="322"/>
                    <a:pt x="117" y="335"/>
                    <a:pt x="130" y="348"/>
                  </a:cubicBezTo>
                  <a:cubicBezTo>
                    <a:pt x="141" y="361"/>
                    <a:pt x="153" y="374"/>
                    <a:pt x="166" y="386"/>
                  </a:cubicBezTo>
                  <a:cubicBezTo>
                    <a:pt x="177" y="399"/>
                    <a:pt x="190" y="411"/>
                    <a:pt x="201" y="423"/>
                  </a:cubicBezTo>
                  <a:cubicBezTo>
                    <a:pt x="216" y="438"/>
                    <a:pt x="230" y="453"/>
                    <a:pt x="242" y="470"/>
                  </a:cubicBezTo>
                  <a:cubicBezTo>
                    <a:pt x="243" y="469"/>
                    <a:pt x="243" y="468"/>
                    <a:pt x="244" y="468"/>
                  </a:cubicBezTo>
                  <a:cubicBezTo>
                    <a:pt x="232" y="461"/>
                    <a:pt x="224" y="449"/>
                    <a:pt x="216" y="438"/>
                  </a:cubicBezTo>
                  <a:cubicBezTo>
                    <a:pt x="205" y="425"/>
                    <a:pt x="193" y="413"/>
                    <a:pt x="181" y="401"/>
                  </a:cubicBezTo>
                  <a:cubicBezTo>
                    <a:pt x="157" y="375"/>
                    <a:pt x="134" y="349"/>
                    <a:pt x="113" y="321"/>
                  </a:cubicBezTo>
                  <a:cubicBezTo>
                    <a:pt x="99" y="304"/>
                    <a:pt x="86" y="285"/>
                    <a:pt x="75" y="267"/>
                  </a:cubicBezTo>
                  <a:cubicBezTo>
                    <a:pt x="64" y="248"/>
                    <a:pt x="53" y="230"/>
                    <a:pt x="39" y="213"/>
                  </a:cubicBezTo>
                  <a:cubicBezTo>
                    <a:pt x="38" y="212"/>
                    <a:pt x="36" y="213"/>
                    <a:pt x="37" y="214"/>
                  </a:cubicBezTo>
                  <a:cubicBezTo>
                    <a:pt x="40" y="230"/>
                    <a:pt x="51" y="242"/>
                    <a:pt x="59" y="256"/>
                  </a:cubicBezTo>
                  <a:cubicBezTo>
                    <a:pt x="68" y="271"/>
                    <a:pt x="77" y="286"/>
                    <a:pt x="87" y="301"/>
                  </a:cubicBezTo>
                  <a:cubicBezTo>
                    <a:pt x="97" y="316"/>
                    <a:pt x="108" y="330"/>
                    <a:pt x="118" y="344"/>
                  </a:cubicBezTo>
                  <a:cubicBezTo>
                    <a:pt x="128" y="359"/>
                    <a:pt x="139" y="373"/>
                    <a:pt x="149" y="388"/>
                  </a:cubicBezTo>
                  <a:cubicBezTo>
                    <a:pt x="155" y="395"/>
                    <a:pt x="160" y="402"/>
                    <a:pt x="165" y="409"/>
                  </a:cubicBezTo>
                  <a:cubicBezTo>
                    <a:pt x="170" y="416"/>
                    <a:pt x="175" y="422"/>
                    <a:pt x="182" y="426"/>
                  </a:cubicBezTo>
                  <a:cubicBezTo>
                    <a:pt x="184" y="426"/>
                    <a:pt x="185" y="425"/>
                    <a:pt x="184" y="424"/>
                  </a:cubicBezTo>
                  <a:cubicBezTo>
                    <a:pt x="182" y="417"/>
                    <a:pt x="178" y="411"/>
                    <a:pt x="174" y="405"/>
                  </a:cubicBezTo>
                  <a:cubicBezTo>
                    <a:pt x="170" y="398"/>
                    <a:pt x="166" y="391"/>
                    <a:pt x="162" y="384"/>
                  </a:cubicBezTo>
                  <a:cubicBezTo>
                    <a:pt x="155" y="371"/>
                    <a:pt x="147" y="357"/>
                    <a:pt x="140" y="343"/>
                  </a:cubicBezTo>
                  <a:cubicBezTo>
                    <a:pt x="125" y="315"/>
                    <a:pt x="111" y="287"/>
                    <a:pt x="97" y="258"/>
                  </a:cubicBezTo>
                  <a:cubicBezTo>
                    <a:pt x="96" y="257"/>
                    <a:pt x="94" y="258"/>
                    <a:pt x="95" y="260"/>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04" name="Freeform 43"/>
            <p:cNvSpPr>
              <a:spLocks noChangeArrowheads="1"/>
            </p:cNvSpPr>
            <p:nvPr/>
          </p:nvSpPr>
          <p:spPr bwMode="auto">
            <a:xfrm>
              <a:off x="3304" y="2556"/>
              <a:ext cx="1044" cy="577"/>
            </a:xfrm>
            <a:custGeom>
              <a:avLst/>
              <a:gdLst>
                <a:gd name="T0" fmla="*/ 110231 w 540"/>
                <a:gd name="T1" fmla="*/ 75082 h 298"/>
                <a:gd name="T2" fmla="*/ 476253 w 540"/>
                <a:gd name="T3" fmla="*/ 309375 h 298"/>
                <a:gd name="T4" fmla="*/ 306441 w 540"/>
                <a:gd name="T5" fmla="*/ 258616 h 298"/>
                <a:gd name="T6" fmla="*/ 57737 w 540"/>
                <a:gd name="T7" fmla="*/ 79986 h 298"/>
                <a:gd name="T8" fmla="*/ 71953 w 540"/>
                <a:gd name="T9" fmla="*/ 61594 h 298"/>
                <a:gd name="T10" fmla="*/ 2919 w 540"/>
                <a:gd name="T11" fmla="*/ 56329 h 298"/>
                <a:gd name="T12" fmla="*/ 199284 w 540"/>
                <a:gd name="T13" fmla="*/ 271227 h 298"/>
                <a:gd name="T14" fmla="*/ 129821 w 540"/>
                <a:gd name="T15" fmla="*/ 219049 h 298"/>
                <a:gd name="T16" fmla="*/ 418847 w 540"/>
                <a:gd name="T17" fmla="*/ 357006 h 298"/>
                <a:gd name="T18" fmla="*/ 472791 w 540"/>
                <a:gd name="T19" fmla="*/ 349683 h 298"/>
                <a:gd name="T20" fmla="*/ 191696 w 540"/>
                <a:gd name="T21" fmla="*/ 236493 h 298"/>
                <a:gd name="T22" fmla="*/ 466952 w 540"/>
                <a:gd name="T23" fmla="*/ 405728 h 298"/>
                <a:gd name="T24" fmla="*/ 430600 w 540"/>
                <a:gd name="T25" fmla="*/ 401251 h 298"/>
                <a:gd name="T26" fmla="*/ 424548 w 540"/>
                <a:gd name="T27" fmla="*/ 358313 h 298"/>
                <a:gd name="T28" fmla="*/ 347221 w 540"/>
                <a:gd name="T29" fmla="*/ 358313 h 298"/>
                <a:gd name="T30" fmla="*/ 317405 w 540"/>
                <a:gd name="T31" fmla="*/ 339985 h 298"/>
                <a:gd name="T32" fmla="*/ 293165 w 540"/>
                <a:gd name="T33" fmla="*/ 314165 h 298"/>
                <a:gd name="T34" fmla="*/ 270562 w 540"/>
                <a:gd name="T35" fmla="*/ 283872 h 298"/>
                <a:gd name="T36" fmla="*/ 246338 w 540"/>
                <a:gd name="T37" fmla="*/ 261877 h 298"/>
                <a:gd name="T38" fmla="*/ 266429 w 540"/>
                <a:gd name="T39" fmla="*/ 265042 h 298"/>
                <a:gd name="T40" fmla="*/ 252389 w 540"/>
                <a:gd name="T41" fmla="*/ 263522 h 298"/>
                <a:gd name="T42" fmla="*/ 235451 w 540"/>
                <a:gd name="T43" fmla="*/ 249659 h 298"/>
                <a:gd name="T44" fmla="*/ 300742 w 540"/>
                <a:gd name="T45" fmla="*/ 272851 h 298"/>
                <a:gd name="T46" fmla="*/ 420359 w 540"/>
                <a:gd name="T47" fmla="*/ 282325 h 298"/>
                <a:gd name="T48" fmla="*/ 622212 w 540"/>
                <a:gd name="T49" fmla="*/ 310997 h 298"/>
                <a:gd name="T50" fmla="*/ 438546 w 540"/>
                <a:gd name="T51" fmla="*/ 359942 h 298"/>
                <a:gd name="T52" fmla="*/ 601199 w 540"/>
                <a:gd name="T53" fmla="*/ 333814 h 298"/>
                <a:gd name="T54" fmla="*/ 639280 w 540"/>
                <a:gd name="T55" fmla="*/ 308035 h 298"/>
                <a:gd name="T56" fmla="*/ 507956 w 540"/>
                <a:gd name="T57" fmla="*/ 354249 h 298"/>
                <a:gd name="T58" fmla="*/ 746383 w 540"/>
                <a:gd name="T59" fmla="*/ 344341 h 298"/>
                <a:gd name="T60" fmla="*/ 554372 w 540"/>
                <a:gd name="T61" fmla="*/ 402796 h 298"/>
                <a:gd name="T62" fmla="*/ 757296 w 540"/>
                <a:gd name="T63" fmla="*/ 325966 h 298"/>
                <a:gd name="T64" fmla="*/ 565283 w 540"/>
                <a:gd name="T65" fmla="*/ 347306 h 298"/>
                <a:gd name="T66" fmla="*/ 557500 w 540"/>
                <a:gd name="T67" fmla="*/ 347306 h 298"/>
                <a:gd name="T68" fmla="*/ 712074 w 540"/>
                <a:gd name="T69" fmla="*/ 255466 h 298"/>
                <a:gd name="T70" fmla="*/ 560450 w 540"/>
                <a:gd name="T71" fmla="*/ 361485 h 298"/>
                <a:gd name="T72" fmla="*/ 592453 w 540"/>
                <a:gd name="T73" fmla="*/ 315470 h 298"/>
                <a:gd name="T74" fmla="*/ 507956 w 540"/>
                <a:gd name="T75" fmla="*/ 290971 h 298"/>
                <a:gd name="T76" fmla="*/ 299216 w 540"/>
                <a:gd name="T77" fmla="*/ 268063 h 298"/>
                <a:gd name="T78" fmla="*/ 250987 w 540"/>
                <a:gd name="T79" fmla="*/ 240601 h 298"/>
                <a:gd name="T80" fmla="*/ 323104 w 540"/>
                <a:gd name="T81" fmla="*/ 272851 h 298"/>
                <a:gd name="T82" fmla="*/ 315787 w 540"/>
                <a:gd name="T83" fmla="*/ 281485 h 298"/>
                <a:gd name="T84" fmla="*/ 311760 w 540"/>
                <a:gd name="T85" fmla="*/ 273856 h 298"/>
                <a:gd name="T86" fmla="*/ 238527 w 540"/>
                <a:gd name="T87" fmla="*/ 259350 h 298"/>
                <a:gd name="T88" fmla="*/ 272072 w 540"/>
                <a:gd name="T89" fmla="*/ 295761 h 298"/>
                <a:gd name="T90" fmla="*/ 340015 w 540"/>
                <a:gd name="T91" fmla="*/ 329750 h 298"/>
                <a:gd name="T92" fmla="*/ 386901 w 540"/>
                <a:gd name="T93" fmla="*/ 375551 h 298"/>
                <a:gd name="T94" fmla="*/ 152426 w 540"/>
                <a:gd name="T95" fmla="*/ 234074 h 298"/>
                <a:gd name="T96" fmla="*/ 409503 w 540"/>
                <a:gd name="T97" fmla="*/ 393926 h 298"/>
                <a:gd name="T98" fmla="*/ 485242 w 540"/>
                <a:gd name="T99" fmla="*/ 405728 h 298"/>
                <a:gd name="T100" fmla="*/ 191696 w 540"/>
                <a:gd name="T101" fmla="*/ 236493 h 298"/>
                <a:gd name="T102" fmla="*/ 262736 w 540"/>
                <a:gd name="T103" fmla="*/ 285069 h 298"/>
                <a:gd name="T104" fmla="*/ 161828 w 540"/>
                <a:gd name="T105" fmla="*/ 225167 h 298"/>
                <a:gd name="T106" fmla="*/ 161828 w 540"/>
                <a:gd name="T107" fmla="*/ 239075 h 298"/>
                <a:gd name="T108" fmla="*/ 39276 w 540"/>
                <a:gd name="T109" fmla="*/ 134793 h 298"/>
                <a:gd name="T110" fmla="*/ 4429 w 540"/>
                <a:gd name="T111" fmla="*/ 56329 h 298"/>
                <a:gd name="T112" fmla="*/ 110231 w 540"/>
                <a:gd name="T113" fmla="*/ 102956 h 298"/>
                <a:gd name="T114" fmla="*/ 282315 w 540"/>
                <a:gd name="T115" fmla="*/ 266669 h 298"/>
                <a:gd name="T116" fmla="*/ 308618 w 540"/>
                <a:gd name="T117" fmla="*/ 255466 h 298"/>
                <a:gd name="T118" fmla="*/ 249470 w 540"/>
                <a:gd name="T119" fmla="*/ 186694 h 298"/>
                <a:gd name="T120" fmla="*/ 147881 w 540"/>
                <a:gd name="T121" fmla="*/ 116291 h 29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40" h="298">
                  <a:moveTo>
                    <a:pt x="75" y="74"/>
                  </a:moveTo>
                  <a:cubicBezTo>
                    <a:pt x="101" y="97"/>
                    <a:pt x="128" y="117"/>
                    <a:pt x="156" y="137"/>
                  </a:cubicBezTo>
                  <a:cubicBezTo>
                    <a:pt x="170" y="147"/>
                    <a:pt x="184" y="157"/>
                    <a:pt x="199" y="166"/>
                  </a:cubicBezTo>
                  <a:cubicBezTo>
                    <a:pt x="213" y="174"/>
                    <a:pt x="229" y="182"/>
                    <a:pt x="244" y="189"/>
                  </a:cubicBezTo>
                  <a:cubicBezTo>
                    <a:pt x="252" y="192"/>
                    <a:pt x="260" y="196"/>
                    <a:pt x="267" y="199"/>
                  </a:cubicBezTo>
                  <a:cubicBezTo>
                    <a:pt x="274" y="202"/>
                    <a:pt x="282" y="205"/>
                    <a:pt x="289" y="205"/>
                  </a:cubicBezTo>
                  <a:cubicBezTo>
                    <a:pt x="290" y="206"/>
                    <a:pt x="291" y="204"/>
                    <a:pt x="290" y="203"/>
                  </a:cubicBezTo>
                  <a:cubicBezTo>
                    <a:pt x="283" y="193"/>
                    <a:pt x="270" y="189"/>
                    <a:pt x="259" y="183"/>
                  </a:cubicBezTo>
                  <a:cubicBezTo>
                    <a:pt x="243" y="174"/>
                    <a:pt x="228" y="165"/>
                    <a:pt x="212" y="155"/>
                  </a:cubicBezTo>
                  <a:cubicBezTo>
                    <a:pt x="197" y="146"/>
                    <a:pt x="182" y="138"/>
                    <a:pt x="167" y="127"/>
                  </a:cubicBezTo>
                  <a:cubicBezTo>
                    <a:pt x="153" y="118"/>
                    <a:pt x="140" y="107"/>
                    <a:pt x="127" y="96"/>
                  </a:cubicBezTo>
                  <a:cubicBezTo>
                    <a:pt x="118" y="89"/>
                    <a:pt x="110" y="81"/>
                    <a:pt x="101" y="74"/>
                  </a:cubicBezTo>
                  <a:cubicBezTo>
                    <a:pt x="93" y="67"/>
                    <a:pt x="84" y="60"/>
                    <a:pt x="80" y="50"/>
                  </a:cubicBezTo>
                  <a:cubicBezTo>
                    <a:pt x="79" y="51"/>
                    <a:pt x="79" y="51"/>
                    <a:pt x="78" y="52"/>
                  </a:cubicBezTo>
                  <a:cubicBezTo>
                    <a:pt x="92" y="55"/>
                    <a:pt x="103" y="66"/>
                    <a:pt x="113" y="74"/>
                  </a:cubicBezTo>
                  <a:cubicBezTo>
                    <a:pt x="127" y="86"/>
                    <a:pt x="141" y="97"/>
                    <a:pt x="155" y="108"/>
                  </a:cubicBezTo>
                  <a:cubicBezTo>
                    <a:pt x="182" y="130"/>
                    <a:pt x="209" y="152"/>
                    <a:pt x="238" y="171"/>
                  </a:cubicBezTo>
                  <a:cubicBezTo>
                    <a:pt x="249" y="179"/>
                    <a:pt x="261" y="186"/>
                    <a:pt x="272" y="192"/>
                  </a:cubicBezTo>
                  <a:cubicBezTo>
                    <a:pt x="284" y="199"/>
                    <a:pt x="296" y="206"/>
                    <a:pt x="307" y="215"/>
                  </a:cubicBezTo>
                  <a:cubicBezTo>
                    <a:pt x="307" y="214"/>
                    <a:pt x="308" y="213"/>
                    <a:pt x="308" y="212"/>
                  </a:cubicBezTo>
                  <a:cubicBezTo>
                    <a:pt x="280" y="201"/>
                    <a:pt x="257" y="179"/>
                    <a:pt x="233" y="162"/>
                  </a:cubicBezTo>
                  <a:cubicBezTo>
                    <a:pt x="206" y="141"/>
                    <a:pt x="176" y="125"/>
                    <a:pt x="148" y="108"/>
                  </a:cubicBezTo>
                  <a:cubicBezTo>
                    <a:pt x="139" y="102"/>
                    <a:pt x="130" y="96"/>
                    <a:pt x="121" y="90"/>
                  </a:cubicBezTo>
                  <a:cubicBezTo>
                    <a:pt x="119" y="89"/>
                    <a:pt x="118" y="91"/>
                    <a:pt x="119" y="92"/>
                  </a:cubicBezTo>
                  <a:cubicBezTo>
                    <a:pt x="145" y="113"/>
                    <a:pt x="174" y="131"/>
                    <a:pt x="202" y="148"/>
                  </a:cubicBezTo>
                  <a:cubicBezTo>
                    <a:pt x="216" y="156"/>
                    <a:pt x="229" y="164"/>
                    <a:pt x="242" y="172"/>
                  </a:cubicBezTo>
                  <a:cubicBezTo>
                    <a:pt x="255" y="180"/>
                    <a:pt x="267" y="188"/>
                    <a:pt x="280" y="195"/>
                  </a:cubicBezTo>
                  <a:cubicBezTo>
                    <a:pt x="298" y="205"/>
                    <a:pt x="318" y="214"/>
                    <a:pt x="338" y="216"/>
                  </a:cubicBezTo>
                  <a:cubicBezTo>
                    <a:pt x="340" y="216"/>
                    <a:pt x="341" y="215"/>
                    <a:pt x="339" y="214"/>
                  </a:cubicBezTo>
                  <a:cubicBezTo>
                    <a:pt x="333" y="210"/>
                    <a:pt x="326" y="207"/>
                    <a:pt x="318" y="204"/>
                  </a:cubicBezTo>
                  <a:cubicBezTo>
                    <a:pt x="311" y="202"/>
                    <a:pt x="303" y="199"/>
                    <a:pt x="295" y="195"/>
                  </a:cubicBezTo>
                  <a:cubicBezTo>
                    <a:pt x="279" y="188"/>
                    <a:pt x="262" y="181"/>
                    <a:pt x="246" y="174"/>
                  </a:cubicBezTo>
                  <a:cubicBezTo>
                    <a:pt x="216" y="160"/>
                    <a:pt x="185" y="146"/>
                    <a:pt x="156" y="130"/>
                  </a:cubicBezTo>
                  <a:cubicBezTo>
                    <a:pt x="129" y="116"/>
                    <a:pt x="102" y="101"/>
                    <a:pt x="78" y="82"/>
                  </a:cubicBezTo>
                  <a:cubicBezTo>
                    <a:pt x="78" y="83"/>
                    <a:pt x="77" y="84"/>
                    <a:pt x="76" y="85"/>
                  </a:cubicBezTo>
                  <a:cubicBezTo>
                    <a:pt x="105" y="103"/>
                    <a:pt x="131" y="125"/>
                    <a:pt x="160" y="145"/>
                  </a:cubicBezTo>
                  <a:cubicBezTo>
                    <a:pt x="174" y="154"/>
                    <a:pt x="188" y="164"/>
                    <a:pt x="204" y="173"/>
                  </a:cubicBezTo>
                  <a:cubicBezTo>
                    <a:pt x="211" y="177"/>
                    <a:pt x="218" y="181"/>
                    <a:pt x="226" y="185"/>
                  </a:cubicBezTo>
                  <a:cubicBezTo>
                    <a:pt x="232" y="188"/>
                    <a:pt x="239" y="192"/>
                    <a:pt x="246" y="196"/>
                  </a:cubicBezTo>
                  <a:cubicBezTo>
                    <a:pt x="251" y="198"/>
                    <a:pt x="256" y="200"/>
                    <a:pt x="261" y="201"/>
                  </a:cubicBezTo>
                  <a:cubicBezTo>
                    <a:pt x="263" y="202"/>
                    <a:pt x="263" y="199"/>
                    <a:pt x="262" y="199"/>
                  </a:cubicBezTo>
                  <a:cubicBezTo>
                    <a:pt x="248" y="191"/>
                    <a:pt x="232" y="186"/>
                    <a:pt x="217" y="180"/>
                  </a:cubicBezTo>
                  <a:cubicBezTo>
                    <a:pt x="201" y="173"/>
                    <a:pt x="186" y="165"/>
                    <a:pt x="171" y="157"/>
                  </a:cubicBezTo>
                  <a:cubicBezTo>
                    <a:pt x="141" y="141"/>
                    <a:pt x="113" y="122"/>
                    <a:pt x="87" y="100"/>
                  </a:cubicBezTo>
                  <a:cubicBezTo>
                    <a:pt x="66" y="83"/>
                    <a:pt x="47" y="65"/>
                    <a:pt x="27" y="47"/>
                  </a:cubicBezTo>
                  <a:cubicBezTo>
                    <a:pt x="26" y="48"/>
                    <a:pt x="26" y="49"/>
                    <a:pt x="25" y="49"/>
                  </a:cubicBezTo>
                  <a:cubicBezTo>
                    <a:pt x="52" y="73"/>
                    <a:pt x="80" y="95"/>
                    <a:pt x="107" y="118"/>
                  </a:cubicBezTo>
                  <a:cubicBezTo>
                    <a:pt x="120" y="128"/>
                    <a:pt x="133" y="139"/>
                    <a:pt x="145" y="150"/>
                  </a:cubicBezTo>
                  <a:cubicBezTo>
                    <a:pt x="156" y="160"/>
                    <a:pt x="168" y="171"/>
                    <a:pt x="180" y="180"/>
                  </a:cubicBezTo>
                  <a:cubicBezTo>
                    <a:pt x="193" y="191"/>
                    <a:pt x="206" y="201"/>
                    <a:pt x="221" y="208"/>
                  </a:cubicBezTo>
                  <a:cubicBezTo>
                    <a:pt x="222" y="209"/>
                    <a:pt x="223" y="208"/>
                    <a:pt x="223" y="207"/>
                  </a:cubicBezTo>
                  <a:cubicBezTo>
                    <a:pt x="223" y="201"/>
                    <a:pt x="217" y="197"/>
                    <a:pt x="212" y="193"/>
                  </a:cubicBezTo>
                  <a:cubicBezTo>
                    <a:pt x="206" y="188"/>
                    <a:pt x="199" y="182"/>
                    <a:pt x="193" y="177"/>
                  </a:cubicBezTo>
                  <a:cubicBezTo>
                    <a:pt x="179" y="166"/>
                    <a:pt x="165" y="155"/>
                    <a:pt x="151" y="145"/>
                  </a:cubicBezTo>
                  <a:cubicBezTo>
                    <a:pt x="122" y="124"/>
                    <a:pt x="95" y="101"/>
                    <a:pt x="67" y="79"/>
                  </a:cubicBezTo>
                  <a:cubicBezTo>
                    <a:pt x="58" y="71"/>
                    <a:pt x="50" y="64"/>
                    <a:pt x="41" y="56"/>
                  </a:cubicBezTo>
                  <a:cubicBezTo>
                    <a:pt x="34" y="49"/>
                    <a:pt x="25" y="42"/>
                    <a:pt x="16" y="37"/>
                  </a:cubicBezTo>
                  <a:cubicBezTo>
                    <a:pt x="15" y="37"/>
                    <a:pt x="14" y="38"/>
                    <a:pt x="14" y="39"/>
                  </a:cubicBezTo>
                  <a:cubicBezTo>
                    <a:pt x="18" y="46"/>
                    <a:pt x="23" y="51"/>
                    <a:pt x="28" y="56"/>
                  </a:cubicBezTo>
                  <a:cubicBezTo>
                    <a:pt x="34" y="61"/>
                    <a:pt x="40" y="67"/>
                    <a:pt x="46" y="73"/>
                  </a:cubicBezTo>
                  <a:cubicBezTo>
                    <a:pt x="59" y="85"/>
                    <a:pt x="72" y="97"/>
                    <a:pt x="85" y="109"/>
                  </a:cubicBezTo>
                  <a:cubicBezTo>
                    <a:pt x="99" y="120"/>
                    <a:pt x="112" y="132"/>
                    <a:pt x="126" y="142"/>
                  </a:cubicBezTo>
                  <a:cubicBezTo>
                    <a:pt x="133" y="148"/>
                    <a:pt x="140" y="153"/>
                    <a:pt x="147" y="158"/>
                  </a:cubicBezTo>
                  <a:cubicBezTo>
                    <a:pt x="153" y="162"/>
                    <a:pt x="159" y="167"/>
                    <a:pt x="165" y="171"/>
                  </a:cubicBezTo>
                  <a:cubicBezTo>
                    <a:pt x="171" y="175"/>
                    <a:pt x="178" y="179"/>
                    <a:pt x="185" y="180"/>
                  </a:cubicBezTo>
                  <a:cubicBezTo>
                    <a:pt x="186" y="181"/>
                    <a:pt x="187" y="180"/>
                    <a:pt x="187" y="179"/>
                  </a:cubicBezTo>
                  <a:cubicBezTo>
                    <a:pt x="187" y="174"/>
                    <a:pt x="184" y="169"/>
                    <a:pt x="181" y="165"/>
                  </a:cubicBezTo>
                  <a:cubicBezTo>
                    <a:pt x="177" y="161"/>
                    <a:pt x="173" y="157"/>
                    <a:pt x="168" y="153"/>
                  </a:cubicBezTo>
                  <a:cubicBezTo>
                    <a:pt x="156" y="141"/>
                    <a:pt x="143" y="128"/>
                    <a:pt x="130" y="116"/>
                  </a:cubicBezTo>
                  <a:cubicBezTo>
                    <a:pt x="104" y="92"/>
                    <a:pt x="77" y="68"/>
                    <a:pt x="51" y="43"/>
                  </a:cubicBezTo>
                  <a:cubicBezTo>
                    <a:pt x="43" y="36"/>
                    <a:pt x="36" y="28"/>
                    <a:pt x="29" y="20"/>
                  </a:cubicBezTo>
                  <a:cubicBezTo>
                    <a:pt x="22" y="13"/>
                    <a:pt x="15" y="6"/>
                    <a:pt x="8" y="0"/>
                  </a:cubicBezTo>
                  <a:cubicBezTo>
                    <a:pt x="6" y="0"/>
                    <a:pt x="5" y="1"/>
                    <a:pt x="5" y="2"/>
                  </a:cubicBezTo>
                  <a:cubicBezTo>
                    <a:pt x="9" y="9"/>
                    <a:pt x="14" y="14"/>
                    <a:pt x="20" y="20"/>
                  </a:cubicBezTo>
                  <a:cubicBezTo>
                    <a:pt x="26" y="26"/>
                    <a:pt x="32" y="32"/>
                    <a:pt x="38" y="39"/>
                  </a:cubicBezTo>
                  <a:cubicBezTo>
                    <a:pt x="50" y="52"/>
                    <a:pt x="63" y="65"/>
                    <a:pt x="76" y="78"/>
                  </a:cubicBezTo>
                  <a:cubicBezTo>
                    <a:pt x="99" y="102"/>
                    <a:pt x="125" y="124"/>
                    <a:pt x="149" y="147"/>
                  </a:cubicBezTo>
                  <a:cubicBezTo>
                    <a:pt x="154" y="152"/>
                    <a:pt x="160" y="158"/>
                    <a:pt x="165" y="163"/>
                  </a:cubicBezTo>
                  <a:cubicBezTo>
                    <a:pt x="165" y="163"/>
                    <a:pt x="166" y="162"/>
                    <a:pt x="166" y="161"/>
                  </a:cubicBezTo>
                  <a:cubicBezTo>
                    <a:pt x="159" y="159"/>
                    <a:pt x="153" y="154"/>
                    <a:pt x="147" y="149"/>
                  </a:cubicBezTo>
                  <a:cubicBezTo>
                    <a:pt x="141" y="144"/>
                    <a:pt x="135" y="140"/>
                    <a:pt x="128" y="135"/>
                  </a:cubicBezTo>
                  <a:cubicBezTo>
                    <a:pt x="114" y="124"/>
                    <a:pt x="100" y="113"/>
                    <a:pt x="86" y="102"/>
                  </a:cubicBezTo>
                  <a:cubicBezTo>
                    <a:pt x="60" y="82"/>
                    <a:pt x="36" y="59"/>
                    <a:pt x="8" y="42"/>
                  </a:cubicBezTo>
                  <a:cubicBezTo>
                    <a:pt x="6" y="41"/>
                    <a:pt x="4" y="40"/>
                    <a:pt x="2" y="39"/>
                  </a:cubicBezTo>
                  <a:cubicBezTo>
                    <a:pt x="1" y="38"/>
                    <a:pt x="0" y="39"/>
                    <a:pt x="0" y="40"/>
                  </a:cubicBezTo>
                  <a:cubicBezTo>
                    <a:pt x="3" y="47"/>
                    <a:pt x="9" y="51"/>
                    <a:pt x="14" y="56"/>
                  </a:cubicBezTo>
                  <a:cubicBezTo>
                    <a:pt x="20" y="62"/>
                    <a:pt x="26" y="68"/>
                    <a:pt x="33" y="74"/>
                  </a:cubicBezTo>
                  <a:cubicBezTo>
                    <a:pt x="46" y="86"/>
                    <a:pt x="59" y="98"/>
                    <a:pt x="73" y="110"/>
                  </a:cubicBezTo>
                  <a:cubicBezTo>
                    <a:pt x="99" y="135"/>
                    <a:pt x="126" y="157"/>
                    <a:pt x="153" y="181"/>
                  </a:cubicBezTo>
                  <a:cubicBezTo>
                    <a:pt x="155" y="183"/>
                    <a:pt x="157" y="185"/>
                    <a:pt x="159" y="187"/>
                  </a:cubicBezTo>
                  <a:cubicBezTo>
                    <a:pt x="161" y="188"/>
                    <a:pt x="162" y="186"/>
                    <a:pt x="161" y="185"/>
                  </a:cubicBezTo>
                  <a:cubicBezTo>
                    <a:pt x="142" y="163"/>
                    <a:pt x="117" y="148"/>
                    <a:pt x="94" y="131"/>
                  </a:cubicBezTo>
                  <a:cubicBezTo>
                    <a:pt x="70" y="113"/>
                    <a:pt x="48" y="92"/>
                    <a:pt x="22" y="77"/>
                  </a:cubicBezTo>
                  <a:cubicBezTo>
                    <a:pt x="21" y="76"/>
                    <a:pt x="20" y="78"/>
                    <a:pt x="20" y="79"/>
                  </a:cubicBezTo>
                  <a:cubicBezTo>
                    <a:pt x="28" y="90"/>
                    <a:pt x="38" y="100"/>
                    <a:pt x="48" y="109"/>
                  </a:cubicBezTo>
                  <a:cubicBezTo>
                    <a:pt x="59" y="118"/>
                    <a:pt x="69" y="127"/>
                    <a:pt x="80" y="136"/>
                  </a:cubicBezTo>
                  <a:cubicBezTo>
                    <a:pt x="100" y="154"/>
                    <a:pt x="124" y="169"/>
                    <a:pt x="139" y="191"/>
                  </a:cubicBezTo>
                  <a:cubicBezTo>
                    <a:pt x="140" y="191"/>
                    <a:pt x="140" y="190"/>
                    <a:pt x="141" y="189"/>
                  </a:cubicBezTo>
                  <a:cubicBezTo>
                    <a:pt x="97" y="165"/>
                    <a:pt x="69" y="122"/>
                    <a:pt x="30" y="92"/>
                  </a:cubicBezTo>
                  <a:cubicBezTo>
                    <a:pt x="29" y="93"/>
                    <a:pt x="29" y="94"/>
                    <a:pt x="28" y="94"/>
                  </a:cubicBezTo>
                  <a:cubicBezTo>
                    <a:pt x="55" y="115"/>
                    <a:pt x="78" y="139"/>
                    <a:pt x="104" y="161"/>
                  </a:cubicBezTo>
                  <a:cubicBezTo>
                    <a:pt x="117" y="172"/>
                    <a:pt x="131" y="183"/>
                    <a:pt x="145" y="192"/>
                  </a:cubicBezTo>
                  <a:cubicBezTo>
                    <a:pt x="152" y="197"/>
                    <a:pt x="160" y="201"/>
                    <a:pt x="167" y="206"/>
                  </a:cubicBezTo>
                  <a:cubicBezTo>
                    <a:pt x="174" y="210"/>
                    <a:pt x="180" y="214"/>
                    <a:pt x="186" y="218"/>
                  </a:cubicBezTo>
                  <a:cubicBezTo>
                    <a:pt x="192" y="221"/>
                    <a:pt x="197" y="224"/>
                    <a:pt x="203" y="226"/>
                  </a:cubicBezTo>
                  <a:cubicBezTo>
                    <a:pt x="204" y="226"/>
                    <a:pt x="205" y="224"/>
                    <a:pt x="204" y="223"/>
                  </a:cubicBezTo>
                  <a:cubicBezTo>
                    <a:pt x="193" y="214"/>
                    <a:pt x="181" y="207"/>
                    <a:pt x="169" y="200"/>
                  </a:cubicBezTo>
                  <a:cubicBezTo>
                    <a:pt x="157" y="193"/>
                    <a:pt x="145" y="186"/>
                    <a:pt x="133" y="179"/>
                  </a:cubicBezTo>
                  <a:cubicBezTo>
                    <a:pt x="123" y="173"/>
                    <a:pt x="112" y="167"/>
                    <a:pt x="102" y="161"/>
                  </a:cubicBezTo>
                  <a:cubicBezTo>
                    <a:pt x="92" y="154"/>
                    <a:pt x="82" y="147"/>
                    <a:pt x="76" y="137"/>
                  </a:cubicBezTo>
                  <a:cubicBezTo>
                    <a:pt x="75" y="138"/>
                    <a:pt x="75" y="139"/>
                    <a:pt x="74" y="139"/>
                  </a:cubicBezTo>
                  <a:cubicBezTo>
                    <a:pt x="81" y="142"/>
                    <a:pt x="87" y="148"/>
                    <a:pt x="92" y="153"/>
                  </a:cubicBezTo>
                  <a:cubicBezTo>
                    <a:pt x="98" y="158"/>
                    <a:pt x="105" y="163"/>
                    <a:pt x="111" y="168"/>
                  </a:cubicBezTo>
                  <a:cubicBezTo>
                    <a:pt x="125" y="178"/>
                    <a:pt x="138" y="188"/>
                    <a:pt x="153" y="197"/>
                  </a:cubicBezTo>
                  <a:cubicBezTo>
                    <a:pt x="166" y="205"/>
                    <a:pt x="180" y="213"/>
                    <a:pt x="194" y="221"/>
                  </a:cubicBezTo>
                  <a:cubicBezTo>
                    <a:pt x="209" y="229"/>
                    <a:pt x="224" y="237"/>
                    <a:pt x="239" y="243"/>
                  </a:cubicBezTo>
                  <a:cubicBezTo>
                    <a:pt x="255" y="251"/>
                    <a:pt x="272" y="257"/>
                    <a:pt x="290" y="261"/>
                  </a:cubicBezTo>
                  <a:cubicBezTo>
                    <a:pt x="291" y="262"/>
                    <a:pt x="292" y="259"/>
                    <a:pt x="290" y="259"/>
                  </a:cubicBezTo>
                  <a:cubicBezTo>
                    <a:pt x="234" y="228"/>
                    <a:pt x="177" y="200"/>
                    <a:pt x="126" y="161"/>
                  </a:cubicBezTo>
                  <a:cubicBezTo>
                    <a:pt x="113" y="151"/>
                    <a:pt x="100" y="140"/>
                    <a:pt x="88" y="129"/>
                  </a:cubicBezTo>
                  <a:cubicBezTo>
                    <a:pt x="88" y="130"/>
                    <a:pt x="87" y="130"/>
                    <a:pt x="87" y="131"/>
                  </a:cubicBezTo>
                  <a:cubicBezTo>
                    <a:pt x="95" y="133"/>
                    <a:pt x="102" y="137"/>
                    <a:pt x="108" y="141"/>
                  </a:cubicBezTo>
                  <a:cubicBezTo>
                    <a:pt x="115" y="145"/>
                    <a:pt x="121" y="150"/>
                    <a:pt x="128" y="154"/>
                  </a:cubicBezTo>
                  <a:cubicBezTo>
                    <a:pt x="143" y="164"/>
                    <a:pt x="158" y="174"/>
                    <a:pt x="172" y="184"/>
                  </a:cubicBezTo>
                  <a:cubicBezTo>
                    <a:pt x="200" y="203"/>
                    <a:pt x="229" y="220"/>
                    <a:pt x="260" y="234"/>
                  </a:cubicBezTo>
                  <a:cubicBezTo>
                    <a:pt x="272" y="239"/>
                    <a:pt x="285" y="244"/>
                    <a:pt x="297" y="249"/>
                  </a:cubicBezTo>
                  <a:cubicBezTo>
                    <a:pt x="297" y="248"/>
                    <a:pt x="298" y="247"/>
                    <a:pt x="298" y="246"/>
                  </a:cubicBezTo>
                  <a:cubicBezTo>
                    <a:pt x="266" y="236"/>
                    <a:pt x="234" y="224"/>
                    <a:pt x="204" y="209"/>
                  </a:cubicBezTo>
                  <a:cubicBezTo>
                    <a:pt x="189" y="201"/>
                    <a:pt x="174" y="192"/>
                    <a:pt x="159" y="184"/>
                  </a:cubicBezTo>
                  <a:cubicBezTo>
                    <a:pt x="146" y="176"/>
                    <a:pt x="134" y="168"/>
                    <a:pt x="122" y="159"/>
                  </a:cubicBezTo>
                  <a:cubicBezTo>
                    <a:pt x="118" y="156"/>
                    <a:pt x="110" y="151"/>
                    <a:pt x="110" y="145"/>
                  </a:cubicBezTo>
                  <a:cubicBezTo>
                    <a:pt x="109" y="146"/>
                    <a:pt x="109" y="146"/>
                    <a:pt x="108" y="147"/>
                  </a:cubicBezTo>
                  <a:cubicBezTo>
                    <a:pt x="116" y="149"/>
                    <a:pt x="123" y="153"/>
                    <a:pt x="130" y="156"/>
                  </a:cubicBezTo>
                  <a:cubicBezTo>
                    <a:pt x="136" y="160"/>
                    <a:pt x="143" y="164"/>
                    <a:pt x="150" y="168"/>
                  </a:cubicBezTo>
                  <a:cubicBezTo>
                    <a:pt x="166" y="176"/>
                    <a:pt x="181" y="185"/>
                    <a:pt x="196" y="193"/>
                  </a:cubicBezTo>
                  <a:cubicBezTo>
                    <a:pt x="227" y="210"/>
                    <a:pt x="258" y="225"/>
                    <a:pt x="290" y="238"/>
                  </a:cubicBezTo>
                  <a:cubicBezTo>
                    <a:pt x="301" y="242"/>
                    <a:pt x="314" y="246"/>
                    <a:pt x="326" y="250"/>
                  </a:cubicBezTo>
                  <a:cubicBezTo>
                    <a:pt x="334" y="252"/>
                    <a:pt x="345" y="257"/>
                    <a:pt x="353" y="252"/>
                  </a:cubicBezTo>
                  <a:cubicBezTo>
                    <a:pt x="354" y="252"/>
                    <a:pt x="354" y="251"/>
                    <a:pt x="353" y="250"/>
                  </a:cubicBezTo>
                  <a:cubicBezTo>
                    <a:pt x="348" y="247"/>
                    <a:pt x="342" y="245"/>
                    <a:pt x="335" y="244"/>
                  </a:cubicBezTo>
                  <a:cubicBezTo>
                    <a:pt x="328" y="243"/>
                    <a:pt x="321" y="241"/>
                    <a:pt x="313" y="240"/>
                  </a:cubicBezTo>
                  <a:cubicBezTo>
                    <a:pt x="296" y="236"/>
                    <a:pt x="279" y="233"/>
                    <a:pt x="263" y="227"/>
                  </a:cubicBezTo>
                  <a:cubicBezTo>
                    <a:pt x="249" y="223"/>
                    <a:pt x="235" y="218"/>
                    <a:pt x="222" y="212"/>
                  </a:cubicBezTo>
                  <a:cubicBezTo>
                    <a:pt x="208" y="207"/>
                    <a:pt x="194" y="201"/>
                    <a:pt x="181" y="194"/>
                  </a:cubicBezTo>
                  <a:cubicBezTo>
                    <a:pt x="158" y="182"/>
                    <a:pt x="136" y="168"/>
                    <a:pt x="118" y="149"/>
                  </a:cubicBezTo>
                  <a:cubicBezTo>
                    <a:pt x="117" y="150"/>
                    <a:pt x="117" y="150"/>
                    <a:pt x="116" y="151"/>
                  </a:cubicBezTo>
                  <a:cubicBezTo>
                    <a:pt x="145" y="169"/>
                    <a:pt x="173" y="188"/>
                    <a:pt x="204" y="204"/>
                  </a:cubicBezTo>
                  <a:cubicBezTo>
                    <a:pt x="234" y="220"/>
                    <a:pt x="267" y="232"/>
                    <a:pt x="299" y="243"/>
                  </a:cubicBezTo>
                  <a:cubicBezTo>
                    <a:pt x="309" y="246"/>
                    <a:pt x="322" y="248"/>
                    <a:pt x="330" y="255"/>
                  </a:cubicBezTo>
                  <a:cubicBezTo>
                    <a:pt x="330" y="254"/>
                    <a:pt x="330" y="254"/>
                    <a:pt x="330" y="253"/>
                  </a:cubicBezTo>
                  <a:cubicBezTo>
                    <a:pt x="321" y="257"/>
                    <a:pt x="310" y="255"/>
                    <a:pt x="300" y="253"/>
                  </a:cubicBezTo>
                  <a:cubicBezTo>
                    <a:pt x="288" y="250"/>
                    <a:pt x="277" y="245"/>
                    <a:pt x="266" y="240"/>
                  </a:cubicBezTo>
                  <a:cubicBezTo>
                    <a:pt x="241" y="228"/>
                    <a:pt x="218" y="216"/>
                    <a:pt x="195" y="201"/>
                  </a:cubicBezTo>
                  <a:cubicBezTo>
                    <a:pt x="176" y="188"/>
                    <a:pt x="157" y="175"/>
                    <a:pt x="136" y="165"/>
                  </a:cubicBezTo>
                  <a:cubicBezTo>
                    <a:pt x="135" y="164"/>
                    <a:pt x="133" y="166"/>
                    <a:pt x="134" y="167"/>
                  </a:cubicBezTo>
                  <a:cubicBezTo>
                    <a:pt x="155" y="191"/>
                    <a:pt x="180" y="211"/>
                    <a:pt x="207" y="228"/>
                  </a:cubicBezTo>
                  <a:cubicBezTo>
                    <a:pt x="219" y="237"/>
                    <a:pt x="233" y="245"/>
                    <a:pt x="246" y="252"/>
                  </a:cubicBezTo>
                  <a:cubicBezTo>
                    <a:pt x="260" y="260"/>
                    <a:pt x="275" y="266"/>
                    <a:pt x="291" y="270"/>
                  </a:cubicBezTo>
                  <a:cubicBezTo>
                    <a:pt x="309" y="276"/>
                    <a:pt x="328" y="280"/>
                    <a:pt x="347" y="283"/>
                  </a:cubicBezTo>
                  <a:cubicBezTo>
                    <a:pt x="349" y="283"/>
                    <a:pt x="349" y="281"/>
                    <a:pt x="348" y="280"/>
                  </a:cubicBezTo>
                  <a:cubicBezTo>
                    <a:pt x="292" y="265"/>
                    <a:pt x="233" y="250"/>
                    <a:pt x="187" y="211"/>
                  </a:cubicBezTo>
                  <a:cubicBezTo>
                    <a:pt x="184" y="209"/>
                    <a:pt x="181" y="206"/>
                    <a:pt x="179" y="203"/>
                  </a:cubicBezTo>
                  <a:cubicBezTo>
                    <a:pt x="178" y="204"/>
                    <a:pt x="178" y="205"/>
                    <a:pt x="177" y="206"/>
                  </a:cubicBezTo>
                  <a:cubicBezTo>
                    <a:pt x="185" y="208"/>
                    <a:pt x="191" y="213"/>
                    <a:pt x="197" y="217"/>
                  </a:cubicBezTo>
                  <a:cubicBezTo>
                    <a:pt x="204" y="222"/>
                    <a:pt x="210" y="226"/>
                    <a:pt x="217" y="231"/>
                  </a:cubicBezTo>
                  <a:cubicBezTo>
                    <a:pt x="230" y="240"/>
                    <a:pt x="245" y="250"/>
                    <a:pt x="260" y="258"/>
                  </a:cubicBezTo>
                  <a:cubicBezTo>
                    <a:pt x="275" y="266"/>
                    <a:pt x="290" y="272"/>
                    <a:pt x="307" y="277"/>
                  </a:cubicBezTo>
                  <a:cubicBezTo>
                    <a:pt x="315" y="280"/>
                    <a:pt x="323" y="282"/>
                    <a:pt x="331" y="283"/>
                  </a:cubicBezTo>
                  <a:cubicBezTo>
                    <a:pt x="339" y="285"/>
                    <a:pt x="347" y="286"/>
                    <a:pt x="355" y="287"/>
                  </a:cubicBezTo>
                  <a:cubicBezTo>
                    <a:pt x="359" y="287"/>
                    <a:pt x="362" y="288"/>
                    <a:pt x="366" y="289"/>
                  </a:cubicBezTo>
                  <a:cubicBezTo>
                    <a:pt x="366" y="288"/>
                    <a:pt x="366" y="287"/>
                    <a:pt x="366" y="286"/>
                  </a:cubicBezTo>
                  <a:cubicBezTo>
                    <a:pt x="359" y="289"/>
                    <a:pt x="351" y="287"/>
                    <a:pt x="345" y="285"/>
                  </a:cubicBezTo>
                  <a:cubicBezTo>
                    <a:pt x="337" y="283"/>
                    <a:pt x="331" y="280"/>
                    <a:pt x="324" y="278"/>
                  </a:cubicBezTo>
                  <a:cubicBezTo>
                    <a:pt x="308" y="272"/>
                    <a:pt x="292" y="266"/>
                    <a:pt x="277" y="258"/>
                  </a:cubicBezTo>
                  <a:cubicBezTo>
                    <a:pt x="245" y="242"/>
                    <a:pt x="214" y="224"/>
                    <a:pt x="183" y="207"/>
                  </a:cubicBezTo>
                  <a:cubicBezTo>
                    <a:pt x="172" y="201"/>
                    <a:pt x="162" y="194"/>
                    <a:pt x="151" y="188"/>
                  </a:cubicBezTo>
                  <a:cubicBezTo>
                    <a:pt x="150" y="188"/>
                    <a:pt x="149" y="189"/>
                    <a:pt x="149" y="190"/>
                  </a:cubicBezTo>
                  <a:cubicBezTo>
                    <a:pt x="151" y="195"/>
                    <a:pt x="156" y="199"/>
                    <a:pt x="160" y="202"/>
                  </a:cubicBezTo>
                  <a:cubicBezTo>
                    <a:pt x="165" y="206"/>
                    <a:pt x="171" y="209"/>
                    <a:pt x="176" y="212"/>
                  </a:cubicBezTo>
                  <a:cubicBezTo>
                    <a:pt x="183" y="216"/>
                    <a:pt x="189" y="221"/>
                    <a:pt x="196" y="226"/>
                  </a:cubicBezTo>
                  <a:cubicBezTo>
                    <a:pt x="203" y="230"/>
                    <a:pt x="210" y="235"/>
                    <a:pt x="218" y="239"/>
                  </a:cubicBezTo>
                  <a:cubicBezTo>
                    <a:pt x="245" y="256"/>
                    <a:pt x="274" y="270"/>
                    <a:pt x="305" y="280"/>
                  </a:cubicBezTo>
                  <a:cubicBezTo>
                    <a:pt x="328" y="287"/>
                    <a:pt x="352" y="293"/>
                    <a:pt x="376" y="291"/>
                  </a:cubicBezTo>
                  <a:cubicBezTo>
                    <a:pt x="378" y="291"/>
                    <a:pt x="378" y="289"/>
                    <a:pt x="376" y="289"/>
                  </a:cubicBezTo>
                  <a:cubicBezTo>
                    <a:pt x="345" y="283"/>
                    <a:pt x="313" y="280"/>
                    <a:pt x="282" y="269"/>
                  </a:cubicBezTo>
                  <a:cubicBezTo>
                    <a:pt x="268" y="264"/>
                    <a:pt x="254" y="257"/>
                    <a:pt x="240" y="249"/>
                  </a:cubicBezTo>
                  <a:cubicBezTo>
                    <a:pt x="226" y="242"/>
                    <a:pt x="212" y="233"/>
                    <a:pt x="199" y="225"/>
                  </a:cubicBezTo>
                  <a:cubicBezTo>
                    <a:pt x="176" y="210"/>
                    <a:pt x="155" y="193"/>
                    <a:pt x="137" y="172"/>
                  </a:cubicBezTo>
                  <a:cubicBezTo>
                    <a:pt x="136" y="173"/>
                    <a:pt x="136" y="173"/>
                    <a:pt x="135" y="174"/>
                  </a:cubicBezTo>
                  <a:cubicBezTo>
                    <a:pt x="143" y="174"/>
                    <a:pt x="149" y="181"/>
                    <a:pt x="155" y="184"/>
                  </a:cubicBezTo>
                  <a:cubicBezTo>
                    <a:pt x="162" y="189"/>
                    <a:pt x="169" y="193"/>
                    <a:pt x="177" y="198"/>
                  </a:cubicBezTo>
                  <a:cubicBezTo>
                    <a:pt x="191" y="206"/>
                    <a:pt x="206" y="214"/>
                    <a:pt x="221" y="221"/>
                  </a:cubicBezTo>
                  <a:cubicBezTo>
                    <a:pt x="252" y="236"/>
                    <a:pt x="283" y="249"/>
                    <a:pt x="316" y="258"/>
                  </a:cubicBezTo>
                  <a:cubicBezTo>
                    <a:pt x="323" y="260"/>
                    <a:pt x="331" y="261"/>
                    <a:pt x="339" y="263"/>
                  </a:cubicBezTo>
                  <a:cubicBezTo>
                    <a:pt x="341" y="263"/>
                    <a:pt x="341" y="261"/>
                    <a:pt x="340" y="260"/>
                  </a:cubicBezTo>
                  <a:cubicBezTo>
                    <a:pt x="329" y="253"/>
                    <a:pt x="314" y="253"/>
                    <a:pt x="301" y="250"/>
                  </a:cubicBezTo>
                  <a:cubicBezTo>
                    <a:pt x="284" y="246"/>
                    <a:pt x="267" y="242"/>
                    <a:pt x="251" y="237"/>
                  </a:cubicBezTo>
                  <a:cubicBezTo>
                    <a:pt x="218" y="226"/>
                    <a:pt x="186" y="213"/>
                    <a:pt x="157" y="195"/>
                  </a:cubicBezTo>
                  <a:cubicBezTo>
                    <a:pt x="149" y="190"/>
                    <a:pt x="141" y="185"/>
                    <a:pt x="132" y="179"/>
                  </a:cubicBezTo>
                  <a:cubicBezTo>
                    <a:pt x="124" y="174"/>
                    <a:pt x="116" y="169"/>
                    <a:pt x="111" y="161"/>
                  </a:cubicBezTo>
                  <a:cubicBezTo>
                    <a:pt x="110" y="162"/>
                    <a:pt x="110" y="162"/>
                    <a:pt x="109" y="163"/>
                  </a:cubicBezTo>
                  <a:cubicBezTo>
                    <a:pt x="139" y="179"/>
                    <a:pt x="168" y="197"/>
                    <a:pt x="198" y="214"/>
                  </a:cubicBezTo>
                  <a:cubicBezTo>
                    <a:pt x="226" y="230"/>
                    <a:pt x="255" y="244"/>
                    <a:pt x="284" y="257"/>
                  </a:cubicBezTo>
                  <a:cubicBezTo>
                    <a:pt x="300" y="264"/>
                    <a:pt x="317" y="271"/>
                    <a:pt x="334" y="276"/>
                  </a:cubicBezTo>
                  <a:cubicBezTo>
                    <a:pt x="349" y="281"/>
                    <a:pt x="366" y="284"/>
                    <a:pt x="382" y="282"/>
                  </a:cubicBezTo>
                  <a:cubicBezTo>
                    <a:pt x="384" y="282"/>
                    <a:pt x="384" y="280"/>
                    <a:pt x="383" y="280"/>
                  </a:cubicBezTo>
                  <a:cubicBezTo>
                    <a:pt x="376" y="278"/>
                    <a:pt x="368" y="278"/>
                    <a:pt x="361" y="278"/>
                  </a:cubicBezTo>
                  <a:cubicBezTo>
                    <a:pt x="353" y="278"/>
                    <a:pt x="345" y="277"/>
                    <a:pt x="337" y="276"/>
                  </a:cubicBezTo>
                  <a:cubicBezTo>
                    <a:pt x="320" y="273"/>
                    <a:pt x="303" y="269"/>
                    <a:pt x="287" y="264"/>
                  </a:cubicBezTo>
                  <a:cubicBezTo>
                    <a:pt x="273" y="260"/>
                    <a:pt x="260" y="255"/>
                    <a:pt x="246" y="250"/>
                  </a:cubicBezTo>
                  <a:cubicBezTo>
                    <a:pt x="233" y="245"/>
                    <a:pt x="220" y="240"/>
                    <a:pt x="207" y="234"/>
                  </a:cubicBezTo>
                  <a:cubicBezTo>
                    <a:pt x="196" y="228"/>
                    <a:pt x="185" y="221"/>
                    <a:pt x="177" y="213"/>
                  </a:cubicBezTo>
                  <a:cubicBezTo>
                    <a:pt x="176" y="213"/>
                    <a:pt x="176" y="214"/>
                    <a:pt x="175" y="215"/>
                  </a:cubicBezTo>
                  <a:cubicBezTo>
                    <a:pt x="190" y="219"/>
                    <a:pt x="203" y="229"/>
                    <a:pt x="216" y="236"/>
                  </a:cubicBezTo>
                  <a:cubicBezTo>
                    <a:pt x="231" y="244"/>
                    <a:pt x="246" y="252"/>
                    <a:pt x="262" y="259"/>
                  </a:cubicBezTo>
                  <a:cubicBezTo>
                    <a:pt x="277" y="266"/>
                    <a:pt x="293" y="273"/>
                    <a:pt x="309" y="277"/>
                  </a:cubicBezTo>
                  <a:cubicBezTo>
                    <a:pt x="325" y="282"/>
                    <a:pt x="341" y="285"/>
                    <a:pt x="358" y="287"/>
                  </a:cubicBezTo>
                  <a:cubicBezTo>
                    <a:pt x="366" y="289"/>
                    <a:pt x="374" y="289"/>
                    <a:pt x="382" y="289"/>
                  </a:cubicBezTo>
                  <a:cubicBezTo>
                    <a:pt x="388" y="289"/>
                    <a:pt x="396" y="289"/>
                    <a:pt x="402" y="293"/>
                  </a:cubicBezTo>
                  <a:cubicBezTo>
                    <a:pt x="402" y="292"/>
                    <a:pt x="402" y="292"/>
                    <a:pt x="402" y="291"/>
                  </a:cubicBezTo>
                  <a:cubicBezTo>
                    <a:pt x="390" y="295"/>
                    <a:pt x="377" y="295"/>
                    <a:pt x="365" y="293"/>
                  </a:cubicBezTo>
                  <a:cubicBezTo>
                    <a:pt x="351" y="291"/>
                    <a:pt x="338" y="287"/>
                    <a:pt x="325" y="283"/>
                  </a:cubicBezTo>
                  <a:cubicBezTo>
                    <a:pt x="297" y="273"/>
                    <a:pt x="268" y="263"/>
                    <a:pt x="243" y="248"/>
                  </a:cubicBezTo>
                  <a:cubicBezTo>
                    <a:pt x="237" y="245"/>
                    <a:pt x="231" y="241"/>
                    <a:pt x="225" y="237"/>
                  </a:cubicBezTo>
                  <a:cubicBezTo>
                    <a:pt x="220" y="234"/>
                    <a:pt x="214" y="230"/>
                    <a:pt x="212" y="223"/>
                  </a:cubicBezTo>
                  <a:cubicBezTo>
                    <a:pt x="212" y="224"/>
                    <a:pt x="212" y="224"/>
                    <a:pt x="211" y="225"/>
                  </a:cubicBezTo>
                  <a:cubicBezTo>
                    <a:pt x="226" y="224"/>
                    <a:pt x="240" y="233"/>
                    <a:pt x="253" y="239"/>
                  </a:cubicBezTo>
                  <a:cubicBezTo>
                    <a:pt x="269" y="246"/>
                    <a:pt x="285" y="252"/>
                    <a:pt x="302" y="259"/>
                  </a:cubicBezTo>
                  <a:cubicBezTo>
                    <a:pt x="334" y="271"/>
                    <a:pt x="368" y="281"/>
                    <a:pt x="403" y="284"/>
                  </a:cubicBezTo>
                  <a:cubicBezTo>
                    <a:pt x="409" y="285"/>
                    <a:pt x="414" y="286"/>
                    <a:pt x="420" y="286"/>
                  </a:cubicBezTo>
                  <a:cubicBezTo>
                    <a:pt x="426" y="286"/>
                    <a:pt x="431" y="286"/>
                    <a:pt x="436" y="283"/>
                  </a:cubicBezTo>
                  <a:cubicBezTo>
                    <a:pt x="436" y="283"/>
                    <a:pt x="436" y="282"/>
                    <a:pt x="436" y="281"/>
                  </a:cubicBezTo>
                  <a:cubicBezTo>
                    <a:pt x="432" y="273"/>
                    <a:pt x="419" y="273"/>
                    <a:pt x="411" y="273"/>
                  </a:cubicBezTo>
                  <a:cubicBezTo>
                    <a:pt x="406" y="273"/>
                    <a:pt x="402" y="273"/>
                    <a:pt x="397" y="272"/>
                  </a:cubicBezTo>
                  <a:cubicBezTo>
                    <a:pt x="388" y="272"/>
                    <a:pt x="380" y="271"/>
                    <a:pt x="371" y="270"/>
                  </a:cubicBezTo>
                  <a:cubicBezTo>
                    <a:pt x="337" y="265"/>
                    <a:pt x="303" y="258"/>
                    <a:pt x="270" y="246"/>
                  </a:cubicBezTo>
                  <a:cubicBezTo>
                    <a:pt x="255" y="241"/>
                    <a:pt x="240" y="235"/>
                    <a:pt x="225" y="227"/>
                  </a:cubicBezTo>
                  <a:cubicBezTo>
                    <a:pt x="220" y="225"/>
                    <a:pt x="214" y="222"/>
                    <a:pt x="208" y="219"/>
                  </a:cubicBezTo>
                  <a:cubicBezTo>
                    <a:pt x="203" y="216"/>
                    <a:pt x="197" y="213"/>
                    <a:pt x="194" y="207"/>
                  </a:cubicBezTo>
                  <a:cubicBezTo>
                    <a:pt x="194" y="208"/>
                    <a:pt x="193" y="208"/>
                    <a:pt x="193" y="209"/>
                  </a:cubicBezTo>
                  <a:cubicBezTo>
                    <a:pt x="199" y="207"/>
                    <a:pt x="206" y="211"/>
                    <a:pt x="212" y="213"/>
                  </a:cubicBezTo>
                  <a:cubicBezTo>
                    <a:pt x="219" y="216"/>
                    <a:pt x="225" y="219"/>
                    <a:pt x="232" y="222"/>
                  </a:cubicBezTo>
                  <a:cubicBezTo>
                    <a:pt x="248" y="228"/>
                    <a:pt x="263" y="235"/>
                    <a:pt x="279" y="240"/>
                  </a:cubicBezTo>
                  <a:cubicBezTo>
                    <a:pt x="296" y="245"/>
                    <a:pt x="312" y="248"/>
                    <a:pt x="329" y="251"/>
                  </a:cubicBezTo>
                  <a:cubicBezTo>
                    <a:pt x="346" y="255"/>
                    <a:pt x="363" y="257"/>
                    <a:pt x="381" y="259"/>
                  </a:cubicBezTo>
                  <a:cubicBezTo>
                    <a:pt x="391" y="260"/>
                    <a:pt x="401" y="262"/>
                    <a:pt x="411" y="258"/>
                  </a:cubicBezTo>
                  <a:cubicBezTo>
                    <a:pt x="412" y="258"/>
                    <a:pt x="412" y="256"/>
                    <a:pt x="411" y="256"/>
                  </a:cubicBezTo>
                  <a:cubicBezTo>
                    <a:pt x="404" y="253"/>
                    <a:pt x="397" y="253"/>
                    <a:pt x="390" y="253"/>
                  </a:cubicBezTo>
                  <a:cubicBezTo>
                    <a:pt x="382" y="253"/>
                    <a:pt x="374" y="253"/>
                    <a:pt x="366" y="252"/>
                  </a:cubicBezTo>
                  <a:cubicBezTo>
                    <a:pt x="349" y="250"/>
                    <a:pt x="332" y="248"/>
                    <a:pt x="315" y="244"/>
                  </a:cubicBezTo>
                  <a:cubicBezTo>
                    <a:pt x="282" y="237"/>
                    <a:pt x="249" y="227"/>
                    <a:pt x="219" y="213"/>
                  </a:cubicBezTo>
                  <a:cubicBezTo>
                    <a:pt x="210" y="208"/>
                    <a:pt x="201" y="203"/>
                    <a:pt x="192" y="198"/>
                  </a:cubicBezTo>
                  <a:cubicBezTo>
                    <a:pt x="188" y="195"/>
                    <a:pt x="183" y="193"/>
                    <a:pt x="180" y="190"/>
                  </a:cubicBezTo>
                  <a:cubicBezTo>
                    <a:pt x="176" y="187"/>
                    <a:pt x="173" y="184"/>
                    <a:pt x="172" y="180"/>
                  </a:cubicBezTo>
                  <a:cubicBezTo>
                    <a:pt x="172" y="180"/>
                    <a:pt x="171" y="181"/>
                    <a:pt x="171" y="182"/>
                  </a:cubicBezTo>
                  <a:cubicBezTo>
                    <a:pt x="178" y="181"/>
                    <a:pt x="185" y="185"/>
                    <a:pt x="192" y="188"/>
                  </a:cubicBezTo>
                  <a:cubicBezTo>
                    <a:pt x="199" y="192"/>
                    <a:pt x="206" y="195"/>
                    <a:pt x="214" y="198"/>
                  </a:cubicBezTo>
                  <a:cubicBezTo>
                    <a:pt x="230" y="205"/>
                    <a:pt x="246" y="212"/>
                    <a:pt x="263" y="217"/>
                  </a:cubicBezTo>
                  <a:cubicBezTo>
                    <a:pt x="295" y="229"/>
                    <a:pt x="330" y="235"/>
                    <a:pt x="364" y="240"/>
                  </a:cubicBezTo>
                  <a:cubicBezTo>
                    <a:pt x="384" y="243"/>
                    <a:pt x="404" y="246"/>
                    <a:pt x="424" y="248"/>
                  </a:cubicBezTo>
                  <a:cubicBezTo>
                    <a:pt x="424" y="247"/>
                    <a:pt x="424" y="247"/>
                    <a:pt x="424" y="246"/>
                  </a:cubicBezTo>
                  <a:cubicBezTo>
                    <a:pt x="393" y="254"/>
                    <a:pt x="360" y="249"/>
                    <a:pt x="330" y="242"/>
                  </a:cubicBezTo>
                  <a:cubicBezTo>
                    <a:pt x="297" y="234"/>
                    <a:pt x="265" y="223"/>
                    <a:pt x="234" y="210"/>
                  </a:cubicBezTo>
                  <a:cubicBezTo>
                    <a:pt x="224" y="206"/>
                    <a:pt x="213" y="202"/>
                    <a:pt x="202" y="197"/>
                  </a:cubicBezTo>
                  <a:cubicBezTo>
                    <a:pt x="193" y="193"/>
                    <a:pt x="182" y="189"/>
                    <a:pt x="175" y="181"/>
                  </a:cubicBezTo>
                  <a:cubicBezTo>
                    <a:pt x="175" y="182"/>
                    <a:pt x="175" y="182"/>
                    <a:pt x="175" y="183"/>
                  </a:cubicBezTo>
                  <a:cubicBezTo>
                    <a:pt x="191" y="182"/>
                    <a:pt x="206" y="189"/>
                    <a:pt x="221" y="194"/>
                  </a:cubicBezTo>
                  <a:cubicBezTo>
                    <a:pt x="239" y="198"/>
                    <a:pt x="256" y="203"/>
                    <a:pt x="273" y="208"/>
                  </a:cubicBezTo>
                  <a:cubicBezTo>
                    <a:pt x="290" y="213"/>
                    <a:pt x="307" y="217"/>
                    <a:pt x="324" y="221"/>
                  </a:cubicBezTo>
                  <a:cubicBezTo>
                    <a:pt x="341" y="225"/>
                    <a:pt x="358" y="228"/>
                    <a:pt x="375" y="232"/>
                  </a:cubicBezTo>
                  <a:cubicBezTo>
                    <a:pt x="384" y="234"/>
                    <a:pt x="393" y="236"/>
                    <a:pt x="402" y="238"/>
                  </a:cubicBezTo>
                  <a:cubicBezTo>
                    <a:pt x="401" y="237"/>
                    <a:pt x="401" y="237"/>
                    <a:pt x="401" y="236"/>
                  </a:cubicBezTo>
                  <a:cubicBezTo>
                    <a:pt x="397" y="239"/>
                    <a:pt x="390" y="240"/>
                    <a:pt x="385" y="240"/>
                  </a:cubicBezTo>
                  <a:cubicBezTo>
                    <a:pt x="379" y="240"/>
                    <a:pt x="373" y="239"/>
                    <a:pt x="367" y="238"/>
                  </a:cubicBezTo>
                  <a:cubicBezTo>
                    <a:pt x="351" y="236"/>
                    <a:pt x="336" y="234"/>
                    <a:pt x="320" y="232"/>
                  </a:cubicBezTo>
                  <a:cubicBezTo>
                    <a:pt x="303" y="229"/>
                    <a:pt x="286" y="225"/>
                    <a:pt x="269" y="221"/>
                  </a:cubicBezTo>
                  <a:cubicBezTo>
                    <a:pt x="253" y="216"/>
                    <a:pt x="237" y="211"/>
                    <a:pt x="222" y="204"/>
                  </a:cubicBezTo>
                  <a:cubicBezTo>
                    <a:pt x="216" y="201"/>
                    <a:pt x="210" y="198"/>
                    <a:pt x="204" y="195"/>
                  </a:cubicBezTo>
                  <a:cubicBezTo>
                    <a:pt x="199" y="192"/>
                    <a:pt x="192" y="189"/>
                    <a:pt x="190" y="183"/>
                  </a:cubicBezTo>
                  <a:cubicBezTo>
                    <a:pt x="190" y="184"/>
                    <a:pt x="189" y="184"/>
                    <a:pt x="189" y="185"/>
                  </a:cubicBezTo>
                  <a:cubicBezTo>
                    <a:pt x="197" y="187"/>
                    <a:pt x="205" y="190"/>
                    <a:pt x="213" y="194"/>
                  </a:cubicBezTo>
                  <a:cubicBezTo>
                    <a:pt x="220" y="197"/>
                    <a:pt x="229" y="200"/>
                    <a:pt x="237" y="203"/>
                  </a:cubicBezTo>
                  <a:cubicBezTo>
                    <a:pt x="253" y="209"/>
                    <a:pt x="269" y="214"/>
                    <a:pt x="286" y="218"/>
                  </a:cubicBezTo>
                  <a:cubicBezTo>
                    <a:pt x="319" y="227"/>
                    <a:pt x="352" y="236"/>
                    <a:pt x="386" y="239"/>
                  </a:cubicBezTo>
                  <a:cubicBezTo>
                    <a:pt x="391" y="239"/>
                    <a:pt x="395" y="239"/>
                    <a:pt x="399" y="239"/>
                  </a:cubicBezTo>
                  <a:cubicBezTo>
                    <a:pt x="401" y="239"/>
                    <a:pt x="402" y="237"/>
                    <a:pt x="400" y="237"/>
                  </a:cubicBezTo>
                  <a:cubicBezTo>
                    <a:pt x="393" y="234"/>
                    <a:pt x="385" y="233"/>
                    <a:pt x="378" y="232"/>
                  </a:cubicBezTo>
                  <a:cubicBezTo>
                    <a:pt x="369" y="231"/>
                    <a:pt x="361" y="230"/>
                    <a:pt x="353" y="229"/>
                  </a:cubicBezTo>
                  <a:cubicBezTo>
                    <a:pt x="336" y="226"/>
                    <a:pt x="318" y="224"/>
                    <a:pt x="300" y="221"/>
                  </a:cubicBezTo>
                  <a:cubicBezTo>
                    <a:pt x="283" y="218"/>
                    <a:pt x="266" y="215"/>
                    <a:pt x="249" y="210"/>
                  </a:cubicBezTo>
                  <a:cubicBezTo>
                    <a:pt x="233" y="206"/>
                    <a:pt x="217" y="201"/>
                    <a:pt x="201" y="196"/>
                  </a:cubicBezTo>
                  <a:cubicBezTo>
                    <a:pt x="197" y="195"/>
                    <a:pt x="193" y="193"/>
                    <a:pt x="189" y="192"/>
                  </a:cubicBezTo>
                  <a:cubicBezTo>
                    <a:pt x="185" y="190"/>
                    <a:pt x="180" y="187"/>
                    <a:pt x="180" y="183"/>
                  </a:cubicBezTo>
                  <a:cubicBezTo>
                    <a:pt x="179" y="183"/>
                    <a:pt x="179" y="184"/>
                    <a:pt x="179" y="184"/>
                  </a:cubicBezTo>
                  <a:cubicBezTo>
                    <a:pt x="186" y="182"/>
                    <a:pt x="194" y="184"/>
                    <a:pt x="201" y="186"/>
                  </a:cubicBezTo>
                  <a:cubicBezTo>
                    <a:pt x="208" y="188"/>
                    <a:pt x="215" y="190"/>
                    <a:pt x="222" y="192"/>
                  </a:cubicBezTo>
                  <a:cubicBezTo>
                    <a:pt x="239" y="196"/>
                    <a:pt x="257" y="201"/>
                    <a:pt x="274" y="206"/>
                  </a:cubicBezTo>
                  <a:cubicBezTo>
                    <a:pt x="290" y="210"/>
                    <a:pt x="307" y="215"/>
                    <a:pt x="324" y="219"/>
                  </a:cubicBezTo>
                  <a:cubicBezTo>
                    <a:pt x="341" y="223"/>
                    <a:pt x="359" y="226"/>
                    <a:pt x="376" y="228"/>
                  </a:cubicBezTo>
                  <a:cubicBezTo>
                    <a:pt x="385" y="229"/>
                    <a:pt x="395" y="230"/>
                    <a:pt x="404" y="230"/>
                  </a:cubicBezTo>
                  <a:cubicBezTo>
                    <a:pt x="412" y="230"/>
                    <a:pt x="421" y="229"/>
                    <a:pt x="428" y="225"/>
                  </a:cubicBezTo>
                  <a:cubicBezTo>
                    <a:pt x="428" y="224"/>
                    <a:pt x="428" y="223"/>
                    <a:pt x="428" y="222"/>
                  </a:cubicBezTo>
                  <a:cubicBezTo>
                    <a:pt x="418" y="215"/>
                    <a:pt x="405" y="216"/>
                    <a:pt x="394" y="216"/>
                  </a:cubicBezTo>
                  <a:cubicBezTo>
                    <a:pt x="378" y="217"/>
                    <a:pt x="362" y="216"/>
                    <a:pt x="346" y="215"/>
                  </a:cubicBezTo>
                  <a:cubicBezTo>
                    <a:pt x="311" y="214"/>
                    <a:pt x="277" y="210"/>
                    <a:pt x="243" y="203"/>
                  </a:cubicBezTo>
                  <a:cubicBezTo>
                    <a:pt x="228" y="199"/>
                    <a:pt x="214" y="195"/>
                    <a:pt x="199" y="190"/>
                  </a:cubicBezTo>
                  <a:cubicBezTo>
                    <a:pt x="188" y="186"/>
                    <a:pt x="175" y="182"/>
                    <a:pt x="167" y="172"/>
                  </a:cubicBezTo>
                  <a:cubicBezTo>
                    <a:pt x="167" y="173"/>
                    <a:pt x="167" y="173"/>
                    <a:pt x="167" y="174"/>
                  </a:cubicBezTo>
                  <a:cubicBezTo>
                    <a:pt x="169" y="171"/>
                    <a:pt x="175" y="171"/>
                    <a:pt x="178" y="171"/>
                  </a:cubicBezTo>
                  <a:cubicBezTo>
                    <a:pt x="185" y="172"/>
                    <a:pt x="192" y="173"/>
                    <a:pt x="199" y="175"/>
                  </a:cubicBezTo>
                  <a:cubicBezTo>
                    <a:pt x="218" y="179"/>
                    <a:pt x="236" y="186"/>
                    <a:pt x="254" y="192"/>
                  </a:cubicBezTo>
                  <a:cubicBezTo>
                    <a:pt x="267" y="196"/>
                    <a:pt x="280" y="202"/>
                    <a:pt x="294" y="206"/>
                  </a:cubicBezTo>
                  <a:cubicBezTo>
                    <a:pt x="307" y="210"/>
                    <a:pt x="321" y="213"/>
                    <a:pt x="335" y="216"/>
                  </a:cubicBezTo>
                  <a:cubicBezTo>
                    <a:pt x="352" y="220"/>
                    <a:pt x="369" y="223"/>
                    <a:pt x="387" y="226"/>
                  </a:cubicBezTo>
                  <a:cubicBezTo>
                    <a:pt x="399" y="228"/>
                    <a:pt x="415" y="233"/>
                    <a:pt x="427" y="226"/>
                  </a:cubicBezTo>
                  <a:cubicBezTo>
                    <a:pt x="428" y="225"/>
                    <a:pt x="429" y="224"/>
                    <a:pt x="428" y="223"/>
                  </a:cubicBezTo>
                  <a:cubicBezTo>
                    <a:pt x="422" y="220"/>
                    <a:pt x="416" y="219"/>
                    <a:pt x="410" y="218"/>
                  </a:cubicBezTo>
                  <a:cubicBezTo>
                    <a:pt x="403" y="218"/>
                    <a:pt x="396" y="218"/>
                    <a:pt x="389" y="218"/>
                  </a:cubicBezTo>
                  <a:cubicBezTo>
                    <a:pt x="371" y="216"/>
                    <a:pt x="353" y="215"/>
                    <a:pt x="335" y="214"/>
                  </a:cubicBezTo>
                  <a:cubicBezTo>
                    <a:pt x="301" y="211"/>
                    <a:pt x="268" y="205"/>
                    <a:pt x="235" y="197"/>
                  </a:cubicBezTo>
                  <a:cubicBezTo>
                    <a:pt x="227" y="195"/>
                    <a:pt x="219" y="192"/>
                    <a:pt x="213" y="187"/>
                  </a:cubicBezTo>
                  <a:cubicBezTo>
                    <a:pt x="213" y="188"/>
                    <a:pt x="213" y="189"/>
                    <a:pt x="213" y="190"/>
                  </a:cubicBezTo>
                  <a:cubicBezTo>
                    <a:pt x="218" y="187"/>
                    <a:pt x="225" y="189"/>
                    <a:pt x="231" y="190"/>
                  </a:cubicBezTo>
                  <a:cubicBezTo>
                    <a:pt x="237" y="191"/>
                    <a:pt x="243" y="193"/>
                    <a:pt x="249" y="194"/>
                  </a:cubicBezTo>
                  <a:cubicBezTo>
                    <a:pt x="266" y="197"/>
                    <a:pt x="284" y="200"/>
                    <a:pt x="302" y="203"/>
                  </a:cubicBezTo>
                  <a:cubicBezTo>
                    <a:pt x="337" y="208"/>
                    <a:pt x="372" y="215"/>
                    <a:pt x="407" y="216"/>
                  </a:cubicBezTo>
                  <a:cubicBezTo>
                    <a:pt x="420" y="217"/>
                    <a:pt x="433" y="217"/>
                    <a:pt x="446" y="215"/>
                  </a:cubicBezTo>
                  <a:cubicBezTo>
                    <a:pt x="445" y="214"/>
                    <a:pt x="445" y="213"/>
                    <a:pt x="445" y="213"/>
                  </a:cubicBezTo>
                  <a:cubicBezTo>
                    <a:pt x="433" y="220"/>
                    <a:pt x="419" y="222"/>
                    <a:pt x="405" y="223"/>
                  </a:cubicBezTo>
                  <a:cubicBezTo>
                    <a:pt x="391" y="225"/>
                    <a:pt x="376" y="224"/>
                    <a:pt x="362" y="223"/>
                  </a:cubicBezTo>
                  <a:cubicBezTo>
                    <a:pt x="347" y="222"/>
                    <a:pt x="331" y="220"/>
                    <a:pt x="316" y="217"/>
                  </a:cubicBezTo>
                  <a:cubicBezTo>
                    <a:pt x="308" y="215"/>
                    <a:pt x="299" y="213"/>
                    <a:pt x="291" y="210"/>
                  </a:cubicBezTo>
                  <a:cubicBezTo>
                    <a:pt x="285" y="208"/>
                    <a:pt x="279" y="207"/>
                    <a:pt x="273" y="205"/>
                  </a:cubicBezTo>
                  <a:cubicBezTo>
                    <a:pt x="268" y="203"/>
                    <a:pt x="263" y="201"/>
                    <a:pt x="259" y="197"/>
                  </a:cubicBezTo>
                  <a:cubicBezTo>
                    <a:pt x="259" y="197"/>
                    <a:pt x="259" y="198"/>
                    <a:pt x="259" y="199"/>
                  </a:cubicBezTo>
                  <a:cubicBezTo>
                    <a:pt x="271" y="194"/>
                    <a:pt x="285" y="195"/>
                    <a:pt x="298" y="197"/>
                  </a:cubicBezTo>
                  <a:cubicBezTo>
                    <a:pt x="311" y="199"/>
                    <a:pt x="325" y="202"/>
                    <a:pt x="338" y="203"/>
                  </a:cubicBezTo>
                  <a:cubicBezTo>
                    <a:pt x="345" y="204"/>
                    <a:pt x="353" y="205"/>
                    <a:pt x="360" y="205"/>
                  </a:cubicBezTo>
                  <a:cubicBezTo>
                    <a:pt x="369" y="206"/>
                    <a:pt x="377" y="206"/>
                    <a:pt x="386" y="207"/>
                  </a:cubicBezTo>
                  <a:cubicBezTo>
                    <a:pt x="394" y="207"/>
                    <a:pt x="403" y="208"/>
                    <a:pt x="412" y="208"/>
                  </a:cubicBezTo>
                  <a:cubicBezTo>
                    <a:pt x="419" y="208"/>
                    <a:pt x="427" y="207"/>
                    <a:pt x="435" y="209"/>
                  </a:cubicBezTo>
                  <a:cubicBezTo>
                    <a:pt x="435" y="208"/>
                    <a:pt x="435" y="207"/>
                    <a:pt x="435" y="206"/>
                  </a:cubicBezTo>
                  <a:cubicBezTo>
                    <a:pt x="379" y="216"/>
                    <a:pt x="319" y="219"/>
                    <a:pt x="264" y="205"/>
                  </a:cubicBezTo>
                  <a:cubicBezTo>
                    <a:pt x="242" y="199"/>
                    <a:pt x="222" y="190"/>
                    <a:pt x="203" y="178"/>
                  </a:cubicBezTo>
                  <a:cubicBezTo>
                    <a:pt x="203" y="179"/>
                    <a:pt x="203" y="180"/>
                    <a:pt x="203" y="181"/>
                  </a:cubicBezTo>
                  <a:cubicBezTo>
                    <a:pt x="211" y="180"/>
                    <a:pt x="219" y="183"/>
                    <a:pt x="226" y="186"/>
                  </a:cubicBezTo>
                  <a:cubicBezTo>
                    <a:pt x="234" y="189"/>
                    <a:pt x="241" y="191"/>
                    <a:pt x="249" y="194"/>
                  </a:cubicBezTo>
                  <a:cubicBezTo>
                    <a:pt x="266" y="199"/>
                    <a:pt x="283" y="203"/>
                    <a:pt x="301" y="208"/>
                  </a:cubicBezTo>
                  <a:cubicBezTo>
                    <a:pt x="327" y="215"/>
                    <a:pt x="354" y="222"/>
                    <a:pt x="382" y="225"/>
                  </a:cubicBezTo>
                  <a:cubicBezTo>
                    <a:pt x="401" y="227"/>
                    <a:pt x="423" y="227"/>
                    <a:pt x="441" y="217"/>
                  </a:cubicBezTo>
                  <a:cubicBezTo>
                    <a:pt x="442" y="217"/>
                    <a:pt x="442" y="215"/>
                    <a:pt x="440" y="215"/>
                  </a:cubicBezTo>
                  <a:cubicBezTo>
                    <a:pt x="434" y="214"/>
                    <a:pt x="428" y="216"/>
                    <a:pt x="422" y="217"/>
                  </a:cubicBezTo>
                  <a:cubicBezTo>
                    <a:pt x="415" y="219"/>
                    <a:pt x="408" y="220"/>
                    <a:pt x="400" y="221"/>
                  </a:cubicBezTo>
                  <a:cubicBezTo>
                    <a:pt x="386" y="224"/>
                    <a:pt x="371" y="227"/>
                    <a:pt x="357" y="229"/>
                  </a:cubicBezTo>
                  <a:cubicBezTo>
                    <a:pt x="331" y="232"/>
                    <a:pt x="304" y="236"/>
                    <a:pt x="278" y="233"/>
                  </a:cubicBezTo>
                  <a:cubicBezTo>
                    <a:pt x="278" y="233"/>
                    <a:pt x="278" y="234"/>
                    <a:pt x="278" y="235"/>
                  </a:cubicBezTo>
                  <a:cubicBezTo>
                    <a:pt x="291" y="236"/>
                    <a:pt x="305" y="236"/>
                    <a:pt x="318" y="236"/>
                  </a:cubicBezTo>
                  <a:cubicBezTo>
                    <a:pt x="331" y="237"/>
                    <a:pt x="344" y="238"/>
                    <a:pt x="357" y="238"/>
                  </a:cubicBezTo>
                  <a:cubicBezTo>
                    <a:pt x="377" y="239"/>
                    <a:pt x="400" y="237"/>
                    <a:pt x="418" y="247"/>
                  </a:cubicBezTo>
                  <a:cubicBezTo>
                    <a:pt x="418" y="246"/>
                    <a:pt x="418" y="245"/>
                    <a:pt x="418" y="244"/>
                  </a:cubicBezTo>
                  <a:cubicBezTo>
                    <a:pt x="412" y="249"/>
                    <a:pt x="403" y="250"/>
                    <a:pt x="396" y="251"/>
                  </a:cubicBezTo>
                  <a:cubicBezTo>
                    <a:pt x="387" y="251"/>
                    <a:pt x="379" y="251"/>
                    <a:pt x="370" y="251"/>
                  </a:cubicBezTo>
                  <a:cubicBezTo>
                    <a:pt x="361" y="251"/>
                    <a:pt x="352" y="251"/>
                    <a:pt x="343" y="251"/>
                  </a:cubicBezTo>
                  <a:cubicBezTo>
                    <a:pt x="333" y="250"/>
                    <a:pt x="322" y="250"/>
                    <a:pt x="311" y="251"/>
                  </a:cubicBezTo>
                  <a:cubicBezTo>
                    <a:pt x="310" y="251"/>
                    <a:pt x="310" y="253"/>
                    <a:pt x="311" y="254"/>
                  </a:cubicBezTo>
                  <a:cubicBezTo>
                    <a:pt x="339" y="260"/>
                    <a:pt x="368" y="258"/>
                    <a:pt x="396" y="255"/>
                  </a:cubicBezTo>
                  <a:cubicBezTo>
                    <a:pt x="411" y="254"/>
                    <a:pt x="426" y="252"/>
                    <a:pt x="441" y="249"/>
                  </a:cubicBezTo>
                  <a:cubicBezTo>
                    <a:pt x="448" y="247"/>
                    <a:pt x="456" y="245"/>
                    <a:pt x="462" y="242"/>
                  </a:cubicBezTo>
                  <a:cubicBezTo>
                    <a:pt x="469" y="240"/>
                    <a:pt x="475" y="236"/>
                    <a:pt x="482" y="235"/>
                  </a:cubicBezTo>
                  <a:cubicBezTo>
                    <a:pt x="482" y="234"/>
                    <a:pt x="482" y="233"/>
                    <a:pt x="481" y="232"/>
                  </a:cubicBezTo>
                  <a:cubicBezTo>
                    <a:pt x="457" y="250"/>
                    <a:pt x="426" y="256"/>
                    <a:pt x="397" y="259"/>
                  </a:cubicBezTo>
                  <a:cubicBezTo>
                    <a:pt x="386" y="260"/>
                    <a:pt x="376" y="261"/>
                    <a:pt x="366" y="261"/>
                  </a:cubicBezTo>
                  <a:cubicBezTo>
                    <a:pt x="355" y="261"/>
                    <a:pt x="342" y="260"/>
                    <a:pt x="333" y="255"/>
                  </a:cubicBezTo>
                  <a:cubicBezTo>
                    <a:pt x="332" y="254"/>
                    <a:pt x="331" y="253"/>
                    <a:pt x="330" y="252"/>
                  </a:cubicBezTo>
                  <a:cubicBezTo>
                    <a:pt x="330" y="253"/>
                    <a:pt x="330" y="253"/>
                    <a:pt x="330" y="254"/>
                  </a:cubicBezTo>
                  <a:cubicBezTo>
                    <a:pt x="336" y="250"/>
                    <a:pt x="343" y="248"/>
                    <a:pt x="350" y="246"/>
                  </a:cubicBezTo>
                  <a:cubicBezTo>
                    <a:pt x="358" y="245"/>
                    <a:pt x="366" y="244"/>
                    <a:pt x="373" y="243"/>
                  </a:cubicBezTo>
                  <a:cubicBezTo>
                    <a:pt x="391" y="240"/>
                    <a:pt x="409" y="237"/>
                    <a:pt x="426" y="233"/>
                  </a:cubicBezTo>
                  <a:cubicBezTo>
                    <a:pt x="452" y="226"/>
                    <a:pt x="478" y="214"/>
                    <a:pt x="497" y="194"/>
                  </a:cubicBezTo>
                  <a:cubicBezTo>
                    <a:pt x="501" y="190"/>
                    <a:pt x="504" y="185"/>
                    <a:pt x="507" y="179"/>
                  </a:cubicBezTo>
                  <a:cubicBezTo>
                    <a:pt x="508" y="178"/>
                    <a:pt x="506" y="177"/>
                    <a:pt x="505" y="178"/>
                  </a:cubicBezTo>
                  <a:cubicBezTo>
                    <a:pt x="489" y="199"/>
                    <a:pt x="466" y="214"/>
                    <a:pt x="442" y="225"/>
                  </a:cubicBezTo>
                  <a:cubicBezTo>
                    <a:pt x="418" y="236"/>
                    <a:pt x="391" y="241"/>
                    <a:pt x="364" y="240"/>
                  </a:cubicBezTo>
                  <a:cubicBezTo>
                    <a:pt x="356" y="239"/>
                    <a:pt x="348" y="238"/>
                    <a:pt x="340" y="236"/>
                  </a:cubicBezTo>
                  <a:cubicBezTo>
                    <a:pt x="340" y="237"/>
                    <a:pt x="340" y="238"/>
                    <a:pt x="341" y="238"/>
                  </a:cubicBezTo>
                  <a:cubicBezTo>
                    <a:pt x="346" y="234"/>
                    <a:pt x="353" y="233"/>
                    <a:pt x="360" y="233"/>
                  </a:cubicBezTo>
                  <a:cubicBezTo>
                    <a:pt x="368" y="232"/>
                    <a:pt x="376" y="230"/>
                    <a:pt x="384" y="229"/>
                  </a:cubicBezTo>
                  <a:cubicBezTo>
                    <a:pt x="401" y="225"/>
                    <a:pt x="417" y="220"/>
                    <a:pt x="433" y="214"/>
                  </a:cubicBezTo>
                  <a:cubicBezTo>
                    <a:pt x="460" y="204"/>
                    <a:pt x="486" y="190"/>
                    <a:pt x="506" y="167"/>
                  </a:cubicBezTo>
                  <a:cubicBezTo>
                    <a:pt x="505" y="167"/>
                    <a:pt x="504" y="167"/>
                    <a:pt x="504" y="166"/>
                  </a:cubicBezTo>
                  <a:cubicBezTo>
                    <a:pt x="500" y="177"/>
                    <a:pt x="492" y="186"/>
                    <a:pt x="484" y="193"/>
                  </a:cubicBezTo>
                  <a:cubicBezTo>
                    <a:pt x="474" y="202"/>
                    <a:pt x="464" y="208"/>
                    <a:pt x="453" y="215"/>
                  </a:cubicBezTo>
                  <a:cubicBezTo>
                    <a:pt x="433" y="226"/>
                    <a:pt x="413" y="236"/>
                    <a:pt x="391" y="240"/>
                  </a:cubicBezTo>
                  <a:cubicBezTo>
                    <a:pt x="382" y="242"/>
                    <a:pt x="372" y="243"/>
                    <a:pt x="364" y="238"/>
                  </a:cubicBezTo>
                  <a:cubicBezTo>
                    <a:pt x="365" y="239"/>
                    <a:pt x="365" y="240"/>
                    <a:pt x="365" y="241"/>
                  </a:cubicBezTo>
                  <a:cubicBezTo>
                    <a:pt x="371" y="237"/>
                    <a:pt x="378" y="236"/>
                    <a:pt x="385" y="235"/>
                  </a:cubicBezTo>
                  <a:cubicBezTo>
                    <a:pt x="392" y="234"/>
                    <a:pt x="398" y="232"/>
                    <a:pt x="405" y="231"/>
                  </a:cubicBezTo>
                  <a:cubicBezTo>
                    <a:pt x="419" y="226"/>
                    <a:pt x="432" y="221"/>
                    <a:pt x="445" y="215"/>
                  </a:cubicBezTo>
                  <a:cubicBezTo>
                    <a:pt x="457" y="208"/>
                    <a:pt x="468" y="200"/>
                    <a:pt x="477" y="190"/>
                  </a:cubicBezTo>
                  <a:cubicBezTo>
                    <a:pt x="482" y="185"/>
                    <a:pt x="486" y="179"/>
                    <a:pt x="490" y="173"/>
                  </a:cubicBezTo>
                  <a:cubicBezTo>
                    <a:pt x="494" y="168"/>
                    <a:pt x="497" y="162"/>
                    <a:pt x="503" y="159"/>
                  </a:cubicBezTo>
                  <a:cubicBezTo>
                    <a:pt x="502" y="158"/>
                    <a:pt x="501" y="158"/>
                    <a:pt x="501" y="158"/>
                  </a:cubicBezTo>
                  <a:cubicBezTo>
                    <a:pt x="502" y="167"/>
                    <a:pt x="494" y="175"/>
                    <a:pt x="488" y="181"/>
                  </a:cubicBezTo>
                  <a:cubicBezTo>
                    <a:pt x="480" y="189"/>
                    <a:pt x="471" y="196"/>
                    <a:pt x="461" y="203"/>
                  </a:cubicBezTo>
                  <a:cubicBezTo>
                    <a:pt x="440" y="217"/>
                    <a:pt x="418" y="232"/>
                    <a:pt x="393" y="241"/>
                  </a:cubicBezTo>
                  <a:cubicBezTo>
                    <a:pt x="383" y="245"/>
                    <a:pt x="372" y="247"/>
                    <a:pt x="360" y="247"/>
                  </a:cubicBezTo>
                  <a:cubicBezTo>
                    <a:pt x="360" y="248"/>
                    <a:pt x="361" y="249"/>
                    <a:pt x="361" y="250"/>
                  </a:cubicBezTo>
                  <a:cubicBezTo>
                    <a:pt x="368" y="248"/>
                    <a:pt x="375" y="247"/>
                    <a:pt x="382" y="247"/>
                  </a:cubicBezTo>
                  <a:cubicBezTo>
                    <a:pt x="389" y="246"/>
                    <a:pt x="396" y="246"/>
                    <a:pt x="403" y="245"/>
                  </a:cubicBezTo>
                  <a:cubicBezTo>
                    <a:pt x="419" y="243"/>
                    <a:pt x="435" y="240"/>
                    <a:pt x="450" y="236"/>
                  </a:cubicBezTo>
                  <a:cubicBezTo>
                    <a:pt x="478" y="229"/>
                    <a:pt x="503" y="214"/>
                    <a:pt x="527" y="198"/>
                  </a:cubicBezTo>
                  <a:cubicBezTo>
                    <a:pt x="526" y="197"/>
                    <a:pt x="526" y="196"/>
                    <a:pt x="525" y="196"/>
                  </a:cubicBezTo>
                  <a:cubicBezTo>
                    <a:pt x="512" y="219"/>
                    <a:pt x="489" y="235"/>
                    <a:pt x="466" y="246"/>
                  </a:cubicBezTo>
                  <a:cubicBezTo>
                    <a:pt x="443" y="257"/>
                    <a:pt x="420" y="263"/>
                    <a:pt x="395" y="265"/>
                  </a:cubicBezTo>
                  <a:cubicBezTo>
                    <a:pt x="377" y="266"/>
                    <a:pt x="357" y="266"/>
                    <a:pt x="341" y="257"/>
                  </a:cubicBezTo>
                  <a:cubicBezTo>
                    <a:pt x="341" y="258"/>
                    <a:pt x="341" y="259"/>
                    <a:pt x="341" y="260"/>
                  </a:cubicBezTo>
                  <a:cubicBezTo>
                    <a:pt x="348" y="257"/>
                    <a:pt x="357" y="258"/>
                    <a:pt x="364" y="259"/>
                  </a:cubicBezTo>
                  <a:cubicBezTo>
                    <a:pt x="373" y="260"/>
                    <a:pt x="381" y="260"/>
                    <a:pt x="390" y="261"/>
                  </a:cubicBezTo>
                  <a:cubicBezTo>
                    <a:pt x="407" y="262"/>
                    <a:pt x="424" y="263"/>
                    <a:pt x="441" y="263"/>
                  </a:cubicBezTo>
                  <a:cubicBezTo>
                    <a:pt x="472" y="262"/>
                    <a:pt x="503" y="256"/>
                    <a:pt x="529" y="240"/>
                  </a:cubicBezTo>
                  <a:cubicBezTo>
                    <a:pt x="534" y="237"/>
                    <a:pt x="539" y="233"/>
                    <a:pt x="540" y="227"/>
                  </a:cubicBezTo>
                  <a:cubicBezTo>
                    <a:pt x="540" y="226"/>
                    <a:pt x="540" y="226"/>
                    <a:pt x="539" y="225"/>
                  </a:cubicBezTo>
                  <a:cubicBezTo>
                    <a:pt x="529" y="222"/>
                    <a:pt x="519" y="233"/>
                    <a:pt x="511" y="239"/>
                  </a:cubicBezTo>
                  <a:cubicBezTo>
                    <a:pt x="506" y="243"/>
                    <a:pt x="500" y="247"/>
                    <a:pt x="494" y="251"/>
                  </a:cubicBezTo>
                  <a:cubicBezTo>
                    <a:pt x="486" y="255"/>
                    <a:pt x="479" y="259"/>
                    <a:pt x="471" y="263"/>
                  </a:cubicBezTo>
                  <a:cubicBezTo>
                    <a:pt x="447" y="275"/>
                    <a:pt x="421" y="283"/>
                    <a:pt x="394" y="282"/>
                  </a:cubicBezTo>
                  <a:cubicBezTo>
                    <a:pt x="378" y="282"/>
                    <a:pt x="362" y="280"/>
                    <a:pt x="350" y="270"/>
                  </a:cubicBezTo>
                  <a:cubicBezTo>
                    <a:pt x="349" y="271"/>
                    <a:pt x="349" y="272"/>
                    <a:pt x="348" y="273"/>
                  </a:cubicBezTo>
                  <a:cubicBezTo>
                    <a:pt x="375" y="283"/>
                    <a:pt x="404" y="286"/>
                    <a:pt x="432" y="282"/>
                  </a:cubicBezTo>
                  <a:cubicBezTo>
                    <a:pt x="460" y="278"/>
                    <a:pt x="487" y="267"/>
                    <a:pt x="510" y="251"/>
                  </a:cubicBezTo>
                  <a:cubicBezTo>
                    <a:pt x="521" y="244"/>
                    <a:pt x="530" y="235"/>
                    <a:pt x="539" y="226"/>
                  </a:cubicBezTo>
                  <a:cubicBezTo>
                    <a:pt x="540" y="225"/>
                    <a:pt x="538" y="223"/>
                    <a:pt x="537" y="224"/>
                  </a:cubicBezTo>
                  <a:cubicBezTo>
                    <a:pt x="518" y="242"/>
                    <a:pt x="496" y="256"/>
                    <a:pt x="472" y="266"/>
                  </a:cubicBezTo>
                  <a:cubicBezTo>
                    <a:pt x="447" y="276"/>
                    <a:pt x="420" y="283"/>
                    <a:pt x="393" y="281"/>
                  </a:cubicBezTo>
                  <a:cubicBezTo>
                    <a:pt x="385" y="280"/>
                    <a:pt x="376" y="278"/>
                    <a:pt x="368" y="275"/>
                  </a:cubicBezTo>
                  <a:cubicBezTo>
                    <a:pt x="367" y="274"/>
                    <a:pt x="366" y="277"/>
                    <a:pt x="367" y="277"/>
                  </a:cubicBezTo>
                  <a:cubicBezTo>
                    <a:pt x="391" y="287"/>
                    <a:pt x="418" y="285"/>
                    <a:pt x="442" y="279"/>
                  </a:cubicBezTo>
                  <a:cubicBezTo>
                    <a:pt x="468" y="272"/>
                    <a:pt x="493" y="260"/>
                    <a:pt x="515" y="245"/>
                  </a:cubicBezTo>
                  <a:cubicBezTo>
                    <a:pt x="524" y="240"/>
                    <a:pt x="532" y="233"/>
                    <a:pt x="539" y="226"/>
                  </a:cubicBezTo>
                  <a:cubicBezTo>
                    <a:pt x="538" y="226"/>
                    <a:pt x="538" y="225"/>
                    <a:pt x="537" y="224"/>
                  </a:cubicBezTo>
                  <a:cubicBezTo>
                    <a:pt x="497" y="267"/>
                    <a:pt x="437" y="288"/>
                    <a:pt x="379" y="278"/>
                  </a:cubicBezTo>
                  <a:cubicBezTo>
                    <a:pt x="369" y="277"/>
                    <a:pt x="359" y="274"/>
                    <a:pt x="349" y="270"/>
                  </a:cubicBezTo>
                  <a:cubicBezTo>
                    <a:pt x="348" y="270"/>
                    <a:pt x="347" y="272"/>
                    <a:pt x="348" y="273"/>
                  </a:cubicBezTo>
                  <a:cubicBezTo>
                    <a:pt x="367" y="287"/>
                    <a:pt x="395" y="287"/>
                    <a:pt x="417" y="284"/>
                  </a:cubicBezTo>
                  <a:cubicBezTo>
                    <a:pt x="446" y="280"/>
                    <a:pt x="472" y="267"/>
                    <a:pt x="496" y="252"/>
                  </a:cubicBezTo>
                  <a:cubicBezTo>
                    <a:pt x="504" y="248"/>
                    <a:pt x="511" y="243"/>
                    <a:pt x="518" y="237"/>
                  </a:cubicBezTo>
                  <a:cubicBezTo>
                    <a:pt x="523" y="233"/>
                    <a:pt x="531" y="226"/>
                    <a:pt x="538" y="228"/>
                  </a:cubicBezTo>
                  <a:cubicBezTo>
                    <a:pt x="538" y="228"/>
                    <a:pt x="538" y="227"/>
                    <a:pt x="537" y="227"/>
                  </a:cubicBezTo>
                  <a:cubicBezTo>
                    <a:pt x="536" y="232"/>
                    <a:pt x="530" y="236"/>
                    <a:pt x="526" y="239"/>
                  </a:cubicBezTo>
                  <a:cubicBezTo>
                    <a:pt x="521" y="242"/>
                    <a:pt x="515" y="244"/>
                    <a:pt x="510" y="247"/>
                  </a:cubicBezTo>
                  <a:cubicBezTo>
                    <a:pt x="494" y="254"/>
                    <a:pt x="477" y="257"/>
                    <a:pt x="460" y="259"/>
                  </a:cubicBezTo>
                  <a:cubicBezTo>
                    <a:pt x="443" y="261"/>
                    <a:pt x="425" y="260"/>
                    <a:pt x="408" y="259"/>
                  </a:cubicBezTo>
                  <a:cubicBezTo>
                    <a:pt x="391" y="258"/>
                    <a:pt x="374" y="257"/>
                    <a:pt x="357" y="256"/>
                  </a:cubicBezTo>
                  <a:cubicBezTo>
                    <a:pt x="351" y="255"/>
                    <a:pt x="345" y="255"/>
                    <a:pt x="339" y="257"/>
                  </a:cubicBezTo>
                  <a:cubicBezTo>
                    <a:pt x="338" y="257"/>
                    <a:pt x="339" y="259"/>
                    <a:pt x="339" y="260"/>
                  </a:cubicBezTo>
                  <a:cubicBezTo>
                    <a:pt x="350" y="265"/>
                    <a:pt x="363" y="267"/>
                    <a:pt x="375" y="268"/>
                  </a:cubicBezTo>
                  <a:cubicBezTo>
                    <a:pt x="388" y="268"/>
                    <a:pt x="401" y="267"/>
                    <a:pt x="414" y="266"/>
                  </a:cubicBezTo>
                  <a:cubicBezTo>
                    <a:pt x="438" y="262"/>
                    <a:pt x="461" y="253"/>
                    <a:pt x="482" y="240"/>
                  </a:cubicBezTo>
                  <a:cubicBezTo>
                    <a:pt x="500" y="230"/>
                    <a:pt x="517" y="216"/>
                    <a:pt x="527" y="197"/>
                  </a:cubicBezTo>
                  <a:cubicBezTo>
                    <a:pt x="528" y="196"/>
                    <a:pt x="526" y="195"/>
                    <a:pt x="525" y="195"/>
                  </a:cubicBezTo>
                  <a:cubicBezTo>
                    <a:pt x="501" y="212"/>
                    <a:pt x="476" y="227"/>
                    <a:pt x="447" y="234"/>
                  </a:cubicBezTo>
                  <a:cubicBezTo>
                    <a:pt x="432" y="238"/>
                    <a:pt x="416" y="240"/>
                    <a:pt x="401" y="242"/>
                  </a:cubicBezTo>
                  <a:cubicBezTo>
                    <a:pt x="387" y="244"/>
                    <a:pt x="373" y="243"/>
                    <a:pt x="360" y="247"/>
                  </a:cubicBezTo>
                  <a:cubicBezTo>
                    <a:pt x="358" y="248"/>
                    <a:pt x="359" y="250"/>
                    <a:pt x="361" y="250"/>
                  </a:cubicBezTo>
                  <a:cubicBezTo>
                    <a:pt x="391" y="250"/>
                    <a:pt x="420" y="233"/>
                    <a:pt x="446" y="216"/>
                  </a:cubicBezTo>
                  <a:cubicBezTo>
                    <a:pt x="463" y="205"/>
                    <a:pt x="480" y="194"/>
                    <a:pt x="494" y="179"/>
                  </a:cubicBezTo>
                  <a:cubicBezTo>
                    <a:pt x="499" y="173"/>
                    <a:pt x="504" y="165"/>
                    <a:pt x="503" y="157"/>
                  </a:cubicBezTo>
                  <a:cubicBezTo>
                    <a:pt x="503" y="156"/>
                    <a:pt x="502" y="156"/>
                    <a:pt x="502" y="156"/>
                  </a:cubicBezTo>
                  <a:cubicBezTo>
                    <a:pt x="496" y="159"/>
                    <a:pt x="493" y="164"/>
                    <a:pt x="490" y="169"/>
                  </a:cubicBezTo>
                  <a:cubicBezTo>
                    <a:pt x="486" y="175"/>
                    <a:pt x="482" y="180"/>
                    <a:pt x="477" y="186"/>
                  </a:cubicBezTo>
                  <a:cubicBezTo>
                    <a:pt x="468" y="197"/>
                    <a:pt x="456" y="206"/>
                    <a:pt x="443" y="213"/>
                  </a:cubicBezTo>
                  <a:cubicBezTo>
                    <a:pt x="431" y="219"/>
                    <a:pt x="417" y="224"/>
                    <a:pt x="403" y="228"/>
                  </a:cubicBezTo>
                  <a:cubicBezTo>
                    <a:pt x="396" y="230"/>
                    <a:pt x="389" y="232"/>
                    <a:pt x="382" y="233"/>
                  </a:cubicBezTo>
                  <a:cubicBezTo>
                    <a:pt x="375" y="234"/>
                    <a:pt x="369" y="235"/>
                    <a:pt x="363" y="239"/>
                  </a:cubicBezTo>
                  <a:cubicBezTo>
                    <a:pt x="362" y="239"/>
                    <a:pt x="363" y="241"/>
                    <a:pt x="363" y="241"/>
                  </a:cubicBezTo>
                  <a:cubicBezTo>
                    <a:pt x="373" y="246"/>
                    <a:pt x="385" y="244"/>
                    <a:pt x="395" y="242"/>
                  </a:cubicBezTo>
                  <a:cubicBezTo>
                    <a:pt x="406" y="240"/>
                    <a:pt x="418" y="235"/>
                    <a:pt x="429" y="230"/>
                  </a:cubicBezTo>
                  <a:cubicBezTo>
                    <a:pt x="438" y="226"/>
                    <a:pt x="447" y="221"/>
                    <a:pt x="456" y="216"/>
                  </a:cubicBezTo>
                  <a:cubicBezTo>
                    <a:pt x="466" y="210"/>
                    <a:pt x="477" y="203"/>
                    <a:pt x="486" y="195"/>
                  </a:cubicBezTo>
                  <a:cubicBezTo>
                    <a:pt x="494" y="188"/>
                    <a:pt x="503" y="178"/>
                    <a:pt x="506" y="167"/>
                  </a:cubicBezTo>
                  <a:cubicBezTo>
                    <a:pt x="507" y="166"/>
                    <a:pt x="505" y="165"/>
                    <a:pt x="504" y="166"/>
                  </a:cubicBezTo>
                  <a:cubicBezTo>
                    <a:pt x="484" y="188"/>
                    <a:pt x="457" y="202"/>
                    <a:pt x="429" y="213"/>
                  </a:cubicBezTo>
                  <a:cubicBezTo>
                    <a:pt x="413" y="219"/>
                    <a:pt x="396" y="223"/>
                    <a:pt x="379" y="227"/>
                  </a:cubicBezTo>
                  <a:cubicBezTo>
                    <a:pt x="372" y="228"/>
                    <a:pt x="365" y="229"/>
                    <a:pt x="357" y="230"/>
                  </a:cubicBezTo>
                  <a:cubicBezTo>
                    <a:pt x="351" y="231"/>
                    <a:pt x="344" y="232"/>
                    <a:pt x="339" y="236"/>
                  </a:cubicBezTo>
                  <a:cubicBezTo>
                    <a:pt x="338" y="237"/>
                    <a:pt x="338" y="238"/>
                    <a:pt x="339" y="239"/>
                  </a:cubicBezTo>
                  <a:cubicBezTo>
                    <a:pt x="365" y="245"/>
                    <a:pt x="391" y="243"/>
                    <a:pt x="416" y="237"/>
                  </a:cubicBezTo>
                  <a:cubicBezTo>
                    <a:pt x="442" y="230"/>
                    <a:pt x="466" y="218"/>
                    <a:pt x="486" y="201"/>
                  </a:cubicBezTo>
                  <a:cubicBezTo>
                    <a:pt x="494" y="195"/>
                    <a:pt x="501" y="187"/>
                    <a:pt x="507" y="180"/>
                  </a:cubicBezTo>
                  <a:cubicBezTo>
                    <a:pt x="506" y="179"/>
                    <a:pt x="505" y="179"/>
                    <a:pt x="505" y="178"/>
                  </a:cubicBezTo>
                  <a:cubicBezTo>
                    <a:pt x="492" y="202"/>
                    <a:pt x="465" y="217"/>
                    <a:pt x="441" y="225"/>
                  </a:cubicBezTo>
                  <a:cubicBezTo>
                    <a:pt x="424" y="231"/>
                    <a:pt x="407" y="235"/>
                    <a:pt x="390" y="238"/>
                  </a:cubicBezTo>
                  <a:cubicBezTo>
                    <a:pt x="381" y="239"/>
                    <a:pt x="372" y="240"/>
                    <a:pt x="363" y="242"/>
                  </a:cubicBezTo>
                  <a:cubicBezTo>
                    <a:pt x="356" y="243"/>
                    <a:pt x="349" y="244"/>
                    <a:pt x="342" y="245"/>
                  </a:cubicBezTo>
                  <a:cubicBezTo>
                    <a:pt x="337" y="247"/>
                    <a:pt x="332" y="249"/>
                    <a:pt x="328" y="252"/>
                  </a:cubicBezTo>
                  <a:cubicBezTo>
                    <a:pt x="327" y="253"/>
                    <a:pt x="328" y="254"/>
                    <a:pt x="328" y="254"/>
                  </a:cubicBezTo>
                  <a:cubicBezTo>
                    <a:pt x="336" y="261"/>
                    <a:pt x="347" y="263"/>
                    <a:pt x="356" y="263"/>
                  </a:cubicBezTo>
                  <a:cubicBezTo>
                    <a:pt x="367" y="264"/>
                    <a:pt x="379" y="263"/>
                    <a:pt x="390" y="262"/>
                  </a:cubicBezTo>
                  <a:cubicBezTo>
                    <a:pt x="418" y="260"/>
                    <a:pt x="445" y="255"/>
                    <a:pt x="470" y="242"/>
                  </a:cubicBezTo>
                  <a:cubicBezTo>
                    <a:pt x="475" y="240"/>
                    <a:pt x="479" y="237"/>
                    <a:pt x="483" y="234"/>
                  </a:cubicBezTo>
                  <a:cubicBezTo>
                    <a:pt x="484" y="234"/>
                    <a:pt x="483" y="232"/>
                    <a:pt x="482" y="232"/>
                  </a:cubicBezTo>
                  <a:cubicBezTo>
                    <a:pt x="476" y="233"/>
                    <a:pt x="470" y="236"/>
                    <a:pt x="464" y="239"/>
                  </a:cubicBezTo>
                  <a:cubicBezTo>
                    <a:pt x="457" y="242"/>
                    <a:pt x="450" y="244"/>
                    <a:pt x="443" y="246"/>
                  </a:cubicBezTo>
                  <a:cubicBezTo>
                    <a:pt x="428" y="249"/>
                    <a:pt x="412" y="251"/>
                    <a:pt x="397" y="252"/>
                  </a:cubicBezTo>
                  <a:cubicBezTo>
                    <a:pt x="369" y="255"/>
                    <a:pt x="340" y="257"/>
                    <a:pt x="312" y="251"/>
                  </a:cubicBezTo>
                  <a:cubicBezTo>
                    <a:pt x="312" y="252"/>
                    <a:pt x="312" y="253"/>
                    <a:pt x="312" y="254"/>
                  </a:cubicBezTo>
                  <a:cubicBezTo>
                    <a:pt x="323" y="252"/>
                    <a:pt x="334" y="253"/>
                    <a:pt x="345" y="254"/>
                  </a:cubicBezTo>
                  <a:cubicBezTo>
                    <a:pt x="354" y="254"/>
                    <a:pt x="363" y="254"/>
                    <a:pt x="372" y="254"/>
                  </a:cubicBezTo>
                  <a:cubicBezTo>
                    <a:pt x="381" y="254"/>
                    <a:pt x="389" y="254"/>
                    <a:pt x="398" y="253"/>
                  </a:cubicBezTo>
                  <a:cubicBezTo>
                    <a:pt x="405" y="252"/>
                    <a:pt x="413" y="251"/>
                    <a:pt x="420" y="246"/>
                  </a:cubicBezTo>
                  <a:cubicBezTo>
                    <a:pt x="421" y="246"/>
                    <a:pt x="420" y="245"/>
                    <a:pt x="419" y="244"/>
                  </a:cubicBezTo>
                  <a:cubicBezTo>
                    <a:pt x="401" y="235"/>
                    <a:pt x="379" y="236"/>
                    <a:pt x="359" y="235"/>
                  </a:cubicBezTo>
                  <a:cubicBezTo>
                    <a:pt x="346" y="235"/>
                    <a:pt x="333" y="234"/>
                    <a:pt x="320" y="234"/>
                  </a:cubicBezTo>
                  <a:cubicBezTo>
                    <a:pt x="306" y="233"/>
                    <a:pt x="292" y="233"/>
                    <a:pt x="278" y="233"/>
                  </a:cubicBezTo>
                  <a:cubicBezTo>
                    <a:pt x="276" y="233"/>
                    <a:pt x="276" y="235"/>
                    <a:pt x="278" y="235"/>
                  </a:cubicBezTo>
                  <a:cubicBezTo>
                    <a:pt x="303" y="239"/>
                    <a:pt x="329" y="235"/>
                    <a:pt x="354" y="232"/>
                  </a:cubicBezTo>
                  <a:cubicBezTo>
                    <a:pt x="369" y="230"/>
                    <a:pt x="383" y="227"/>
                    <a:pt x="397" y="225"/>
                  </a:cubicBezTo>
                  <a:cubicBezTo>
                    <a:pt x="405" y="223"/>
                    <a:pt x="412" y="222"/>
                    <a:pt x="420" y="220"/>
                  </a:cubicBezTo>
                  <a:cubicBezTo>
                    <a:pt x="426" y="219"/>
                    <a:pt x="433" y="217"/>
                    <a:pt x="440" y="217"/>
                  </a:cubicBezTo>
                  <a:cubicBezTo>
                    <a:pt x="440" y="217"/>
                    <a:pt x="440" y="216"/>
                    <a:pt x="440" y="215"/>
                  </a:cubicBezTo>
                  <a:cubicBezTo>
                    <a:pt x="429" y="221"/>
                    <a:pt x="417" y="223"/>
                    <a:pt x="405" y="223"/>
                  </a:cubicBezTo>
                  <a:cubicBezTo>
                    <a:pt x="391" y="223"/>
                    <a:pt x="377" y="222"/>
                    <a:pt x="364" y="220"/>
                  </a:cubicBezTo>
                  <a:cubicBezTo>
                    <a:pt x="334" y="215"/>
                    <a:pt x="305" y="206"/>
                    <a:pt x="276" y="198"/>
                  </a:cubicBezTo>
                  <a:cubicBezTo>
                    <a:pt x="263" y="195"/>
                    <a:pt x="249" y="191"/>
                    <a:pt x="237" y="187"/>
                  </a:cubicBezTo>
                  <a:cubicBezTo>
                    <a:pt x="226" y="183"/>
                    <a:pt x="214" y="177"/>
                    <a:pt x="202" y="178"/>
                  </a:cubicBezTo>
                  <a:cubicBezTo>
                    <a:pt x="201" y="178"/>
                    <a:pt x="201" y="180"/>
                    <a:pt x="202" y="180"/>
                  </a:cubicBezTo>
                  <a:cubicBezTo>
                    <a:pt x="250" y="211"/>
                    <a:pt x="309" y="219"/>
                    <a:pt x="366" y="217"/>
                  </a:cubicBezTo>
                  <a:cubicBezTo>
                    <a:pt x="389" y="215"/>
                    <a:pt x="412" y="213"/>
                    <a:pt x="435" y="209"/>
                  </a:cubicBezTo>
                  <a:cubicBezTo>
                    <a:pt x="437" y="208"/>
                    <a:pt x="437" y="206"/>
                    <a:pt x="435" y="206"/>
                  </a:cubicBezTo>
                  <a:cubicBezTo>
                    <a:pt x="428" y="204"/>
                    <a:pt x="421" y="205"/>
                    <a:pt x="414" y="205"/>
                  </a:cubicBezTo>
                  <a:cubicBezTo>
                    <a:pt x="404" y="205"/>
                    <a:pt x="395" y="205"/>
                    <a:pt x="386" y="204"/>
                  </a:cubicBezTo>
                  <a:cubicBezTo>
                    <a:pt x="378" y="204"/>
                    <a:pt x="369" y="203"/>
                    <a:pt x="360" y="203"/>
                  </a:cubicBezTo>
                  <a:cubicBezTo>
                    <a:pt x="353" y="202"/>
                    <a:pt x="345" y="202"/>
                    <a:pt x="338" y="201"/>
                  </a:cubicBezTo>
                  <a:cubicBezTo>
                    <a:pt x="324" y="199"/>
                    <a:pt x="310" y="196"/>
                    <a:pt x="296" y="194"/>
                  </a:cubicBezTo>
                  <a:cubicBezTo>
                    <a:pt x="284" y="192"/>
                    <a:pt x="270" y="192"/>
                    <a:pt x="258" y="196"/>
                  </a:cubicBezTo>
                  <a:cubicBezTo>
                    <a:pt x="257" y="197"/>
                    <a:pt x="257" y="198"/>
                    <a:pt x="257" y="198"/>
                  </a:cubicBezTo>
                  <a:cubicBezTo>
                    <a:pt x="265" y="208"/>
                    <a:pt x="279" y="209"/>
                    <a:pt x="290" y="213"/>
                  </a:cubicBezTo>
                  <a:cubicBezTo>
                    <a:pt x="306" y="218"/>
                    <a:pt x="322" y="222"/>
                    <a:pt x="339" y="224"/>
                  </a:cubicBezTo>
                  <a:cubicBezTo>
                    <a:pt x="353" y="226"/>
                    <a:pt x="367" y="226"/>
                    <a:pt x="381" y="227"/>
                  </a:cubicBezTo>
                  <a:cubicBezTo>
                    <a:pt x="395" y="227"/>
                    <a:pt x="409" y="227"/>
                    <a:pt x="423" y="224"/>
                  </a:cubicBezTo>
                  <a:cubicBezTo>
                    <a:pt x="431" y="222"/>
                    <a:pt x="439" y="219"/>
                    <a:pt x="446" y="215"/>
                  </a:cubicBezTo>
                  <a:cubicBezTo>
                    <a:pt x="448" y="214"/>
                    <a:pt x="447" y="212"/>
                    <a:pt x="445" y="212"/>
                  </a:cubicBezTo>
                  <a:cubicBezTo>
                    <a:pt x="410" y="216"/>
                    <a:pt x="374" y="212"/>
                    <a:pt x="339" y="206"/>
                  </a:cubicBezTo>
                  <a:cubicBezTo>
                    <a:pt x="321" y="203"/>
                    <a:pt x="304" y="200"/>
                    <a:pt x="286" y="197"/>
                  </a:cubicBezTo>
                  <a:cubicBezTo>
                    <a:pt x="270" y="195"/>
                    <a:pt x="255" y="192"/>
                    <a:pt x="239" y="189"/>
                  </a:cubicBezTo>
                  <a:cubicBezTo>
                    <a:pt x="230" y="187"/>
                    <a:pt x="220" y="184"/>
                    <a:pt x="212" y="187"/>
                  </a:cubicBezTo>
                  <a:cubicBezTo>
                    <a:pt x="211" y="188"/>
                    <a:pt x="210" y="189"/>
                    <a:pt x="211" y="190"/>
                  </a:cubicBezTo>
                  <a:cubicBezTo>
                    <a:pt x="222" y="198"/>
                    <a:pt x="237" y="200"/>
                    <a:pt x="251" y="204"/>
                  </a:cubicBezTo>
                  <a:cubicBezTo>
                    <a:pt x="268" y="208"/>
                    <a:pt x="285" y="211"/>
                    <a:pt x="302" y="213"/>
                  </a:cubicBezTo>
                  <a:cubicBezTo>
                    <a:pt x="320" y="215"/>
                    <a:pt x="338" y="217"/>
                    <a:pt x="355" y="218"/>
                  </a:cubicBezTo>
                  <a:cubicBezTo>
                    <a:pt x="372" y="219"/>
                    <a:pt x="388" y="221"/>
                    <a:pt x="405" y="221"/>
                  </a:cubicBezTo>
                  <a:cubicBezTo>
                    <a:pt x="412" y="221"/>
                    <a:pt x="420" y="221"/>
                    <a:pt x="426" y="225"/>
                  </a:cubicBezTo>
                  <a:cubicBezTo>
                    <a:pt x="426" y="225"/>
                    <a:pt x="426" y="224"/>
                    <a:pt x="426" y="223"/>
                  </a:cubicBezTo>
                  <a:cubicBezTo>
                    <a:pt x="414" y="230"/>
                    <a:pt x="398" y="225"/>
                    <a:pt x="385" y="223"/>
                  </a:cubicBezTo>
                  <a:cubicBezTo>
                    <a:pt x="368" y="220"/>
                    <a:pt x="351" y="216"/>
                    <a:pt x="333" y="213"/>
                  </a:cubicBezTo>
                  <a:cubicBezTo>
                    <a:pt x="320" y="210"/>
                    <a:pt x="307" y="207"/>
                    <a:pt x="294" y="203"/>
                  </a:cubicBezTo>
                  <a:cubicBezTo>
                    <a:pt x="288" y="201"/>
                    <a:pt x="283" y="199"/>
                    <a:pt x="278" y="197"/>
                  </a:cubicBezTo>
                  <a:cubicBezTo>
                    <a:pt x="260" y="191"/>
                    <a:pt x="243" y="185"/>
                    <a:pt x="225" y="179"/>
                  </a:cubicBezTo>
                  <a:cubicBezTo>
                    <a:pt x="217" y="177"/>
                    <a:pt x="208" y="174"/>
                    <a:pt x="199" y="172"/>
                  </a:cubicBezTo>
                  <a:cubicBezTo>
                    <a:pt x="192" y="170"/>
                    <a:pt x="185" y="169"/>
                    <a:pt x="178" y="168"/>
                  </a:cubicBezTo>
                  <a:cubicBezTo>
                    <a:pt x="173" y="168"/>
                    <a:pt x="167" y="168"/>
                    <a:pt x="165" y="173"/>
                  </a:cubicBezTo>
                  <a:cubicBezTo>
                    <a:pt x="165" y="173"/>
                    <a:pt x="165" y="174"/>
                    <a:pt x="165" y="174"/>
                  </a:cubicBezTo>
                  <a:cubicBezTo>
                    <a:pt x="173" y="184"/>
                    <a:pt x="186" y="188"/>
                    <a:pt x="197" y="192"/>
                  </a:cubicBezTo>
                  <a:cubicBezTo>
                    <a:pt x="211" y="197"/>
                    <a:pt x="226" y="202"/>
                    <a:pt x="241" y="205"/>
                  </a:cubicBezTo>
                  <a:cubicBezTo>
                    <a:pt x="275" y="213"/>
                    <a:pt x="310" y="216"/>
                    <a:pt x="345" y="218"/>
                  </a:cubicBezTo>
                  <a:cubicBezTo>
                    <a:pt x="360" y="219"/>
                    <a:pt x="375" y="219"/>
                    <a:pt x="391" y="219"/>
                  </a:cubicBezTo>
                  <a:cubicBezTo>
                    <a:pt x="397" y="219"/>
                    <a:pt x="403" y="219"/>
                    <a:pt x="409" y="219"/>
                  </a:cubicBezTo>
                  <a:cubicBezTo>
                    <a:pt x="415" y="220"/>
                    <a:pt x="421" y="221"/>
                    <a:pt x="426" y="225"/>
                  </a:cubicBezTo>
                  <a:cubicBezTo>
                    <a:pt x="426" y="224"/>
                    <a:pt x="426" y="223"/>
                    <a:pt x="426" y="222"/>
                  </a:cubicBezTo>
                  <a:cubicBezTo>
                    <a:pt x="420" y="226"/>
                    <a:pt x="413" y="227"/>
                    <a:pt x="406" y="227"/>
                  </a:cubicBezTo>
                  <a:cubicBezTo>
                    <a:pt x="398" y="228"/>
                    <a:pt x="390" y="227"/>
                    <a:pt x="383" y="226"/>
                  </a:cubicBezTo>
                  <a:cubicBezTo>
                    <a:pt x="365" y="225"/>
                    <a:pt x="348" y="221"/>
                    <a:pt x="331" y="217"/>
                  </a:cubicBezTo>
                  <a:cubicBezTo>
                    <a:pt x="313" y="213"/>
                    <a:pt x="296" y="209"/>
                    <a:pt x="279" y="204"/>
                  </a:cubicBezTo>
                  <a:cubicBezTo>
                    <a:pt x="262" y="199"/>
                    <a:pt x="245" y="195"/>
                    <a:pt x="229" y="190"/>
                  </a:cubicBezTo>
                  <a:cubicBezTo>
                    <a:pt x="220" y="188"/>
                    <a:pt x="211" y="186"/>
                    <a:pt x="202" y="183"/>
                  </a:cubicBezTo>
                  <a:cubicBezTo>
                    <a:pt x="194" y="181"/>
                    <a:pt x="186" y="179"/>
                    <a:pt x="178" y="181"/>
                  </a:cubicBezTo>
                  <a:cubicBezTo>
                    <a:pt x="178" y="181"/>
                    <a:pt x="177" y="182"/>
                    <a:pt x="177" y="182"/>
                  </a:cubicBezTo>
                  <a:cubicBezTo>
                    <a:pt x="177" y="192"/>
                    <a:pt x="190" y="195"/>
                    <a:pt x="198" y="198"/>
                  </a:cubicBezTo>
                  <a:cubicBezTo>
                    <a:pt x="204" y="200"/>
                    <a:pt x="211" y="202"/>
                    <a:pt x="218" y="205"/>
                  </a:cubicBezTo>
                  <a:cubicBezTo>
                    <a:pt x="226" y="207"/>
                    <a:pt x="234" y="209"/>
                    <a:pt x="242" y="211"/>
                  </a:cubicBezTo>
                  <a:cubicBezTo>
                    <a:pt x="259" y="216"/>
                    <a:pt x="276" y="220"/>
                    <a:pt x="293" y="223"/>
                  </a:cubicBezTo>
                  <a:cubicBezTo>
                    <a:pt x="310" y="226"/>
                    <a:pt x="328" y="228"/>
                    <a:pt x="345" y="230"/>
                  </a:cubicBezTo>
                  <a:cubicBezTo>
                    <a:pt x="354" y="232"/>
                    <a:pt x="363" y="233"/>
                    <a:pt x="373" y="234"/>
                  </a:cubicBezTo>
                  <a:cubicBezTo>
                    <a:pt x="381" y="235"/>
                    <a:pt x="390" y="236"/>
                    <a:pt x="399" y="239"/>
                  </a:cubicBezTo>
                  <a:cubicBezTo>
                    <a:pt x="399" y="238"/>
                    <a:pt x="399" y="237"/>
                    <a:pt x="400" y="237"/>
                  </a:cubicBezTo>
                  <a:cubicBezTo>
                    <a:pt x="366" y="236"/>
                    <a:pt x="332" y="227"/>
                    <a:pt x="299" y="219"/>
                  </a:cubicBezTo>
                  <a:cubicBezTo>
                    <a:pt x="282" y="214"/>
                    <a:pt x="265" y="210"/>
                    <a:pt x="249" y="204"/>
                  </a:cubicBezTo>
                  <a:cubicBezTo>
                    <a:pt x="240" y="202"/>
                    <a:pt x="232" y="199"/>
                    <a:pt x="224" y="196"/>
                  </a:cubicBezTo>
                  <a:cubicBezTo>
                    <a:pt x="216" y="192"/>
                    <a:pt x="209" y="189"/>
                    <a:pt x="201" y="186"/>
                  </a:cubicBezTo>
                  <a:cubicBezTo>
                    <a:pt x="197" y="184"/>
                    <a:pt x="193" y="183"/>
                    <a:pt x="189" y="182"/>
                  </a:cubicBezTo>
                  <a:cubicBezTo>
                    <a:pt x="188" y="182"/>
                    <a:pt x="187" y="183"/>
                    <a:pt x="188" y="184"/>
                  </a:cubicBezTo>
                  <a:cubicBezTo>
                    <a:pt x="190" y="189"/>
                    <a:pt x="195" y="193"/>
                    <a:pt x="200" y="195"/>
                  </a:cubicBezTo>
                  <a:cubicBezTo>
                    <a:pt x="206" y="199"/>
                    <a:pt x="212" y="202"/>
                    <a:pt x="219" y="205"/>
                  </a:cubicBezTo>
                  <a:cubicBezTo>
                    <a:pt x="234" y="212"/>
                    <a:pt x="249" y="218"/>
                    <a:pt x="265" y="222"/>
                  </a:cubicBezTo>
                  <a:cubicBezTo>
                    <a:pt x="282" y="227"/>
                    <a:pt x="298" y="231"/>
                    <a:pt x="315" y="234"/>
                  </a:cubicBezTo>
                  <a:cubicBezTo>
                    <a:pt x="331" y="237"/>
                    <a:pt x="347" y="238"/>
                    <a:pt x="363" y="240"/>
                  </a:cubicBezTo>
                  <a:cubicBezTo>
                    <a:pt x="370" y="241"/>
                    <a:pt x="377" y="242"/>
                    <a:pt x="385" y="242"/>
                  </a:cubicBezTo>
                  <a:cubicBezTo>
                    <a:pt x="391" y="242"/>
                    <a:pt x="398" y="242"/>
                    <a:pt x="403" y="238"/>
                  </a:cubicBezTo>
                  <a:cubicBezTo>
                    <a:pt x="404" y="237"/>
                    <a:pt x="403" y="236"/>
                    <a:pt x="402" y="235"/>
                  </a:cubicBezTo>
                  <a:cubicBezTo>
                    <a:pt x="368" y="226"/>
                    <a:pt x="334" y="221"/>
                    <a:pt x="300" y="213"/>
                  </a:cubicBezTo>
                  <a:cubicBezTo>
                    <a:pt x="282" y="208"/>
                    <a:pt x="265" y="203"/>
                    <a:pt x="247" y="198"/>
                  </a:cubicBezTo>
                  <a:cubicBezTo>
                    <a:pt x="239" y="196"/>
                    <a:pt x="230" y="193"/>
                    <a:pt x="221" y="191"/>
                  </a:cubicBezTo>
                  <a:cubicBezTo>
                    <a:pt x="214" y="189"/>
                    <a:pt x="206" y="186"/>
                    <a:pt x="199" y="184"/>
                  </a:cubicBezTo>
                  <a:cubicBezTo>
                    <a:pt x="191" y="181"/>
                    <a:pt x="183" y="180"/>
                    <a:pt x="174" y="180"/>
                  </a:cubicBezTo>
                  <a:cubicBezTo>
                    <a:pt x="173" y="181"/>
                    <a:pt x="173" y="182"/>
                    <a:pt x="173" y="183"/>
                  </a:cubicBezTo>
                  <a:cubicBezTo>
                    <a:pt x="182" y="192"/>
                    <a:pt x="195" y="197"/>
                    <a:pt x="206" y="202"/>
                  </a:cubicBezTo>
                  <a:cubicBezTo>
                    <a:pt x="221" y="208"/>
                    <a:pt x="236" y="214"/>
                    <a:pt x="251" y="220"/>
                  </a:cubicBezTo>
                  <a:cubicBezTo>
                    <a:pt x="281" y="232"/>
                    <a:pt x="312" y="242"/>
                    <a:pt x="344" y="248"/>
                  </a:cubicBezTo>
                  <a:cubicBezTo>
                    <a:pt x="370" y="253"/>
                    <a:pt x="398" y="255"/>
                    <a:pt x="424" y="248"/>
                  </a:cubicBezTo>
                  <a:cubicBezTo>
                    <a:pt x="425" y="248"/>
                    <a:pt x="426" y="246"/>
                    <a:pt x="424" y="246"/>
                  </a:cubicBezTo>
                  <a:cubicBezTo>
                    <a:pt x="389" y="242"/>
                    <a:pt x="354" y="237"/>
                    <a:pt x="320" y="230"/>
                  </a:cubicBezTo>
                  <a:cubicBezTo>
                    <a:pt x="303" y="226"/>
                    <a:pt x="285" y="222"/>
                    <a:pt x="269" y="216"/>
                  </a:cubicBezTo>
                  <a:cubicBezTo>
                    <a:pt x="252" y="211"/>
                    <a:pt x="236" y="204"/>
                    <a:pt x="220" y="198"/>
                  </a:cubicBezTo>
                  <a:cubicBezTo>
                    <a:pt x="211" y="194"/>
                    <a:pt x="202" y="190"/>
                    <a:pt x="194" y="186"/>
                  </a:cubicBezTo>
                  <a:cubicBezTo>
                    <a:pt x="187" y="182"/>
                    <a:pt x="179" y="178"/>
                    <a:pt x="171" y="179"/>
                  </a:cubicBezTo>
                  <a:cubicBezTo>
                    <a:pt x="170" y="179"/>
                    <a:pt x="169" y="180"/>
                    <a:pt x="169" y="181"/>
                  </a:cubicBezTo>
                  <a:cubicBezTo>
                    <a:pt x="171" y="186"/>
                    <a:pt x="175" y="190"/>
                    <a:pt x="179" y="193"/>
                  </a:cubicBezTo>
                  <a:cubicBezTo>
                    <a:pt x="184" y="196"/>
                    <a:pt x="189" y="199"/>
                    <a:pt x="195" y="202"/>
                  </a:cubicBezTo>
                  <a:cubicBezTo>
                    <a:pt x="201" y="206"/>
                    <a:pt x="206" y="209"/>
                    <a:pt x="212" y="212"/>
                  </a:cubicBezTo>
                  <a:cubicBezTo>
                    <a:pt x="220" y="216"/>
                    <a:pt x="227" y="220"/>
                    <a:pt x="235" y="223"/>
                  </a:cubicBezTo>
                  <a:cubicBezTo>
                    <a:pt x="266" y="236"/>
                    <a:pt x="299" y="244"/>
                    <a:pt x="332" y="250"/>
                  </a:cubicBezTo>
                  <a:cubicBezTo>
                    <a:pt x="346" y="252"/>
                    <a:pt x="359" y="254"/>
                    <a:pt x="373" y="255"/>
                  </a:cubicBezTo>
                  <a:cubicBezTo>
                    <a:pt x="385" y="256"/>
                    <a:pt x="398" y="254"/>
                    <a:pt x="410" y="258"/>
                  </a:cubicBezTo>
                  <a:cubicBezTo>
                    <a:pt x="410" y="258"/>
                    <a:pt x="410" y="257"/>
                    <a:pt x="410" y="256"/>
                  </a:cubicBezTo>
                  <a:cubicBezTo>
                    <a:pt x="402" y="258"/>
                    <a:pt x="394" y="257"/>
                    <a:pt x="386" y="257"/>
                  </a:cubicBezTo>
                  <a:cubicBezTo>
                    <a:pt x="378" y="256"/>
                    <a:pt x="370" y="255"/>
                    <a:pt x="361" y="254"/>
                  </a:cubicBezTo>
                  <a:cubicBezTo>
                    <a:pt x="344" y="252"/>
                    <a:pt x="327" y="248"/>
                    <a:pt x="310" y="245"/>
                  </a:cubicBezTo>
                  <a:cubicBezTo>
                    <a:pt x="293" y="241"/>
                    <a:pt x="277" y="236"/>
                    <a:pt x="261" y="230"/>
                  </a:cubicBezTo>
                  <a:cubicBezTo>
                    <a:pt x="246" y="225"/>
                    <a:pt x="231" y="219"/>
                    <a:pt x="216" y="212"/>
                  </a:cubicBezTo>
                  <a:cubicBezTo>
                    <a:pt x="209" y="209"/>
                    <a:pt x="201" y="204"/>
                    <a:pt x="193" y="206"/>
                  </a:cubicBezTo>
                  <a:cubicBezTo>
                    <a:pt x="192" y="206"/>
                    <a:pt x="191" y="207"/>
                    <a:pt x="191" y="208"/>
                  </a:cubicBezTo>
                  <a:cubicBezTo>
                    <a:pt x="197" y="219"/>
                    <a:pt x="210" y="224"/>
                    <a:pt x="221" y="228"/>
                  </a:cubicBezTo>
                  <a:cubicBezTo>
                    <a:pt x="227" y="231"/>
                    <a:pt x="234" y="235"/>
                    <a:pt x="241" y="238"/>
                  </a:cubicBezTo>
                  <a:cubicBezTo>
                    <a:pt x="249" y="241"/>
                    <a:pt x="256" y="244"/>
                    <a:pt x="264" y="247"/>
                  </a:cubicBezTo>
                  <a:cubicBezTo>
                    <a:pt x="296" y="259"/>
                    <a:pt x="330" y="267"/>
                    <a:pt x="363" y="271"/>
                  </a:cubicBezTo>
                  <a:cubicBezTo>
                    <a:pt x="377" y="273"/>
                    <a:pt x="392" y="275"/>
                    <a:pt x="406" y="276"/>
                  </a:cubicBezTo>
                  <a:cubicBezTo>
                    <a:pt x="411" y="276"/>
                    <a:pt x="416" y="276"/>
                    <a:pt x="421" y="277"/>
                  </a:cubicBezTo>
                  <a:cubicBezTo>
                    <a:pt x="425" y="277"/>
                    <a:pt x="431" y="278"/>
                    <a:pt x="433" y="282"/>
                  </a:cubicBezTo>
                  <a:cubicBezTo>
                    <a:pt x="434" y="282"/>
                    <a:pt x="434" y="281"/>
                    <a:pt x="434" y="281"/>
                  </a:cubicBezTo>
                  <a:cubicBezTo>
                    <a:pt x="428" y="285"/>
                    <a:pt x="419" y="283"/>
                    <a:pt x="412" y="283"/>
                  </a:cubicBezTo>
                  <a:cubicBezTo>
                    <a:pt x="404" y="282"/>
                    <a:pt x="396" y="281"/>
                    <a:pt x="388" y="280"/>
                  </a:cubicBezTo>
                  <a:cubicBezTo>
                    <a:pt x="370" y="277"/>
                    <a:pt x="353" y="273"/>
                    <a:pt x="336" y="267"/>
                  </a:cubicBezTo>
                  <a:cubicBezTo>
                    <a:pt x="319" y="262"/>
                    <a:pt x="303" y="256"/>
                    <a:pt x="286" y="249"/>
                  </a:cubicBezTo>
                  <a:cubicBezTo>
                    <a:pt x="271" y="243"/>
                    <a:pt x="256" y="237"/>
                    <a:pt x="241" y="230"/>
                  </a:cubicBezTo>
                  <a:cubicBezTo>
                    <a:pt x="232" y="226"/>
                    <a:pt x="221" y="221"/>
                    <a:pt x="211" y="222"/>
                  </a:cubicBezTo>
                  <a:cubicBezTo>
                    <a:pt x="210" y="222"/>
                    <a:pt x="210" y="223"/>
                    <a:pt x="210" y="224"/>
                  </a:cubicBezTo>
                  <a:cubicBezTo>
                    <a:pt x="212" y="230"/>
                    <a:pt x="217" y="235"/>
                    <a:pt x="221" y="238"/>
                  </a:cubicBezTo>
                  <a:cubicBezTo>
                    <a:pt x="227" y="242"/>
                    <a:pt x="233" y="246"/>
                    <a:pt x="239" y="250"/>
                  </a:cubicBezTo>
                  <a:cubicBezTo>
                    <a:pt x="253" y="258"/>
                    <a:pt x="268" y="265"/>
                    <a:pt x="283" y="271"/>
                  </a:cubicBezTo>
                  <a:cubicBezTo>
                    <a:pt x="296" y="276"/>
                    <a:pt x="308" y="280"/>
                    <a:pt x="321" y="284"/>
                  </a:cubicBezTo>
                  <a:cubicBezTo>
                    <a:pt x="333" y="289"/>
                    <a:pt x="347" y="292"/>
                    <a:pt x="360" y="295"/>
                  </a:cubicBezTo>
                  <a:cubicBezTo>
                    <a:pt x="374" y="297"/>
                    <a:pt x="389" y="298"/>
                    <a:pt x="403" y="293"/>
                  </a:cubicBezTo>
                  <a:cubicBezTo>
                    <a:pt x="404" y="293"/>
                    <a:pt x="404" y="292"/>
                    <a:pt x="404" y="291"/>
                  </a:cubicBezTo>
                  <a:cubicBezTo>
                    <a:pt x="399" y="288"/>
                    <a:pt x="394" y="287"/>
                    <a:pt x="389" y="287"/>
                  </a:cubicBezTo>
                  <a:cubicBezTo>
                    <a:pt x="383" y="287"/>
                    <a:pt x="377" y="287"/>
                    <a:pt x="371" y="286"/>
                  </a:cubicBezTo>
                  <a:cubicBezTo>
                    <a:pt x="363" y="286"/>
                    <a:pt x="355" y="284"/>
                    <a:pt x="347" y="283"/>
                  </a:cubicBezTo>
                  <a:cubicBezTo>
                    <a:pt x="339" y="281"/>
                    <a:pt x="331" y="280"/>
                    <a:pt x="323" y="278"/>
                  </a:cubicBezTo>
                  <a:cubicBezTo>
                    <a:pt x="306" y="274"/>
                    <a:pt x="290" y="268"/>
                    <a:pt x="274" y="262"/>
                  </a:cubicBezTo>
                  <a:cubicBezTo>
                    <a:pt x="258" y="255"/>
                    <a:pt x="243" y="247"/>
                    <a:pt x="228" y="239"/>
                  </a:cubicBezTo>
                  <a:cubicBezTo>
                    <a:pt x="219" y="234"/>
                    <a:pt x="210" y="229"/>
                    <a:pt x="201" y="224"/>
                  </a:cubicBezTo>
                  <a:cubicBezTo>
                    <a:pt x="193" y="219"/>
                    <a:pt x="185" y="214"/>
                    <a:pt x="176" y="212"/>
                  </a:cubicBezTo>
                  <a:cubicBezTo>
                    <a:pt x="175" y="212"/>
                    <a:pt x="174" y="213"/>
                    <a:pt x="175" y="214"/>
                  </a:cubicBezTo>
                  <a:cubicBezTo>
                    <a:pt x="194" y="233"/>
                    <a:pt x="220" y="243"/>
                    <a:pt x="245" y="252"/>
                  </a:cubicBezTo>
                  <a:cubicBezTo>
                    <a:pt x="259" y="257"/>
                    <a:pt x="272" y="262"/>
                    <a:pt x="285" y="267"/>
                  </a:cubicBezTo>
                  <a:cubicBezTo>
                    <a:pt x="301" y="272"/>
                    <a:pt x="318" y="275"/>
                    <a:pt x="334" y="278"/>
                  </a:cubicBezTo>
                  <a:cubicBezTo>
                    <a:pt x="342" y="279"/>
                    <a:pt x="350" y="280"/>
                    <a:pt x="358" y="280"/>
                  </a:cubicBezTo>
                  <a:cubicBezTo>
                    <a:pt x="366" y="281"/>
                    <a:pt x="374" y="280"/>
                    <a:pt x="382" y="282"/>
                  </a:cubicBezTo>
                  <a:cubicBezTo>
                    <a:pt x="382" y="281"/>
                    <a:pt x="382" y="281"/>
                    <a:pt x="382" y="280"/>
                  </a:cubicBezTo>
                  <a:cubicBezTo>
                    <a:pt x="352" y="282"/>
                    <a:pt x="322" y="270"/>
                    <a:pt x="295" y="259"/>
                  </a:cubicBezTo>
                  <a:cubicBezTo>
                    <a:pt x="266" y="247"/>
                    <a:pt x="237" y="233"/>
                    <a:pt x="209" y="218"/>
                  </a:cubicBezTo>
                  <a:cubicBezTo>
                    <a:pt x="176" y="199"/>
                    <a:pt x="144" y="179"/>
                    <a:pt x="110" y="160"/>
                  </a:cubicBezTo>
                  <a:cubicBezTo>
                    <a:pt x="109" y="160"/>
                    <a:pt x="108" y="162"/>
                    <a:pt x="108" y="163"/>
                  </a:cubicBezTo>
                  <a:cubicBezTo>
                    <a:pt x="117" y="174"/>
                    <a:pt x="131" y="181"/>
                    <a:pt x="143" y="189"/>
                  </a:cubicBezTo>
                  <a:cubicBezTo>
                    <a:pt x="156" y="198"/>
                    <a:pt x="171" y="206"/>
                    <a:pt x="186" y="214"/>
                  </a:cubicBezTo>
                  <a:cubicBezTo>
                    <a:pt x="217" y="229"/>
                    <a:pt x="249" y="240"/>
                    <a:pt x="282" y="248"/>
                  </a:cubicBezTo>
                  <a:cubicBezTo>
                    <a:pt x="292" y="251"/>
                    <a:pt x="302" y="253"/>
                    <a:pt x="312" y="255"/>
                  </a:cubicBezTo>
                  <a:cubicBezTo>
                    <a:pt x="321" y="257"/>
                    <a:pt x="331" y="257"/>
                    <a:pt x="339" y="262"/>
                  </a:cubicBezTo>
                  <a:cubicBezTo>
                    <a:pt x="339" y="261"/>
                    <a:pt x="339" y="261"/>
                    <a:pt x="340" y="260"/>
                  </a:cubicBezTo>
                  <a:cubicBezTo>
                    <a:pt x="306" y="254"/>
                    <a:pt x="274" y="242"/>
                    <a:pt x="242" y="228"/>
                  </a:cubicBezTo>
                  <a:cubicBezTo>
                    <a:pt x="227" y="221"/>
                    <a:pt x="212" y="214"/>
                    <a:pt x="197" y="206"/>
                  </a:cubicBezTo>
                  <a:cubicBezTo>
                    <a:pt x="182" y="198"/>
                    <a:pt x="167" y="190"/>
                    <a:pt x="153" y="180"/>
                  </a:cubicBezTo>
                  <a:cubicBezTo>
                    <a:pt x="148" y="176"/>
                    <a:pt x="142" y="172"/>
                    <a:pt x="136" y="171"/>
                  </a:cubicBezTo>
                  <a:cubicBezTo>
                    <a:pt x="135" y="171"/>
                    <a:pt x="134" y="173"/>
                    <a:pt x="135" y="174"/>
                  </a:cubicBezTo>
                  <a:cubicBezTo>
                    <a:pt x="155" y="197"/>
                    <a:pt x="180" y="216"/>
                    <a:pt x="206" y="233"/>
                  </a:cubicBezTo>
                  <a:cubicBezTo>
                    <a:pt x="219" y="241"/>
                    <a:pt x="232" y="248"/>
                    <a:pt x="246" y="256"/>
                  </a:cubicBezTo>
                  <a:cubicBezTo>
                    <a:pt x="260" y="263"/>
                    <a:pt x="274" y="270"/>
                    <a:pt x="290" y="275"/>
                  </a:cubicBezTo>
                  <a:cubicBezTo>
                    <a:pt x="318" y="283"/>
                    <a:pt x="347" y="286"/>
                    <a:pt x="376" y="291"/>
                  </a:cubicBezTo>
                  <a:cubicBezTo>
                    <a:pt x="376" y="290"/>
                    <a:pt x="376" y="290"/>
                    <a:pt x="376" y="289"/>
                  </a:cubicBezTo>
                  <a:cubicBezTo>
                    <a:pt x="344" y="290"/>
                    <a:pt x="312" y="280"/>
                    <a:pt x="283" y="269"/>
                  </a:cubicBezTo>
                  <a:cubicBezTo>
                    <a:pt x="268" y="263"/>
                    <a:pt x="253" y="256"/>
                    <a:pt x="239" y="249"/>
                  </a:cubicBezTo>
                  <a:cubicBezTo>
                    <a:pt x="224" y="240"/>
                    <a:pt x="209" y="231"/>
                    <a:pt x="195" y="222"/>
                  </a:cubicBezTo>
                  <a:cubicBezTo>
                    <a:pt x="187" y="216"/>
                    <a:pt x="179" y="211"/>
                    <a:pt x="171" y="206"/>
                  </a:cubicBezTo>
                  <a:cubicBezTo>
                    <a:pt x="164" y="202"/>
                    <a:pt x="155" y="197"/>
                    <a:pt x="152" y="189"/>
                  </a:cubicBezTo>
                  <a:cubicBezTo>
                    <a:pt x="151" y="190"/>
                    <a:pt x="150" y="190"/>
                    <a:pt x="150" y="191"/>
                  </a:cubicBezTo>
                  <a:cubicBezTo>
                    <a:pt x="181" y="209"/>
                    <a:pt x="213" y="227"/>
                    <a:pt x="244" y="244"/>
                  </a:cubicBezTo>
                  <a:cubicBezTo>
                    <a:pt x="260" y="252"/>
                    <a:pt x="275" y="261"/>
                    <a:pt x="291" y="268"/>
                  </a:cubicBezTo>
                  <a:cubicBezTo>
                    <a:pt x="306" y="274"/>
                    <a:pt x="321" y="280"/>
                    <a:pt x="336" y="285"/>
                  </a:cubicBezTo>
                  <a:cubicBezTo>
                    <a:pt x="346" y="288"/>
                    <a:pt x="357" y="292"/>
                    <a:pt x="367" y="289"/>
                  </a:cubicBezTo>
                  <a:cubicBezTo>
                    <a:pt x="368" y="288"/>
                    <a:pt x="368" y="287"/>
                    <a:pt x="367" y="286"/>
                  </a:cubicBezTo>
                  <a:cubicBezTo>
                    <a:pt x="359" y="284"/>
                    <a:pt x="351" y="284"/>
                    <a:pt x="344" y="283"/>
                  </a:cubicBezTo>
                  <a:cubicBezTo>
                    <a:pt x="335" y="282"/>
                    <a:pt x="327" y="280"/>
                    <a:pt x="319" y="278"/>
                  </a:cubicBezTo>
                  <a:cubicBezTo>
                    <a:pt x="302" y="274"/>
                    <a:pt x="286" y="267"/>
                    <a:pt x="271" y="260"/>
                  </a:cubicBezTo>
                  <a:cubicBezTo>
                    <a:pt x="255" y="253"/>
                    <a:pt x="240" y="244"/>
                    <a:pt x="226" y="234"/>
                  </a:cubicBezTo>
                  <a:cubicBezTo>
                    <a:pt x="219" y="229"/>
                    <a:pt x="212" y="225"/>
                    <a:pt x="206" y="220"/>
                  </a:cubicBezTo>
                  <a:cubicBezTo>
                    <a:pt x="199" y="216"/>
                    <a:pt x="194" y="211"/>
                    <a:pt x="187" y="207"/>
                  </a:cubicBezTo>
                  <a:cubicBezTo>
                    <a:pt x="184" y="206"/>
                    <a:pt x="181" y="204"/>
                    <a:pt x="178" y="203"/>
                  </a:cubicBezTo>
                  <a:cubicBezTo>
                    <a:pt x="177" y="203"/>
                    <a:pt x="176" y="204"/>
                    <a:pt x="177" y="206"/>
                  </a:cubicBezTo>
                  <a:cubicBezTo>
                    <a:pt x="220" y="247"/>
                    <a:pt x="278" y="264"/>
                    <a:pt x="334" y="279"/>
                  </a:cubicBezTo>
                  <a:cubicBezTo>
                    <a:pt x="338" y="280"/>
                    <a:pt x="342" y="282"/>
                    <a:pt x="347" y="283"/>
                  </a:cubicBezTo>
                  <a:cubicBezTo>
                    <a:pt x="347" y="282"/>
                    <a:pt x="347" y="281"/>
                    <a:pt x="347" y="280"/>
                  </a:cubicBezTo>
                  <a:cubicBezTo>
                    <a:pt x="315" y="275"/>
                    <a:pt x="283" y="268"/>
                    <a:pt x="254" y="253"/>
                  </a:cubicBezTo>
                  <a:cubicBezTo>
                    <a:pt x="240" y="246"/>
                    <a:pt x="226" y="238"/>
                    <a:pt x="213" y="229"/>
                  </a:cubicBezTo>
                  <a:cubicBezTo>
                    <a:pt x="199" y="220"/>
                    <a:pt x="186" y="211"/>
                    <a:pt x="174" y="201"/>
                  </a:cubicBezTo>
                  <a:cubicBezTo>
                    <a:pt x="160" y="190"/>
                    <a:pt x="148" y="178"/>
                    <a:pt x="136" y="165"/>
                  </a:cubicBezTo>
                  <a:cubicBezTo>
                    <a:pt x="136" y="166"/>
                    <a:pt x="135" y="167"/>
                    <a:pt x="135" y="167"/>
                  </a:cubicBezTo>
                  <a:cubicBezTo>
                    <a:pt x="164" y="182"/>
                    <a:pt x="190" y="202"/>
                    <a:pt x="219" y="219"/>
                  </a:cubicBezTo>
                  <a:cubicBezTo>
                    <a:pt x="229" y="225"/>
                    <a:pt x="240" y="230"/>
                    <a:pt x="251" y="236"/>
                  </a:cubicBezTo>
                  <a:cubicBezTo>
                    <a:pt x="262" y="241"/>
                    <a:pt x="272" y="246"/>
                    <a:pt x="284" y="251"/>
                  </a:cubicBezTo>
                  <a:cubicBezTo>
                    <a:pt x="292" y="254"/>
                    <a:pt x="301" y="256"/>
                    <a:pt x="310" y="258"/>
                  </a:cubicBezTo>
                  <a:cubicBezTo>
                    <a:pt x="317" y="259"/>
                    <a:pt x="325" y="258"/>
                    <a:pt x="332" y="255"/>
                  </a:cubicBezTo>
                  <a:cubicBezTo>
                    <a:pt x="333" y="255"/>
                    <a:pt x="333" y="254"/>
                    <a:pt x="332" y="253"/>
                  </a:cubicBezTo>
                  <a:cubicBezTo>
                    <a:pt x="327" y="249"/>
                    <a:pt x="321" y="247"/>
                    <a:pt x="315" y="245"/>
                  </a:cubicBezTo>
                  <a:cubicBezTo>
                    <a:pt x="309" y="243"/>
                    <a:pt x="302" y="241"/>
                    <a:pt x="296" y="239"/>
                  </a:cubicBezTo>
                  <a:cubicBezTo>
                    <a:pt x="280" y="233"/>
                    <a:pt x="263" y="227"/>
                    <a:pt x="247" y="221"/>
                  </a:cubicBezTo>
                  <a:cubicBezTo>
                    <a:pt x="215" y="208"/>
                    <a:pt x="185" y="191"/>
                    <a:pt x="155" y="173"/>
                  </a:cubicBezTo>
                  <a:cubicBezTo>
                    <a:pt x="142" y="165"/>
                    <a:pt x="130" y="157"/>
                    <a:pt x="118" y="149"/>
                  </a:cubicBezTo>
                  <a:cubicBezTo>
                    <a:pt x="116" y="148"/>
                    <a:pt x="114" y="150"/>
                    <a:pt x="116" y="151"/>
                  </a:cubicBezTo>
                  <a:cubicBezTo>
                    <a:pt x="135" y="172"/>
                    <a:pt x="160" y="187"/>
                    <a:pt x="186" y="199"/>
                  </a:cubicBezTo>
                  <a:cubicBezTo>
                    <a:pt x="199" y="206"/>
                    <a:pt x="213" y="212"/>
                    <a:pt x="226" y="217"/>
                  </a:cubicBezTo>
                  <a:cubicBezTo>
                    <a:pt x="240" y="222"/>
                    <a:pt x="254" y="228"/>
                    <a:pt x="269" y="232"/>
                  </a:cubicBezTo>
                  <a:cubicBezTo>
                    <a:pt x="283" y="236"/>
                    <a:pt x="298" y="239"/>
                    <a:pt x="313" y="242"/>
                  </a:cubicBezTo>
                  <a:cubicBezTo>
                    <a:pt x="320" y="244"/>
                    <a:pt x="327" y="245"/>
                    <a:pt x="333" y="247"/>
                  </a:cubicBezTo>
                  <a:cubicBezTo>
                    <a:pt x="340" y="248"/>
                    <a:pt x="346" y="249"/>
                    <a:pt x="352" y="252"/>
                  </a:cubicBezTo>
                  <a:cubicBezTo>
                    <a:pt x="352" y="252"/>
                    <a:pt x="352" y="251"/>
                    <a:pt x="352" y="250"/>
                  </a:cubicBezTo>
                  <a:cubicBezTo>
                    <a:pt x="347" y="253"/>
                    <a:pt x="340" y="251"/>
                    <a:pt x="334" y="249"/>
                  </a:cubicBezTo>
                  <a:cubicBezTo>
                    <a:pt x="328" y="248"/>
                    <a:pt x="322" y="246"/>
                    <a:pt x="316" y="244"/>
                  </a:cubicBezTo>
                  <a:cubicBezTo>
                    <a:pt x="299" y="239"/>
                    <a:pt x="284" y="233"/>
                    <a:pt x="268" y="226"/>
                  </a:cubicBezTo>
                  <a:cubicBezTo>
                    <a:pt x="236" y="212"/>
                    <a:pt x="206" y="195"/>
                    <a:pt x="175" y="179"/>
                  </a:cubicBezTo>
                  <a:cubicBezTo>
                    <a:pt x="163" y="172"/>
                    <a:pt x="151" y="166"/>
                    <a:pt x="140" y="159"/>
                  </a:cubicBezTo>
                  <a:cubicBezTo>
                    <a:pt x="130" y="153"/>
                    <a:pt x="120" y="147"/>
                    <a:pt x="108" y="144"/>
                  </a:cubicBezTo>
                  <a:cubicBezTo>
                    <a:pt x="108" y="144"/>
                    <a:pt x="107" y="145"/>
                    <a:pt x="107" y="146"/>
                  </a:cubicBezTo>
                  <a:cubicBezTo>
                    <a:pt x="107" y="150"/>
                    <a:pt x="112" y="154"/>
                    <a:pt x="115" y="157"/>
                  </a:cubicBezTo>
                  <a:cubicBezTo>
                    <a:pt x="119" y="161"/>
                    <a:pt x="124" y="164"/>
                    <a:pt x="129" y="167"/>
                  </a:cubicBezTo>
                  <a:cubicBezTo>
                    <a:pt x="142" y="176"/>
                    <a:pt x="156" y="185"/>
                    <a:pt x="170" y="193"/>
                  </a:cubicBezTo>
                  <a:cubicBezTo>
                    <a:pt x="199" y="210"/>
                    <a:pt x="230" y="225"/>
                    <a:pt x="262" y="237"/>
                  </a:cubicBezTo>
                  <a:cubicBezTo>
                    <a:pt x="273" y="241"/>
                    <a:pt x="285" y="245"/>
                    <a:pt x="297" y="249"/>
                  </a:cubicBezTo>
                  <a:cubicBezTo>
                    <a:pt x="299" y="250"/>
                    <a:pt x="300" y="247"/>
                    <a:pt x="298" y="246"/>
                  </a:cubicBezTo>
                  <a:cubicBezTo>
                    <a:pt x="267" y="234"/>
                    <a:pt x="236" y="220"/>
                    <a:pt x="207" y="203"/>
                  </a:cubicBezTo>
                  <a:cubicBezTo>
                    <a:pt x="177" y="185"/>
                    <a:pt x="149" y="164"/>
                    <a:pt x="119" y="145"/>
                  </a:cubicBezTo>
                  <a:cubicBezTo>
                    <a:pt x="109" y="139"/>
                    <a:pt x="99" y="131"/>
                    <a:pt x="87" y="128"/>
                  </a:cubicBezTo>
                  <a:cubicBezTo>
                    <a:pt x="86" y="128"/>
                    <a:pt x="86" y="130"/>
                    <a:pt x="86" y="131"/>
                  </a:cubicBezTo>
                  <a:cubicBezTo>
                    <a:pt x="133" y="175"/>
                    <a:pt x="188" y="207"/>
                    <a:pt x="244" y="237"/>
                  </a:cubicBezTo>
                  <a:cubicBezTo>
                    <a:pt x="259" y="245"/>
                    <a:pt x="274" y="253"/>
                    <a:pt x="289" y="261"/>
                  </a:cubicBezTo>
                  <a:cubicBezTo>
                    <a:pt x="289" y="260"/>
                    <a:pt x="290" y="259"/>
                    <a:pt x="290" y="258"/>
                  </a:cubicBezTo>
                  <a:cubicBezTo>
                    <a:pt x="258" y="251"/>
                    <a:pt x="228" y="236"/>
                    <a:pt x="199" y="220"/>
                  </a:cubicBezTo>
                  <a:cubicBezTo>
                    <a:pt x="170" y="204"/>
                    <a:pt x="141" y="187"/>
                    <a:pt x="115" y="167"/>
                  </a:cubicBezTo>
                  <a:cubicBezTo>
                    <a:pt x="108" y="162"/>
                    <a:pt x="101" y="156"/>
                    <a:pt x="94" y="151"/>
                  </a:cubicBezTo>
                  <a:cubicBezTo>
                    <a:pt x="88" y="145"/>
                    <a:pt x="82" y="140"/>
                    <a:pt x="75" y="137"/>
                  </a:cubicBezTo>
                  <a:cubicBezTo>
                    <a:pt x="74" y="136"/>
                    <a:pt x="73" y="138"/>
                    <a:pt x="73" y="139"/>
                  </a:cubicBezTo>
                  <a:cubicBezTo>
                    <a:pt x="80" y="149"/>
                    <a:pt x="90" y="156"/>
                    <a:pt x="99" y="162"/>
                  </a:cubicBezTo>
                  <a:cubicBezTo>
                    <a:pt x="109" y="169"/>
                    <a:pt x="120" y="175"/>
                    <a:pt x="131" y="181"/>
                  </a:cubicBezTo>
                  <a:cubicBezTo>
                    <a:pt x="143" y="188"/>
                    <a:pt x="154" y="195"/>
                    <a:pt x="166" y="202"/>
                  </a:cubicBezTo>
                  <a:cubicBezTo>
                    <a:pt x="179" y="209"/>
                    <a:pt x="191" y="216"/>
                    <a:pt x="202" y="225"/>
                  </a:cubicBezTo>
                  <a:cubicBezTo>
                    <a:pt x="203" y="224"/>
                    <a:pt x="203" y="224"/>
                    <a:pt x="203" y="223"/>
                  </a:cubicBezTo>
                  <a:cubicBezTo>
                    <a:pt x="196" y="221"/>
                    <a:pt x="189" y="217"/>
                    <a:pt x="183" y="212"/>
                  </a:cubicBezTo>
                  <a:cubicBezTo>
                    <a:pt x="176" y="208"/>
                    <a:pt x="169" y="204"/>
                    <a:pt x="163" y="200"/>
                  </a:cubicBezTo>
                  <a:cubicBezTo>
                    <a:pt x="148" y="191"/>
                    <a:pt x="133" y="181"/>
                    <a:pt x="120" y="171"/>
                  </a:cubicBezTo>
                  <a:cubicBezTo>
                    <a:pt x="93" y="150"/>
                    <a:pt x="70" y="125"/>
                    <a:pt x="44" y="104"/>
                  </a:cubicBezTo>
                  <a:cubicBezTo>
                    <a:pt x="39" y="100"/>
                    <a:pt x="34" y="96"/>
                    <a:pt x="30" y="92"/>
                  </a:cubicBezTo>
                  <a:cubicBezTo>
                    <a:pt x="28" y="91"/>
                    <a:pt x="27" y="93"/>
                    <a:pt x="28" y="94"/>
                  </a:cubicBezTo>
                  <a:cubicBezTo>
                    <a:pt x="67" y="125"/>
                    <a:pt x="96" y="168"/>
                    <a:pt x="140" y="192"/>
                  </a:cubicBezTo>
                  <a:cubicBezTo>
                    <a:pt x="141" y="192"/>
                    <a:pt x="142" y="191"/>
                    <a:pt x="141" y="190"/>
                  </a:cubicBezTo>
                  <a:cubicBezTo>
                    <a:pt x="126" y="167"/>
                    <a:pt x="103" y="152"/>
                    <a:pt x="83" y="135"/>
                  </a:cubicBezTo>
                  <a:cubicBezTo>
                    <a:pt x="72" y="126"/>
                    <a:pt x="62" y="117"/>
                    <a:pt x="52" y="109"/>
                  </a:cubicBezTo>
                  <a:cubicBezTo>
                    <a:pt x="41" y="99"/>
                    <a:pt x="31" y="89"/>
                    <a:pt x="22" y="77"/>
                  </a:cubicBezTo>
                  <a:cubicBezTo>
                    <a:pt x="22" y="78"/>
                    <a:pt x="21" y="79"/>
                    <a:pt x="21" y="80"/>
                  </a:cubicBezTo>
                  <a:cubicBezTo>
                    <a:pt x="46" y="94"/>
                    <a:pt x="68" y="115"/>
                    <a:pt x="92" y="132"/>
                  </a:cubicBezTo>
                  <a:cubicBezTo>
                    <a:pt x="115" y="149"/>
                    <a:pt x="140" y="165"/>
                    <a:pt x="159" y="186"/>
                  </a:cubicBezTo>
                  <a:cubicBezTo>
                    <a:pt x="160" y="186"/>
                    <a:pt x="161" y="185"/>
                    <a:pt x="161" y="184"/>
                  </a:cubicBezTo>
                  <a:cubicBezTo>
                    <a:pt x="134" y="161"/>
                    <a:pt x="107" y="138"/>
                    <a:pt x="81" y="114"/>
                  </a:cubicBezTo>
                  <a:cubicBezTo>
                    <a:pt x="67" y="102"/>
                    <a:pt x="54" y="90"/>
                    <a:pt x="41" y="77"/>
                  </a:cubicBezTo>
                  <a:cubicBezTo>
                    <a:pt x="34" y="71"/>
                    <a:pt x="28" y="65"/>
                    <a:pt x="21" y="59"/>
                  </a:cubicBezTo>
                  <a:cubicBezTo>
                    <a:pt x="15" y="54"/>
                    <a:pt x="9" y="49"/>
                    <a:pt x="5" y="43"/>
                  </a:cubicBezTo>
                  <a:cubicBezTo>
                    <a:pt x="4" y="42"/>
                    <a:pt x="3" y="40"/>
                    <a:pt x="3" y="39"/>
                  </a:cubicBezTo>
                  <a:cubicBezTo>
                    <a:pt x="2" y="40"/>
                    <a:pt x="1" y="40"/>
                    <a:pt x="1" y="41"/>
                  </a:cubicBezTo>
                  <a:cubicBezTo>
                    <a:pt x="29" y="57"/>
                    <a:pt x="54" y="80"/>
                    <a:pt x="79" y="100"/>
                  </a:cubicBezTo>
                  <a:cubicBezTo>
                    <a:pt x="93" y="111"/>
                    <a:pt x="107" y="122"/>
                    <a:pt x="121" y="133"/>
                  </a:cubicBezTo>
                  <a:cubicBezTo>
                    <a:pt x="128" y="138"/>
                    <a:pt x="135" y="143"/>
                    <a:pt x="141" y="148"/>
                  </a:cubicBezTo>
                  <a:cubicBezTo>
                    <a:pt x="147" y="153"/>
                    <a:pt x="153" y="157"/>
                    <a:pt x="159" y="161"/>
                  </a:cubicBezTo>
                  <a:cubicBezTo>
                    <a:pt x="161" y="162"/>
                    <a:pt x="163" y="163"/>
                    <a:pt x="165" y="164"/>
                  </a:cubicBezTo>
                  <a:cubicBezTo>
                    <a:pt x="167" y="164"/>
                    <a:pt x="168" y="163"/>
                    <a:pt x="167" y="162"/>
                  </a:cubicBezTo>
                  <a:cubicBezTo>
                    <a:pt x="145" y="137"/>
                    <a:pt x="118" y="116"/>
                    <a:pt x="94" y="93"/>
                  </a:cubicBezTo>
                  <a:cubicBezTo>
                    <a:pt x="81" y="80"/>
                    <a:pt x="69" y="67"/>
                    <a:pt x="57" y="54"/>
                  </a:cubicBezTo>
                  <a:cubicBezTo>
                    <a:pt x="44" y="42"/>
                    <a:pt x="32" y="29"/>
                    <a:pt x="20" y="16"/>
                  </a:cubicBezTo>
                  <a:cubicBezTo>
                    <a:pt x="15" y="11"/>
                    <a:pt x="11" y="7"/>
                    <a:pt x="8" y="1"/>
                  </a:cubicBezTo>
                  <a:cubicBezTo>
                    <a:pt x="7" y="1"/>
                    <a:pt x="7" y="2"/>
                    <a:pt x="6" y="2"/>
                  </a:cubicBezTo>
                  <a:cubicBezTo>
                    <a:pt x="19" y="12"/>
                    <a:pt x="28" y="24"/>
                    <a:pt x="39" y="36"/>
                  </a:cubicBezTo>
                  <a:cubicBezTo>
                    <a:pt x="52" y="48"/>
                    <a:pt x="65" y="60"/>
                    <a:pt x="78" y="72"/>
                  </a:cubicBezTo>
                  <a:cubicBezTo>
                    <a:pt x="104" y="96"/>
                    <a:pt x="131" y="120"/>
                    <a:pt x="157" y="145"/>
                  </a:cubicBezTo>
                  <a:cubicBezTo>
                    <a:pt x="162" y="151"/>
                    <a:pt x="168" y="156"/>
                    <a:pt x="174" y="162"/>
                  </a:cubicBezTo>
                  <a:cubicBezTo>
                    <a:pt x="178" y="166"/>
                    <a:pt x="185" y="172"/>
                    <a:pt x="184" y="179"/>
                  </a:cubicBezTo>
                  <a:cubicBezTo>
                    <a:pt x="185" y="179"/>
                    <a:pt x="185" y="178"/>
                    <a:pt x="186" y="178"/>
                  </a:cubicBezTo>
                  <a:cubicBezTo>
                    <a:pt x="171" y="174"/>
                    <a:pt x="159" y="163"/>
                    <a:pt x="147" y="155"/>
                  </a:cubicBezTo>
                  <a:cubicBezTo>
                    <a:pt x="133" y="145"/>
                    <a:pt x="119" y="134"/>
                    <a:pt x="106" y="122"/>
                  </a:cubicBezTo>
                  <a:cubicBezTo>
                    <a:pt x="92" y="111"/>
                    <a:pt x="79" y="99"/>
                    <a:pt x="66" y="87"/>
                  </a:cubicBezTo>
                  <a:cubicBezTo>
                    <a:pt x="53" y="76"/>
                    <a:pt x="41" y="64"/>
                    <a:pt x="29" y="52"/>
                  </a:cubicBezTo>
                  <a:cubicBezTo>
                    <a:pt x="24" y="48"/>
                    <a:pt x="20" y="44"/>
                    <a:pt x="17" y="38"/>
                  </a:cubicBezTo>
                  <a:cubicBezTo>
                    <a:pt x="16" y="39"/>
                    <a:pt x="16" y="39"/>
                    <a:pt x="15" y="40"/>
                  </a:cubicBezTo>
                  <a:cubicBezTo>
                    <a:pt x="28" y="47"/>
                    <a:pt x="39" y="58"/>
                    <a:pt x="50" y="68"/>
                  </a:cubicBezTo>
                  <a:cubicBezTo>
                    <a:pt x="62" y="79"/>
                    <a:pt x="76" y="89"/>
                    <a:pt x="89" y="100"/>
                  </a:cubicBezTo>
                  <a:cubicBezTo>
                    <a:pt x="116" y="122"/>
                    <a:pt x="145" y="143"/>
                    <a:pt x="173" y="165"/>
                  </a:cubicBezTo>
                  <a:cubicBezTo>
                    <a:pt x="182" y="172"/>
                    <a:pt x="191" y="179"/>
                    <a:pt x="200" y="186"/>
                  </a:cubicBezTo>
                  <a:cubicBezTo>
                    <a:pt x="204" y="189"/>
                    <a:pt x="208" y="193"/>
                    <a:pt x="212" y="196"/>
                  </a:cubicBezTo>
                  <a:cubicBezTo>
                    <a:pt x="215" y="199"/>
                    <a:pt x="220" y="202"/>
                    <a:pt x="221" y="207"/>
                  </a:cubicBezTo>
                  <a:cubicBezTo>
                    <a:pt x="221" y="207"/>
                    <a:pt x="222" y="206"/>
                    <a:pt x="222" y="206"/>
                  </a:cubicBezTo>
                  <a:cubicBezTo>
                    <a:pt x="195" y="192"/>
                    <a:pt x="172" y="171"/>
                    <a:pt x="149" y="150"/>
                  </a:cubicBezTo>
                  <a:cubicBezTo>
                    <a:pt x="124" y="127"/>
                    <a:pt x="97" y="106"/>
                    <a:pt x="71" y="84"/>
                  </a:cubicBezTo>
                  <a:cubicBezTo>
                    <a:pt x="56" y="72"/>
                    <a:pt x="41" y="60"/>
                    <a:pt x="27" y="47"/>
                  </a:cubicBezTo>
                  <a:cubicBezTo>
                    <a:pt x="25" y="46"/>
                    <a:pt x="24" y="48"/>
                    <a:pt x="25" y="49"/>
                  </a:cubicBezTo>
                  <a:cubicBezTo>
                    <a:pt x="50" y="71"/>
                    <a:pt x="75" y="94"/>
                    <a:pt x="101" y="115"/>
                  </a:cubicBezTo>
                  <a:cubicBezTo>
                    <a:pt x="127" y="136"/>
                    <a:pt x="156" y="153"/>
                    <a:pt x="186" y="168"/>
                  </a:cubicBezTo>
                  <a:cubicBezTo>
                    <a:pt x="199" y="175"/>
                    <a:pt x="211" y="180"/>
                    <a:pt x="224" y="186"/>
                  </a:cubicBezTo>
                  <a:cubicBezTo>
                    <a:pt x="236" y="191"/>
                    <a:pt x="249" y="195"/>
                    <a:pt x="261" y="201"/>
                  </a:cubicBezTo>
                  <a:cubicBezTo>
                    <a:pt x="261" y="200"/>
                    <a:pt x="262" y="199"/>
                    <a:pt x="262" y="199"/>
                  </a:cubicBezTo>
                  <a:cubicBezTo>
                    <a:pt x="254" y="197"/>
                    <a:pt x="247" y="193"/>
                    <a:pt x="240" y="190"/>
                  </a:cubicBezTo>
                  <a:cubicBezTo>
                    <a:pt x="233" y="186"/>
                    <a:pt x="226" y="182"/>
                    <a:pt x="219" y="178"/>
                  </a:cubicBezTo>
                  <a:cubicBezTo>
                    <a:pt x="204" y="170"/>
                    <a:pt x="189" y="161"/>
                    <a:pt x="174" y="151"/>
                  </a:cubicBezTo>
                  <a:cubicBezTo>
                    <a:pt x="160" y="142"/>
                    <a:pt x="146" y="132"/>
                    <a:pt x="132" y="122"/>
                  </a:cubicBezTo>
                  <a:cubicBezTo>
                    <a:pt x="118" y="111"/>
                    <a:pt x="105" y="101"/>
                    <a:pt x="91" y="91"/>
                  </a:cubicBezTo>
                  <a:cubicBezTo>
                    <a:pt x="87" y="88"/>
                    <a:pt x="82" y="85"/>
                    <a:pt x="78" y="82"/>
                  </a:cubicBezTo>
                  <a:cubicBezTo>
                    <a:pt x="77" y="81"/>
                    <a:pt x="75" y="83"/>
                    <a:pt x="76" y="85"/>
                  </a:cubicBezTo>
                  <a:cubicBezTo>
                    <a:pt x="102" y="104"/>
                    <a:pt x="130" y="120"/>
                    <a:pt x="159" y="135"/>
                  </a:cubicBezTo>
                  <a:cubicBezTo>
                    <a:pt x="189" y="150"/>
                    <a:pt x="219" y="165"/>
                    <a:pt x="250" y="179"/>
                  </a:cubicBezTo>
                  <a:cubicBezTo>
                    <a:pt x="265" y="185"/>
                    <a:pt x="280" y="192"/>
                    <a:pt x="295" y="198"/>
                  </a:cubicBezTo>
                  <a:cubicBezTo>
                    <a:pt x="302" y="201"/>
                    <a:pt x="309" y="204"/>
                    <a:pt x="316" y="207"/>
                  </a:cubicBezTo>
                  <a:cubicBezTo>
                    <a:pt x="324" y="209"/>
                    <a:pt x="331" y="212"/>
                    <a:pt x="338" y="216"/>
                  </a:cubicBezTo>
                  <a:cubicBezTo>
                    <a:pt x="338" y="215"/>
                    <a:pt x="338" y="214"/>
                    <a:pt x="339" y="214"/>
                  </a:cubicBezTo>
                  <a:cubicBezTo>
                    <a:pt x="324" y="212"/>
                    <a:pt x="311" y="207"/>
                    <a:pt x="298" y="201"/>
                  </a:cubicBezTo>
                  <a:cubicBezTo>
                    <a:pt x="284" y="194"/>
                    <a:pt x="271" y="187"/>
                    <a:pt x="258" y="179"/>
                  </a:cubicBezTo>
                  <a:cubicBezTo>
                    <a:pt x="231" y="162"/>
                    <a:pt x="204" y="146"/>
                    <a:pt x="177" y="130"/>
                  </a:cubicBezTo>
                  <a:cubicBezTo>
                    <a:pt x="158" y="117"/>
                    <a:pt x="139" y="104"/>
                    <a:pt x="121" y="90"/>
                  </a:cubicBezTo>
                  <a:cubicBezTo>
                    <a:pt x="120" y="91"/>
                    <a:pt x="119" y="91"/>
                    <a:pt x="119" y="92"/>
                  </a:cubicBezTo>
                  <a:cubicBezTo>
                    <a:pt x="148" y="112"/>
                    <a:pt x="178" y="129"/>
                    <a:pt x="208" y="148"/>
                  </a:cubicBezTo>
                  <a:cubicBezTo>
                    <a:pt x="221" y="156"/>
                    <a:pt x="233" y="165"/>
                    <a:pt x="245" y="174"/>
                  </a:cubicBezTo>
                  <a:cubicBezTo>
                    <a:pt x="257" y="184"/>
                    <a:pt x="269" y="193"/>
                    <a:pt x="282" y="201"/>
                  </a:cubicBezTo>
                  <a:cubicBezTo>
                    <a:pt x="290" y="207"/>
                    <a:pt x="298" y="211"/>
                    <a:pt x="307" y="215"/>
                  </a:cubicBezTo>
                  <a:cubicBezTo>
                    <a:pt x="308" y="215"/>
                    <a:pt x="310" y="213"/>
                    <a:pt x="308" y="212"/>
                  </a:cubicBezTo>
                  <a:cubicBezTo>
                    <a:pt x="296" y="202"/>
                    <a:pt x="282" y="195"/>
                    <a:pt x="268" y="187"/>
                  </a:cubicBezTo>
                  <a:cubicBezTo>
                    <a:pt x="253" y="178"/>
                    <a:pt x="239" y="169"/>
                    <a:pt x="225" y="159"/>
                  </a:cubicBezTo>
                  <a:cubicBezTo>
                    <a:pt x="196" y="139"/>
                    <a:pt x="169" y="116"/>
                    <a:pt x="142" y="94"/>
                  </a:cubicBezTo>
                  <a:cubicBezTo>
                    <a:pt x="131" y="85"/>
                    <a:pt x="120" y="76"/>
                    <a:pt x="109" y="67"/>
                  </a:cubicBezTo>
                  <a:cubicBezTo>
                    <a:pt x="100" y="60"/>
                    <a:pt x="90" y="52"/>
                    <a:pt x="79" y="49"/>
                  </a:cubicBezTo>
                  <a:cubicBezTo>
                    <a:pt x="78" y="49"/>
                    <a:pt x="77" y="50"/>
                    <a:pt x="77" y="51"/>
                  </a:cubicBezTo>
                  <a:cubicBezTo>
                    <a:pt x="82" y="64"/>
                    <a:pt x="95" y="73"/>
                    <a:pt x="105" y="81"/>
                  </a:cubicBezTo>
                  <a:cubicBezTo>
                    <a:pt x="118" y="92"/>
                    <a:pt x="130" y="103"/>
                    <a:pt x="143" y="113"/>
                  </a:cubicBezTo>
                  <a:cubicBezTo>
                    <a:pt x="170" y="134"/>
                    <a:pt x="201" y="152"/>
                    <a:pt x="231" y="170"/>
                  </a:cubicBezTo>
                  <a:cubicBezTo>
                    <a:pt x="242" y="176"/>
                    <a:pt x="252" y="183"/>
                    <a:pt x="263" y="188"/>
                  </a:cubicBezTo>
                  <a:cubicBezTo>
                    <a:pt x="272" y="193"/>
                    <a:pt x="283" y="196"/>
                    <a:pt x="288" y="205"/>
                  </a:cubicBezTo>
                  <a:cubicBezTo>
                    <a:pt x="289" y="204"/>
                    <a:pt x="289" y="203"/>
                    <a:pt x="290" y="203"/>
                  </a:cubicBezTo>
                  <a:cubicBezTo>
                    <a:pt x="282" y="203"/>
                    <a:pt x="276" y="200"/>
                    <a:pt x="269" y="197"/>
                  </a:cubicBezTo>
                  <a:cubicBezTo>
                    <a:pt x="262" y="194"/>
                    <a:pt x="256" y="191"/>
                    <a:pt x="249" y="188"/>
                  </a:cubicBezTo>
                  <a:cubicBezTo>
                    <a:pt x="233" y="181"/>
                    <a:pt x="217" y="173"/>
                    <a:pt x="202" y="165"/>
                  </a:cubicBezTo>
                  <a:cubicBezTo>
                    <a:pt x="188" y="156"/>
                    <a:pt x="173" y="146"/>
                    <a:pt x="159" y="136"/>
                  </a:cubicBezTo>
                  <a:cubicBezTo>
                    <a:pt x="145" y="126"/>
                    <a:pt x="132" y="116"/>
                    <a:pt x="118" y="106"/>
                  </a:cubicBezTo>
                  <a:cubicBezTo>
                    <a:pt x="104" y="95"/>
                    <a:pt x="90" y="83"/>
                    <a:pt x="77" y="72"/>
                  </a:cubicBezTo>
                  <a:cubicBezTo>
                    <a:pt x="75" y="70"/>
                    <a:pt x="74" y="73"/>
                    <a:pt x="75" y="7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05" name="Freeform 44"/>
            <p:cNvSpPr>
              <a:spLocks noChangeArrowheads="1"/>
            </p:cNvSpPr>
            <p:nvPr/>
          </p:nvSpPr>
          <p:spPr bwMode="auto">
            <a:xfrm>
              <a:off x="4045" y="2786"/>
              <a:ext cx="365" cy="308"/>
            </a:xfrm>
            <a:custGeom>
              <a:avLst/>
              <a:gdLst>
                <a:gd name="T0" fmla="*/ 207791 w 189"/>
                <a:gd name="T1" fmla="*/ 104923 h 159"/>
                <a:gd name="T2" fmla="*/ 62720 w 189"/>
                <a:gd name="T3" fmla="*/ 223035 h 159"/>
                <a:gd name="T4" fmla="*/ 143549 w 189"/>
                <a:gd name="T5" fmla="*/ 162727 h 159"/>
                <a:gd name="T6" fmla="*/ 196158 w 189"/>
                <a:gd name="T7" fmla="*/ 112587 h 159"/>
                <a:gd name="T8" fmla="*/ 62720 w 189"/>
                <a:gd name="T9" fmla="*/ 195071 h 159"/>
                <a:gd name="T10" fmla="*/ 202164 w 189"/>
                <a:gd name="T11" fmla="*/ 2946 h 159"/>
                <a:gd name="T12" fmla="*/ 4409 w 189"/>
                <a:gd name="T13" fmla="*/ 204557 h 159"/>
                <a:gd name="T14" fmla="*/ 182668 w 189"/>
                <a:gd name="T15" fmla="*/ 47587 h 159"/>
                <a:gd name="T16" fmla="*/ 136440 w 189"/>
                <a:gd name="T17" fmla="*/ 106460 h 159"/>
                <a:gd name="T18" fmla="*/ 47365 w 189"/>
                <a:gd name="T19" fmla="*/ 141341 h 159"/>
                <a:gd name="T20" fmla="*/ 157276 w 189"/>
                <a:gd name="T21" fmla="*/ 57336 h 159"/>
                <a:gd name="T22" fmla="*/ 112418 w 189"/>
                <a:gd name="T23" fmla="*/ 83329 h 159"/>
                <a:gd name="T24" fmla="*/ 144895 w 189"/>
                <a:gd name="T25" fmla="*/ 63450 h 159"/>
                <a:gd name="T26" fmla="*/ 19330 w 189"/>
                <a:gd name="T27" fmla="*/ 159780 h 159"/>
                <a:gd name="T28" fmla="*/ 199052 w 189"/>
                <a:gd name="T29" fmla="*/ 31902 h 159"/>
                <a:gd name="T30" fmla="*/ 86683 w 189"/>
                <a:gd name="T31" fmla="*/ 197012 h 159"/>
                <a:gd name="T32" fmla="*/ 167404 w 189"/>
                <a:gd name="T33" fmla="*/ 126286 h 159"/>
                <a:gd name="T34" fmla="*/ 212293 w 189"/>
                <a:gd name="T35" fmla="*/ 118289 h 159"/>
                <a:gd name="T36" fmla="*/ 188255 w 189"/>
                <a:gd name="T37" fmla="*/ 168869 h 159"/>
                <a:gd name="T38" fmla="*/ 143549 w 189"/>
                <a:gd name="T39" fmla="*/ 211980 h 159"/>
                <a:gd name="T40" fmla="*/ 239567 w 189"/>
                <a:gd name="T41" fmla="*/ 136835 h 159"/>
                <a:gd name="T42" fmla="*/ 196158 w 189"/>
                <a:gd name="T43" fmla="*/ 168869 h 159"/>
                <a:gd name="T44" fmla="*/ 257487 w 189"/>
                <a:gd name="T45" fmla="*/ 17265 h 159"/>
                <a:gd name="T46" fmla="*/ 170424 w 189"/>
                <a:gd name="T47" fmla="*/ 198453 h 159"/>
                <a:gd name="T48" fmla="*/ 225614 w 189"/>
                <a:gd name="T49" fmla="*/ 76781 h 159"/>
                <a:gd name="T50" fmla="*/ 182668 w 189"/>
                <a:gd name="T51" fmla="*/ 116767 h 159"/>
                <a:gd name="T52" fmla="*/ 152105 w 189"/>
                <a:gd name="T53" fmla="*/ 154023 h 159"/>
                <a:gd name="T54" fmla="*/ 167404 w 189"/>
                <a:gd name="T55" fmla="*/ 107897 h 159"/>
                <a:gd name="T56" fmla="*/ 113924 w 189"/>
                <a:gd name="T57" fmla="*/ 154023 h 159"/>
                <a:gd name="T58" fmla="*/ 165791 w 189"/>
                <a:gd name="T59" fmla="*/ 47587 h 159"/>
                <a:gd name="T60" fmla="*/ 124050 w 189"/>
                <a:gd name="T61" fmla="*/ 184438 h 159"/>
                <a:gd name="T62" fmla="*/ 200667 w 189"/>
                <a:gd name="T63" fmla="*/ 4601 h 159"/>
                <a:gd name="T64" fmla="*/ 133329 w 189"/>
                <a:gd name="T65" fmla="*/ 200095 h 159"/>
                <a:gd name="T66" fmla="*/ 228737 w 189"/>
                <a:gd name="T67" fmla="*/ 11055 h 159"/>
                <a:gd name="T68" fmla="*/ 168910 w 189"/>
                <a:gd name="T69" fmla="*/ 200095 h 159"/>
                <a:gd name="T70" fmla="*/ 251199 w 189"/>
                <a:gd name="T71" fmla="*/ 73806 h 159"/>
                <a:gd name="T72" fmla="*/ 245523 w 189"/>
                <a:gd name="T73" fmla="*/ 61798 h 159"/>
                <a:gd name="T74" fmla="*/ 186961 w 189"/>
                <a:gd name="T75" fmla="*/ 198453 h 159"/>
                <a:gd name="T76" fmla="*/ 203778 w 189"/>
                <a:gd name="T77" fmla="*/ 167560 h 159"/>
                <a:gd name="T78" fmla="*/ 251199 w 189"/>
                <a:gd name="T79" fmla="*/ 100914 h 159"/>
                <a:gd name="T80" fmla="*/ 157276 w 189"/>
                <a:gd name="T81" fmla="*/ 200095 h 159"/>
                <a:gd name="T82" fmla="*/ 225614 w 189"/>
                <a:gd name="T83" fmla="*/ 43017 h 159"/>
                <a:gd name="T84" fmla="*/ 83738 w 189"/>
                <a:gd name="T85" fmla="*/ 200095 h 159"/>
                <a:gd name="T86" fmla="*/ 199052 w 189"/>
                <a:gd name="T87" fmla="*/ 30275 h 159"/>
                <a:gd name="T88" fmla="*/ 15315 w 189"/>
                <a:gd name="T89" fmla="*/ 158655 h 159"/>
                <a:gd name="T90" fmla="*/ 165791 w 189"/>
                <a:gd name="T91" fmla="*/ 38889 h 159"/>
                <a:gd name="T92" fmla="*/ 10846 w 189"/>
                <a:gd name="T93" fmla="*/ 141341 h 159"/>
                <a:gd name="T94" fmla="*/ 181386 w 189"/>
                <a:gd name="T95" fmla="*/ 12682 h 159"/>
                <a:gd name="T96" fmla="*/ 0 w 189"/>
                <a:gd name="T97" fmla="*/ 159780 h 159"/>
                <a:gd name="T98" fmla="*/ 206285 w 189"/>
                <a:gd name="T99" fmla="*/ 10364 h 159"/>
                <a:gd name="T100" fmla="*/ 72092 w 189"/>
                <a:gd name="T101" fmla="*/ 164362 h 159"/>
                <a:gd name="T102" fmla="*/ 116825 w 189"/>
                <a:gd name="T103" fmla="*/ 152464 h 159"/>
                <a:gd name="T104" fmla="*/ 157276 w 189"/>
                <a:gd name="T105" fmla="*/ 112587 h 159"/>
                <a:gd name="T106" fmla="*/ 38850 w 189"/>
                <a:gd name="T107" fmla="*/ 211980 h 159"/>
                <a:gd name="T108" fmla="*/ 203778 w 189"/>
                <a:gd name="T109" fmla="*/ 58646 h 159"/>
                <a:gd name="T110" fmla="*/ 54205 w 189"/>
                <a:gd name="T111" fmla="*/ 200095 h 159"/>
                <a:gd name="T112" fmla="*/ 150867 w 189"/>
                <a:gd name="T113" fmla="*/ 197012 h 159"/>
                <a:gd name="T114" fmla="*/ 155778 w 189"/>
                <a:gd name="T115" fmla="*/ 168869 h 15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89" h="159">
                  <a:moveTo>
                    <a:pt x="53" y="140"/>
                  </a:moveTo>
                  <a:cubicBezTo>
                    <a:pt x="74" y="137"/>
                    <a:pt x="94" y="132"/>
                    <a:pt x="112" y="120"/>
                  </a:cubicBezTo>
                  <a:cubicBezTo>
                    <a:pt x="120" y="114"/>
                    <a:pt x="127" y="107"/>
                    <a:pt x="133" y="99"/>
                  </a:cubicBezTo>
                  <a:cubicBezTo>
                    <a:pt x="139" y="90"/>
                    <a:pt x="144" y="81"/>
                    <a:pt x="151" y="73"/>
                  </a:cubicBezTo>
                  <a:cubicBezTo>
                    <a:pt x="150" y="73"/>
                    <a:pt x="150" y="73"/>
                    <a:pt x="149" y="73"/>
                  </a:cubicBezTo>
                  <a:cubicBezTo>
                    <a:pt x="153" y="81"/>
                    <a:pt x="148" y="90"/>
                    <a:pt x="144" y="97"/>
                  </a:cubicBezTo>
                  <a:cubicBezTo>
                    <a:pt x="138" y="106"/>
                    <a:pt x="131" y="114"/>
                    <a:pt x="123" y="122"/>
                  </a:cubicBezTo>
                  <a:cubicBezTo>
                    <a:pt x="116" y="128"/>
                    <a:pt x="108" y="134"/>
                    <a:pt x="100" y="139"/>
                  </a:cubicBezTo>
                  <a:cubicBezTo>
                    <a:pt x="94" y="143"/>
                    <a:pt x="87" y="145"/>
                    <a:pt x="80" y="148"/>
                  </a:cubicBezTo>
                  <a:cubicBezTo>
                    <a:pt x="69" y="151"/>
                    <a:pt x="57" y="154"/>
                    <a:pt x="45" y="155"/>
                  </a:cubicBezTo>
                  <a:cubicBezTo>
                    <a:pt x="35" y="156"/>
                    <a:pt x="23" y="155"/>
                    <a:pt x="17" y="146"/>
                  </a:cubicBezTo>
                  <a:cubicBezTo>
                    <a:pt x="17" y="146"/>
                    <a:pt x="17" y="147"/>
                    <a:pt x="17" y="148"/>
                  </a:cubicBezTo>
                  <a:cubicBezTo>
                    <a:pt x="24" y="144"/>
                    <a:pt x="32" y="143"/>
                    <a:pt x="40" y="142"/>
                  </a:cubicBezTo>
                  <a:cubicBezTo>
                    <a:pt x="48" y="140"/>
                    <a:pt x="55" y="138"/>
                    <a:pt x="63" y="136"/>
                  </a:cubicBezTo>
                  <a:cubicBezTo>
                    <a:pt x="77" y="130"/>
                    <a:pt x="91" y="123"/>
                    <a:pt x="103" y="113"/>
                  </a:cubicBezTo>
                  <a:cubicBezTo>
                    <a:pt x="115" y="104"/>
                    <a:pt x="125" y="92"/>
                    <a:pt x="132" y="80"/>
                  </a:cubicBezTo>
                  <a:cubicBezTo>
                    <a:pt x="136" y="74"/>
                    <a:pt x="139" y="68"/>
                    <a:pt x="141" y="61"/>
                  </a:cubicBezTo>
                  <a:cubicBezTo>
                    <a:pt x="143" y="55"/>
                    <a:pt x="144" y="48"/>
                    <a:pt x="148" y="43"/>
                  </a:cubicBezTo>
                  <a:cubicBezTo>
                    <a:pt x="147" y="43"/>
                    <a:pt x="147" y="43"/>
                    <a:pt x="146" y="42"/>
                  </a:cubicBezTo>
                  <a:cubicBezTo>
                    <a:pt x="149" y="54"/>
                    <a:pt x="146" y="66"/>
                    <a:pt x="141" y="78"/>
                  </a:cubicBezTo>
                  <a:cubicBezTo>
                    <a:pt x="136" y="90"/>
                    <a:pt x="129" y="101"/>
                    <a:pt x="121" y="112"/>
                  </a:cubicBezTo>
                  <a:cubicBezTo>
                    <a:pt x="105" y="131"/>
                    <a:pt x="83" y="147"/>
                    <a:pt x="57" y="149"/>
                  </a:cubicBezTo>
                  <a:cubicBezTo>
                    <a:pt x="48" y="150"/>
                    <a:pt x="38" y="149"/>
                    <a:pt x="30" y="145"/>
                  </a:cubicBezTo>
                  <a:cubicBezTo>
                    <a:pt x="30" y="145"/>
                    <a:pt x="30" y="146"/>
                    <a:pt x="30" y="147"/>
                  </a:cubicBezTo>
                  <a:cubicBezTo>
                    <a:pt x="33" y="141"/>
                    <a:pt x="39" y="138"/>
                    <a:pt x="45" y="135"/>
                  </a:cubicBezTo>
                  <a:cubicBezTo>
                    <a:pt x="51" y="132"/>
                    <a:pt x="57" y="129"/>
                    <a:pt x="62" y="126"/>
                  </a:cubicBezTo>
                  <a:cubicBezTo>
                    <a:pt x="76" y="117"/>
                    <a:pt x="90" y="108"/>
                    <a:pt x="101" y="96"/>
                  </a:cubicBezTo>
                  <a:cubicBezTo>
                    <a:pt x="121" y="76"/>
                    <a:pt x="133" y="51"/>
                    <a:pt x="141" y="25"/>
                  </a:cubicBezTo>
                  <a:cubicBezTo>
                    <a:pt x="143" y="17"/>
                    <a:pt x="145" y="10"/>
                    <a:pt x="147" y="2"/>
                  </a:cubicBezTo>
                  <a:cubicBezTo>
                    <a:pt x="146" y="2"/>
                    <a:pt x="146" y="2"/>
                    <a:pt x="145" y="2"/>
                  </a:cubicBezTo>
                  <a:cubicBezTo>
                    <a:pt x="146" y="12"/>
                    <a:pt x="143" y="23"/>
                    <a:pt x="139" y="33"/>
                  </a:cubicBezTo>
                  <a:cubicBezTo>
                    <a:pt x="134" y="44"/>
                    <a:pt x="127" y="55"/>
                    <a:pt x="119" y="65"/>
                  </a:cubicBezTo>
                  <a:cubicBezTo>
                    <a:pt x="104" y="85"/>
                    <a:pt x="86" y="104"/>
                    <a:pt x="64" y="117"/>
                  </a:cubicBezTo>
                  <a:cubicBezTo>
                    <a:pt x="45" y="128"/>
                    <a:pt x="24" y="135"/>
                    <a:pt x="2" y="139"/>
                  </a:cubicBezTo>
                  <a:cubicBezTo>
                    <a:pt x="2" y="140"/>
                    <a:pt x="2" y="141"/>
                    <a:pt x="3" y="142"/>
                  </a:cubicBezTo>
                  <a:cubicBezTo>
                    <a:pt x="10" y="138"/>
                    <a:pt x="18" y="135"/>
                    <a:pt x="26" y="132"/>
                  </a:cubicBezTo>
                  <a:cubicBezTo>
                    <a:pt x="33" y="129"/>
                    <a:pt x="40" y="125"/>
                    <a:pt x="47" y="121"/>
                  </a:cubicBezTo>
                  <a:cubicBezTo>
                    <a:pt x="61" y="112"/>
                    <a:pt x="74" y="101"/>
                    <a:pt x="86" y="90"/>
                  </a:cubicBezTo>
                  <a:cubicBezTo>
                    <a:pt x="97" y="79"/>
                    <a:pt x="108" y="67"/>
                    <a:pt x="118" y="54"/>
                  </a:cubicBezTo>
                  <a:cubicBezTo>
                    <a:pt x="123" y="47"/>
                    <a:pt x="127" y="40"/>
                    <a:pt x="131" y="33"/>
                  </a:cubicBezTo>
                  <a:cubicBezTo>
                    <a:pt x="135" y="26"/>
                    <a:pt x="139" y="20"/>
                    <a:pt x="143" y="13"/>
                  </a:cubicBezTo>
                  <a:cubicBezTo>
                    <a:pt x="144" y="12"/>
                    <a:pt x="146" y="10"/>
                    <a:pt x="147" y="8"/>
                  </a:cubicBezTo>
                  <a:cubicBezTo>
                    <a:pt x="147" y="8"/>
                    <a:pt x="146" y="8"/>
                    <a:pt x="145" y="7"/>
                  </a:cubicBezTo>
                  <a:cubicBezTo>
                    <a:pt x="143" y="20"/>
                    <a:pt x="135" y="32"/>
                    <a:pt x="127" y="43"/>
                  </a:cubicBezTo>
                  <a:cubicBezTo>
                    <a:pt x="118" y="54"/>
                    <a:pt x="108" y="64"/>
                    <a:pt x="98" y="74"/>
                  </a:cubicBezTo>
                  <a:cubicBezTo>
                    <a:pt x="81" y="90"/>
                    <a:pt x="61" y="103"/>
                    <a:pt x="39" y="110"/>
                  </a:cubicBezTo>
                  <a:cubicBezTo>
                    <a:pt x="27" y="114"/>
                    <a:pt x="13" y="117"/>
                    <a:pt x="2" y="110"/>
                  </a:cubicBezTo>
                  <a:cubicBezTo>
                    <a:pt x="2" y="111"/>
                    <a:pt x="2" y="112"/>
                    <a:pt x="2" y="112"/>
                  </a:cubicBezTo>
                  <a:cubicBezTo>
                    <a:pt x="6" y="108"/>
                    <a:pt x="12" y="105"/>
                    <a:pt x="17" y="104"/>
                  </a:cubicBezTo>
                  <a:cubicBezTo>
                    <a:pt x="23" y="101"/>
                    <a:pt x="29" y="100"/>
                    <a:pt x="34" y="98"/>
                  </a:cubicBezTo>
                  <a:cubicBezTo>
                    <a:pt x="48" y="93"/>
                    <a:pt x="62" y="87"/>
                    <a:pt x="75" y="79"/>
                  </a:cubicBezTo>
                  <a:cubicBezTo>
                    <a:pt x="87" y="70"/>
                    <a:pt x="98" y="60"/>
                    <a:pt x="106" y="48"/>
                  </a:cubicBezTo>
                  <a:cubicBezTo>
                    <a:pt x="115" y="36"/>
                    <a:pt x="122" y="22"/>
                    <a:pt x="130" y="10"/>
                  </a:cubicBezTo>
                  <a:cubicBezTo>
                    <a:pt x="129" y="9"/>
                    <a:pt x="128" y="9"/>
                    <a:pt x="127" y="9"/>
                  </a:cubicBezTo>
                  <a:cubicBezTo>
                    <a:pt x="126" y="20"/>
                    <a:pt x="120" y="31"/>
                    <a:pt x="113" y="40"/>
                  </a:cubicBezTo>
                  <a:cubicBezTo>
                    <a:pt x="105" y="49"/>
                    <a:pt x="95" y="58"/>
                    <a:pt x="86" y="65"/>
                  </a:cubicBezTo>
                  <a:cubicBezTo>
                    <a:pt x="75" y="73"/>
                    <a:pt x="64" y="80"/>
                    <a:pt x="53" y="86"/>
                  </a:cubicBezTo>
                  <a:cubicBezTo>
                    <a:pt x="39" y="93"/>
                    <a:pt x="24" y="98"/>
                    <a:pt x="9" y="98"/>
                  </a:cubicBezTo>
                  <a:cubicBezTo>
                    <a:pt x="9" y="99"/>
                    <a:pt x="10" y="99"/>
                    <a:pt x="10" y="100"/>
                  </a:cubicBezTo>
                  <a:cubicBezTo>
                    <a:pt x="34" y="86"/>
                    <a:pt x="60" y="77"/>
                    <a:pt x="81" y="58"/>
                  </a:cubicBezTo>
                  <a:cubicBezTo>
                    <a:pt x="90" y="51"/>
                    <a:pt x="97" y="41"/>
                    <a:pt x="103" y="31"/>
                  </a:cubicBezTo>
                  <a:cubicBezTo>
                    <a:pt x="109" y="22"/>
                    <a:pt x="115" y="12"/>
                    <a:pt x="125" y="6"/>
                  </a:cubicBezTo>
                  <a:cubicBezTo>
                    <a:pt x="125" y="6"/>
                    <a:pt x="124" y="5"/>
                    <a:pt x="123" y="5"/>
                  </a:cubicBezTo>
                  <a:cubicBezTo>
                    <a:pt x="125" y="12"/>
                    <a:pt x="121" y="19"/>
                    <a:pt x="117" y="25"/>
                  </a:cubicBezTo>
                  <a:cubicBezTo>
                    <a:pt x="113" y="31"/>
                    <a:pt x="108" y="37"/>
                    <a:pt x="104" y="44"/>
                  </a:cubicBezTo>
                  <a:cubicBezTo>
                    <a:pt x="94" y="56"/>
                    <a:pt x="83" y="67"/>
                    <a:pt x="71" y="78"/>
                  </a:cubicBezTo>
                  <a:cubicBezTo>
                    <a:pt x="64" y="84"/>
                    <a:pt x="56" y="90"/>
                    <a:pt x="48" y="96"/>
                  </a:cubicBezTo>
                  <a:cubicBezTo>
                    <a:pt x="40" y="102"/>
                    <a:pt x="31" y="109"/>
                    <a:pt x="20" y="110"/>
                  </a:cubicBezTo>
                  <a:cubicBezTo>
                    <a:pt x="18" y="110"/>
                    <a:pt x="15" y="110"/>
                    <a:pt x="13" y="109"/>
                  </a:cubicBezTo>
                  <a:cubicBezTo>
                    <a:pt x="13" y="110"/>
                    <a:pt x="13" y="110"/>
                    <a:pt x="14" y="111"/>
                  </a:cubicBezTo>
                  <a:cubicBezTo>
                    <a:pt x="16" y="106"/>
                    <a:pt x="21" y="104"/>
                    <a:pt x="26" y="102"/>
                  </a:cubicBezTo>
                  <a:cubicBezTo>
                    <a:pt x="31" y="100"/>
                    <a:pt x="36" y="99"/>
                    <a:pt x="41" y="97"/>
                  </a:cubicBezTo>
                  <a:cubicBezTo>
                    <a:pt x="55" y="91"/>
                    <a:pt x="70" y="86"/>
                    <a:pt x="83" y="79"/>
                  </a:cubicBezTo>
                  <a:cubicBezTo>
                    <a:pt x="96" y="72"/>
                    <a:pt x="108" y="64"/>
                    <a:pt x="118" y="54"/>
                  </a:cubicBezTo>
                  <a:cubicBezTo>
                    <a:pt x="127" y="44"/>
                    <a:pt x="135" y="33"/>
                    <a:pt x="143" y="22"/>
                  </a:cubicBezTo>
                  <a:cubicBezTo>
                    <a:pt x="142" y="22"/>
                    <a:pt x="141" y="21"/>
                    <a:pt x="141" y="21"/>
                  </a:cubicBezTo>
                  <a:cubicBezTo>
                    <a:pt x="139" y="36"/>
                    <a:pt x="134" y="50"/>
                    <a:pt x="127" y="63"/>
                  </a:cubicBezTo>
                  <a:cubicBezTo>
                    <a:pt x="121" y="75"/>
                    <a:pt x="114" y="87"/>
                    <a:pt x="107" y="99"/>
                  </a:cubicBezTo>
                  <a:cubicBezTo>
                    <a:pt x="101" y="108"/>
                    <a:pt x="95" y="116"/>
                    <a:pt x="88" y="123"/>
                  </a:cubicBezTo>
                  <a:cubicBezTo>
                    <a:pt x="82" y="130"/>
                    <a:pt x="72" y="139"/>
                    <a:pt x="62" y="137"/>
                  </a:cubicBezTo>
                  <a:cubicBezTo>
                    <a:pt x="62" y="138"/>
                    <a:pt x="63" y="138"/>
                    <a:pt x="63" y="138"/>
                  </a:cubicBezTo>
                  <a:cubicBezTo>
                    <a:pt x="63" y="136"/>
                    <a:pt x="65" y="133"/>
                    <a:pt x="66" y="132"/>
                  </a:cubicBezTo>
                  <a:cubicBezTo>
                    <a:pt x="69" y="128"/>
                    <a:pt x="72" y="125"/>
                    <a:pt x="75" y="123"/>
                  </a:cubicBezTo>
                  <a:cubicBezTo>
                    <a:pt x="83" y="116"/>
                    <a:pt x="91" y="110"/>
                    <a:pt x="100" y="104"/>
                  </a:cubicBezTo>
                  <a:cubicBezTo>
                    <a:pt x="107" y="99"/>
                    <a:pt x="113" y="94"/>
                    <a:pt x="120" y="88"/>
                  </a:cubicBezTo>
                  <a:cubicBezTo>
                    <a:pt x="131" y="76"/>
                    <a:pt x="140" y="63"/>
                    <a:pt x="150" y="50"/>
                  </a:cubicBezTo>
                  <a:cubicBezTo>
                    <a:pt x="154" y="44"/>
                    <a:pt x="159" y="38"/>
                    <a:pt x="164" y="32"/>
                  </a:cubicBezTo>
                  <a:cubicBezTo>
                    <a:pt x="163" y="32"/>
                    <a:pt x="163" y="32"/>
                    <a:pt x="162" y="32"/>
                  </a:cubicBezTo>
                  <a:cubicBezTo>
                    <a:pt x="167" y="37"/>
                    <a:pt x="165" y="47"/>
                    <a:pt x="163" y="53"/>
                  </a:cubicBezTo>
                  <a:cubicBezTo>
                    <a:pt x="161" y="63"/>
                    <a:pt x="157" y="73"/>
                    <a:pt x="152" y="82"/>
                  </a:cubicBezTo>
                  <a:cubicBezTo>
                    <a:pt x="144" y="99"/>
                    <a:pt x="134" y="114"/>
                    <a:pt x="121" y="128"/>
                  </a:cubicBezTo>
                  <a:cubicBezTo>
                    <a:pt x="116" y="133"/>
                    <a:pt x="110" y="139"/>
                    <a:pt x="104" y="143"/>
                  </a:cubicBezTo>
                  <a:cubicBezTo>
                    <a:pt x="98" y="147"/>
                    <a:pt x="92" y="150"/>
                    <a:pt x="85" y="149"/>
                  </a:cubicBezTo>
                  <a:cubicBezTo>
                    <a:pt x="85" y="150"/>
                    <a:pt x="85" y="151"/>
                    <a:pt x="86" y="152"/>
                  </a:cubicBezTo>
                  <a:cubicBezTo>
                    <a:pt x="101" y="138"/>
                    <a:pt x="120" y="130"/>
                    <a:pt x="135" y="117"/>
                  </a:cubicBezTo>
                  <a:cubicBezTo>
                    <a:pt x="151" y="103"/>
                    <a:pt x="162" y="85"/>
                    <a:pt x="179" y="72"/>
                  </a:cubicBezTo>
                  <a:cubicBezTo>
                    <a:pt x="178" y="71"/>
                    <a:pt x="178" y="71"/>
                    <a:pt x="177" y="71"/>
                  </a:cubicBezTo>
                  <a:cubicBezTo>
                    <a:pt x="178" y="78"/>
                    <a:pt x="173" y="85"/>
                    <a:pt x="170" y="90"/>
                  </a:cubicBezTo>
                  <a:cubicBezTo>
                    <a:pt x="165" y="97"/>
                    <a:pt x="160" y="104"/>
                    <a:pt x="154" y="110"/>
                  </a:cubicBezTo>
                  <a:cubicBezTo>
                    <a:pt x="140" y="126"/>
                    <a:pt x="125" y="143"/>
                    <a:pt x="103" y="147"/>
                  </a:cubicBezTo>
                  <a:cubicBezTo>
                    <a:pt x="103" y="148"/>
                    <a:pt x="103" y="149"/>
                    <a:pt x="104" y="150"/>
                  </a:cubicBezTo>
                  <a:cubicBezTo>
                    <a:pt x="117" y="138"/>
                    <a:pt x="134" y="130"/>
                    <a:pt x="148" y="119"/>
                  </a:cubicBezTo>
                  <a:cubicBezTo>
                    <a:pt x="162" y="107"/>
                    <a:pt x="171" y="91"/>
                    <a:pt x="183" y="78"/>
                  </a:cubicBezTo>
                  <a:cubicBezTo>
                    <a:pt x="182" y="77"/>
                    <a:pt x="181" y="77"/>
                    <a:pt x="180" y="77"/>
                  </a:cubicBezTo>
                  <a:cubicBezTo>
                    <a:pt x="179" y="83"/>
                    <a:pt x="175" y="90"/>
                    <a:pt x="172" y="95"/>
                  </a:cubicBezTo>
                  <a:cubicBezTo>
                    <a:pt x="167" y="103"/>
                    <a:pt x="161" y="110"/>
                    <a:pt x="154" y="117"/>
                  </a:cubicBezTo>
                  <a:cubicBezTo>
                    <a:pt x="148" y="124"/>
                    <a:pt x="141" y="130"/>
                    <a:pt x="134" y="135"/>
                  </a:cubicBezTo>
                  <a:cubicBezTo>
                    <a:pt x="128" y="138"/>
                    <a:pt x="121" y="142"/>
                    <a:pt x="114" y="142"/>
                  </a:cubicBezTo>
                  <a:cubicBezTo>
                    <a:pt x="115" y="142"/>
                    <a:pt x="115" y="143"/>
                    <a:pt x="115" y="144"/>
                  </a:cubicBezTo>
                  <a:cubicBezTo>
                    <a:pt x="124" y="134"/>
                    <a:pt x="133" y="126"/>
                    <a:pt x="141" y="117"/>
                  </a:cubicBezTo>
                  <a:cubicBezTo>
                    <a:pt x="150" y="108"/>
                    <a:pt x="158" y="98"/>
                    <a:pt x="164" y="87"/>
                  </a:cubicBezTo>
                  <a:cubicBezTo>
                    <a:pt x="170" y="74"/>
                    <a:pt x="174" y="61"/>
                    <a:pt x="177" y="48"/>
                  </a:cubicBezTo>
                  <a:cubicBezTo>
                    <a:pt x="179" y="42"/>
                    <a:pt x="181" y="36"/>
                    <a:pt x="182" y="30"/>
                  </a:cubicBezTo>
                  <a:cubicBezTo>
                    <a:pt x="183" y="24"/>
                    <a:pt x="184" y="18"/>
                    <a:pt x="187" y="13"/>
                  </a:cubicBezTo>
                  <a:cubicBezTo>
                    <a:pt x="187" y="13"/>
                    <a:pt x="186" y="12"/>
                    <a:pt x="185" y="12"/>
                  </a:cubicBezTo>
                  <a:cubicBezTo>
                    <a:pt x="186" y="18"/>
                    <a:pt x="185" y="25"/>
                    <a:pt x="183" y="31"/>
                  </a:cubicBezTo>
                  <a:cubicBezTo>
                    <a:pt x="181" y="37"/>
                    <a:pt x="179" y="43"/>
                    <a:pt x="177" y="50"/>
                  </a:cubicBezTo>
                  <a:cubicBezTo>
                    <a:pt x="174" y="64"/>
                    <a:pt x="170" y="78"/>
                    <a:pt x="164" y="91"/>
                  </a:cubicBezTo>
                  <a:cubicBezTo>
                    <a:pt x="159" y="101"/>
                    <a:pt x="154" y="111"/>
                    <a:pt x="148" y="119"/>
                  </a:cubicBezTo>
                  <a:cubicBezTo>
                    <a:pt x="141" y="128"/>
                    <a:pt x="133" y="137"/>
                    <a:pt x="122" y="138"/>
                  </a:cubicBezTo>
                  <a:cubicBezTo>
                    <a:pt x="123" y="138"/>
                    <a:pt x="123" y="139"/>
                    <a:pt x="124" y="139"/>
                  </a:cubicBezTo>
                  <a:cubicBezTo>
                    <a:pt x="122" y="136"/>
                    <a:pt x="123" y="132"/>
                    <a:pt x="124" y="128"/>
                  </a:cubicBezTo>
                  <a:cubicBezTo>
                    <a:pt x="126" y="123"/>
                    <a:pt x="128" y="119"/>
                    <a:pt x="130" y="114"/>
                  </a:cubicBezTo>
                  <a:cubicBezTo>
                    <a:pt x="135" y="105"/>
                    <a:pt x="142" y="96"/>
                    <a:pt x="147" y="87"/>
                  </a:cubicBezTo>
                  <a:cubicBezTo>
                    <a:pt x="154" y="77"/>
                    <a:pt x="159" y="65"/>
                    <a:pt x="162" y="53"/>
                  </a:cubicBezTo>
                  <a:cubicBezTo>
                    <a:pt x="167" y="38"/>
                    <a:pt x="169" y="22"/>
                    <a:pt x="165" y="7"/>
                  </a:cubicBezTo>
                  <a:cubicBezTo>
                    <a:pt x="164" y="6"/>
                    <a:pt x="163" y="5"/>
                    <a:pt x="162" y="6"/>
                  </a:cubicBezTo>
                  <a:cubicBezTo>
                    <a:pt x="158" y="11"/>
                    <a:pt x="156" y="16"/>
                    <a:pt x="154" y="22"/>
                  </a:cubicBezTo>
                  <a:cubicBezTo>
                    <a:pt x="152" y="28"/>
                    <a:pt x="150" y="35"/>
                    <a:pt x="148" y="41"/>
                  </a:cubicBezTo>
                  <a:cubicBezTo>
                    <a:pt x="143" y="55"/>
                    <a:pt x="137" y="68"/>
                    <a:pt x="131" y="81"/>
                  </a:cubicBezTo>
                  <a:cubicBezTo>
                    <a:pt x="126" y="91"/>
                    <a:pt x="121" y="102"/>
                    <a:pt x="115" y="111"/>
                  </a:cubicBezTo>
                  <a:cubicBezTo>
                    <a:pt x="109" y="121"/>
                    <a:pt x="103" y="131"/>
                    <a:pt x="94" y="137"/>
                  </a:cubicBezTo>
                  <a:cubicBezTo>
                    <a:pt x="95" y="137"/>
                    <a:pt x="95" y="138"/>
                    <a:pt x="96" y="138"/>
                  </a:cubicBezTo>
                  <a:cubicBezTo>
                    <a:pt x="95" y="132"/>
                    <a:pt x="98" y="128"/>
                    <a:pt x="100" y="123"/>
                  </a:cubicBezTo>
                  <a:cubicBezTo>
                    <a:pt x="103" y="118"/>
                    <a:pt x="106" y="113"/>
                    <a:pt x="109" y="107"/>
                  </a:cubicBezTo>
                  <a:cubicBezTo>
                    <a:pt x="115" y="96"/>
                    <a:pt x="121" y="85"/>
                    <a:pt x="126" y="73"/>
                  </a:cubicBezTo>
                  <a:cubicBezTo>
                    <a:pt x="135" y="51"/>
                    <a:pt x="138" y="26"/>
                    <a:pt x="146" y="4"/>
                  </a:cubicBezTo>
                  <a:cubicBezTo>
                    <a:pt x="145" y="4"/>
                    <a:pt x="144" y="4"/>
                    <a:pt x="144" y="4"/>
                  </a:cubicBezTo>
                  <a:cubicBezTo>
                    <a:pt x="145" y="18"/>
                    <a:pt x="140" y="32"/>
                    <a:pt x="135" y="44"/>
                  </a:cubicBezTo>
                  <a:cubicBezTo>
                    <a:pt x="131" y="55"/>
                    <a:pt x="125" y="65"/>
                    <a:pt x="120" y="75"/>
                  </a:cubicBezTo>
                  <a:cubicBezTo>
                    <a:pt x="116" y="84"/>
                    <a:pt x="112" y="92"/>
                    <a:pt x="107" y="100"/>
                  </a:cubicBezTo>
                  <a:cubicBezTo>
                    <a:pt x="102" y="108"/>
                    <a:pt x="96" y="117"/>
                    <a:pt x="89" y="124"/>
                  </a:cubicBezTo>
                  <a:cubicBezTo>
                    <a:pt x="87" y="126"/>
                    <a:pt x="77" y="134"/>
                    <a:pt x="76" y="128"/>
                  </a:cubicBezTo>
                  <a:cubicBezTo>
                    <a:pt x="75" y="125"/>
                    <a:pt x="76" y="122"/>
                    <a:pt x="77" y="119"/>
                  </a:cubicBezTo>
                  <a:cubicBezTo>
                    <a:pt x="78" y="115"/>
                    <a:pt x="80" y="111"/>
                    <a:pt x="82" y="107"/>
                  </a:cubicBezTo>
                  <a:cubicBezTo>
                    <a:pt x="88" y="96"/>
                    <a:pt x="95" y="85"/>
                    <a:pt x="102" y="73"/>
                  </a:cubicBezTo>
                  <a:cubicBezTo>
                    <a:pt x="109" y="62"/>
                    <a:pt x="115" y="51"/>
                    <a:pt x="120" y="39"/>
                  </a:cubicBezTo>
                  <a:cubicBezTo>
                    <a:pt x="122" y="33"/>
                    <a:pt x="129" y="17"/>
                    <a:pt x="119" y="13"/>
                  </a:cubicBezTo>
                  <a:cubicBezTo>
                    <a:pt x="117" y="12"/>
                    <a:pt x="116" y="15"/>
                    <a:pt x="118" y="16"/>
                  </a:cubicBezTo>
                  <a:cubicBezTo>
                    <a:pt x="124" y="18"/>
                    <a:pt x="121" y="28"/>
                    <a:pt x="119" y="33"/>
                  </a:cubicBezTo>
                  <a:cubicBezTo>
                    <a:pt x="116" y="42"/>
                    <a:pt x="112" y="50"/>
                    <a:pt x="107" y="58"/>
                  </a:cubicBezTo>
                  <a:cubicBezTo>
                    <a:pt x="101" y="69"/>
                    <a:pt x="95" y="80"/>
                    <a:pt x="88" y="90"/>
                  </a:cubicBezTo>
                  <a:cubicBezTo>
                    <a:pt x="84" y="98"/>
                    <a:pt x="79" y="106"/>
                    <a:pt x="76" y="114"/>
                  </a:cubicBezTo>
                  <a:cubicBezTo>
                    <a:pt x="74" y="118"/>
                    <a:pt x="71" y="126"/>
                    <a:pt x="74" y="131"/>
                  </a:cubicBezTo>
                  <a:cubicBezTo>
                    <a:pt x="78" y="136"/>
                    <a:pt x="86" y="131"/>
                    <a:pt x="89" y="128"/>
                  </a:cubicBezTo>
                  <a:cubicBezTo>
                    <a:pt x="97" y="122"/>
                    <a:pt x="102" y="113"/>
                    <a:pt x="107" y="105"/>
                  </a:cubicBezTo>
                  <a:cubicBezTo>
                    <a:pt x="115" y="92"/>
                    <a:pt x="121" y="79"/>
                    <a:pt x="128" y="66"/>
                  </a:cubicBezTo>
                  <a:cubicBezTo>
                    <a:pt x="133" y="56"/>
                    <a:pt x="138" y="46"/>
                    <a:pt x="142" y="35"/>
                  </a:cubicBezTo>
                  <a:cubicBezTo>
                    <a:pt x="145" y="25"/>
                    <a:pt x="148" y="14"/>
                    <a:pt x="146" y="3"/>
                  </a:cubicBezTo>
                  <a:cubicBezTo>
                    <a:pt x="146" y="2"/>
                    <a:pt x="144" y="2"/>
                    <a:pt x="144" y="3"/>
                  </a:cubicBezTo>
                  <a:cubicBezTo>
                    <a:pt x="135" y="26"/>
                    <a:pt x="132" y="51"/>
                    <a:pt x="122" y="74"/>
                  </a:cubicBezTo>
                  <a:cubicBezTo>
                    <a:pt x="117" y="85"/>
                    <a:pt x="111" y="97"/>
                    <a:pt x="105" y="108"/>
                  </a:cubicBezTo>
                  <a:cubicBezTo>
                    <a:pt x="102" y="114"/>
                    <a:pt x="99" y="119"/>
                    <a:pt x="96" y="124"/>
                  </a:cubicBezTo>
                  <a:cubicBezTo>
                    <a:pt x="94" y="129"/>
                    <a:pt x="92" y="133"/>
                    <a:pt x="93" y="138"/>
                  </a:cubicBezTo>
                  <a:cubicBezTo>
                    <a:pt x="94" y="139"/>
                    <a:pt x="95" y="140"/>
                    <a:pt x="96" y="139"/>
                  </a:cubicBezTo>
                  <a:cubicBezTo>
                    <a:pt x="104" y="133"/>
                    <a:pt x="111" y="124"/>
                    <a:pt x="116" y="115"/>
                  </a:cubicBezTo>
                  <a:cubicBezTo>
                    <a:pt x="122" y="105"/>
                    <a:pt x="127" y="95"/>
                    <a:pt x="132" y="85"/>
                  </a:cubicBezTo>
                  <a:cubicBezTo>
                    <a:pt x="138" y="72"/>
                    <a:pt x="144" y="58"/>
                    <a:pt x="149" y="45"/>
                  </a:cubicBezTo>
                  <a:cubicBezTo>
                    <a:pt x="152" y="38"/>
                    <a:pt x="154" y="32"/>
                    <a:pt x="156" y="25"/>
                  </a:cubicBezTo>
                  <a:cubicBezTo>
                    <a:pt x="158" y="19"/>
                    <a:pt x="160" y="13"/>
                    <a:pt x="164" y="8"/>
                  </a:cubicBezTo>
                  <a:cubicBezTo>
                    <a:pt x="164" y="8"/>
                    <a:pt x="163" y="8"/>
                    <a:pt x="162" y="7"/>
                  </a:cubicBezTo>
                  <a:cubicBezTo>
                    <a:pt x="166" y="23"/>
                    <a:pt x="163" y="40"/>
                    <a:pt x="158" y="55"/>
                  </a:cubicBezTo>
                  <a:cubicBezTo>
                    <a:pt x="155" y="67"/>
                    <a:pt x="150" y="78"/>
                    <a:pt x="143" y="88"/>
                  </a:cubicBezTo>
                  <a:cubicBezTo>
                    <a:pt x="138" y="97"/>
                    <a:pt x="132" y="106"/>
                    <a:pt x="127" y="116"/>
                  </a:cubicBezTo>
                  <a:cubicBezTo>
                    <a:pt x="123" y="122"/>
                    <a:pt x="118" y="132"/>
                    <a:pt x="121" y="139"/>
                  </a:cubicBezTo>
                  <a:cubicBezTo>
                    <a:pt x="121" y="140"/>
                    <a:pt x="121" y="140"/>
                    <a:pt x="121" y="140"/>
                  </a:cubicBezTo>
                  <a:cubicBezTo>
                    <a:pt x="121" y="141"/>
                    <a:pt x="122" y="141"/>
                    <a:pt x="123" y="141"/>
                  </a:cubicBezTo>
                  <a:cubicBezTo>
                    <a:pt x="133" y="140"/>
                    <a:pt x="141" y="132"/>
                    <a:pt x="148" y="123"/>
                  </a:cubicBezTo>
                  <a:cubicBezTo>
                    <a:pt x="155" y="115"/>
                    <a:pt x="160" y="105"/>
                    <a:pt x="165" y="95"/>
                  </a:cubicBezTo>
                  <a:cubicBezTo>
                    <a:pt x="172" y="81"/>
                    <a:pt x="176" y="66"/>
                    <a:pt x="180" y="51"/>
                  </a:cubicBezTo>
                  <a:cubicBezTo>
                    <a:pt x="182" y="44"/>
                    <a:pt x="184" y="38"/>
                    <a:pt x="186" y="31"/>
                  </a:cubicBezTo>
                  <a:cubicBezTo>
                    <a:pt x="188" y="25"/>
                    <a:pt x="189" y="18"/>
                    <a:pt x="188" y="12"/>
                  </a:cubicBezTo>
                  <a:cubicBezTo>
                    <a:pt x="187" y="11"/>
                    <a:pt x="186" y="10"/>
                    <a:pt x="185" y="11"/>
                  </a:cubicBezTo>
                  <a:cubicBezTo>
                    <a:pt x="182" y="15"/>
                    <a:pt x="181" y="21"/>
                    <a:pt x="180" y="26"/>
                  </a:cubicBezTo>
                  <a:cubicBezTo>
                    <a:pt x="178" y="31"/>
                    <a:pt x="177" y="37"/>
                    <a:pt x="176" y="43"/>
                  </a:cubicBezTo>
                  <a:cubicBezTo>
                    <a:pt x="172" y="57"/>
                    <a:pt x="168" y="70"/>
                    <a:pt x="162" y="83"/>
                  </a:cubicBezTo>
                  <a:cubicBezTo>
                    <a:pt x="157" y="95"/>
                    <a:pt x="149" y="105"/>
                    <a:pt x="140" y="115"/>
                  </a:cubicBezTo>
                  <a:cubicBezTo>
                    <a:pt x="131" y="124"/>
                    <a:pt x="122" y="133"/>
                    <a:pt x="113" y="142"/>
                  </a:cubicBezTo>
                  <a:cubicBezTo>
                    <a:pt x="113" y="143"/>
                    <a:pt x="113" y="144"/>
                    <a:pt x="114" y="144"/>
                  </a:cubicBezTo>
                  <a:cubicBezTo>
                    <a:pt x="121" y="145"/>
                    <a:pt x="128" y="142"/>
                    <a:pt x="134" y="138"/>
                  </a:cubicBezTo>
                  <a:cubicBezTo>
                    <a:pt x="142" y="133"/>
                    <a:pt x="149" y="127"/>
                    <a:pt x="156" y="120"/>
                  </a:cubicBezTo>
                  <a:cubicBezTo>
                    <a:pt x="162" y="113"/>
                    <a:pt x="169" y="105"/>
                    <a:pt x="174" y="97"/>
                  </a:cubicBezTo>
                  <a:cubicBezTo>
                    <a:pt x="178" y="91"/>
                    <a:pt x="182" y="84"/>
                    <a:pt x="183" y="77"/>
                  </a:cubicBezTo>
                  <a:cubicBezTo>
                    <a:pt x="184" y="76"/>
                    <a:pt x="182" y="75"/>
                    <a:pt x="181" y="76"/>
                  </a:cubicBezTo>
                  <a:cubicBezTo>
                    <a:pt x="169" y="89"/>
                    <a:pt x="160" y="105"/>
                    <a:pt x="146" y="116"/>
                  </a:cubicBezTo>
                  <a:cubicBezTo>
                    <a:pt x="132" y="128"/>
                    <a:pt x="115" y="135"/>
                    <a:pt x="102" y="148"/>
                  </a:cubicBezTo>
                  <a:cubicBezTo>
                    <a:pt x="101" y="148"/>
                    <a:pt x="102" y="150"/>
                    <a:pt x="103" y="150"/>
                  </a:cubicBezTo>
                  <a:cubicBezTo>
                    <a:pt x="126" y="146"/>
                    <a:pt x="142" y="128"/>
                    <a:pt x="156" y="112"/>
                  </a:cubicBezTo>
                  <a:cubicBezTo>
                    <a:pt x="162" y="106"/>
                    <a:pt x="168" y="99"/>
                    <a:pt x="173" y="91"/>
                  </a:cubicBezTo>
                  <a:cubicBezTo>
                    <a:pt x="176" y="85"/>
                    <a:pt x="181" y="78"/>
                    <a:pt x="180" y="70"/>
                  </a:cubicBezTo>
                  <a:cubicBezTo>
                    <a:pt x="179" y="69"/>
                    <a:pt x="178" y="69"/>
                    <a:pt x="177" y="69"/>
                  </a:cubicBezTo>
                  <a:cubicBezTo>
                    <a:pt x="161" y="82"/>
                    <a:pt x="150" y="100"/>
                    <a:pt x="134" y="114"/>
                  </a:cubicBezTo>
                  <a:cubicBezTo>
                    <a:pt x="119" y="128"/>
                    <a:pt x="100" y="136"/>
                    <a:pt x="84" y="150"/>
                  </a:cubicBezTo>
                  <a:cubicBezTo>
                    <a:pt x="83" y="150"/>
                    <a:pt x="83" y="152"/>
                    <a:pt x="85" y="152"/>
                  </a:cubicBezTo>
                  <a:cubicBezTo>
                    <a:pt x="96" y="153"/>
                    <a:pt x="105" y="146"/>
                    <a:pt x="113" y="139"/>
                  </a:cubicBezTo>
                  <a:cubicBezTo>
                    <a:pt x="122" y="132"/>
                    <a:pt x="130" y="122"/>
                    <a:pt x="137" y="113"/>
                  </a:cubicBezTo>
                  <a:cubicBezTo>
                    <a:pt x="147" y="99"/>
                    <a:pt x="156" y="83"/>
                    <a:pt x="162" y="66"/>
                  </a:cubicBezTo>
                  <a:cubicBezTo>
                    <a:pt x="165" y="59"/>
                    <a:pt x="167" y="52"/>
                    <a:pt x="168" y="45"/>
                  </a:cubicBezTo>
                  <a:cubicBezTo>
                    <a:pt x="168" y="39"/>
                    <a:pt x="168" y="34"/>
                    <a:pt x="164" y="30"/>
                  </a:cubicBezTo>
                  <a:cubicBezTo>
                    <a:pt x="163" y="29"/>
                    <a:pt x="162" y="30"/>
                    <a:pt x="162" y="30"/>
                  </a:cubicBezTo>
                  <a:cubicBezTo>
                    <a:pt x="152" y="43"/>
                    <a:pt x="143" y="56"/>
                    <a:pt x="133" y="69"/>
                  </a:cubicBezTo>
                  <a:cubicBezTo>
                    <a:pt x="125" y="78"/>
                    <a:pt x="116" y="88"/>
                    <a:pt x="106" y="96"/>
                  </a:cubicBezTo>
                  <a:cubicBezTo>
                    <a:pt x="99" y="101"/>
                    <a:pt x="92" y="106"/>
                    <a:pt x="84" y="112"/>
                  </a:cubicBezTo>
                  <a:cubicBezTo>
                    <a:pt x="77" y="118"/>
                    <a:pt x="70" y="123"/>
                    <a:pt x="64" y="130"/>
                  </a:cubicBezTo>
                  <a:cubicBezTo>
                    <a:pt x="62" y="133"/>
                    <a:pt x="60" y="136"/>
                    <a:pt x="60" y="139"/>
                  </a:cubicBezTo>
                  <a:cubicBezTo>
                    <a:pt x="60" y="139"/>
                    <a:pt x="61" y="140"/>
                    <a:pt x="62" y="140"/>
                  </a:cubicBezTo>
                  <a:cubicBezTo>
                    <a:pt x="72" y="141"/>
                    <a:pt x="81" y="134"/>
                    <a:pt x="88" y="128"/>
                  </a:cubicBezTo>
                  <a:cubicBezTo>
                    <a:pt x="95" y="120"/>
                    <a:pt x="102" y="111"/>
                    <a:pt x="108" y="102"/>
                  </a:cubicBezTo>
                  <a:cubicBezTo>
                    <a:pt x="116" y="90"/>
                    <a:pt x="123" y="78"/>
                    <a:pt x="129" y="65"/>
                  </a:cubicBezTo>
                  <a:cubicBezTo>
                    <a:pt x="136" y="52"/>
                    <a:pt x="142" y="37"/>
                    <a:pt x="143" y="21"/>
                  </a:cubicBezTo>
                  <a:cubicBezTo>
                    <a:pt x="144" y="20"/>
                    <a:pt x="142" y="19"/>
                    <a:pt x="141" y="20"/>
                  </a:cubicBezTo>
                  <a:cubicBezTo>
                    <a:pt x="133" y="31"/>
                    <a:pt x="125" y="42"/>
                    <a:pt x="115" y="52"/>
                  </a:cubicBezTo>
                  <a:cubicBezTo>
                    <a:pt x="105" y="63"/>
                    <a:pt x="92" y="72"/>
                    <a:pt x="79" y="78"/>
                  </a:cubicBezTo>
                  <a:cubicBezTo>
                    <a:pt x="66" y="85"/>
                    <a:pt x="51" y="90"/>
                    <a:pt x="37" y="95"/>
                  </a:cubicBezTo>
                  <a:cubicBezTo>
                    <a:pt x="28" y="98"/>
                    <a:pt x="16" y="100"/>
                    <a:pt x="11" y="110"/>
                  </a:cubicBezTo>
                  <a:cubicBezTo>
                    <a:pt x="11" y="111"/>
                    <a:pt x="11" y="111"/>
                    <a:pt x="12" y="112"/>
                  </a:cubicBezTo>
                  <a:cubicBezTo>
                    <a:pt x="20" y="115"/>
                    <a:pt x="30" y="111"/>
                    <a:pt x="37" y="107"/>
                  </a:cubicBezTo>
                  <a:cubicBezTo>
                    <a:pt x="46" y="102"/>
                    <a:pt x="55" y="95"/>
                    <a:pt x="64" y="88"/>
                  </a:cubicBezTo>
                  <a:cubicBezTo>
                    <a:pt x="72" y="81"/>
                    <a:pt x="81" y="73"/>
                    <a:pt x="89" y="65"/>
                  </a:cubicBezTo>
                  <a:cubicBezTo>
                    <a:pt x="100" y="54"/>
                    <a:pt x="110" y="41"/>
                    <a:pt x="119" y="27"/>
                  </a:cubicBezTo>
                  <a:cubicBezTo>
                    <a:pt x="123" y="21"/>
                    <a:pt x="128" y="13"/>
                    <a:pt x="126" y="5"/>
                  </a:cubicBezTo>
                  <a:cubicBezTo>
                    <a:pt x="126" y="4"/>
                    <a:pt x="125" y="3"/>
                    <a:pt x="124" y="3"/>
                  </a:cubicBezTo>
                  <a:cubicBezTo>
                    <a:pt x="115" y="9"/>
                    <a:pt x="108" y="18"/>
                    <a:pt x="102" y="27"/>
                  </a:cubicBezTo>
                  <a:cubicBezTo>
                    <a:pt x="96" y="37"/>
                    <a:pt x="90" y="47"/>
                    <a:pt x="81" y="55"/>
                  </a:cubicBezTo>
                  <a:cubicBezTo>
                    <a:pt x="60" y="74"/>
                    <a:pt x="32" y="84"/>
                    <a:pt x="8" y="98"/>
                  </a:cubicBezTo>
                  <a:cubicBezTo>
                    <a:pt x="7" y="99"/>
                    <a:pt x="8" y="101"/>
                    <a:pt x="9" y="101"/>
                  </a:cubicBezTo>
                  <a:cubicBezTo>
                    <a:pt x="37" y="101"/>
                    <a:pt x="64" y="85"/>
                    <a:pt x="86" y="68"/>
                  </a:cubicBezTo>
                  <a:cubicBezTo>
                    <a:pt x="96" y="61"/>
                    <a:pt x="106" y="52"/>
                    <a:pt x="114" y="42"/>
                  </a:cubicBezTo>
                  <a:cubicBezTo>
                    <a:pt x="122" y="33"/>
                    <a:pt x="128" y="23"/>
                    <a:pt x="130" y="11"/>
                  </a:cubicBezTo>
                  <a:cubicBezTo>
                    <a:pt x="130" y="10"/>
                    <a:pt x="130" y="10"/>
                    <a:pt x="130" y="9"/>
                  </a:cubicBezTo>
                  <a:cubicBezTo>
                    <a:pt x="130" y="8"/>
                    <a:pt x="128" y="7"/>
                    <a:pt x="127" y="8"/>
                  </a:cubicBezTo>
                  <a:cubicBezTo>
                    <a:pt x="120" y="20"/>
                    <a:pt x="113" y="33"/>
                    <a:pt x="105" y="45"/>
                  </a:cubicBezTo>
                  <a:cubicBezTo>
                    <a:pt x="96" y="58"/>
                    <a:pt x="85" y="69"/>
                    <a:pt x="71" y="77"/>
                  </a:cubicBezTo>
                  <a:cubicBezTo>
                    <a:pt x="59" y="86"/>
                    <a:pt x="45" y="91"/>
                    <a:pt x="31" y="96"/>
                  </a:cubicBezTo>
                  <a:cubicBezTo>
                    <a:pt x="21" y="100"/>
                    <a:pt x="7" y="101"/>
                    <a:pt x="0" y="111"/>
                  </a:cubicBezTo>
                  <a:cubicBezTo>
                    <a:pt x="0" y="111"/>
                    <a:pt x="0" y="112"/>
                    <a:pt x="1" y="113"/>
                  </a:cubicBezTo>
                  <a:cubicBezTo>
                    <a:pt x="10" y="118"/>
                    <a:pt x="21" y="117"/>
                    <a:pt x="31" y="115"/>
                  </a:cubicBezTo>
                  <a:cubicBezTo>
                    <a:pt x="43" y="113"/>
                    <a:pt x="55" y="107"/>
                    <a:pt x="65" y="102"/>
                  </a:cubicBezTo>
                  <a:cubicBezTo>
                    <a:pt x="86" y="90"/>
                    <a:pt x="104" y="73"/>
                    <a:pt x="120" y="56"/>
                  </a:cubicBezTo>
                  <a:cubicBezTo>
                    <a:pt x="132" y="42"/>
                    <a:pt x="144" y="26"/>
                    <a:pt x="148" y="7"/>
                  </a:cubicBezTo>
                  <a:cubicBezTo>
                    <a:pt x="148" y="6"/>
                    <a:pt x="147" y="5"/>
                    <a:pt x="146" y="6"/>
                  </a:cubicBezTo>
                  <a:cubicBezTo>
                    <a:pt x="141" y="11"/>
                    <a:pt x="138" y="17"/>
                    <a:pt x="134" y="23"/>
                  </a:cubicBezTo>
                  <a:cubicBezTo>
                    <a:pt x="130" y="30"/>
                    <a:pt x="126" y="37"/>
                    <a:pt x="121" y="44"/>
                  </a:cubicBezTo>
                  <a:cubicBezTo>
                    <a:pt x="112" y="58"/>
                    <a:pt x="101" y="71"/>
                    <a:pt x="89" y="83"/>
                  </a:cubicBezTo>
                  <a:cubicBezTo>
                    <a:pt x="78" y="94"/>
                    <a:pt x="66" y="105"/>
                    <a:pt x="52" y="114"/>
                  </a:cubicBezTo>
                  <a:cubicBezTo>
                    <a:pt x="45" y="119"/>
                    <a:pt x="38" y="123"/>
                    <a:pt x="30" y="127"/>
                  </a:cubicBezTo>
                  <a:cubicBezTo>
                    <a:pt x="23" y="131"/>
                    <a:pt x="15" y="133"/>
                    <a:pt x="7" y="137"/>
                  </a:cubicBezTo>
                  <a:cubicBezTo>
                    <a:pt x="5" y="138"/>
                    <a:pt x="3" y="138"/>
                    <a:pt x="2" y="139"/>
                  </a:cubicBezTo>
                  <a:cubicBezTo>
                    <a:pt x="0" y="140"/>
                    <a:pt x="1" y="142"/>
                    <a:pt x="2" y="142"/>
                  </a:cubicBezTo>
                  <a:cubicBezTo>
                    <a:pt x="32" y="136"/>
                    <a:pt x="61" y="126"/>
                    <a:pt x="84" y="106"/>
                  </a:cubicBezTo>
                  <a:cubicBezTo>
                    <a:pt x="93" y="99"/>
                    <a:pt x="101" y="91"/>
                    <a:pt x="108" y="82"/>
                  </a:cubicBezTo>
                  <a:cubicBezTo>
                    <a:pt x="116" y="73"/>
                    <a:pt x="124" y="63"/>
                    <a:pt x="131" y="53"/>
                  </a:cubicBezTo>
                  <a:cubicBezTo>
                    <a:pt x="140" y="38"/>
                    <a:pt x="150" y="19"/>
                    <a:pt x="147" y="1"/>
                  </a:cubicBezTo>
                  <a:cubicBezTo>
                    <a:pt x="147" y="0"/>
                    <a:pt x="145" y="0"/>
                    <a:pt x="145" y="1"/>
                  </a:cubicBezTo>
                  <a:cubicBezTo>
                    <a:pt x="137" y="28"/>
                    <a:pt x="130" y="55"/>
                    <a:pt x="113" y="78"/>
                  </a:cubicBezTo>
                  <a:cubicBezTo>
                    <a:pt x="104" y="91"/>
                    <a:pt x="92" y="102"/>
                    <a:pt x="79" y="111"/>
                  </a:cubicBezTo>
                  <a:cubicBezTo>
                    <a:pt x="73" y="116"/>
                    <a:pt x="66" y="120"/>
                    <a:pt x="59" y="124"/>
                  </a:cubicBezTo>
                  <a:cubicBezTo>
                    <a:pt x="53" y="128"/>
                    <a:pt x="47" y="131"/>
                    <a:pt x="41" y="134"/>
                  </a:cubicBezTo>
                  <a:cubicBezTo>
                    <a:pt x="36" y="137"/>
                    <a:pt x="31" y="140"/>
                    <a:pt x="28" y="145"/>
                  </a:cubicBezTo>
                  <a:cubicBezTo>
                    <a:pt x="27" y="146"/>
                    <a:pt x="28" y="147"/>
                    <a:pt x="28" y="147"/>
                  </a:cubicBezTo>
                  <a:cubicBezTo>
                    <a:pt x="51" y="159"/>
                    <a:pt x="81" y="149"/>
                    <a:pt x="101" y="135"/>
                  </a:cubicBezTo>
                  <a:cubicBezTo>
                    <a:pt x="110" y="129"/>
                    <a:pt x="118" y="120"/>
                    <a:pt x="125" y="111"/>
                  </a:cubicBezTo>
                  <a:cubicBezTo>
                    <a:pt x="133" y="101"/>
                    <a:pt x="140" y="89"/>
                    <a:pt x="144" y="77"/>
                  </a:cubicBezTo>
                  <a:cubicBezTo>
                    <a:pt x="149" y="66"/>
                    <a:pt x="151" y="54"/>
                    <a:pt x="149" y="42"/>
                  </a:cubicBezTo>
                  <a:cubicBezTo>
                    <a:pt x="148" y="41"/>
                    <a:pt x="147" y="40"/>
                    <a:pt x="146" y="41"/>
                  </a:cubicBezTo>
                  <a:cubicBezTo>
                    <a:pt x="142" y="46"/>
                    <a:pt x="141" y="52"/>
                    <a:pt x="139" y="58"/>
                  </a:cubicBezTo>
                  <a:cubicBezTo>
                    <a:pt x="137" y="65"/>
                    <a:pt x="135" y="71"/>
                    <a:pt x="131" y="77"/>
                  </a:cubicBezTo>
                  <a:cubicBezTo>
                    <a:pt x="123" y="90"/>
                    <a:pt x="114" y="101"/>
                    <a:pt x="102" y="111"/>
                  </a:cubicBezTo>
                  <a:cubicBezTo>
                    <a:pt x="91" y="121"/>
                    <a:pt x="76" y="128"/>
                    <a:pt x="62" y="133"/>
                  </a:cubicBezTo>
                  <a:cubicBezTo>
                    <a:pt x="54" y="136"/>
                    <a:pt x="46" y="138"/>
                    <a:pt x="39" y="139"/>
                  </a:cubicBezTo>
                  <a:cubicBezTo>
                    <a:pt x="31" y="140"/>
                    <a:pt x="23" y="141"/>
                    <a:pt x="15" y="145"/>
                  </a:cubicBezTo>
                  <a:cubicBezTo>
                    <a:pt x="15" y="145"/>
                    <a:pt x="14" y="146"/>
                    <a:pt x="15" y="147"/>
                  </a:cubicBezTo>
                  <a:cubicBezTo>
                    <a:pt x="19" y="154"/>
                    <a:pt x="26" y="157"/>
                    <a:pt x="34" y="157"/>
                  </a:cubicBezTo>
                  <a:cubicBezTo>
                    <a:pt x="44" y="159"/>
                    <a:pt x="54" y="157"/>
                    <a:pt x="63" y="155"/>
                  </a:cubicBezTo>
                  <a:cubicBezTo>
                    <a:pt x="79" y="152"/>
                    <a:pt x="95" y="146"/>
                    <a:pt x="108" y="137"/>
                  </a:cubicBezTo>
                  <a:cubicBezTo>
                    <a:pt x="121" y="128"/>
                    <a:pt x="132" y="118"/>
                    <a:pt x="141" y="106"/>
                  </a:cubicBezTo>
                  <a:cubicBezTo>
                    <a:pt x="148" y="97"/>
                    <a:pt x="157" y="83"/>
                    <a:pt x="151" y="72"/>
                  </a:cubicBezTo>
                  <a:cubicBezTo>
                    <a:pt x="151" y="71"/>
                    <a:pt x="150" y="71"/>
                    <a:pt x="149" y="71"/>
                  </a:cubicBezTo>
                  <a:cubicBezTo>
                    <a:pt x="143" y="78"/>
                    <a:pt x="138" y="87"/>
                    <a:pt x="133" y="95"/>
                  </a:cubicBezTo>
                  <a:cubicBezTo>
                    <a:pt x="127" y="104"/>
                    <a:pt x="120" y="111"/>
                    <a:pt x="112" y="117"/>
                  </a:cubicBezTo>
                  <a:cubicBezTo>
                    <a:pt x="94" y="130"/>
                    <a:pt x="73" y="135"/>
                    <a:pt x="52" y="137"/>
                  </a:cubicBezTo>
                  <a:cubicBezTo>
                    <a:pt x="51" y="137"/>
                    <a:pt x="51" y="140"/>
                    <a:pt x="53" y="140"/>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06" name="Freeform 45"/>
            <p:cNvSpPr>
              <a:spLocks noChangeArrowheads="1"/>
            </p:cNvSpPr>
            <p:nvPr/>
          </p:nvSpPr>
          <p:spPr bwMode="auto">
            <a:xfrm>
              <a:off x="4083" y="2541"/>
              <a:ext cx="336" cy="491"/>
            </a:xfrm>
            <a:custGeom>
              <a:avLst/>
              <a:gdLst>
                <a:gd name="T0" fmla="*/ 150767 w 174"/>
                <a:gd name="T1" fmla="*/ 52450 h 254"/>
                <a:gd name="T2" fmla="*/ 113877 w 174"/>
                <a:gd name="T3" fmla="*/ 276296 h 254"/>
                <a:gd name="T4" fmla="*/ 144748 w 174"/>
                <a:gd name="T5" fmla="*/ 16551 h 254"/>
                <a:gd name="T6" fmla="*/ 150767 w 174"/>
                <a:gd name="T7" fmla="*/ 234025 h 254"/>
                <a:gd name="T8" fmla="*/ 168803 w 174"/>
                <a:gd name="T9" fmla="*/ 161713 h 254"/>
                <a:gd name="T10" fmla="*/ 164294 w 174"/>
                <a:gd name="T11" fmla="*/ 40761 h 254"/>
                <a:gd name="T12" fmla="*/ 149267 w 174"/>
                <a:gd name="T13" fmla="*/ 291306 h 254"/>
                <a:gd name="T14" fmla="*/ 170317 w 174"/>
                <a:gd name="T15" fmla="*/ 73536 h 254"/>
                <a:gd name="T16" fmla="*/ 182500 w 174"/>
                <a:gd name="T17" fmla="*/ 78794 h 254"/>
                <a:gd name="T18" fmla="*/ 157204 w 174"/>
                <a:gd name="T19" fmla="*/ 312603 h 254"/>
                <a:gd name="T20" fmla="*/ 170317 w 174"/>
                <a:gd name="T21" fmla="*/ 71910 h 254"/>
                <a:gd name="T22" fmla="*/ 188116 w 174"/>
                <a:gd name="T23" fmla="*/ 184305 h 254"/>
                <a:gd name="T24" fmla="*/ 188116 w 174"/>
                <a:gd name="T25" fmla="*/ 111550 h 254"/>
                <a:gd name="T26" fmla="*/ 192061 w 174"/>
                <a:gd name="T27" fmla="*/ 73536 h 254"/>
                <a:gd name="T28" fmla="*/ 161610 w 174"/>
                <a:gd name="T29" fmla="*/ 310977 h 254"/>
                <a:gd name="T30" fmla="*/ 181108 w 174"/>
                <a:gd name="T31" fmla="*/ 22596 h 254"/>
                <a:gd name="T32" fmla="*/ 206051 w 174"/>
                <a:gd name="T33" fmla="*/ 268710 h 254"/>
                <a:gd name="T34" fmla="*/ 196027 w 174"/>
                <a:gd name="T35" fmla="*/ 27133 h 254"/>
                <a:gd name="T36" fmla="*/ 226993 w 174"/>
                <a:gd name="T37" fmla="*/ 215634 h 254"/>
                <a:gd name="T38" fmla="*/ 216985 w 174"/>
                <a:gd name="T39" fmla="*/ 231108 h 254"/>
                <a:gd name="T40" fmla="*/ 230110 w 174"/>
                <a:gd name="T41" fmla="*/ 145054 h 254"/>
                <a:gd name="T42" fmla="*/ 212058 w 174"/>
                <a:gd name="T43" fmla="*/ 278782 h 254"/>
                <a:gd name="T44" fmla="*/ 221403 w 174"/>
                <a:gd name="T45" fmla="*/ 81697 h 254"/>
                <a:gd name="T46" fmla="*/ 235293 w 174"/>
                <a:gd name="T47" fmla="*/ 214132 h 254"/>
                <a:gd name="T48" fmla="*/ 221403 w 174"/>
                <a:gd name="T49" fmla="*/ 263043 h 254"/>
                <a:gd name="T50" fmla="*/ 210560 w 174"/>
                <a:gd name="T51" fmla="*/ 36624 h 254"/>
                <a:gd name="T52" fmla="*/ 133154 w 174"/>
                <a:gd name="T53" fmla="*/ 322662 h 254"/>
                <a:gd name="T54" fmla="*/ 154317 w 174"/>
                <a:gd name="T55" fmla="*/ 232618 h 254"/>
                <a:gd name="T56" fmla="*/ 186714 w 174"/>
                <a:gd name="T57" fmla="*/ 114260 h 254"/>
                <a:gd name="T58" fmla="*/ 107541 w 174"/>
                <a:gd name="T59" fmla="*/ 301470 h 254"/>
                <a:gd name="T60" fmla="*/ 186714 w 174"/>
                <a:gd name="T61" fmla="*/ 49322 h 254"/>
                <a:gd name="T62" fmla="*/ 97417 w 174"/>
                <a:gd name="T63" fmla="*/ 354657 h 254"/>
                <a:gd name="T64" fmla="*/ 203367 w 174"/>
                <a:gd name="T65" fmla="*/ 218582 h 254"/>
                <a:gd name="T66" fmla="*/ 215399 w 174"/>
                <a:gd name="T67" fmla="*/ 99864 h 254"/>
                <a:gd name="T68" fmla="*/ 207665 w 174"/>
                <a:gd name="T69" fmla="*/ 319968 h 254"/>
                <a:gd name="T70" fmla="*/ 212839 w 174"/>
                <a:gd name="T71" fmla="*/ 45182 h 254"/>
                <a:gd name="T72" fmla="*/ 208950 w 174"/>
                <a:gd name="T73" fmla="*/ 287144 h 254"/>
                <a:gd name="T74" fmla="*/ 236281 w 174"/>
                <a:gd name="T75" fmla="*/ 187432 h 254"/>
                <a:gd name="T76" fmla="*/ 219900 w 174"/>
                <a:gd name="T77" fmla="*/ 161713 h 254"/>
                <a:gd name="T78" fmla="*/ 232176 w 174"/>
                <a:gd name="T79" fmla="*/ 190351 h 254"/>
                <a:gd name="T80" fmla="*/ 198933 w 174"/>
                <a:gd name="T81" fmla="*/ 53287 h 254"/>
                <a:gd name="T82" fmla="*/ 197643 w 174"/>
                <a:gd name="T83" fmla="*/ 291306 h 254"/>
                <a:gd name="T84" fmla="*/ 183651 w 174"/>
                <a:gd name="T85" fmla="*/ 19679 h 254"/>
                <a:gd name="T86" fmla="*/ 162800 w 174"/>
                <a:gd name="T87" fmla="*/ 315522 h 254"/>
                <a:gd name="T88" fmla="*/ 196027 w 174"/>
                <a:gd name="T89" fmla="*/ 71910 h 254"/>
                <a:gd name="T90" fmla="*/ 185207 w 174"/>
                <a:gd name="T91" fmla="*/ 155233 h 254"/>
                <a:gd name="T92" fmla="*/ 191232 w 174"/>
                <a:gd name="T93" fmla="*/ 199800 h 254"/>
                <a:gd name="T94" fmla="*/ 167218 w 174"/>
                <a:gd name="T95" fmla="*/ 77176 h 254"/>
                <a:gd name="T96" fmla="*/ 152810 w 174"/>
                <a:gd name="T97" fmla="*/ 313896 h 254"/>
                <a:gd name="T98" fmla="*/ 191232 w 174"/>
                <a:gd name="T99" fmla="*/ 131242 h 254"/>
                <a:gd name="T100" fmla="*/ 168803 w 174"/>
                <a:gd name="T101" fmla="*/ 95343 h 254"/>
                <a:gd name="T102" fmla="*/ 158710 w 174"/>
                <a:gd name="T103" fmla="*/ 268710 h 254"/>
                <a:gd name="T104" fmla="*/ 165716 w 174"/>
                <a:gd name="T105" fmla="*/ 18169 h 254"/>
                <a:gd name="T106" fmla="*/ 158710 w 174"/>
                <a:gd name="T107" fmla="*/ 188726 h 254"/>
                <a:gd name="T108" fmla="*/ 160112 w 174"/>
                <a:gd name="T109" fmla="*/ 190351 h 254"/>
                <a:gd name="T110" fmla="*/ 140772 w 174"/>
                <a:gd name="T111" fmla="*/ 15443 h 254"/>
                <a:gd name="T112" fmla="*/ 113877 w 174"/>
                <a:gd name="T113" fmla="*/ 276296 h 254"/>
                <a:gd name="T114" fmla="*/ 161610 w 174"/>
                <a:gd name="T115" fmla="*/ 67893 h 254"/>
                <a:gd name="T116" fmla="*/ 134767 w 174"/>
                <a:gd name="T117" fmla="*/ 241955 h 2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74" h="254">
                  <a:moveTo>
                    <a:pt x="100" y="172"/>
                  </a:moveTo>
                  <a:cubicBezTo>
                    <a:pt x="103" y="146"/>
                    <a:pt x="107" y="119"/>
                    <a:pt x="107" y="93"/>
                  </a:cubicBezTo>
                  <a:cubicBezTo>
                    <a:pt x="107" y="84"/>
                    <a:pt x="106" y="74"/>
                    <a:pt x="106" y="65"/>
                  </a:cubicBezTo>
                  <a:cubicBezTo>
                    <a:pt x="106" y="56"/>
                    <a:pt x="106" y="45"/>
                    <a:pt x="110" y="37"/>
                  </a:cubicBezTo>
                  <a:cubicBezTo>
                    <a:pt x="110" y="37"/>
                    <a:pt x="109" y="37"/>
                    <a:pt x="108" y="37"/>
                  </a:cubicBezTo>
                  <a:cubicBezTo>
                    <a:pt x="115" y="42"/>
                    <a:pt x="114" y="53"/>
                    <a:pt x="114" y="60"/>
                  </a:cubicBezTo>
                  <a:cubicBezTo>
                    <a:pt x="113" y="71"/>
                    <a:pt x="111" y="82"/>
                    <a:pt x="108" y="92"/>
                  </a:cubicBezTo>
                  <a:cubicBezTo>
                    <a:pt x="106" y="101"/>
                    <a:pt x="104" y="110"/>
                    <a:pt x="102" y="120"/>
                  </a:cubicBezTo>
                  <a:cubicBezTo>
                    <a:pt x="98" y="137"/>
                    <a:pt x="95" y="154"/>
                    <a:pt x="90" y="170"/>
                  </a:cubicBezTo>
                  <a:cubicBezTo>
                    <a:pt x="88" y="179"/>
                    <a:pt x="85" y="187"/>
                    <a:pt x="82" y="196"/>
                  </a:cubicBezTo>
                  <a:cubicBezTo>
                    <a:pt x="83" y="196"/>
                    <a:pt x="83" y="196"/>
                    <a:pt x="84" y="197"/>
                  </a:cubicBezTo>
                  <a:cubicBezTo>
                    <a:pt x="95" y="165"/>
                    <a:pt x="104" y="133"/>
                    <a:pt x="107" y="100"/>
                  </a:cubicBezTo>
                  <a:cubicBezTo>
                    <a:pt x="109" y="83"/>
                    <a:pt x="108" y="65"/>
                    <a:pt x="107" y="47"/>
                  </a:cubicBezTo>
                  <a:cubicBezTo>
                    <a:pt x="107" y="41"/>
                    <a:pt x="106" y="34"/>
                    <a:pt x="105" y="28"/>
                  </a:cubicBezTo>
                  <a:cubicBezTo>
                    <a:pt x="105" y="23"/>
                    <a:pt x="104" y="17"/>
                    <a:pt x="104" y="12"/>
                  </a:cubicBezTo>
                  <a:cubicBezTo>
                    <a:pt x="104" y="9"/>
                    <a:pt x="104" y="5"/>
                    <a:pt x="107" y="3"/>
                  </a:cubicBezTo>
                  <a:cubicBezTo>
                    <a:pt x="107" y="2"/>
                    <a:pt x="106" y="2"/>
                    <a:pt x="105" y="2"/>
                  </a:cubicBezTo>
                  <a:cubicBezTo>
                    <a:pt x="111" y="15"/>
                    <a:pt x="113" y="30"/>
                    <a:pt x="114" y="44"/>
                  </a:cubicBezTo>
                  <a:cubicBezTo>
                    <a:pt x="115" y="60"/>
                    <a:pt x="115" y="75"/>
                    <a:pt x="114" y="91"/>
                  </a:cubicBezTo>
                  <a:cubicBezTo>
                    <a:pt x="113" y="116"/>
                    <a:pt x="113" y="141"/>
                    <a:pt x="108" y="166"/>
                  </a:cubicBezTo>
                  <a:cubicBezTo>
                    <a:pt x="105" y="178"/>
                    <a:pt x="100" y="191"/>
                    <a:pt x="91" y="200"/>
                  </a:cubicBezTo>
                  <a:cubicBezTo>
                    <a:pt x="92" y="200"/>
                    <a:pt x="93" y="200"/>
                    <a:pt x="93" y="200"/>
                  </a:cubicBezTo>
                  <a:cubicBezTo>
                    <a:pt x="93" y="194"/>
                    <a:pt x="96" y="187"/>
                    <a:pt x="99" y="182"/>
                  </a:cubicBezTo>
                  <a:cubicBezTo>
                    <a:pt x="103" y="175"/>
                    <a:pt x="106" y="169"/>
                    <a:pt x="108" y="162"/>
                  </a:cubicBezTo>
                  <a:cubicBezTo>
                    <a:pt x="114" y="147"/>
                    <a:pt x="119" y="132"/>
                    <a:pt x="121" y="115"/>
                  </a:cubicBezTo>
                  <a:cubicBezTo>
                    <a:pt x="124" y="102"/>
                    <a:pt x="125" y="88"/>
                    <a:pt x="126" y="74"/>
                  </a:cubicBezTo>
                  <a:cubicBezTo>
                    <a:pt x="127" y="59"/>
                    <a:pt x="128" y="45"/>
                    <a:pt x="126" y="30"/>
                  </a:cubicBezTo>
                  <a:cubicBezTo>
                    <a:pt x="125" y="21"/>
                    <a:pt x="123" y="13"/>
                    <a:pt x="119" y="5"/>
                  </a:cubicBezTo>
                  <a:cubicBezTo>
                    <a:pt x="118" y="3"/>
                    <a:pt x="116" y="4"/>
                    <a:pt x="116" y="5"/>
                  </a:cubicBezTo>
                  <a:cubicBezTo>
                    <a:pt x="116" y="13"/>
                    <a:pt x="117" y="21"/>
                    <a:pt x="118" y="29"/>
                  </a:cubicBezTo>
                  <a:cubicBezTo>
                    <a:pt x="120" y="38"/>
                    <a:pt x="121" y="46"/>
                    <a:pt x="121" y="55"/>
                  </a:cubicBezTo>
                  <a:cubicBezTo>
                    <a:pt x="123" y="73"/>
                    <a:pt x="123" y="91"/>
                    <a:pt x="123" y="109"/>
                  </a:cubicBezTo>
                  <a:cubicBezTo>
                    <a:pt x="123" y="127"/>
                    <a:pt x="121" y="145"/>
                    <a:pt x="119" y="162"/>
                  </a:cubicBezTo>
                  <a:cubicBezTo>
                    <a:pt x="117" y="170"/>
                    <a:pt x="116" y="178"/>
                    <a:pt x="113" y="186"/>
                  </a:cubicBezTo>
                  <a:cubicBezTo>
                    <a:pt x="111" y="193"/>
                    <a:pt x="109" y="200"/>
                    <a:pt x="107" y="207"/>
                  </a:cubicBezTo>
                  <a:cubicBezTo>
                    <a:pt x="107" y="209"/>
                    <a:pt x="107" y="211"/>
                    <a:pt x="107" y="213"/>
                  </a:cubicBezTo>
                  <a:cubicBezTo>
                    <a:pt x="107" y="215"/>
                    <a:pt x="109" y="215"/>
                    <a:pt x="110" y="214"/>
                  </a:cubicBezTo>
                  <a:cubicBezTo>
                    <a:pt x="124" y="188"/>
                    <a:pt x="127" y="157"/>
                    <a:pt x="127" y="129"/>
                  </a:cubicBezTo>
                  <a:cubicBezTo>
                    <a:pt x="127" y="112"/>
                    <a:pt x="126" y="96"/>
                    <a:pt x="125" y="79"/>
                  </a:cubicBezTo>
                  <a:cubicBezTo>
                    <a:pt x="124" y="70"/>
                    <a:pt x="124" y="61"/>
                    <a:pt x="122" y="52"/>
                  </a:cubicBezTo>
                  <a:cubicBezTo>
                    <a:pt x="122" y="45"/>
                    <a:pt x="119" y="38"/>
                    <a:pt x="119" y="30"/>
                  </a:cubicBezTo>
                  <a:cubicBezTo>
                    <a:pt x="119" y="27"/>
                    <a:pt x="119" y="25"/>
                    <a:pt x="120" y="22"/>
                  </a:cubicBezTo>
                  <a:cubicBezTo>
                    <a:pt x="119" y="22"/>
                    <a:pt x="118" y="23"/>
                    <a:pt x="118" y="23"/>
                  </a:cubicBezTo>
                  <a:cubicBezTo>
                    <a:pt x="123" y="26"/>
                    <a:pt x="125" y="32"/>
                    <a:pt x="127" y="38"/>
                  </a:cubicBezTo>
                  <a:cubicBezTo>
                    <a:pt x="128" y="44"/>
                    <a:pt x="130" y="50"/>
                    <a:pt x="131" y="56"/>
                  </a:cubicBezTo>
                  <a:cubicBezTo>
                    <a:pt x="134" y="74"/>
                    <a:pt x="134" y="92"/>
                    <a:pt x="134" y="109"/>
                  </a:cubicBezTo>
                  <a:cubicBezTo>
                    <a:pt x="133" y="127"/>
                    <a:pt x="132" y="144"/>
                    <a:pt x="130" y="161"/>
                  </a:cubicBezTo>
                  <a:cubicBezTo>
                    <a:pt x="128" y="176"/>
                    <a:pt x="124" y="190"/>
                    <a:pt x="120" y="205"/>
                  </a:cubicBezTo>
                  <a:cubicBezTo>
                    <a:pt x="118" y="211"/>
                    <a:pt x="116" y="218"/>
                    <a:pt x="111" y="222"/>
                  </a:cubicBezTo>
                  <a:cubicBezTo>
                    <a:pt x="111" y="222"/>
                    <a:pt x="112" y="222"/>
                    <a:pt x="113" y="222"/>
                  </a:cubicBezTo>
                  <a:cubicBezTo>
                    <a:pt x="110" y="217"/>
                    <a:pt x="113" y="209"/>
                    <a:pt x="115" y="204"/>
                  </a:cubicBezTo>
                  <a:cubicBezTo>
                    <a:pt x="117" y="196"/>
                    <a:pt x="118" y="189"/>
                    <a:pt x="119" y="181"/>
                  </a:cubicBezTo>
                  <a:cubicBezTo>
                    <a:pt x="122" y="164"/>
                    <a:pt x="125" y="147"/>
                    <a:pt x="126" y="130"/>
                  </a:cubicBezTo>
                  <a:cubicBezTo>
                    <a:pt x="127" y="112"/>
                    <a:pt x="126" y="95"/>
                    <a:pt x="125" y="77"/>
                  </a:cubicBezTo>
                  <a:cubicBezTo>
                    <a:pt x="124" y="68"/>
                    <a:pt x="123" y="59"/>
                    <a:pt x="122" y="51"/>
                  </a:cubicBezTo>
                  <a:cubicBezTo>
                    <a:pt x="121" y="43"/>
                    <a:pt x="119" y="36"/>
                    <a:pt x="117" y="28"/>
                  </a:cubicBezTo>
                  <a:cubicBezTo>
                    <a:pt x="116" y="23"/>
                    <a:pt x="115" y="17"/>
                    <a:pt x="116" y="11"/>
                  </a:cubicBezTo>
                  <a:cubicBezTo>
                    <a:pt x="115" y="11"/>
                    <a:pt x="115" y="12"/>
                    <a:pt x="114" y="12"/>
                  </a:cubicBezTo>
                  <a:cubicBezTo>
                    <a:pt x="131" y="34"/>
                    <a:pt x="134" y="64"/>
                    <a:pt x="135" y="91"/>
                  </a:cubicBezTo>
                  <a:cubicBezTo>
                    <a:pt x="136" y="104"/>
                    <a:pt x="135" y="117"/>
                    <a:pt x="135" y="131"/>
                  </a:cubicBezTo>
                  <a:cubicBezTo>
                    <a:pt x="134" y="146"/>
                    <a:pt x="134" y="161"/>
                    <a:pt x="131" y="176"/>
                  </a:cubicBezTo>
                  <a:cubicBezTo>
                    <a:pt x="129" y="195"/>
                    <a:pt x="124" y="213"/>
                    <a:pt x="116" y="229"/>
                  </a:cubicBezTo>
                  <a:cubicBezTo>
                    <a:pt x="117" y="230"/>
                    <a:pt x="117" y="230"/>
                    <a:pt x="118" y="230"/>
                  </a:cubicBezTo>
                  <a:cubicBezTo>
                    <a:pt x="118" y="196"/>
                    <a:pt x="130" y="164"/>
                    <a:pt x="134" y="131"/>
                  </a:cubicBezTo>
                  <a:cubicBezTo>
                    <a:pt x="136" y="114"/>
                    <a:pt x="136" y="97"/>
                    <a:pt x="135" y="79"/>
                  </a:cubicBezTo>
                  <a:cubicBezTo>
                    <a:pt x="135" y="71"/>
                    <a:pt x="134" y="62"/>
                    <a:pt x="133" y="53"/>
                  </a:cubicBezTo>
                  <a:cubicBezTo>
                    <a:pt x="132" y="45"/>
                    <a:pt x="131" y="38"/>
                    <a:pt x="130" y="30"/>
                  </a:cubicBezTo>
                  <a:cubicBezTo>
                    <a:pt x="129" y="24"/>
                    <a:pt x="128" y="18"/>
                    <a:pt x="130" y="12"/>
                  </a:cubicBezTo>
                  <a:cubicBezTo>
                    <a:pt x="129" y="12"/>
                    <a:pt x="128" y="12"/>
                    <a:pt x="127" y="12"/>
                  </a:cubicBezTo>
                  <a:cubicBezTo>
                    <a:pt x="136" y="23"/>
                    <a:pt x="136" y="39"/>
                    <a:pt x="138" y="52"/>
                  </a:cubicBezTo>
                  <a:cubicBezTo>
                    <a:pt x="141" y="69"/>
                    <a:pt x="143" y="87"/>
                    <a:pt x="144" y="104"/>
                  </a:cubicBezTo>
                  <a:cubicBezTo>
                    <a:pt x="144" y="117"/>
                    <a:pt x="143" y="130"/>
                    <a:pt x="143" y="143"/>
                  </a:cubicBezTo>
                  <a:cubicBezTo>
                    <a:pt x="142" y="153"/>
                    <a:pt x="141" y="163"/>
                    <a:pt x="140" y="174"/>
                  </a:cubicBezTo>
                  <a:cubicBezTo>
                    <a:pt x="138" y="184"/>
                    <a:pt x="136" y="193"/>
                    <a:pt x="132" y="203"/>
                  </a:cubicBezTo>
                  <a:cubicBezTo>
                    <a:pt x="129" y="210"/>
                    <a:pt x="124" y="217"/>
                    <a:pt x="116" y="221"/>
                  </a:cubicBezTo>
                  <a:cubicBezTo>
                    <a:pt x="117" y="222"/>
                    <a:pt x="118" y="222"/>
                    <a:pt x="118" y="223"/>
                  </a:cubicBezTo>
                  <a:cubicBezTo>
                    <a:pt x="122" y="190"/>
                    <a:pt x="137" y="160"/>
                    <a:pt x="141" y="127"/>
                  </a:cubicBezTo>
                  <a:cubicBezTo>
                    <a:pt x="146" y="93"/>
                    <a:pt x="137" y="58"/>
                    <a:pt x="133" y="24"/>
                  </a:cubicBezTo>
                  <a:cubicBezTo>
                    <a:pt x="133" y="21"/>
                    <a:pt x="133" y="18"/>
                    <a:pt x="133" y="15"/>
                  </a:cubicBezTo>
                  <a:cubicBezTo>
                    <a:pt x="132" y="15"/>
                    <a:pt x="131" y="15"/>
                    <a:pt x="130" y="16"/>
                  </a:cubicBezTo>
                  <a:cubicBezTo>
                    <a:pt x="146" y="40"/>
                    <a:pt x="151" y="71"/>
                    <a:pt x="154" y="99"/>
                  </a:cubicBezTo>
                  <a:cubicBezTo>
                    <a:pt x="157" y="126"/>
                    <a:pt x="160" y="153"/>
                    <a:pt x="155" y="179"/>
                  </a:cubicBezTo>
                  <a:cubicBezTo>
                    <a:pt x="152" y="190"/>
                    <a:pt x="149" y="200"/>
                    <a:pt x="142" y="209"/>
                  </a:cubicBezTo>
                  <a:cubicBezTo>
                    <a:pt x="143" y="209"/>
                    <a:pt x="144" y="209"/>
                    <a:pt x="145" y="210"/>
                  </a:cubicBezTo>
                  <a:cubicBezTo>
                    <a:pt x="143" y="204"/>
                    <a:pt x="146" y="197"/>
                    <a:pt x="148" y="191"/>
                  </a:cubicBezTo>
                  <a:cubicBezTo>
                    <a:pt x="151" y="185"/>
                    <a:pt x="152" y="178"/>
                    <a:pt x="154" y="171"/>
                  </a:cubicBezTo>
                  <a:cubicBezTo>
                    <a:pt x="158" y="154"/>
                    <a:pt x="160" y="137"/>
                    <a:pt x="160" y="120"/>
                  </a:cubicBezTo>
                  <a:cubicBezTo>
                    <a:pt x="160" y="103"/>
                    <a:pt x="158" y="85"/>
                    <a:pt x="154" y="68"/>
                  </a:cubicBezTo>
                  <a:cubicBezTo>
                    <a:pt x="152" y="60"/>
                    <a:pt x="150" y="52"/>
                    <a:pt x="148" y="44"/>
                  </a:cubicBezTo>
                  <a:cubicBezTo>
                    <a:pt x="146" y="35"/>
                    <a:pt x="143" y="28"/>
                    <a:pt x="141" y="19"/>
                  </a:cubicBezTo>
                  <a:cubicBezTo>
                    <a:pt x="141" y="18"/>
                    <a:pt x="141" y="16"/>
                    <a:pt x="141" y="14"/>
                  </a:cubicBezTo>
                  <a:cubicBezTo>
                    <a:pt x="140" y="15"/>
                    <a:pt x="139" y="15"/>
                    <a:pt x="139" y="15"/>
                  </a:cubicBezTo>
                  <a:cubicBezTo>
                    <a:pt x="148" y="27"/>
                    <a:pt x="150" y="43"/>
                    <a:pt x="153" y="57"/>
                  </a:cubicBezTo>
                  <a:cubicBezTo>
                    <a:pt x="158" y="75"/>
                    <a:pt x="161" y="93"/>
                    <a:pt x="163" y="111"/>
                  </a:cubicBezTo>
                  <a:cubicBezTo>
                    <a:pt x="164" y="125"/>
                    <a:pt x="164" y="139"/>
                    <a:pt x="163" y="153"/>
                  </a:cubicBezTo>
                  <a:cubicBezTo>
                    <a:pt x="162" y="167"/>
                    <a:pt x="160" y="180"/>
                    <a:pt x="154" y="192"/>
                  </a:cubicBezTo>
                  <a:cubicBezTo>
                    <a:pt x="151" y="198"/>
                    <a:pt x="148" y="203"/>
                    <a:pt x="144" y="208"/>
                  </a:cubicBezTo>
                  <a:cubicBezTo>
                    <a:pt x="145" y="208"/>
                    <a:pt x="146" y="208"/>
                    <a:pt x="147" y="208"/>
                  </a:cubicBezTo>
                  <a:cubicBezTo>
                    <a:pt x="146" y="201"/>
                    <a:pt x="149" y="194"/>
                    <a:pt x="151" y="187"/>
                  </a:cubicBezTo>
                  <a:cubicBezTo>
                    <a:pt x="153" y="179"/>
                    <a:pt x="154" y="171"/>
                    <a:pt x="156" y="164"/>
                  </a:cubicBezTo>
                  <a:cubicBezTo>
                    <a:pt x="158" y="147"/>
                    <a:pt x="160" y="131"/>
                    <a:pt x="161" y="114"/>
                  </a:cubicBezTo>
                  <a:cubicBezTo>
                    <a:pt x="162" y="81"/>
                    <a:pt x="157" y="49"/>
                    <a:pt x="149" y="17"/>
                  </a:cubicBezTo>
                  <a:cubicBezTo>
                    <a:pt x="148" y="17"/>
                    <a:pt x="148" y="17"/>
                    <a:pt x="147" y="18"/>
                  </a:cubicBezTo>
                  <a:cubicBezTo>
                    <a:pt x="155" y="30"/>
                    <a:pt x="158" y="45"/>
                    <a:pt x="160" y="59"/>
                  </a:cubicBezTo>
                  <a:cubicBezTo>
                    <a:pt x="163" y="73"/>
                    <a:pt x="163" y="88"/>
                    <a:pt x="165" y="103"/>
                  </a:cubicBezTo>
                  <a:cubicBezTo>
                    <a:pt x="166" y="119"/>
                    <a:pt x="168" y="135"/>
                    <a:pt x="167" y="152"/>
                  </a:cubicBezTo>
                  <a:cubicBezTo>
                    <a:pt x="167" y="164"/>
                    <a:pt x="166" y="177"/>
                    <a:pt x="163" y="189"/>
                  </a:cubicBezTo>
                  <a:cubicBezTo>
                    <a:pt x="162" y="194"/>
                    <a:pt x="161" y="200"/>
                    <a:pt x="158" y="204"/>
                  </a:cubicBezTo>
                  <a:cubicBezTo>
                    <a:pt x="157" y="205"/>
                    <a:pt x="155" y="208"/>
                    <a:pt x="154" y="206"/>
                  </a:cubicBezTo>
                  <a:cubicBezTo>
                    <a:pt x="152" y="203"/>
                    <a:pt x="152" y="200"/>
                    <a:pt x="152" y="198"/>
                  </a:cubicBezTo>
                  <a:cubicBezTo>
                    <a:pt x="152" y="194"/>
                    <a:pt x="153" y="190"/>
                    <a:pt x="153" y="186"/>
                  </a:cubicBezTo>
                  <a:cubicBezTo>
                    <a:pt x="154" y="177"/>
                    <a:pt x="156" y="168"/>
                    <a:pt x="158" y="159"/>
                  </a:cubicBezTo>
                  <a:cubicBezTo>
                    <a:pt x="159" y="152"/>
                    <a:pt x="160" y="146"/>
                    <a:pt x="161" y="139"/>
                  </a:cubicBezTo>
                  <a:cubicBezTo>
                    <a:pt x="163" y="121"/>
                    <a:pt x="163" y="103"/>
                    <a:pt x="162" y="85"/>
                  </a:cubicBezTo>
                  <a:cubicBezTo>
                    <a:pt x="161" y="76"/>
                    <a:pt x="160" y="67"/>
                    <a:pt x="159" y="58"/>
                  </a:cubicBezTo>
                  <a:cubicBezTo>
                    <a:pt x="157" y="49"/>
                    <a:pt x="155" y="41"/>
                    <a:pt x="156" y="32"/>
                  </a:cubicBezTo>
                  <a:cubicBezTo>
                    <a:pt x="155" y="32"/>
                    <a:pt x="154" y="32"/>
                    <a:pt x="153" y="33"/>
                  </a:cubicBezTo>
                  <a:cubicBezTo>
                    <a:pt x="161" y="44"/>
                    <a:pt x="164" y="57"/>
                    <a:pt x="166" y="71"/>
                  </a:cubicBezTo>
                  <a:cubicBezTo>
                    <a:pt x="169" y="85"/>
                    <a:pt x="170" y="99"/>
                    <a:pt x="170" y="113"/>
                  </a:cubicBezTo>
                  <a:cubicBezTo>
                    <a:pt x="170" y="126"/>
                    <a:pt x="169" y="139"/>
                    <a:pt x="169" y="152"/>
                  </a:cubicBezTo>
                  <a:cubicBezTo>
                    <a:pt x="168" y="166"/>
                    <a:pt x="167" y="179"/>
                    <a:pt x="164" y="192"/>
                  </a:cubicBezTo>
                  <a:cubicBezTo>
                    <a:pt x="161" y="204"/>
                    <a:pt x="157" y="216"/>
                    <a:pt x="149" y="225"/>
                  </a:cubicBezTo>
                  <a:cubicBezTo>
                    <a:pt x="150" y="226"/>
                    <a:pt x="150" y="226"/>
                    <a:pt x="151" y="226"/>
                  </a:cubicBezTo>
                  <a:cubicBezTo>
                    <a:pt x="148" y="221"/>
                    <a:pt x="152" y="213"/>
                    <a:pt x="154" y="209"/>
                  </a:cubicBezTo>
                  <a:cubicBezTo>
                    <a:pt x="156" y="202"/>
                    <a:pt x="158" y="194"/>
                    <a:pt x="159" y="187"/>
                  </a:cubicBezTo>
                  <a:cubicBezTo>
                    <a:pt x="162" y="170"/>
                    <a:pt x="163" y="153"/>
                    <a:pt x="163" y="136"/>
                  </a:cubicBezTo>
                  <a:cubicBezTo>
                    <a:pt x="164" y="119"/>
                    <a:pt x="162" y="101"/>
                    <a:pt x="160" y="83"/>
                  </a:cubicBezTo>
                  <a:cubicBezTo>
                    <a:pt x="159" y="75"/>
                    <a:pt x="157" y="66"/>
                    <a:pt x="156" y="57"/>
                  </a:cubicBezTo>
                  <a:cubicBezTo>
                    <a:pt x="154" y="50"/>
                    <a:pt x="152" y="43"/>
                    <a:pt x="151" y="35"/>
                  </a:cubicBezTo>
                  <a:cubicBezTo>
                    <a:pt x="151" y="32"/>
                    <a:pt x="151" y="29"/>
                    <a:pt x="151" y="26"/>
                  </a:cubicBezTo>
                  <a:cubicBezTo>
                    <a:pt x="150" y="26"/>
                    <a:pt x="149" y="26"/>
                    <a:pt x="148" y="26"/>
                  </a:cubicBezTo>
                  <a:cubicBezTo>
                    <a:pt x="155" y="59"/>
                    <a:pt x="154" y="93"/>
                    <a:pt x="149" y="126"/>
                  </a:cubicBezTo>
                  <a:cubicBezTo>
                    <a:pt x="147" y="142"/>
                    <a:pt x="144" y="158"/>
                    <a:pt x="138" y="172"/>
                  </a:cubicBezTo>
                  <a:cubicBezTo>
                    <a:pt x="133" y="185"/>
                    <a:pt x="125" y="197"/>
                    <a:pt x="117" y="207"/>
                  </a:cubicBezTo>
                  <a:cubicBezTo>
                    <a:pt x="110" y="215"/>
                    <a:pt x="103" y="222"/>
                    <a:pt x="96" y="229"/>
                  </a:cubicBezTo>
                  <a:cubicBezTo>
                    <a:pt x="88" y="237"/>
                    <a:pt x="81" y="246"/>
                    <a:pt x="71" y="251"/>
                  </a:cubicBezTo>
                  <a:cubicBezTo>
                    <a:pt x="71" y="251"/>
                    <a:pt x="72" y="252"/>
                    <a:pt x="72" y="252"/>
                  </a:cubicBezTo>
                  <a:cubicBezTo>
                    <a:pt x="73" y="245"/>
                    <a:pt x="78" y="238"/>
                    <a:pt x="81" y="231"/>
                  </a:cubicBezTo>
                  <a:cubicBezTo>
                    <a:pt x="85" y="224"/>
                    <a:pt x="89" y="218"/>
                    <a:pt x="92" y="211"/>
                  </a:cubicBezTo>
                  <a:cubicBezTo>
                    <a:pt x="99" y="196"/>
                    <a:pt x="106" y="181"/>
                    <a:pt x="111" y="165"/>
                  </a:cubicBezTo>
                  <a:cubicBezTo>
                    <a:pt x="117" y="149"/>
                    <a:pt x="121" y="132"/>
                    <a:pt x="124" y="115"/>
                  </a:cubicBezTo>
                  <a:cubicBezTo>
                    <a:pt x="127" y="99"/>
                    <a:pt x="130" y="82"/>
                    <a:pt x="131" y="65"/>
                  </a:cubicBezTo>
                  <a:cubicBezTo>
                    <a:pt x="132" y="55"/>
                    <a:pt x="132" y="45"/>
                    <a:pt x="136" y="36"/>
                  </a:cubicBezTo>
                  <a:cubicBezTo>
                    <a:pt x="135" y="36"/>
                    <a:pt x="135" y="36"/>
                    <a:pt x="134" y="36"/>
                  </a:cubicBezTo>
                  <a:cubicBezTo>
                    <a:pt x="142" y="49"/>
                    <a:pt x="136" y="67"/>
                    <a:pt x="134" y="81"/>
                  </a:cubicBezTo>
                  <a:cubicBezTo>
                    <a:pt x="132" y="96"/>
                    <a:pt x="130" y="112"/>
                    <a:pt x="126" y="127"/>
                  </a:cubicBezTo>
                  <a:cubicBezTo>
                    <a:pt x="118" y="157"/>
                    <a:pt x="104" y="185"/>
                    <a:pt x="82" y="206"/>
                  </a:cubicBezTo>
                  <a:cubicBezTo>
                    <a:pt x="59" y="227"/>
                    <a:pt x="31" y="239"/>
                    <a:pt x="2" y="245"/>
                  </a:cubicBezTo>
                  <a:cubicBezTo>
                    <a:pt x="0" y="246"/>
                    <a:pt x="0" y="248"/>
                    <a:pt x="2" y="248"/>
                  </a:cubicBezTo>
                  <a:cubicBezTo>
                    <a:pt x="29" y="242"/>
                    <a:pt x="55" y="231"/>
                    <a:pt x="77" y="214"/>
                  </a:cubicBezTo>
                  <a:cubicBezTo>
                    <a:pt x="100" y="195"/>
                    <a:pt x="115" y="170"/>
                    <a:pt x="124" y="142"/>
                  </a:cubicBezTo>
                  <a:cubicBezTo>
                    <a:pt x="130" y="124"/>
                    <a:pt x="134" y="105"/>
                    <a:pt x="137" y="86"/>
                  </a:cubicBezTo>
                  <a:cubicBezTo>
                    <a:pt x="138" y="77"/>
                    <a:pt x="139" y="68"/>
                    <a:pt x="140" y="59"/>
                  </a:cubicBezTo>
                  <a:cubicBezTo>
                    <a:pt x="141" y="51"/>
                    <a:pt x="141" y="42"/>
                    <a:pt x="136" y="34"/>
                  </a:cubicBezTo>
                  <a:cubicBezTo>
                    <a:pt x="136" y="33"/>
                    <a:pt x="134" y="34"/>
                    <a:pt x="134" y="35"/>
                  </a:cubicBezTo>
                  <a:cubicBezTo>
                    <a:pt x="128" y="49"/>
                    <a:pt x="129" y="65"/>
                    <a:pt x="127" y="80"/>
                  </a:cubicBezTo>
                  <a:cubicBezTo>
                    <a:pt x="125" y="97"/>
                    <a:pt x="122" y="114"/>
                    <a:pt x="118" y="131"/>
                  </a:cubicBezTo>
                  <a:cubicBezTo>
                    <a:pt x="114" y="148"/>
                    <a:pt x="109" y="165"/>
                    <a:pt x="103" y="181"/>
                  </a:cubicBezTo>
                  <a:cubicBezTo>
                    <a:pt x="97" y="196"/>
                    <a:pt x="90" y="211"/>
                    <a:pt x="81" y="226"/>
                  </a:cubicBezTo>
                  <a:cubicBezTo>
                    <a:pt x="77" y="234"/>
                    <a:pt x="71" y="242"/>
                    <a:pt x="70" y="252"/>
                  </a:cubicBezTo>
                  <a:cubicBezTo>
                    <a:pt x="70" y="253"/>
                    <a:pt x="71" y="254"/>
                    <a:pt x="72" y="253"/>
                  </a:cubicBezTo>
                  <a:cubicBezTo>
                    <a:pt x="78" y="250"/>
                    <a:pt x="84" y="245"/>
                    <a:pt x="89" y="240"/>
                  </a:cubicBezTo>
                  <a:cubicBezTo>
                    <a:pt x="95" y="235"/>
                    <a:pt x="100" y="230"/>
                    <a:pt x="105" y="224"/>
                  </a:cubicBezTo>
                  <a:cubicBezTo>
                    <a:pt x="115" y="215"/>
                    <a:pt x="123" y="204"/>
                    <a:pt x="131" y="193"/>
                  </a:cubicBezTo>
                  <a:cubicBezTo>
                    <a:pt x="138" y="181"/>
                    <a:pt x="143" y="168"/>
                    <a:pt x="146" y="155"/>
                  </a:cubicBezTo>
                  <a:cubicBezTo>
                    <a:pt x="150" y="139"/>
                    <a:pt x="153" y="122"/>
                    <a:pt x="154" y="106"/>
                  </a:cubicBezTo>
                  <a:cubicBezTo>
                    <a:pt x="157" y="79"/>
                    <a:pt x="156" y="52"/>
                    <a:pt x="151" y="26"/>
                  </a:cubicBezTo>
                  <a:cubicBezTo>
                    <a:pt x="151" y="25"/>
                    <a:pt x="149" y="24"/>
                    <a:pt x="148" y="26"/>
                  </a:cubicBezTo>
                  <a:cubicBezTo>
                    <a:pt x="147" y="33"/>
                    <a:pt x="149" y="40"/>
                    <a:pt x="151" y="47"/>
                  </a:cubicBezTo>
                  <a:cubicBezTo>
                    <a:pt x="153" y="55"/>
                    <a:pt x="154" y="63"/>
                    <a:pt x="155" y="71"/>
                  </a:cubicBezTo>
                  <a:cubicBezTo>
                    <a:pt x="158" y="89"/>
                    <a:pt x="160" y="107"/>
                    <a:pt x="161" y="125"/>
                  </a:cubicBezTo>
                  <a:cubicBezTo>
                    <a:pt x="161" y="142"/>
                    <a:pt x="160" y="159"/>
                    <a:pt x="158" y="177"/>
                  </a:cubicBezTo>
                  <a:cubicBezTo>
                    <a:pt x="157" y="185"/>
                    <a:pt x="155" y="193"/>
                    <a:pt x="153" y="202"/>
                  </a:cubicBezTo>
                  <a:cubicBezTo>
                    <a:pt x="152" y="208"/>
                    <a:pt x="149" y="213"/>
                    <a:pt x="148" y="219"/>
                  </a:cubicBezTo>
                  <a:cubicBezTo>
                    <a:pt x="147" y="222"/>
                    <a:pt x="147" y="224"/>
                    <a:pt x="149" y="227"/>
                  </a:cubicBezTo>
                  <a:cubicBezTo>
                    <a:pt x="149" y="228"/>
                    <a:pt x="150" y="228"/>
                    <a:pt x="151" y="227"/>
                  </a:cubicBezTo>
                  <a:cubicBezTo>
                    <a:pt x="168" y="207"/>
                    <a:pt x="170" y="178"/>
                    <a:pt x="171" y="153"/>
                  </a:cubicBezTo>
                  <a:cubicBezTo>
                    <a:pt x="173" y="127"/>
                    <a:pt x="174" y="99"/>
                    <a:pt x="170" y="73"/>
                  </a:cubicBezTo>
                  <a:cubicBezTo>
                    <a:pt x="167" y="58"/>
                    <a:pt x="163" y="44"/>
                    <a:pt x="156" y="31"/>
                  </a:cubicBezTo>
                  <a:cubicBezTo>
                    <a:pt x="155" y="30"/>
                    <a:pt x="153" y="30"/>
                    <a:pt x="153" y="32"/>
                  </a:cubicBezTo>
                  <a:cubicBezTo>
                    <a:pt x="153" y="39"/>
                    <a:pt x="154" y="47"/>
                    <a:pt x="155" y="55"/>
                  </a:cubicBezTo>
                  <a:cubicBezTo>
                    <a:pt x="157" y="63"/>
                    <a:pt x="158" y="71"/>
                    <a:pt x="159" y="79"/>
                  </a:cubicBezTo>
                  <a:cubicBezTo>
                    <a:pt x="160" y="96"/>
                    <a:pt x="160" y="114"/>
                    <a:pt x="159" y="131"/>
                  </a:cubicBezTo>
                  <a:cubicBezTo>
                    <a:pt x="158" y="148"/>
                    <a:pt x="153" y="165"/>
                    <a:pt x="151" y="182"/>
                  </a:cubicBezTo>
                  <a:cubicBezTo>
                    <a:pt x="150" y="189"/>
                    <a:pt x="149" y="197"/>
                    <a:pt x="150" y="204"/>
                  </a:cubicBezTo>
                  <a:cubicBezTo>
                    <a:pt x="150" y="206"/>
                    <a:pt x="151" y="208"/>
                    <a:pt x="153" y="209"/>
                  </a:cubicBezTo>
                  <a:cubicBezTo>
                    <a:pt x="156" y="210"/>
                    <a:pt x="158" y="208"/>
                    <a:pt x="160" y="206"/>
                  </a:cubicBezTo>
                  <a:cubicBezTo>
                    <a:pt x="163" y="203"/>
                    <a:pt x="164" y="198"/>
                    <a:pt x="165" y="194"/>
                  </a:cubicBezTo>
                  <a:cubicBezTo>
                    <a:pt x="166" y="189"/>
                    <a:pt x="167" y="185"/>
                    <a:pt x="167" y="180"/>
                  </a:cubicBezTo>
                  <a:cubicBezTo>
                    <a:pt x="170" y="164"/>
                    <a:pt x="170" y="149"/>
                    <a:pt x="170" y="133"/>
                  </a:cubicBezTo>
                  <a:cubicBezTo>
                    <a:pt x="169" y="123"/>
                    <a:pt x="168" y="112"/>
                    <a:pt x="167" y="102"/>
                  </a:cubicBezTo>
                  <a:cubicBezTo>
                    <a:pt x="166" y="92"/>
                    <a:pt x="166" y="82"/>
                    <a:pt x="165" y="72"/>
                  </a:cubicBezTo>
                  <a:cubicBezTo>
                    <a:pt x="163" y="53"/>
                    <a:pt x="159" y="33"/>
                    <a:pt x="149" y="16"/>
                  </a:cubicBezTo>
                  <a:cubicBezTo>
                    <a:pt x="148" y="15"/>
                    <a:pt x="146" y="16"/>
                    <a:pt x="146" y="17"/>
                  </a:cubicBezTo>
                  <a:cubicBezTo>
                    <a:pt x="154" y="49"/>
                    <a:pt x="159" y="82"/>
                    <a:pt x="158" y="115"/>
                  </a:cubicBezTo>
                  <a:cubicBezTo>
                    <a:pt x="157" y="131"/>
                    <a:pt x="155" y="148"/>
                    <a:pt x="153" y="164"/>
                  </a:cubicBezTo>
                  <a:cubicBezTo>
                    <a:pt x="151" y="172"/>
                    <a:pt x="150" y="180"/>
                    <a:pt x="148" y="188"/>
                  </a:cubicBezTo>
                  <a:cubicBezTo>
                    <a:pt x="146" y="195"/>
                    <a:pt x="144" y="202"/>
                    <a:pt x="144" y="209"/>
                  </a:cubicBezTo>
                  <a:cubicBezTo>
                    <a:pt x="144" y="210"/>
                    <a:pt x="146" y="210"/>
                    <a:pt x="146" y="209"/>
                  </a:cubicBezTo>
                  <a:cubicBezTo>
                    <a:pt x="164" y="189"/>
                    <a:pt x="167" y="161"/>
                    <a:pt x="167" y="135"/>
                  </a:cubicBezTo>
                  <a:cubicBezTo>
                    <a:pt x="167" y="119"/>
                    <a:pt x="165" y="103"/>
                    <a:pt x="163" y="88"/>
                  </a:cubicBezTo>
                  <a:cubicBezTo>
                    <a:pt x="160" y="71"/>
                    <a:pt x="156" y="55"/>
                    <a:pt x="152" y="39"/>
                  </a:cubicBezTo>
                  <a:cubicBezTo>
                    <a:pt x="149" y="30"/>
                    <a:pt x="146" y="21"/>
                    <a:pt x="141" y="14"/>
                  </a:cubicBezTo>
                  <a:cubicBezTo>
                    <a:pt x="140" y="13"/>
                    <a:pt x="138" y="13"/>
                    <a:pt x="138" y="15"/>
                  </a:cubicBezTo>
                  <a:cubicBezTo>
                    <a:pt x="139" y="23"/>
                    <a:pt x="141" y="30"/>
                    <a:pt x="143" y="38"/>
                  </a:cubicBezTo>
                  <a:cubicBezTo>
                    <a:pt x="146" y="47"/>
                    <a:pt x="148" y="55"/>
                    <a:pt x="150" y="64"/>
                  </a:cubicBezTo>
                  <a:cubicBezTo>
                    <a:pt x="154" y="81"/>
                    <a:pt x="157" y="98"/>
                    <a:pt x="158" y="116"/>
                  </a:cubicBezTo>
                  <a:cubicBezTo>
                    <a:pt x="158" y="133"/>
                    <a:pt x="156" y="151"/>
                    <a:pt x="152" y="168"/>
                  </a:cubicBezTo>
                  <a:cubicBezTo>
                    <a:pt x="150" y="175"/>
                    <a:pt x="148" y="182"/>
                    <a:pt x="146" y="190"/>
                  </a:cubicBezTo>
                  <a:cubicBezTo>
                    <a:pt x="144" y="195"/>
                    <a:pt x="141" y="201"/>
                    <a:pt x="142" y="207"/>
                  </a:cubicBezTo>
                  <a:cubicBezTo>
                    <a:pt x="142" y="208"/>
                    <a:pt x="142" y="209"/>
                    <a:pt x="142" y="210"/>
                  </a:cubicBezTo>
                  <a:cubicBezTo>
                    <a:pt x="142" y="211"/>
                    <a:pt x="144" y="212"/>
                    <a:pt x="144" y="211"/>
                  </a:cubicBezTo>
                  <a:cubicBezTo>
                    <a:pt x="160" y="189"/>
                    <a:pt x="161" y="161"/>
                    <a:pt x="160" y="136"/>
                  </a:cubicBezTo>
                  <a:cubicBezTo>
                    <a:pt x="159" y="108"/>
                    <a:pt x="156" y="80"/>
                    <a:pt x="148" y="53"/>
                  </a:cubicBezTo>
                  <a:cubicBezTo>
                    <a:pt x="145" y="39"/>
                    <a:pt x="140" y="26"/>
                    <a:pt x="132" y="14"/>
                  </a:cubicBezTo>
                  <a:cubicBezTo>
                    <a:pt x="132" y="13"/>
                    <a:pt x="130" y="14"/>
                    <a:pt x="130" y="15"/>
                  </a:cubicBezTo>
                  <a:cubicBezTo>
                    <a:pt x="133" y="50"/>
                    <a:pt x="142" y="84"/>
                    <a:pt x="139" y="120"/>
                  </a:cubicBezTo>
                  <a:cubicBezTo>
                    <a:pt x="137" y="153"/>
                    <a:pt x="122" y="183"/>
                    <a:pt x="116" y="216"/>
                  </a:cubicBezTo>
                  <a:cubicBezTo>
                    <a:pt x="116" y="218"/>
                    <a:pt x="116" y="220"/>
                    <a:pt x="116" y="222"/>
                  </a:cubicBezTo>
                  <a:cubicBezTo>
                    <a:pt x="115" y="223"/>
                    <a:pt x="116" y="224"/>
                    <a:pt x="117" y="224"/>
                  </a:cubicBezTo>
                  <a:cubicBezTo>
                    <a:pt x="125" y="220"/>
                    <a:pt x="131" y="212"/>
                    <a:pt x="134" y="205"/>
                  </a:cubicBezTo>
                  <a:cubicBezTo>
                    <a:pt x="139" y="195"/>
                    <a:pt x="141" y="184"/>
                    <a:pt x="142" y="174"/>
                  </a:cubicBezTo>
                  <a:cubicBezTo>
                    <a:pt x="144" y="164"/>
                    <a:pt x="145" y="153"/>
                    <a:pt x="145" y="143"/>
                  </a:cubicBezTo>
                  <a:cubicBezTo>
                    <a:pt x="146" y="131"/>
                    <a:pt x="147" y="118"/>
                    <a:pt x="147" y="106"/>
                  </a:cubicBezTo>
                  <a:cubicBezTo>
                    <a:pt x="146" y="87"/>
                    <a:pt x="143" y="69"/>
                    <a:pt x="141" y="51"/>
                  </a:cubicBezTo>
                  <a:cubicBezTo>
                    <a:pt x="139" y="37"/>
                    <a:pt x="138" y="22"/>
                    <a:pt x="130" y="11"/>
                  </a:cubicBezTo>
                  <a:cubicBezTo>
                    <a:pt x="129" y="10"/>
                    <a:pt x="127" y="10"/>
                    <a:pt x="127" y="11"/>
                  </a:cubicBezTo>
                  <a:cubicBezTo>
                    <a:pt x="125" y="18"/>
                    <a:pt x="126" y="26"/>
                    <a:pt x="127" y="33"/>
                  </a:cubicBezTo>
                  <a:cubicBezTo>
                    <a:pt x="129" y="41"/>
                    <a:pt x="130" y="49"/>
                    <a:pt x="131" y="57"/>
                  </a:cubicBezTo>
                  <a:cubicBezTo>
                    <a:pt x="133" y="74"/>
                    <a:pt x="134" y="92"/>
                    <a:pt x="133" y="110"/>
                  </a:cubicBezTo>
                  <a:cubicBezTo>
                    <a:pt x="132" y="127"/>
                    <a:pt x="129" y="144"/>
                    <a:pt x="126" y="160"/>
                  </a:cubicBezTo>
                  <a:cubicBezTo>
                    <a:pt x="123" y="177"/>
                    <a:pt x="119" y="193"/>
                    <a:pt x="117" y="210"/>
                  </a:cubicBezTo>
                  <a:cubicBezTo>
                    <a:pt x="116" y="217"/>
                    <a:pt x="116" y="223"/>
                    <a:pt x="116" y="230"/>
                  </a:cubicBezTo>
                  <a:cubicBezTo>
                    <a:pt x="116" y="231"/>
                    <a:pt x="117" y="232"/>
                    <a:pt x="118" y="230"/>
                  </a:cubicBezTo>
                  <a:cubicBezTo>
                    <a:pt x="132" y="203"/>
                    <a:pt x="136" y="172"/>
                    <a:pt x="137" y="142"/>
                  </a:cubicBezTo>
                  <a:cubicBezTo>
                    <a:pt x="139" y="115"/>
                    <a:pt x="139" y="87"/>
                    <a:pt x="135" y="60"/>
                  </a:cubicBezTo>
                  <a:cubicBezTo>
                    <a:pt x="132" y="42"/>
                    <a:pt x="127" y="24"/>
                    <a:pt x="116" y="10"/>
                  </a:cubicBezTo>
                  <a:cubicBezTo>
                    <a:pt x="115" y="9"/>
                    <a:pt x="114" y="10"/>
                    <a:pt x="113" y="11"/>
                  </a:cubicBezTo>
                  <a:cubicBezTo>
                    <a:pt x="112" y="18"/>
                    <a:pt x="114" y="25"/>
                    <a:pt x="115" y="32"/>
                  </a:cubicBezTo>
                  <a:cubicBezTo>
                    <a:pt x="117" y="40"/>
                    <a:pt x="119" y="47"/>
                    <a:pt x="120" y="55"/>
                  </a:cubicBezTo>
                  <a:cubicBezTo>
                    <a:pt x="122" y="73"/>
                    <a:pt x="123" y="91"/>
                    <a:pt x="123" y="109"/>
                  </a:cubicBezTo>
                  <a:cubicBezTo>
                    <a:pt x="123" y="127"/>
                    <a:pt x="122" y="144"/>
                    <a:pt x="120" y="161"/>
                  </a:cubicBezTo>
                  <a:cubicBezTo>
                    <a:pt x="118" y="170"/>
                    <a:pt x="117" y="179"/>
                    <a:pt x="115" y="187"/>
                  </a:cubicBezTo>
                  <a:cubicBezTo>
                    <a:pt x="114" y="194"/>
                    <a:pt x="112" y="201"/>
                    <a:pt x="111" y="208"/>
                  </a:cubicBezTo>
                  <a:cubicBezTo>
                    <a:pt x="109" y="213"/>
                    <a:pt x="108" y="218"/>
                    <a:pt x="110" y="223"/>
                  </a:cubicBezTo>
                  <a:cubicBezTo>
                    <a:pt x="111" y="224"/>
                    <a:pt x="112" y="224"/>
                    <a:pt x="112" y="224"/>
                  </a:cubicBezTo>
                  <a:cubicBezTo>
                    <a:pt x="121" y="217"/>
                    <a:pt x="123" y="203"/>
                    <a:pt x="126" y="193"/>
                  </a:cubicBezTo>
                  <a:cubicBezTo>
                    <a:pt x="128" y="185"/>
                    <a:pt x="130" y="177"/>
                    <a:pt x="131" y="169"/>
                  </a:cubicBezTo>
                  <a:cubicBezTo>
                    <a:pt x="133" y="161"/>
                    <a:pt x="134" y="152"/>
                    <a:pt x="134" y="144"/>
                  </a:cubicBezTo>
                  <a:cubicBezTo>
                    <a:pt x="136" y="127"/>
                    <a:pt x="137" y="110"/>
                    <a:pt x="137" y="93"/>
                  </a:cubicBezTo>
                  <a:cubicBezTo>
                    <a:pt x="136" y="76"/>
                    <a:pt x="134" y="60"/>
                    <a:pt x="131" y="44"/>
                  </a:cubicBezTo>
                  <a:cubicBezTo>
                    <a:pt x="129" y="36"/>
                    <a:pt x="127" y="25"/>
                    <a:pt x="119" y="21"/>
                  </a:cubicBezTo>
                  <a:cubicBezTo>
                    <a:pt x="118" y="20"/>
                    <a:pt x="117" y="21"/>
                    <a:pt x="117" y="22"/>
                  </a:cubicBezTo>
                  <a:cubicBezTo>
                    <a:pt x="115" y="29"/>
                    <a:pt x="117" y="36"/>
                    <a:pt x="118" y="43"/>
                  </a:cubicBezTo>
                  <a:cubicBezTo>
                    <a:pt x="120" y="51"/>
                    <a:pt x="121" y="59"/>
                    <a:pt x="121" y="68"/>
                  </a:cubicBezTo>
                  <a:cubicBezTo>
                    <a:pt x="123" y="85"/>
                    <a:pt x="124" y="103"/>
                    <a:pt x="124" y="120"/>
                  </a:cubicBezTo>
                  <a:cubicBezTo>
                    <a:pt x="125" y="149"/>
                    <a:pt x="122" y="180"/>
                    <a:pt x="110" y="207"/>
                  </a:cubicBezTo>
                  <a:cubicBezTo>
                    <a:pt x="109" y="209"/>
                    <a:pt x="108" y="211"/>
                    <a:pt x="107" y="212"/>
                  </a:cubicBezTo>
                  <a:cubicBezTo>
                    <a:pt x="108" y="213"/>
                    <a:pt x="109" y="213"/>
                    <a:pt x="110" y="213"/>
                  </a:cubicBezTo>
                  <a:cubicBezTo>
                    <a:pt x="109" y="205"/>
                    <a:pt x="112" y="198"/>
                    <a:pt x="114" y="191"/>
                  </a:cubicBezTo>
                  <a:cubicBezTo>
                    <a:pt x="117" y="184"/>
                    <a:pt x="119" y="177"/>
                    <a:pt x="120" y="170"/>
                  </a:cubicBezTo>
                  <a:cubicBezTo>
                    <a:pt x="123" y="153"/>
                    <a:pt x="125" y="135"/>
                    <a:pt x="126" y="117"/>
                  </a:cubicBezTo>
                  <a:cubicBezTo>
                    <a:pt x="126" y="100"/>
                    <a:pt x="126" y="82"/>
                    <a:pt x="125" y="64"/>
                  </a:cubicBezTo>
                  <a:cubicBezTo>
                    <a:pt x="124" y="55"/>
                    <a:pt x="124" y="46"/>
                    <a:pt x="122" y="38"/>
                  </a:cubicBezTo>
                  <a:cubicBezTo>
                    <a:pt x="121" y="29"/>
                    <a:pt x="119" y="21"/>
                    <a:pt x="119" y="13"/>
                  </a:cubicBezTo>
                  <a:cubicBezTo>
                    <a:pt x="119" y="10"/>
                    <a:pt x="119" y="8"/>
                    <a:pt x="119" y="5"/>
                  </a:cubicBezTo>
                  <a:cubicBezTo>
                    <a:pt x="118" y="5"/>
                    <a:pt x="117" y="6"/>
                    <a:pt x="116" y="6"/>
                  </a:cubicBezTo>
                  <a:cubicBezTo>
                    <a:pt x="122" y="18"/>
                    <a:pt x="124" y="32"/>
                    <a:pt x="124" y="46"/>
                  </a:cubicBezTo>
                  <a:cubicBezTo>
                    <a:pt x="125" y="61"/>
                    <a:pt x="123" y="76"/>
                    <a:pt x="122" y="91"/>
                  </a:cubicBezTo>
                  <a:cubicBezTo>
                    <a:pt x="120" y="105"/>
                    <a:pt x="118" y="120"/>
                    <a:pt x="114" y="134"/>
                  </a:cubicBezTo>
                  <a:cubicBezTo>
                    <a:pt x="111" y="149"/>
                    <a:pt x="106" y="165"/>
                    <a:pt x="98" y="178"/>
                  </a:cubicBezTo>
                  <a:cubicBezTo>
                    <a:pt x="94" y="185"/>
                    <a:pt x="90" y="193"/>
                    <a:pt x="91" y="201"/>
                  </a:cubicBezTo>
                  <a:cubicBezTo>
                    <a:pt x="91" y="202"/>
                    <a:pt x="92" y="203"/>
                    <a:pt x="93" y="202"/>
                  </a:cubicBezTo>
                  <a:cubicBezTo>
                    <a:pt x="101" y="194"/>
                    <a:pt x="106" y="183"/>
                    <a:pt x="109" y="172"/>
                  </a:cubicBezTo>
                  <a:cubicBezTo>
                    <a:pt x="112" y="160"/>
                    <a:pt x="114" y="147"/>
                    <a:pt x="115" y="135"/>
                  </a:cubicBezTo>
                  <a:cubicBezTo>
                    <a:pt x="116" y="122"/>
                    <a:pt x="116" y="110"/>
                    <a:pt x="117" y="98"/>
                  </a:cubicBezTo>
                  <a:cubicBezTo>
                    <a:pt x="118" y="83"/>
                    <a:pt x="118" y="68"/>
                    <a:pt x="118" y="53"/>
                  </a:cubicBezTo>
                  <a:cubicBezTo>
                    <a:pt x="117" y="36"/>
                    <a:pt x="115" y="17"/>
                    <a:pt x="108" y="1"/>
                  </a:cubicBezTo>
                  <a:cubicBezTo>
                    <a:pt x="107" y="0"/>
                    <a:pt x="106" y="0"/>
                    <a:pt x="106" y="1"/>
                  </a:cubicBezTo>
                  <a:cubicBezTo>
                    <a:pt x="102" y="3"/>
                    <a:pt x="102" y="7"/>
                    <a:pt x="101" y="11"/>
                  </a:cubicBezTo>
                  <a:cubicBezTo>
                    <a:pt x="101" y="16"/>
                    <a:pt x="102" y="21"/>
                    <a:pt x="102" y="27"/>
                  </a:cubicBezTo>
                  <a:cubicBezTo>
                    <a:pt x="104" y="41"/>
                    <a:pt x="105" y="56"/>
                    <a:pt x="105" y="71"/>
                  </a:cubicBezTo>
                  <a:cubicBezTo>
                    <a:pt x="106" y="89"/>
                    <a:pt x="104" y="106"/>
                    <a:pt x="101" y="124"/>
                  </a:cubicBezTo>
                  <a:cubicBezTo>
                    <a:pt x="98" y="140"/>
                    <a:pt x="94" y="157"/>
                    <a:pt x="89" y="173"/>
                  </a:cubicBezTo>
                  <a:cubicBezTo>
                    <a:pt x="87" y="180"/>
                    <a:pt x="84" y="188"/>
                    <a:pt x="82" y="196"/>
                  </a:cubicBezTo>
                  <a:cubicBezTo>
                    <a:pt x="81" y="197"/>
                    <a:pt x="84" y="198"/>
                    <a:pt x="84" y="197"/>
                  </a:cubicBezTo>
                  <a:cubicBezTo>
                    <a:pt x="90" y="181"/>
                    <a:pt x="95" y="165"/>
                    <a:pt x="98" y="148"/>
                  </a:cubicBezTo>
                  <a:cubicBezTo>
                    <a:pt x="102" y="134"/>
                    <a:pt x="104" y="120"/>
                    <a:pt x="107" y="107"/>
                  </a:cubicBezTo>
                  <a:cubicBezTo>
                    <a:pt x="110" y="97"/>
                    <a:pt x="112" y="88"/>
                    <a:pt x="114" y="79"/>
                  </a:cubicBezTo>
                  <a:cubicBezTo>
                    <a:pt x="116" y="69"/>
                    <a:pt x="117" y="58"/>
                    <a:pt x="116" y="48"/>
                  </a:cubicBezTo>
                  <a:cubicBezTo>
                    <a:pt x="116" y="43"/>
                    <a:pt x="114" y="38"/>
                    <a:pt x="110" y="35"/>
                  </a:cubicBezTo>
                  <a:cubicBezTo>
                    <a:pt x="110" y="34"/>
                    <a:pt x="109" y="35"/>
                    <a:pt x="108" y="35"/>
                  </a:cubicBezTo>
                  <a:cubicBezTo>
                    <a:pt x="104" y="43"/>
                    <a:pt x="103" y="52"/>
                    <a:pt x="103" y="61"/>
                  </a:cubicBezTo>
                  <a:cubicBezTo>
                    <a:pt x="103" y="71"/>
                    <a:pt x="104" y="80"/>
                    <a:pt x="104" y="90"/>
                  </a:cubicBezTo>
                  <a:cubicBezTo>
                    <a:pt x="105" y="117"/>
                    <a:pt x="100" y="145"/>
                    <a:pt x="97" y="172"/>
                  </a:cubicBezTo>
                  <a:cubicBezTo>
                    <a:pt x="97" y="173"/>
                    <a:pt x="99" y="174"/>
                    <a:pt x="100" y="17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07" name="Freeform 46"/>
            <p:cNvSpPr>
              <a:spLocks noChangeArrowheads="1"/>
            </p:cNvSpPr>
            <p:nvPr/>
          </p:nvSpPr>
          <p:spPr bwMode="auto">
            <a:xfrm>
              <a:off x="3824" y="2315"/>
              <a:ext cx="553" cy="756"/>
            </a:xfrm>
            <a:custGeom>
              <a:avLst/>
              <a:gdLst>
                <a:gd name="T0" fmla="*/ 280002 w 286"/>
                <a:gd name="T1" fmla="*/ 462871 h 391"/>
                <a:gd name="T2" fmla="*/ 122656 w 286"/>
                <a:gd name="T3" fmla="*/ 499643 h 391"/>
                <a:gd name="T4" fmla="*/ 296563 w 286"/>
                <a:gd name="T5" fmla="*/ 398016 h 391"/>
                <a:gd name="T6" fmla="*/ 385675 w 286"/>
                <a:gd name="T7" fmla="*/ 281029 h 391"/>
                <a:gd name="T8" fmla="*/ 378407 w 286"/>
                <a:gd name="T9" fmla="*/ 319142 h 391"/>
                <a:gd name="T10" fmla="*/ 168054 w 286"/>
                <a:gd name="T11" fmla="*/ 509732 h 391"/>
                <a:gd name="T12" fmla="*/ 42434 w 286"/>
                <a:gd name="T13" fmla="*/ 515526 h 391"/>
                <a:gd name="T14" fmla="*/ 329373 w 286"/>
                <a:gd name="T15" fmla="*/ 450624 h 391"/>
                <a:gd name="T16" fmla="*/ 344859 w 286"/>
                <a:gd name="T17" fmla="*/ 435011 h 391"/>
                <a:gd name="T18" fmla="*/ 121354 w 286"/>
                <a:gd name="T19" fmla="*/ 541288 h 391"/>
                <a:gd name="T20" fmla="*/ 49426 w 286"/>
                <a:gd name="T21" fmla="*/ 523479 h 391"/>
                <a:gd name="T22" fmla="*/ 292137 w 286"/>
                <a:gd name="T23" fmla="*/ 524989 h 391"/>
                <a:gd name="T24" fmla="*/ 324944 w 286"/>
                <a:gd name="T25" fmla="*/ 495948 h 391"/>
                <a:gd name="T26" fmla="*/ 238753 w 286"/>
                <a:gd name="T27" fmla="*/ 538152 h 391"/>
                <a:gd name="T28" fmla="*/ 2920 w 286"/>
                <a:gd name="T29" fmla="*/ 508206 h 391"/>
                <a:gd name="T30" fmla="*/ 66383 w 286"/>
                <a:gd name="T31" fmla="*/ 512622 h 391"/>
                <a:gd name="T32" fmla="*/ 306755 w 286"/>
                <a:gd name="T33" fmla="*/ 441879 h 391"/>
                <a:gd name="T34" fmla="*/ 245561 w 286"/>
                <a:gd name="T35" fmla="*/ 461570 h 391"/>
                <a:gd name="T36" fmla="*/ 10192 w 286"/>
                <a:gd name="T37" fmla="*/ 445899 h 391"/>
                <a:gd name="T38" fmla="*/ 110329 w 286"/>
                <a:gd name="T39" fmla="*/ 494430 h 391"/>
                <a:gd name="T40" fmla="*/ 388803 w 286"/>
                <a:gd name="T41" fmla="*/ 351159 h 391"/>
                <a:gd name="T42" fmla="*/ 306755 w 286"/>
                <a:gd name="T43" fmla="*/ 32019 h 391"/>
                <a:gd name="T44" fmla="*/ 401130 w 286"/>
                <a:gd name="T45" fmla="*/ 276820 h 391"/>
                <a:gd name="T46" fmla="*/ 266683 w 286"/>
                <a:gd name="T47" fmla="*/ 1510 h 391"/>
                <a:gd name="T48" fmla="*/ 393668 w 286"/>
                <a:gd name="T49" fmla="*/ 259828 h 391"/>
                <a:gd name="T50" fmla="*/ 363033 w 286"/>
                <a:gd name="T51" fmla="*/ 159412 h 391"/>
                <a:gd name="T52" fmla="*/ 388803 w 286"/>
                <a:gd name="T53" fmla="*/ 273875 h 391"/>
                <a:gd name="T54" fmla="*/ 240292 w 286"/>
                <a:gd name="T55" fmla="*/ 491290 h 391"/>
                <a:gd name="T56" fmla="*/ 49426 w 286"/>
                <a:gd name="T57" fmla="*/ 471705 h 391"/>
                <a:gd name="T58" fmla="*/ 133109 w 286"/>
                <a:gd name="T59" fmla="*/ 479727 h 391"/>
                <a:gd name="T60" fmla="*/ 308265 w 286"/>
                <a:gd name="T61" fmla="*/ 441879 h 391"/>
                <a:gd name="T62" fmla="*/ 90615 w 286"/>
                <a:gd name="T63" fmla="*/ 506812 h 391"/>
                <a:gd name="T64" fmla="*/ 1510 w 286"/>
                <a:gd name="T65" fmla="*/ 508206 h 391"/>
                <a:gd name="T66" fmla="*/ 125784 w 286"/>
                <a:gd name="T67" fmla="*/ 546149 h 391"/>
                <a:gd name="T68" fmla="*/ 309102 w 286"/>
                <a:gd name="T69" fmla="*/ 511004 h 391"/>
                <a:gd name="T70" fmla="*/ 237164 w 286"/>
                <a:gd name="T71" fmla="*/ 533614 h 391"/>
                <a:gd name="T72" fmla="*/ 51007 w 286"/>
                <a:gd name="T73" fmla="*/ 523479 h 391"/>
                <a:gd name="T74" fmla="*/ 186239 w 286"/>
                <a:gd name="T75" fmla="*/ 546149 h 391"/>
                <a:gd name="T76" fmla="*/ 373977 w 286"/>
                <a:gd name="T77" fmla="*/ 391231 h 391"/>
                <a:gd name="T78" fmla="*/ 204421 w 286"/>
                <a:gd name="T79" fmla="*/ 505302 h 391"/>
                <a:gd name="T80" fmla="*/ 43735 w 286"/>
                <a:gd name="T81" fmla="*/ 515526 h 391"/>
                <a:gd name="T82" fmla="*/ 355772 w 286"/>
                <a:gd name="T83" fmla="*/ 378340 h 391"/>
                <a:gd name="T84" fmla="*/ 385675 w 286"/>
                <a:gd name="T85" fmla="*/ 278330 h 391"/>
                <a:gd name="T86" fmla="*/ 310403 w 286"/>
                <a:gd name="T87" fmla="*/ 377014 h 391"/>
                <a:gd name="T88" fmla="*/ 122656 w 286"/>
                <a:gd name="T89" fmla="*/ 499643 h 391"/>
                <a:gd name="T90" fmla="*/ 241702 w 286"/>
                <a:gd name="T91" fmla="*/ 485598 h 391"/>
                <a:gd name="T92" fmla="*/ 360105 w 286"/>
                <a:gd name="T93" fmla="*/ 323682 h 3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86" h="391">
                  <a:moveTo>
                    <a:pt x="255" y="229"/>
                  </a:moveTo>
                  <a:cubicBezTo>
                    <a:pt x="250" y="254"/>
                    <a:pt x="241" y="280"/>
                    <a:pt x="226" y="301"/>
                  </a:cubicBezTo>
                  <a:cubicBezTo>
                    <a:pt x="218" y="311"/>
                    <a:pt x="209" y="320"/>
                    <a:pt x="198" y="328"/>
                  </a:cubicBezTo>
                  <a:cubicBezTo>
                    <a:pt x="187" y="335"/>
                    <a:pt x="175" y="340"/>
                    <a:pt x="162" y="344"/>
                  </a:cubicBezTo>
                  <a:cubicBezTo>
                    <a:pt x="149" y="348"/>
                    <a:pt x="137" y="351"/>
                    <a:pt x="124" y="353"/>
                  </a:cubicBezTo>
                  <a:cubicBezTo>
                    <a:pt x="112" y="355"/>
                    <a:pt x="100" y="355"/>
                    <a:pt x="87" y="354"/>
                  </a:cubicBezTo>
                  <a:cubicBezTo>
                    <a:pt x="87" y="355"/>
                    <a:pt x="87" y="355"/>
                    <a:pt x="87" y="356"/>
                  </a:cubicBezTo>
                  <a:cubicBezTo>
                    <a:pt x="119" y="349"/>
                    <a:pt x="147" y="332"/>
                    <a:pt x="173" y="313"/>
                  </a:cubicBezTo>
                  <a:cubicBezTo>
                    <a:pt x="185" y="303"/>
                    <a:pt x="198" y="293"/>
                    <a:pt x="210" y="282"/>
                  </a:cubicBezTo>
                  <a:cubicBezTo>
                    <a:pt x="222" y="271"/>
                    <a:pt x="232" y="259"/>
                    <a:pt x="242" y="246"/>
                  </a:cubicBezTo>
                  <a:cubicBezTo>
                    <a:pt x="248" y="238"/>
                    <a:pt x="254" y="230"/>
                    <a:pt x="258" y="222"/>
                  </a:cubicBezTo>
                  <a:cubicBezTo>
                    <a:pt x="262" y="214"/>
                    <a:pt x="266" y="204"/>
                    <a:pt x="273" y="199"/>
                  </a:cubicBezTo>
                  <a:cubicBezTo>
                    <a:pt x="272" y="199"/>
                    <a:pt x="272" y="199"/>
                    <a:pt x="271" y="199"/>
                  </a:cubicBezTo>
                  <a:cubicBezTo>
                    <a:pt x="274" y="202"/>
                    <a:pt x="274" y="207"/>
                    <a:pt x="273" y="210"/>
                  </a:cubicBezTo>
                  <a:cubicBezTo>
                    <a:pt x="272" y="216"/>
                    <a:pt x="270" y="221"/>
                    <a:pt x="268" y="226"/>
                  </a:cubicBezTo>
                  <a:cubicBezTo>
                    <a:pt x="264" y="236"/>
                    <a:pt x="260" y="247"/>
                    <a:pt x="255" y="257"/>
                  </a:cubicBezTo>
                  <a:cubicBezTo>
                    <a:pt x="241" y="284"/>
                    <a:pt x="221" y="310"/>
                    <a:pt x="197" y="329"/>
                  </a:cubicBezTo>
                  <a:cubicBezTo>
                    <a:pt x="175" y="347"/>
                    <a:pt x="147" y="356"/>
                    <a:pt x="119" y="361"/>
                  </a:cubicBezTo>
                  <a:cubicBezTo>
                    <a:pt x="91" y="365"/>
                    <a:pt x="62" y="365"/>
                    <a:pt x="33" y="363"/>
                  </a:cubicBezTo>
                  <a:cubicBezTo>
                    <a:pt x="33" y="363"/>
                    <a:pt x="32" y="363"/>
                    <a:pt x="31" y="363"/>
                  </a:cubicBezTo>
                  <a:cubicBezTo>
                    <a:pt x="30" y="363"/>
                    <a:pt x="29" y="365"/>
                    <a:pt x="30" y="365"/>
                  </a:cubicBezTo>
                  <a:cubicBezTo>
                    <a:pt x="55" y="376"/>
                    <a:pt x="84" y="375"/>
                    <a:pt x="110" y="370"/>
                  </a:cubicBezTo>
                  <a:cubicBezTo>
                    <a:pt x="135" y="365"/>
                    <a:pt x="161" y="357"/>
                    <a:pt x="185" y="347"/>
                  </a:cubicBezTo>
                  <a:cubicBezTo>
                    <a:pt x="202" y="339"/>
                    <a:pt x="218" y="331"/>
                    <a:pt x="233" y="319"/>
                  </a:cubicBezTo>
                  <a:cubicBezTo>
                    <a:pt x="247" y="308"/>
                    <a:pt x="260" y="294"/>
                    <a:pt x="265" y="276"/>
                  </a:cubicBezTo>
                  <a:cubicBezTo>
                    <a:pt x="265" y="275"/>
                    <a:pt x="264" y="274"/>
                    <a:pt x="263" y="275"/>
                  </a:cubicBezTo>
                  <a:cubicBezTo>
                    <a:pt x="254" y="284"/>
                    <a:pt x="249" y="297"/>
                    <a:pt x="244" y="308"/>
                  </a:cubicBezTo>
                  <a:cubicBezTo>
                    <a:pt x="238" y="321"/>
                    <a:pt x="230" y="333"/>
                    <a:pt x="220" y="343"/>
                  </a:cubicBezTo>
                  <a:cubicBezTo>
                    <a:pt x="198" y="365"/>
                    <a:pt x="170" y="379"/>
                    <a:pt x="139" y="383"/>
                  </a:cubicBezTo>
                  <a:cubicBezTo>
                    <a:pt x="122" y="386"/>
                    <a:pt x="104" y="386"/>
                    <a:pt x="86" y="383"/>
                  </a:cubicBezTo>
                  <a:cubicBezTo>
                    <a:pt x="77" y="382"/>
                    <a:pt x="69" y="379"/>
                    <a:pt x="61" y="376"/>
                  </a:cubicBezTo>
                  <a:cubicBezTo>
                    <a:pt x="52" y="374"/>
                    <a:pt x="44" y="370"/>
                    <a:pt x="36" y="368"/>
                  </a:cubicBezTo>
                  <a:cubicBezTo>
                    <a:pt x="34" y="368"/>
                    <a:pt x="34" y="370"/>
                    <a:pt x="35" y="371"/>
                  </a:cubicBezTo>
                  <a:cubicBezTo>
                    <a:pt x="63" y="384"/>
                    <a:pt x="94" y="387"/>
                    <a:pt x="124" y="386"/>
                  </a:cubicBezTo>
                  <a:cubicBezTo>
                    <a:pt x="139" y="385"/>
                    <a:pt x="153" y="383"/>
                    <a:pt x="167" y="381"/>
                  </a:cubicBezTo>
                  <a:cubicBezTo>
                    <a:pt x="180" y="379"/>
                    <a:pt x="194" y="376"/>
                    <a:pt x="207" y="372"/>
                  </a:cubicBezTo>
                  <a:cubicBezTo>
                    <a:pt x="222" y="368"/>
                    <a:pt x="236" y="360"/>
                    <a:pt x="246" y="349"/>
                  </a:cubicBezTo>
                  <a:cubicBezTo>
                    <a:pt x="247" y="349"/>
                    <a:pt x="246" y="347"/>
                    <a:pt x="246" y="347"/>
                  </a:cubicBezTo>
                  <a:cubicBezTo>
                    <a:pt x="240" y="346"/>
                    <a:pt x="235" y="349"/>
                    <a:pt x="230" y="351"/>
                  </a:cubicBezTo>
                  <a:cubicBezTo>
                    <a:pt x="224" y="355"/>
                    <a:pt x="219" y="358"/>
                    <a:pt x="214" y="362"/>
                  </a:cubicBezTo>
                  <a:cubicBezTo>
                    <a:pt x="208" y="366"/>
                    <a:pt x="200" y="369"/>
                    <a:pt x="193" y="372"/>
                  </a:cubicBezTo>
                  <a:cubicBezTo>
                    <a:pt x="186" y="376"/>
                    <a:pt x="178" y="379"/>
                    <a:pt x="169" y="381"/>
                  </a:cubicBezTo>
                  <a:cubicBezTo>
                    <a:pt x="135" y="391"/>
                    <a:pt x="100" y="387"/>
                    <a:pt x="65" y="380"/>
                  </a:cubicBezTo>
                  <a:cubicBezTo>
                    <a:pt x="54" y="378"/>
                    <a:pt x="44" y="375"/>
                    <a:pt x="33" y="372"/>
                  </a:cubicBezTo>
                  <a:cubicBezTo>
                    <a:pt x="22" y="370"/>
                    <a:pt x="11" y="367"/>
                    <a:pt x="2" y="360"/>
                  </a:cubicBezTo>
                  <a:cubicBezTo>
                    <a:pt x="2" y="361"/>
                    <a:pt x="2" y="362"/>
                    <a:pt x="2" y="363"/>
                  </a:cubicBezTo>
                  <a:cubicBezTo>
                    <a:pt x="9" y="360"/>
                    <a:pt x="16" y="362"/>
                    <a:pt x="24" y="363"/>
                  </a:cubicBezTo>
                  <a:cubicBezTo>
                    <a:pt x="31" y="364"/>
                    <a:pt x="39" y="364"/>
                    <a:pt x="47" y="363"/>
                  </a:cubicBezTo>
                  <a:cubicBezTo>
                    <a:pt x="65" y="362"/>
                    <a:pt x="83" y="359"/>
                    <a:pt x="100" y="355"/>
                  </a:cubicBezTo>
                  <a:cubicBezTo>
                    <a:pt x="135" y="347"/>
                    <a:pt x="168" y="336"/>
                    <a:pt x="200" y="321"/>
                  </a:cubicBezTo>
                  <a:cubicBezTo>
                    <a:pt x="206" y="318"/>
                    <a:pt x="212" y="316"/>
                    <a:pt x="217" y="313"/>
                  </a:cubicBezTo>
                  <a:cubicBezTo>
                    <a:pt x="217" y="312"/>
                    <a:pt x="217" y="311"/>
                    <a:pt x="216" y="311"/>
                  </a:cubicBezTo>
                  <a:cubicBezTo>
                    <a:pt x="211" y="316"/>
                    <a:pt x="204" y="318"/>
                    <a:pt x="198" y="320"/>
                  </a:cubicBezTo>
                  <a:cubicBezTo>
                    <a:pt x="190" y="322"/>
                    <a:pt x="182" y="325"/>
                    <a:pt x="174" y="327"/>
                  </a:cubicBezTo>
                  <a:cubicBezTo>
                    <a:pt x="157" y="332"/>
                    <a:pt x="140" y="335"/>
                    <a:pt x="122" y="336"/>
                  </a:cubicBezTo>
                  <a:cubicBezTo>
                    <a:pt x="91" y="339"/>
                    <a:pt x="59" y="337"/>
                    <a:pt x="29" y="326"/>
                  </a:cubicBezTo>
                  <a:cubicBezTo>
                    <a:pt x="22" y="323"/>
                    <a:pt x="14" y="320"/>
                    <a:pt x="7" y="316"/>
                  </a:cubicBezTo>
                  <a:cubicBezTo>
                    <a:pt x="6" y="316"/>
                    <a:pt x="5" y="317"/>
                    <a:pt x="5" y="318"/>
                  </a:cubicBezTo>
                  <a:cubicBezTo>
                    <a:pt x="14" y="328"/>
                    <a:pt x="26" y="333"/>
                    <a:pt x="37" y="338"/>
                  </a:cubicBezTo>
                  <a:cubicBezTo>
                    <a:pt x="50" y="343"/>
                    <a:pt x="64" y="347"/>
                    <a:pt x="78" y="350"/>
                  </a:cubicBezTo>
                  <a:cubicBezTo>
                    <a:pt x="108" y="357"/>
                    <a:pt x="139" y="357"/>
                    <a:pt x="170" y="351"/>
                  </a:cubicBezTo>
                  <a:cubicBezTo>
                    <a:pt x="195" y="346"/>
                    <a:pt x="219" y="338"/>
                    <a:pt x="239" y="321"/>
                  </a:cubicBezTo>
                  <a:cubicBezTo>
                    <a:pt x="260" y="302"/>
                    <a:pt x="270" y="276"/>
                    <a:pt x="275" y="249"/>
                  </a:cubicBezTo>
                  <a:cubicBezTo>
                    <a:pt x="286" y="189"/>
                    <a:pt x="268" y="128"/>
                    <a:pt x="244" y="73"/>
                  </a:cubicBezTo>
                  <a:cubicBezTo>
                    <a:pt x="237" y="56"/>
                    <a:pt x="228" y="39"/>
                    <a:pt x="220" y="22"/>
                  </a:cubicBezTo>
                  <a:cubicBezTo>
                    <a:pt x="219" y="20"/>
                    <a:pt x="217" y="21"/>
                    <a:pt x="217" y="23"/>
                  </a:cubicBezTo>
                  <a:cubicBezTo>
                    <a:pt x="229" y="53"/>
                    <a:pt x="244" y="82"/>
                    <a:pt x="254" y="113"/>
                  </a:cubicBezTo>
                  <a:cubicBezTo>
                    <a:pt x="263" y="141"/>
                    <a:pt x="267" y="171"/>
                    <a:pt x="282" y="197"/>
                  </a:cubicBezTo>
                  <a:cubicBezTo>
                    <a:pt x="282" y="198"/>
                    <a:pt x="284" y="197"/>
                    <a:pt x="284" y="196"/>
                  </a:cubicBezTo>
                  <a:cubicBezTo>
                    <a:pt x="280" y="161"/>
                    <a:pt x="265" y="129"/>
                    <a:pt x="249" y="98"/>
                  </a:cubicBezTo>
                  <a:cubicBezTo>
                    <a:pt x="235" y="69"/>
                    <a:pt x="218" y="40"/>
                    <a:pt x="199" y="13"/>
                  </a:cubicBezTo>
                  <a:cubicBezTo>
                    <a:pt x="196" y="9"/>
                    <a:pt x="192" y="5"/>
                    <a:pt x="189" y="1"/>
                  </a:cubicBezTo>
                  <a:cubicBezTo>
                    <a:pt x="188" y="0"/>
                    <a:pt x="186" y="1"/>
                    <a:pt x="187" y="3"/>
                  </a:cubicBezTo>
                  <a:cubicBezTo>
                    <a:pt x="208" y="29"/>
                    <a:pt x="225" y="58"/>
                    <a:pt x="241" y="87"/>
                  </a:cubicBezTo>
                  <a:cubicBezTo>
                    <a:pt x="257" y="118"/>
                    <a:pt x="273" y="150"/>
                    <a:pt x="279" y="184"/>
                  </a:cubicBezTo>
                  <a:cubicBezTo>
                    <a:pt x="280" y="188"/>
                    <a:pt x="281" y="192"/>
                    <a:pt x="281" y="196"/>
                  </a:cubicBezTo>
                  <a:cubicBezTo>
                    <a:pt x="282" y="196"/>
                    <a:pt x="283" y="196"/>
                    <a:pt x="284" y="195"/>
                  </a:cubicBezTo>
                  <a:cubicBezTo>
                    <a:pt x="269" y="170"/>
                    <a:pt x="266" y="141"/>
                    <a:pt x="257" y="113"/>
                  </a:cubicBezTo>
                  <a:cubicBezTo>
                    <a:pt x="247" y="82"/>
                    <a:pt x="232" y="52"/>
                    <a:pt x="220" y="22"/>
                  </a:cubicBezTo>
                  <a:cubicBezTo>
                    <a:pt x="219" y="22"/>
                    <a:pt x="218" y="22"/>
                    <a:pt x="217" y="23"/>
                  </a:cubicBezTo>
                  <a:cubicBezTo>
                    <a:pt x="244" y="76"/>
                    <a:pt x="270" y="134"/>
                    <a:pt x="275" y="194"/>
                  </a:cubicBezTo>
                  <a:cubicBezTo>
                    <a:pt x="277" y="225"/>
                    <a:pt x="273" y="256"/>
                    <a:pt x="262" y="284"/>
                  </a:cubicBezTo>
                  <a:cubicBezTo>
                    <a:pt x="252" y="309"/>
                    <a:pt x="232" y="326"/>
                    <a:pt x="208" y="337"/>
                  </a:cubicBezTo>
                  <a:cubicBezTo>
                    <a:pt x="195" y="342"/>
                    <a:pt x="183" y="346"/>
                    <a:pt x="170" y="348"/>
                  </a:cubicBezTo>
                  <a:cubicBezTo>
                    <a:pt x="154" y="352"/>
                    <a:pt x="138" y="353"/>
                    <a:pt x="122" y="353"/>
                  </a:cubicBezTo>
                  <a:cubicBezTo>
                    <a:pt x="107" y="353"/>
                    <a:pt x="91" y="350"/>
                    <a:pt x="76" y="347"/>
                  </a:cubicBezTo>
                  <a:cubicBezTo>
                    <a:pt x="62" y="343"/>
                    <a:pt x="49" y="339"/>
                    <a:pt x="35" y="334"/>
                  </a:cubicBezTo>
                  <a:cubicBezTo>
                    <a:pt x="25" y="330"/>
                    <a:pt x="15" y="325"/>
                    <a:pt x="8" y="317"/>
                  </a:cubicBezTo>
                  <a:cubicBezTo>
                    <a:pt x="7" y="317"/>
                    <a:pt x="7" y="318"/>
                    <a:pt x="6" y="319"/>
                  </a:cubicBezTo>
                  <a:cubicBezTo>
                    <a:pt x="33" y="333"/>
                    <a:pt x="63" y="339"/>
                    <a:pt x="94" y="340"/>
                  </a:cubicBezTo>
                  <a:cubicBezTo>
                    <a:pt x="111" y="340"/>
                    <a:pt x="127" y="339"/>
                    <a:pt x="143" y="337"/>
                  </a:cubicBezTo>
                  <a:cubicBezTo>
                    <a:pt x="160" y="334"/>
                    <a:pt x="177" y="329"/>
                    <a:pt x="193" y="324"/>
                  </a:cubicBezTo>
                  <a:cubicBezTo>
                    <a:pt x="202" y="321"/>
                    <a:pt x="211" y="319"/>
                    <a:pt x="218" y="313"/>
                  </a:cubicBezTo>
                  <a:cubicBezTo>
                    <a:pt x="219" y="312"/>
                    <a:pt x="218" y="310"/>
                    <a:pt x="216" y="310"/>
                  </a:cubicBezTo>
                  <a:cubicBezTo>
                    <a:pt x="184" y="326"/>
                    <a:pt x="151" y="339"/>
                    <a:pt x="117" y="348"/>
                  </a:cubicBezTo>
                  <a:cubicBezTo>
                    <a:pt x="99" y="352"/>
                    <a:pt x="82" y="356"/>
                    <a:pt x="64" y="359"/>
                  </a:cubicBezTo>
                  <a:cubicBezTo>
                    <a:pt x="55" y="360"/>
                    <a:pt x="46" y="361"/>
                    <a:pt x="37" y="361"/>
                  </a:cubicBezTo>
                  <a:cubicBezTo>
                    <a:pt x="29" y="361"/>
                    <a:pt x="22" y="360"/>
                    <a:pt x="14" y="359"/>
                  </a:cubicBezTo>
                  <a:cubicBezTo>
                    <a:pt x="10" y="359"/>
                    <a:pt x="5" y="359"/>
                    <a:pt x="1" y="360"/>
                  </a:cubicBezTo>
                  <a:cubicBezTo>
                    <a:pt x="0" y="361"/>
                    <a:pt x="0" y="362"/>
                    <a:pt x="0" y="363"/>
                  </a:cubicBezTo>
                  <a:cubicBezTo>
                    <a:pt x="12" y="371"/>
                    <a:pt x="26" y="374"/>
                    <a:pt x="40" y="377"/>
                  </a:cubicBezTo>
                  <a:cubicBezTo>
                    <a:pt x="56" y="381"/>
                    <a:pt x="72" y="384"/>
                    <a:pt x="89" y="387"/>
                  </a:cubicBezTo>
                  <a:cubicBezTo>
                    <a:pt x="106" y="389"/>
                    <a:pt x="123" y="390"/>
                    <a:pt x="140" y="389"/>
                  </a:cubicBezTo>
                  <a:cubicBezTo>
                    <a:pt x="157" y="388"/>
                    <a:pt x="173" y="383"/>
                    <a:pt x="189" y="377"/>
                  </a:cubicBezTo>
                  <a:cubicBezTo>
                    <a:pt x="199" y="373"/>
                    <a:pt x="210" y="369"/>
                    <a:pt x="219" y="362"/>
                  </a:cubicBezTo>
                  <a:cubicBezTo>
                    <a:pt x="226" y="357"/>
                    <a:pt x="236" y="348"/>
                    <a:pt x="245" y="350"/>
                  </a:cubicBezTo>
                  <a:cubicBezTo>
                    <a:pt x="245" y="349"/>
                    <a:pt x="245" y="349"/>
                    <a:pt x="244" y="348"/>
                  </a:cubicBezTo>
                  <a:cubicBezTo>
                    <a:pt x="225" y="368"/>
                    <a:pt x="195" y="374"/>
                    <a:pt x="168" y="378"/>
                  </a:cubicBezTo>
                  <a:cubicBezTo>
                    <a:pt x="139" y="383"/>
                    <a:pt x="109" y="385"/>
                    <a:pt x="79" y="381"/>
                  </a:cubicBezTo>
                  <a:cubicBezTo>
                    <a:pt x="64" y="379"/>
                    <a:pt x="50" y="375"/>
                    <a:pt x="36" y="368"/>
                  </a:cubicBezTo>
                  <a:cubicBezTo>
                    <a:pt x="36" y="369"/>
                    <a:pt x="36" y="370"/>
                    <a:pt x="36" y="371"/>
                  </a:cubicBezTo>
                  <a:cubicBezTo>
                    <a:pt x="44" y="373"/>
                    <a:pt x="52" y="376"/>
                    <a:pt x="60" y="379"/>
                  </a:cubicBezTo>
                  <a:cubicBezTo>
                    <a:pt x="67" y="382"/>
                    <a:pt x="75" y="384"/>
                    <a:pt x="83" y="385"/>
                  </a:cubicBezTo>
                  <a:cubicBezTo>
                    <a:pt x="99" y="388"/>
                    <a:pt x="116" y="389"/>
                    <a:pt x="132" y="387"/>
                  </a:cubicBezTo>
                  <a:cubicBezTo>
                    <a:pt x="162" y="384"/>
                    <a:pt x="191" y="372"/>
                    <a:pt x="214" y="352"/>
                  </a:cubicBezTo>
                  <a:cubicBezTo>
                    <a:pt x="225" y="342"/>
                    <a:pt x="236" y="330"/>
                    <a:pt x="243" y="317"/>
                  </a:cubicBezTo>
                  <a:cubicBezTo>
                    <a:pt x="250" y="304"/>
                    <a:pt x="254" y="288"/>
                    <a:pt x="265" y="277"/>
                  </a:cubicBezTo>
                  <a:cubicBezTo>
                    <a:pt x="264" y="276"/>
                    <a:pt x="263" y="276"/>
                    <a:pt x="263" y="275"/>
                  </a:cubicBezTo>
                  <a:cubicBezTo>
                    <a:pt x="255" y="299"/>
                    <a:pt x="234" y="317"/>
                    <a:pt x="213" y="329"/>
                  </a:cubicBezTo>
                  <a:cubicBezTo>
                    <a:pt x="192" y="342"/>
                    <a:pt x="169" y="351"/>
                    <a:pt x="145" y="358"/>
                  </a:cubicBezTo>
                  <a:cubicBezTo>
                    <a:pt x="126" y="364"/>
                    <a:pt x="107" y="369"/>
                    <a:pt x="87" y="370"/>
                  </a:cubicBezTo>
                  <a:cubicBezTo>
                    <a:pt x="69" y="372"/>
                    <a:pt x="49" y="370"/>
                    <a:pt x="31" y="363"/>
                  </a:cubicBezTo>
                  <a:cubicBezTo>
                    <a:pt x="31" y="364"/>
                    <a:pt x="31" y="365"/>
                    <a:pt x="31" y="365"/>
                  </a:cubicBezTo>
                  <a:cubicBezTo>
                    <a:pt x="59" y="368"/>
                    <a:pt x="87" y="368"/>
                    <a:pt x="115" y="364"/>
                  </a:cubicBezTo>
                  <a:cubicBezTo>
                    <a:pt x="143" y="360"/>
                    <a:pt x="170" y="352"/>
                    <a:pt x="193" y="336"/>
                  </a:cubicBezTo>
                  <a:cubicBezTo>
                    <a:pt x="217" y="319"/>
                    <a:pt x="237" y="294"/>
                    <a:pt x="252" y="268"/>
                  </a:cubicBezTo>
                  <a:cubicBezTo>
                    <a:pt x="258" y="257"/>
                    <a:pt x="263" y="246"/>
                    <a:pt x="268" y="234"/>
                  </a:cubicBezTo>
                  <a:cubicBezTo>
                    <a:pt x="272" y="225"/>
                    <a:pt x="276" y="215"/>
                    <a:pt x="276" y="206"/>
                  </a:cubicBezTo>
                  <a:cubicBezTo>
                    <a:pt x="276" y="202"/>
                    <a:pt x="275" y="199"/>
                    <a:pt x="273" y="197"/>
                  </a:cubicBezTo>
                  <a:cubicBezTo>
                    <a:pt x="272" y="196"/>
                    <a:pt x="272" y="196"/>
                    <a:pt x="271" y="197"/>
                  </a:cubicBezTo>
                  <a:cubicBezTo>
                    <a:pt x="261" y="205"/>
                    <a:pt x="258" y="219"/>
                    <a:pt x="251" y="229"/>
                  </a:cubicBezTo>
                  <a:cubicBezTo>
                    <a:pt x="242" y="243"/>
                    <a:pt x="232" y="255"/>
                    <a:pt x="220" y="267"/>
                  </a:cubicBezTo>
                  <a:cubicBezTo>
                    <a:pt x="209" y="279"/>
                    <a:pt x="197" y="290"/>
                    <a:pt x="184" y="300"/>
                  </a:cubicBezTo>
                  <a:cubicBezTo>
                    <a:pt x="171" y="311"/>
                    <a:pt x="158" y="320"/>
                    <a:pt x="144" y="329"/>
                  </a:cubicBezTo>
                  <a:cubicBezTo>
                    <a:pt x="126" y="340"/>
                    <a:pt x="107" y="349"/>
                    <a:pt x="87" y="354"/>
                  </a:cubicBezTo>
                  <a:cubicBezTo>
                    <a:pt x="85" y="354"/>
                    <a:pt x="85" y="356"/>
                    <a:pt x="87" y="356"/>
                  </a:cubicBezTo>
                  <a:cubicBezTo>
                    <a:pt x="101" y="358"/>
                    <a:pt x="115" y="357"/>
                    <a:pt x="129" y="355"/>
                  </a:cubicBezTo>
                  <a:cubicBezTo>
                    <a:pt x="144" y="353"/>
                    <a:pt x="158" y="349"/>
                    <a:pt x="171" y="344"/>
                  </a:cubicBezTo>
                  <a:cubicBezTo>
                    <a:pt x="196" y="336"/>
                    <a:pt x="216" y="320"/>
                    <a:pt x="231" y="298"/>
                  </a:cubicBezTo>
                  <a:cubicBezTo>
                    <a:pt x="245" y="278"/>
                    <a:pt x="253" y="254"/>
                    <a:pt x="258" y="229"/>
                  </a:cubicBezTo>
                  <a:cubicBezTo>
                    <a:pt x="258" y="228"/>
                    <a:pt x="256" y="227"/>
                    <a:pt x="255" y="229"/>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08" name="Freeform 47"/>
            <p:cNvSpPr>
              <a:spLocks noChangeArrowheads="1"/>
            </p:cNvSpPr>
            <p:nvPr/>
          </p:nvSpPr>
          <p:spPr bwMode="auto">
            <a:xfrm>
              <a:off x="4054" y="2187"/>
              <a:ext cx="325" cy="518"/>
            </a:xfrm>
            <a:custGeom>
              <a:avLst/>
              <a:gdLst>
                <a:gd name="T0" fmla="*/ 86487 w 168"/>
                <a:gd name="T1" fmla="*/ 105430 h 268"/>
                <a:gd name="T2" fmla="*/ 183613 w 168"/>
                <a:gd name="T3" fmla="*/ 340736 h 268"/>
                <a:gd name="T4" fmla="*/ 73905 w 168"/>
                <a:gd name="T5" fmla="*/ 108556 h 268"/>
                <a:gd name="T6" fmla="*/ 91033 w 168"/>
                <a:gd name="T7" fmla="*/ 122296 h 268"/>
                <a:gd name="T8" fmla="*/ 218510 w 168"/>
                <a:gd name="T9" fmla="*/ 348720 h 268"/>
                <a:gd name="T10" fmla="*/ 162423 w 168"/>
                <a:gd name="T11" fmla="*/ 212320 h 268"/>
                <a:gd name="T12" fmla="*/ 160796 w 168"/>
                <a:gd name="T13" fmla="*/ 220711 h 268"/>
                <a:gd name="T14" fmla="*/ 139647 w 168"/>
                <a:gd name="T15" fmla="*/ 143374 h 268"/>
                <a:gd name="T16" fmla="*/ 89619 w 168"/>
                <a:gd name="T17" fmla="*/ 59079 h 268"/>
                <a:gd name="T18" fmla="*/ 234228 w 168"/>
                <a:gd name="T19" fmla="*/ 303446 h 268"/>
                <a:gd name="T20" fmla="*/ 119457 w 168"/>
                <a:gd name="T21" fmla="*/ 84353 h 268"/>
                <a:gd name="T22" fmla="*/ 232603 w 168"/>
                <a:gd name="T23" fmla="*/ 278533 h 268"/>
                <a:gd name="T24" fmla="*/ 106662 w 168"/>
                <a:gd name="T25" fmla="*/ 36388 h 268"/>
                <a:gd name="T26" fmla="*/ 162423 w 168"/>
                <a:gd name="T27" fmla="*/ 140461 h 268"/>
                <a:gd name="T28" fmla="*/ 221650 w 168"/>
                <a:gd name="T29" fmla="*/ 238004 h 268"/>
                <a:gd name="T30" fmla="*/ 136500 w 168"/>
                <a:gd name="T31" fmla="*/ 102860 h 268"/>
                <a:gd name="T32" fmla="*/ 126313 w 168"/>
                <a:gd name="T33" fmla="*/ 77126 h 268"/>
                <a:gd name="T34" fmla="*/ 113794 w 168"/>
                <a:gd name="T35" fmla="*/ 77126 h 268"/>
                <a:gd name="T36" fmla="*/ 100572 w 168"/>
                <a:gd name="T37" fmla="*/ 88808 h 268"/>
                <a:gd name="T38" fmla="*/ 94173 w 168"/>
                <a:gd name="T39" fmla="*/ 92911 h 268"/>
                <a:gd name="T40" fmla="*/ 25853 w 168"/>
                <a:gd name="T41" fmla="*/ 25498 h 268"/>
                <a:gd name="T42" fmla="*/ 28501 w 168"/>
                <a:gd name="T43" fmla="*/ 43642 h 268"/>
                <a:gd name="T44" fmla="*/ 4438 w 168"/>
                <a:gd name="T45" fmla="*/ 31123 h 268"/>
                <a:gd name="T46" fmla="*/ 162858 w 168"/>
                <a:gd name="T47" fmla="*/ 320760 h 268"/>
                <a:gd name="T48" fmla="*/ 89619 w 168"/>
                <a:gd name="T49" fmla="*/ 144883 h 268"/>
                <a:gd name="T50" fmla="*/ 51207 w 168"/>
                <a:gd name="T51" fmla="*/ 66221 h 268"/>
                <a:gd name="T52" fmla="*/ 140841 w 168"/>
                <a:gd name="T53" fmla="*/ 203779 h 268"/>
                <a:gd name="T54" fmla="*/ 119457 w 168"/>
                <a:gd name="T55" fmla="*/ 158504 h 268"/>
                <a:gd name="T56" fmla="*/ 52727 w 168"/>
                <a:gd name="T57" fmla="*/ 61772 h 268"/>
                <a:gd name="T58" fmla="*/ 123386 w 168"/>
                <a:gd name="T59" fmla="*/ 243290 h 268"/>
                <a:gd name="T60" fmla="*/ 118139 w 168"/>
                <a:gd name="T61" fmla="*/ 191314 h 268"/>
                <a:gd name="T62" fmla="*/ 71382 w 168"/>
                <a:gd name="T63" fmla="*/ 108556 h 268"/>
                <a:gd name="T64" fmla="*/ 86487 w 168"/>
                <a:gd name="T65" fmla="*/ 105430 h 268"/>
                <a:gd name="T66" fmla="*/ 27256 w 168"/>
                <a:gd name="T67" fmla="*/ 27122 h 268"/>
                <a:gd name="T68" fmla="*/ 40991 w 168"/>
                <a:gd name="T69" fmla="*/ 21078 h 268"/>
                <a:gd name="T70" fmla="*/ 52727 w 168"/>
                <a:gd name="T71" fmla="*/ 15436 h 268"/>
                <a:gd name="T72" fmla="*/ 113794 w 168"/>
                <a:gd name="T73" fmla="*/ 77126 h 268"/>
                <a:gd name="T74" fmla="*/ 126313 w 168"/>
                <a:gd name="T75" fmla="*/ 77126 h 268"/>
                <a:gd name="T76" fmla="*/ 135167 w 168"/>
                <a:gd name="T77" fmla="*/ 102860 h 268"/>
                <a:gd name="T78" fmla="*/ 221650 w 168"/>
                <a:gd name="T79" fmla="*/ 238004 h 268"/>
                <a:gd name="T80" fmla="*/ 112340 w 168"/>
                <a:gd name="T81" fmla="*/ 57666 h 268"/>
                <a:gd name="T82" fmla="*/ 209873 w 168"/>
                <a:gd name="T83" fmla="*/ 216802 h 268"/>
                <a:gd name="T84" fmla="*/ 208302 w 168"/>
                <a:gd name="T85" fmla="*/ 233367 h 268"/>
                <a:gd name="T86" fmla="*/ 180652 w 168"/>
                <a:gd name="T87" fmla="*/ 187126 h 268"/>
                <a:gd name="T88" fmla="*/ 129097 w 168"/>
                <a:gd name="T89" fmla="*/ 105430 h 268"/>
                <a:gd name="T90" fmla="*/ 89619 w 168"/>
                <a:gd name="T91" fmla="*/ 57666 h 268"/>
                <a:gd name="T92" fmla="*/ 220137 w 168"/>
                <a:gd name="T93" fmla="*/ 341837 h 268"/>
                <a:gd name="T94" fmla="*/ 86487 w 168"/>
                <a:gd name="T95" fmla="*/ 92911 h 268"/>
                <a:gd name="T96" fmla="*/ 211385 w 168"/>
                <a:gd name="T97" fmla="*/ 330559 h 268"/>
                <a:gd name="T98" fmla="*/ 115367 w 168"/>
                <a:gd name="T99" fmla="*/ 150574 h 268"/>
                <a:gd name="T100" fmla="*/ 119457 w 168"/>
                <a:gd name="T101" fmla="*/ 194215 h 268"/>
                <a:gd name="T102" fmla="*/ 196190 w 168"/>
                <a:gd name="T103" fmla="*/ 373799 h 268"/>
                <a:gd name="T104" fmla="*/ 112340 w 168"/>
                <a:gd name="T105" fmla="*/ 149072 h 26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8" h="268">
                  <a:moveTo>
                    <a:pt x="123" y="214"/>
                  </a:moveTo>
                  <a:cubicBezTo>
                    <a:pt x="118" y="188"/>
                    <a:pt x="109" y="163"/>
                    <a:pt x="98" y="139"/>
                  </a:cubicBezTo>
                  <a:cubicBezTo>
                    <a:pt x="93" y="127"/>
                    <a:pt x="87" y="116"/>
                    <a:pt x="81" y="105"/>
                  </a:cubicBezTo>
                  <a:cubicBezTo>
                    <a:pt x="76" y="94"/>
                    <a:pt x="70" y="83"/>
                    <a:pt x="61" y="75"/>
                  </a:cubicBezTo>
                  <a:cubicBezTo>
                    <a:pt x="60" y="74"/>
                    <a:pt x="58" y="75"/>
                    <a:pt x="59" y="76"/>
                  </a:cubicBezTo>
                  <a:cubicBezTo>
                    <a:pt x="91" y="136"/>
                    <a:pt x="123" y="198"/>
                    <a:pt x="136" y="266"/>
                  </a:cubicBezTo>
                  <a:cubicBezTo>
                    <a:pt x="136" y="266"/>
                    <a:pt x="137" y="266"/>
                    <a:pt x="138" y="265"/>
                  </a:cubicBezTo>
                  <a:cubicBezTo>
                    <a:pt x="135" y="258"/>
                    <a:pt x="132" y="250"/>
                    <a:pt x="129" y="242"/>
                  </a:cubicBezTo>
                  <a:cubicBezTo>
                    <a:pt x="127" y="234"/>
                    <a:pt x="124" y="225"/>
                    <a:pt x="121" y="217"/>
                  </a:cubicBezTo>
                  <a:cubicBezTo>
                    <a:pt x="115" y="200"/>
                    <a:pt x="108" y="184"/>
                    <a:pt x="101" y="167"/>
                  </a:cubicBezTo>
                  <a:cubicBezTo>
                    <a:pt x="94" y="152"/>
                    <a:pt x="86" y="136"/>
                    <a:pt x="78" y="121"/>
                  </a:cubicBezTo>
                  <a:cubicBezTo>
                    <a:pt x="70" y="106"/>
                    <a:pt x="61" y="92"/>
                    <a:pt x="52" y="77"/>
                  </a:cubicBezTo>
                  <a:cubicBezTo>
                    <a:pt x="47" y="68"/>
                    <a:pt x="41" y="58"/>
                    <a:pt x="36" y="48"/>
                  </a:cubicBezTo>
                  <a:cubicBezTo>
                    <a:pt x="35" y="49"/>
                    <a:pt x="35" y="49"/>
                    <a:pt x="34" y="50"/>
                  </a:cubicBezTo>
                  <a:cubicBezTo>
                    <a:pt x="40" y="54"/>
                    <a:pt x="45" y="60"/>
                    <a:pt x="49" y="67"/>
                  </a:cubicBezTo>
                  <a:cubicBezTo>
                    <a:pt x="54" y="73"/>
                    <a:pt x="59" y="80"/>
                    <a:pt x="64" y="87"/>
                  </a:cubicBezTo>
                  <a:cubicBezTo>
                    <a:pt x="74" y="101"/>
                    <a:pt x="84" y="115"/>
                    <a:pt x="92" y="130"/>
                  </a:cubicBezTo>
                  <a:cubicBezTo>
                    <a:pt x="101" y="145"/>
                    <a:pt x="109" y="162"/>
                    <a:pt x="117" y="177"/>
                  </a:cubicBezTo>
                  <a:cubicBezTo>
                    <a:pt x="125" y="193"/>
                    <a:pt x="133" y="210"/>
                    <a:pt x="142" y="225"/>
                  </a:cubicBezTo>
                  <a:cubicBezTo>
                    <a:pt x="146" y="233"/>
                    <a:pt x="150" y="241"/>
                    <a:pt x="154" y="248"/>
                  </a:cubicBezTo>
                  <a:cubicBezTo>
                    <a:pt x="154" y="250"/>
                    <a:pt x="156" y="249"/>
                    <a:pt x="156" y="248"/>
                  </a:cubicBezTo>
                  <a:cubicBezTo>
                    <a:pt x="155" y="239"/>
                    <a:pt x="151" y="232"/>
                    <a:pt x="147" y="224"/>
                  </a:cubicBezTo>
                  <a:cubicBezTo>
                    <a:pt x="144" y="216"/>
                    <a:pt x="140" y="208"/>
                    <a:pt x="136" y="199"/>
                  </a:cubicBezTo>
                  <a:cubicBezTo>
                    <a:pt x="129" y="183"/>
                    <a:pt x="122" y="167"/>
                    <a:pt x="114" y="151"/>
                  </a:cubicBezTo>
                  <a:cubicBezTo>
                    <a:pt x="99" y="121"/>
                    <a:pt x="83" y="92"/>
                    <a:pt x="64" y="65"/>
                  </a:cubicBezTo>
                  <a:cubicBezTo>
                    <a:pt x="64" y="65"/>
                    <a:pt x="64" y="64"/>
                    <a:pt x="63" y="64"/>
                  </a:cubicBezTo>
                  <a:cubicBezTo>
                    <a:pt x="62" y="63"/>
                    <a:pt x="60" y="64"/>
                    <a:pt x="61" y="66"/>
                  </a:cubicBezTo>
                  <a:cubicBezTo>
                    <a:pt x="78" y="96"/>
                    <a:pt x="97" y="126"/>
                    <a:pt x="113" y="157"/>
                  </a:cubicBezTo>
                  <a:cubicBezTo>
                    <a:pt x="128" y="186"/>
                    <a:pt x="138" y="216"/>
                    <a:pt x="155" y="243"/>
                  </a:cubicBezTo>
                  <a:cubicBezTo>
                    <a:pt x="156" y="245"/>
                    <a:pt x="158" y="244"/>
                    <a:pt x="158" y="242"/>
                  </a:cubicBezTo>
                  <a:cubicBezTo>
                    <a:pt x="151" y="210"/>
                    <a:pt x="136" y="180"/>
                    <a:pt x="122" y="151"/>
                  </a:cubicBezTo>
                  <a:cubicBezTo>
                    <a:pt x="114" y="134"/>
                    <a:pt x="106" y="118"/>
                    <a:pt x="98" y="102"/>
                  </a:cubicBezTo>
                  <a:cubicBezTo>
                    <a:pt x="94" y="94"/>
                    <a:pt x="90" y="86"/>
                    <a:pt x="86" y="78"/>
                  </a:cubicBezTo>
                  <a:cubicBezTo>
                    <a:pt x="82" y="71"/>
                    <a:pt x="77" y="64"/>
                    <a:pt x="73" y="56"/>
                  </a:cubicBezTo>
                  <a:cubicBezTo>
                    <a:pt x="70" y="51"/>
                    <a:pt x="68" y="46"/>
                    <a:pt x="66" y="40"/>
                  </a:cubicBezTo>
                  <a:cubicBezTo>
                    <a:pt x="65" y="41"/>
                    <a:pt x="64" y="41"/>
                    <a:pt x="63" y="42"/>
                  </a:cubicBezTo>
                  <a:cubicBezTo>
                    <a:pt x="69" y="45"/>
                    <a:pt x="72" y="51"/>
                    <a:pt x="76" y="57"/>
                  </a:cubicBezTo>
                  <a:cubicBezTo>
                    <a:pt x="80" y="63"/>
                    <a:pt x="84" y="69"/>
                    <a:pt x="89" y="76"/>
                  </a:cubicBezTo>
                  <a:cubicBezTo>
                    <a:pt x="98" y="91"/>
                    <a:pt x="107" y="106"/>
                    <a:pt x="116" y="122"/>
                  </a:cubicBezTo>
                  <a:cubicBezTo>
                    <a:pt x="134" y="153"/>
                    <a:pt x="150" y="184"/>
                    <a:pt x="165" y="216"/>
                  </a:cubicBezTo>
                  <a:cubicBezTo>
                    <a:pt x="166" y="218"/>
                    <a:pt x="168" y="217"/>
                    <a:pt x="168" y="215"/>
                  </a:cubicBezTo>
                  <a:cubicBezTo>
                    <a:pt x="158" y="186"/>
                    <a:pt x="144" y="159"/>
                    <a:pt x="130" y="132"/>
                  </a:cubicBezTo>
                  <a:cubicBezTo>
                    <a:pt x="117" y="107"/>
                    <a:pt x="105" y="81"/>
                    <a:pt x="86" y="59"/>
                  </a:cubicBezTo>
                  <a:cubicBezTo>
                    <a:pt x="85" y="58"/>
                    <a:pt x="83" y="59"/>
                    <a:pt x="84" y="60"/>
                  </a:cubicBezTo>
                  <a:cubicBezTo>
                    <a:pt x="95" y="86"/>
                    <a:pt x="111" y="108"/>
                    <a:pt x="124" y="132"/>
                  </a:cubicBezTo>
                  <a:cubicBezTo>
                    <a:pt x="131" y="145"/>
                    <a:pt x="139" y="157"/>
                    <a:pt x="146" y="170"/>
                  </a:cubicBezTo>
                  <a:cubicBezTo>
                    <a:pt x="149" y="175"/>
                    <a:pt x="152" y="180"/>
                    <a:pt x="155" y="186"/>
                  </a:cubicBezTo>
                  <a:cubicBezTo>
                    <a:pt x="157" y="190"/>
                    <a:pt x="160" y="195"/>
                    <a:pt x="164" y="198"/>
                  </a:cubicBezTo>
                  <a:cubicBezTo>
                    <a:pt x="165" y="199"/>
                    <a:pt x="166" y="198"/>
                    <a:pt x="166" y="197"/>
                  </a:cubicBezTo>
                  <a:cubicBezTo>
                    <a:pt x="161" y="167"/>
                    <a:pt x="145" y="141"/>
                    <a:pt x="131" y="114"/>
                  </a:cubicBezTo>
                  <a:cubicBezTo>
                    <a:pt x="115" y="84"/>
                    <a:pt x="97" y="55"/>
                    <a:pt x="77" y="28"/>
                  </a:cubicBezTo>
                  <a:cubicBezTo>
                    <a:pt x="76" y="28"/>
                    <a:pt x="76" y="27"/>
                    <a:pt x="75" y="26"/>
                  </a:cubicBezTo>
                  <a:cubicBezTo>
                    <a:pt x="75" y="26"/>
                    <a:pt x="73" y="26"/>
                    <a:pt x="73" y="27"/>
                  </a:cubicBezTo>
                  <a:cubicBezTo>
                    <a:pt x="73" y="37"/>
                    <a:pt x="79" y="46"/>
                    <a:pt x="84" y="54"/>
                  </a:cubicBezTo>
                  <a:cubicBezTo>
                    <a:pt x="90" y="64"/>
                    <a:pt x="97" y="73"/>
                    <a:pt x="103" y="82"/>
                  </a:cubicBezTo>
                  <a:cubicBezTo>
                    <a:pt x="107" y="88"/>
                    <a:pt x="110" y="94"/>
                    <a:pt x="114" y="100"/>
                  </a:cubicBezTo>
                  <a:cubicBezTo>
                    <a:pt x="118" y="108"/>
                    <a:pt x="122" y="116"/>
                    <a:pt x="127" y="124"/>
                  </a:cubicBezTo>
                  <a:cubicBezTo>
                    <a:pt x="135" y="139"/>
                    <a:pt x="144" y="155"/>
                    <a:pt x="153" y="170"/>
                  </a:cubicBezTo>
                  <a:cubicBezTo>
                    <a:pt x="154" y="170"/>
                    <a:pt x="154" y="170"/>
                    <a:pt x="154" y="171"/>
                  </a:cubicBezTo>
                  <a:cubicBezTo>
                    <a:pt x="155" y="172"/>
                    <a:pt x="157" y="171"/>
                    <a:pt x="156" y="169"/>
                  </a:cubicBezTo>
                  <a:cubicBezTo>
                    <a:pt x="130" y="118"/>
                    <a:pt x="97" y="71"/>
                    <a:pt x="64" y="24"/>
                  </a:cubicBezTo>
                  <a:cubicBezTo>
                    <a:pt x="63" y="23"/>
                    <a:pt x="61" y="24"/>
                    <a:pt x="62" y="25"/>
                  </a:cubicBezTo>
                  <a:cubicBezTo>
                    <a:pt x="69" y="44"/>
                    <a:pt x="83" y="58"/>
                    <a:pt x="93" y="75"/>
                  </a:cubicBezTo>
                  <a:cubicBezTo>
                    <a:pt x="94" y="76"/>
                    <a:pt x="96" y="75"/>
                    <a:pt x="96" y="73"/>
                  </a:cubicBezTo>
                  <a:cubicBezTo>
                    <a:pt x="80" y="47"/>
                    <a:pt x="59" y="24"/>
                    <a:pt x="39" y="1"/>
                  </a:cubicBezTo>
                  <a:cubicBezTo>
                    <a:pt x="39" y="2"/>
                    <a:pt x="38" y="3"/>
                    <a:pt x="37" y="3"/>
                  </a:cubicBezTo>
                  <a:cubicBezTo>
                    <a:pt x="53" y="22"/>
                    <a:pt x="67" y="42"/>
                    <a:pt x="87" y="57"/>
                  </a:cubicBezTo>
                  <a:cubicBezTo>
                    <a:pt x="88" y="58"/>
                    <a:pt x="90" y="56"/>
                    <a:pt x="89" y="55"/>
                  </a:cubicBezTo>
                  <a:cubicBezTo>
                    <a:pt x="69" y="39"/>
                    <a:pt x="57" y="16"/>
                    <a:pt x="36" y="1"/>
                  </a:cubicBezTo>
                  <a:cubicBezTo>
                    <a:pt x="35" y="0"/>
                    <a:pt x="33" y="2"/>
                    <a:pt x="34" y="3"/>
                  </a:cubicBezTo>
                  <a:cubicBezTo>
                    <a:pt x="47" y="23"/>
                    <a:pt x="64" y="38"/>
                    <a:pt x="78" y="57"/>
                  </a:cubicBezTo>
                  <a:cubicBezTo>
                    <a:pt x="79" y="57"/>
                    <a:pt x="79" y="56"/>
                    <a:pt x="80" y="55"/>
                  </a:cubicBezTo>
                  <a:cubicBezTo>
                    <a:pt x="74" y="47"/>
                    <a:pt x="67" y="38"/>
                    <a:pt x="60" y="30"/>
                  </a:cubicBezTo>
                  <a:cubicBezTo>
                    <a:pt x="53" y="23"/>
                    <a:pt x="46" y="15"/>
                    <a:pt x="37" y="10"/>
                  </a:cubicBezTo>
                  <a:cubicBezTo>
                    <a:pt x="36" y="9"/>
                    <a:pt x="34" y="11"/>
                    <a:pt x="35" y="12"/>
                  </a:cubicBezTo>
                  <a:cubicBezTo>
                    <a:pt x="43" y="31"/>
                    <a:pt x="59" y="46"/>
                    <a:pt x="71" y="63"/>
                  </a:cubicBezTo>
                  <a:cubicBezTo>
                    <a:pt x="72" y="62"/>
                    <a:pt x="73" y="62"/>
                    <a:pt x="73" y="61"/>
                  </a:cubicBezTo>
                  <a:cubicBezTo>
                    <a:pt x="59" y="45"/>
                    <a:pt x="47" y="27"/>
                    <a:pt x="29" y="14"/>
                  </a:cubicBezTo>
                  <a:cubicBezTo>
                    <a:pt x="28" y="13"/>
                    <a:pt x="26" y="14"/>
                    <a:pt x="27" y="16"/>
                  </a:cubicBezTo>
                  <a:cubicBezTo>
                    <a:pt x="37" y="35"/>
                    <a:pt x="53" y="49"/>
                    <a:pt x="66" y="66"/>
                  </a:cubicBezTo>
                  <a:cubicBezTo>
                    <a:pt x="67" y="68"/>
                    <a:pt x="69" y="66"/>
                    <a:pt x="68" y="65"/>
                  </a:cubicBezTo>
                  <a:cubicBezTo>
                    <a:pt x="62" y="55"/>
                    <a:pt x="54" y="46"/>
                    <a:pt x="46" y="37"/>
                  </a:cubicBezTo>
                  <a:cubicBezTo>
                    <a:pt x="39" y="29"/>
                    <a:pt x="30" y="21"/>
                    <a:pt x="20" y="16"/>
                  </a:cubicBezTo>
                  <a:cubicBezTo>
                    <a:pt x="19" y="16"/>
                    <a:pt x="18" y="17"/>
                    <a:pt x="18" y="18"/>
                  </a:cubicBezTo>
                  <a:cubicBezTo>
                    <a:pt x="20" y="29"/>
                    <a:pt x="28" y="38"/>
                    <a:pt x="36" y="46"/>
                  </a:cubicBezTo>
                  <a:cubicBezTo>
                    <a:pt x="44" y="55"/>
                    <a:pt x="54" y="63"/>
                    <a:pt x="60" y="74"/>
                  </a:cubicBezTo>
                  <a:cubicBezTo>
                    <a:pt x="61" y="74"/>
                    <a:pt x="62" y="73"/>
                    <a:pt x="62" y="73"/>
                  </a:cubicBezTo>
                  <a:cubicBezTo>
                    <a:pt x="48" y="59"/>
                    <a:pt x="37" y="42"/>
                    <a:pt x="20" y="31"/>
                  </a:cubicBezTo>
                  <a:cubicBezTo>
                    <a:pt x="19" y="30"/>
                    <a:pt x="17" y="31"/>
                    <a:pt x="18" y="32"/>
                  </a:cubicBezTo>
                  <a:cubicBezTo>
                    <a:pt x="26" y="49"/>
                    <a:pt x="40" y="62"/>
                    <a:pt x="50" y="77"/>
                  </a:cubicBezTo>
                  <a:cubicBezTo>
                    <a:pt x="51" y="77"/>
                    <a:pt x="52" y="76"/>
                    <a:pt x="53" y="76"/>
                  </a:cubicBezTo>
                  <a:cubicBezTo>
                    <a:pt x="36" y="58"/>
                    <a:pt x="23" y="37"/>
                    <a:pt x="3" y="22"/>
                  </a:cubicBezTo>
                  <a:cubicBezTo>
                    <a:pt x="2" y="21"/>
                    <a:pt x="0" y="23"/>
                    <a:pt x="2" y="24"/>
                  </a:cubicBezTo>
                  <a:cubicBezTo>
                    <a:pt x="25" y="48"/>
                    <a:pt x="45" y="75"/>
                    <a:pt x="61" y="103"/>
                  </a:cubicBezTo>
                  <a:cubicBezTo>
                    <a:pt x="78" y="132"/>
                    <a:pt x="94" y="162"/>
                    <a:pt x="106" y="193"/>
                  </a:cubicBezTo>
                  <a:cubicBezTo>
                    <a:pt x="110" y="204"/>
                    <a:pt x="113" y="216"/>
                    <a:pt x="115" y="228"/>
                  </a:cubicBezTo>
                  <a:cubicBezTo>
                    <a:pt x="116" y="228"/>
                    <a:pt x="117" y="228"/>
                    <a:pt x="118" y="227"/>
                  </a:cubicBezTo>
                  <a:cubicBezTo>
                    <a:pt x="108" y="217"/>
                    <a:pt x="102" y="204"/>
                    <a:pt x="97" y="191"/>
                  </a:cubicBezTo>
                  <a:cubicBezTo>
                    <a:pt x="92" y="178"/>
                    <a:pt x="87" y="165"/>
                    <a:pt x="82" y="152"/>
                  </a:cubicBezTo>
                  <a:cubicBezTo>
                    <a:pt x="76" y="136"/>
                    <a:pt x="70" y="119"/>
                    <a:pt x="63" y="103"/>
                  </a:cubicBezTo>
                  <a:cubicBezTo>
                    <a:pt x="60" y="96"/>
                    <a:pt x="56" y="88"/>
                    <a:pt x="52" y="81"/>
                  </a:cubicBezTo>
                  <a:cubicBezTo>
                    <a:pt x="49" y="75"/>
                    <a:pt x="45" y="69"/>
                    <a:pt x="42" y="62"/>
                  </a:cubicBezTo>
                  <a:cubicBezTo>
                    <a:pt x="40" y="57"/>
                    <a:pt x="38" y="51"/>
                    <a:pt x="38" y="45"/>
                  </a:cubicBezTo>
                  <a:cubicBezTo>
                    <a:pt x="37" y="46"/>
                    <a:pt x="36" y="46"/>
                    <a:pt x="36" y="47"/>
                  </a:cubicBezTo>
                  <a:cubicBezTo>
                    <a:pt x="46" y="52"/>
                    <a:pt x="52" y="62"/>
                    <a:pt x="58" y="72"/>
                  </a:cubicBezTo>
                  <a:cubicBezTo>
                    <a:pt x="63" y="81"/>
                    <a:pt x="68" y="92"/>
                    <a:pt x="74" y="102"/>
                  </a:cubicBezTo>
                  <a:cubicBezTo>
                    <a:pt x="77" y="109"/>
                    <a:pt x="82" y="115"/>
                    <a:pt x="85" y="122"/>
                  </a:cubicBezTo>
                  <a:cubicBezTo>
                    <a:pt x="90" y="129"/>
                    <a:pt x="94" y="137"/>
                    <a:pt x="99" y="145"/>
                  </a:cubicBezTo>
                  <a:cubicBezTo>
                    <a:pt x="107" y="161"/>
                    <a:pt x="115" y="177"/>
                    <a:pt x="124" y="192"/>
                  </a:cubicBezTo>
                  <a:cubicBezTo>
                    <a:pt x="126" y="198"/>
                    <a:pt x="129" y="203"/>
                    <a:pt x="132" y="208"/>
                  </a:cubicBezTo>
                  <a:cubicBezTo>
                    <a:pt x="133" y="210"/>
                    <a:pt x="135" y="209"/>
                    <a:pt x="135" y="207"/>
                  </a:cubicBezTo>
                  <a:cubicBezTo>
                    <a:pt x="118" y="176"/>
                    <a:pt x="102" y="144"/>
                    <a:pt x="84" y="113"/>
                  </a:cubicBezTo>
                  <a:cubicBezTo>
                    <a:pt x="80" y="108"/>
                    <a:pt x="77" y="102"/>
                    <a:pt x="74" y="97"/>
                  </a:cubicBezTo>
                  <a:cubicBezTo>
                    <a:pt x="71" y="92"/>
                    <a:pt x="69" y="86"/>
                    <a:pt x="66" y="81"/>
                  </a:cubicBezTo>
                  <a:cubicBezTo>
                    <a:pt x="61" y="71"/>
                    <a:pt x="55" y="60"/>
                    <a:pt x="47" y="52"/>
                  </a:cubicBezTo>
                  <a:cubicBezTo>
                    <a:pt x="44" y="49"/>
                    <a:pt x="41" y="46"/>
                    <a:pt x="37" y="44"/>
                  </a:cubicBezTo>
                  <a:cubicBezTo>
                    <a:pt x="36" y="44"/>
                    <a:pt x="35" y="45"/>
                    <a:pt x="35" y="46"/>
                  </a:cubicBezTo>
                  <a:cubicBezTo>
                    <a:pt x="35" y="59"/>
                    <a:pt x="44" y="71"/>
                    <a:pt x="50" y="83"/>
                  </a:cubicBezTo>
                  <a:cubicBezTo>
                    <a:pt x="58" y="98"/>
                    <a:pt x="65" y="114"/>
                    <a:pt x="71" y="130"/>
                  </a:cubicBezTo>
                  <a:cubicBezTo>
                    <a:pt x="77" y="144"/>
                    <a:pt x="82" y="159"/>
                    <a:pt x="87" y="173"/>
                  </a:cubicBezTo>
                  <a:cubicBezTo>
                    <a:pt x="92" y="186"/>
                    <a:pt x="97" y="200"/>
                    <a:pt x="104" y="213"/>
                  </a:cubicBezTo>
                  <a:cubicBezTo>
                    <a:pt x="107" y="218"/>
                    <a:pt x="111" y="224"/>
                    <a:pt x="115" y="229"/>
                  </a:cubicBezTo>
                  <a:cubicBezTo>
                    <a:pt x="116" y="230"/>
                    <a:pt x="118" y="230"/>
                    <a:pt x="118" y="228"/>
                  </a:cubicBezTo>
                  <a:cubicBezTo>
                    <a:pt x="112" y="196"/>
                    <a:pt x="98" y="165"/>
                    <a:pt x="83" y="136"/>
                  </a:cubicBezTo>
                  <a:cubicBezTo>
                    <a:pt x="68" y="107"/>
                    <a:pt x="51" y="79"/>
                    <a:pt x="31" y="53"/>
                  </a:cubicBezTo>
                  <a:cubicBezTo>
                    <a:pt x="22" y="42"/>
                    <a:pt x="13" y="32"/>
                    <a:pt x="3" y="22"/>
                  </a:cubicBezTo>
                  <a:cubicBezTo>
                    <a:pt x="3" y="23"/>
                    <a:pt x="2" y="24"/>
                    <a:pt x="2" y="24"/>
                  </a:cubicBezTo>
                  <a:cubicBezTo>
                    <a:pt x="21" y="39"/>
                    <a:pt x="34" y="60"/>
                    <a:pt x="50" y="77"/>
                  </a:cubicBezTo>
                  <a:cubicBezTo>
                    <a:pt x="52" y="79"/>
                    <a:pt x="54" y="77"/>
                    <a:pt x="53" y="76"/>
                  </a:cubicBezTo>
                  <a:cubicBezTo>
                    <a:pt x="42" y="60"/>
                    <a:pt x="28" y="48"/>
                    <a:pt x="21" y="31"/>
                  </a:cubicBezTo>
                  <a:cubicBezTo>
                    <a:pt x="20" y="32"/>
                    <a:pt x="19" y="32"/>
                    <a:pt x="18" y="33"/>
                  </a:cubicBezTo>
                  <a:cubicBezTo>
                    <a:pt x="35" y="44"/>
                    <a:pt x="46" y="62"/>
                    <a:pt x="61" y="75"/>
                  </a:cubicBezTo>
                  <a:cubicBezTo>
                    <a:pt x="62" y="76"/>
                    <a:pt x="64" y="74"/>
                    <a:pt x="63" y="73"/>
                  </a:cubicBezTo>
                  <a:cubicBezTo>
                    <a:pt x="57" y="63"/>
                    <a:pt x="48" y="55"/>
                    <a:pt x="40" y="47"/>
                  </a:cubicBezTo>
                  <a:cubicBezTo>
                    <a:pt x="32" y="38"/>
                    <a:pt x="23" y="29"/>
                    <a:pt x="21" y="17"/>
                  </a:cubicBezTo>
                  <a:cubicBezTo>
                    <a:pt x="20" y="18"/>
                    <a:pt x="20" y="18"/>
                    <a:pt x="19" y="19"/>
                  </a:cubicBezTo>
                  <a:cubicBezTo>
                    <a:pt x="29" y="24"/>
                    <a:pt x="38" y="32"/>
                    <a:pt x="45" y="40"/>
                  </a:cubicBezTo>
                  <a:cubicBezTo>
                    <a:pt x="53" y="48"/>
                    <a:pt x="60" y="57"/>
                    <a:pt x="66" y="66"/>
                  </a:cubicBezTo>
                  <a:cubicBezTo>
                    <a:pt x="67" y="66"/>
                    <a:pt x="67" y="65"/>
                    <a:pt x="68" y="65"/>
                  </a:cubicBezTo>
                  <a:cubicBezTo>
                    <a:pt x="55" y="48"/>
                    <a:pt x="39" y="33"/>
                    <a:pt x="29" y="15"/>
                  </a:cubicBezTo>
                  <a:cubicBezTo>
                    <a:pt x="29" y="15"/>
                    <a:pt x="28" y="16"/>
                    <a:pt x="27" y="16"/>
                  </a:cubicBezTo>
                  <a:cubicBezTo>
                    <a:pt x="45" y="29"/>
                    <a:pt x="57" y="47"/>
                    <a:pt x="71" y="63"/>
                  </a:cubicBezTo>
                  <a:cubicBezTo>
                    <a:pt x="72" y="64"/>
                    <a:pt x="74" y="62"/>
                    <a:pt x="73" y="61"/>
                  </a:cubicBezTo>
                  <a:cubicBezTo>
                    <a:pt x="61" y="45"/>
                    <a:pt x="46" y="30"/>
                    <a:pt x="37" y="11"/>
                  </a:cubicBezTo>
                  <a:cubicBezTo>
                    <a:pt x="37" y="11"/>
                    <a:pt x="36" y="12"/>
                    <a:pt x="36" y="13"/>
                  </a:cubicBezTo>
                  <a:cubicBezTo>
                    <a:pt x="44" y="18"/>
                    <a:pt x="52" y="25"/>
                    <a:pt x="58" y="33"/>
                  </a:cubicBezTo>
                  <a:cubicBezTo>
                    <a:pt x="65" y="41"/>
                    <a:pt x="72" y="49"/>
                    <a:pt x="78" y="57"/>
                  </a:cubicBezTo>
                  <a:cubicBezTo>
                    <a:pt x="79" y="59"/>
                    <a:pt x="81" y="57"/>
                    <a:pt x="80" y="55"/>
                  </a:cubicBezTo>
                  <a:cubicBezTo>
                    <a:pt x="66" y="37"/>
                    <a:pt x="49" y="21"/>
                    <a:pt x="36" y="2"/>
                  </a:cubicBezTo>
                  <a:cubicBezTo>
                    <a:pt x="36" y="2"/>
                    <a:pt x="35" y="3"/>
                    <a:pt x="34" y="4"/>
                  </a:cubicBezTo>
                  <a:cubicBezTo>
                    <a:pt x="55" y="18"/>
                    <a:pt x="68" y="41"/>
                    <a:pt x="87" y="57"/>
                  </a:cubicBezTo>
                  <a:cubicBezTo>
                    <a:pt x="88" y="57"/>
                    <a:pt x="88" y="56"/>
                    <a:pt x="89" y="55"/>
                  </a:cubicBezTo>
                  <a:cubicBezTo>
                    <a:pt x="69" y="40"/>
                    <a:pt x="55" y="20"/>
                    <a:pt x="39" y="1"/>
                  </a:cubicBezTo>
                  <a:cubicBezTo>
                    <a:pt x="38" y="0"/>
                    <a:pt x="36" y="2"/>
                    <a:pt x="37" y="3"/>
                  </a:cubicBezTo>
                  <a:cubicBezTo>
                    <a:pt x="57" y="26"/>
                    <a:pt x="78" y="48"/>
                    <a:pt x="93" y="74"/>
                  </a:cubicBezTo>
                  <a:cubicBezTo>
                    <a:pt x="94" y="74"/>
                    <a:pt x="95" y="73"/>
                    <a:pt x="95" y="73"/>
                  </a:cubicBezTo>
                  <a:cubicBezTo>
                    <a:pt x="85" y="57"/>
                    <a:pt x="71" y="42"/>
                    <a:pt x="64" y="24"/>
                  </a:cubicBezTo>
                  <a:cubicBezTo>
                    <a:pt x="63" y="25"/>
                    <a:pt x="63" y="25"/>
                    <a:pt x="62" y="26"/>
                  </a:cubicBezTo>
                  <a:cubicBezTo>
                    <a:pt x="95" y="72"/>
                    <a:pt x="127" y="120"/>
                    <a:pt x="154" y="170"/>
                  </a:cubicBezTo>
                  <a:cubicBezTo>
                    <a:pt x="155" y="170"/>
                    <a:pt x="155" y="170"/>
                    <a:pt x="156" y="169"/>
                  </a:cubicBezTo>
                  <a:cubicBezTo>
                    <a:pt x="147" y="154"/>
                    <a:pt x="138" y="139"/>
                    <a:pt x="130" y="124"/>
                  </a:cubicBezTo>
                  <a:cubicBezTo>
                    <a:pt x="122" y="110"/>
                    <a:pt x="115" y="96"/>
                    <a:pt x="107" y="82"/>
                  </a:cubicBezTo>
                  <a:cubicBezTo>
                    <a:pt x="101" y="73"/>
                    <a:pt x="94" y="65"/>
                    <a:pt x="88" y="55"/>
                  </a:cubicBezTo>
                  <a:cubicBezTo>
                    <a:pt x="85" y="51"/>
                    <a:pt x="82" y="46"/>
                    <a:pt x="79" y="41"/>
                  </a:cubicBezTo>
                  <a:cubicBezTo>
                    <a:pt x="77" y="37"/>
                    <a:pt x="76" y="32"/>
                    <a:pt x="76" y="27"/>
                  </a:cubicBezTo>
                  <a:cubicBezTo>
                    <a:pt x="75" y="28"/>
                    <a:pt x="74" y="28"/>
                    <a:pt x="73" y="28"/>
                  </a:cubicBezTo>
                  <a:cubicBezTo>
                    <a:pt x="94" y="55"/>
                    <a:pt x="112" y="84"/>
                    <a:pt x="128" y="115"/>
                  </a:cubicBezTo>
                  <a:cubicBezTo>
                    <a:pt x="135" y="128"/>
                    <a:pt x="142" y="141"/>
                    <a:pt x="148" y="154"/>
                  </a:cubicBezTo>
                  <a:cubicBezTo>
                    <a:pt x="155" y="168"/>
                    <a:pt x="161" y="182"/>
                    <a:pt x="163" y="197"/>
                  </a:cubicBezTo>
                  <a:cubicBezTo>
                    <a:pt x="164" y="197"/>
                    <a:pt x="165" y="196"/>
                    <a:pt x="165" y="196"/>
                  </a:cubicBezTo>
                  <a:cubicBezTo>
                    <a:pt x="161" y="193"/>
                    <a:pt x="159" y="187"/>
                    <a:pt x="156" y="183"/>
                  </a:cubicBezTo>
                  <a:cubicBezTo>
                    <a:pt x="153" y="177"/>
                    <a:pt x="150" y="171"/>
                    <a:pt x="147" y="166"/>
                  </a:cubicBezTo>
                  <a:cubicBezTo>
                    <a:pt x="140" y="154"/>
                    <a:pt x="133" y="142"/>
                    <a:pt x="126" y="129"/>
                  </a:cubicBezTo>
                  <a:cubicBezTo>
                    <a:pt x="113" y="106"/>
                    <a:pt x="97" y="84"/>
                    <a:pt x="87" y="59"/>
                  </a:cubicBezTo>
                  <a:cubicBezTo>
                    <a:pt x="86" y="60"/>
                    <a:pt x="85" y="60"/>
                    <a:pt x="84" y="61"/>
                  </a:cubicBezTo>
                  <a:cubicBezTo>
                    <a:pt x="102" y="82"/>
                    <a:pt x="114" y="108"/>
                    <a:pt x="127" y="133"/>
                  </a:cubicBezTo>
                  <a:cubicBezTo>
                    <a:pt x="141" y="160"/>
                    <a:pt x="156" y="187"/>
                    <a:pt x="165" y="216"/>
                  </a:cubicBezTo>
                  <a:cubicBezTo>
                    <a:pt x="166" y="216"/>
                    <a:pt x="167" y="216"/>
                    <a:pt x="168" y="215"/>
                  </a:cubicBezTo>
                  <a:cubicBezTo>
                    <a:pt x="152" y="183"/>
                    <a:pt x="136" y="151"/>
                    <a:pt x="118" y="120"/>
                  </a:cubicBezTo>
                  <a:cubicBezTo>
                    <a:pt x="109" y="105"/>
                    <a:pt x="101" y="90"/>
                    <a:pt x="91" y="75"/>
                  </a:cubicBezTo>
                  <a:cubicBezTo>
                    <a:pt x="87" y="69"/>
                    <a:pt x="83" y="62"/>
                    <a:pt x="79" y="56"/>
                  </a:cubicBezTo>
                  <a:cubicBezTo>
                    <a:pt x="75" y="50"/>
                    <a:pt x="72" y="44"/>
                    <a:pt x="66" y="40"/>
                  </a:cubicBezTo>
                  <a:cubicBezTo>
                    <a:pt x="66" y="40"/>
                    <a:pt x="66" y="40"/>
                    <a:pt x="65" y="39"/>
                  </a:cubicBezTo>
                  <a:cubicBezTo>
                    <a:pt x="64" y="39"/>
                    <a:pt x="63" y="40"/>
                    <a:pt x="63" y="41"/>
                  </a:cubicBezTo>
                  <a:cubicBezTo>
                    <a:pt x="69" y="57"/>
                    <a:pt x="79" y="71"/>
                    <a:pt x="87" y="86"/>
                  </a:cubicBezTo>
                  <a:cubicBezTo>
                    <a:pt x="95" y="102"/>
                    <a:pt x="103" y="118"/>
                    <a:pt x="111" y="134"/>
                  </a:cubicBezTo>
                  <a:cubicBezTo>
                    <a:pt x="125" y="164"/>
                    <a:pt x="141" y="195"/>
                    <a:pt x="151" y="227"/>
                  </a:cubicBezTo>
                  <a:cubicBezTo>
                    <a:pt x="153" y="232"/>
                    <a:pt x="154" y="238"/>
                    <a:pt x="155" y="243"/>
                  </a:cubicBezTo>
                  <a:cubicBezTo>
                    <a:pt x="156" y="242"/>
                    <a:pt x="157" y="242"/>
                    <a:pt x="158" y="242"/>
                  </a:cubicBezTo>
                  <a:cubicBezTo>
                    <a:pt x="140" y="215"/>
                    <a:pt x="130" y="184"/>
                    <a:pt x="116" y="156"/>
                  </a:cubicBezTo>
                  <a:cubicBezTo>
                    <a:pt x="100" y="125"/>
                    <a:pt x="81" y="95"/>
                    <a:pt x="64" y="64"/>
                  </a:cubicBezTo>
                  <a:cubicBezTo>
                    <a:pt x="63" y="65"/>
                    <a:pt x="62" y="65"/>
                    <a:pt x="61" y="66"/>
                  </a:cubicBezTo>
                  <a:cubicBezTo>
                    <a:pt x="80" y="93"/>
                    <a:pt x="96" y="122"/>
                    <a:pt x="111" y="151"/>
                  </a:cubicBezTo>
                  <a:cubicBezTo>
                    <a:pt x="118" y="167"/>
                    <a:pt x="126" y="183"/>
                    <a:pt x="133" y="199"/>
                  </a:cubicBezTo>
                  <a:cubicBezTo>
                    <a:pt x="137" y="207"/>
                    <a:pt x="140" y="215"/>
                    <a:pt x="144" y="223"/>
                  </a:cubicBezTo>
                  <a:cubicBezTo>
                    <a:pt x="146" y="227"/>
                    <a:pt x="147" y="231"/>
                    <a:pt x="149" y="235"/>
                  </a:cubicBezTo>
                  <a:cubicBezTo>
                    <a:pt x="151" y="239"/>
                    <a:pt x="153" y="243"/>
                    <a:pt x="154" y="248"/>
                  </a:cubicBezTo>
                  <a:cubicBezTo>
                    <a:pt x="154" y="248"/>
                    <a:pt x="155" y="247"/>
                    <a:pt x="156" y="247"/>
                  </a:cubicBezTo>
                  <a:cubicBezTo>
                    <a:pt x="139" y="216"/>
                    <a:pt x="124" y="183"/>
                    <a:pt x="107" y="151"/>
                  </a:cubicBezTo>
                  <a:cubicBezTo>
                    <a:pt x="99" y="136"/>
                    <a:pt x="91" y="121"/>
                    <a:pt x="81" y="107"/>
                  </a:cubicBezTo>
                  <a:cubicBezTo>
                    <a:pt x="72" y="93"/>
                    <a:pt x="62" y="79"/>
                    <a:pt x="52" y="66"/>
                  </a:cubicBezTo>
                  <a:cubicBezTo>
                    <a:pt x="47" y="59"/>
                    <a:pt x="42" y="52"/>
                    <a:pt x="35" y="47"/>
                  </a:cubicBezTo>
                  <a:cubicBezTo>
                    <a:pt x="34" y="47"/>
                    <a:pt x="33" y="48"/>
                    <a:pt x="33" y="49"/>
                  </a:cubicBezTo>
                  <a:cubicBezTo>
                    <a:pt x="49" y="79"/>
                    <a:pt x="68" y="108"/>
                    <a:pt x="84" y="138"/>
                  </a:cubicBezTo>
                  <a:cubicBezTo>
                    <a:pt x="92" y="153"/>
                    <a:pt x="98" y="169"/>
                    <a:pt x="105" y="185"/>
                  </a:cubicBezTo>
                  <a:cubicBezTo>
                    <a:pt x="112" y="202"/>
                    <a:pt x="119" y="218"/>
                    <a:pt x="124" y="235"/>
                  </a:cubicBezTo>
                  <a:cubicBezTo>
                    <a:pt x="128" y="246"/>
                    <a:pt x="131" y="257"/>
                    <a:pt x="136" y="266"/>
                  </a:cubicBezTo>
                  <a:cubicBezTo>
                    <a:pt x="136" y="268"/>
                    <a:pt x="139" y="267"/>
                    <a:pt x="138" y="266"/>
                  </a:cubicBezTo>
                  <a:cubicBezTo>
                    <a:pt x="126" y="198"/>
                    <a:pt x="95" y="137"/>
                    <a:pt x="62" y="77"/>
                  </a:cubicBezTo>
                  <a:cubicBezTo>
                    <a:pt x="62" y="76"/>
                    <a:pt x="62" y="76"/>
                    <a:pt x="62" y="75"/>
                  </a:cubicBezTo>
                  <a:cubicBezTo>
                    <a:pt x="61" y="76"/>
                    <a:pt x="60" y="76"/>
                    <a:pt x="59" y="77"/>
                  </a:cubicBezTo>
                  <a:cubicBezTo>
                    <a:pt x="67" y="85"/>
                    <a:pt x="73" y="95"/>
                    <a:pt x="79" y="106"/>
                  </a:cubicBezTo>
                  <a:cubicBezTo>
                    <a:pt x="84" y="117"/>
                    <a:pt x="90" y="128"/>
                    <a:pt x="95" y="140"/>
                  </a:cubicBezTo>
                  <a:cubicBezTo>
                    <a:pt x="106" y="164"/>
                    <a:pt x="115" y="188"/>
                    <a:pt x="120" y="214"/>
                  </a:cubicBezTo>
                  <a:cubicBezTo>
                    <a:pt x="120" y="216"/>
                    <a:pt x="123" y="215"/>
                    <a:pt x="123" y="21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09" name="Freeform 48"/>
            <p:cNvSpPr>
              <a:spLocks noChangeArrowheads="1"/>
            </p:cNvSpPr>
            <p:nvPr/>
          </p:nvSpPr>
          <p:spPr bwMode="auto">
            <a:xfrm>
              <a:off x="4079" y="2197"/>
              <a:ext cx="294" cy="423"/>
            </a:xfrm>
            <a:custGeom>
              <a:avLst/>
              <a:gdLst>
                <a:gd name="T0" fmla="*/ 139853 w 152"/>
                <a:gd name="T1" fmla="*/ 223317 h 219"/>
                <a:gd name="T2" fmla="*/ 105041 w 152"/>
                <a:gd name="T3" fmla="*/ 155929 h 219"/>
                <a:gd name="T4" fmla="*/ 42533 w 152"/>
                <a:gd name="T5" fmla="*/ 65891 h 219"/>
                <a:gd name="T6" fmla="*/ 118494 w 152"/>
                <a:gd name="T7" fmla="*/ 161939 h 219"/>
                <a:gd name="T8" fmla="*/ 180384 w 152"/>
                <a:gd name="T9" fmla="*/ 298460 h 219"/>
                <a:gd name="T10" fmla="*/ 153066 w 152"/>
                <a:gd name="T11" fmla="*/ 239799 h 219"/>
                <a:gd name="T12" fmla="*/ 51168 w 152"/>
                <a:gd name="T13" fmla="*/ 58258 h 219"/>
                <a:gd name="T14" fmla="*/ 185371 w 152"/>
                <a:gd name="T15" fmla="*/ 273909 h 219"/>
                <a:gd name="T16" fmla="*/ 113623 w 152"/>
                <a:gd name="T17" fmla="*/ 107699 h 219"/>
                <a:gd name="T18" fmla="*/ 215742 w 152"/>
                <a:gd name="T19" fmla="*/ 294887 h 219"/>
                <a:gd name="T20" fmla="*/ 113623 w 152"/>
                <a:gd name="T21" fmla="*/ 103233 h 219"/>
                <a:gd name="T22" fmla="*/ 183321 w 152"/>
                <a:gd name="T23" fmla="*/ 227485 h 219"/>
                <a:gd name="T24" fmla="*/ 101894 w 152"/>
                <a:gd name="T25" fmla="*/ 71510 h 219"/>
                <a:gd name="T26" fmla="*/ 73833 w 152"/>
                <a:gd name="T27" fmla="*/ 41796 h 219"/>
                <a:gd name="T28" fmla="*/ 116755 w 152"/>
                <a:gd name="T29" fmla="*/ 96048 h 219"/>
                <a:gd name="T30" fmla="*/ 79136 w 152"/>
                <a:gd name="T31" fmla="*/ 65891 h 219"/>
                <a:gd name="T32" fmla="*/ 28373 w 152"/>
                <a:gd name="T33" fmla="*/ 10025 h 219"/>
                <a:gd name="T34" fmla="*/ 25826 w 152"/>
                <a:gd name="T35" fmla="*/ 15379 h 219"/>
                <a:gd name="T36" fmla="*/ 72305 w 152"/>
                <a:gd name="T37" fmla="*/ 82340 h 219"/>
                <a:gd name="T38" fmla="*/ 49953 w 152"/>
                <a:gd name="T39" fmla="*/ 72238 h 219"/>
                <a:gd name="T40" fmla="*/ 1511 w 152"/>
                <a:gd name="T41" fmla="*/ 20978 h 219"/>
                <a:gd name="T42" fmla="*/ 5654 w 152"/>
                <a:gd name="T43" fmla="*/ 16453 h 219"/>
                <a:gd name="T44" fmla="*/ 56390 w 152"/>
                <a:gd name="T45" fmla="*/ 68391 h 219"/>
                <a:gd name="T46" fmla="*/ 16599 w 152"/>
                <a:gd name="T47" fmla="*/ 4410 h 219"/>
                <a:gd name="T48" fmla="*/ 21153 w 152"/>
                <a:gd name="T49" fmla="*/ 1507 h 219"/>
                <a:gd name="T50" fmla="*/ 54307 w 152"/>
                <a:gd name="T51" fmla="*/ 68391 h 219"/>
                <a:gd name="T52" fmla="*/ 2923 w 152"/>
                <a:gd name="T53" fmla="*/ 19363 h 219"/>
                <a:gd name="T54" fmla="*/ 4437 w 152"/>
                <a:gd name="T55" fmla="*/ 19363 h 219"/>
                <a:gd name="T56" fmla="*/ 54307 w 152"/>
                <a:gd name="T57" fmla="*/ 69899 h 219"/>
                <a:gd name="T58" fmla="*/ 69788 w 152"/>
                <a:gd name="T59" fmla="*/ 85272 h 219"/>
                <a:gd name="T60" fmla="*/ 22686 w 152"/>
                <a:gd name="T61" fmla="*/ 19363 h 219"/>
                <a:gd name="T62" fmla="*/ 32106 w 152"/>
                <a:gd name="T63" fmla="*/ 7125 h 219"/>
                <a:gd name="T64" fmla="*/ 82268 w 152"/>
                <a:gd name="T65" fmla="*/ 62770 h 219"/>
                <a:gd name="T66" fmla="*/ 112213 w 152"/>
                <a:gd name="T67" fmla="*/ 99165 h 219"/>
                <a:gd name="T68" fmla="*/ 77753 w 152"/>
                <a:gd name="T69" fmla="*/ 40519 h 219"/>
                <a:gd name="T70" fmla="*/ 144428 w 152"/>
                <a:gd name="T71" fmla="*/ 153020 h 219"/>
                <a:gd name="T72" fmla="*/ 201552 w 152"/>
                <a:gd name="T73" fmla="*/ 294887 h 219"/>
                <a:gd name="T74" fmla="*/ 112213 w 152"/>
                <a:gd name="T75" fmla="*/ 103233 h 219"/>
                <a:gd name="T76" fmla="*/ 215742 w 152"/>
                <a:gd name="T77" fmla="*/ 293272 h 219"/>
                <a:gd name="T78" fmla="*/ 197084 w 152"/>
                <a:gd name="T79" fmla="*/ 304075 h 219"/>
                <a:gd name="T80" fmla="*/ 174313 w 152"/>
                <a:gd name="T81" fmla="*/ 244324 h 219"/>
                <a:gd name="T82" fmla="*/ 54307 w 152"/>
                <a:gd name="T83" fmla="*/ 55759 h 219"/>
                <a:gd name="T84" fmla="*/ 150391 w 152"/>
                <a:gd name="T85" fmla="*/ 244324 h 219"/>
                <a:gd name="T86" fmla="*/ 183321 w 152"/>
                <a:gd name="T87" fmla="*/ 298460 h 219"/>
                <a:gd name="T88" fmla="*/ 89339 w 152"/>
                <a:gd name="T89" fmla="*/ 111944 h 219"/>
                <a:gd name="T90" fmla="*/ 42533 w 152"/>
                <a:gd name="T91" fmla="*/ 61381 h 219"/>
                <a:gd name="T92" fmla="*/ 162539 w 152"/>
                <a:gd name="T93" fmla="*/ 269499 h 219"/>
                <a:gd name="T94" fmla="*/ 118494 w 152"/>
                <a:gd name="T95" fmla="*/ 177026 h 2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52" h="219">
                  <a:moveTo>
                    <a:pt x="41" y="75"/>
                  </a:moveTo>
                  <a:cubicBezTo>
                    <a:pt x="58" y="90"/>
                    <a:pt x="71" y="109"/>
                    <a:pt x="82" y="129"/>
                  </a:cubicBezTo>
                  <a:cubicBezTo>
                    <a:pt x="88" y="139"/>
                    <a:pt x="93" y="149"/>
                    <a:pt x="99" y="160"/>
                  </a:cubicBezTo>
                  <a:cubicBezTo>
                    <a:pt x="105" y="170"/>
                    <a:pt x="111" y="181"/>
                    <a:pt x="115" y="193"/>
                  </a:cubicBezTo>
                  <a:cubicBezTo>
                    <a:pt x="116" y="192"/>
                    <a:pt x="117" y="192"/>
                    <a:pt x="118" y="192"/>
                  </a:cubicBezTo>
                  <a:cubicBezTo>
                    <a:pt x="104" y="164"/>
                    <a:pt x="90" y="138"/>
                    <a:pt x="74" y="112"/>
                  </a:cubicBezTo>
                  <a:cubicBezTo>
                    <a:pt x="67" y="101"/>
                    <a:pt x="59" y="90"/>
                    <a:pt x="51" y="80"/>
                  </a:cubicBezTo>
                  <a:cubicBezTo>
                    <a:pt x="43" y="69"/>
                    <a:pt x="36" y="58"/>
                    <a:pt x="31" y="45"/>
                  </a:cubicBezTo>
                  <a:cubicBezTo>
                    <a:pt x="31" y="46"/>
                    <a:pt x="30" y="47"/>
                    <a:pt x="30" y="47"/>
                  </a:cubicBezTo>
                  <a:cubicBezTo>
                    <a:pt x="36" y="48"/>
                    <a:pt x="40" y="54"/>
                    <a:pt x="43" y="58"/>
                  </a:cubicBezTo>
                  <a:cubicBezTo>
                    <a:pt x="47" y="63"/>
                    <a:pt x="51" y="68"/>
                    <a:pt x="54" y="73"/>
                  </a:cubicBezTo>
                  <a:cubicBezTo>
                    <a:pt x="65" y="87"/>
                    <a:pt x="75" y="101"/>
                    <a:pt x="84" y="116"/>
                  </a:cubicBezTo>
                  <a:cubicBezTo>
                    <a:pt x="92" y="131"/>
                    <a:pt x="101" y="146"/>
                    <a:pt x="108" y="161"/>
                  </a:cubicBezTo>
                  <a:cubicBezTo>
                    <a:pt x="116" y="176"/>
                    <a:pt x="123" y="192"/>
                    <a:pt x="126" y="209"/>
                  </a:cubicBezTo>
                  <a:cubicBezTo>
                    <a:pt x="126" y="211"/>
                    <a:pt x="127" y="213"/>
                    <a:pt x="127" y="214"/>
                  </a:cubicBezTo>
                  <a:cubicBezTo>
                    <a:pt x="128" y="214"/>
                    <a:pt x="128" y="214"/>
                    <a:pt x="129" y="213"/>
                  </a:cubicBezTo>
                  <a:cubicBezTo>
                    <a:pt x="124" y="208"/>
                    <a:pt x="121" y="202"/>
                    <a:pt x="118" y="195"/>
                  </a:cubicBezTo>
                  <a:cubicBezTo>
                    <a:pt x="115" y="188"/>
                    <a:pt x="111" y="180"/>
                    <a:pt x="108" y="172"/>
                  </a:cubicBezTo>
                  <a:cubicBezTo>
                    <a:pt x="101" y="157"/>
                    <a:pt x="94" y="141"/>
                    <a:pt x="87" y="126"/>
                  </a:cubicBezTo>
                  <a:cubicBezTo>
                    <a:pt x="72" y="97"/>
                    <a:pt x="55" y="68"/>
                    <a:pt x="38" y="40"/>
                  </a:cubicBezTo>
                  <a:cubicBezTo>
                    <a:pt x="37" y="41"/>
                    <a:pt x="36" y="41"/>
                    <a:pt x="36" y="42"/>
                  </a:cubicBezTo>
                  <a:cubicBezTo>
                    <a:pt x="55" y="70"/>
                    <a:pt x="76" y="98"/>
                    <a:pt x="94" y="128"/>
                  </a:cubicBezTo>
                  <a:cubicBezTo>
                    <a:pt x="103" y="143"/>
                    <a:pt x="111" y="158"/>
                    <a:pt x="119" y="174"/>
                  </a:cubicBezTo>
                  <a:cubicBezTo>
                    <a:pt x="123" y="181"/>
                    <a:pt x="127" y="188"/>
                    <a:pt x="131" y="196"/>
                  </a:cubicBezTo>
                  <a:cubicBezTo>
                    <a:pt x="134" y="202"/>
                    <a:pt x="138" y="209"/>
                    <a:pt x="139" y="217"/>
                  </a:cubicBezTo>
                  <a:cubicBezTo>
                    <a:pt x="140" y="217"/>
                    <a:pt x="141" y="217"/>
                    <a:pt x="142" y="216"/>
                  </a:cubicBezTo>
                  <a:cubicBezTo>
                    <a:pt x="118" y="172"/>
                    <a:pt x="106" y="121"/>
                    <a:pt x="80" y="77"/>
                  </a:cubicBezTo>
                  <a:cubicBezTo>
                    <a:pt x="79" y="78"/>
                    <a:pt x="78" y="78"/>
                    <a:pt x="78" y="79"/>
                  </a:cubicBezTo>
                  <a:cubicBezTo>
                    <a:pt x="108" y="119"/>
                    <a:pt x="120" y="170"/>
                    <a:pt x="150" y="212"/>
                  </a:cubicBezTo>
                  <a:cubicBezTo>
                    <a:pt x="150" y="213"/>
                    <a:pt x="152" y="212"/>
                    <a:pt x="152" y="211"/>
                  </a:cubicBezTo>
                  <a:cubicBezTo>
                    <a:pt x="146" y="187"/>
                    <a:pt x="132" y="167"/>
                    <a:pt x="121" y="146"/>
                  </a:cubicBezTo>
                  <a:cubicBezTo>
                    <a:pt x="108" y="121"/>
                    <a:pt x="94" y="98"/>
                    <a:pt x="82" y="73"/>
                  </a:cubicBezTo>
                  <a:cubicBezTo>
                    <a:pt x="81" y="74"/>
                    <a:pt x="80" y="74"/>
                    <a:pt x="80" y="74"/>
                  </a:cubicBezTo>
                  <a:cubicBezTo>
                    <a:pt x="109" y="116"/>
                    <a:pt x="117" y="168"/>
                    <a:pt x="143" y="212"/>
                  </a:cubicBezTo>
                  <a:cubicBezTo>
                    <a:pt x="143" y="213"/>
                    <a:pt x="146" y="213"/>
                    <a:pt x="145" y="211"/>
                  </a:cubicBezTo>
                  <a:cubicBezTo>
                    <a:pt x="141" y="194"/>
                    <a:pt x="135" y="178"/>
                    <a:pt x="129" y="163"/>
                  </a:cubicBezTo>
                  <a:cubicBezTo>
                    <a:pt x="122" y="147"/>
                    <a:pt x="115" y="131"/>
                    <a:pt x="108" y="116"/>
                  </a:cubicBezTo>
                  <a:cubicBezTo>
                    <a:pt x="100" y="100"/>
                    <a:pt x="92" y="85"/>
                    <a:pt x="83" y="70"/>
                  </a:cubicBezTo>
                  <a:cubicBezTo>
                    <a:pt x="79" y="64"/>
                    <a:pt x="75" y="57"/>
                    <a:pt x="72" y="51"/>
                  </a:cubicBezTo>
                  <a:cubicBezTo>
                    <a:pt x="68" y="45"/>
                    <a:pt x="65" y="39"/>
                    <a:pt x="60" y="34"/>
                  </a:cubicBezTo>
                  <a:cubicBezTo>
                    <a:pt x="59" y="32"/>
                    <a:pt x="57" y="30"/>
                    <a:pt x="55" y="28"/>
                  </a:cubicBezTo>
                  <a:cubicBezTo>
                    <a:pt x="54" y="28"/>
                    <a:pt x="52" y="28"/>
                    <a:pt x="52" y="30"/>
                  </a:cubicBezTo>
                  <a:cubicBezTo>
                    <a:pt x="54" y="37"/>
                    <a:pt x="58" y="44"/>
                    <a:pt x="63" y="51"/>
                  </a:cubicBezTo>
                  <a:cubicBezTo>
                    <a:pt x="68" y="58"/>
                    <a:pt x="73" y="65"/>
                    <a:pt x="79" y="71"/>
                  </a:cubicBezTo>
                  <a:cubicBezTo>
                    <a:pt x="81" y="72"/>
                    <a:pt x="83" y="70"/>
                    <a:pt x="82" y="69"/>
                  </a:cubicBezTo>
                  <a:cubicBezTo>
                    <a:pt x="67" y="51"/>
                    <a:pt x="54" y="31"/>
                    <a:pt x="39" y="13"/>
                  </a:cubicBezTo>
                  <a:cubicBezTo>
                    <a:pt x="38" y="12"/>
                    <a:pt x="36" y="13"/>
                    <a:pt x="36" y="14"/>
                  </a:cubicBezTo>
                  <a:cubicBezTo>
                    <a:pt x="38" y="27"/>
                    <a:pt x="49" y="36"/>
                    <a:pt x="56" y="47"/>
                  </a:cubicBezTo>
                  <a:cubicBezTo>
                    <a:pt x="57" y="46"/>
                    <a:pt x="58" y="45"/>
                    <a:pt x="58" y="45"/>
                  </a:cubicBezTo>
                  <a:cubicBezTo>
                    <a:pt x="47" y="32"/>
                    <a:pt x="35" y="18"/>
                    <a:pt x="23" y="5"/>
                  </a:cubicBezTo>
                  <a:cubicBezTo>
                    <a:pt x="21" y="4"/>
                    <a:pt x="19" y="5"/>
                    <a:pt x="20" y="7"/>
                  </a:cubicBezTo>
                  <a:cubicBezTo>
                    <a:pt x="32" y="23"/>
                    <a:pt x="44" y="40"/>
                    <a:pt x="55" y="56"/>
                  </a:cubicBezTo>
                  <a:cubicBezTo>
                    <a:pt x="55" y="56"/>
                    <a:pt x="56" y="55"/>
                    <a:pt x="57" y="55"/>
                  </a:cubicBezTo>
                  <a:cubicBezTo>
                    <a:pt x="46" y="39"/>
                    <a:pt x="34" y="22"/>
                    <a:pt x="18" y="11"/>
                  </a:cubicBezTo>
                  <a:cubicBezTo>
                    <a:pt x="17" y="11"/>
                    <a:pt x="15" y="12"/>
                    <a:pt x="16" y="13"/>
                  </a:cubicBezTo>
                  <a:cubicBezTo>
                    <a:pt x="22" y="32"/>
                    <a:pt x="37" y="46"/>
                    <a:pt x="49" y="61"/>
                  </a:cubicBezTo>
                  <a:cubicBezTo>
                    <a:pt x="50" y="60"/>
                    <a:pt x="50" y="60"/>
                    <a:pt x="51" y="59"/>
                  </a:cubicBezTo>
                  <a:cubicBezTo>
                    <a:pt x="40" y="46"/>
                    <a:pt x="29" y="32"/>
                    <a:pt x="15" y="20"/>
                  </a:cubicBezTo>
                  <a:cubicBezTo>
                    <a:pt x="14" y="19"/>
                    <a:pt x="13" y="21"/>
                    <a:pt x="13" y="22"/>
                  </a:cubicBezTo>
                  <a:cubicBezTo>
                    <a:pt x="18" y="33"/>
                    <a:pt x="28" y="42"/>
                    <a:pt x="35" y="52"/>
                  </a:cubicBezTo>
                  <a:cubicBezTo>
                    <a:pt x="36" y="51"/>
                    <a:pt x="37" y="51"/>
                    <a:pt x="37" y="50"/>
                  </a:cubicBezTo>
                  <a:cubicBezTo>
                    <a:pt x="24" y="39"/>
                    <a:pt x="15" y="25"/>
                    <a:pt x="3" y="13"/>
                  </a:cubicBezTo>
                  <a:cubicBezTo>
                    <a:pt x="2" y="12"/>
                    <a:pt x="0" y="13"/>
                    <a:pt x="1" y="15"/>
                  </a:cubicBezTo>
                  <a:cubicBezTo>
                    <a:pt x="8" y="30"/>
                    <a:pt x="22" y="40"/>
                    <a:pt x="31" y="54"/>
                  </a:cubicBezTo>
                  <a:cubicBezTo>
                    <a:pt x="31" y="54"/>
                    <a:pt x="32" y="53"/>
                    <a:pt x="33" y="53"/>
                  </a:cubicBezTo>
                  <a:cubicBezTo>
                    <a:pt x="23" y="39"/>
                    <a:pt x="13" y="26"/>
                    <a:pt x="4" y="12"/>
                  </a:cubicBezTo>
                  <a:cubicBezTo>
                    <a:pt x="3" y="13"/>
                    <a:pt x="2" y="13"/>
                    <a:pt x="2" y="14"/>
                  </a:cubicBezTo>
                  <a:cubicBezTo>
                    <a:pt x="13" y="27"/>
                    <a:pt x="24" y="41"/>
                    <a:pt x="38" y="50"/>
                  </a:cubicBezTo>
                  <a:cubicBezTo>
                    <a:pt x="39" y="51"/>
                    <a:pt x="41" y="50"/>
                    <a:pt x="40" y="49"/>
                  </a:cubicBezTo>
                  <a:cubicBezTo>
                    <a:pt x="40" y="40"/>
                    <a:pt x="35" y="32"/>
                    <a:pt x="31" y="25"/>
                  </a:cubicBezTo>
                  <a:cubicBezTo>
                    <a:pt x="26" y="17"/>
                    <a:pt x="20" y="9"/>
                    <a:pt x="15" y="1"/>
                  </a:cubicBezTo>
                  <a:cubicBezTo>
                    <a:pt x="14" y="2"/>
                    <a:pt x="13" y="3"/>
                    <a:pt x="12" y="3"/>
                  </a:cubicBezTo>
                  <a:cubicBezTo>
                    <a:pt x="20" y="12"/>
                    <a:pt x="25" y="22"/>
                    <a:pt x="31" y="31"/>
                  </a:cubicBezTo>
                  <a:cubicBezTo>
                    <a:pt x="32" y="33"/>
                    <a:pt x="34" y="31"/>
                    <a:pt x="33" y="30"/>
                  </a:cubicBezTo>
                  <a:cubicBezTo>
                    <a:pt x="27" y="20"/>
                    <a:pt x="22" y="10"/>
                    <a:pt x="15" y="1"/>
                  </a:cubicBezTo>
                  <a:cubicBezTo>
                    <a:pt x="14" y="0"/>
                    <a:pt x="11" y="2"/>
                    <a:pt x="12" y="3"/>
                  </a:cubicBezTo>
                  <a:cubicBezTo>
                    <a:pt x="17" y="10"/>
                    <a:pt x="23" y="17"/>
                    <a:pt x="28" y="25"/>
                  </a:cubicBezTo>
                  <a:cubicBezTo>
                    <a:pt x="32" y="32"/>
                    <a:pt x="37" y="40"/>
                    <a:pt x="38" y="49"/>
                  </a:cubicBezTo>
                  <a:cubicBezTo>
                    <a:pt x="38" y="49"/>
                    <a:pt x="39" y="48"/>
                    <a:pt x="40" y="48"/>
                  </a:cubicBezTo>
                  <a:cubicBezTo>
                    <a:pt x="26" y="39"/>
                    <a:pt x="15" y="25"/>
                    <a:pt x="4" y="12"/>
                  </a:cubicBezTo>
                  <a:cubicBezTo>
                    <a:pt x="3" y="11"/>
                    <a:pt x="1" y="12"/>
                    <a:pt x="2" y="14"/>
                  </a:cubicBezTo>
                  <a:cubicBezTo>
                    <a:pt x="10" y="28"/>
                    <a:pt x="21" y="41"/>
                    <a:pt x="31" y="55"/>
                  </a:cubicBezTo>
                  <a:cubicBezTo>
                    <a:pt x="32" y="56"/>
                    <a:pt x="34" y="55"/>
                    <a:pt x="33" y="53"/>
                  </a:cubicBezTo>
                  <a:cubicBezTo>
                    <a:pt x="25" y="39"/>
                    <a:pt x="11" y="28"/>
                    <a:pt x="3" y="14"/>
                  </a:cubicBezTo>
                  <a:cubicBezTo>
                    <a:pt x="2" y="14"/>
                    <a:pt x="2" y="15"/>
                    <a:pt x="1" y="15"/>
                  </a:cubicBezTo>
                  <a:cubicBezTo>
                    <a:pt x="13" y="27"/>
                    <a:pt x="22" y="41"/>
                    <a:pt x="36" y="52"/>
                  </a:cubicBezTo>
                  <a:cubicBezTo>
                    <a:pt x="37" y="53"/>
                    <a:pt x="38" y="51"/>
                    <a:pt x="38" y="50"/>
                  </a:cubicBezTo>
                  <a:cubicBezTo>
                    <a:pt x="30" y="41"/>
                    <a:pt x="20" y="32"/>
                    <a:pt x="16" y="21"/>
                  </a:cubicBezTo>
                  <a:cubicBezTo>
                    <a:pt x="15" y="21"/>
                    <a:pt x="14" y="22"/>
                    <a:pt x="14" y="22"/>
                  </a:cubicBezTo>
                  <a:cubicBezTo>
                    <a:pt x="27" y="34"/>
                    <a:pt x="38" y="48"/>
                    <a:pt x="49" y="61"/>
                  </a:cubicBezTo>
                  <a:cubicBezTo>
                    <a:pt x="50" y="62"/>
                    <a:pt x="52" y="61"/>
                    <a:pt x="51" y="59"/>
                  </a:cubicBezTo>
                  <a:cubicBezTo>
                    <a:pt x="39" y="44"/>
                    <a:pt x="25" y="30"/>
                    <a:pt x="18" y="12"/>
                  </a:cubicBezTo>
                  <a:cubicBezTo>
                    <a:pt x="17" y="13"/>
                    <a:pt x="17" y="13"/>
                    <a:pt x="16" y="14"/>
                  </a:cubicBezTo>
                  <a:cubicBezTo>
                    <a:pt x="32" y="24"/>
                    <a:pt x="44" y="41"/>
                    <a:pt x="55" y="56"/>
                  </a:cubicBezTo>
                  <a:cubicBezTo>
                    <a:pt x="56" y="58"/>
                    <a:pt x="58" y="56"/>
                    <a:pt x="57" y="55"/>
                  </a:cubicBezTo>
                  <a:cubicBezTo>
                    <a:pt x="46" y="38"/>
                    <a:pt x="35" y="21"/>
                    <a:pt x="23" y="5"/>
                  </a:cubicBezTo>
                  <a:cubicBezTo>
                    <a:pt x="22" y="6"/>
                    <a:pt x="21" y="6"/>
                    <a:pt x="20" y="7"/>
                  </a:cubicBezTo>
                  <a:cubicBezTo>
                    <a:pt x="32" y="20"/>
                    <a:pt x="44" y="33"/>
                    <a:pt x="56" y="47"/>
                  </a:cubicBezTo>
                  <a:cubicBezTo>
                    <a:pt x="57" y="48"/>
                    <a:pt x="59" y="46"/>
                    <a:pt x="58" y="45"/>
                  </a:cubicBezTo>
                  <a:cubicBezTo>
                    <a:pt x="52" y="35"/>
                    <a:pt x="41" y="26"/>
                    <a:pt x="39" y="14"/>
                  </a:cubicBezTo>
                  <a:cubicBezTo>
                    <a:pt x="38" y="14"/>
                    <a:pt x="37" y="14"/>
                    <a:pt x="36" y="15"/>
                  </a:cubicBezTo>
                  <a:cubicBezTo>
                    <a:pt x="52" y="33"/>
                    <a:pt x="64" y="53"/>
                    <a:pt x="79" y="71"/>
                  </a:cubicBezTo>
                  <a:cubicBezTo>
                    <a:pt x="80" y="70"/>
                    <a:pt x="81" y="70"/>
                    <a:pt x="82" y="69"/>
                  </a:cubicBezTo>
                  <a:cubicBezTo>
                    <a:pt x="76" y="64"/>
                    <a:pt x="71" y="57"/>
                    <a:pt x="66" y="51"/>
                  </a:cubicBezTo>
                  <a:cubicBezTo>
                    <a:pt x="62" y="44"/>
                    <a:pt x="57" y="37"/>
                    <a:pt x="55" y="29"/>
                  </a:cubicBezTo>
                  <a:cubicBezTo>
                    <a:pt x="54" y="30"/>
                    <a:pt x="54" y="30"/>
                    <a:pt x="53" y="30"/>
                  </a:cubicBezTo>
                  <a:cubicBezTo>
                    <a:pt x="64" y="39"/>
                    <a:pt x="69" y="53"/>
                    <a:pt x="76" y="64"/>
                  </a:cubicBezTo>
                  <a:cubicBezTo>
                    <a:pt x="86" y="79"/>
                    <a:pt x="94" y="94"/>
                    <a:pt x="102" y="110"/>
                  </a:cubicBezTo>
                  <a:cubicBezTo>
                    <a:pt x="110" y="126"/>
                    <a:pt x="116" y="141"/>
                    <a:pt x="123" y="157"/>
                  </a:cubicBezTo>
                  <a:cubicBezTo>
                    <a:pt x="130" y="173"/>
                    <a:pt x="137" y="189"/>
                    <a:pt x="141" y="206"/>
                  </a:cubicBezTo>
                  <a:cubicBezTo>
                    <a:pt x="142" y="208"/>
                    <a:pt x="142" y="210"/>
                    <a:pt x="142" y="211"/>
                  </a:cubicBezTo>
                  <a:cubicBezTo>
                    <a:pt x="143" y="211"/>
                    <a:pt x="144" y="211"/>
                    <a:pt x="145" y="210"/>
                  </a:cubicBezTo>
                  <a:cubicBezTo>
                    <a:pt x="120" y="167"/>
                    <a:pt x="111" y="115"/>
                    <a:pt x="82" y="73"/>
                  </a:cubicBezTo>
                  <a:cubicBezTo>
                    <a:pt x="81" y="71"/>
                    <a:pt x="79" y="73"/>
                    <a:pt x="79" y="74"/>
                  </a:cubicBezTo>
                  <a:cubicBezTo>
                    <a:pt x="92" y="98"/>
                    <a:pt x="106" y="122"/>
                    <a:pt x="118" y="146"/>
                  </a:cubicBezTo>
                  <a:cubicBezTo>
                    <a:pt x="129" y="167"/>
                    <a:pt x="143" y="188"/>
                    <a:pt x="149" y="211"/>
                  </a:cubicBezTo>
                  <a:cubicBezTo>
                    <a:pt x="150" y="211"/>
                    <a:pt x="151" y="210"/>
                    <a:pt x="152" y="210"/>
                  </a:cubicBezTo>
                  <a:cubicBezTo>
                    <a:pt x="122" y="169"/>
                    <a:pt x="110" y="118"/>
                    <a:pt x="80" y="77"/>
                  </a:cubicBezTo>
                  <a:cubicBezTo>
                    <a:pt x="79" y="76"/>
                    <a:pt x="77" y="77"/>
                    <a:pt x="78" y="78"/>
                  </a:cubicBezTo>
                  <a:cubicBezTo>
                    <a:pt x="103" y="123"/>
                    <a:pt x="115" y="173"/>
                    <a:pt x="139" y="218"/>
                  </a:cubicBezTo>
                  <a:cubicBezTo>
                    <a:pt x="140" y="219"/>
                    <a:pt x="142" y="218"/>
                    <a:pt x="142" y="217"/>
                  </a:cubicBezTo>
                  <a:cubicBezTo>
                    <a:pt x="141" y="209"/>
                    <a:pt x="138" y="203"/>
                    <a:pt x="134" y="196"/>
                  </a:cubicBezTo>
                  <a:cubicBezTo>
                    <a:pt x="130" y="189"/>
                    <a:pt x="127" y="182"/>
                    <a:pt x="123" y="175"/>
                  </a:cubicBezTo>
                  <a:cubicBezTo>
                    <a:pt x="115" y="159"/>
                    <a:pt x="107" y="144"/>
                    <a:pt x="98" y="129"/>
                  </a:cubicBezTo>
                  <a:cubicBezTo>
                    <a:pt x="79" y="99"/>
                    <a:pt x="59" y="70"/>
                    <a:pt x="38" y="41"/>
                  </a:cubicBezTo>
                  <a:cubicBezTo>
                    <a:pt x="38" y="41"/>
                    <a:pt x="38" y="41"/>
                    <a:pt x="38" y="40"/>
                  </a:cubicBezTo>
                  <a:cubicBezTo>
                    <a:pt x="37" y="39"/>
                    <a:pt x="35" y="41"/>
                    <a:pt x="36" y="42"/>
                  </a:cubicBezTo>
                  <a:cubicBezTo>
                    <a:pt x="54" y="70"/>
                    <a:pt x="70" y="99"/>
                    <a:pt x="85" y="129"/>
                  </a:cubicBezTo>
                  <a:cubicBezTo>
                    <a:pt x="93" y="144"/>
                    <a:pt x="100" y="160"/>
                    <a:pt x="106" y="175"/>
                  </a:cubicBezTo>
                  <a:cubicBezTo>
                    <a:pt x="110" y="183"/>
                    <a:pt x="113" y="190"/>
                    <a:pt x="116" y="197"/>
                  </a:cubicBezTo>
                  <a:cubicBezTo>
                    <a:pt x="119" y="204"/>
                    <a:pt x="122" y="210"/>
                    <a:pt x="127" y="215"/>
                  </a:cubicBezTo>
                  <a:cubicBezTo>
                    <a:pt x="128" y="216"/>
                    <a:pt x="130" y="216"/>
                    <a:pt x="129" y="214"/>
                  </a:cubicBezTo>
                  <a:cubicBezTo>
                    <a:pt x="127" y="198"/>
                    <a:pt x="122" y="182"/>
                    <a:pt x="115" y="167"/>
                  </a:cubicBezTo>
                  <a:cubicBezTo>
                    <a:pt x="107" y="152"/>
                    <a:pt x="99" y="137"/>
                    <a:pt x="91" y="123"/>
                  </a:cubicBezTo>
                  <a:cubicBezTo>
                    <a:pt x="82" y="108"/>
                    <a:pt x="73" y="94"/>
                    <a:pt x="63" y="80"/>
                  </a:cubicBezTo>
                  <a:cubicBezTo>
                    <a:pt x="58" y="74"/>
                    <a:pt x="54" y="68"/>
                    <a:pt x="49" y="62"/>
                  </a:cubicBezTo>
                  <a:cubicBezTo>
                    <a:pt x="46" y="57"/>
                    <a:pt x="43" y="53"/>
                    <a:pt x="38" y="49"/>
                  </a:cubicBezTo>
                  <a:cubicBezTo>
                    <a:pt x="36" y="47"/>
                    <a:pt x="33" y="45"/>
                    <a:pt x="30" y="44"/>
                  </a:cubicBezTo>
                  <a:cubicBezTo>
                    <a:pt x="29" y="44"/>
                    <a:pt x="29" y="45"/>
                    <a:pt x="29" y="46"/>
                  </a:cubicBezTo>
                  <a:cubicBezTo>
                    <a:pt x="37" y="71"/>
                    <a:pt x="57" y="90"/>
                    <a:pt x="71" y="112"/>
                  </a:cubicBezTo>
                  <a:cubicBezTo>
                    <a:pt x="87" y="138"/>
                    <a:pt x="102" y="165"/>
                    <a:pt x="115" y="193"/>
                  </a:cubicBezTo>
                  <a:cubicBezTo>
                    <a:pt x="116" y="194"/>
                    <a:pt x="118" y="193"/>
                    <a:pt x="118" y="192"/>
                  </a:cubicBezTo>
                  <a:cubicBezTo>
                    <a:pt x="114" y="180"/>
                    <a:pt x="108" y="169"/>
                    <a:pt x="102" y="159"/>
                  </a:cubicBezTo>
                  <a:cubicBezTo>
                    <a:pt x="95" y="148"/>
                    <a:pt x="90" y="137"/>
                    <a:pt x="84" y="127"/>
                  </a:cubicBezTo>
                  <a:cubicBezTo>
                    <a:pt x="73" y="107"/>
                    <a:pt x="59" y="88"/>
                    <a:pt x="43" y="72"/>
                  </a:cubicBezTo>
                  <a:cubicBezTo>
                    <a:pt x="42" y="71"/>
                    <a:pt x="40" y="73"/>
                    <a:pt x="41" y="75"/>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10" name="Freeform 49"/>
            <p:cNvSpPr>
              <a:spLocks noChangeArrowheads="1"/>
            </p:cNvSpPr>
            <p:nvPr/>
          </p:nvSpPr>
          <p:spPr bwMode="auto">
            <a:xfrm>
              <a:off x="3639" y="2177"/>
              <a:ext cx="272" cy="151"/>
            </a:xfrm>
            <a:custGeom>
              <a:avLst/>
              <a:gdLst>
                <a:gd name="T0" fmla="*/ 39886 w 141"/>
                <a:gd name="T1" fmla="*/ 15576 h 78"/>
                <a:gd name="T2" fmla="*/ 169076 w 141"/>
                <a:gd name="T3" fmla="*/ 48893 h 78"/>
                <a:gd name="T4" fmla="*/ 105069 w 141"/>
                <a:gd name="T5" fmla="*/ 22948 h 78"/>
                <a:gd name="T6" fmla="*/ 174855 w 141"/>
                <a:gd name="T7" fmla="*/ 53109 h 78"/>
                <a:gd name="T8" fmla="*/ 19179 w 141"/>
                <a:gd name="T9" fmla="*/ 7320 h 78"/>
                <a:gd name="T10" fmla="*/ 167579 w 141"/>
                <a:gd name="T11" fmla="*/ 60015 h 78"/>
                <a:gd name="T12" fmla="*/ 2880 w 141"/>
                <a:gd name="T13" fmla="*/ 18327 h 78"/>
                <a:gd name="T14" fmla="*/ 87646 w 141"/>
                <a:gd name="T15" fmla="*/ 14171 h 78"/>
                <a:gd name="T16" fmla="*/ 189916 w 141"/>
                <a:gd name="T17" fmla="*/ 67263 h 78"/>
                <a:gd name="T18" fmla="*/ 38556 w 141"/>
                <a:gd name="T19" fmla="*/ 17108 h 78"/>
                <a:gd name="T20" fmla="*/ 164903 w 141"/>
                <a:gd name="T21" fmla="*/ 65745 h 78"/>
                <a:gd name="T22" fmla="*/ 159757 w 141"/>
                <a:gd name="T23" fmla="*/ 81321 h 78"/>
                <a:gd name="T24" fmla="*/ 8451 w 141"/>
                <a:gd name="T25" fmla="*/ 31784 h 78"/>
                <a:gd name="T26" fmla="*/ 111422 w 141"/>
                <a:gd name="T27" fmla="*/ 68684 h 78"/>
                <a:gd name="T28" fmla="*/ 79935 w 141"/>
                <a:gd name="T29" fmla="*/ 56859 h 78"/>
                <a:gd name="T30" fmla="*/ 144953 w 141"/>
                <a:gd name="T31" fmla="*/ 97800 h 78"/>
                <a:gd name="T32" fmla="*/ 29941 w 141"/>
                <a:gd name="T33" fmla="*/ 54623 h 78"/>
                <a:gd name="T34" fmla="*/ 111422 w 141"/>
                <a:gd name="T35" fmla="*/ 75916 h 78"/>
                <a:gd name="T36" fmla="*/ 156876 w 141"/>
                <a:gd name="T37" fmla="*/ 105745 h 78"/>
                <a:gd name="T38" fmla="*/ 121364 w 141"/>
                <a:gd name="T39" fmla="*/ 71870 h 78"/>
                <a:gd name="T40" fmla="*/ 140603 w 141"/>
                <a:gd name="T41" fmla="*/ 68684 h 78"/>
                <a:gd name="T42" fmla="*/ 183504 w 141"/>
                <a:gd name="T43" fmla="*/ 100382 h 78"/>
                <a:gd name="T44" fmla="*/ 158370 w 141"/>
                <a:gd name="T45" fmla="*/ 68684 h 78"/>
                <a:gd name="T46" fmla="*/ 156876 w 141"/>
                <a:gd name="T47" fmla="*/ 58375 h 78"/>
                <a:gd name="T48" fmla="*/ 159757 w 141"/>
                <a:gd name="T49" fmla="*/ 48893 h 78"/>
                <a:gd name="T50" fmla="*/ 186812 w 141"/>
                <a:gd name="T51" fmla="*/ 73388 h 78"/>
                <a:gd name="T52" fmla="*/ 189916 w 141"/>
                <a:gd name="T53" fmla="*/ 70201 h 78"/>
                <a:gd name="T54" fmla="*/ 164350 w 141"/>
                <a:gd name="T55" fmla="*/ 54623 h 78"/>
                <a:gd name="T56" fmla="*/ 164903 w 141"/>
                <a:gd name="T57" fmla="*/ 62953 h 78"/>
                <a:gd name="T58" fmla="*/ 177552 w 141"/>
                <a:gd name="T59" fmla="*/ 79916 h 78"/>
                <a:gd name="T60" fmla="*/ 176053 w 141"/>
                <a:gd name="T61" fmla="*/ 84481 h 78"/>
                <a:gd name="T62" fmla="*/ 162857 w 141"/>
                <a:gd name="T63" fmla="*/ 65745 h 78"/>
                <a:gd name="T64" fmla="*/ 166080 w 141"/>
                <a:gd name="T65" fmla="*/ 53109 h 78"/>
                <a:gd name="T66" fmla="*/ 191191 w 141"/>
                <a:gd name="T67" fmla="*/ 67263 h 78"/>
                <a:gd name="T68" fmla="*/ 184337 w 141"/>
                <a:gd name="T69" fmla="*/ 74807 h 78"/>
                <a:gd name="T70" fmla="*/ 158370 w 141"/>
                <a:gd name="T71" fmla="*/ 53109 h 78"/>
                <a:gd name="T72" fmla="*/ 156876 w 141"/>
                <a:gd name="T73" fmla="*/ 56249 h 78"/>
                <a:gd name="T74" fmla="*/ 159757 w 141"/>
                <a:gd name="T75" fmla="*/ 64115 h 78"/>
                <a:gd name="T76" fmla="*/ 179115 w 141"/>
                <a:gd name="T77" fmla="*/ 101166 h 78"/>
                <a:gd name="T78" fmla="*/ 137682 w 141"/>
                <a:gd name="T79" fmla="*/ 71870 h 78"/>
                <a:gd name="T80" fmla="*/ 122749 w 141"/>
                <a:gd name="T81" fmla="*/ 67263 h 78"/>
                <a:gd name="T82" fmla="*/ 159757 w 141"/>
                <a:gd name="T83" fmla="*/ 101166 h 78"/>
                <a:gd name="T84" fmla="*/ 108378 w 141"/>
                <a:gd name="T85" fmla="*/ 78383 h 78"/>
                <a:gd name="T86" fmla="*/ 31450 w 141"/>
                <a:gd name="T87" fmla="*/ 51853 h 78"/>
                <a:gd name="T88" fmla="*/ 146934 w 141"/>
                <a:gd name="T89" fmla="*/ 94652 h 78"/>
                <a:gd name="T90" fmla="*/ 78434 w 141"/>
                <a:gd name="T91" fmla="*/ 61531 h 78"/>
                <a:gd name="T92" fmla="*/ 117037 w 141"/>
                <a:gd name="T93" fmla="*/ 65745 h 78"/>
                <a:gd name="T94" fmla="*/ 10718 w 141"/>
                <a:gd name="T95" fmla="*/ 29056 h 78"/>
                <a:gd name="T96" fmla="*/ 161250 w 141"/>
                <a:gd name="T97" fmla="*/ 77544 h 78"/>
                <a:gd name="T98" fmla="*/ 164350 w 141"/>
                <a:gd name="T99" fmla="*/ 70201 h 78"/>
                <a:gd name="T100" fmla="*/ 69995 w 141"/>
                <a:gd name="T101" fmla="*/ 27434 h 78"/>
                <a:gd name="T102" fmla="*/ 191191 w 141"/>
                <a:gd name="T103" fmla="*/ 67263 h 78"/>
                <a:gd name="T104" fmla="*/ 87646 w 141"/>
                <a:gd name="T105" fmla="*/ 14171 h 78"/>
                <a:gd name="T106" fmla="*/ 167579 w 141"/>
                <a:gd name="T107" fmla="*/ 50519 h 78"/>
                <a:gd name="T108" fmla="*/ 92040 w 141"/>
                <a:gd name="T109" fmla="*/ 33119 h 78"/>
                <a:gd name="T110" fmla="*/ 99110 w 141"/>
                <a:gd name="T111" fmla="*/ 18327 h 78"/>
                <a:gd name="T112" fmla="*/ 100688 w 141"/>
                <a:gd name="T113" fmla="*/ 14171 h 78"/>
                <a:gd name="T114" fmla="*/ 143481 w 141"/>
                <a:gd name="T115" fmla="*/ 33119 h 78"/>
                <a:gd name="T116" fmla="*/ 38556 w 141"/>
                <a:gd name="T117" fmla="*/ 10311 h 78"/>
                <a:gd name="T118" fmla="*/ 39886 w 141"/>
                <a:gd name="T119" fmla="*/ 15576 h 78"/>
                <a:gd name="T120" fmla="*/ 151305 w 141"/>
                <a:gd name="T121" fmla="*/ 33119 h 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41" h="78">
                  <a:moveTo>
                    <a:pt x="110" y="23"/>
                  </a:moveTo>
                  <a:cubicBezTo>
                    <a:pt x="97" y="17"/>
                    <a:pt x="84" y="15"/>
                    <a:pt x="70" y="14"/>
                  </a:cubicBezTo>
                  <a:cubicBezTo>
                    <a:pt x="56" y="14"/>
                    <a:pt x="43" y="14"/>
                    <a:pt x="29" y="11"/>
                  </a:cubicBezTo>
                  <a:cubicBezTo>
                    <a:pt x="29" y="12"/>
                    <a:pt x="29" y="13"/>
                    <a:pt x="29" y="14"/>
                  </a:cubicBezTo>
                  <a:cubicBezTo>
                    <a:pt x="61" y="13"/>
                    <a:pt x="92" y="27"/>
                    <a:pt x="122" y="36"/>
                  </a:cubicBezTo>
                  <a:cubicBezTo>
                    <a:pt x="123" y="37"/>
                    <a:pt x="124" y="35"/>
                    <a:pt x="123" y="34"/>
                  </a:cubicBezTo>
                  <a:cubicBezTo>
                    <a:pt x="98" y="11"/>
                    <a:pt x="61" y="5"/>
                    <a:pt x="28" y="4"/>
                  </a:cubicBezTo>
                  <a:cubicBezTo>
                    <a:pt x="27" y="4"/>
                    <a:pt x="26" y="6"/>
                    <a:pt x="28" y="7"/>
                  </a:cubicBezTo>
                  <a:cubicBezTo>
                    <a:pt x="43" y="13"/>
                    <a:pt x="60" y="12"/>
                    <a:pt x="76" y="16"/>
                  </a:cubicBezTo>
                  <a:cubicBezTo>
                    <a:pt x="85" y="18"/>
                    <a:pt x="93" y="22"/>
                    <a:pt x="101" y="25"/>
                  </a:cubicBezTo>
                  <a:cubicBezTo>
                    <a:pt x="110" y="29"/>
                    <a:pt x="118" y="33"/>
                    <a:pt x="125" y="39"/>
                  </a:cubicBezTo>
                  <a:cubicBezTo>
                    <a:pt x="126" y="40"/>
                    <a:pt x="128" y="38"/>
                    <a:pt x="127" y="37"/>
                  </a:cubicBezTo>
                  <a:cubicBezTo>
                    <a:pt x="113" y="22"/>
                    <a:pt x="94" y="14"/>
                    <a:pt x="75" y="8"/>
                  </a:cubicBezTo>
                  <a:cubicBezTo>
                    <a:pt x="55" y="2"/>
                    <a:pt x="34" y="0"/>
                    <a:pt x="14" y="2"/>
                  </a:cubicBezTo>
                  <a:cubicBezTo>
                    <a:pt x="13" y="2"/>
                    <a:pt x="12" y="5"/>
                    <a:pt x="14" y="5"/>
                  </a:cubicBezTo>
                  <a:cubicBezTo>
                    <a:pt x="33" y="5"/>
                    <a:pt x="52" y="9"/>
                    <a:pt x="70" y="16"/>
                  </a:cubicBezTo>
                  <a:cubicBezTo>
                    <a:pt x="88" y="22"/>
                    <a:pt x="106" y="31"/>
                    <a:pt x="121" y="44"/>
                  </a:cubicBezTo>
                  <a:cubicBezTo>
                    <a:pt x="121" y="43"/>
                    <a:pt x="121" y="42"/>
                    <a:pt x="122" y="42"/>
                  </a:cubicBezTo>
                  <a:cubicBezTo>
                    <a:pt x="103" y="37"/>
                    <a:pt x="87" y="25"/>
                    <a:pt x="68" y="20"/>
                  </a:cubicBezTo>
                  <a:cubicBezTo>
                    <a:pt x="46" y="15"/>
                    <a:pt x="24" y="11"/>
                    <a:pt x="2" y="10"/>
                  </a:cubicBezTo>
                  <a:cubicBezTo>
                    <a:pt x="0" y="10"/>
                    <a:pt x="0" y="13"/>
                    <a:pt x="2" y="13"/>
                  </a:cubicBezTo>
                  <a:cubicBezTo>
                    <a:pt x="41" y="20"/>
                    <a:pt x="84" y="16"/>
                    <a:pt x="120" y="37"/>
                  </a:cubicBezTo>
                  <a:cubicBezTo>
                    <a:pt x="121" y="37"/>
                    <a:pt x="121" y="36"/>
                    <a:pt x="122" y="35"/>
                  </a:cubicBezTo>
                  <a:cubicBezTo>
                    <a:pt x="103" y="25"/>
                    <a:pt x="83" y="19"/>
                    <a:pt x="64" y="10"/>
                  </a:cubicBezTo>
                  <a:cubicBezTo>
                    <a:pt x="63" y="11"/>
                    <a:pt x="63" y="11"/>
                    <a:pt x="63" y="12"/>
                  </a:cubicBezTo>
                  <a:cubicBezTo>
                    <a:pt x="75" y="18"/>
                    <a:pt x="89" y="21"/>
                    <a:pt x="102" y="26"/>
                  </a:cubicBezTo>
                  <a:cubicBezTo>
                    <a:pt x="115" y="31"/>
                    <a:pt x="129" y="36"/>
                    <a:pt x="138" y="47"/>
                  </a:cubicBezTo>
                  <a:cubicBezTo>
                    <a:pt x="139" y="46"/>
                    <a:pt x="139" y="45"/>
                    <a:pt x="140" y="45"/>
                  </a:cubicBezTo>
                  <a:cubicBezTo>
                    <a:pt x="104" y="30"/>
                    <a:pt x="68" y="12"/>
                    <a:pt x="29" y="10"/>
                  </a:cubicBezTo>
                  <a:cubicBezTo>
                    <a:pt x="28" y="10"/>
                    <a:pt x="27" y="12"/>
                    <a:pt x="28" y="12"/>
                  </a:cubicBezTo>
                  <a:cubicBezTo>
                    <a:pt x="40" y="21"/>
                    <a:pt x="56" y="22"/>
                    <a:pt x="69" y="27"/>
                  </a:cubicBezTo>
                  <a:cubicBezTo>
                    <a:pt x="86" y="33"/>
                    <a:pt x="104" y="39"/>
                    <a:pt x="119" y="49"/>
                  </a:cubicBezTo>
                  <a:cubicBezTo>
                    <a:pt x="119" y="48"/>
                    <a:pt x="120" y="47"/>
                    <a:pt x="120" y="46"/>
                  </a:cubicBezTo>
                  <a:cubicBezTo>
                    <a:pt x="85" y="34"/>
                    <a:pt x="50" y="16"/>
                    <a:pt x="11" y="16"/>
                  </a:cubicBezTo>
                  <a:cubicBezTo>
                    <a:pt x="10" y="17"/>
                    <a:pt x="10" y="19"/>
                    <a:pt x="11" y="19"/>
                  </a:cubicBezTo>
                  <a:cubicBezTo>
                    <a:pt x="46" y="30"/>
                    <a:pt x="87" y="31"/>
                    <a:pt x="116" y="57"/>
                  </a:cubicBezTo>
                  <a:cubicBezTo>
                    <a:pt x="116" y="56"/>
                    <a:pt x="117" y="55"/>
                    <a:pt x="117" y="54"/>
                  </a:cubicBezTo>
                  <a:cubicBezTo>
                    <a:pt x="80" y="42"/>
                    <a:pt x="47" y="18"/>
                    <a:pt x="7" y="19"/>
                  </a:cubicBezTo>
                  <a:cubicBezTo>
                    <a:pt x="5" y="19"/>
                    <a:pt x="5" y="21"/>
                    <a:pt x="6" y="22"/>
                  </a:cubicBezTo>
                  <a:cubicBezTo>
                    <a:pt x="12" y="27"/>
                    <a:pt x="20" y="29"/>
                    <a:pt x="27" y="31"/>
                  </a:cubicBezTo>
                  <a:cubicBezTo>
                    <a:pt x="35" y="34"/>
                    <a:pt x="44" y="35"/>
                    <a:pt x="52" y="37"/>
                  </a:cubicBezTo>
                  <a:cubicBezTo>
                    <a:pt x="62" y="40"/>
                    <a:pt x="72" y="44"/>
                    <a:pt x="81" y="48"/>
                  </a:cubicBezTo>
                  <a:cubicBezTo>
                    <a:pt x="92" y="52"/>
                    <a:pt x="102" y="57"/>
                    <a:pt x="112" y="64"/>
                  </a:cubicBezTo>
                  <a:cubicBezTo>
                    <a:pt x="113" y="63"/>
                    <a:pt x="113" y="62"/>
                    <a:pt x="114" y="61"/>
                  </a:cubicBezTo>
                  <a:cubicBezTo>
                    <a:pt x="96" y="52"/>
                    <a:pt x="77" y="46"/>
                    <a:pt x="58" y="40"/>
                  </a:cubicBezTo>
                  <a:cubicBezTo>
                    <a:pt x="41" y="35"/>
                    <a:pt x="23" y="28"/>
                    <a:pt x="5" y="30"/>
                  </a:cubicBezTo>
                  <a:cubicBezTo>
                    <a:pt x="4" y="31"/>
                    <a:pt x="4" y="32"/>
                    <a:pt x="5" y="33"/>
                  </a:cubicBezTo>
                  <a:cubicBezTo>
                    <a:pt x="37" y="49"/>
                    <a:pt x="78" y="42"/>
                    <a:pt x="105" y="68"/>
                  </a:cubicBezTo>
                  <a:cubicBezTo>
                    <a:pt x="106" y="67"/>
                    <a:pt x="106" y="66"/>
                    <a:pt x="106" y="65"/>
                  </a:cubicBezTo>
                  <a:cubicBezTo>
                    <a:pt x="77" y="61"/>
                    <a:pt x="51" y="45"/>
                    <a:pt x="23" y="36"/>
                  </a:cubicBezTo>
                  <a:cubicBezTo>
                    <a:pt x="23" y="37"/>
                    <a:pt x="23" y="37"/>
                    <a:pt x="22" y="38"/>
                  </a:cubicBezTo>
                  <a:cubicBezTo>
                    <a:pt x="53" y="45"/>
                    <a:pt x="83" y="58"/>
                    <a:pt x="108" y="77"/>
                  </a:cubicBezTo>
                  <a:cubicBezTo>
                    <a:pt x="108" y="76"/>
                    <a:pt x="109" y="75"/>
                    <a:pt x="109" y="74"/>
                  </a:cubicBezTo>
                  <a:cubicBezTo>
                    <a:pt x="98" y="70"/>
                    <a:pt x="89" y="61"/>
                    <a:pt x="81" y="53"/>
                  </a:cubicBezTo>
                  <a:cubicBezTo>
                    <a:pt x="81" y="54"/>
                    <a:pt x="80" y="54"/>
                    <a:pt x="80" y="55"/>
                  </a:cubicBezTo>
                  <a:cubicBezTo>
                    <a:pt x="86" y="56"/>
                    <a:pt x="92" y="60"/>
                    <a:pt x="98" y="63"/>
                  </a:cubicBezTo>
                  <a:cubicBezTo>
                    <a:pt x="103" y="66"/>
                    <a:pt x="109" y="70"/>
                    <a:pt x="114" y="74"/>
                  </a:cubicBezTo>
                  <a:cubicBezTo>
                    <a:pt x="116" y="75"/>
                    <a:pt x="117" y="73"/>
                    <a:pt x="116" y="71"/>
                  </a:cubicBezTo>
                  <a:cubicBezTo>
                    <a:pt x="107" y="63"/>
                    <a:pt x="97" y="57"/>
                    <a:pt x="89" y="48"/>
                  </a:cubicBezTo>
                  <a:cubicBezTo>
                    <a:pt x="89" y="48"/>
                    <a:pt x="88" y="49"/>
                    <a:pt x="88" y="50"/>
                  </a:cubicBezTo>
                  <a:cubicBezTo>
                    <a:pt x="102" y="54"/>
                    <a:pt x="110" y="67"/>
                    <a:pt x="124" y="73"/>
                  </a:cubicBezTo>
                  <a:cubicBezTo>
                    <a:pt x="125" y="74"/>
                    <a:pt x="126" y="72"/>
                    <a:pt x="126" y="71"/>
                  </a:cubicBezTo>
                  <a:cubicBezTo>
                    <a:pt x="119" y="62"/>
                    <a:pt x="110" y="55"/>
                    <a:pt x="102" y="48"/>
                  </a:cubicBezTo>
                  <a:cubicBezTo>
                    <a:pt x="101" y="49"/>
                    <a:pt x="101" y="49"/>
                    <a:pt x="100" y="50"/>
                  </a:cubicBezTo>
                  <a:cubicBezTo>
                    <a:pt x="111" y="56"/>
                    <a:pt x="121" y="64"/>
                    <a:pt x="130" y="72"/>
                  </a:cubicBezTo>
                  <a:cubicBezTo>
                    <a:pt x="132" y="72"/>
                    <a:pt x="133" y="71"/>
                    <a:pt x="133" y="70"/>
                  </a:cubicBezTo>
                  <a:cubicBezTo>
                    <a:pt x="129" y="59"/>
                    <a:pt x="117" y="54"/>
                    <a:pt x="110" y="45"/>
                  </a:cubicBezTo>
                  <a:cubicBezTo>
                    <a:pt x="109" y="45"/>
                    <a:pt x="109" y="46"/>
                    <a:pt x="108" y="47"/>
                  </a:cubicBezTo>
                  <a:cubicBezTo>
                    <a:pt x="111" y="48"/>
                    <a:pt x="113" y="47"/>
                    <a:pt x="115" y="48"/>
                  </a:cubicBezTo>
                  <a:cubicBezTo>
                    <a:pt x="116" y="48"/>
                    <a:pt x="117" y="47"/>
                    <a:pt x="117" y="46"/>
                  </a:cubicBezTo>
                  <a:cubicBezTo>
                    <a:pt x="116" y="44"/>
                    <a:pt x="116" y="42"/>
                    <a:pt x="115" y="39"/>
                  </a:cubicBezTo>
                  <a:cubicBezTo>
                    <a:pt x="115" y="40"/>
                    <a:pt x="114" y="41"/>
                    <a:pt x="114" y="41"/>
                  </a:cubicBezTo>
                  <a:cubicBezTo>
                    <a:pt x="117" y="41"/>
                    <a:pt x="120" y="41"/>
                    <a:pt x="122" y="43"/>
                  </a:cubicBezTo>
                  <a:cubicBezTo>
                    <a:pt x="124" y="43"/>
                    <a:pt x="125" y="41"/>
                    <a:pt x="124" y="40"/>
                  </a:cubicBezTo>
                  <a:cubicBezTo>
                    <a:pt x="121" y="38"/>
                    <a:pt x="119" y="37"/>
                    <a:pt x="116" y="34"/>
                  </a:cubicBezTo>
                  <a:cubicBezTo>
                    <a:pt x="116" y="35"/>
                    <a:pt x="115" y="36"/>
                    <a:pt x="115" y="37"/>
                  </a:cubicBezTo>
                  <a:cubicBezTo>
                    <a:pt x="121" y="42"/>
                    <a:pt x="128" y="47"/>
                    <a:pt x="134" y="53"/>
                  </a:cubicBezTo>
                  <a:cubicBezTo>
                    <a:pt x="135" y="54"/>
                    <a:pt x="136" y="52"/>
                    <a:pt x="136" y="51"/>
                  </a:cubicBezTo>
                  <a:cubicBezTo>
                    <a:pt x="131" y="44"/>
                    <a:pt x="125" y="39"/>
                    <a:pt x="119" y="34"/>
                  </a:cubicBezTo>
                  <a:cubicBezTo>
                    <a:pt x="119" y="35"/>
                    <a:pt x="119" y="35"/>
                    <a:pt x="118" y="36"/>
                  </a:cubicBezTo>
                  <a:cubicBezTo>
                    <a:pt x="126" y="37"/>
                    <a:pt x="132" y="45"/>
                    <a:pt x="138" y="49"/>
                  </a:cubicBezTo>
                  <a:cubicBezTo>
                    <a:pt x="138" y="49"/>
                    <a:pt x="138" y="48"/>
                    <a:pt x="139" y="47"/>
                  </a:cubicBezTo>
                  <a:cubicBezTo>
                    <a:pt x="133" y="43"/>
                    <a:pt x="127" y="38"/>
                    <a:pt x="120" y="36"/>
                  </a:cubicBezTo>
                  <a:cubicBezTo>
                    <a:pt x="119" y="36"/>
                    <a:pt x="118" y="37"/>
                    <a:pt x="119" y="38"/>
                  </a:cubicBezTo>
                  <a:cubicBezTo>
                    <a:pt x="122" y="45"/>
                    <a:pt x="128" y="50"/>
                    <a:pt x="131" y="57"/>
                  </a:cubicBezTo>
                  <a:cubicBezTo>
                    <a:pt x="131" y="57"/>
                    <a:pt x="132" y="56"/>
                    <a:pt x="133" y="55"/>
                  </a:cubicBezTo>
                  <a:cubicBezTo>
                    <a:pt x="128" y="53"/>
                    <a:pt x="124" y="47"/>
                    <a:pt x="120" y="44"/>
                  </a:cubicBezTo>
                  <a:cubicBezTo>
                    <a:pt x="118" y="43"/>
                    <a:pt x="117" y="45"/>
                    <a:pt x="118" y="46"/>
                  </a:cubicBezTo>
                  <a:cubicBezTo>
                    <a:pt x="121" y="50"/>
                    <a:pt x="125" y="54"/>
                    <a:pt x="128" y="58"/>
                  </a:cubicBezTo>
                  <a:cubicBezTo>
                    <a:pt x="128" y="57"/>
                    <a:pt x="128" y="57"/>
                    <a:pt x="129" y="56"/>
                  </a:cubicBezTo>
                  <a:cubicBezTo>
                    <a:pt x="121" y="55"/>
                    <a:pt x="115" y="48"/>
                    <a:pt x="108" y="45"/>
                  </a:cubicBezTo>
                  <a:cubicBezTo>
                    <a:pt x="107" y="44"/>
                    <a:pt x="106" y="46"/>
                    <a:pt x="107" y="47"/>
                  </a:cubicBezTo>
                  <a:cubicBezTo>
                    <a:pt x="115" y="51"/>
                    <a:pt x="120" y="57"/>
                    <a:pt x="128" y="59"/>
                  </a:cubicBezTo>
                  <a:cubicBezTo>
                    <a:pt x="130" y="59"/>
                    <a:pt x="130" y="57"/>
                    <a:pt x="130" y="56"/>
                  </a:cubicBezTo>
                  <a:cubicBezTo>
                    <a:pt x="127" y="52"/>
                    <a:pt x="123" y="48"/>
                    <a:pt x="120" y="44"/>
                  </a:cubicBezTo>
                  <a:cubicBezTo>
                    <a:pt x="119" y="45"/>
                    <a:pt x="119" y="45"/>
                    <a:pt x="118" y="46"/>
                  </a:cubicBezTo>
                  <a:cubicBezTo>
                    <a:pt x="123" y="50"/>
                    <a:pt x="126" y="55"/>
                    <a:pt x="132" y="58"/>
                  </a:cubicBezTo>
                  <a:cubicBezTo>
                    <a:pt x="133" y="59"/>
                    <a:pt x="134" y="57"/>
                    <a:pt x="133" y="56"/>
                  </a:cubicBezTo>
                  <a:cubicBezTo>
                    <a:pt x="131" y="49"/>
                    <a:pt x="124" y="44"/>
                    <a:pt x="121" y="37"/>
                  </a:cubicBezTo>
                  <a:cubicBezTo>
                    <a:pt x="121" y="38"/>
                    <a:pt x="120" y="38"/>
                    <a:pt x="120" y="39"/>
                  </a:cubicBezTo>
                  <a:cubicBezTo>
                    <a:pt x="127" y="41"/>
                    <a:pt x="132" y="46"/>
                    <a:pt x="138" y="50"/>
                  </a:cubicBezTo>
                  <a:cubicBezTo>
                    <a:pt x="139" y="50"/>
                    <a:pt x="140" y="48"/>
                    <a:pt x="139" y="47"/>
                  </a:cubicBezTo>
                  <a:cubicBezTo>
                    <a:pt x="133" y="42"/>
                    <a:pt x="127" y="34"/>
                    <a:pt x="119" y="33"/>
                  </a:cubicBezTo>
                  <a:cubicBezTo>
                    <a:pt x="117" y="33"/>
                    <a:pt x="117" y="35"/>
                    <a:pt x="118" y="36"/>
                  </a:cubicBezTo>
                  <a:cubicBezTo>
                    <a:pt x="123" y="41"/>
                    <a:pt x="129" y="46"/>
                    <a:pt x="134" y="52"/>
                  </a:cubicBezTo>
                  <a:cubicBezTo>
                    <a:pt x="134" y="52"/>
                    <a:pt x="135" y="51"/>
                    <a:pt x="135" y="50"/>
                  </a:cubicBezTo>
                  <a:cubicBezTo>
                    <a:pt x="129" y="45"/>
                    <a:pt x="123" y="39"/>
                    <a:pt x="116" y="34"/>
                  </a:cubicBezTo>
                  <a:cubicBezTo>
                    <a:pt x="115" y="33"/>
                    <a:pt x="114" y="35"/>
                    <a:pt x="115" y="37"/>
                  </a:cubicBezTo>
                  <a:cubicBezTo>
                    <a:pt x="117" y="39"/>
                    <a:pt x="120" y="41"/>
                    <a:pt x="122" y="43"/>
                  </a:cubicBezTo>
                  <a:cubicBezTo>
                    <a:pt x="123" y="42"/>
                    <a:pt x="123" y="41"/>
                    <a:pt x="123" y="40"/>
                  </a:cubicBezTo>
                  <a:cubicBezTo>
                    <a:pt x="120" y="38"/>
                    <a:pt x="117" y="39"/>
                    <a:pt x="114" y="39"/>
                  </a:cubicBezTo>
                  <a:cubicBezTo>
                    <a:pt x="113" y="39"/>
                    <a:pt x="112" y="39"/>
                    <a:pt x="113" y="40"/>
                  </a:cubicBezTo>
                  <a:cubicBezTo>
                    <a:pt x="114" y="43"/>
                    <a:pt x="113" y="45"/>
                    <a:pt x="114" y="47"/>
                  </a:cubicBezTo>
                  <a:cubicBezTo>
                    <a:pt x="115" y="47"/>
                    <a:pt x="116" y="46"/>
                    <a:pt x="116" y="45"/>
                  </a:cubicBezTo>
                  <a:cubicBezTo>
                    <a:pt x="114" y="45"/>
                    <a:pt x="111" y="45"/>
                    <a:pt x="109" y="44"/>
                  </a:cubicBezTo>
                  <a:cubicBezTo>
                    <a:pt x="108" y="44"/>
                    <a:pt x="107" y="46"/>
                    <a:pt x="108" y="46"/>
                  </a:cubicBezTo>
                  <a:cubicBezTo>
                    <a:pt x="114" y="55"/>
                    <a:pt x="127" y="60"/>
                    <a:pt x="130" y="71"/>
                  </a:cubicBezTo>
                  <a:cubicBezTo>
                    <a:pt x="131" y="71"/>
                    <a:pt x="131" y="70"/>
                    <a:pt x="132" y="69"/>
                  </a:cubicBezTo>
                  <a:cubicBezTo>
                    <a:pt x="122" y="62"/>
                    <a:pt x="112" y="54"/>
                    <a:pt x="101" y="48"/>
                  </a:cubicBezTo>
                  <a:cubicBezTo>
                    <a:pt x="100" y="47"/>
                    <a:pt x="99" y="49"/>
                    <a:pt x="100" y="50"/>
                  </a:cubicBezTo>
                  <a:cubicBezTo>
                    <a:pt x="108" y="58"/>
                    <a:pt x="117" y="64"/>
                    <a:pt x="123" y="73"/>
                  </a:cubicBezTo>
                  <a:cubicBezTo>
                    <a:pt x="124" y="72"/>
                    <a:pt x="124" y="71"/>
                    <a:pt x="125" y="71"/>
                  </a:cubicBezTo>
                  <a:cubicBezTo>
                    <a:pt x="112" y="65"/>
                    <a:pt x="103" y="52"/>
                    <a:pt x="89" y="47"/>
                  </a:cubicBezTo>
                  <a:cubicBezTo>
                    <a:pt x="87" y="47"/>
                    <a:pt x="86" y="48"/>
                    <a:pt x="87" y="49"/>
                  </a:cubicBezTo>
                  <a:cubicBezTo>
                    <a:pt x="95" y="59"/>
                    <a:pt x="105" y="65"/>
                    <a:pt x="114" y="74"/>
                  </a:cubicBezTo>
                  <a:cubicBezTo>
                    <a:pt x="115" y="73"/>
                    <a:pt x="115" y="72"/>
                    <a:pt x="116" y="71"/>
                  </a:cubicBezTo>
                  <a:cubicBezTo>
                    <a:pt x="110" y="68"/>
                    <a:pt x="104" y="64"/>
                    <a:pt x="98" y="60"/>
                  </a:cubicBezTo>
                  <a:cubicBezTo>
                    <a:pt x="93" y="57"/>
                    <a:pt x="87" y="53"/>
                    <a:pt x="80" y="52"/>
                  </a:cubicBezTo>
                  <a:cubicBezTo>
                    <a:pt x="79" y="52"/>
                    <a:pt x="78" y="54"/>
                    <a:pt x="79" y="55"/>
                  </a:cubicBezTo>
                  <a:cubicBezTo>
                    <a:pt x="87" y="63"/>
                    <a:pt x="96" y="73"/>
                    <a:pt x="108" y="77"/>
                  </a:cubicBezTo>
                  <a:cubicBezTo>
                    <a:pt x="110" y="78"/>
                    <a:pt x="111" y="76"/>
                    <a:pt x="110" y="75"/>
                  </a:cubicBezTo>
                  <a:cubicBezTo>
                    <a:pt x="84" y="56"/>
                    <a:pt x="54" y="43"/>
                    <a:pt x="23" y="36"/>
                  </a:cubicBezTo>
                  <a:cubicBezTo>
                    <a:pt x="21" y="35"/>
                    <a:pt x="21" y="38"/>
                    <a:pt x="22" y="38"/>
                  </a:cubicBezTo>
                  <a:cubicBezTo>
                    <a:pt x="50" y="47"/>
                    <a:pt x="76" y="64"/>
                    <a:pt x="106" y="68"/>
                  </a:cubicBezTo>
                  <a:cubicBezTo>
                    <a:pt x="107" y="68"/>
                    <a:pt x="108" y="66"/>
                    <a:pt x="107" y="66"/>
                  </a:cubicBezTo>
                  <a:cubicBezTo>
                    <a:pt x="80" y="39"/>
                    <a:pt x="38" y="47"/>
                    <a:pt x="6" y="30"/>
                  </a:cubicBezTo>
                  <a:cubicBezTo>
                    <a:pt x="6" y="31"/>
                    <a:pt x="6" y="32"/>
                    <a:pt x="6" y="33"/>
                  </a:cubicBezTo>
                  <a:cubicBezTo>
                    <a:pt x="23" y="31"/>
                    <a:pt x="41" y="38"/>
                    <a:pt x="57" y="43"/>
                  </a:cubicBezTo>
                  <a:cubicBezTo>
                    <a:pt x="76" y="49"/>
                    <a:pt x="95" y="54"/>
                    <a:pt x="113" y="64"/>
                  </a:cubicBezTo>
                  <a:cubicBezTo>
                    <a:pt x="114" y="64"/>
                    <a:pt x="115" y="62"/>
                    <a:pt x="114" y="61"/>
                  </a:cubicBezTo>
                  <a:cubicBezTo>
                    <a:pt x="105" y="55"/>
                    <a:pt x="95" y="51"/>
                    <a:pt x="85" y="46"/>
                  </a:cubicBezTo>
                  <a:cubicBezTo>
                    <a:pt x="75" y="42"/>
                    <a:pt x="65" y="38"/>
                    <a:pt x="55" y="35"/>
                  </a:cubicBezTo>
                  <a:cubicBezTo>
                    <a:pt x="47" y="33"/>
                    <a:pt x="39" y="32"/>
                    <a:pt x="31" y="30"/>
                  </a:cubicBezTo>
                  <a:cubicBezTo>
                    <a:pt x="23" y="28"/>
                    <a:pt x="14" y="25"/>
                    <a:pt x="8" y="20"/>
                  </a:cubicBezTo>
                  <a:cubicBezTo>
                    <a:pt x="7" y="20"/>
                    <a:pt x="7" y="21"/>
                    <a:pt x="7" y="22"/>
                  </a:cubicBezTo>
                  <a:cubicBezTo>
                    <a:pt x="46" y="21"/>
                    <a:pt x="80" y="45"/>
                    <a:pt x="116" y="57"/>
                  </a:cubicBezTo>
                  <a:cubicBezTo>
                    <a:pt x="118" y="57"/>
                    <a:pt x="119" y="56"/>
                    <a:pt x="117" y="54"/>
                  </a:cubicBezTo>
                  <a:cubicBezTo>
                    <a:pt x="89" y="28"/>
                    <a:pt x="48" y="27"/>
                    <a:pt x="12" y="17"/>
                  </a:cubicBezTo>
                  <a:cubicBezTo>
                    <a:pt x="12" y="17"/>
                    <a:pt x="12" y="18"/>
                    <a:pt x="12" y="19"/>
                  </a:cubicBezTo>
                  <a:cubicBezTo>
                    <a:pt x="50" y="18"/>
                    <a:pt x="84" y="36"/>
                    <a:pt x="119" y="49"/>
                  </a:cubicBezTo>
                  <a:cubicBezTo>
                    <a:pt x="120" y="49"/>
                    <a:pt x="122" y="47"/>
                    <a:pt x="120" y="46"/>
                  </a:cubicBezTo>
                  <a:cubicBezTo>
                    <a:pt x="106" y="37"/>
                    <a:pt x="89" y="31"/>
                    <a:pt x="73" y="25"/>
                  </a:cubicBezTo>
                  <a:cubicBezTo>
                    <a:pt x="66" y="23"/>
                    <a:pt x="59" y="21"/>
                    <a:pt x="51" y="19"/>
                  </a:cubicBezTo>
                  <a:cubicBezTo>
                    <a:pt x="44" y="17"/>
                    <a:pt x="36" y="15"/>
                    <a:pt x="30" y="10"/>
                  </a:cubicBezTo>
                  <a:cubicBezTo>
                    <a:pt x="29" y="11"/>
                    <a:pt x="29" y="12"/>
                    <a:pt x="29" y="13"/>
                  </a:cubicBezTo>
                  <a:cubicBezTo>
                    <a:pt x="68" y="15"/>
                    <a:pt x="103" y="32"/>
                    <a:pt x="139" y="47"/>
                  </a:cubicBezTo>
                  <a:cubicBezTo>
                    <a:pt x="140" y="48"/>
                    <a:pt x="141" y="46"/>
                    <a:pt x="140" y="45"/>
                  </a:cubicBezTo>
                  <a:cubicBezTo>
                    <a:pt x="131" y="35"/>
                    <a:pt x="118" y="29"/>
                    <a:pt x="105" y="24"/>
                  </a:cubicBezTo>
                  <a:cubicBezTo>
                    <a:pt x="91" y="19"/>
                    <a:pt x="77" y="15"/>
                    <a:pt x="64" y="10"/>
                  </a:cubicBezTo>
                  <a:cubicBezTo>
                    <a:pt x="62" y="9"/>
                    <a:pt x="61" y="12"/>
                    <a:pt x="63" y="12"/>
                  </a:cubicBezTo>
                  <a:cubicBezTo>
                    <a:pt x="81" y="22"/>
                    <a:pt x="102" y="28"/>
                    <a:pt x="121" y="38"/>
                  </a:cubicBezTo>
                  <a:cubicBezTo>
                    <a:pt x="122" y="38"/>
                    <a:pt x="123" y="36"/>
                    <a:pt x="122" y="35"/>
                  </a:cubicBezTo>
                  <a:cubicBezTo>
                    <a:pt x="86" y="14"/>
                    <a:pt x="42" y="17"/>
                    <a:pt x="2" y="10"/>
                  </a:cubicBezTo>
                  <a:cubicBezTo>
                    <a:pt x="2" y="11"/>
                    <a:pt x="2" y="12"/>
                    <a:pt x="2" y="13"/>
                  </a:cubicBezTo>
                  <a:cubicBezTo>
                    <a:pt x="24" y="13"/>
                    <a:pt x="45" y="18"/>
                    <a:pt x="67" y="23"/>
                  </a:cubicBezTo>
                  <a:cubicBezTo>
                    <a:pt x="86" y="27"/>
                    <a:pt x="102" y="40"/>
                    <a:pt x="121" y="44"/>
                  </a:cubicBezTo>
                  <a:cubicBezTo>
                    <a:pt x="123" y="45"/>
                    <a:pt x="123" y="43"/>
                    <a:pt x="122" y="42"/>
                  </a:cubicBezTo>
                  <a:cubicBezTo>
                    <a:pt x="108" y="29"/>
                    <a:pt x="90" y="20"/>
                    <a:pt x="72" y="13"/>
                  </a:cubicBezTo>
                  <a:cubicBezTo>
                    <a:pt x="54" y="7"/>
                    <a:pt x="34" y="2"/>
                    <a:pt x="14" y="2"/>
                  </a:cubicBezTo>
                  <a:cubicBezTo>
                    <a:pt x="14" y="3"/>
                    <a:pt x="14" y="4"/>
                    <a:pt x="14" y="5"/>
                  </a:cubicBezTo>
                  <a:cubicBezTo>
                    <a:pt x="34" y="3"/>
                    <a:pt x="54" y="5"/>
                    <a:pt x="73" y="10"/>
                  </a:cubicBezTo>
                  <a:cubicBezTo>
                    <a:pt x="92" y="16"/>
                    <a:pt x="111" y="24"/>
                    <a:pt x="125" y="39"/>
                  </a:cubicBezTo>
                  <a:cubicBezTo>
                    <a:pt x="126" y="38"/>
                    <a:pt x="126" y="37"/>
                    <a:pt x="127" y="37"/>
                  </a:cubicBezTo>
                  <a:cubicBezTo>
                    <a:pt x="120" y="31"/>
                    <a:pt x="112" y="27"/>
                    <a:pt x="104" y="23"/>
                  </a:cubicBezTo>
                  <a:cubicBezTo>
                    <a:pt x="96" y="20"/>
                    <a:pt x="88" y="16"/>
                    <a:pt x="80" y="14"/>
                  </a:cubicBezTo>
                  <a:cubicBezTo>
                    <a:pt x="63" y="9"/>
                    <a:pt x="45" y="11"/>
                    <a:pt x="29" y="5"/>
                  </a:cubicBezTo>
                  <a:cubicBezTo>
                    <a:pt x="29" y="5"/>
                    <a:pt x="28" y="6"/>
                    <a:pt x="28" y="7"/>
                  </a:cubicBezTo>
                  <a:cubicBezTo>
                    <a:pt x="61" y="8"/>
                    <a:pt x="96" y="13"/>
                    <a:pt x="121" y="36"/>
                  </a:cubicBezTo>
                  <a:cubicBezTo>
                    <a:pt x="122" y="35"/>
                    <a:pt x="122" y="34"/>
                    <a:pt x="123" y="33"/>
                  </a:cubicBezTo>
                  <a:cubicBezTo>
                    <a:pt x="92" y="24"/>
                    <a:pt x="62" y="10"/>
                    <a:pt x="29" y="11"/>
                  </a:cubicBezTo>
                  <a:cubicBezTo>
                    <a:pt x="27" y="11"/>
                    <a:pt x="28" y="13"/>
                    <a:pt x="29" y="14"/>
                  </a:cubicBezTo>
                  <a:cubicBezTo>
                    <a:pt x="55" y="21"/>
                    <a:pt x="84" y="13"/>
                    <a:pt x="109" y="25"/>
                  </a:cubicBezTo>
                  <a:cubicBezTo>
                    <a:pt x="110" y="26"/>
                    <a:pt x="111" y="23"/>
                    <a:pt x="110" y="23"/>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11" name="Freeform 50"/>
            <p:cNvSpPr>
              <a:spLocks noChangeArrowheads="1"/>
            </p:cNvSpPr>
            <p:nvPr/>
          </p:nvSpPr>
          <p:spPr bwMode="auto">
            <a:xfrm>
              <a:off x="3865" y="2264"/>
              <a:ext cx="46" cy="53"/>
            </a:xfrm>
            <a:custGeom>
              <a:avLst/>
              <a:gdLst>
                <a:gd name="T0" fmla="*/ 7991 w 24"/>
                <a:gd name="T1" fmla="*/ 6874 h 27"/>
                <a:gd name="T2" fmla="*/ 1443 w 24"/>
                <a:gd name="T3" fmla="*/ 26486 h 27"/>
                <a:gd name="T4" fmla="*/ 4169 w 24"/>
                <a:gd name="T5" fmla="*/ 29755 h 27"/>
                <a:gd name="T6" fmla="*/ 25480 w 24"/>
                <a:gd name="T7" fmla="*/ 5271 h 27"/>
                <a:gd name="T8" fmla="*/ 23305 w 24"/>
                <a:gd name="T9" fmla="*/ 3502 h 27"/>
                <a:gd name="T10" fmla="*/ 12552 w 24"/>
                <a:gd name="T11" fmla="*/ 22880 h 27"/>
                <a:gd name="T12" fmla="*/ 1443 w 24"/>
                <a:gd name="T13" fmla="*/ 39870 h 27"/>
                <a:gd name="T14" fmla="*/ 4169 w 24"/>
                <a:gd name="T15" fmla="*/ 43248 h 27"/>
                <a:gd name="T16" fmla="*/ 29356 w 24"/>
                <a:gd name="T17" fmla="*/ 10347 h 27"/>
                <a:gd name="T18" fmla="*/ 26975 w 24"/>
                <a:gd name="T19" fmla="*/ 6874 h 27"/>
                <a:gd name="T20" fmla="*/ 18229 w 24"/>
                <a:gd name="T21" fmla="*/ 24718 h 27"/>
                <a:gd name="T22" fmla="*/ 4169 w 24"/>
                <a:gd name="T23" fmla="*/ 38158 h 27"/>
                <a:gd name="T24" fmla="*/ 6549 w 24"/>
                <a:gd name="T25" fmla="*/ 39870 h 27"/>
                <a:gd name="T26" fmla="*/ 7991 w 24"/>
                <a:gd name="T27" fmla="*/ 26486 h 27"/>
                <a:gd name="T28" fmla="*/ 4169 w 24"/>
                <a:gd name="T29" fmla="*/ 24718 h 27"/>
                <a:gd name="T30" fmla="*/ 4169 w 24"/>
                <a:gd name="T31" fmla="*/ 39870 h 27"/>
                <a:gd name="T32" fmla="*/ 5302 w 24"/>
                <a:gd name="T33" fmla="*/ 41411 h 27"/>
                <a:gd name="T34" fmla="*/ 20623 w 24"/>
                <a:gd name="T35" fmla="*/ 28214 h 27"/>
                <a:gd name="T36" fmla="*/ 30786 w 24"/>
                <a:gd name="T37" fmla="*/ 8623 h 27"/>
                <a:gd name="T38" fmla="*/ 26975 w 24"/>
                <a:gd name="T39" fmla="*/ 6874 h 27"/>
                <a:gd name="T40" fmla="*/ 1443 w 24"/>
                <a:gd name="T41" fmla="*/ 39870 h 27"/>
                <a:gd name="T42" fmla="*/ 4169 w 24"/>
                <a:gd name="T43" fmla="*/ 43248 h 27"/>
                <a:gd name="T44" fmla="*/ 25480 w 24"/>
                <a:gd name="T45" fmla="*/ 3502 h 27"/>
                <a:gd name="T46" fmla="*/ 23305 w 24"/>
                <a:gd name="T47" fmla="*/ 1784 h 27"/>
                <a:gd name="T48" fmla="*/ 2766 w 24"/>
                <a:gd name="T49" fmla="*/ 24718 h 27"/>
                <a:gd name="T50" fmla="*/ 4169 w 24"/>
                <a:gd name="T51" fmla="*/ 28214 h 27"/>
                <a:gd name="T52" fmla="*/ 11513 w 24"/>
                <a:gd name="T53" fmla="*/ 8623 h 27"/>
                <a:gd name="T54" fmla="*/ 7991 w 24"/>
                <a:gd name="T55" fmla="*/ 6874 h 2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4" h="27">
                  <a:moveTo>
                    <a:pt x="6" y="4"/>
                  </a:moveTo>
                  <a:cubicBezTo>
                    <a:pt x="5" y="8"/>
                    <a:pt x="3" y="12"/>
                    <a:pt x="1" y="16"/>
                  </a:cubicBezTo>
                  <a:cubicBezTo>
                    <a:pt x="1" y="17"/>
                    <a:pt x="2" y="18"/>
                    <a:pt x="3" y="18"/>
                  </a:cubicBezTo>
                  <a:cubicBezTo>
                    <a:pt x="10" y="15"/>
                    <a:pt x="14" y="8"/>
                    <a:pt x="20" y="3"/>
                  </a:cubicBezTo>
                  <a:cubicBezTo>
                    <a:pt x="19" y="3"/>
                    <a:pt x="18" y="2"/>
                    <a:pt x="18" y="2"/>
                  </a:cubicBezTo>
                  <a:cubicBezTo>
                    <a:pt x="17" y="6"/>
                    <a:pt x="14" y="10"/>
                    <a:pt x="10" y="14"/>
                  </a:cubicBezTo>
                  <a:cubicBezTo>
                    <a:pt x="7" y="17"/>
                    <a:pt x="4" y="20"/>
                    <a:pt x="1" y="24"/>
                  </a:cubicBezTo>
                  <a:cubicBezTo>
                    <a:pt x="0" y="26"/>
                    <a:pt x="2" y="27"/>
                    <a:pt x="3" y="26"/>
                  </a:cubicBezTo>
                  <a:cubicBezTo>
                    <a:pt x="10" y="20"/>
                    <a:pt x="16" y="12"/>
                    <a:pt x="23" y="6"/>
                  </a:cubicBezTo>
                  <a:cubicBezTo>
                    <a:pt x="22" y="5"/>
                    <a:pt x="22" y="5"/>
                    <a:pt x="21" y="4"/>
                  </a:cubicBezTo>
                  <a:cubicBezTo>
                    <a:pt x="20" y="8"/>
                    <a:pt x="17" y="12"/>
                    <a:pt x="14" y="15"/>
                  </a:cubicBezTo>
                  <a:cubicBezTo>
                    <a:pt x="11" y="18"/>
                    <a:pt x="8" y="21"/>
                    <a:pt x="3" y="23"/>
                  </a:cubicBezTo>
                  <a:cubicBezTo>
                    <a:pt x="4" y="23"/>
                    <a:pt x="5" y="23"/>
                    <a:pt x="5" y="24"/>
                  </a:cubicBezTo>
                  <a:cubicBezTo>
                    <a:pt x="5" y="21"/>
                    <a:pt x="5" y="18"/>
                    <a:pt x="6" y="16"/>
                  </a:cubicBezTo>
                  <a:cubicBezTo>
                    <a:pt x="7" y="14"/>
                    <a:pt x="4" y="13"/>
                    <a:pt x="3" y="15"/>
                  </a:cubicBezTo>
                  <a:cubicBezTo>
                    <a:pt x="2" y="18"/>
                    <a:pt x="2" y="21"/>
                    <a:pt x="3" y="24"/>
                  </a:cubicBezTo>
                  <a:cubicBezTo>
                    <a:pt x="3" y="25"/>
                    <a:pt x="4" y="26"/>
                    <a:pt x="4" y="25"/>
                  </a:cubicBezTo>
                  <a:cubicBezTo>
                    <a:pt x="9" y="23"/>
                    <a:pt x="12" y="20"/>
                    <a:pt x="16" y="17"/>
                  </a:cubicBezTo>
                  <a:cubicBezTo>
                    <a:pt x="19" y="14"/>
                    <a:pt x="22" y="10"/>
                    <a:pt x="24" y="5"/>
                  </a:cubicBezTo>
                  <a:cubicBezTo>
                    <a:pt x="24" y="4"/>
                    <a:pt x="23" y="3"/>
                    <a:pt x="21" y="4"/>
                  </a:cubicBezTo>
                  <a:cubicBezTo>
                    <a:pt x="14" y="10"/>
                    <a:pt x="8" y="18"/>
                    <a:pt x="1" y="24"/>
                  </a:cubicBezTo>
                  <a:cubicBezTo>
                    <a:pt x="2" y="25"/>
                    <a:pt x="2" y="25"/>
                    <a:pt x="3" y="26"/>
                  </a:cubicBezTo>
                  <a:cubicBezTo>
                    <a:pt x="9" y="18"/>
                    <a:pt x="19" y="12"/>
                    <a:pt x="20" y="2"/>
                  </a:cubicBezTo>
                  <a:cubicBezTo>
                    <a:pt x="20" y="1"/>
                    <a:pt x="19" y="0"/>
                    <a:pt x="18" y="1"/>
                  </a:cubicBezTo>
                  <a:cubicBezTo>
                    <a:pt x="12" y="5"/>
                    <a:pt x="9" y="12"/>
                    <a:pt x="2" y="15"/>
                  </a:cubicBezTo>
                  <a:cubicBezTo>
                    <a:pt x="2" y="16"/>
                    <a:pt x="3" y="17"/>
                    <a:pt x="3" y="17"/>
                  </a:cubicBezTo>
                  <a:cubicBezTo>
                    <a:pt x="5" y="13"/>
                    <a:pt x="7" y="9"/>
                    <a:pt x="9" y="5"/>
                  </a:cubicBezTo>
                  <a:cubicBezTo>
                    <a:pt x="10" y="3"/>
                    <a:pt x="7" y="2"/>
                    <a:pt x="6" y="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12" name="Freeform 51"/>
            <p:cNvSpPr>
              <a:spLocks noChangeArrowheads="1"/>
            </p:cNvSpPr>
            <p:nvPr/>
          </p:nvSpPr>
          <p:spPr bwMode="auto">
            <a:xfrm>
              <a:off x="3525" y="2191"/>
              <a:ext cx="249" cy="242"/>
            </a:xfrm>
            <a:custGeom>
              <a:avLst/>
              <a:gdLst>
                <a:gd name="T0" fmla="*/ 163641 w 129"/>
                <a:gd name="T1" fmla="*/ 62965 h 125"/>
                <a:gd name="T2" fmla="*/ 142731 w 129"/>
                <a:gd name="T3" fmla="*/ 51869 h 125"/>
                <a:gd name="T4" fmla="*/ 61092 w 129"/>
                <a:gd name="T5" fmla="*/ 78402 h 125"/>
                <a:gd name="T6" fmla="*/ 59482 w 129"/>
                <a:gd name="T7" fmla="*/ 64130 h 125"/>
                <a:gd name="T8" fmla="*/ 125096 w 129"/>
                <a:gd name="T9" fmla="*/ 27437 h 125"/>
                <a:gd name="T10" fmla="*/ 89636 w 129"/>
                <a:gd name="T11" fmla="*/ 42803 h 125"/>
                <a:gd name="T12" fmla="*/ 37248 w 129"/>
                <a:gd name="T13" fmla="*/ 47384 h 125"/>
                <a:gd name="T14" fmla="*/ 92628 w 129"/>
                <a:gd name="T15" fmla="*/ 18328 h 125"/>
                <a:gd name="T16" fmla="*/ 49485 w 129"/>
                <a:gd name="T17" fmla="*/ 47384 h 125"/>
                <a:gd name="T18" fmla="*/ 16397 w 129"/>
                <a:gd name="T19" fmla="*/ 37132 h 125"/>
                <a:gd name="T20" fmla="*/ 38742 w 129"/>
                <a:gd name="T21" fmla="*/ 11016 h 125"/>
                <a:gd name="T22" fmla="*/ 104013 w 129"/>
                <a:gd name="T23" fmla="*/ 14172 h 125"/>
                <a:gd name="T24" fmla="*/ 41647 w 129"/>
                <a:gd name="T25" fmla="*/ 19962 h 125"/>
                <a:gd name="T26" fmla="*/ 101129 w 129"/>
                <a:gd name="T27" fmla="*/ 1518 h 125"/>
                <a:gd name="T28" fmla="*/ 83272 w 129"/>
                <a:gd name="T29" fmla="*/ 61547 h 125"/>
                <a:gd name="T30" fmla="*/ 77281 w 129"/>
                <a:gd name="T31" fmla="*/ 21327 h 125"/>
                <a:gd name="T32" fmla="*/ 135873 w 129"/>
                <a:gd name="T33" fmla="*/ 48929 h 125"/>
                <a:gd name="T34" fmla="*/ 61092 w 129"/>
                <a:gd name="T35" fmla="*/ 60033 h 125"/>
                <a:gd name="T36" fmla="*/ 52392 w 129"/>
                <a:gd name="T37" fmla="*/ 40064 h 125"/>
                <a:gd name="T38" fmla="*/ 107128 w 129"/>
                <a:gd name="T39" fmla="*/ 73407 h 125"/>
                <a:gd name="T40" fmla="*/ 38742 w 129"/>
                <a:gd name="T41" fmla="*/ 93207 h 125"/>
                <a:gd name="T42" fmla="*/ 15175 w 129"/>
                <a:gd name="T43" fmla="*/ 75928 h 125"/>
                <a:gd name="T44" fmla="*/ 46032 w 129"/>
                <a:gd name="T45" fmla="*/ 71888 h 125"/>
                <a:gd name="T46" fmla="*/ 29291 w 129"/>
                <a:gd name="T47" fmla="*/ 100418 h 125"/>
                <a:gd name="T48" fmla="*/ 1494 w 129"/>
                <a:gd name="T49" fmla="*/ 75928 h 125"/>
                <a:gd name="T50" fmla="*/ 84778 w 129"/>
                <a:gd name="T51" fmla="*/ 78402 h 125"/>
                <a:gd name="T52" fmla="*/ 99627 w 129"/>
                <a:gd name="T53" fmla="*/ 60033 h 125"/>
                <a:gd name="T54" fmla="*/ 63976 w 129"/>
                <a:gd name="T55" fmla="*/ 79936 h 125"/>
                <a:gd name="T56" fmla="*/ 52392 w 129"/>
                <a:gd name="T57" fmla="*/ 77564 h 125"/>
                <a:gd name="T58" fmla="*/ 49485 w 129"/>
                <a:gd name="T59" fmla="*/ 174608 h 125"/>
                <a:gd name="T60" fmla="*/ 59482 w 129"/>
                <a:gd name="T61" fmla="*/ 174608 h 125"/>
                <a:gd name="T62" fmla="*/ 49485 w 129"/>
                <a:gd name="T63" fmla="*/ 176021 h 125"/>
                <a:gd name="T64" fmla="*/ 59482 w 129"/>
                <a:gd name="T65" fmla="*/ 139175 h 125"/>
                <a:gd name="T66" fmla="*/ 59482 w 129"/>
                <a:gd name="T67" fmla="*/ 122529 h 125"/>
                <a:gd name="T68" fmla="*/ 56538 w 129"/>
                <a:gd name="T69" fmla="*/ 120789 h 125"/>
                <a:gd name="T70" fmla="*/ 66883 w 129"/>
                <a:gd name="T71" fmla="*/ 56866 h 125"/>
                <a:gd name="T72" fmla="*/ 52392 w 129"/>
                <a:gd name="T73" fmla="*/ 81349 h 125"/>
                <a:gd name="T74" fmla="*/ 9997 w 129"/>
                <a:gd name="T75" fmla="*/ 77564 h 125"/>
                <a:gd name="T76" fmla="*/ 76283 w 129"/>
                <a:gd name="T77" fmla="*/ 88564 h 125"/>
                <a:gd name="T78" fmla="*/ 59482 w 129"/>
                <a:gd name="T79" fmla="*/ 75928 h 125"/>
                <a:gd name="T80" fmla="*/ 34650 w 129"/>
                <a:gd name="T81" fmla="*/ 53118 h 125"/>
                <a:gd name="T82" fmla="*/ 63976 w 129"/>
                <a:gd name="T83" fmla="*/ 77564 h 125"/>
                <a:gd name="T84" fmla="*/ 120410 w 129"/>
                <a:gd name="T85" fmla="*/ 58399 h 125"/>
                <a:gd name="T86" fmla="*/ 110413 w 129"/>
                <a:gd name="T87" fmla="*/ 40064 h 125"/>
                <a:gd name="T88" fmla="*/ 62381 w 129"/>
                <a:gd name="T89" fmla="*/ 47384 h 125"/>
                <a:gd name="T90" fmla="*/ 135873 w 129"/>
                <a:gd name="T91" fmla="*/ 45746 h 125"/>
                <a:gd name="T92" fmla="*/ 34650 w 129"/>
                <a:gd name="T93" fmla="*/ 22953 h 125"/>
                <a:gd name="T94" fmla="*/ 47213 w 129"/>
                <a:gd name="T95" fmla="*/ 44437 h 125"/>
                <a:gd name="T96" fmla="*/ 102713 w 129"/>
                <a:gd name="T97" fmla="*/ 12642 h 125"/>
                <a:gd name="T98" fmla="*/ 16397 w 129"/>
                <a:gd name="T99" fmla="*/ 41289 h 125"/>
                <a:gd name="T100" fmla="*/ 40037 w 129"/>
                <a:gd name="T101" fmla="*/ 48929 h 125"/>
                <a:gd name="T102" fmla="*/ 59482 w 129"/>
                <a:gd name="T103" fmla="*/ 15581 h 125"/>
                <a:gd name="T104" fmla="*/ 17951 w 129"/>
                <a:gd name="T105" fmla="*/ 61547 h 125"/>
                <a:gd name="T106" fmla="*/ 81886 w 129"/>
                <a:gd name="T107" fmla="*/ 30165 h 125"/>
                <a:gd name="T108" fmla="*/ 69558 w 129"/>
                <a:gd name="T109" fmla="*/ 27437 h 125"/>
                <a:gd name="T110" fmla="*/ 48707 w 129"/>
                <a:gd name="T111" fmla="*/ 64130 h 125"/>
                <a:gd name="T112" fmla="*/ 148738 w 129"/>
                <a:gd name="T113" fmla="*/ 27437 h 125"/>
                <a:gd name="T114" fmla="*/ 156669 w 129"/>
                <a:gd name="T115" fmla="*/ 42803 h 125"/>
                <a:gd name="T116" fmla="*/ 113521 w 129"/>
                <a:gd name="T117" fmla="*/ 48929 h 125"/>
                <a:gd name="T118" fmla="*/ 67948 w 129"/>
                <a:gd name="T119" fmla="*/ 88564 h 125"/>
                <a:gd name="T120" fmla="*/ 87451 w 129"/>
                <a:gd name="T121" fmla="*/ 70254 h 1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9" h="125">
                  <a:moveTo>
                    <a:pt x="125" y="42"/>
                  </a:moveTo>
                  <a:cubicBezTo>
                    <a:pt x="104" y="39"/>
                    <a:pt x="84" y="44"/>
                    <a:pt x="63" y="49"/>
                  </a:cubicBezTo>
                  <a:cubicBezTo>
                    <a:pt x="64" y="50"/>
                    <a:pt x="64" y="51"/>
                    <a:pt x="64" y="52"/>
                  </a:cubicBezTo>
                  <a:cubicBezTo>
                    <a:pt x="71" y="45"/>
                    <a:pt x="81" y="44"/>
                    <a:pt x="90" y="43"/>
                  </a:cubicBezTo>
                  <a:cubicBezTo>
                    <a:pt x="100" y="43"/>
                    <a:pt x="109" y="43"/>
                    <a:pt x="118" y="44"/>
                  </a:cubicBezTo>
                  <a:cubicBezTo>
                    <a:pt x="120" y="44"/>
                    <a:pt x="120" y="41"/>
                    <a:pt x="118" y="41"/>
                  </a:cubicBezTo>
                  <a:cubicBezTo>
                    <a:pt x="94" y="38"/>
                    <a:pt x="66" y="45"/>
                    <a:pt x="49" y="62"/>
                  </a:cubicBezTo>
                  <a:cubicBezTo>
                    <a:pt x="48" y="63"/>
                    <a:pt x="48" y="65"/>
                    <a:pt x="50" y="65"/>
                  </a:cubicBezTo>
                  <a:cubicBezTo>
                    <a:pt x="61" y="59"/>
                    <a:pt x="70" y="49"/>
                    <a:pt x="82" y="43"/>
                  </a:cubicBezTo>
                  <a:cubicBezTo>
                    <a:pt x="88" y="39"/>
                    <a:pt x="96" y="37"/>
                    <a:pt x="103" y="36"/>
                  </a:cubicBezTo>
                  <a:cubicBezTo>
                    <a:pt x="111" y="36"/>
                    <a:pt x="119" y="37"/>
                    <a:pt x="127" y="38"/>
                  </a:cubicBezTo>
                  <a:cubicBezTo>
                    <a:pt x="128" y="38"/>
                    <a:pt x="129" y="36"/>
                    <a:pt x="127" y="35"/>
                  </a:cubicBezTo>
                  <a:cubicBezTo>
                    <a:pt x="113" y="30"/>
                    <a:pt x="97" y="29"/>
                    <a:pt x="82" y="31"/>
                  </a:cubicBezTo>
                  <a:cubicBezTo>
                    <a:pt x="67" y="33"/>
                    <a:pt x="50" y="39"/>
                    <a:pt x="42" y="53"/>
                  </a:cubicBezTo>
                  <a:cubicBezTo>
                    <a:pt x="41" y="54"/>
                    <a:pt x="42" y="55"/>
                    <a:pt x="44" y="55"/>
                  </a:cubicBezTo>
                  <a:cubicBezTo>
                    <a:pt x="55" y="51"/>
                    <a:pt x="64" y="43"/>
                    <a:pt x="74" y="37"/>
                  </a:cubicBezTo>
                  <a:cubicBezTo>
                    <a:pt x="86" y="31"/>
                    <a:pt x="100" y="30"/>
                    <a:pt x="113" y="30"/>
                  </a:cubicBezTo>
                  <a:cubicBezTo>
                    <a:pt x="115" y="30"/>
                    <a:pt x="115" y="28"/>
                    <a:pt x="114" y="27"/>
                  </a:cubicBezTo>
                  <a:cubicBezTo>
                    <a:pt x="102" y="22"/>
                    <a:pt x="87" y="23"/>
                    <a:pt x="75" y="25"/>
                  </a:cubicBezTo>
                  <a:cubicBezTo>
                    <a:pt x="63" y="28"/>
                    <a:pt x="49" y="33"/>
                    <a:pt x="43" y="45"/>
                  </a:cubicBezTo>
                  <a:cubicBezTo>
                    <a:pt x="43" y="46"/>
                    <a:pt x="43" y="47"/>
                    <a:pt x="44" y="47"/>
                  </a:cubicBezTo>
                  <a:cubicBezTo>
                    <a:pt x="54" y="48"/>
                    <a:pt x="64" y="41"/>
                    <a:pt x="72" y="36"/>
                  </a:cubicBezTo>
                  <a:cubicBezTo>
                    <a:pt x="83" y="29"/>
                    <a:pt x="96" y="26"/>
                    <a:pt x="108" y="22"/>
                  </a:cubicBezTo>
                  <a:cubicBezTo>
                    <a:pt x="109" y="21"/>
                    <a:pt x="109" y="20"/>
                    <a:pt x="108" y="19"/>
                  </a:cubicBezTo>
                  <a:cubicBezTo>
                    <a:pt x="102" y="18"/>
                    <a:pt x="96" y="19"/>
                    <a:pt x="90" y="19"/>
                  </a:cubicBezTo>
                  <a:cubicBezTo>
                    <a:pt x="81" y="20"/>
                    <a:pt x="72" y="21"/>
                    <a:pt x="63" y="23"/>
                  </a:cubicBezTo>
                  <a:cubicBezTo>
                    <a:pt x="55" y="25"/>
                    <a:pt x="47" y="27"/>
                    <a:pt x="41" y="32"/>
                  </a:cubicBezTo>
                  <a:cubicBezTo>
                    <a:pt x="36" y="35"/>
                    <a:pt x="32" y="39"/>
                    <a:pt x="32" y="45"/>
                  </a:cubicBezTo>
                  <a:cubicBezTo>
                    <a:pt x="33" y="46"/>
                    <a:pt x="33" y="46"/>
                    <a:pt x="34" y="47"/>
                  </a:cubicBezTo>
                  <a:cubicBezTo>
                    <a:pt x="46" y="48"/>
                    <a:pt x="57" y="38"/>
                    <a:pt x="65" y="30"/>
                  </a:cubicBezTo>
                  <a:cubicBezTo>
                    <a:pt x="68" y="26"/>
                    <a:pt x="80" y="11"/>
                    <a:pt x="69" y="10"/>
                  </a:cubicBezTo>
                  <a:cubicBezTo>
                    <a:pt x="65" y="9"/>
                    <a:pt x="60" y="11"/>
                    <a:pt x="56" y="13"/>
                  </a:cubicBezTo>
                  <a:cubicBezTo>
                    <a:pt x="53" y="14"/>
                    <a:pt x="50" y="16"/>
                    <a:pt x="46" y="17"/>
                  </a:cubicBezTo>
                  <a:cubicBezTo>
                    <a:pt x="42" y="20"/>
                    <a:pt x="38" y="22"/>
                    <a:pt x="35" y="25"/>
                  </a:cubicBezTo>
                  <a:cubicBezTo>
                    <a:pt x="32" y="27"/>
                    <a:pt x="29" y="30"/>
                    <a:pt x="27" y="33"/>
                  </a:cubicBezTo>
                  <a:cubicBezTo>
                    <a:pt x="26" y="37"/>
                    <a:pt x="29" y="40"/>
                    <a:pt x="33" y="41"/>
                  </a:cubicBezTo>
                  <a:cubicBezTo>
                    <a:pt x="37" y="42"/>
                    <a:pt x="42" y="39"/>
                    <a:pt x="45" y="37"/>
                  </a:cubicBezTo>
                  <a:cubicBezTo>
                    <a:pt x="51" y="33"/>
                    <a:pt x="55" y="29"/>
                    <a:pt x="59" y="25"/>
                  </a:cubicBezTo>
                  <a:cubicBezTo>
                    <a:pt x="62" y="22"/>
                    <a:pt x="66" y="18"/>
                    <a:pt x="68" y="14"/>
                  </a:cubicBezTo>
                  <a:cubicBezTo>
                    <a:pt x="68" y="14"/>
                    <a:pt x="68" y="13"/>
                    <a:pt x="67" y="13"/>
                  </a:cubicBezTo>
                  <a:cubicBezTo>
                    <a:pt x="58" y="6"/>
                    <a:pt x="44" y="13"/>
                    <a:pt x="36" y="18"/>
                  </a:cubicBezTo>
                  <a:cubicBezTo>
                    <a:pt x="30" y="22"/>
                    <a:pt x="25" y="26"/>
                    <a:pt x="20" y="31"/>
                  </a:cubicBezTo>
                  <a:cubicBezTo>
                    <a:pt x="16" y="34"/>
                    <a:pt x="12" y="38"/>
                    <a:pt x="10" y="42"/>
                  </a:cubicBezTo>
                  <a:cubicBezTo>
                    <a:pt x="10" y="43"/>
                    <a:pt x="10" y="44"/>
                    <a:pt x="11" y="44"/>
                  </a:cubicBezTo>
                  <a:cubicBezTo>
                    <a:pt x="21" y="46"/>
                    <a:pt x="30" y="39"/>
                    <a:pt x="36" y="33"/>
                  </a:cubicBezTo>
                  <a:cubicBezTo>
                    <a:pt x="44" y="26"/>
                    <a:pt x="51" y="18"/>
                    <a:pt x="57" y="9"/>
                  </a:cubicBezTo>
                  <a:cubicBezTo>
                    <a:pt x="57" y="9"/>
                    <a:pt x="57" y="8"/>
                    <a:pt x="56" y="7"/>
                  </a:cubicBezTo>
                  <a:cubicBezTo>
                    <a:pt x="54" y="6"/>
                    <a:pt x="51" y="6"/>
                    <a:pt x="48" y="7"/>
                  </a:cubicBezTo>
                  <a:cubicBezTo>
                    <a:pt x="44" y="7"/>
                    <a:pt x="40" y="9"/>
                    <a:pt x="36" y="11"/>
                  </a:cubicBezTo>
                  <a:cubicBezTo>
                    <a:pt x="27" y="14"/>
                    <a:pt x="19" y="19"/>
                    <a:pt x="12" y="26"/>
                  </a:cubicBezTo>
                  <a:cubicBezTo>
                    <a:pt x="9" y="30"/>
                    <a:pt x="5" y="38"/>
                    <a:pt x="10" y="42"/>
                  </a:cubicBezTo>
                  <a:cubicBezTo>
                    <a:pt x="16" y="45"/>
                    <a:pt x="24" y="40"/>
                    <a:pt x="29" y="38"/>
                  </a:cubicBezTo>
                  <a:cubicBezTo>
                    <a:pt x="35" y="34"/>
                    <a:pt x="42" y="28"/>
                    <a:pt x="47" y="22"/>
                  </a:cubicBezTo>
                  <a:cubicBezTo>
                    <a:pt x="51" y="18"/>
                    <a:pt x="52" y="11"/>
                    <a:pt x="47" y="7"/>
                  </a:cubicBezTo>
                  <a:cubicBezTo>
                    <a:pt x="42" y="3"/>
                    <a:pt x="33" y="6"/>
                    <a:pt x="28" y="8"/>
                  </a:cubicBezTo>
                  <a:cubicBezTo>
                    <a:pt x="21" y="10"/>
                    <a:pt x="14" y="14"/>
                    <a:pt x="9" y="20"/>
                  </a:cubicBezTo>
                  <a:cubicBezTo>
                    <a:pt x="6" y="24"/>
                    <a:pt x="6" y="30"/>
                    <a:pt x="11" y="32"/>
                  </a:cubicBezTo>
                  <a:cubicBezTo>
                    <a:pt x="17" y="35"/>
                    <a:pt x="26" y="33"/>
                    <a:pt x="32" y="31"/>
                  </a:cubicBezTo>
                  <a:cubicBezTo>
                    <a:pt x="41" y="29"/>
                    <a:pt x="49" y="25"/>
                    <a:pt x="58" y="21"/>
                  </a:cubicBezTo>
                  <a:cubicBezTo>
                    <a:pt x="64" y="18"/>
                    <a:pt x="70" y="14"/>
                    <a:pt x="75" y="10"/>
                  </a:cubicBezTo>
                  <a:cubicBezTo>
                    <a:pt x="75" y="9"/>
                    <a:pt x="75" y="9"/>
                    <a:pt x="76" y="9"/>
                  </a:cubicBezTo>
                  <a:cubicBezTo>
                    <a:pt x="76" y="8"/>
                    <a:pt x="76" y="7"/>
                    <a:pt x="75" y="7"/>
                  </a:cubicBezTo>
                  <a:cubicBezTo>
                    <a:pt x="73" y="6"/>
                    <a:pt x="70" y="6"/>
                    <a:pt x="67" y="6"/>
                  </a:cubicBezTo>
                  <a:cubicBezTo>
                    <a:pt x="63" y="6"/>
                    <a:pt x="59" y="6"/>
                    <a:pt x="55" y="7"/>
                  </a:cubicBezTo>
                  <a:cubicBezTo>
                    <a:pt x="46" y="8"/>
                    <a:pt x="38" y="10"/>
                    <a:pt x="30" y="14"/>
                  </a:cubicBezTo>
                  <a:cubicBezTo>
                    <a:pt x="25" y="17"/>
                    <a:pt x="20" y="22"/>
                    <a:pt x="24" y="28"/>
                  </a:cubicBezTo>
                  <a:cubicBezTo>
                    <a:pt x="27" y="34"/>
                    <a:pt x="36" y="34"/>
                    <a:pt x="41" y="33"/>
                  </a:cubicBezTo>
                  <a:cubicBezTo>
                    <a:pt x="50" y="32"/>
                    <a:pt x="59" y="29"/>
                    <a:pt x="66" y="24"/>
                  </a:cubicBezTo>
                  <a:cubicBezTo>
                    <a:pt x="72" y="21"/>
                    <a:pt x="79" y="17"/>
                    <a:pt x="81" y="11"/>
                  </a:cubicBezTo>
                  <a:cubicBezTo>
                    <a:pt x="83" y="5"/>
                    <a:pt x="78" y="2"/>
                    <a:pt x="73" y="1"/>
                  </a:cubicBezTo>
                  <a:cubicBezTo>
                    <a:pt x="66" y="0"/>
                    <a:pt x="57" y="1"/>
                    <a:pt x="50" y="2"/>
                  </a:cubicBezTo>
                  <a:cubicBezTo>
                    <a:pt x="42" y="4"/>
                    <a:pt x="34" y="7"/>
                    <a:pt x="27" y="11"/>
                  </a:cubicBezTo>
                  <a:cubicBezTo>
                    <a:pt x="22" y="14"/>
                    <a:pt x="18" y="19"/>
                    <a:pt x="19" y="26"/>
                  </a:cubicBezTo>
                  <a:cubicBezTo>
                    <a:pt x="21" y="33"/>
                    <a:pt x="27" y="37"/>
                    <a:pt x="34" y="39"/>
                  </a:cubicBezTo>
                  <a:cubicBezTo>
                    <a:pt x="42" y="42"/>
                    <a:pt x="51" y="43"/>
                    <a:pt x="60" y="43"/>
                  </a:cubicBezTo>
                  <a:cubicBezTo>
                    <a:pt x="68" y="43"/>
                    <a:pt x="77" y="42"/>
                    <a:pt x="85" y="40"/>
                  </a:cubicBezTo>
                  <a:cubicBezTo>
                    <a:pt x="90" y="38"/>
                    <a:pt x="96" y="36"/>
                    <a:pt x="100" y="32"/>
                  </a:cubicBezTo>
                  <a:cubicBezTo>
                    <a:pt x="100" y="32"/>
                    <a:pt x="100" y="31"/>
                    <a:pt x="100" y="31"/>
                  </a:cubicBezTo>
                  <a:cubicBezTo>
                    <a:pt x="97" y="25"/>
                    <a:pt x="89" y="23"/>
                    <a:pt x="83" y="21"/>
                  </a:cubicBezTo>
                  <a:cubicBezTo>
                    <a:pt x="74" y="18"/>
                    <a:pt x="65" y="16"/>
                    <a:pt x="56" y="15"/>
                  </a:cubicBezTo>
                  <a:cubicBezTo>
                    <a:pt x="49" y="15"/>
                    <a:pt x="41" y="15"/>
                    <a:pt x="36" y="19"/>
                  </a:cubicBezTo>
                  <a:cubicBezTo>
                    <a:pt x="29" y="24"/>
                    <a:pt x="37" y="31"/>
                    <a:pt x="41" y="34"/>
                  </a:cubicBezTo>
                  <a:cubicBezTo>
                    <a:pt x="48" y="38"/>
                    <a:pt x="57" y="40"/>
                    <a:pt x="64" y="42"/>
                  </a:cubicBezTo>
                  <a:cubicBezTo>
                    <a:pt x="76" y="44"/>
                    <a:pt x="89" y="43"/>
                    <a:pt x="98" y="36"/>
                  </a:cubicBezTo>
                  <a:cubicBezTo>
                    <a:pt x="99" y="36"/>
                    <a:pt x="99" y="35"/>
                    <a:pt x="98" y="34"/>
                  </a:cubicBezTo>
                  <a:cubicBezTo>
                    <a:pt x="97" y="32"/>
                    <a:pt x="95" y="31"/>
                    <a:pt x="92" y="30"/>
                  </a:cubicBezTo>
                  <a:cubicBezTo>
                    <a:pt x="89" y="28"/>
                    <a:pt x="85" y="26"/>
                    <a:pt x="81" y="25"/>
                  </a:cubicBezTo>
                  <a:cubicBezTo>
                    <a:pt x="73" y="23"/>
                    <a:pt x="63" y="21"/>
                    <a:pt x="54" y="21"/>
                  </a:cubicBezTo>
                  <a:cubicBezTo>
                    <a:pt x="48" y="21"/>
                    <a:pt x="40" y="21"/>
                    <a:pt x="37" y="27"/>
                  </a:cubicBezTo>
                  <a:cubicBezTo>
                    <a:pt x="34" y="33"/>
                    <a:pt x="40" y="39"/>
                    <a:pt x="44" y="42"/>
                  </a:cubicBezTo>
                  <a:cubicBezTo>
                    <a:pt x="52" y="46"/>
                    <a:pt x="60" y="48"/>
                    <a:pt x="69" y="49"/>
                  </a:cubicBezTo>
                  <a:cubicBezTo>
                    <a:pt x="75" y="50"/>
                    <a:pt x="83" y="51"/>
                    <a:pt x="89" y="48"/>
                  </a:cubicBezTo>
                  <a:cubicBezTo>
                    <a:pt x="93" y="45"/>
                    <a:pt x="90" y="40"/>
                    <a:pt x="87" y="37"/>
                  </a:cubicBezTo>
                  <a:cubicBezTo>
                    <a:pt x="81" y="33"/>
                    <a:pt x="73" y="32"/>
                    <a:pt x="66" y="30"/>
                  </a:cubicBezTo>
                  <a:cubicBezTo>
                    <a:pt x="57" y="29"/>
                    <a:pt x="47" y="28"/>
                    <a:pt x="38" y="28"/>
                  </a:cubicBezTo>
                  <a:cubicBezTo>
                    <a:pt x="31" y="28"/>
                    <a:pt x="23" y="28"/>
                    <a:pt x="17" y="32"/>
                  </a:cubicBezTo>
                  <a:cubicBezTo>
                    <a:pt x="12" y="34"/>
                    <a:pt x="11" y="40"/>
                    <a:pt x="15" y="44"/>
                  </a:cubicBezTo>
                  <a:cubicBezTo>
                    <a:pt x="19" y="50"/>
                    <a:pt x="28" y="52"/>
                    <a:pt x="35" y="54"/>
                  </a:cubicBezTo>
                  <a:cubicBezTo>
                    <a:pt x="43" y="56"/>
                    <a:pt x="53" y="58"/>
                    <a:pt x="62" y="57"/>
                  </a:cubicBezTo>
                  <a:cubicBezTo>
                    <a:pt x="68" y="57"/>
                    <a:pt x="74" y="56"/>
                    <a:pt x="77" y="51"/>
                  </a:cubicBezTo>
                  <a:cubicBezTo>
                    <a:pt x="80" y="45"/>
                    <a:pt x="75" y="41"/>
                    <a:pt x="71" y="39"/>
                  </a:cubicBezTo>
                  <a:cubicBezTo>
                    <a:pt x="63" y="36"/>
                    <a:pt x="55" y="35"/>
                    <a:pt x="46" y="34"/>
                  </a:cubicBezTo>
                  <a:cubicBezTo>
                    <a:pt x="39" y="33"/>
                    <a:pt x="31" y="33"/>
                    <a:pt x="23" y="35"/>
                  </a:cubicBezTo>
                  <a:cubicBezTo>
                    <a:pt x="17" y="36"/>
                    <a:pt x="11" y="41"/>
                    <a:pt x="12" y="48"/>
                  </a:cubicBezTo>
                  <a:cubicBezTo>
                    <a:pt x="13" y="56"/>
                    <a:pt x="21" y="62"/>
                    <a:pt x="28" y="65"/>
                  </a:cubicBezTo>
                  <a:cubicBezTo>
                    <a:pt x="34" y="68"/>
                    <a:pt x="43" y="70"/>
                    <a:pt x="50" y="66"/>
                  </a:cubicBezTo>
                  <a:cubicBezTo>
                    <a:pt x="52" y="65"/>
                    <a:pt x="54" y="63"/>
                    <a:pt x="54" y="60"/>
                  </a:cubicBezTo>
                  <a:cubicBezTo>
                    <a:pt x="54" y="57"/>
                    <a:pt x="52" y="55"/>
                    <a:pt x="50" y="54"/>
                  </a:cubicBezTo>
                  <a:cubicBezTo>
                    <a:pt x="44" y="49"/>
                    <a:pt x="35" y="47"/>
                    <a:pt x="28" y="47"/>
                  </a:cubicBezTo>
                  <a:cubicBezTo>
                    <a:pt x="22" y="46"/>
                    <a:pt x="14" y="46"/>
                    <a:pt x="11" y="53"/>
                  </a:cubicBezTo>
                  <a:cubicBezTo>
                    <a:pt x="7" y="59"/>
                    <a:pt x="16" y="64"/>
                    <a:pt x="21" y="66"/>
                  </a:cubicBezTo>
                  <a:cubicBezTo>
                    <a:pt x="27" y="68"/>
                    <a:pt x="34" y="69"/>
                    <a:pt x="41" y="69"/>
                  </a:cubicBezTo>
                  <a:cubicBezTo>
                    <a:pt x="46" y="69"/>
                    <a:pt x="52" y="68"/>
                    <a:pt x="56" y="65"/>
                  </a:cubicBezTo>
                  <a:cubicBezTo>
                    <a:pt x="57" y="64"/>
                    <a:pt x="57" y="64"/>
                    <a:pt x="57" y="63"/>
                  </a:cubicBezTo>
                  <a:cubicBezTo>
                    <a:pt x="54" y="54"/>
                    <a:pt x="41" y="51"/>
                    <a:pt x="33" y="50"/>
                  </a:cubicBezTo>
                  <a:cubicBezTo>
                    <a:pt x="28" y="49"/>
                    <a:pt x="22" y="49"/>
                    <a:pt x="17" y="49"/>
                  </a:cubicBezTo>
                  <a:cubicBezTo>
                    <a:pt x="12" y="50"/>
                    <a:pt x="8" y="51"/>
                    <a:pt x="5" y="53"/>
                  </a:cubicBezTo>
                  <a:cubicBezTo>
                    <a:pt x="4" y="54"/>
                    <a:pt x="4" y="54"/>
                    <a:pt x="4" y="55"/>
                  </a:cubicBezTo>
                  <a:cubicBezTo>
                    <a:pt x="5" y="58"/>
                    <a:pt x="8" y="60"/>
                    <a:pt x="10" y="62"/>
                  </a:cubicBezTo>
                  <a:cubicBezTo>
                    <a:pt x="13" y="65"/>
                    <a:pt x="17" y="67"/>
                    <a:pt x="21" y="70"/>
                  </a:cubicBezTo>
                  <a:cubicBezTo>
                    <a:pt x="27" y="73"/>
                    <a:pt x="36" y="78"/>
                    <a:pt x="43" y="75"/>
                  </a:cubicBezTo>
                  <a:cubicBezTo>
                    <a:pt x="49" y="72"/>
                    <a:pt x="50" y="64"/>
                    <a:pt x="46" y="59"/>
                  </a:cubicBezTo>
                  <a:cubicBezTo>
                    <a:pt x="40" y="53"/>
                    <a:pt x="30" y="52"/>
                    <a:pt x="22" y="50"/>
                  </a:cubicBezTo>
                  <a:cubicBezTo>
                    <a:pt x="16" y="50"/>
                    <a:pt x="8" y="48"/>
                    <a:pt x="1" y="50"/>
                  </a:cubicBezTo>
                  <a:cubicBezTo>
                    <a:pt x="0" y="50"/>
                    <a:pt x="0" y="53"/>
                    <a:pt x="1" y="53"/>
                  </a:cubicBezTo>
                  <a:cubicBezTo>
                    <a:pt x="16" y="55"/>
                    <a:pt x="32" y="48"/>
                    <a:pt x="45" y="43"/>
                  </a:cubicBezTo>
                  <a:cubicBezTo>
                    <a:pt x="59" y="38"/>
                    <a:pt x="76" y="32"/>
                    <a:pt x="90" y="40"/>
                  </a:cubicBezTo>
                  <a:cubicBezTo>
                    <a:pt x="90" y="39"/>
                    <a:pt x="90" y="38"/>
                    <a:pt x="90" y="38"/>
                  </a:cubicBezTo>
                  <a:cubicBezTo>
                    <a:pt x="87" y="42"/>
                    <a:pt x="81" y="45"/>
                    <a:pt x="77" y="47"/>
                  </a:cubicBezTo>
                  <a:cubicBezTo>
                    <a:pt x="71" y="50"/>
                    <a:pt x="66" y="52"/>
                    <a:pt x="61" y="55"/>
                  </a:cubicBezTo>
                  <a:cubicBezTo>
                    <a:pt x="56" y="58"/>
                    <a:pt x="52" y="62"/>
                    <a:pt x="48" y="67"/>
                  </a:cubicBezTo>
                  <a:cubicBezTo>
                    <a:pt x="44" y="72"/>
                    <a:pt x="40" y="77"/>
                    <a:pt x="38" y="84"/>
                  </a:cubicBezTo>
                  <a:cubicBezTo>
                    <a:pt x="38" y="85"/>
                    <a:pt x="40" y="86"/>
                    <a:pt x="41" y="85"/>
                  </a:cubicBezTo>
                  <a:cubicBezTo>
                    <a:pt x="51" y="71"/>
                    <a:pt x="59" y="55"/>
                    <a:pt x="74" y="44"/>
                  </a:cubicBezTo>
                  <a:cubicBezTo>
                    <a:pt x="73" y="43"/>
                    <a:pt x="72" y="43"/>
                    <a:pt x="72" y="42"/>
                  </a:cubicBezTo>
                  <a:cubicBezTo>
                    <a:pt x="68" y="50"/>
                    <a:pt x="64" y="57"/>
                    <a:pt x="59" y="65"/>
                  </a:cubicBezTo>
                  <a:cubicBezTo>
                    <a:pt x="57" y="69"/>
                    <a:pt x="54" y="73"/>
                    <a:pt x="51" y="76"/>
                  </a:cubicBezTo>
                  <a:cubicBezTo>
                    <a:pt x="49" y="79"/>
                    <a:pt x="46" y="82"/>
                    <a:pt x="43" y="83"/>
                  </a:cubicBezTo>
                  <a:cubicBezTo>
                    <a:pt x="43" y="83"/>
                    <a:pt x="44" y="83"/>
                    <a:pt x="44" y="84"/>
                  </a:cubicBezTo>
                  <a:cubicBezTo>
                    <a:pt x="40" y="75"/>
                    <a:pt x="46" y="65"/>
                    <a:pt x="46" y="56"/>
                  </a:cubicBezTo>
                  <a:cubicBezTo>
                    <a:pt x="46" y="55"/>
                    <a:pt x="45" y="54"/>
                    <a:pt x="44" y="55"/>
                  </a:cubicBezTo>
                  <a:cubicBezTo>
                    <a:pt x="33" y="66"/>
                    <a:pt x="42" y="83"/>
                    <a:pt x="43" y="96"/>
                  </a:cubicBezTo>
                  <a:cubicBezTo>
                    <a:pt x="44" y="96"/>
                    <a:pt x="45" y="95"/>
                    <a:pt x="45" y="95"/>
                  </a:cubicBezTo>
                  <a:cubicBezTo>
                    <a:pt x="41" y="89"/>
                    <a:pt x="41" y="82"/>
                    <a:pt x="41" y="75"/>
                  </a:cubicBezTo>
                  <a:cubicBezTo>
                    <a:pt x="41" y="68"/>
                    <a:pt x="41" y="60"/>
                    <a:pt x="38" y="54"/>
                  </a:cubicBezTo>
                  <a:cubicBezTo>
                    <a:pt x="37" y="53"/>
                    <a:pt x="37" y="53"/>
                    <a:pt x="36" y="53"/>
                  </a:cubicBezTo>
                  <a:cubicBezTo>
                    <a:pt x="32" y="54"/>
                    <a:pt x="30" y="60"/>
                    <a:pt x="30" y="64"/>
                  </a:cubicBezTo>
                  <a:cubicBezTo>
                    <a:pt x="28" y="70"/>
                    <a:pt x="29" y="77"/>
                    <a:pt x="29" y="84"/>
                  </a:cubicBezTo>
                  <a:cubicBezTo>
                    <a:pt x="30" y="97"/>
                    <a:pt x="32" y="110"/>
                    <a:pt x="34" y="123"/>
                  </a:cubicBezTo>
                  <a:cubicBezTo>
                    <a:pt x="34" y="123"/>
                    <a:pt x="35" y="123"/>
                    <a:pt x="36" y="122"/>
                  </a:cubicBezTo>
                  <a:cubicBezTo>
                    <a:pt x="29" y="101"/>
                    <a:pt x="38" y="78"/>
                    <a:pt x="30" y="57"/>
                  </a:cubicBezTo>
                  <a:cubicBezTo>
                    <a:pt x="29" y="56"/>
                    <a:pt x="28" y="56"/>
                    <a:pt x="27" y="57"/>
                  </a:cubicBezTo>
                  <a:cubicBezTo>
                    <a:pt x="22" y="68"/>
                    <a:pt x="24" y="80"/>
                    <a:pt x="27" y="91"/>
                  </a:cubicBezTo>
                  <a:cubicBezTo>
                    <a:pt x="30" y="102"/>
                    <a:pt x="35" y="113"/>
                    <a:pt x="40" y="124"/>
                  </a:cubicBezTo>
                  <a:cubicBezTo>
                    <a:pt x="41" y="125"/>
                    <a:pt x="44" y="124"/>
                    <a:pt x="43" y="122"/>
                  </a:cubicBezTo>
                  <a:cubicBezTo>
                    <a:pt x="38" y="113"/>
                    <a:pt x="33" y="102"/>
                    <a:pt x="30" y="92"/>
                  </a:cubicBezTo>
                  <a:cubicBezTo>
                    <a:pt x="27" y="81"/>
                    <a:pt x="25" y="69"/>
                    <a:pt x="30" y="58"/>
                  </a:cubicBezTo>
                  <a:cubicBezTo>
                    <a:pt x="29" y="58"/>
                    <a:pt x="28" y="58"/>
                    <a:pt x="27" y="58"/>
                  </a:cubicBezTo>
                  <a:cubicBezTo>
                    <a:pt x="35" y="79"/>
                    <a:pt x="26" y="102"/>
                    <a:pt x="34" y="124"/>
                  </a:cubicBezTo>
                  <a:cubicBezTo>
                    <a:pt x="34" y="125"/>
                    <a:pt x="36" y="124"/>
                    <a:pt x="36" y="123"/>
                  </a:cubicBezTo>
                  <a:cubicBezTo>
                    <a:pt x="35" y="111"/>
                    <a:pt x="33" y="99"/>
                    <a:pt x="32" y="88"/>
                  </a:cubicBezTo>
                  <a:cubicBezTo>
                    <a:pt x="32" y="81"/>
                    <a:pt x="31" y="74"/>
                    <a:pt x="32" y="67"/>
                  </a:cubicBezTo>
                  <a:cubicBezTo>
                    <a:pt x="32" y="63"/>
                    <a:pt x="33" y="57"/>
                    <a:pt x="37" y="56"/>
                  </a:cubicBezTo>
                  <a:cubicBezTo>
                    <a:pt x="36" y="56"/>
                    <a:pt x="36" y="55"/>
                    <a:pt x="35" y="55"/>
                  </a:cubicBezTo>
                  <a:cubicBezTo>
                    <a:pt x="41" y="68"/>
                    <a:pt x="34" y="85"/>
                    <a:pt x="43" y="97"/>
                  </a:cubicBezTo>
                  <a:cubicBezTo>
                    <a:pt x="44" y="98"/>
                    <a:pt x="46" y="97"/>
                    <a:pt x="46" y="96"/>
                  </a:cubicBezTo>
                  <a:cubicBezTo>
                    <a:pt x="45" y="84"/>
                    <a:pt x="36" y="67"/>
                    <a:pt x="46" y="57"/>
                  </a:cubicBezTo>
                  <a:cubicBezTo>
                    <a:pt x="45" y="57"/>
                    <a:pt x="44" y="56"/>
                    <a:pt x="44" y="56"/>
                  </a:cubicBezTo>
                  <a:cubicBezTo>
                    <a:pt x="44" y="65"/>
                    <a:pt x="37" y="75"/>
                    <a:pt x="42" y="85"/>
                  </a:cubicBezTo>
                  <a:cubicBezTo>
                    <a:pt x="42" y="85"/>
                    <a:pt x="42" y="86"/>
                    <a:pt x="43" y="86"/>
                  </a:cubicBezTo>
                  <a:cubicBezTo>
                    <a:pt x="51" y="84"/>
                    <a:pt x="57" y="75"/>
                    <a:pt x="61" y="68"/>
                  </a:cubicBezTo>
                  <a:cubicBezTo>
                    <a:pt x="66" y="60"/>
                    <a:pt x="70" y="52"/>
                    <a:pt x="74" y="43"/>
                  </a:cubicBezTo>
                  <a:cubicBezTo>
                    <a:pt x="75" y="42"/>
                    <a:pt x="73" y="41"/>
                    <a:pt x="72" y="42"/>
                  </a:cubicBezTo>
                  <a:cubicBezTo>
                    <a:pt x="58" y="52"/>
                    <a:pt x="49" y="69"/>
                    <a:pt x="39" y="83"/>
                  </a:cubicBezTo>
                  <a:cubicBezTo>
                    <a:pt x="39" y="84"/>
                    <a:pt x="40" y="84"/>
                    <a:pt x="41" y="84"/>
                  </a:cubicBezTo>
                  <a:cubicBezTo>
                    <a:pt x="43" y="78"/>
                    <a:pt x="47" y="72"/>
                    <a:pt x="51" y="67"/>
                  </a:cubicBezTo>
                  <a:cubicBezTo>
                    <a:pt x="55" y="63"/>
                    <a:pt x="60" y="59"/>
                    <a:pt x="65" y="56"/>
                  </a:cubicBezTo>
                  <a:cubicBezTo>
                    <a:pt x="74" y="51"/>
                    <a:pt x="86" y="48"/>
                    <a:pt x="92" y="39"/>
                  </a:cubicBezTo>
                  <a:cubicBezTo>
                    <a:pt x="93" y="39"/>
                    <a:pt x="92" y="38"/>
                    <a:pt x="92" y="37"/>
                  </a:cubicBezTo>
                  <a:cubicBezTo>
                    <a:pt x="78" y="30"/>
                    <a:pt x="62" y="35"/>
                    <a:pt x="48" y="40"/>
                  </a:cubicBezTo>
                  <a:cubicBezTo>
                    <a:pt x="33" y="45"/>
                    <a:pt x="17" y="53"/>
                    <a:pt x="2" y="50"/>
                  </a:cubicBezTo>
                  <a:cubicBezTo>
                    <a:pt x="2" y="51"/>
                    <a:pt x="2" y="52"/>
                    <a:pt x="2" y="53"/>
                  </a:cubicBezTo>
                  <a:cubicBezTo>
                    <a:pt x="5" y="52"/>
                    <a:pt x="8" y="52"/>
                    <a:pt x="11" y="52"/>
                  </a:cubicBezTo>
                  <a:cubicBezTo>
                    <a:pt x="15" y="52"/>
                    <a:pt x="20" y="53"/>
                    <a:pt x="24" y="53"/>
                  </a:cubicBezTo>
                  <a:cubicBezTo>
                    <a:pt x="29" y="54"/>
                    <a:pt x="34" y="55"/>
                    <a:pt x="38" y="57"/>
                  </a:cubicBezTo>
                  <a:cubicBezTo>
                    <a:pt x="41" y="58"/>
                    <a:pt x="44" y="60"/>
                    <a:pt x="46" y="64"/>
                  </a:cubicBezTo>
                  <a:cubicBezTo>
                    <a:pt x="47" y="67"/>
                    <a:pt x="45" y="71"/>
                    <a:pt x="42" y="72"/>
                  </a:cubicBezTo>
                  <a:cubicBezTo>
                    <a:pt x="39" y="74"/>
                    <a:pt x="35" y="73"/>
                    <a:pt x="31" y="72"/>
                  </a:cubicBezTo>
                  <a:cubicBezTo>
                    <a:pt x="23" y="69"/>
                    <a:pt x="15" y="64"/>
                    <a:pt x="9" y="58"/>
                  </a:cubicBezTo>
                  <a:cubicBezTo>
                    <a:pt x="8" y="57"/>
                    <a:pt x="7" y="55"/>
                    <a:pt x="7" y="54"/>
                  </a:cubicBezTo>
                  <a:cubicBezTo>
                    <a:pt x="7" y="55"/>
                    <a:pt x="6" y="55"/>
                    <a:pt x="6" y="56"/>
                  </a:cubicBezTo>
                  <a:cubicBezTo>
                    <a:pt x="9" y="53"/>
                    <a:pt x="13" y="53"/>
                    <a:pt x="17" y="52"/>
                  </a:cubicBezTo>
                  <a:cubicBezTo>
                    <a:pt x="22" y="51"/>
                    <a:pt x="27" y="52"/>
                    <a:pt x="32" y="52"/>
                  </a:cubicBezTo>
                  <a:cubicBezTo>
                    <a:pt x="39" y="53"/>
                    <a:pt x="51" y="56"/>
                    <a:pt x="54" y="64"/>
                  </a:cubicBezTo>
                  <a:cubicBezTo>
                    <a:pt x="54" y="64"/>
                    <a:pt x="54" y="63"/>
                    <a:pt x="55" y="62"/>
                  </a:cubicBezTo>
                  <a:cubicBezTo>
                    <a:pt x="52" y="65"/>
                    <a:pt x="48" y="66"/>
                    <a:pt x="44" y="66"/>
                  </a:cubicBezTo>
                  <a:cubicBezTo>
                    <a:pt x="39" y="67"/>
                    <a:pt x="34" y="66"/>
                    <a:pt x="30" y="65"/>
                  </a:cubicBezTo>
                  <a:cubicBezTo>
                    <a:pt x="25" y="65"/>
                    <a:pt x="11" y="62"/>
                    <a:pt x="13" y="54"/>
                  </a:cubicBezTo>
                  <a:cubicBezTo>
                    <a:pt x="15" y="48"/>
                    <a:pt x="27" y="49"/>
                    <a:pt x="32" y="50"/>
                  </a:cubicBezTo>
                  <a:cubicBezTo>
                    <a:pt x="36" y="51"/>
                    <a:pt x="40" y="52"/>
                    <a:pt x="43" y="53"/>
                  </a:cubicBezTo>
                  <a:cubicBezTo>
                    <a:pt x="46" y="55"/>
                    <a:pt x="49" y="56"/>
                    <a:pt x="51" y="59"/>
                  </a:cubicBezTo>
                  <a:cubicBezTo>
                    <a:pt x="52" y="61"/>
                    <a:pt x="50" y="63"/>
                    <a:pt x="48" y="64"/>
                  </a:cubicBezTo>
                  <a:cubicBezTo>
                    <a:pt x="45" y="66"/>
                    <a:pt x="40" y="66"/>
                    <a:pt x="37" y="65"/>
                  </a:cubicBezTo>
                  <a:cubicBezTo>
                    <a:pt x="29" y="64"/>
                    <a:pt x="19" y="58"/>
                    <a:pt x="15" y="51"/>
                  </a:cubicBezTo>
                  <a:cubicBezTo>
                    <a:pt x="12" y="44"/>
                    <a:pt x="18" y="38"/>
                    <a:pt x="25" y="37"/>
                  </a:cubicBezTo>
                  <a:cubicBezTo>
                    <a:pt x="33" y="36"/>
                    <a:pt x="41" y="36"/>
                    <a:pt x="49" y="37"/>
                  </a:cubicBezTo>
                  <a:cubicBezTo>
                    <a:pt x="57" y="38"/>
                    <a:pt x="66" y="39"/>
                    <a:pt x="72" y="43"/>
                  </a:cubicBezTo>
                  <a:cubicBezTo>
                    <a:pt x="74" y="44"/>
                    <a:pt x="76" y="46"/>
                    <a:pt x="75" y="48"/>
                  </a:cubicBezTo>
                  <a:cubicBezTo>
                    <a:pt x="75" y="51"/>
                    <a:pt x="72" y="53"/>
                    <a:pt x="70" y="53"/>
                  </a:cubicBezTo>
                  <a:cubicBezTo>
                    <a:pt x="63" y="56"/>
                    <a:pt x="54" y="55"/>
                    <a:pt x="46" y="54"/>
                  </a:cubicBezTo>
                  <a:cubicBezTo>
                    <a:pt x="37" y="52"/>
                    <a:pt x="28" y="50"/>
                    <a:pt x="21" y="45"/>
                  </a:cubicBezTo>
                  <a:cubicBezTo>
                    <a:pt x="17" y="43"/>
                    <a:pt x="12" y="38"/>
                    <a:pt x="18" y="34"/>
                  </a:cubicBezTo>
                  <a:cubicBezTo>
                    <a:pt x="24" y="31"/>
                    <a:pt x="33" y="31"/>
                    <a:pt x="39" y="31"/>
                  </a:cubicBezTo>
                  <a:cubicBezTo>
                    <a:pt x="49" y="31"/>
                    <a:pt x="58" y="32"/>
                    <a:pt x="68" y="34"/>
                  </a:cubicBezTo>
                  <a:cubicBezTo>
                    <a:pt x="74" y="35"/>
                    <a:pt x="82" y="36"/>
                    <a:pt x="87" y="41"/>
                  </a:cubicBezTo>
                  <a:cubicBezTo>
                    <a:pt x="92" y="45"/>
                    <a:pt x="82" y="47"/>
                    <a:pt x="80" y="47"/>
                  </a:cubicBezTo>
                  <a:cubicBezTo>
                    <a:pt x="71" y="48"/>
                    <a:pt x="62" y="46"/>
                    <a:pt x="54" y="43"/>
                  </a:cubicBezTo>
                  <a:cubicBezTo>
                    <a:pt x="49" y="41"/>
                    <a:pt x="39" y="37"/>
                    <a:pt x="39" y="31"/>
                  </a:cubicBezTo>
                  <a:cubicBezTo>
                    <a:pt x="39" y="24"/>
                    <a:pt x="50" y="24"/>
                    <a:pt x="55" y="24"/>
                  </a:cubicBezTo>
                  <a:cubicBezTo>
                    <a:pt x="63" y="24"/>
                    <a:pt x="72" y="25"/>
                    <a:pt x="80" y="28"/>
                  </a:cubicBezTo>
                  <a:cubicBezTo>
                    <a:pt x="84" y="29"/>
                    <a:pt x="87" y="30"/>
                    <a:pt x="91" y="32"/>
                  </a:cubicBezTo>
                  <a:cubicBezTo>
                    <a:pt x="93" y="33"/>
                    <a:pt x="95" y="34"/>
                    <a:pt x="96" y="36"/>
                  </a:cubicBezTo>
                  <a:cubicBezTo>
                    <a:pt x="96" y="35"/>
                    <a:pt x="96" y="35"/>
                    <a:pt x="97" y="34"/>
                  </a:cubicBezTo>
                  <a:cubicBezTo>
                    <a:pt x="86" y="42"/>
                    <a:pt x="72" y="41"/>
                    <a:pt x="60" y="38"/>
                  </a:cubicBezTo>
                  <a:cubicBezTo>
                    <a:pt x="55" y="37"/>
                    <a:pt x="50" y="35"/>
                    <a:pt x="45" y="33"/>
                  </a:cubicBezTo>
                  <a:cubicBezTo>
                    <a:pt x="42" y="31"/>
                    <a:pt x="37" y="29"/>
                    <a:pt x="36" y="24"/>
                  </a:cubicBezTo>
                  <a:cubicBezTo>
                    <a:pt x="35" y="18"/>
                    <a:pt x="47" y="18"/>
                    <a:pt x="51" y="18"/>
                  </a:cubicBezTo>
                  <a:cubicBezTo>
                    <a:pt x="61" y="18"/>
                    <a:pt x="70" y="20"/>
                    <a:pt x="79" y="23"/>
                  </a:cubicBezTo>
                  <a:cubicBezTo>
                    <a:pt x="83" y="24"/>
                    <a:pt x="87" y="25"/>
                    <a:pt x="91" y="27"/>
                  </a:cubicBezTo>
                  <a:cubicBezTo>
                    <a:pt x="93" y="28"/>
                    <a:pt x="96" y="29"/>
                    <a:pt x="98" y="32"/>
                  </a:cubicBezTo>
                  <a:cubicBezTo>
                    <a:pt x="98" y="31"/>
                    <a:pt x="98" y="31"/>
                    <a:pt x="98" y="30"/>
                  </a:cubicBezTo>
                  <a:cubicBezTo>
                    <a:pt x="93" y="35"/>
                    <a:pt x="85" y="37"/>
                    <a:pt x="78" y="38"/>
                  </a:cubicBezTo>
                  <a:cubicBezTo>
                    <a:pt x="69" y="40"/>
                    <a:pt x="59" y="40"/>
                    <a:pt x="49" y="40"/>
                  </a:cubicBezTo>
                  <a:cubicBezTo>
                    <a:pt x="41" y="39"/>
                    <a:pt x="32" y="37"/>
                    <a:pt x="26" y="32"/>
                  </a:cubicBezTo>
                  <a:cubicBezTo>
                    <a:pt x="21" y="27"/>
                    <a:pt x="20" y="21"/>
                    <a:pt x="25" y="16"/>
                  </a:cubicBezTo>
                  <a:cubicBezTo>
                    <a:pt x="31" y="11"/>
                    <a:pt x="39" y="8"/>
                    <a:pt x="46" y="6"/>
                  </a:cubicBezTo>
                  <a:cubicBezTo>
                    <a:pt x="54" y="4"/>
                    <a:pt x="63" y="3"/>
                    <a:pt x="71" y="4"/>
                  </a:cubicBezTo>
                  <a:cubicBezTo>
                    <a:pt x="75" y="4"/>
                    <a:pt x="81" y="6"/>
                    <a:pt x="77" y="12"/>
                  </a:cubicBezTo>
                  <a:cubicBezTo>
                    <a:pt x="74" y="18"/>
                    <a:pt x="65" y="22"/>
                    <a:pt x="59" y="25"/>
                  </a:cubicBezTo>
                  <a:cubicBezTo>
                    <a:pt x="51" y="29"/>
                    <a:pt x="42" y="31"/>
                    <a:pt x="34" y="31"/>
                  </a:cubicBezTo>
                  <a:cubicBezTo>
                    <a:pt x="28" y="30"/>
                    <a:pt x="23" y="25"/>
                    <a:pt x="27" y="20"/>
                  </a:cubicBezTo>
                  <a:cubicBezTo>
                    <a:pt x="30" y="17"/>
                    <a:pt x="33" y="15"/>
                    <a:pt x="37" y="14"/>
                  </a:cubicBezTo>
                  <a:cubicBezTo>
                    <a:pt x="41" y="12"/>
                    <a:pt x="45" y="11"/>
                    <a:pt x="50" y="10"/>
                  </a:cubicBezTo>
                  <a:cubicBezTo>
                    <a:pt x="57" y="9"/>
                    <a:pt x="65" y="7"/>
                    <a:pt x="73" y="9"/>
                  </a:cubicBezTo>
                  <a:cubicBezTo>
                    <a:pt x="73" y="9"/>
                    <a:pt x="74" y="9"/>
                    <a:pt x="74" y="9"/>
                  </a:cubicBezTo>
                  <a:cubicBezTo>
                    <a:pt x="74" y="8"/>
                    <a:pt x="74" y="8"/>
                    <a:pt x="74" y="7"/>
                  </a:cubicBezTo>
                  <a:cubicBezTo>
                    <a:pt x="72" y="9"/>
                    <a:pt x="70" y="10"/>
                    <a:pt x="68" y="12"/>
                  </a:cubicBezTo>
                  <a:cubicBezTo>
                    <a:pt x="65" y="14"/>
                    <a:pt x="61" y="16"/>
                    <a:pt x="58" y="18"/>
                  </a:cubicBezTo>
                  <a:cubicBezTo>
                    <a:pt x="49" y="22"/>
                    <a:pt x="41" y="26"/>
                    <a:pt x="32" y="29"/>
                  </a:cubicBezTo>
                  <a:cubicBezTo>
                    <a:pt x="26" y="30"/>
                    <a:pt x="17" y="33"/>
                    <a:pt x="12" y="29"/>
                  </a:cubicBezTo>
                  <a:cubicBezTo>
                    <a:pt x="6" y="25"/>
                    <a:pt x="13" y="19"/>
                    <a:pt x="17" y="17"/>
                  </a:cubicBezTo>
                  <a:cubicBezTo>
                    <a:pt x="23" y="12"/>
                    <a:pt x="31" y="9"/>
                    <a:pt x="39" y="8"/>
                  </a:cubicBezTo>
                  <a:cubicBezTo>
                    <a:pt x="41" y="8"/>
                    <a:pt x="45" y="8"/>
                    <a:pt x="46" y="10"/>
                  </a:cubicBezTo>
                  <a:cubicBezTo>
                    <a:pt x="48" y="12"/>
                    <a:pt x="48" y="16"/>
                    <a:pt x="47" y="18"/>
                  </a:cubicBezTo>
                  <a:cubicBezTo>
                    <a:pt x="43" y="25"/>
                    <a:pt x="36" y="30"/>
                    <a:pt x="29" y="34"/>
                  </a:cubicBezTo>
                  <a:cubicBezTo>
                    <a:pt x="26" y="36"/>
                    <a:pt x="22" y="38"/>
                    <a:pt x="19" y="39"/>
                  </a:cubicBezTo>
                  <a:cubicBezTo>
                    <a:pt x="16" y="40"/>
                    <a:pt x="13" y="41"/>
                    <a:pt x="11" y="39"/>
                  </a:cubicBezTo>
                  <a:cubicBezTo>
                    <a:pt x="9" y="36"/>
                    <a:pt x="11" y="32"/>
                    <a:pt x="13" y="29"/>
                  </a:cubicBezTo>
                  <a:cubicBezTo>
                    <a:pt x="17" y="25"/>
                    <a:pt x="22" y="22"/>
                    <a:pt x="26" y="19"/>
                  </a:cubicBezTo>
                  <a:cubicBezTo>
                    <a:pt x="31" y="16"/>
                    <a:pt x="37" y="13"/>
                    <a:pt x="43" y="11"/>
                  </a:cubicBezTo>
                  <a:cubicBezTo>
                    <a:pt x="46" y="10"/>
                    <a:pt x="52" y="8"/>
                    <a:pt x="55" y="10"/>
                  </a:cubicBezTo>
                  <a:cubicBezTo>
                    <a:pt x="55" y="9"/>
                    <a:pt x="55" y="8"/>
                    <a:pt x="55" y="8"/>
                  </a:cubicBezTo>
                  <a:cubicBezTo>
                    <a:pt x="49" y="15"/>
                    <a:pt x="43" y="23"/>
                    <a:pt x="36" y="29"/>
                  </a:cubicBezTo>
                  <a:cubicBezTo>
                    <a:pt x="30" y="35"/>
                    <a:pt x="21" y="43"/>
                    <a:pt x="11" y="41"/>
                  </a:cubicBezTo>
                  <a:cubicBezTo>
                    <a:pt x="12" y="42"/>
                    <a:pt x="12" y="43"/>
                    <a:pt x="13" y="43"/>
                  </a:cubicBezTo>
                  <a:cubicBezTo>
                    <a:pt x="15" y="39"/>
                    <a:pt x="18" y="36"/>
                    <a:pt x="21" y="33"/>
                  </a:cubicBezTo>
                  <a:cubicBezTo>
                    <a:pt x="26" y="29"/>
                    <a:pt x="31" y="25"/>
                    <a:pt x="36" y="21"/>
                  </a:cubicBezTo>
                  <a:cubicBezTo>
                    <a:pt x="43" y="17"/>
                    <a:pt x="57" y="9"/>
                    <a:pt x="65" y="15"/>
                  </a:cubicBezTo>
                  <a:cubicBezTo>
                    <a:pt x="65" y="14"/>
                    <a:pt x="65" y="14"/>
                    <a:pt x="65" y="13"/>
                  </a:cubicBezTo>
                  <a:cubicBezTo>
                    <a:pt x="64" y="16"/>
                    <a:pt x="61" y="19"/>
                    <a:pt x="59" y="21"/>
                  </a:cubicBezTo>
                  <a:cubicBezTo>
                    <a:pt x="55" y="25"/>
                    <a:pt x="52" y="29"/>
                    <a:pt x="48" y="32"/>
                  </a:cubicBezTo>
                  <a:cubicBezTo>
                    <a:pt x="44" y="35"/>
                    <a:pt x="40" y="37"/>
                    <a:pt x="36" y="38"/>
                  </a:cubicBezTo>
                  <a:cubicBezTo>
                    <a:pt x="33" y="39"/>
                    <a:pt x="29" y="37"/>
                    <a:pt x="30" y="34"/>
                  </a:cubicBezTo>
                  <a:cubicBezTo>
                    <a:pt x="31" y="30"/>
                    <a:pt x="36" y="27"/>
                    <a:pt x="39" y="25"/>
                  </a:cubicBezTo>
                  <a:cubicBezTo>
                    <a:pt x="42" y="23"/>
                    <a:pt x="46" y="20"/>
                    <a:pt x="50" y="19"/>
                  </a:cubicBezTo>
                  <a:cubicBezTo>
                    <a:pt x="52" y="17"/>
                    <a:pt x="71" y="9"/>
                    <a:pt x="71" y="15"/>
                  </a:cubicBezTo>
                  <a:cubicBezTo>
                    <a:pt x="70" y="18"/>
                    <a:pt x="68" y="22"/>
                    <a:pt x="66" y="24"/>
                  </a:cubicBezTo>
                  <a:cubicBezTo>
                    <a:pt x="63" y="28"/>
                    <a:pt x="60" y="31"/>
                    <a:pt x="57" y="34"/>
                  </a:cubicBezTo>
                  <a:cubicBezTo>
                    <a:pt x="51" y="39"/>
                    <a:pt x="43" y="45"/>
                    <a:pt x="34" y="44"/>
                  </a:cubicBezTo>
                  <a:cubicBezTo>
                    <a:pt x="34" y="44"/>
                    <a:pt x="35" y="45"/>
                    <a:pt x="35" y="45"/>
                  </a:cubicBezTo>
                  <a:cubicBezTo>
                    <a:pt x="34" y="39"/>
                    <a:pt x="39" y="35"/>
                    <a:pt x="44" y="33"/>
                  </a:cubicBezTo>
                  <a:cubicBezTo>
                    <a:pt x="51" y="29"/>
                    <a:pt x="58" y="27"/>
                    <a:pt x="66" y="25"/>
                  </a:cubicBezTo>
                  <a:cubicBezTo>
                    <a:pt x="74" y="23"/>
                    <a:pt x="82" y="22"/>
                    <a:pt x="90" y="22"/>
                  </a:cubicBezTo>
                  <a:cubicBezTo>
                    <a:pt x="96" y="21"/>
                    <a:pt x="102" y="21"/>
                    <a:pt x="107" y="22"/>
                  </a:cubicBezTo>
                  <a:cubicBezTo>
                    <a:pt x="107" y="21"/>
                    <a:pt x="107" y="20"/>
                    <a:pt x="107" y="19"/>
                  </a:cubicBezTo>
                  <a:cubicBezTo>
                    <a:pt x="95" y="23"/>
                    <a:pt x="83" y="26"/>
                    <a:pt x="72" y="32"/>
                  </a:cubicBezTo>
                  <a:cubicBezTo>
                    <a:pt x="64" y="37"/>
                    <a:pt x="54" y="45"/>
                    <a:pt x="44" y="44"/>
                  </a:cubicBezTo>
                  <a:cubicBezTo>
                    <a:pt x="45" y="45"/>
                    <a:pt x="45" y="45"/>
                    <a:pt x="46" y="46"/>
                  </a:cubicBezTo>
                  <a:cubicBezTo>
                    <a:pt x="51" y="35"/>
                    <a:pt x="65" y="30"/>
                    <a:pt x="76" y="28"/>
                  </a:cubicBezTo>
                  <a:cubicBezTo>
                    <a:pt x="88" y="26"/>
                    <a:pt x="101" y="25"/>
                    <a:pt x="113" y="30"/>
                  </a:cubicBezTo>
                  <a:cubicBezTo>
                    <a:pt x="113" y="29"/>
                    <a:pt x="113" y="28"/>
                    <a:pt x="113" y="27"/>
                  </a:cubicBezTo>
                  <a:cubicBezTo>
                    <a:pt x="100" y="27"/>
                    <a:pt x="87" y="28"/>
                    <a:pt x="75" y="34"/>
                  </a:cubicBezTo>
                  <a:cubicBezTo>
                    <a:pt x="64" y="39"/>
                    <a:pt x="55" y="48"/>
                    <a:pt x="43" y="52"/>
                  </a:cubicBezTo>
                  <a:cubicBezTo>
                    <a:pt x="43" y="53"/>
                    <a:pt x="44" y="53"/>
                    <a:pt x="44" y="54"/>
                  </a:cubicBezTo>
                  <a:cubicBezTo>
                    <a:pt x="52" y="41"/>
                    <a:pt x="68" y="36"/>
                    <a:pt x="82" y="34"/>
                  </a:cubicBezTo>
                  <a:cubicBezTo>
                    <a:pt x="97" y="32"/>
                    <a:pt x="112" y="33"/>
                    <a:pt x="126" y="38"/>
                  </a:cubicBezTo>
                  <a:cubicBezTo>
                    <a:pt x="127" y="37"/>
                    <a:pt x="127" y="36"/>
                    <a:pt x="127" y="35"/>
                  </a:cubicBezTo>
                  <a:cubicBezTo>
                    <a:pt x="120" y="34"/>
                    <a:pt x="112" y="33"/>
                    <a:pt x="105" y="33"/>
                  </a:cubicBezTo>
                  <a:cubicBezTo>
                    <a:pt x="97" y="34"/>
                    <a:pt x="90" y="36"/>
                    <a:pt x="83" y="39"/>
                  </a:cubicBezTo>
                  <a:cubicBezTo>
                    <a:pt x="71" y="45"/>
                    <a:pt x="61" y="56"/>
                    <a:pt x="49" y="62"/>
                  </a:cubicBezTo>
                  <a:cubicBezTo>
                    <a:pt x="49" y="63"/>
                    <a:pt x="50" y="64"/>
                    <a:pt x="50" y="64"/>
                  </a:cubicBezTo>
                  <a:cubicBezTo>
                    <a:pt x="68" y="48"/>
                    <a:pt x="94" y="40"/>
                    <a:pt x="118" y="44"/>
                  </a:cubicBezTo>
                  <a:cubicBezTo>
                    <a:pt x="118" y="43"/>
                    <a:pt x="118" y="42"/>
                    <a:pt x="118" y="41"/>
                  </a:cubicBezTo>
                  <a:cubicBezTo>
                    <a:pt x="109" y="41"/>
                    <a:pt x="99" y="40"/>
                    <a:pt x="89" y="41"/>
                  </a:cubicBezTo>
                  <a:cubicBezTo>
                    <a:pt x="80" y="41"/>
                    <a:pt x="70" y="43"/>
                    <a:pt x="63" y="49"/>
                  </a:cubicBezTo>
                  <a:cubicBezTo>
                    <a:pt x="62" y="50"/>
                    <a:pt x="62" y="52"/>
                    <a:pt x="64" y="52"/>
                  </a:cubicBezTo>
                  <a:cubicBezTo>
                    <a:pt x="84" y="47"/>
                    <a:pt x="104" y="42"/>
                    <a:pt x="125" y="45"/>
                  </a:cubicBezTo>
                  <a:cubicBezTo>
                    <a:pt x="127" y="45"/>
                    <a:pt x="127" y="42"/>
                    <a:pt x="125" y="42"/>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13" name="Freeform 52"/>
            <p:cNvSpPr>
              <a:spLocks noChangeArrowheads="1"/>
            </p:cNvSpPr>
            <p:nvPr/>
          </p:nvSpPr>
          <p:spPr bwMode="auto">
            <a:xfrm>
              <a:off x="3529" y="2286"/>
              <a:ext cx="508" cy="458"/>
            </a:xfrm>
            <a:custGeom>
              <a:avLst/>
              <a:gdLst>
                <a:gd name="T0" fmla="*/ 29705 w 263"/>
                <a:gd name="T1" fmla="*/ 0 h 237"/>
                <a:gd name="T2" fmla="*/ 40522 w 263"/>
                <a:gd name="T3" fmla="*/ 14016 h 237"/>
                <a:gd name="T4" fmla="*/ 71518 w 263"/>
                <a:gd name="T5" fmla="*/ 130928 h 237"/>
                <a:gd name="T6" fmla="*/ 22479 w 263"/>
                <a:gd name="T7" fmla="*/ 93610 h 237"/>
                <a:gd name="T8" fmla="*/ 18066 w 263"/>
                <a:gd name="T9" fmla="*/ 103647 h 237"/>
                <a:gd name="T10" fmla="*/ 19364 w 263"/>
                <a:gd name="T11" fmla="*/ 76969 h 237"/>
                <a:gd name="T12" fmla="*/ 5623 w 263"/>
                <a:gd name="T13" fmla="*/ 75468 h 237"/>
                <a:gd name="T14" fmla="*/ 16453 w 263"/>
                <a:gd name="T15" fmla="*/ 108297 h 237"/>
                <a:gd name="T16" fmla="*/ 89908 w 263"/>
                <a:gd name="T17" fmla="*/ 164161 h 237"/>
                <a:gd name="T18" fmla="*/ 117255 w 263"/>
                <a:gd name="T19" fmla="*/ 193972 h 237"/>
                <a:gd name="T20" fmla="*/ 131690 w 263"/>
                <a:gd name="T21" fmla="*/ 227346 h 237"/>
                <a:gd name="T22" fmla="*/ 96064 w 263"/>
                <a:gd name="T23" fmla="*/ 153272 h 237"/>
                <a:gd name="T24" fmla="*/ 31780 w 263"/>
                <a:gd name="T25" fmla="*/ 96619 h 237"/>
                <a:gd name="T26" fmla="*/ 132122 w 263"/>
                <a:gd name="T27" fmla="*/ 207957 h 237"/>
                <a:gd name="T28" fmla="*/ 217412 w 263"/>
                <a:gd name="T29" fmla="*/ 287442 h 237"/>
                <a:gd name="T30" fmla="*/ 227514 w 263"/>
                <a:gd name="T31" fmla="*/ 295097 h 237"/>
                <a:gd name="T32" fmla="*/ 145151 w 263"/>
                <a:gd name="T33" fmla="*/ 236144 h 237"/>
                <a:gd name="T34" fmla="*/ 273955 w 263"/>
                <a:gd name="T35" fmla="*/ 262405 h 237"/>
                <a:gd name="T36" fmla="*/ 218998 w 263"/>
                <a:gd name="T37" fmla="*/ 222924 h 237"/>
                <a:gd name="T38" fmla="*/ 212570 w 263"/>
                <a:gd name="T39" fmla="*/ 221355 h 237"/>
                <a:gd name="T40" fmla="*/ 173663 w 263"/>
                <a:gd name="T41" fmla="*/ 241347 h 237"/>
                <a:gd name="T42" fmla="*/ 206536 w 263"/>
                <a:gd name="T43" fmla="*/ 270939 h 237"/>
                <a:gd name="T44" fmla="*/ 289332 w 263"/>
                <a:gd name="T45" fmla="*/ 303074 h 237"/>
                <a:gd name="T46" fmla="*/ 284814 w 263"/>
                <a:gd name="T47" fmla="*/ 318764 h 237"/>
                <a:gd name="T48" fmla="*/ 318203 w 263"/>
                <a:gd name="T49" fmla="*/ 305990 h 237"/>
                <a:gd name="T50" fmla="*/ 332638 w 263"/>
                <a:gd name="T51" fmla="*/ 290559 h 237"/>
                <a:gd name="T52" fmla="*/ 350709 w 263"/>
                <a:gd name="T53" fmla="*/ 278083 h 237"/>
                <a:gd name="T54" fmla="*/ 258325 w 263"/>
                <a:gd name="T55" fmla="*/ 281836 h 237"/>
                <a:gd name="T56" fmla="*/ 283308 w 263"/>
                <a:gd name="T57" fmla="*/ 245476 h 237"/>
                <a:gd name="T58" fmla="*/ 256725 w 263"/>
                <a:gd name="T59" fmla="*/ 281836 h 237"/>
                <a:gd name="T60" fmla="*/ 276074 w 263"/>
                <a:gd name="T61" fmla="*/ 292185 h 237"/>
                <a:gd name="T62" fmla="*/ 364418 w 263"/>
                <a:gd name="T63" fmla="*/ 289060 h 237"/>
                <a:gd name="T64" fmla="*/ 349207 w 263"/>
                <a:gd name="T65" fmla="*/ 301457 h 237"/>
                <a:gd name="T66" fmla="*/ 314475 w 263"/>
                <a:gd name="T67" fmla="*/ 316030 h 237"/>
                <a:gd name="T68" fmla="*/ 220505 w 263"/>
                <a:gd name="T69" fmla="*/ 289060 h 237"/>
                <a:gd name="T70" fmla="*/ 235048 w 263"/>
                <a:gd name="T71" fmla="*/ 275152 h 237"/>
                <a:gd name="T72" fmla="*/ 230638 w 263"/>
                <a:gd name="T73" fmla="*/ 260105 h 237"/>
                <a:gd name="T74" fmla="*/ 214069 w 263"/>
                <a:gd name="T75" fmla="*/ 242352 h 237"/>
                <a:gd name="T76" fmla="*/ 170750 w 263"/>
                <a:gd name="T77" fmla="*/ 234635 h 237"/>
                <a:gd name="T78" fmla="*/ 226485 w 263"/>
                <a:gd name="T79" fmla="*/ 253017 h 237"/>
                <a:gd name="T80" fmla="*/ 230638 w 263"/>
                <a:gd name="T81" fmla="*/ 280507 h 237"/>
                <a:gd name="T82" fmla="*/ 200932 w 263"/>
                <a:gd name="T83" fmla="*/ 286142 h 237"/>
                <a:gd name="T84" fmla="*/ 88400 w 263"/>
                <a:gd name="T85" fmla="*/ 221355 h 237"/>
                <a:gd name="T86" fmla="*/ 210957 w 263"/>
                <a:gd name="T87" fmla="*/ 243861 h 237"/>
                <a:gd name="T88" fmla="*/ 120184 w 263"/>
                <a:gd name="T89" fmla="*/ 175839 h 237"/>
                <a:gd name="T90" fmla="*/ 139547 w 263"/>
                <a:gd name="T91" fmla="*/ 214891 h 237"/>
                <a:gd name="T92" fmla="*/ 47453 w 263"/>
                <a:gd name="T93" fmla="*/ 134950 h 237"/>
                <a:gd name="T94" fmla="*/ 93165 w 263"/>
                <a:gd name="T95" fmla="*/ 197093 h 237"/>
                <a:gd name="T96" fmla="*/ 115669 w 263"/>
                <a:gd name="T97" fmla="*/ 222924 h 237"/>
                <a:gd name="T98" fmla="*/ 51352 w 263"/>
                <a:gd name="T99" fmla="*/ 123706 h 237"/>
                <a:gd name="T100" fmla="*/ 18066 w 263"/>
                <a:gd name="T101" fmla="*/ 27086 h 237"/>
                <a:gd name="T102" fmla="*/ 12476 w 263"/>
                <a:gd name="T103" fmla="*/ 21045 h 237"/>
                <a:gd name="T104" fmla="*/ 8518 w 263"/>
                <a:gd name="T105" fmla="*/ 45120 h 237"/>
                <a:gd name="T106" fmla="*/ 28091 w 263"/>
                <a:gd name="T107" fmla="*/ 98020 h 237"/>
                <a:gd name="T108" fmla="*/ 61385 w 263"/>
                <a:gd name="T109" fmla="*/ 129311 h 237"/>
                <a:gd name="T110" fmla="*/ 58273 w 263"/>
                <a:gd name="T111" fmla="*/ 10890 h 237"/>
                <a:gd name="T112" fmla="*/ 44932 w 263"/>
                <a:gd name="T113" fmla="*/ 69260 h 237"/>
                <a:gd name="T114" fmla="*/ 40522 w 263"/>
                <a:gd name="T115" fmla="*/ 54423 h 23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63" h="237">
                  <a:moveTo>
                    <a:pt x="24" y="14"/>
                  </a:moveTo>
                  <a:cubicBezTo>
                    <a:pt x="17" y="24"/>
                    <a:pt x="14" y="37"/>
                    <a:pt x="13" y="49"/>
                  </a:cubicBezTo>
                  <a:cubicBezTo>
                    <a:pt x="12" y="60"/>
                    <a:pt x="14" y="74"/>
                    <a:pt x="24" y="81"/>
                  </a:cubicBezTo>
                  <a:cubicBezTo>
                    <a:pt x="24" y="82"/>
                    <a:pt x="25" y="82"/>
                    <a:pt x="26" y="81"/>
                  </a:cubicBezTo>
                  <a:cubicBezTo>
                    <a:pt x="29" y="77"/>
                    <a:pt x="30" y="70"/>
                    <a:pt x="30" y="65"/>
                  </a:cubicBezTo>
                  <a:cubicBezTo>
                    <a:pt x="32" y="57"/>
                    <a:pt x="32" y="48"/>
                    <a:pt x="32" y="39"/>
                  </a:cubicBezTo>
                  <a:cubicBezTo>
                    <a:pt x="32" y="30"/>
                    <a:pt x="31" y="21"/>
                    <a:pt x="29" y="13"/>
                  </a:cubicBezTo>
                  <a:cubicBezTo>
                    <a:pt x="28" y="8"/>
                    <a:pt x="26" y="2"/>
                    <a:pt x="21" y="0"/>
                  </a:cubicBezTo>
                  <a:cubicBezTo>
                    <a:pt x="20" y="0"/>
                    <a:pt x="19" y="0"/>
                    <a:pt x="19" y="1"/>
                  </a:cubicBezTo>
                  <a:cubicBezTo>
                    <a:pt x="13" y="17"/>
                    <a:pt x="17" y="35"/>
                    <a:pt x="18" y="51"/>
                  </a:cubicBezTo>
                  <a:cubicBezTo>
                    <a:pt x="18" y="59"/>
                    <a:pt x="18" y="66"/>
                    <a:pt x="20" y="74"/>
                  </a:cubicBezTo>
                  <a:cubicBezTo>
                    <a:pt x="21" y="79"/>
                    <a:pt x="22" y="86"/>
                    <a:pt x="27" y="89"/>
                  </a:cubicBezTo>
                  <a:cubicBezTo>
                    <a:pt x="28" y="89"/>
                    <a:pt x="29" y="89"/>
                    <a:pt x="30" y="88"/>
                  </a:cubicBezTo>
                  <a:cubicBezTo>
                    <a:pt x="34" y="76"/>
                    <a:pt x="35" y="62"/>
                    <a:pt x="35" y="49"/>
                  </a:cubicBezTo>
                  <a:cubicBezTo>
                    <a:pt x="35" y="36"/>
                    <a:pt x="34" y="23"/>
                    <a:pt x="32" y="10"/>
                  </a:cubicBezTo>
                  <a:cubicBezTo>
                    <a:pt x="32" y="8"/>
                    <a:pt x="30" y="8"/>
                    <a:pt x="29" y="10"/>
                  </a:cubicBezTo>
                  <a:cubicBezTo>
                    <a:pt x="26" y="26"/>
                    <a:pt x="31" y="42"/>
                    <a:pt x="34" y="57"/>
                  </a:cubicBezTo>
                  <a:cubicBezTo>
                    <a:pt x="36" y="71"/>
                    <a:pt x="35" y="86"/>
                    <a:pt x="43" y="98"/>
                  </a:cubicBezTo>
                  <a:cubicBezTo>
                    <a:pt x="44" y="99"/>
                    <a:pt x="45" y="99"/>
                    <a:pt x="46" y="98"/>
                  </a:cubicBezTo>
                  <a:cubicBezTo>
                    <a:pt x="50" y="85"/>
                    <a:pt x="47" y="71"/>
                    <a:pt x="47" y="58"/>
                  </a:cubicBezTo>
                  <a:cubicBezTo>
                    <a:pt x="47" y="41"/>
                    <a:pt x="47" y="24"/>
                    <a:pt x="45" y="7"/>
                  </a:cubicBezTo>
                  <a:cubicBezTo>
                    <a:pt x="45" y="6"/>
                    <a:pt x="42" y="6"/>
                    <a:pt x="42" y="7"/>
                  </a:cubicBezTo>
                  <a:cubicBezTo>
                    <a:pt x="42" y="36"/>
                    <a:pt x="45" y="65"/>
                    <a:pt x="48" y="93"/>
                  </a:cubicBezTo>
                  <a:cubicBezTo>
                    <a:pt x="49" y="95"/>
                    <a:pt x="51" y="95"/>
                    <a:pt x="51" y="93"/>
                  </a:cubicBezTo>
                  <a:cubicBezTo>
                    <a:pt x="51" y="67"/>
                    <a:pt x="54" y="39"/>
                    <a:pt x="44" y="15"/>
                  </a:cubicBezTo>
                  <a:cubicBezTo>
                    <a:pt x="43" y="14"/>
                    <a:pt x="41" y="14"/>
                    <a:pt x="41" y="15"/>
                  </a:cubicBezTo>
                  <a:cubicBezTo>
                    <a:pt x="32" y="40"/>
                    <a:pt x="48" y="66"/>
                    <a:pt x="44" y="91"/>
                  </a:cubicBezTo>
                  <a:cubicBezTo>
                    <a:pt x="45" y="91"/>
                    <a:pt x="45" y="91"/>
                    <a:pt x="46" y="91"/>
                  </a:cubicBezTo>
                  <a:cubicBezTo>
                    <a:pt x="42" y="81"/>
                    <a:pt x="34" y="5"/>
                    <a:pt x="13" y="20"/>
                  </a:cubicBezTo>
                  <a:cubicBezTo>
                    <a:pt x="10" y="22"/>
                    <a:pt x="9" y="27"/>
                    <a:pt x="9" y="31"/>
                  </a:cubicBezTo>
                  <a:cubicBezTo>
                    <a:pt x="8" y="37"/>
                    <a:pt x="9" y="43"/>
                    <a:pt x="11" y="49"/>
                  </a:cubicBezTo>
                  <a:cubicBezTo>
                    <a:pt x="12" y="55"/>
                    <a:pt x="14" y="61"/>
                    <a:pt x="16" y="67"/>
                  </a:cubicBezTo>
                  <a:cubicBezTo>
                    <a:pt x="17" y="71"/>
                    <a:pt x="19" y="76"/>
                    <a:pt x="22" y="79"/>
                  </a:cubicBezTo>
                  <a:cubicBezTo>
                    <a:pt x="23" y="79"/>
                    <a:pt x="24" y="79"/>
                    <a:pt x="24" y="79"/>
                  </a:cubicBezTo>
                  <a:cubicBezTo>
                    <a:pt x="31" y="69"/>
                    <a:pt x="28" y="55"/>
                    <a:pt x="25" y="44"/>
                  </a:cubicBezTo>
                  <a:cubicBezTo>
                    <a:pt x="23" y="34"/>
                    <a:pt x="18" y="20"/>
                    <a:pt x="7" y="15"/>
                  </a:cubicBezTo>
                  <a:cubicBezTo>
                    <a:pt x="7" y="14"/>
                    <a:pt x="6" y="15"/>
                    <a:pt x="6" y="15"/>
                  </a:cubicBezTo>
                  <a:cubicBezTo>
                    <a:pt x="3" y="20"/>
                    <a:pt x="3" y="26"/>
                    <a:pt x="3" y="31"/>
                  </a:cubicBezTo>
                  <a:cubicBezTo>
                    <a:pt x="3" y="39"/>
                    <a:pt x="4" y="46"/>
                    <a:pt x="6" y="53"/>
                  </a:cubicBezTo>
                  <a:cubicBezTo>
                    <a:pt x="7" y="60"/>
                    <a:pt x="10" y="67"/>
                    <a:pt x="13" y="74"/>
                  </a:cubicBezTo>
                  <a:cubicBezTo>
                    <a:pt x="15" y="79"/>
                    <a:pt x="19" y="84"/>
                    <a:pt x="23" y="86"/>
                  </a:cubicBezTo>
                  <a:cubicBezTo>
                    <a:pt x="24" y="87"/>
                    <a:pt x="25" y="87"/>
                    <a:pt x="25" y="86"/>
                  </a:cubicBezTo>
                  <a:cubicBezTo>
                    <a:pt x="35" y="78"/>
                    <a:pt x="32" y="60"/>
                    <a:pt x="29" y="49"/>
                  </a:cubicBezTo>
                  <a:cubicBezTo>
                    <a:pt x="27" y="41"/>
                    <a:pt x="25" y="34"/>
                    <a:pt x="21" y="27"/>
                  </a:cubicBezTo>
                  <a:cubicBezTo>
                    <a:pt x="18" y="22"/>
                    <a:pt x="15" y="17"/>
                    <a:pt x="10" y="13"/>
                  </a:cubicBezTo>
                  <a:cubicBezTo>
                    <a:pt x="10" y="13"/>
                    <a:pt x="9" y="13"/>
                    <a:pt x="9" y="13"/>
                  </a:cubicBezTo>
                  <a:cubicBezTo>
                    <a:pt x="4" y="17"/>
                    <a:pt x="5" y="24"/>
                    <a:pt x="6" y="30"/>
                  </a:cubicBezTo>
                  <a:cubicBezTo>
                    <a:pt x="7" y="38"/>
                    <a:pt x="10" y="47"/>
                    <a:pt x="14" y="55"/>
                  </a:cubicBezTo>
                  <a:cubicBezTo>
                    <a:pt x="17" y="63"/>
                    <a:pt x="21" y="70"/>
                    <a:pt x="27" y="76"/>
                  </a:cubicBezTo>
                  <a:cubicBezTo>
                    <a:pt x="30" y="80"/>
                    <a:pt x="35" y="83"/>
                    <a:pt x="40" y="79"/>
                  </a:cubicBezTo>
                  <a:cubicBezTo>
                    <a:pt x="44" y="76"/>
                    <a:pt x="44" y="69"/>
                    <a:pt x="43" y="64"/>
                  </a:cubicBezTo>
                  <a:cubicBezTo>
                    <a:pt x="41" y="55"/>
                    <a:pt x="38" y="47"/>
                    <a:pt x="34" y="40"/>
                  </a:cubicBezTo>
                  <a:cubicBezTo>
                    <a:pt x="30" y="33"/>
                    <a:pt x="25" y="26"/>
                    <a:pt x="19" y="21"/>
                  </a:cubicBezTo>
                  <a:cubicBezTo>
                    <a:pt x="16" y="18"/>
                    <a:pt x="10" y="14"/>
                    <a:pt x="6" y="17"/>
                  </a:cubicBezTo>
                  <a:cubicBezTo>
                    <a:pt x="1" y="19"/>
                    <a:pt x="1" y="25"/>
                    <a:pt x="0" y="30"/>
                  </a:cubicBezTo>
                  <a:cubicBezTo>
                    <a:pt x="0" y="38"/>
                    <a:pt x="2" y="46"/>
                    <a:pt x="4" y="54"/>
                  </a:cubicBezTo>
                  <a:cubicBezTo>
                    <a:pt x="9" y="72"/>
                    <a:pt x="16" y="89"/>
                    <a:pt x="26" y="105"/>
                  </a:cubicBezTo>
                  <a:cubicBezTo>
                    <a:pt x="29" y="109"/>
                    <a:pt x="33" y="115"/>
                    <a:pt x="38" y="117"/>
                  </a:cubicBezTo>
                  <a:cubicBezTo>
                    <a:pt x="43" y="119"/>
                    <a:pt x="45" y="116"/>
                    <a:pt x="46" y="112"/>
                  </a:cubicBezTo>
                  <a:cubicBezTo>
                    <a:pt x="46" y="105"/>
                    <a:pt x="44" y="98"/>
                    <a:pt x="42" y="92"/>
                  </a:cubicBezTo>
                  <a:cubicBezTo>
                    <a:pt x="39" y="84"/>
                    <a:pt x="35" y="76"/>
                    <a:pt x="30" y="69"/>
                  </a:cubicBezTo>
                  <a:cubicBezTo>
                    <a:pt x="25" y="61"/>
                    <a:pt x="17" y="52"/>
                    <a:pt x="6" y="52"/>
                  </a:cubicBezTo>
                  <a:cubicBezTo>
                    <a:pt x="6" y="52"/>
                    <a:pt x="6" y="53"/>
                    <a:pt x="5" y="53"/>
                  </a:cubicBezTo>
                  <a:cubicBezTo>
                    <a:pt x="2" y="61"/>
                    <a:pt x="8" y="71"/>
                    <a:pt x="12" y="77"/>
                  </a:cubicBezTo>
                  <a:cubicBezTo>
                    <a:pt x="18" y="86"/>
                    <a:pt x="24" y="94"/>
                    <a:pt x="31" y="102"/>
                  </a:cubicBezTo>
                  <a:cubicBezTo>
                    <a:pt x="35" y="107"/>
                    <a:pt x="38" y="112"/>
                    <a:pt x="42" y="117"/>
                  </a:cubicBezTo>
                  <a:cubicBezTo>
                    <a:pt x="46" y="123"/>
                    <a:pt x="51" y="130"/>
                    <a:pt x="57" y="136"/>
                  </a:cubicBezTo>
                  <a:cubicBezTo>
                    <a:pt x="61" y="142"/>
                    <a:pt x="65" y="147"/>
                    <a:pt x="70" y="152"/>
                  </a:cubicBezTo>
                  <a:cubicBezTo>
                    <a:pt x="73" y="156"/>
                    <a:pt x="77" y="161"/>
                    <a:pt x="82" y="162"/>
                  </a:cubicBezTo>
                  <a:cubicBezTo>
                    <a:pt x="83" y="162"/>
                    <a:pt x="84" y="162"/>
                    <a:pt x="84" y="161"/>
                  </a:cubicBezTo>
                  <a:cubicBezTo>
                    <a:pt x="87" y="153"/>
                    <a:pt x="83" y="145"/>
                    <a:pt x="79" y="139"/>
                  </a:cubicBezTo>
                  <a:cubicBezTo>
                    <a:pt x="75" y="131"/>
                    <a:pt x="70" y="124"/>
                    <a:pt x="64" y="117"/>
                  </a:cubicBezTo>
                  <a:cubicBezTo>
                    <a:pt x="52" y="101"/>
                    <a:pt x="38" y="83"/>
                    <a:pt x="19" y="73"/>
                  </a:cubicBezTo>
                  <a:cubicBezTo>
                    <a:pt x="19" y="73"/>
                    <a:pt x="18" y="74"/>
                    <a:pt x="18" y="74"/>
                  </a:cubicBezTo>
                  <a:cubicBezTo>
                    <a:pt x="15" y="83"/>
                    <a:pt x="21" y="91"/>
                    <a:pt x="25" y="97"/>
                  </a:cubicBezTo>
                  <a:cubicBezTo>
                    <a:pt x="31" y="105"/>
                    <a:pt x="39" y="112"/>
                    <a:pt x="46" y="119"/>
                  </a:cubicBezTo>
                  <a:cubicBezTo>
                    <a:pt x="53" y="126"/>
                    <a:pt x="58" y="134"/>
                    <a:pt x="65" y="142"/>
                  </a:cubicBezTo>
                  <a:cubicBezTo>
                    <a:pt x="72" y="150"/>
                    <a:pt x="80" y="159"/>
                    <a:pt x="90" y="163"/>
                  </a:cubicBezTo>
                  <a:cubicBezTo>
                    <a:pt x="91" y="163"/>
                    <a:pt x="92" y="163"/>
                    <a:pt x="92" y="162"/>
                  </a:cubicBezTo>
                  <a:cubicBezTo>
                    <a:pt x="94" y="153"/>
                    <a:pt x="89" y="145"/>
                    <a:pt x="84" y="138"/>
                  </a:cubicBezTo>
                  <a:cubicBezTo>
                    <a:pt x="78" y="130"/>
                    <a:pt x="71" y="123"/>
                    <a:pt x="65" y="116"/>
                  </a:cubicBezTo>
                  <a:cubicBezTo>
                    <a:pt x="58" y="108"/>
                    <a:pt x="52" y="99"/>
                    <a:pt x="45" y="91"/>
                  </a:cubicBezTo>
                  <a:cubicBezTo>
                    <a:pt x="38" y="84"/>
                    <a:pt x="30" y="77"/>
                    <a:pt x="21" y="73"/>
                  </a:cubicBezTo>
                  <a:cubicBezTo>
                    <a:pt x="20" y="73"/>
                    <a:pt x="19" y="74"/>
                    <a:pt x="19" y="75"/>
                  </a:cubicBezTo>
                  <a:cubicBezTo>
                    <a:pt x="20" y="82"/>
                    <a:pt x="25" y="89"/>
                    <a:pt x="30" y="95"/>
                  </a:cubicBezTo>
                  <a:cubicBezTo>
                    <a:pt x="36" y="103"/>
                    <a:pt x="43" y="110"/>
                    <a:pt x="50" y="116"/>
                  </a:cubicBezTo>
                  <a:cubicBezTo>
                    <a:pt x="57" y="124"/>
                    <a:pt x="63" y="131"/>
                    <a:pt x="70" y="139"/>
                  </a:cubicBezTo>
                  <a:cubicBezTo>
                    <a:pt x="77" y="147"/>
                    <a:pt x="85" y="156"/>
                    <a:pt x="94" y="162"/>
                  </a:cubicBezTo>
                  <a:cubicBezTo>
                    <a:pt x="95" y="162"/>
                    <a:pt x="97" y="162"/>
                    <a:pt x="96" y="160"/>
                  </a:cubicBezTo>
                  <a:cubicBezTo>
                    <a:pt x="95" y="144"/>
                    <a:pt x="81" y="132"/>
                    <a:pt x="72" y="120"/>
                  </a:cubicBezTo>
                  <a:cubicBezTo>
                    <a:pt x="60" y="103"/>
                    <a:pt x="48" y="85"/>
                    <a:pt x="38" y="67"/>
                  </a:cubicBezTo>
                  <a:cubicBezTo>
                    <a:pt x="37" y="68"/>
                    <a:pt x="36" y="68"/>
                    <a:pt x="36" y="69"/>
                  </a:cubicBezTo>
                  <a:cubicBezTo>
                    <a:pt x="60" y="95"/>
                    <a:pt x="77" y="126"/>
                    <a:pt x="98" y="155"/>
                  </a:cubicBezTo>
                  <a:cubicBezTo>
                    <a:pt x="99" y="156"/>
                    <a:pt x="101" y="155"/>
                    <a:pt x="101" y="154"/>
                  </a:cubicBezTo>
                  <a:cubicBezTo>
                    <a:pt x="97" y="145"/>
                    <a:pt x="92" y="138"/>
                    <a:pt x="86" y="131"/>
                  </a:cubicBezTo>
                  <a:cubicBezTo>
                    <a:pt x="81" y="123"/>
                    <a:pt x="74" y="116"/>
                    <a:pt x="69" y="109"/>
                  </a:cubicBezTo>
                  <a:cubicBezTo>
                    <a:pt x="56" y="93"/>
                    <a:pt x="42" y="79"/>
                    <a:pt x="31" y="62"/>
                  </a:cubicBezTo>
                  <a:cubicBezTo>
                    <a:pt x="31" y="63"/>
                    <a:pt x="30" y="63"/>
                    <a:pt x="29" y="64"/>
                  </a:cubicBezTo>
                  <a:cubicBezTo>
                    <a:pt x="58" y="87"/>
                    <a:pt x="77" y="119"/>
                    <a:pt x="101" y="146"/>
                  </a:cubicBezTo>
                  <a:cubicBezTo>
                    <a:pt x="102" y="147"/>
                    <a:pt x="103" y="146"/>
                    <a:pt x="103" y="145"/>
                  </a:cubicBezTo>
                  <a:cubicBezTo>
                    <a:pt x="100" y="137"/>
                    <a:pt x="94" y="130"/>
                    <a:pt x="89" y="124"/>
                  </a:cubicBezTo>
                  <a:cubicBezTo>
                    <a:pt x="83" y="118"/>
                    <a:pt x="76" y="112"/>
                    <a:pt x="70" y="106"/>
                  </a:cubicBezTo>
                  <a:cubicBezTo>
                    <a:pt x="56" y="92"/>
                    <a:pt x="42" y="78"/>
                    <a:pt x="25" y="67"/>
                  </a:cubicBezTo>
                  <a:cubicBezTo>
                    <a:pt x="24" y="67"/>
                    <a:pt x="22" y="68"/>
                    <a:pt x="23" y="69"/>
                  </a:cubicBezTo>
                  <a:cubicBezTo>
                    <a:pt x="52" y="107"/>
                    <a:pt x="96" y="129"/>
                    <a:pt x="129" y="162"/>
                  </a:cubicBezTo>
                  <a:cubicBezTo>
                    <a:pt x="130" y="161"/>
                    <a:pt x="130" y="160"/>
                    <a:pt x="131" y="160"/>
                  </a:cubicBezTo>
                  <a:cubicBezTo>
                    <a:pt x="100" y="137"/>
                    <a:pt x="65" y="122"/>
                    <a:pt x="33" y="102"/>
                  </a:cubicBezTo>
                  <a:cubicBezTo>
                    <a:pt x="32" y="102"/>
                    <a:pt x="31" y="103"/>
                    <a:pt x="31" y="104"/>
                  </a:cubicBezTo>
                  <a:cubicBezTo>
                    <a:pt x="70" y="129"/>
                    <a:pt x="107" y="158"/>
                    <a:pt x="150" y="177"/>
                  </a:cubicBezTo>
                  <a:cubicBezTo>
                    <a:pt x="150" y="176"/>
                    <a:pt x="150" y="175"/>
                    <a:pt x="151" y="174"/>
                  </a:cubicBezTo>
                  <a:cubicBezTo>
                    <a:pt x="141" y="170"/>
                    <a:pt x="131" y="166"/>
                    <a:pt x="122" y="161"/>
                  </a:cubicBezTo>
                  <a:cubicBezTo>
                    <a:pt x="113" y="157"/>
                    <a:pt x="104" y="153"/>
                    <a:pt x="95" y="148"/>
                  </a:cubicBezTo>
                  <a:cubicBezTo>
                    <a:pt x="80" y="139"/>
                    <a:pt x="66" y="128"/>
                    <a:pt x="48" y="125"/>
                  </a:cubicBezTo>
                  <a:cubicBezTo>
                    <a:pt x="47" y="125"/>
                    <a:pt x="46" y="126"/>
                    <a:pt x="47" y="127"/>
                  </a:cubicBezTo>
                  <a:cubicBezTo>
                    <a:pt x="72" y="157"/>
                    <a:pt x="112" y="169"/>
                    <a:pt x="143" y="192"/>
                  </a:cubicBezTo>
                  <a:cubicBezTo>
                    <a:pt x="143" y="191"/>
                    <a:pt x="144" y="190"/>
                    <a:pt x="144" y="190"/>
                  </a:cubicBezTo>
                  <a:cubicBezTo>
                    <a:pt x="117" y="181"/>
                    <a:pt x="89" y="171"/>
                    <a:pt x="65" y="156"/>
                  </a:cubicBezTo>
                  <a:cubicBezTo>
                    <a:pt x="63" y="155"/>
                    <a:pt x="62" y="157"/>
                    <a:pt x="63" y="158"/>
                  </a:cubicBezTo>
                  <a:cubicBezTo>
                    <a:pt x="77" y="168"/>
                    <a:pt x="93" y="174"/>
                    <a:pt x="109" y="182"/>
                  </a:cubicBezTo>
                  <a:cubicBezTo>
                    <a:pt x="124" y="190"/>
                    <a:pt x="139" y="200"/>
                    <a:pt x="156" y="205"/>
                  </a:cubicBezTo>
                  <a:cubicBezTo>
                    <a:pt x="157" y="205"/>
                    <a:pt x="158" y="203"/>
                    <a:pt x="157" y="202"/>
                  </a:cubicBezTo>
                  <a:cubicBezTo>
                    <a:pt x="145" y="197"/>
                    <a:pt x="133" y="192"/>
                    <a:pt x="122" y="187"/>
                  </a:cubicBezTo>
                  <a:cubicBezTo>
                    <a:pt x="110" y="181"/>
                    <a:pt x="98" y="175"/>
                    <a:pt x="89" y="166"/>
                  </a:cubicBezTo>
                  <a:cubicBezTo>
                    <a:pt x="89" y="166"/>
                    <a:pt x="88" y="167"/>
                    <a:pt x="87" y="167"/>
                  </a:cubicBezTo>
                  <a:cubicBezTo>
                    <a:pt x="101" y="177"/>
                    <a:pt x="113" y="189"/>
                    <a:pt x="128" y="197"/>
                  </a:cubicBezTo>
                  <a:cubicBezTo>
                    <a:pt x="133" y="201"/>
                    <a:pt x="139" y="204"/>
                    <a:pt x="145" y="207"/>
                  </a:cubicBezTo>
                  <a:cubicBezTo>
                    <a:pt x="150" y="210"/>
                    <a:pt x="156" y="213"/>
                    <a:pt x="162" y="212"/>
                  </a:cubicBezTo>
                  <a:cubicBezTo>
                    <a:pt x="163" y="212"/>
                    <a:pt x="164" y="211"/>
                    <a:pt x="163" y="210"/>
                  </a:cubicBezTo>
                  <a:cubicBezTo>
                    <a:pt x="145" y="184"/>
                    <a:pt x="108" y="184"/>
                    <a:pt x="87" y="160"/>
                  </a:cubicBezTo>
                  <a:cubicBezTo>
                    <a:pt x="87" y="161"/>
                    <a:pt x="86" y="162"/>
                    <a:pt x="86" y="163"/>
                  </a:cubicBezTo>
                  <a:cubicBezTo>
                    <a:pt x="119" y="176"/>
                    <a:pt x="155" y="185"/>
                    <a:pt x="186" y="204"/>
                  </a:cubicBezTo>
                  <a:cubicBezTo>
                    <a:pt x="186" y="203"/>
                    <a:pt x="186" y="202"/>
                    <a:pt x="186" y="201"/>
                  </a:cubicBezTo>
                  <a:cubicBezTo>
                    <a:pt x="179" y="202"/>
                    <a:pt x="172" y="199"/>
                    <a:pt x="165" y="197"/>
                  </a:cubicBezTo>
                  <a:cubicBezTo>
                    <a:pt x="158" y="194"/>
                    <a:pt x="151" y="191"/>
                    <a:pt x="144" y="187"/>
                  </a:cubicBezTo>
                  <a:cubicBezTo>
                    <a:pt x="137" y="185"/>
                    <a:pt x="130" y="182"/>
                    <a:pt x="124" y="180"/>
                  </a:cubicBezTo>
                  <a:cubicBezTo>
                    <a:pt x="117" y="177"/>
                    <a:pt x="109" y="174"/>
                    <a:pt x="104" y="168"/>
                  </a:cubicBezTo>
                  <a:cubicBezTo>
                    <a:pt x="104" y="168"/>
                    <a:pt x="103" y="169"/>
                    <a:pt x="103" y="170"/>
                  </a:cubicBezTo>
                  <a:cubicBezTo>
                    <a:pt x="137" y="172"/>
                    <a:pt x="167" y="188"/>
                    <a:pt x="200" y="195"/>
                  </a:cubicBezTo>
                  <a:cubicBezTo>
                    <a:pt x="201" y="196"/>
                    <a:pt x="202" y="194"/>
                    <a:pt x="201" y="193"/>
                  </a:cubicBezTo>
                  <a:cubicBezTo>
                    <a:pt x="197" y="188"/>
                    <a:pt x="191" y="185"/>
                    <a:pt x="185" y="183"/>
                  </a:cubicBezTo>
                  <a:cubicBezTo>
                    <a:pt x="178" y="181"/>
                    <a:pt x="171" y="179"/>
                    <a:pt x="164" y="177"/>
                  </a:cubicBezTo>
                  <a:cubicBezTo>
                    <a:pt x="147" y="173"/>
                    <a:pt x="130" y="165"/>
                    <a:pt x="112" y="164"/>
                  </a:cubicBezTo>
                  <a:cubicBezTo>
                    <a:pt x="110" y="164"/>
                    <a:pt x="109" y="165"/>
                    <a:pt x="111" y="166"/>
                  </a:cubicBezTo>
                  <a:cubicBezTo>
                    <a:pt x="136" y="182"/>
                    <a:pt x="169" y="175"/>
                    <a:pt x="196" y="187"/>
                  </a:cubicBezTo>
                  <a:cubicBezTo>
                    <a:pt x="196" y="186"/>
                    <a:pt x="197" y="185"/>
                    <a:pt x="197" y="184"/>
                  </a:cubicBezTo>
                  <a:cubicBezTo>
                    <a:pt x="190" y="185"/>
                    <a:pt x="183" y="185"/>
                    <a:pt x="177" y="184"/>
                  </a:cubicBezTo>
                  <a:cubicBezTo>
                    <a:pt x="167" y="182"/>
                    <a:pt x="158" y="180"/>
                    <a:pt x="150" y="177"/>
                  </a:cubicBezTo>
                  <a:cubicBezTo>
                    <a:pt x="141" y="175"/>
                    <a:pt x="133" y="171"/>
                    <a:pt x="125" y="166"/>
                  </a:cubicBezTo>
                  <a:cubicBezTo>
                    <a:pt x="119" y="162"/>
                    <a:pt x="113" y="158"/>
                    <a:pt x="111" y="151"/>
                  </a:cubicBezTo>
                  <a:cubicBezTo>
                    <a:pt x="111" y="151"/>
                    <a:pt x="111" y="152"/>
                    <a:pt x="110" y="153"/>
                  </a:cubicBezTo>
                  <a:cubicBezTo>
                    <a:pt x="117" y="147"/>
                    <a:pt x="127" y="150"/>
                    <a:pt x="134" y="152"/>
                  </a:cubicBezTo>
                  <a:cubicBezTo>
                    <a:pt x="142" y="154"/>
                    <a:pt x="149" y="157"/>
                    <a:pt x="157" y="159"/>
                  </a:cubicBezTo>
                  <a:cubicBezTo>
                    <a:pt x="165" y="162"/>
                    <a:pt x="173" y="164"/>
                    <a:pt x="181" y="168"/>
                  </a:cubicBezTo>
                  <a:cubicBezTo>
                    <a:pt x="189" y="171"/>
                    <a:pt x="197" y="175"/>
                    <a:pt x="202" y="181"/>
                  </a:cubicBezTo>
                  <a:cubicBezTo>
                    <a:pt x="202" y="181"/>
                    <a:pt x="203" y="180"/>
                    <a:pt x="203" y="179"/>
                  </a:cubicBezTo>
                  <a:cubicBezTo>
                    <a:pt x="187" y="183"/>
                    <a:pt x="169" y="176"/>
                    <a:pt x="154" y="170"/>
                  </a:cubicBezTo>
                  <a:cubicBezTo>
                    <a:pt x="138" y="165"/>
                    <a:pt x="121" y="161"/>
                    <a:pt x="107" y="151"/>
                  </a:cubicBezTo>
                  <a:cubicBezTo>
                    <a:pt x="107" y="151"/>
                    <a:pt x="107" y="152"/>
                    <a:pt x="107" y="153"/>
                  </a:cubicBezTo>
                  <a:cubicBezTo>
                    <a:pt x="112" y="152"/>
                    <a:pt x="119" y="153"/>
                    <a:pt x="124" y="153"/>
                  </a:cubicBezTo>
                  <a:cubicBezTo>
                    <a:pt x="133" y="155"/>
                    <a:pt x="143" y="156"/>
                    <a:pt x="152" y="158"/>
                  </a:cubicBezTo>
                  <a:cubicBezTo>
                    <a:pt x="161" y="160"/>
                    <a:pt x="171" y="163"/>
                    <a:pt x="180" y="166"/>
                  </a:cubicBezTo>
                  <a:cubicBezTo>
                    <a:pt x="186" y="168"/>
                    <a:pt x="193" y="171"/>
                    <a:pt x="197" y="176"/>
                  </a:cubicBezTo>
                  <a:cubicBezTo>
                    <a:pt x="201" y="180"/>
                    <a:pt x="197" y="184"/>
                    <a:pt x="193" y="184"/>
                  </a:cubicBezTo>
                  <a:cubicBezTo>
                    <a:pt x="185" y="186"/>
                    <a:pt x="177" y="185"/>
                    <a:pt x="169" y="183"/>
                  </a:cubicBezTo>
                  <a:cubicBezTo>
                    <a:pt x="160" y="182"/>
                    <a:pt x="151" y="179"/>
                    <a:pt x="142" y="177"/>
                  </a:cubicBezTo>
                  <a:cubicBezTo>
                    <a:pt x="136" y="175"/>
                    <a:pt x="130" y="173"/>
                    <a:pt x="125" y="170"/>
                  </a:cubicBezTo>
                  <a:cubicBezTo>
                    <a:pt x="125" y="170"/>
                    <a:pt x="124" y="170"/>
                    <a:pt x="124" y="170"/>
                  </a:cubicBezTo>
                  <a:cubicBezTo>
                    <a:pt x="124" y="171"/>
                    <a:pt x="124" y="171"/>
                    <a:pt x="124" y="172"/>
                  </a:cubicBezTo>
                  <a:cubicBezTo>
                    <a:pt x="130" y="168"/>
                    <a:pt x="138" y="168"/>
                    <a:pt x="145" y="168"/>
                  </a:cubicBezTo>
                  <a:cubicBezTo>
                    <a:pt x="151" y="169"/>
                    <a:pt x="156" y="170"/>
                    <a:pt x="162" y="170"/>
                  </a:cubicBezTo>
                  <a:cubicBezTo>
                    <a:pt x="171" y="171"/>
                    <a:pt x="180" y="172"/>
                    <a:pt x="190" y="175"/>
                  </a:cubicBezTo>
                  <a:cubicBezTo>
                    <a:pt x="194" y="176"/>
                    <a:pt x="208" y="180"/>
                    <a:pt x="205" y="188"/>
                  </a:cubicBezTo>
                  <a:cubicBezTo>
                    <a:pt x="204" y="190"/>
                    <a:pt x="201" y="191"/>
                    <a:pt x="198" y="192"/>
                  </a:cubicBezTo>
                  <a:cubicBezTo>
                    <a:pt x="194" y="193"/>
                    <a:pt x="190" y="193"/>
                    <a:pt x="186" y="194"/>
                  </a:cubicBezTo>
                  <a:cubicBezTo>
                    <a:pt x="174" y="194"/>
                    <a:pt x="161" y="193"/>
                    <a:pt x="148" y="190"/>
                  </a:cubicBezTo>
                  <a:cubicBezTo>
                    <a:pt x="147" y="190"/>
                    <a:pt x="146" y="193"/>
                    <a:pt x="148" y="193"/>
                  </a:cubicBezTo>
                  <a:cubicBezTo>
                    <a:pt x="160" y="196"/>
                    <a:pt x="172" y="196"/>
                    <a:pt x="185" y="197"/>
                  </a:cubicBezTo>
                  <a:cubicBezTo>
                    <a:pt x="196" y="198"/>
                    <a:pt x="210" y="200"/>
                    <a:pt x="218" y="209"/>
                  </a:cubicBezTo>
                  <a:cubicBezTo>
                    <a:pt x="219" y="208"/>
                    <a:pt x="219" y="208"/>
                    <a:pt x="219" y="207"/>
                  </a:cubicBezTo>
                  <a:cubicBezTo>
                    <a:pt x="210" y="213"/>
                    <a:pt x="199" y="213"/>
                    <a:pt x="188" y="213"/>
                  </a:cubicBezTo>
                  <a:cubicBezTo>
                    <a:pt x="178" y="212"/>
                    <a:pt x="168" y="210"/>
                    <a:pt x="158" y="206"/>
                  </a:cubicBezTo>
                  <a:cubicBezTo>
                    <a:pt x="158" y="207"/>
                    <a:pt x="158" y="208"/>
                    <a:pt x="158" y="209"/>
                  </a:cubicBezTo>
                  <a:cubicBezTo>
                    <a:pt x="170" y="209"/>
                    <a:pt x="181" y="213"/>
                    <a:pt x="193" y="215"/>
                  </a:cubicBezTo>
                  <a:cubicBezTo>
                    <a:pt x="198" y="215"/>
                    <a:pt x="202" y="216"/>
                    <a:pt x="207" y="216"/>
                  </a:cubicBezTo>
                  <a:cubicBezTo>
                    <a:pt x="211" y="217"/>
                    <a:pt x="216" y="218"/>
                    <a:pt x="220" y="221"/>
                  </a:cubicBezTo>
                  <a:cubicBezTo>
                    <a:pt x="220" y="220"/>
                    <a:pt x="220" y="219"/>
                    <a:pt x="220" y="218"/>
                  </a:cubicBezTo>
                  <a:cubicBezTo>
                    <a:pt x="202" y="222"/>
                    <a:pt x="181" y="219"/>
                    <a:pt x="165" y="211"/>
                  </a:cubicBezTo>
                  <a:cubicBezTo>
                    <a:pt x="165" y="212"/>
                    <a:pt x="165" y="213"/>
                    <a:pt x="164" y="214"/>
                  </a:cubicBezTo>
                  <a:cubicBezTo>
                    <a:pt x="174" y="212"/>
                    <a:pt x="184" y="214"/>
                    <a:pt x="194" y="216"/>
                  </a:cubicBezTo>
                  <a:cubicBezTo>
                    <a:pt x="204" y="218"/>
                    <a:pt x="214" y="222"/>
                    <a:pt x="224" y="225"/>
                  </a:cubicBezTo>
                  <a:cubicBezTo>
                    <a:pt x="224" y="224"/>
                    <a:pt x="224" y="223"/>
                    <a:pt x="224" y="223"/>
                  </a:cubicBezTo>
                  <a:cubicBezTo>
                    <a:pt x="218" y="227"/>
                    <a:pt x="211" y="227"/>
                    <a:pt x="204" y="227"/>
                  </a:cubicBezTo>
                  <a:cubicBezTo>
                    <a:pt x="197" y="227"/>
                    <a:pt x="190" y="226"/>
                    <a:pt x="183" y="226"/>
                  </a:cubicBezTo>
                  <a:cubicBezTo>
                    <a:pt x="182" y="226"/>
                    <a:pt x="181" y="228"/>
                    <a:pt x="183" y="229"/>
                  </a:cubicBezTo>
                  <a:cubicBezTo>
                    <a:pt x="188" y="230"/>
                    <a:pt x="193" y="230"/>
                    <a:pt x="198" y="230"/>
                  </a:cubicBezTo>
                  <a:cubicBezTo>
                    <a:pt x="205" y="229"/>
                    <a:pt x="211" y="229"/>
                    <a:pt x="218" y="227"/>
                  </a:cubicBezTo>
                  <a:cubicBezTo>
                    <a:pt x="225" y="226"/>
                    <a:pt x="231" y="224"/>
                    <a:pt x="238" y="222"/>
                  </a:cubicBezTo>
                  <a:cubicBezTo>
                    <a:pt x="242" y="220"/>
                    <a:pt x="247" y="218"/>
                    <a:pt x="251" y="215"/>
                  </a:cubicBezTo>
                  <a:cubicBezTo>
                    <a:pt x="252" y="214"/>
                    <a:pt x="252" y="212"/>
                    <a:pt x="250" y="212"/>
                  </a:cubicBezTo>
                  <a:cubicBezTo>
                    <a:pt x="243" y="211"/>
                    <a:pt x="234" y="215"/>
                    <a:pt x="228" y="218"/>
                  </a:cubicBezTo>
                  <a:cubicBezTo>
                    <a:pt x="221" y="222"/>
                    <a:pt x="213" y="227"/>
                    <a:pt x="211" y="235"/>
                  </a:cubicBezTo>
                  <a:cubicBezTo>
                    <a:pt x="211" y="235"/>
                    <a:pt x="211" y="236"/>
                    <a:pt x="212" y="237"/>
                  </a:cubicBezTo>
                  <a:cubicBezTo>
                    <a:pt x="216" y="237"/>
                    <a:pt x="221" y="236"/>
                    <a:pt x="225" y="234"/>
                  </a:cubicBezTo>
                  <a:cubicBezTo>
                    <a:pt x="230" y="232"/>
                    <a:pt x="236" y="229"/>
                    <a:pt x="241" y="226"/>
                  </a:cubicBezTo>
                  <a:cubicBezTo>
                    <a:pt x="246" y="223"/>
                    <a:pt x="251" y="219"/>
                    <a:pt x="255" y="215"/>
                  </a:cubicBezTo>
                  <a:cubicBezTo>
                    <a:pt x="258" y="212"/>
                    <a:pt x="261" y="209"/>
                    <a:pt x="262" y="205"/>
                  </a:cubicBezTo>
                  <a:cubicBezTo>
                    <a:pt x="263" y="204"/>
                    <a:pt x="263" y="204"/>
                    <a:pt x="262" y="203"/>
                  </a:cubicBezTo>
                  <a:cubicBezTo>
                    <a:pt x="254" y="201"/>
                    <a:pt x="245" y="204"/>
                    <a:pt x="238" y="207"/>
                  </a:cubicBezTo>
                  <a:cubicBezTo>
                    <a:pt x="230" y="211"/>
                    <a:pt x="222" y="215"/>
                    <a:pt x="215" y="220"/>
                  </a:cubicBezTo>
                  <a:cubicBezTo>
                    <a:pt x="214" y="221"/>
                    <a:pt x="214" y="223"/>
                    <a:pt x="216" y="223"/>
                  </a:cubicBezTo>
                  <a:cubicBezTo>
                    <a:pt x="224" y="223"/>
                    <a:pt x="233" y="220"/>
                    <a:pt x="240" y="216"/>
                  </a:cubicBezTo>
                  <a:cubicBezTo>
                    <a:pt x="248" y="213"/>
                    <a:pt x="256" y="210"/>
                    <a:pt x="261" y="203"/>
                  </a:cubicBezTo>
                  <a:cubicBezTo>
                    <a:pt x="262" y="202"/>
                    <a:pt x="261" y="201"/>
                    <a:pt x="260" y="201"/>
                  </a:cubicBezTo>
                  <a:cubicBezTo>
                    <a:pt x="240" y="200"/>
                    <a:pt x="220" y="211"/>
                    <a:pt x="199" y="208"/>
                  </a:cubicBezTo>
                  <a:cubicBezTo>
                    <a:pt x="199" y="209"/>
                    <a:pt x="199" y="210"/>
                    <a:pt x="199" y="211"/>
                  </a:cubicBezTo>
                  <a:cubicBezTo>
                    <a:pt x="216" y="205"/>
                    <a:pt x="233" y="199"/>
                    <a:pt x="251" y="198"/>
                  </a:cubicBezTo>
                  <a:cubicBezTo>
                    <a:pt x="250" y="197"/>
                    <a:pt x="250" y="196"/>
                    <a:pt x="250" y="195"/>
                  </a:cubicBezTo>
                  <a:cubicBezTo>
                    <a:pt x="230" y="201"/>
                    <a:pt x="208" y="205"/>
                    <a:pt x="187" y="203"/>
                  </a:cubicBezTo>
                  <a:cubicBezTo>
                    <a:pt x="188" y="204"/>
                    <a:pt x="188" y="205"/>
                    <a:pt x="188" y="206"/>
                  </a:cubicBezTo>
                  <a:cubicBezTo>
                    <a:pt x="196" y="201"/>
                    <a:pt x="205" y="198"/>
                    <a:pt x="213" y="196"/>
                  </a:cubicBezTo>
                  <a:cubicBezTo>
                    <a:pt x="223" y="193"/>
                    <a:pt x="232" y="191"/>
                    <a:pt x="242" y="190"/>
                  </a:cubicBezTo>
                  <a:cubicBezTo>
                    <a:pt x="242" y="189"/>
                    <a:pt x="241" y="188"/>
                    <a:pt x="241" y="187"/>
                  </a:cubicBezTo>
                  <a:cubicBezTo>
                    <a:pt x="223" y="192"/>
                    <a:pt x="204" y="200"/>
                    <a:pt x="184" y="198"/>
                  </a:cubicBezTo>
                  <a:cubicBezTo>
                    <a:pt x="185" y="199"/>
                    <a:pt x="185" y="200"/>
                    <a:pt x="185" y="201"/>
                  </a:cubicBezTo>
                  <a:cubicBezTo>
                    <a:pt x="203" y="191"/>
                    <a:pt x="223" y="188"/>
                    <a:pt x="241" y="180"/>
                  </a:cubicBezTo>
                  <a:cubicBezTo>
                    <a:pt x="243" y="180"/>
                    <a:pt x="242" y="177"/>
                    <a:pt x="241" y="178"/>
                  </a:cubicBezTo>
                  <a:cubicBezTo>
                    <a:pt x="220" y="180"/>
                    <a:pt x="199" y="187"/>
                    <a:pt x="178" y="186"/>
                  </a:cubicBezTo>
                  <a:cubicBezTo>
                    <a:pt x="178" y="187"/>
                    <a:pt x="178" y="188"/>
                    <a:pt x="178" y="189"/>
                  </a:cubicBezTo>
                  <a:cubicBezTo>
                    <a:pt x="194" y="182"/>
                    <a:pt x="211" y="180"/>
                    <a:pt x="227" y="172"/>
                  </a:cubicBezTo>
                  <a:cubicBezTo>
                    <a:pt x="228" y="172"/>
                    <a:pt x="228" y="170"/>
                    <a:pt x="226" y="170"/>
                  </a:cubicBezTo>
                  <a:cubicBezTo>
                    <a:pt x="218" y="167"/>
                    <a:pt x="211" y="171"/>
                    <a:pt x="203" y="172"/>
                  </a:cubicBezTo>
                  <a:cubicBezTo>
                    <a:pt x="201" y="172"/>
                    <a:pt x="201" y="175"/>
                    <a:pt x="203" y="175"/>
                  </a:cubicBezTo>
                  <a:cubicBezTo>
                    <a:pt x="210" y="174"/>
                    <a:pt x="218" y="170"/>
                    <a:pt x="225" y="172"/>
                  </a:cubicBezTo>
                  <a:cubicBezTo>
                    <a:pt x="225" y="172"/>
                    <a:pt x="225" y="171"/>
                    <a:pt x="225" y="170"/>
                  </a:cubicBezTo>
                  <a:cubicBezTo>
                    <a:pt x="210" y="177"/>
                    <a:pt x="193" y="180"/>
                    <a:pt x="177" y="186"/>
                  </a:cubicBezTo>
                  <a:cubicBezTo>
                    <a:pt x="176" y="187"/>
                    <a:pt x="176" y="189"/>
                    <a:pt x="177" y="189"/>
                  </a:cubicBezTo>
                  <a:cubicBezTo>
                    <a:pt x="199" y="189"/>
                    <a:pt x="220" y="183"/>
                    <a:pt x="241" y="180"/>
                  </a:cubicBezTo>
                  <a:cubicBezTo>
                    <a:pt x="241" y="180"/>
                    <a:pt x="241" y="179"/>
                    <a:pt x="240" y="178"/>
                  </a:cubicBezTo>
                  <a:cubicBezTo>
                    <a:pt x="222" y="186"/>
                    <a:pt x="202" y="189"/>
                    <a:pt x="184" y="198"/>
                  </a:cubicBezTo>
                  <a:cubicBezTo>
                    <a:pt x="183" y="199"/>
                    <a:pt x="183" y="201"/>
                    <a:pt x="184" y="201"/>
                  </a:cubicBezTo>
                  <a:cubicBezTo>
                    <a:pt x="204" y="202"/>
                    <a:pt x="223" y="195"/>
                    <a:pt x="242" y="190"/>
                  </a:cubicBezTo>
                  <a:cubicBezTo>
                    <a:pt x="243" y="190"/>
                    <a:pt x="243" y="187"/>
                    <a:pt x="241" y="187"/>
                  </a:cubicBezTo>
                  <a:cubicBezTo>
                    <a:pt x="232" y="188"/>
                    <a:pt x="223" y="190"/>
                    <a:pt x="214" y="193"/>
                  </a:cubicBezTo>
                  <a:cubicBezTo>
                    <a:pt x="205" y="195"/>
                    <a:pt x="195" y="198"/>
                    <a:pt x="187" y="203"/>
                  </a:cubicBezTo>
                  <a:cubicBezTo>
                    <a:pt x="186" y="204"/>
                    <a:pt x="186" y="205"/>
                    <a:pt x="187" y="206"/>
                  </a:cubicBezTo>
                  <a:cubicBezTo>
                    <a:pt x="208" y="208"/>
                    <a:pt x="231" y="204"/>
                    <a:pt x="251" y="198"/>
                  </a:cubicBezTo>
                  <a:cubicBezTo>
                    <a:pt x="253" y="197"/>
                    <a:pt x="252" y="195"/>
                    <a:pt x="250" y="195"/>
                  </a:cubicBezTo>
                  <a:cubicBezTo>
                    <a:pt x="232" y="196"/>
                    <a:pt x="215" y="203"/>
                    <a:pt x="198" y="208"/>
                  </a:cubicBezTo>
                  <a:cubicBezTo>
                    <a:pt x="197" y="209"/>
                    <a:pt x="197" y="211"/>
                    <a:pt x="199" y="211"/>
                  </a:cubicBezTo>
                  <a:cubicBezTo>
                    <a:pt x="220" y="213"/>
                    <a:pt x="239" y="203"/>
                    <a:pt x="260" y="204"/>
                  </a:cubicBezTo>
                  <a:cubicBezTo>
                    <a:pt x="260" y="203"/>
                    <a:pt x="259" y="202"/>
                    <a:pt x="259" y="201"/>
                  </a:cubicBezTo>
                  <a:cubicBezTo>
                    <a:pt x="255" y="208"/>
                    <a:pt x="246" y="211"/>
                    <a:pt x="239" y="214"/>
                  </a:cubicBezTo>
                  <a:cubicBezTo>
                    <a:pt x="232" y="217"/>
                    <a:pt x="224" y="220"/>
                    <a:pt x="215" y="220"/>
                  </a:cubicBezTo>
                  <a:cubicBezTo>
                    <a:pt x="216" y="221"/>
                    <a:pt x="216" y="222"/>
                    <a:pt x="216" y="223"/>
                  </a:cubicBezTo>
                  <a:cubicBezTo>
                    <a:pt x="223" y="218"/>
                    <a:pt x="230" y="214"/>
                    <a:pt x="237" y="211"/>
                  </a:cubicBezTo>
                  <a:cubicBezTo>
                    <a:pt x="244" y="208"/>
                    <a:pt x="253" y="204"/>
                    <a:pt x="261" y="206"/>
                  </a:cubicBezTo>
                  <a:cubicBezTo>
                    <a:pt x="260" y="205"/>
                    <a:pt x="260" y="205"/>
                    <a:pt x="260" y="204"/>
                  </a:cubicBezTo>
                  <a:cubicBezTo>
                    <a:pt x="259" y="208"/>
                    <a:pt x="256" y="211"/>
                    <a:pt x="253" y="213"/>
                  </a:cubicBezTo>
                  <a:cubicBezTo>
                    <a:pt x="249" y="217"/>
                    <a:pt x="244" y="221"/>
                    <a:pt x="239" y="224"/>
                  </a:cubicBezTo>
                  <a:cubicBezTo>
                    <a:pt x="235" y="227"/>
                    <a:pt x="230" y="229"/>
                    <a:pt x="225" y="231"/>
                  </a:cubicBezTo>
                  <a:cubicBezTo>
                    <a:pt x="221" y="233"/>
                    <a:pt x="216" y="234"/>
                    <a:pt x="212" y="234"/>
                  </a:cubicBezTo>
                  <a:cubicBezTo>
                    <a:pt x="213" y="234"/>
                    <a:pt x="213" y="235"/>
                    <a:pt x="213" y="236"/>
                  </a:cubicBezTo>
                  <a:cubicBezTo>
                    <a:pt x="216" y="229"/>
                    <a:pt x="223" y="224"/>
                    <a:pt x="229" y="221"/>
                  </a:cubicBezTo>
                  <a:cubicBezTo>
                    <a:pt x="235" y="217"/>
                    <a:pt x="243" y="214"/>
                    <a:pt x="250" y="215"/>
                  </a:cubicBezTo>
                  <a:cubicBezTo>
                    <a:pt x="250" y="214"/>
                    <a:pt x="250" y="213"/>
                    <a:pt x="249" y="212"/>
                  </a:cubicBezTo>
                  <a:cubicBezTo>
                    <a:pt x="246" y="216"/>
                    <a:pt x="241" y="218"/>
                    <a:pt x="237" y="220"/>
                  </a:cubicBezTo>
                  <a:cubicBezTo>
                    <a:pt x="230" y="222"/>
                    <a:pt x="224" y="223"/>
                    <a:pt x="218" y="225"/>
                  </a:cubicBezTo>
                  <a:cubicBezTo>
                    <a:pt x="212" y="226"/>
                    <a:pt x="205" y="227"/>
                    <a:pt x="199" y="227"/>
                  </a:cubicBezTo>
                  <a:cubicBezTo>
                    <a:pt x="194" y="227"/>
                    <a:pt x="188" y="227"/>
                    <a:pt x="183" y="226"/>
                  </a:cubicBezTo>
                  <a:cubicBezTo>
                    <a:pt x="183" y="227"/>
                    <a:pt x="183" y="228"/>
                    <a:pt x="183" y="229"/>
                  </a:cubicBezTo>
                  <a:cubicBezTo>
                    <a:pt x="190" y="229"/>
                    <a:pt x="198" y="230"/>
                    <a:pt x="205" y="230"/>
                  </a:cubicBezTo>
                  <a:cubicBezTo>
                    <a:pt x="212" y="230"/>
                    <a:pt x="220" y="229"/>
                    <a:pt x="225" y="225"/>
                  </a:cubicBezTo>
                  <a:cubicBezTo>
                    <a:pt x="226" y="224"/>
                    <a:pt x="226" y="223"/>
                    <a:pt x="225" y="222"/>
                  </a:cubicBezTo>
                  <a:cubicBezTo>
                    <a:pt x="215" y="219"/>
                    <a:pt x="205" y="216"/>
                    <a:pt x="195" y="214"/>
                  </a:cubicBezTo>
                  <a:cubicBezTo>
                    <a:pt x="185" y="211"/>
                    <a:pt x="174" y="209"/>
                    <a:pt x="164" y="211"/>
                  </a:cubicBezTo>
                  <a:cubicBezTo>
                    <a:pt x="163" y="211"/>
                    <a:pt x="163" y="213"/>
                    <a:pt x="164" y="214"/>
                  </a:cubicBezTo>
                  <a:cubicBezTo>
                    <a:pt x="181" y="222"/>
                    <a:pt x="202" y="225"/>
                    <a:pt x="221" y="221"/>
                  </a:cubicBezTo>
                  <a:cubicBezTo>
                    <a:pt x="222" y="221"/>
                    <a:pt x="222" y="219"/>
                    <a:pt x="221" y="219"/>
                  </a:cubicBezTo>
                  <a:cubicBezTo>
                    <a:pt x="214" y="213"/>
                    <a:pt x="203" y="213"/>
                    <a:pt x="195" y="212"/>
                  </a:cubicBezTo>
                  <a:cubicBezTo>
                    <a:pt x="182" y="210"/>
                    <a:pt x="170" y="206"/>
                    <a:pt x="158" y="206"/>
                  </a:cubicBezTo>
                  <a:cubicBezTo>
                    <a:pt x="156" y="206"/>
                    <a:pt x="156" y="209"/>
                    <a:pt x="157" y="209"/>
                  </a:cubicBezTo>
                  <a:cubicBezTo>
                    <a:pt x="168" y="213"/>
                    <a:pt x="179" y="215"/>
                    <a:pt x="190" y="216"/>
                  </a:cubicBezTo>
                  <a:cubicBezTo>
                    <a:pt x="200" y="216"/>
                    <a:pt x="212" y="215"/>
                    <a:pt x="220" y="209"/>
                  </a:cubicBezTo>
                  <a:cubicBezTo>
                    <a:pt x="221" y="209"/>
                    <a:pt x="221" y="208"/>
                    <a:pt x="221" y="207"/>
                  </a:cubicBezTo>
                  <a:cubicBezTo>
                    <a:pt x="212" y="198"/>
                    <a:pt x="199" y="196"/>
                    <a:pt x="187" y="195"/>
                  </a:cubicBezTo>
                  <a:cubicBezTo>
                    <a:pt x="174" y="193"/>
                    <a:pt x="161" y="193"/>
                    <a:pt x="148" y="190"/>
                  </a:cubicBezTo>
                  <a:cubicBezTo>
                    <a:pt x="148" y="191"/>
                    <a:pt x="148" y="192"/>
                    <a:pt x="148" y="193"/>
                  </a:cubicBezTo>
                  <a:cubicBezTo>
                    <a:pt x="155" y="195"/>
                    <a:pt x="161" y="195"/>
                    <a:pt x="168" y="196"/>
                  </a:cubicBezTo>
                  <a:cubicBezTo>
                    <a:pt x="177" y="197"/>
                    <a:pt x="186" y="197"/>
                    <a:pt x="195" y="196"/>
                  </a:cubicBezTo>
                  <a:cubicBezTo>
                    <a:pt x="200" y="195"/>
                    <a:pt x="208" y="193"/>
                    <a:pt x="208" y="186"/>
                  </a:cubicBezTo>
                  <a:cubicBezTo>
                    <a:pt x="208" y="178"/>
                    <a:pt x="198" y="175"/>
                    <a:pt x="192" y="173"/>
                  </a:cubicBezTo>
                  <a:cubicBezTo>
                    <a:pt x="183" y="170"/>
                    <a:pt x="172" y="169"/>
                    <a:pt x="162" y="167"/>
                  </a:cubicBezTo>
                  <a:cubicBezTo>
                    <a:pt x="149" y="166"/>
                    <a:pt x="134" y="162"/>
                    <a:pt x="123" y="170"/>
                  </a:cubicBezTo>
                  <a:cubicBezTo>
                    <a:pt x="122" y="170"/>
                    <a:pt x="122" y="172"/>
                    <a:pt x="123" y="172"/>
                  </a:cubicBezTo>
                  <a:cubicBezTo>
                    <a:pt x="128" y="175"/>
                    <a:pt x="133" y="177"/>
                    <a:pt x="139" y="178"/>
                  </a:cubicBezTo>
                  <a:cubicBezTo>
                    <a:pt x="148" y="181"/>
                    <a:pt x="156" y="184"/>
                    <a:pt x="165" y="185"/>
                  </a:cubicBezTo>
                  <a:cubicBezTo>
                    <a:pt x="173" y="187"/>
                    <a:pt x="182" y="188"/>
                    <a:pt x="190" y="188"/>
                  </a:cubicBezTo>
                  <a:cubicBezTo>
                    <a:pt x="195" y="187"/>
                    <a:pt x="200" y="185"/>
                    <a:pt x="201" y="180"/>
                  </a:cubicBezTo>
                  <a:cubicBezTo>
                    <a:pt x="202" y="175"/>
                    <a:pt x="197" y="171"/>
                    <a:pt x="193" y="169"/>
                  </a:cubicBezTo>
                  <a:cubicBezTo>
                    <a:pt x="186" y="165"/>
                    <a:pt x="178" y="162"/>
                    <a:pt x="170" y="160"/>
                  </a:cubicBezTo>
                  <a:cubicBezTo>
                    <a:pt x="152" y="155"/>
                    <a:pt x="134" y="151"/>
                    <a:pt x="116" y="150"/>
                  </a:cubicBezTo>
                  <a:cubicBezTo>
                    <a:pt x="113" y="150"/>
                    <a:pt x="109" y="150"/>
                    <a:pt x="106" y="150"/>
                  </a:cubicBezTo>
                  <a:cubicBezTo>
                    <a:pt x="105" y="151"/>
                    <a:pt x="105" y="152"/>
                    <a:pt x="106" y="153"/>
                  </a:cubicBezTo>
                  <a:cubicBezTo>
                    <a:pt x="120" y="163"/>
                    <a:pt x="137" y="167"/>
                    <a:pt x="153" y="173"/>
                  </a:cubicBezTo>
                  <a:cubicBezTo>
                    <a:pt x="169" y="178"/>
                    <a:pt x="187" y="186"/>
                    <a:pt x="203" y="182"/>
                  </a:cubicBezTo>
                  <a:cubicBezTo>
                    <a:pt x="204" y="182"/>
                    <a:pt x="205" y="181"/>
                    <a:pt x="204" y="180"/>
                  </a:cubicBezTo>
                  <a:cubicBezTo>
                    <a:pt x="199" y="173"/>
                    <a:pt x="191" y="169"/>
                    <a:pt x="184" y="166"/>
                  </a:cubicBezTo>
                  <a:cubicBezTo>
                    <a:pt x="175" y="162"/>
                    <a:pt x="166" y="159"/>
                    <a:pt x="157" y="156"/>
                  </a:cubicBezTo>
                  <a:cubicBezTo>
                    <a:pt x="149" y="154"/>
                    <a:pt x="141" y="151"/>
                    <a:pt x="133" y="149"/>
                  </a:cubicBezTo>
                  <a:cubicBezTo>
                    <a:pt x="125" y="147"/>
                    <a:pt x="116" y="145"/>
                    <a:pt x="109" y="150"/>
                  </a:cubicBezTo>
                  <a:cubicBezTo>
                    <a:pt x="108" y="151"/>
                    <a:pt x="108" y="151"/>
                    <a:pt x="108" y="152"/>
                  </a:cubicBezTo>
                  <a:cubicBezTo>
                    <a:pt x="110" y="159"/>
                    <a:pt x="116" y="164"/>
                    <a:pt x="122" y="167"/>
                  </a:cubicBezTo>
                  <a:cubicBezTo>
                    <a:pt x="130" y="173"/>
                    <a:pt x="138" y="176"/>
                    <a:pt x="147" y="179"/>
                  </a:cubicBezTo>
                  <a:cubicBezTo>
                    <a:pt x="157" y="183"/>
                    <a:pt x="166" y="185"/>
                    <a:pt x="176" y="186"/>
                  </a:cubicBezTo>
                  <a:cubicBezTo>
                    <a:pt x="183" y="187"/>
                    <a:pt x="190" y="188"/>
                    <a:pt x="197" y="187"/>
                  </a:cubicBezTo>
                  <a:cubicBezTo>
                    <a:pt x="198" y="186"/>
                    <a:pt x="199" y="185"/>
                    <a:pt x="197" y="184"/>
                  </a:cubicBezTo>
                  <a:cubicBezTo>
                    <a:pt x="184" y="178"/>
                    <a:pt x="169" y="177"/>
                    <a:pt x="155" y="176"/>
                  </a:cubicBezTo>
                  <a:cubicBezTo>
                    <a:pt x="141" y="174"/>
                    <a:pt x="125" y="172"/>
                    <a:pt x="112" y="164"/>
                  </a:cubicBezTo>
                  <a:cubicBezTo>
                    <a:pt x="112" y="165"/>
                    <a:pt x="112" y="166"/>
                    <a:pt x="111" y="167"/>
                  </a:cubicBezTo>
                  <a:cubicBezTo>
                    <a:pt x="129" y="167"/>
                    <a:pt x="145" y="175"/>
                    <a:pt x="162" y="180"/>
                  </a:cubicBezTo>
                  <a:cubicBezTo>
                    <a:pt x="168" y="181"/>
                    <a:pt x="175" y="183"/>
                    <a:pt x="182" y="185"/>
                  </a:cubicBezTo>
                  <a:cubicBezTo>
                    <a:pt x="188" y="187"/>
                    <a:pt x="195" y="190"/>
                    <a:pt x="199" y="195"/>
                  </a:cubicBezTo>
                  <a:cubicBezTo>
                    <a:pt x="199" y="194"/>
                    <a:pt x="200" y="193"/>
                    <a:pt x="200" y="193"/>
                  </a:cubicBezTo>
                  <a:cubicBezTo>
                    <a:pt x="167" y="185"/>
                    <a:pt x="137" y="169"/>
                    <a:pt x="103" y="167"/>
                  </a:cubicBezTo>
                  <a:cubicBezTo>
                    <a:pt x="102" y="167"/>
                    <a:pt x="101" y="168"/>
                    <a:pt x="102" y="169"/>
                  </a:cubicBezTo>
                  <a:cubicBezTo>
                    <a:pt x="107" y="175"/>
                    <a:pt x="114" y="179"/>
                    <a:pt x="120" y="181"/>
                  </a:cubicBezTo>
                  <a:cubicBezTo>
                    <a:pt x="127" y="184"/>
                    <a:pt x="135" y="187"/>
                    <a:pt x="142" y="190"/>
                  </a:cubicBezTo>
                  <a:cubicBezTo>
                    <a:pt x="150" y="193"/>
                    <a:pt x="157" y="197"/>
                    <a:pt x="165" y="200"/>
                  </a:cubicBezTo>
                  <a:cubicBezTo>
                    <a:pt x="172" y="202"/>
                    <a:pt x="179" y="205"/>
                    <a:pt x="187" y="204"/>
                  </a:cubicBezTo>
                  <a:cubicBezTo>
                    <a:pt x="188" y="204"/>
                    <a:pt x="188" y="202"/>
                    <a:pt x="187" y="201"/>
                  </a:cubicBezTo>
                  <a:cubicBezTo>
                    <a:pt x="156" y="182"/>
                    <a:pt x="121" y="173"/>
                    <a:pt x="87" y="160"/>
                  </a:cubicBezTo>
                  <a:cubicBezTo>
                    <a:pt x="86" y="160"/>
                    <a:pt x="84" y="161"/>
                    <a:pt x="85" y="162"/>
                  </a:cubicBezTo>
                  <a:cubicBezTo>
                    <a:pt x="95" y="174"/>
                    <a:pt x="110" y="180"/>
                    <a:pt x="123" y="186"/>
                  </a:cubicBezTo>
                  <a:cubicBezTo>
                    <a:pt x="137" y="192"/>
                    <a:pt x="152" y="199"/>
                    <a:pt x="161" y="212"/>
                  </a:cubicBezTo>
                  <a:cubicBezTo>
                    <a:pt x="161" y="211"/>
                    <a:pt x="162" y="210"/>
                    <a:pt x="162" y="210"/>
                  </a:cubicBezTo>
                  <a:cubicBezTo>
                    <a:pt x="156" y="210"/>
                    <a:pt x="150" y="207"/>
                    <a:pt x="144" y="204"/>
                  </a:cubicBezTo>
                  <a:cubicBezTo>
                    <a:pt x="139" y="201"/>
                    <a:pt x="134" y="197"/>
                    <a:pt x="128" y="194"/>
                  </a:cubicBezTo>
                  <a:cubicBezTo>
                    <a:pt x="114" y="186"/>
                    <a:pt x="102" y="175"/>
                    <a:pt x="89" y="165"/>
                  </a:cubicBezTo>
                  <a:cubicBezTo>
                    <a:pt x="88" y="164"/>
                    <a:pt x="86" y="166"/>
                    <a:pt x="87" y="167"/>
                  </a:cubicBezTo>
                  <a:cubicBezTo>
                    <a:pt x="106" y="186"/>
                    <a:pt x="132" y="195"/>
                    <a:pt x="156" y="205"/>
                  </a:cubicBezTo>
                  <a:cubicBezTo>
                    <a:pt x="156" y="204"/>
                    <a:pt x="156" y="203"/>
                    <a:pt x="157" y="202"/>
                  </a:cubicBezTo>
                  <a:cubicBezTo>
                    <a:pt x="140" y="197"/>
                    <a:pt x="126" y="187"/>
                    <a:pt x="111" y="180"/>
                  </a:cubicBezTo>
                  <a:cubicBezTo>
                    <a:pt x="95" y="172"/>
                    <a:pt x="79" y="166"/>
                    <a:pt x="65" y="156"/>
                  </a:cubicBezTo>
                  <a:cubicBezTo>
                    <a:pt x="64" y="156"/>
                    <a:pt x="64" y="157"/>
                    <a:pt x="63" y="158"/>
                  </a:cubicBezTo>
                  <a:cubicBezTo>
                    <a:pt x="87" y="174"/>
                    <a:pt x="116" y="183"/>
                    <a:pt x="143" y="192"/>
                  </a:cubicBezTo>
                  <a:cubicBezTo>
                    <a:pt x="145" y="193"/>
                    <a:pt x="146" y="191"/>
                    <a:pt x="145" y="190"/>
                  </a:cubicBezTo>
                  <a:cubicBezTo>
                    <a:pt x="114" y="167"/>
                    <a:pt x="74" y="155"/>
                    <a:pt x="49" y="125"/>
                  </a:cubicBezTo>
                  <a:cubicBezTo>
                    <a:pt x="49" y="126"/>
                    <a:pt x="48" y="127"/>
                    <a:pt x="48" y="128"/>
                  </a:cubicBezTo>
                  <a:cubicBezTo>
                    <a:pt x="65" y="131"/>
                    <a:pt x="80" y="142"/>
                    <a:pt x="95" y="151"/>
                  </a:cubicBezTo>
                  <a:cubicBezTo>
                    <a:pt x="103" y="155"/>
                    <a:pt x="112" y="159"/>
                    <a:pt x="121" y="163"/>
                  </a:cubicBezTo>
                  <a:cubicBezTo>
                    <a:pt x="130" y="168"/>
                    <a:pt x="140" y="173"/>
                    <a:pt x="150" y="177"/>
                  </a:cubicBezTo>
                  <a:cubicBezTo>
                    <a:pt x="151" y="178"/>
                    <a:pt x="152" y="175"/>
                    <a:pt x="151" y="174"/>
                  </a:cubicBezTo>
                  <a:cubicBezTo>
                    <a:pt x="108" y="155"/>
                    <a:pt x="72" y="126"/>
                    <a:pt x="33" y="102"/>
                  </a:cubicBezTo>
                  <a:cubicBezTo>
                    <a:pt x="31" y="101"/>
                    <a:pt x="29" y="103"/>
                    <a:pt x="31" y="104"/>
                  </a:cubicBezTo>
                  <a:cubicBezTo>
                    <a:pt x="63" y="124"/>
                    <a:pt x="98" y="139"/>
                    <a:pt x="129" y="162"/>
                  </a:cubicBezTo>
                  <a:cubicBezTo>
                    <a:pt x="131" y="163"/>
                    <a:pt x="132" y="161"/>
                    <a:pt x="131" y="160"/>
                  </a:cubicBezTo>
                  <a:cubicBezTo>
                    <a:pt x="98" y="127"/>
                    <a:pt x="54" y="106"/>
                    <a:pt x="26" y="68"/>
                  </a:cubicBezTo>
                  <a:cubicBezTo>
                    <a:pt x="25" y="68"/>
                    <a:pt x="24" y="69"/>
                    <a:pt x="24" y="70"/>
                  </a:cubicBezTo>
                  <a:cubicBezTo>
                    <a:pt x="40" y="80"/>
                    <a:pt x="54" y="94"/>
                    <a:pt x="68" y="108"/>
                  </a:cubicBezTo>
                  <a:cubicBezTo>
                    <a:pt x="74" y="113"/>
                    <a:pt x="80" y="119"/>
                    <a:pt x="86" y="125"/>
                  </a:cubicBezTo>
                  <a:cubicBezTo>
                    <a:pt x="92" y="131"/>
                    <a:pt x="98" y="138"/>
                    <a:pt x="100" y="146"/>
                  </a:cubicBezTo>
                  <a:cubicBezTo>
                    <a:pt x="101" y="145"/>
                    <a:pt x="102" y="145"/>
                    <a:pt x="103" y="144"/>
                  </a:cubicBezTo>
                  <a:cubicBezTo>
                    <a:pt x="79" y="117"/>
                    <a:pt x="60" y="85"/>
                    <a:pt x="31" y="62"/>
                  </a:cubicBezTo>
                  <a:cubicBezTo>
                    <a:pt x="30" y="61"/>
                    <a:pt x="28" y="63"/>
                    <a:pt x="29" y="64"/>
                  </a:cubicBezTo>
                  <a:cubicBezTo>
                    <a:pt x="40" y="80"/>
                    <a:pt x="54" y="95"/>
                    <a:pt x="66" y="110"/>
                  </a:cubicBezTo>
                  <a:cubicBezTo>
                    <a:pt x="72" y="117"/>
                    <a:pt x="77" y="124"/>
                    <a:pt x="83" y="131"/>
                  </a:cubicBezTo>
                  <a:cubicBezTo>
                    <a:pt x="89" y="138"/>
                    <a:pt x="95" y="146"/>
                    <a:pt x="98" y="155"/>
                  </a:cubicBezTo>
                  <a:cubicBezTo>
                    <a:pt x="99" y="154"/>
                    <a:pt x="100" y="154"/>
                    <a:pt x="100" y="153"/>
                  </a:cubicBezTo>
                  <a:cubicBezTo>
                    <a:pt x="80" y="125"/>
                    <a:pt x="62" y="94"/>
                    <a:pt x="38" y="67"/>
                  </a:cubicBezTo>
                  <a:cubicBezTo>
                    <a:pt x="37" y="66"/>
                    <a:pt x="35" y="68"/>
                    <a:pt x="36" y="69"/>
                  </a:cubicBezTo>
                  <a:cubicBezTo>
                    <a:pt x="46" y="86"/>
                    <a:pt x="58" y="103"/>
                    <a:pt x="69" y="120"/>
                  </a:cubicBezTo>
                  <a:cubicBezTo>
                    <a:pt x="73" y="126"/>
                    <a:pt x="79" y="132"/>
                    <a:pt x="83" y="139"/>
                  </a:cubicBezTo>
                  <a:cubicBezTo>
                    <a:pt x="88" y="145"/>
                    <a:pt x="93" y="153"/>
                    <a:pt x="94" y="161"/>
                  </a:cubicBezTo>
                  <a:cubicBezTo>
                    <a:pt x="94" y="160"/>
                    <a:pt x="95" y="160"/>
                    <a:pt x="96" y="160"/>
                  </a:cubicBezTo>
                  <a:cubicBezTo>
                    <a:pt x="78" y="148"/>
                    <a:pt x="67" y="130"/>
                    <a:pt x="53" y="116"/>
                  </a:cubicBezTo>
                  <a:cubicBezTo>
                    <a:pt x="46" y="109"/>
                    <a:pt x="40" y="103"/>
                    <a:pt x="34" y="96"/>
                  </a:cubicBezTo>
                  <a:cubicBezTo>
                    <a:pt x="29" y="90"/>
                    <a:pt x="23" y="82"/>
                    <a:pt x="22" y="74"/>
                  </a:cubicBezTo>
                  <a:cubicBezTo>
                    <a:pt x="21" y="75"/>
                    <a:pt x="20" y="75"/>
                    <a:pt x="20" y="76"/>
                  </a:cubicBezTo>
                  <a:cubicBezTo>
                    <a:pt x="29" y="79"/>
                    <a:pt x="37" y="86"/>
                    <a:pt x="43" y="94"/>
                  </a:cubicBezTo>
                  <a:cubicBezTo>
                    <a:pt x="50" y="101"/>
                    <a:pt x="56" y="109"/>
                    <a:pt x="62" y="117"/>
                  </a:cubicBezTo>
                  <a:cubicBezTo>
                    <a:pt x="68" y="123"/>
                    <a:pt x="74" y="130"/>
                    <a:pt x="79" y="136"/>
                  </a:cubicBezTo>
                  <a:cubicBezTo>
                    <a:pt x="85" y="143"/>
                    <a:pt x="91" y="152"/>
                    <a:pt x="89" y="161"/>
                  </a:cubicBezTo>
                  <a:cubicBezTo>
                    <a:pt x="90" y="161"/>
                    <a:pt x="91" y="161"/>
                    <a:pt x="91" y="160"/>
                  </a:cubicBezTo>
                  <a:cubicBezTo>
                    <a:pt x="81" y="157"/>
                    <a:pt x="74" y="148"/>
                    <a:pt x="67" y="140"/>
                  </a:cubicBezTo>
                  <a:cubicBezTo>
                    <a:pt x="61" y="133"/>
                    <a:pt x="55" y="125"/>
                    <a:pt x="49" y="118"/>
                  </a:cubicBezTo>
                  <a:cubicBezTo>
                    <a:pt x="42" y="112"/>
                    <a:pt x="35" y="105"/>
                    <a:pt x="29" y="98"/>
                  </a:cubicBezTo>
                  <a:cubicBezTo>
                    <a:pt x="25" y="92"/>
                    <a:pt x="18" y="83"/>
                    <a:pt x="20" y="75"/>
                  </a:cubicBezTo>
                  <a:cubicBezTo>
                    <a:pt x="20" y="75"/>
                    <a:pt x="19" y="76"/>
                    <a:pt x="18" y="76"/>
                  </a:cubicBezTo>
                  <a:cubicBezTo>
                    <a:pt x="37" y="85"/>
                    <a:pt x="49" y="103"/>
                    <a:pt x="62" y="118"/>
                  </a:cubicBezTo>
                  <a:cubicBezTo>
                    <a:pt x="66" y="125"/>
                    <a:pt x="71" y="131"/>
                    <a:pt x="75" y="137"/>
                  </a:cubicBezTo>
                  <a:cubicBezTo>
                    <a:pt x="79" y="144"/>
                    <a:pt x="84" y="153"/>
                    <a:pt x="81" y="160"/>
                  </a:cubicBezTo>
                  <a:cubicBezTo>
                    <a:pt x="82" y="160"/>
                    <a:pt x="82" y="159"/>
                    <a:pt x="83" y="159"/>
                  </a:cubicBezTo>
                  <a:cubicBezTo>
                    <a:pt x="77" y="158"/>
                    <a:pt x="73" y="152"/>
                    <a:pt x="70" y="148"/>
                  </a:cubicBezTo>
                  <a:cubicBezTo>
                    <a:pt x="66" y="143"/>
                    <a:pt x="62" y="138"/>
                    <a:pt x="57" y="133"/>
                  </a:cubicBezTo>
                  <a:cubicBezTo>
                    <a:pt x="49" y="123"/>
                    <a:pt x="42" y="111"/>
                    <a:pt x="34" y="101"/>
                  </a:cubicBezTo>
                  <a:cubicBezTo>
                    <a:pt x="28" y="94"/>
                    <a:pt x="21" y="86"/>
                    <a:pt x="16" y="78"/>
                  </a:cubicBezTo>
                  <a:cubicBezTo>
                    <a:pt x="12" y="72"/>
                    <a:pt x="5" y="62"/>
                    <a:pt x="8" y="54"/>
                  </a:cubicBezTo>
                  <a:cubicBezTo>
                    <a:pt x="8" y="55"/>
                    <a:pt x="7" y="55"/>
                    <a:pt x="7" y="55"/>
                  </a:cubicBezTo>
                  <a:cubicBezTo>
                    <a:pt x="14" y="55"/>
                    <a:pt x="20" y="60"/>
                    <a:pt x="24" y="65"/>
                  </a:cubicBezTo>
                  <a:cubicBezTo>
                    <a:pt x="30" y="72"/>
                    <a:pt x="34" y="80"/>
                    <a:pt x="37" y="88"/>
                  </a:cubicBezTo>
                  <a:cubicBezTo>
                    <a:pt x="40" y="95"/>
                    <a:pt x="42" y="102"/>
                    <a:pt x="43" y="109"/>
                  </a:cubicBezTo>
                  <a:cubicBezTo>
                    <a:pt x="43" y="111"/>
                    <a:pt x="43" y="113"/>
                    <a:pt x="42" y="115"/>
                  </a:cubicBezTo>
                  <a:cubicBezTo>
                    <a:pt x="41" y="115"/>
                    <a:pt x="39" y="114"/>
                    <a:pt x="38" y="114"/>
                  </a:cubicBezTo>
                  <a:cubicBezTo>
                    <a:pt x="33" y="110"/>
                    <a:pt x="29" y="104"/>
                    <a:pt x="26" y="99"/>
                  </a:cubicBezTo>
                  <a:cubicBezTo>
                    <a:pt x="21" y="90"/>
                    <a:pt x="17" y="82"/>
                    <a:pt x="13" y="73"/>
                  </a:cubicBezTo>
                  <a:cubicBezTo>
                    <a:pt x="10" y="64"/>
                    <a:pt x="7" y="55"/>
                    <a:pt x="5" y="46"/>
                  </a:cubicBezTo>
                  <a:cubicBezTo>
                    <a:pt x="4" y="39"/>
                    <a:pt x="2" y="31"/>
                    <a:pt x="4" y="24"/>
                  </a:cubicBezTo>
                  <a:cubicBezTo>
                    <a:pt x="5" y="20"/>
                    <a:pt x="8" y="17"/>
                    <a:pt x="13" y="19"/>
                  </a:cubicBezTo>
                  <a:cubicBezTo>
                    <a:pt x="19" y="22"/>
                    <a:pt x="24" y="29"/>
                    <a:pt x="28" y="35"/>
                  </a:cubicBezTo>
                  <a:cubicBezTo>
                    <a:pt x="32" y="42"/>
                    <a:pt x="36" y="51"/>
                    <a:pt x="39" y="59"/>
                  </a:cubicBezTo>
                  <a:cubicBezTo>
                    <a:pt x="40" y="64"/>
                    <a:pt x="42" y="72"/>
                    <a:pt x="39" y="77"/>
                  </a:cubicBezTo>
                  <a:cubicBezTo>
                    <a:pt x="35" y="81"/>
                    <a:pt x="31" y="76"/>
                    <a:pt x="28" y="74"/>
                  </a:cubicBezTo>
                  <a:cubicBezTo>
                    <a:pt x="23" y="68"/>
                    <a:pt x="20" y="61"/>
                    <a:pt x="16" y="54"/>
                  </a:cubicBezTo>
                  <a:cubicBezTo>
                    <a:pt x="13" y="47"/>
                    <a:pt x="10" y="39"/>
                    <a:pt x="9" y="31"/>
                  </a:cubicBezTo>
                  <a:cubicBezTo>
                    <a:pt x="8" y="26"/>
                    <a:pt x="7" y="19"/>
                    <a:pt x="10" y="15"/>
                  </a:cubicBezTo>
                  <a:cubicBezTo>
                    <a:pt x="10" y="15"/>
                    <a:pt x="9" y="15"/>
                    <a:pt x="9" y="15"/>
                  </a:cubicBezTo>
                  <a:cubicBezTo>
                    <a:pt x="13" y="19"/>
                    <a:pt x="16" y="24"/>
                    <a:pt x="19" y="28"/>
                  </a:cubicBezTo>
                  <a:cubicBezTo>
                    <a:pt x="22" y="35"/>
                    <a:pt x="24" y="42"/>
                    <a:pt x="26" y="48"/>
                  </a:cubicBezTo>
                  <a:cubicBezTo>
                    <a:pt x="28" y="55"/>
                    <a:pt x="29" y="62"/>
                    <a:pt x="29" y="69"/>
                  </a:cubicBezTo>
                  <a:cubicBezTo>
                    <a:pt x="28" y="75"/>
                    <a:pt x="27" y="81"/>
                    <a:pt x="23" y="84"/>
                  </a:cubicBezTo>
                  <a:cubicBezTo>
                    <a:pt x="24" y="84"/>
                    <a:pt x="24" y="84"/>
                    <a:pt x="25" y="84"/>
                  </a:cubicBezTo>
                  <a:cubicBezTo>
                    <a:pt x="20" y="82"/>
                    <a:pt x="18" y="77"/>
                    <a:pt x="15" y="72"/>
                  </a:cubicBezTo>
                  <a:cubicBezTo>
                    <a:pt x="12" y="66"/>
                    <a:pt x="10" y="59"/>
                    <a:pt x="8" y="52"/>
                  </a:cubicBezTo>
                  <a:cubicBezTo>
                    <a:pt x="7" y="46"/>
                    <a:pt x="6" y="39"/>
                    <a:pt x="6" y="32"/>
                  </a:cubicBezTo>
                  <a:cubicBezTo>
                    <a:pt x="5" y="27"/>
                    <a:pt x="6" y="21"/>
                    <a:pt x="8" y="16"/>
                  </a:cubicBezTo>
                  <a:cubicBezTo>
                    <a:pt x="8" y="17"/>
                    <a:pt x="7" y="17"/>
                    <a:pt x="6" y="17"/>
                  </a:cubicBezTo>
                  <a:cubicBezTo>
                    <a:pt x="11" y="19"/>
                    <a:pt x="14" y="23"/>
                    <a:pt x="16" y="27"/>
                  </a:cubicBezTo>
                  <a:cubicBezTo>
                    <a:pt x="19" y="33"/>
                    <a:pt x="21" y="39"/>
                    <a:pt x="23" y="45"/>
                  </a:cubicBezTo>
                  <a:cubicBezTo>
                    <a:pt x="24" y="51"/>
                    <a:pt x="25" y="57"/>
                    <a:pt x="25" y="63"/>
                  </a:cubicBezTo>
                  <a:cubicBezTo>
                    <a:pt x="25" y="68"/>
                    <a:pt x="25" y="73"/>
                    <a:pt x="22" y="77"/>
                  </a:cubicBezTo>
                  <a:cubicBezTo>
                    <a:pt x="23" y="77"/>
                    <a:pt x="23" y="77"/>
                    <a:pt x="24" y="77"/>
                  </a:cubicBezTo>
                  <a:cubicBezTo>
                    <a:pt x="22" y="75"/>
                    <a:pt x="21" y="72"/>
                    <a:pt x="20" y="70"/>
                  </a:cubicBezTo>
                  <a:cubicBezTo>
                    <a:pt x="18" y="66"/>
                    <a:pt x="17" y="62"/>
                    <a:pt x="16" y="58"/>
                  </a:cubicBezTo>
                  <a:cubicBezTo>
                    <a:pt x="13" y="50"/>
                    <a:pt x="11" y="40"/>
                    <a:pt x="11" y="31"/>
                  </a:cubicBezTo>
                  <a:cubicBezTo>
                    <a:pt x="12" y="27"/>
                    <a:pt x="14" y="18"/>
                    <a:pt x="21" y="21"/>
                  </a:cubicBezTo>
                  <a:cubicBezTo>
                    <a:pt x="23" y="23"/>
                    <a:pt x="25" y="25"/>
                    <a:pt x="26" y="28"/>
                  </a:cubicBezTo>
                  <a:cubicBezTo>
                    <a:pt x="28" y="31"/>
                    <a:pt x="30" y="35"/>
                    <a:pt x="31" y="38"/>
                  </a:cubicBezTo>
                  <a:cubicBezTo>
                    <a:pt x="34" y="49"/>
                    <a:pt x="36" y="59"/>
                    <a:pt x="38" y="70"/>
                  </a:cubicBezTo>
                  <a:cubicBezTo>
                    <a:pt x="39" y="74"/>
                    <a:pt x="40" y="79"/>
                    <a:pt x="41" y="83"/>
                  </a:cubicBezTo>
                  <a:cubicBezTo>
                    <a:pt x="42" y="86"/>
                    <a:pt x="42" y="89"/>
                    <a:pt x="44" y="92"/>
                  </a:cubicBezTo>
                  <a:cubicBezTo>
                    <a:pt x="44" y="93"/>
                    <a:pt x="46" y="93"/>
                    <a:pt x="46" y="91"/>
                  </a:cubicBezTo>
                  <a:cubicBezTo>
                    <a:pt x="48" y="79"/>
                    <a:pt x="46" y="67"/>
                    <a:pt x="44" y="54"/>
                  </a:cubicBezTo>
                  <a:cubicBezTo>
                    <a:pt x="41" y="42"/>
                    <a:pt x="39" y="28"/>
                    <a:pt x="44" y="16"/>
                  </a:cubicBezTo>
                  <a:cubicBezTo>
                    <a:pt x="43" y="16"/>
                    <a:pt x="42" y="16"/>
                    <a:pt x="41" y="16"/>
                  </a:cubicBezTo>
                  <a:cubicBezTo>
                    <a:pt x="51" y="40"/>
                    <a:pt x="48" y="68"/>
                    <a:pt x="48" y="93"/>
                  </a:cubicBezTo>
                  <a:cubicBezTo>
                    <a:pt x="49" y="93"/>
                    <a:pt x="50" y="93"/>
                    <a:pt x="51" y="93"/>
                  </a:cubicBezTo>
                  <a:cubicBezTo>
                    <a:pt x="48" y="64"/>
                    <a:pt x="44" y="36"/>
                    <a:pt x="45" y="8"/>
                  </a:cubicBezTo>
                  <a:cubicBezTo>
                    <a:pt x="44" y="8"/>
                    <a:pt x="43" y="8"/>
                    <a:pt x="42" y="8"/>
                  </a:cubicBezTo>
                  <a:cubicBezTo>
                    <a:pt x="44" y="24"/>
                    <a:pt x="44" y="40"/>
                    <a:pt x="44" y="57"/>
                  </a:cubicBezTo>
                  <a:cubicBezTo>
                    <a:pt x="44" y="63"/>
                    <a:pt x="45" y="70"/>
                    <a:pt x="45" y="76"/>
                  </a:cubicBezTo>
                  <a:cubicBezTo>
                    <a:pt x="45" y="83"/>
                    <a:pt x="46" y="90"/>
                    <a:pt x="43" y="97"/>
                  </a:cubicBezTo>
                  <a:cubicBezTo>
                    <a:pt x="44" y="97"/>
                    <a:pt x="45" y="97"/>
                    <a:pt x="46" y="97"/>
                  </a:cubicBezTo>
                  <a:cubicBezTo>
                    <a:pt x="38" y="85"/>
                    <a:pt x="39" y="69"/>
                    <a:pt x="36" y="56"/>
                  </a:cubicBezTo>
                  <a:cubicBezTo>
                    <a:pt x="34" y="41"/>
                    <a:pt x="29" y="26"/>
                    <a:pt x="32" y="10"/>
                  </a:cubicBezTo>
                  <a:cubicBezTo>
                    <a:pt x="31" y="10"/>
                    <a:pt x="30" y="10"/>
                    <a:pt x="29" y="10"/>
                  </a:cubicBezTo>
                  <a:cubicBezTo>
                    <a:pt x="32" y="23"/>
                    <a:pt x="33" y="36"/>
                    <a:pt x="32" y="49"/>
                  </a:cubicBezTo>
                  <a:cubicBezTo>
                    <a:pt x="32" y="62"/>
                    <a:pt x="31" y="75"/>
                    <a:pt x="27" y="87"/>
                  </a:cubicBezTo>
                  <a:cubicBezTo>
                    <a:pt x="28" y="87"/>
                    <a:pt x="28" y="87"/>
                    <a:pt x="29" y="86"/>
                  </a:cubicBezTo>
                  <a:cubicBezTo>
                    <a:pt x="24" y="84"/>
                    <a:pt x="23" y="76"/>
                    <a:pt x="22" y="71"/>
                  </a:cubicBezTo>
                  <a:cubicBezTo>
                    <a:pt x="21" y="64"/>
                    <a:pt x="21" y="57"/>
                    <a:pt x="20" y="51"/>
                  </a:cubicBezTo>
                  <a:cubicBezTo>
                    <a:pt x="19" y="35"/>
                    <a:pt x="15" y="17"/>
                    <a:pt x="22" y="2"/>
                  </a:cubicBezTo>
                  <a:cubicBezTo>
                    <a:pt x="21" y="2"/>
                    <a:pt x="20" y="2"/>
                    <a:pt x="20" y="2"/>
                  </a:cubicBezTo>
                  <a:cubicBezTo>
                    <a:pt x="24" y="4"/>
                    <a:pt x="26" y="11"/>
                    <a:pt x="27" y="15"/>
                  </a:cubicBezTo>
                  <a:cubicBezTo>
                    <a:pt x="28" y="23"/>
                    <a:pt x="29" y="31"/>
                    <a:pt x="29" y="39"/>
                  </a:cubicBezTo>
                  <a:cubicBezTo>
                    <a:pt x="29" y="47"/>
                    <a:pt x="29" y="56"/>
                    <a:pt x="28" y="64"/>
                  </a:cubicBezTo>
                  <a:cubicBezTo>
                    <a:pt x="27" y="69"/>
                    <a:pt x="27" y="76"/>
                    <a:pt x="23" y="79"/>
                  </a:cubicBezTo>
                  <a:cubicBezTo>
                    <a:pt x="24" y="79"/>
                    <a:pt x="25" y="79"/>
                    <a:pt x="25" y="79"/>
                  </a:cubicBezTo>
                  <a:cubicBezTo>
                    <a:pt x="16" y="72"/>
                    <a:pt x="15" y="59"/>
                    <a:pt x="16" y="48"/>
                  </a:cubicBezTo>
                  <a:cubicBezTo>
                    <a:pt x="17" y="37"/>
                    <a:pt x="20" y="25"/>
                    <a:pt x="26" y="16"/>
                  </a:cubicBezTo>
                  <a:cubicBezTo>
                    <a:pt x="27" y="15"/>
                    <a:pt x="25" y="13"/>
                    <a:pt x="24" y="14"/>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14" name="Freeform 53"/>
            <p:cNvSpPr>
              <a:spLocks noChangeArrowheads="1"/>
            </p:cNvSpPr>
            <p:nvPr/>
          </p:nvSpPr>
          <p:spPr bwMode="auto">
            <a:xfrm>
              <a:off x="3565" y="2319"/>
              <a:ext cx="522" cy="421"/>
            </a:xfrm>
            <a:custGeom>
              <a:avLst/>
              <a:gdLst>
                <a:gd name="T0" fmla="*/ 273690 w 270"/>
                <a:gd name="T1" fmla="*/ 206249 h 218"/>
                <a:gd name="T2" fmla="*/ 270562 w 270"/>
                <a:gd name="T3" fmla="*/ 256362 h 218"/>
                <a:gd name="T4" fmla="*/ 364238 w 270"/>
                <a:gd name="T5" fmla="*/ 203770 h 218"/>
                <a:gd name="T6" fmla="*/ 341518 w 270"/>
                <a:gd name="T7" fmla="*/ 139216 h 218"/>
                <a:gd name="T8" fmla="*/ 307222 w 270"/>
                <a:gd name="T9" fmla="*/ 194631 h 218"/>
                <a:gd name="T10" fmla="*/ 328315 w 270"/>
                <a:gd name="T11" fmla="*/ 179765 h 218"/>
                <a:gd name="T12" fmla="*/ 333960 w 270"/>
                <a:gd name="T13" fmla="*/ 254747 h 218"/>
                <a:gd name="T14" fmla="*/ 352547 w 270"/>
                <a:gd name="T15" fmla="*/ 93085 h 218"/>
                <a:gd name="T16" fmla="*/ 365588 w 270"/>
                <a:gd name="T17" fmla="*/ 152865 h 218"/>
                <a:gd name="T18" fmla="*/ 380849 w 270"/>
                <a:gd name="T19" fmla="*/ 146454 h 218"/>
                <a:gd name="T20" fmla="*/ 310141 w 270"/>
                <a:gd name="T21" fmla="*/ 107573 h 218"/>
                <a:gd name="T22" fmla="*/ 279365 w 270"/>
                <a:gd name="T23" fmla="*/ 58210 h 218"/>
                <a:gd name="T24" fmla="*/ 324614 w 270"/>
                <a:gd name="T25" fmla="*/ 82273 h 218"/>
                <a:gd name="T26" fmla="*/ 327534 w 270"/>
                <a:gd name="T27" fmla="*/ 62719 h 218"/>
                <a:gd name="T28" fmla="*/ 358191 w 270"/>
                <a:gd name="T29" fmla="*/ 86622 h 218"/>
                <a:gd name="T30" fmla="*/ 350921 w 270"/>
                <a:gd name="T31" fmla="*/ 48975 h 218"/>
                <a:gd name="T32" fmla="*/ 314261 w 270"/>
                <a:gd name="T33" fmla="*/ 43359 h 218"/>
                <a:gd name="T34" fmla="*/ 279365 w 270"/>
                <a:gd name="T35" fmla="*/ 40451 h 218"/>
                <a:gd name="T36" fmla="*/ 285443 w 270"/>
                <a:gd name="T37" fmla="*/ 10846 h 218"/>
                <a:gd name="T38" fmla="*/ 349415 w 270"/>
                <a:gd name="T39" fmla="*/ 165783 h 218"/>
                <a:gd name="T40" fmla="*/ 280693 w 270"/>
                <a:gd name="T41" fmla="*/ 206249 h 218"/>
                <a:gd name="T42" fmla="*/ 297598 w 270"/>
                <a:gd name="T43" fmla="*/ 170401 h 218"/>
                <a:gd name="T44" fmla="*/ 211812 w 270"/>
                <a:gd name="T45" fmla="*/ 268853 h 218"/>
                <a:gd name="T46" fmla="*/ 145186 w 270"/>
                <a:gd name="T47" fmla="*/ 246665 h 218"/>
                <a:gd name="T48" fmla="*/ 77331 w 270"/>
                <a:gd name="T49" fmla="*/ 221502 h 218"/>
                <a:gd name="T50" fmla="*/ 181511 w 270"/>
                <a:gd name="T51" fmla="*/ 284430 h 218"/>
                <a:gd name="T52" fmla="*/ 289047 w 270"/>
                <a:gd name="T53" fmla="*/ 287340 h 218"/>
                <a:gd name="T54" fmla="*/ 232797 w 270"/>
                <a:gd name="T55" fmla="*/ 285726 h 218"/>
                <a:gd name="T56" fmla="*/ 225208 w 270"/>
                <a:gd name="T57" fmla="*/ 291346 h 218"/>
                <a:gd name="T58" fmla="*/ 118105 w 270"/>
                <a:gd name="T59" fmla="*/ 257455 h 218"/>
                <a:gd name="T60" fmla="*/ 121249 w 270"/>
                <a:gd name="T61" fmla="*/ 253245 h 218"/>
                <a:gd name="T62" fmla="*/ 299216 w 270"/>
                <a:gd name="T63" fmla="*/ 275707 h 218"/>
                <a:gd name="T64" fmla="*/ 80460 w 270"/>
                <a:gd name="T65" fmla="*/ 212254 h 218"/>
                <a:gd name="T66" fmla="*/ 54609 w 270"/>
                <a:gd name="T67" fmla="*/ 192656 h 218"/>
                <a:gd name="T68" fmla="*/ 205736 w 270"/>
                <a:gd name="T69" fmla="*/ 268853 h 218"/>
                <a:gd name="T70" fmla="*/ 314261 w 270"/>
                <a:gd name="T71" fmla="*/ 217095 h 218"/>
                <a:gd name="T72" fmla="*/ 355467 w 270"/>
                <a:gd name="T73" fmla="*/ 134822 h 218"/>
                <a:gd name="T74" fmla="*/ 296308 w 270"/>
                <a:gd name="T75" fmla="*/ 185338 h 218"/>
                <a:gd name="T76" fmla="*/ 320317 w 270"/>
                <a:gd name="T77" fmla="*/ 122424 h 218"/>
                <a:gd name="T78" fmla="*/ 270562 w 270"/>
                <a:gd name="T79" fmla="*/ 40451 h 218"/>
                <a:gd name="T80" fmla="*/ 268944 w 270"/>
                <a:gd name="T81" fmla="*/ 61329 h 218"/>
                <a:gd name="T82" fmla="*/ 301983 w 270"/>
                <a:gd name="T83" fmla="*/ 65829 h 218"/>
                <a:gd name="T84" fmla="*/ 312867 w 270"/>
                <a:gd name="T85" fmla="*/ 46275 h 218"/>
                <a:gd name="T86" fmla="*/ 347221 w 270"/>
                <a:gd name="T87" fmla="*/ 50476 h 218"/>
                <a:gd name="T88" fmla="*/ 353848 w 270"/>
                <a:gd name="T89" fmla="*/ 88236 h 218"/>
                <a:gd name="T90" fmla="*/ 323104 w 270"/>
                <a:gd name="T91" fmla="*/ 62719 h 218"/>
                <a:gd name="T92" fmla="*/ 293165 w 270"/>
                <a:gd name="T93" fmla="*/ 46275 h 218"/>
                <a:gd name="T94" fmla="*/ 278135 w 270"/>
                <a:gd name="T95" fmla="*/ 57105 h 218"/>
                <a:gd name="T96" fmla="*/ 310141 w 270"/>
                <a:gd name="T97" fmla="*/ 107573 h 218"/>
                <a:gd name="T98" fmla="*/ 379223 w 270"/>
                <a:gd name="T99" fmla="*/ 146454 h 218"/>
                <a:gd name="T100" fmla="*/ 369939 w 270"/>
                <a:gd name="T101" fmla="*/ 152865 h 218"/>
                <a:gd name="T102" fmla="*/ 348630 w 270"/>
                <a:gd name="T103" fmla="*/ 91469 h 218"/>
                <a:gd name="T104" fmla="*/ 331219 w 270"/>
                <a:gd name="T105" fmla="*/ 254747 h 218"/>
                <a:gd name="T106" fmla="*/ 320317 w 270"/>
                <a:gd name="T107" fmla="*/ 214588 h 218"/>
                <a:gd name="T108" fmla="*/ 294690 w 270"/>
                <a:gd name="T109" fmla="*/ 219988 h 218"/>
                <a:gd name="T110" fmla="*/ 327534 w 270"/>
                <a:gd name="T111" fmla="*/ 270464 h 218"/>
                <a:gd name="T112" fmla="*/ 364238 w 270"/>
                <a:gd name="T113" fmla="*/ 202157 h 218"/>
                <a:gd name="T114" fmla="*/ 272072 w 270"/>
                <a:gd name="T115" fmla="*/ 258861 h 218"/>
                <a:gd name="T116" fmla="*/ 315787 w 270"/>
                <a:gd name="T117" fmla="*/ 152865 h 218"/>
                <a:gd name="T118" fmla="*/ 240058 w 270"/>
                <a:gd name="T119" fmla="*/ 225610 h 2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70" h="218">
                  <a:moveTo>
                    <a:pt x="171" y="165"/>
                  </a:moveTo>
                  <a:cubicBezTo>
                    <a:pt x="185" y="159"/>
                    <a:pt x="198" y="148"/>
                    <a:pt x="213" y="147"/>
                  </a:cubicBezTo>
                  <a:cubicBezTo>
                    <a:pt x="213" y="146"/>
                    <a:pt x="212" y="146"/>
                    <a:pt x="211" y="145"/>
                  </a:cubicBezTo>
                  <a:cubicBezTo>
                    <a:pt x="212" y="157"/>
                    <a:pt x="197" y="164"/>
                    <a:pt x="188" y="167"/>
                  </a:cubicBezTo>
                  <a:cubicBezTo>
                    <a:pt x="182" y="170"/>
                    <a:pt x="176" y="171"/>
                    <a:pt x="169" y="171"/>
                  </a:cubicBezTo>
                  <a:cubicBezTo>
                    <a:pt x="164" y="171"/>
                    <a:pt x="158" y="171"/>
                    <a:pt x="154" y="168"/>
                  </a:cubicBezTo>
                  <a:cubicBezTo>
                    <a:pt x="154" y="168"/>
                    <a:pt x="154" y="169"/>
                    <a:pt x="154" y="169"/>
                  </a:cubicBezTo>
                  <a:cubicBezTo>
                    <a:pt x="155" y="163"/>
                    <a:pt x="164" y="159"/>
                    <a:pt x="169" y="157"/>
                  </a:cubicBezTo>
                  <a:cubicBezTo>
                    <a:pt x="177" y="153"/>
                    <a:pt x="186" y="151"/>
                    <a:pt x="194" y="148"/>
                  </a:cubicBezTo>
                  <a:cubicBezTo>
                    <a:pt x="202" y="145"/>
                    <a:pt x="208" y="142"/>
                    <a:pt x="214" y="136"/>
                  </a:cubicBezTo>
                  <a:cubicBezTo>
                    <a:pt x="222" y="129"/>
                    <a:pt x="227" y="120"/>
                    <a:pt x="226" y="110"/>
                  </a:cubicBezTo>
                  <a:cubicBezTo>
                    <a:pt x="226" y="109"/>
                    <a:pt x="225" y="108"/>
                    <a:pt x="224" y="109"/>
                  </a:cubicBezTo>
                  <a:cubicBezTo>
                    <a:pt x="208" y="133"/>
                    <a:pt x="199" y="168"/>
                    <a:pt x="169" y="179"/>
                  </a:cubicBezTo>
                  <a:cubicBezTo>
                    <a:pt x="170" y="180"/>
                    <a:pt x="170" y="180"/>
                    <a:pt x="170" y="181"/>
                  </a:cubicBezTo>
                  <a:cubicBezTo>
                    <a:pt x="198" y="164"/>
                    <a:pt x="249" y="150"/>
                    <a:pt x="246" y="108"/>
                  </a:cubicBezTo>
                  <a:cubicBezTo>
                    <a:pt x="246" y="107"/>
                    <a:pt x="245" y="107"/>
                    <a:pt x="244" y="107"/>
                  </a:cubicBezTo>
                  <a:cubicBezTo>
                    <a:pt x="232" y="117"/>
                    <a:pt x="228" y="134"/>
                    <a:pt x="222" y="148"/>
                  </a:cubicBezTo>
                  <a:cubicBezTo>
                    <a:pt x="216" y="162"/>
                    <a:pt x="208" y="179"/>
                    <a:pt x="192" y="184"/>
                  </a:cubicBezTo>
                  <a:cubicBezTo>
                    <a:pt x="192" y="184"/>
                    <a:pt x="193" y="185"/>
                    <a:pt x="194" y="185"/>
                  </a:cubicBezTo>
                  <a:cubicBezTo>
                    <a:pt x="208" y="160"/>
                    <a:pt x="246" y="149"/>
                    <a:pt x="249" y="117"/>
                  </a:cubicBezTo>
                  <a:cubicBezTo>
                    <a:pt x="249" y="115"/>
                    <a:pt x="247" y="115"/>
                    <a:pt x="246" y="116"/>
                  </a:cubicBezTo>
                  <a:cubicBezTo>
                    <a:pt x="242" y="129"/>
                    <a:pt x="239" y="142"/>
                    <a:pt x="233" y="154"/>
                  </a:cubicBezTo>
                  <a:cubicBezTo>
                    <a:pt x="228" y="167"/>
                    <a:pt x="221" y="179"/>
                    <a:pt x="209" y="187"/>
                  </a:cubicBezTo>
                  <a:cubicBezTo>
                    <a:pt x="209" y="187"/>
                    <a:pt x="210" y="188"/>
                    <a:pt x="211" y="188"/>
                  </a:cubicBezTo>
                  <a:cubicBezTo>
                    <a:pt x="218" y="180"/>
                    <a:pt x="225" y="173"/>
                    <a:pt x="234" y="166"/>
                  </a:cubicBezTo>
                  <a:cubicBezTo>
                    <a:pt x="242" y="159"/>
                    <a:pt x="250" y="153"/>
                    <a:pt x="259" y="147"/>
                  </a:cubicBezTo>
                  <a:cubicBezTo>
                    <a:pt x="259" y="147"/>
                    <a:pt x="258" y="146"/>
                    <a:pt x="258" y="146"/>
                  </a:cubicBezTo>
                  <a:cubicBezTo>
                    <a:pt x="255" y="166"/>
                    <a:pt x="240" y="184"/>
                    <a:pt x="223" y="195"/>
                  </a:cubicBezTo>
                  <a:cubicBezTo>
                    <a:pt x="224" y="196"/>
                    <a:pt x="225" y="196"/>
                    <a:pt x="226" y="197"/>
                  </a:cubicBezTo>
                  <a:cubicBezTo>
                    <a:pt x="236" y="178"/>
                    <a:pt x="258" y="164"/>
                    <a:pt x="258" y="141"/>
                  </a:cubicBezTo>
                  <a:cubicBezTo>
                    <a:pt x="258" y="140"/>
                    <a:pt x="256" y="140"/>
                    <a:pt x="255" y="141"/>
                  </a:cubicBezTo>
                  <a:cubicBezTo>
                    <a:pt x="249" y="147"/>
                    <a:pt x="247" y="156"/>
                    <a:pt x="244" y="164"/>
                  </a:cubicBezTo>
                  <a:cubicBezTo>
                    <a:pt x="240" y="174"/>
                    <a:pt x="235" y="184"/>
                    <a:pt x="231" y="195"/>
                  </a:cubicBezTo>
                  <a:cubicBezTo>
                    <a:pt x="231" y="196"/>
                    <a:pt x="233" y="197"/>
                    <a:pt x="234" y="196"/>
                  </a:cubicBezTo>
                  <a:cubicBezTo>
                    <a:pt x="244" y="182"/>
                    <a:pt x="250" y="165"/>
                    <a:pt x="252" y="148"/>
                  </a:cubicBezTo>
                  <a:cubicBezTo>
                    <a:pt x="255" y="132"/>
                    <a:pt x="253" y="113"/>
                    <a:pt x="242" y="100"/>
                  </a:cubicBezTo>
                  <a:cubicBezTo>
                    <a:pt x="241" y="99"/>
                    <a:pt x="240" y="99"/>
                    <a:pt x="240" y="100"/>
                  </a:cubicBezTo>
                  <a:cubicBezTo>
                    <a:pt x="238" y="104"/>
                    <a:pt x="238" y="109"/>
                    <a:pt x="237" y="113"/>
                  </a:cubicBezTo>
                  <a:cubicBezTo>
                    <a:pt x="236" y="121"/>
                    <a:pt x="235" y="129"/>
                    <a:pt x="233" y="136"/>
                  </a:cubicBezTo>
                  <a:cubicBezTo>
                    <a:pt x="232" y="145"/>
                    <a:pt x="230" y="154"/>
                    <a:pt x="228" y="163"/>
                  </a:cubicBezTo>
                  <a:cubicBezTo>
                    <a:pt x="226" y="170"/>
                    <a:pt x="224" y="177"/>
                    <a:pt x="220" y="183"/>
                  </a:cubicBezTo>
                  <a:cubicBezTo>
                    <a:pt x="217" y="187"/>
                    <a:pt x="213" y="190"/>
                    <a:pt x="209" y="187"/>
                  </a:cubicBezTo>
                  <a:cubicBezTo>
                    <a:pt x="206" y="186"/>
                    <a:pt x="206" y="182"/>
                    <a:pt x="206" y="179"/>
                  </a:cubicBezTo>
                  <a:cubicBezTo>
                    <a:pt x="206" y="175"/>
                    <a:pt x="208" y="170"/>
                    <a:pt x="209" y="166"/>
                  </a:cubicBezTo>
                  <a:cubicBezTo>
                    <a:pt x="212" y="157"/>
                    <a:pt x="215" y="149"/>
                    <a:pt x="218" y="140"/>
                  </a:cubicBezTo>
                  <a:cubicBezTo>
                    <a:pt x="220" y="135"/>
                    <a:pt x="221" y="128"/>
                    <a:pt x="223" y="122"/>
                  </a:cubicBezTo>
                  <a:cubicBezTo>
                    <a:pt x="224" y="114"/>
                    <a:pt x="225" y="105"/>
                    <a:pt x="226" y="97"/>
                  </a:cubicBezTo>
                  <a:cubicBezTo>
                    <a:pt x="226" y="92"/>
                    <a:pt x="225" y="87"/>
                    <a:pt x="225" y="82"/>
                  </a:cubicBezTo>
                  <a:cubicBezTo>
                    <a:pt x="225" y="80"/>
                    <a:pt x="223" y="80"/>
                    <a:pt x="222" y="81"/>
                  </a:cubicBezTo>
                  <a:cubicBezTo>
                    <a:pt x="214" y="95"/>
                    <a:pt x="216" y="113"/>
                    <a:pt x="215" y="129"/>
                  </a:cubicBezTo>
                  <a:cubicBezTo>
                    <a:pt x="214" y="145"/>
                    <a:pt x="208" y="164"/>
                    <a:pt x="214" y="180"/>
                  </a:cubicBezTo>
                  <a:cubicBezTo>
                    <a:pt x="215" y="181"/>
                    <a:pt x="216" y="182"/>
                    <a:pt x="217" y="181"/>
                  </a:cubicBezTo>
                  <a:cubicBezTo>
                    <a:pt x="224" y="176"/>
                    <a:pt x="227" y="167"/>
                    <a:pt x="229" y="158"/>
                  </a:cubicBezTo>
                  <a:cubicBezTo>
                    <a:pt x="231" y="149"/>
                    <a:pt x="232" y="139"/>
                    <a:pt x="233" y="129"/>
                  </a:cubicBezTo>
                  <a:cubicBezTo>
                    <a:pt x="234" y="120"/>
                    <a:pt x="234" y="112"/>
                    <a:pt x="234" y="103"/>
                  </a:cubicBezTo>
                  <a:cubicBezTo>
                    <a:pt x="234" y="99"/>
                    <a:pt x="234" y="93"/>
                    <a:pt x="235" y="89"/>
                  </a:cubicBezTo>
                  <a:cubicBezTo>
                    <a:pt x="235" y="85"/>
                    <a:pt x="236" y="80"/>
                    <a:pt x="239" y="77"/>
                  </a:cubicBezTo>
                  <a:cubicBezTo>
                    <a:pt x="238" y="77"/>
                    <a:pt x="237" y="77"/>
                    <a:pt x="237" y="77"/>
                  </a:cubicBezTo>
                  <a:cubicBezTo>
                    <a:pt x="242" y="84"/>
                    <a:pt x="244" y="92"/>
                    <a:pt x="246" y="100"/>
                  </a:cubicBezTo>
                  <a:cubicBezTo>
                    <a:pt x="248" y="109"/>
                    <a:pt x="248" y="119"/>
                    <a:pt x="248" y="129"/>
                  </a:cubicBezTo>
                  <a:cubicBezTo>
                    <a:pt x="248" y="139"/>
                    <a:pt x="246" y="149"/>
                    <a:pt x="244" y="159"/>
                  </a:cubicBezTo>
                  <a:cubicBezTo>
                    <a:pt x="242" y="167"/>
                    <a:pt x="239" y="175"/>
                    <a:pt x="235" y="182"/>
                  </a:cubicBezTo>
                  <a:cubicBezTo>
                    <a:pt x="236" y="182"/>
                    <a:pt x="236" y="183"/>
                    <a:pt x="237" y="183"/>
                  </a:cubicBezTo>
                  <a:cubicBezTo>
                    <a:pt x="233" y="166"/>
                    <a:pt x="240" y="149"/>
                    <a:pt x="243" y="132"/>
                  </a:cubicBezTo>
                  <a:cubicBezTo>
                    <a:pt x="245" y="113"/>
                    <a:pt x="244" y="94"/>
                    <a:pt x="245" y="76"/>
                  </a:cubicBezTo>
                  <a:cubicBezTo>
                    <a:pt x="244" y="76"/>
                    <a:pt x="243" y="76"/>
                    <a:pt x="242" y="76"/>
                  </a:cubicBezTo>
                  <a:cubicBezTo>
                    <a:pt x="246" y="106"/>
                    <a:pt x="250" y="138"/>
                    <a:pt x="247" y="169"/>
                  </a:cubicBezTo>
                  <a:cubicBezTo>
                    <a:pt x="248" y="169"/>
                    <a:pt x="249" y="169"/>
                    <a:pt x="250" y="169"/>
                  </a:cubicBezTo>
                  <a:cubicBezTo>
                    <a:pt x="248" y="158"/>
                    <a:pt x="249" y="147"/>
                    <a:pt x="250" y="136"/>
                  </a:cubicBezTo>
                  <a:cubicBezTo>
                    <a:pt x="250" y="127"/>
                    <a:pt x="251" y="117"/>
                    <a:pt x="250" y="108"/>
                  </a:cubicBezTo>
                  <a:cubicBezTo>
                    <a:pt x="250" y="101"/>
                    <a:pt x="248" y="94"/>
                    <a:pt x="248" y="87"/>
                  </a:cubicBezTo>
                  <a:cubicBezTo>
                    <a:pt x="247" y="81"/>
                    <a:pt x="246" y="72"/>
                    <a:pt x="250" y="67"/>
                  </a:cubicBezTo>
                  <a:cubicBezTo>
                    <a:pt x="249" y="67"/>
                    <a:pt x="248" y="67"/>
                    <a:pt x="247" y="67"/>
                  </a:cubicBezTo>
                  <a:cubicBezTo>
                    <a:pt x="252" y="79"/>
                    <a:pt x="252" y="93"/>
                    <a:pt x="253" y="106"/>
                  </a:cubicBezTo>
                  <a:cubicBezTo>
                    <a:pt x="253" y="121"/>
                    <a:pt x="256" y="136"/>
                    <a:pt x="254" y="152"/>
                  </a:cubicBezTo>
                  <a:cubicBezTo>
                    <a:pt x="255" y="152"/>
                    <a:pt x="256" y="152"/>
                    <a:pt x="257" y="152"/>
                  </a:cubicBezTo>
                  <a:cubicBezTo>
                    <a:pt x="254" y="136"/>
                    <a:pt x="254" y="121"/>
                    <a:pt x="253" y="106"/>
                  </a:cubicBezTo>
                  <a:cubicBezTo>
                    <a:pt x="253" y="101"/>
                    <a:pt x="252" y="95"/>
                    <a:pt x="252" y="90"/>
                  </a:cubicBezTo>
                  <a:cubicBezTo>
                    <a:pt x="251" y="85"/>
                    <a:pt x="251" y="78"/>
                    <a:pt x="254" y="74"/>
                  </a:cubicBezTo>
                  <a:cubicBezTo>
                    <a:pt x="253" y="74"/>
                    <a:pt x="252" y="73"/>
                    <a:pt x="251" y="73"/>
                  </a:cubicBezTo>
                  <a:cubicBezTo>
                    <a:pt x="257" y="85"/>
                    <a:pt x="258" y="97"/>
                    <a:pt x="259" y="110"/>
                  </a:cubicBezTo>
                  <a:cubicBezTo>
                    <a:pt x="260" y="123"/>
                    <a:pt x="260" y="136"/>
                    <a:pt x="260" y="149"/>
                  </a:cubicBezTo>
                  <a:cubicBezTo>
                    <a:pt x="260" y="150"/>
                    <a:pt x="262" y="151"/>
                    <a:pt x="262" y="150"/>
                  </a:cubicBezTo>
                  <a:cubicBezTo>
                    <a:pt x="270" y="126"/>
                    <a:pt x="265" y="101"/>
                    <a:pt x="259" y="77"/>
                  </a:cubicBezTo>
                  <a:cubicBezTo>
                    <a:pt x="258" y="77"/>
                    <a:pt x="257" y="78"/>
                    <a:pt x="257" y="78"/>
                  </a:cubicBezTo>
                  <a:cubicBezTo>
                    <a:pt x="262" y="90"/>
                    <a:pt x="261" y="104"/>
                    <a:pt x="260" y="117"/>
                  </a:cubicBezTo>
                  <a:cubicBezTo>
                    <a:pt x="259" y="130"/>
                    <a:pt x="256" y="143"/>
                    <a:pt x="258" y="156"/>
                  </a:cubicBezTo>
                  <a:cubicBezTo>
                    <a:pt x="258" y="157"/>
                    <a:pt x="260" y="157"/>
                    <a:pt x="260" y="156"/>
                  </a:cubicBezTo>
                  <a:cubicBezTo>
                    <a:pt x="265" y="150"/>
                    <a:pt x="265" y="142"/>
                    <a:pt x="265" y="134"/>
                  </a:cubicBezTo>
                  <a:cubicBezTo>
                    <a:pt x="266" y="124"/>
                    <a:pt x="269" y="115"/>
                    <a:pt x="270" y="105"/>
                  </a:cubicBezTo>
                  <a:cubicBezTo>
                    <a:pt x="270" y="103"/>
                    <a:pt x="268" y="102"/>
                    <a:pt x="267" y="104"/>
                  </a:cubicBezTo>
                  <a:cubicBezTo>
                    <a:pt x="255" y="131"/>
                    <a:pt x="254" y="162"/>
                    <a:pt x="235" y="185"/>
                  </a:cubicBezTo>
                  <a:cubicBezTo>
                    <a:pt x="236" y="186"/>
                    <a:pt x="236" y="186"/>
                    <a:pt x="237" y="186"/>
                  </a:cubicBezTo>
                  <a:cubicBezTo>
                    <a:pt x="244" y="172"/>
                    <a:pt x="252" y="159"/>
                    <a:pt x="257" y="144"/>
                  </a:cubicBezTo>
                  <a:cubicBezTo>
                    <a:pt x="256" y="144"/>
                    <a:pt x="255" y="144"/>
                    <a:pt x="254" y="143"/>
                  </a:cubicBezTo>
                  <a:cubicBezTo>
                    <a:pt x="253" y="159"/>
                    <a:pt x="250" y="176"/>
                    <a:pt x="241" y="190"/>
                  </a:cubicBezTo>
                  <a:cubicBezTo>
                    <a:pt x="242" y="190"/>
                    <a:pt x="242" y="191"/>
                    <a:pt x="243" y="191"/>
                  </a:cubicBezTo>
                  <a:cubicBezTo>
                    <a:pt x="251" y="173"/>
                    <a:pt x="248" y="153"/>
                    <a:pt x="243" y="134"/>
                  </a:cubicBezTo>
                  <a:cubicBezTo>
                    <a:pt x="237" y="114"/>
                    <a:pt x="227" y="96"/>
                    <a:pt x="220" y="77"/>
                  </a:cubicBezTo>
                  <a:cubicBezTo>
                    <a:pt x="220" y="75"/>
                    <a:pt x="217" y="76"/>
                    <a:pt x="218" y="78"/>
                  </a:cubicBezTo>
                  <a:cubicBezTo>
                    <a:pt x="225" y="99"/>
                    <a:pt x="221" y="121"/>
                    <a:pt x="223" y="142"/>
                  </a:cubicBezTo>
                  <a:cubicBezTo>
                    <a:pt x="223" y="144"/>
                    <a:pt x="225" y="144"/>
                    <a:pt x="225" y="142"/>
                  </a:cubicBezTo>
                  <a:cubicBezTo>
                    <a:pt x="229" y="109"/>
                    <a:pt x="222" y="75"/>
                    <a:pt x="207" y="44"/>
                  </a:cubicBezTo>
                  <a:cubicBezTo>
                    <a:pt x="206" y="45"/>
                    <a:pt x="206" y="45"/>
                    <a:pt x="205" y="46"/>
                  </a:cubicBezTo>
                  <a:cubicBezTo>
                    <a:pt x="220" y="63"/>
                    <a:pt x="216" y="89"/>
                    <a:pt x="232" y="106"/>
                  </a:cubicBezTo>
                  <a:cubicBezTo>
                    <a:pt x="233" y="107"/>
                    <a:pt x="235" y="106"/>
                    <a:pt x="235" y="105"/>
                  </a:cubicBezTo>
                  <a:cubicBezTo>
                    <a:pt x="234" y="93"/>
                    <a:pt x="227" y="82"/>
                    <a:pt x="220" y="73"/>
                  </a:cubicBezTo>
                  <a:cubicBezTo>
                    <a:pt x="212" y="62"/>
                    <a:pt x="203" y="53"/>
                    <a:pt x="198" y="42"/>
                  </a:cubicBezTo>
                  <a:cubicBezTo>
                    <a:pt x="197" y="42"/>
                    <a:pt x="196" y="43"/>
                    <a:pt x="196" y="43"/>
                  </a:cubicBezTo>
                  <a:cubicBezTo>
                    <a:pt x="206" y="50"/>
                    <a:pt x="213" y="60"/>
                    <a:pt x="221" y="69"/>
                  </a:cubicBezTo>
                  <a:cubicBezTo>
                    <a:pt x="228" y="79"/>
                    <a:pt x="235" y="90"/>
                    <a:pt x="242" y="100"/>
                  </a:cubicBezTo>
                  <a:cubicBezTo>
                    <a:pt x="243" y="101"/>
                    <a:pt x="245" y="100"/>
                    <a:pt x="244" y="99"/>
                  </a:cubicBezTo>
                  <a:cubicBezTo>
                    <a:pt x="237" y="76"/>
                    <a:pt x="220" y="59"/>
                    <a:pt x="208" y="39"/>
                  </a:cubicBezTo>
                  <a:cubicBezTo>
                    <a:pt x="207" y="39"/>
                    <a:pt x="206" y="40"/>
                    <a:pt x="206" y="40"/>
                  </a:cubicBezTo>
                  <a:cubicBezTo>
                    <a:pt x="220" y="55"/>
                    <a:pt x="225" y="77"/>
                    <a:pt x="241" y="90"/>
                  </a:cubicBezTo>
                  <a:cubicBezTo>
                    <a:pt x="242" y="91"/>
                    <a:pt x="243" y="90"/>
                    <a:pt x="243" y="89"/>
                  </a:cubicBezTo>
                  <a:cubicBezTo>
                    <a:pt x="241" y="78"/>
                    <a:pt x="236" y="68"/>
                    <a:pt x="230" y="59"/>
                  </a:cubicBezTo>
                  <a:cubicBezTo>
                    <a:pt x="224" y="49"/>
                    <a:pt x="217" y="40"/>
                    <a:pt x="210" y="31"/>
                  </a:cubicBezTo>
                  <a:cubicBezTo>
                    <a:pt x="209" y="32"/>
                    <a:pt x="208" y="32"/>
                    <a:pt x="208" y="33"/>
                  </a:cubicBezTo>
                  <a:cubicBezTo>
                    <a:pt x="223" y="45"/>
                    <a:pt x="228" y="64"/>
                    <a:pt x="241" y="77"/>
                  </a:cubicBezTo>
                  <a:cubicBezTo>
                    <a:pt x="242" y="78"/>
                    <a:pt x="244" y="77"/>
                    <a:pt x="244" y="76"/>
                  </a:cubicBezTo>
                  <a:cubicBezTo>
                    <a:pt x="239" y="56"/>
                    <a:pt x="222" y="42"/>
                    <a:pt x="212" y="25"/>
                  </a:cubicBezTo>
                  <a:cubicBezTo>
                    <a:pt x="211" y="25"/>
                    <a:pt x="210" y="25"/>
                    <a:pt x="210" y="26"/>
                  </a:cubicBezTo>
                  <a:cubicBezTo>
                    <a:pt x="219" y="42"/>
                    <a:pt x="229" y="58"/>
                    <a:pt x="242" y="72"/>
                  </a:cubicBezTo>
                  <a:cubicBezTo>
                    <a:pt x="243" y="73"/>
                    <a:pt x="245" y="72"/>
                    <a:pt x="244" y="71"/>
                  </a:cubicBezTo>
                  <a:cubicBezTo>
                    <a:pt x="242" y="62"/>
                    <a:pt x="237" y="53"/>
                    <a:pt x="232" y="45"/>
                  </a:cubicBezTo>
                  <a:cubicBezTo>
                    <a:pt x="227" y="36"/>
                    <a:pt x="221" y="28"/>
                    <a:pt x="216" y="20"/>
                  </a:cubicBezTo>
                  <a:cubicBezTo>
                    <a:pt x="215" y="18"/>
                    <a:pt x="212" y="20"/>
                    <a:pt x="213" y="21"/>
                  </a:cubicBezTo>
                  <a:cubicBezTo>
                    <a:pt x="224" y="38"/>
                    <a:pt x="234" y="56"/>
                    <a:pt x="249" y="70"/>
                  </a:cubicBezTo>
                  <a:cubicBezTo>
                    <a:pt x="250" y="71"/>
                    <a:pt x="251" y="69"/>
                    <a:pt x="251" y="68"/>
                  </a:cubicBezTo>
                  <a:cubicBezTo>
                    <a:pt x="248" y="58"/>
                    <a:pt x="242" y="48"/>
                    <a:pt x="235" y="39"/>
                  </a:cubicBezTo>
                  <a:cubicBezTo>
                    <a:pt x="228" y="30"/>
                    <a:pt x="221" y="22"/>
                    <a:pt x="213" y="13"/>
                  </a:cubicBezTo>
                  <a:cubicBezTo>
                    <a:pt x="212" y="12"/>
                    <a:pt x="210" y="13"/>
                    <a:pt x="211" y="15"/>
                  </a:cubicBezTo>
                  <a:cubicBezTo>
                    <a:pt x="223" y="32"/>
                    <a:pt x="238" y="47"/>
                    <a:pt x="251" y="63"/>
                  </a:cubicBezTo>
                  <a:cubicBezTo>
                    <a:pt x="252" y="64"/>
                    <a:pt x="254" y="63"/>
                    <a:pt x="254" y="62"/>
                  </a:cubicBezTo>
                  <a:cubicBezTo>
                    <a:pt x="246" y="42"/>
                    <a:pt x="231" y="26"/>
                    <a:pt x="219" y="9"/>
                  </a:cubicBezTo>
                  <a:cubicBezTo>
                    <a:pt x="218" y="10"/>
                    <a:pt x="218" y="10"/>
                    <a:pt x="217" y="11"/>
                  </a:cubicBezTo>
                  <a:cubicBezTo>
                    <a:pt x="227" y="24"/>
                    <a:pt x="237" y="37"/>
                    <a:pt x="249" y="47"/>
                  </a:cubicBezTo>
                  <a:cubicBezTo>
                    <a:pt x="250" y="48"/>
                    <a:pt x="252" y="47"/>
                    <a:pt x="252" y="46"/>
                  </a:cubicBezTo>
                  <a:cubicBezTo>
                    <a:pt x="251" y="38"/>
                    <a:pt x="245" y="31"/>
                    <a:pt x="240" y="25"/>
                  </a:cubicBezTo>
                  <a:cubicBezTo>
                    <a:pt x="234" y="19"/>
                    <a:pt x="228" y="13"/>
                    <a:pt x="222" y="7"/>
                  </a:cubicBezTo>
                  <a:cubicBezTo>
                    <a:pt x="221" y="7"/>
                    <a:pt x="221" y="8"/>
                    <a:pt x="220" y="8"/>
                  </a:cubicBezTo>
                  <a:cubicBezTo>
                    <a:pt x="230" y="17"/>
                    <a:pt x="237" y="28"/>
                    <a:pt x="247" y="37"/>
                  </a:cubicBezTo>
                  <a:cubicBezTo>
                    <a:pt x="248" y="38"/>
                    <a:pt x="250" y="36"/>
                    <a:pt x="249" y="35"/>
                  </a:cubicBezTo>
                  <a:cubicBezTo>
                    <a:pt x="241" y="21"/>
                    <a:pt x="227" y="10"/>
                    <a:pt x="213" y="1"/>
                  </a:cubicBezTo>
                  <a:cubicBezTo>
                    <a:pt x="212" y="0"/>
                    <a:pt x="211" y="1"/>
                    <a:pt x="211" y="2"/>
                  </a:cubicBezTo>
                  <a:cubicBezTo>
                    <a:pt x="211" y="9"/>
                    <a:pt x="216" y="15"/>
                    <a:pt x="220" y="21"/>
                  </a:cubicBezTo>
                  <a:cubicBezTo>
                    <a:pt x="224" y="27"/>
                    <a:pt x="230" y="32"/>
                    <a:pt x="234" y="38"/>
                  </a:cubicBezTo>
                  <a:cubicBezTo>
                    <a:pt x="235" y="38"/>
                    <a:pt x="236" y="37"/>
                    <a:pt x="236" y="36"/>
                  </a:cubicBezTo>
                  <a:cubicBezTo>
                    <a:pt x="226" y="30"/>
                    <a:pt x="219" y="19"/>
                    <a:pt x="210" y="11"/>
                  </a:cubicBezTo>
                  <a:cubicBezTo>
                    <a:pt x="209" y="10"/>
                    <a:pt x="208" y="12"/>
                    <a:pt x="208" y="13"/>
                  </a:cubicBezTo>
                  <a:cubicBezTo>
                    <a:pt x="211" y="20"/>
                    <a:pt x="216" y="27"/>
                    <a:pt x="221" y="33"/>
                  </a:cubicBezTo>
                  <a:cubicBezTo>
                    <a:pt x="222" y="32"/>
                    <a:pt x="222" y="31"/>
                    <a:pt x="223" y="31"/>
                  </a:cubicBezTo>
                  <a:cubicBezTo>
                    <a:pt x="216" y="27"/>
                    <a:pt x="213" y="20"/>
                    <a:pt x="206" y="17"/>
                  </a:cubicBezTo>
                  <a:cubicBezTo>
                    <a:pt x="205" y="16"/>
                    <a:pt x="204" y="17"/>
                    <a:pt x="204" y="18"/>
                  </a:cubicBezTo>
                  <a:cubicBezTo>
                    <a:pt x="205" y="25"/>
                    <a:pt x="211" y="30"/>
                    <a:pt x="214" y="36"/>
                  </a:cubicBezTo>
                  <a:cubicBezTo>
                    <a:pt x="215" y="36"/>
                    <a:pt x="216" y="35"/>
                    <a:pt x="216" y="34"/>
                  </a:cubicBezTo>
                  <a:cubicBezTo>
                    <a:pt x="210" y="31"/>
                    <a:pt x="206" y="24"/>
                    <a:pt x="200" y="20"/>
                  </a:cubicBezTo>
                  <a:cubicBezTo>
                    <a:pt x="199" y="19"/>
                    <a:pt x="197" y="20"/>
                    <a:pt x="197" y="21"/>
                  </a:cubicBezTo>
                  <a:cubicBezTo>
                    <a:pt x="200" y="31"/>
                    <a:pt x="209" y="37"/>
                    <a:pt x="214" y="46"/>
                  </a:cubicBezTo>
                  <a:cubicBezTo>
                    <a:pt x="215" y="45"/>
                    <a:pt x="215" y="45"/>
                    <a:pt x="216" y="44"/>
                  </a:cubicBezTo>
                  <a:cubicBezTo>
                    <a:pt x="210" y="39"/>
                    <a:pt x="205" y="33"/>
                    <a:pt x="198" y="29"/>
                  </a:cubicBezTo>
                  <a:cubicBezTo>
                    <a:pt x="197" y="28"/>
                    <a:pt x="195" y="29"/>
                    <a:pt x="196" y="30"/>
                  </a:cubicBezTo>
                  <a:cubicBezTo>
                    <a:pt x="197" y="37"/>
                    <a:pt x="203" y="41"/>
                    <a:pt x="206" y="46"/>
                  </a:cubicBezTo>
                  <a:cubicBezTo>
                    <a:pt x="207" y="46"/>
                    <a:pt x="208" y="45"/>
                    <a:pt x="208" y="44"/>
                  </a:cubicBezTo>
                  <a:cubicBezTo>
                    <a:pt x="203" y="40"/>
                    <a:pt x="198" y="34"/>
                    <a:pt x="193" y="30"/>
                  </a:cubicBezTo>
                  <a:cubicBezTo>
                    <a:pt x="192" y="29"/>
                    <a:pt x="190" y="30"/>
                    <a:pt x="190" y="31"/>
                  </a:cubicBezTo>
                  <a:cubicBezTo>
                    <a:pt x="193" y="38"/>
                    <a:pt x="199" y="44"/>
                    <a:pt x="200" y="51"/>
                  </a:cubicBezTo>
                  <a:cubicBezTo>
                    <a:pt x="200" y="51"/>
                    <a:pt x="201" y="50"/>
                    <a:pt x="202" y="50"/>
                  </a:cubicBezTo>
                  <a:cubicBezTo>
                    <a:pt x="182" y="42"/>
                    <a:pt x="205" y="23"/>
                    <a:pt x="203" y="9"/>
                  </a:cubicBezTo>
                  <a:cubicBezTo>
                    <a:pt x="203" y="9"/>
                    <a:pt x="202" y="8"/>
                    <a:pt x="202" y="8"/>
                  </a:cubicBezTo>
                  <a:cubicBezTo>
                    <a:pt x="193" y="9"/>
                    <a:pt x="187" y="19"/>
                    <a:pt x="184" y="26"/>
                  </a:cubicBezTo>
                  <a:cubicBezTo>
                    <a:pt x="183" y="27"/>
                    <a:pt x="184" y="28"/>
                    <a:pt x="186" y="27"/>
                  </a:cubicBezTo>
                  <a:cubicBezTo>
                    <a:pt x="196" y="22"/>
                    <a:pt x="203" y="12"/>
                    <a:pt x="210" y="3"/>
                  </a:cubicBezTo>
                  <a:cubicBezTo>
                    <a:pt x="211" y="2"/>
                    <a:pt x="210" y="0"/>
                    <a:pt x="208" y="1"/>
                  </a:cubicBezTo>
                  <a:cubicBezTo>
                    <a:pt x="200" y="8"/>
                    <a:pt x="193" y="18"/>
                    <a:pt x="189" y="28"/>
                  </a:cubicBezTo>
                  <a:cubicBezTo>
                    <a:pt x="189" y="29"/>
                    <a:pt x="191" y="31"/>
                    <a:pt x="192" y="29"/>
                  </a:cubicBezTo>
                  <a:cubicBezTo>
                    <a:pt x="198" y="21"/>
                    <a:pt x="208" y="17"/>
                    <a:pt x="218" y="21"/>
                  </a:cubicBezTo>
                  <a:cubicBezTo>
                    <a:pt x="229" y="25"/>
                    <a:pt x="235" y="36"/>
                    <a:pt x="239" y="46"/>
                  </a:cubicBezTo>
                  <a:cubicBezTo>
                    <a:pt x="248" y="69"/>
                    <a:pt x="248" y="95"/>
                    <a:pt x="248" y="119"/>
                  </a:cubicBezTo>
                  <a:cubicBezTo>
                    <a:pt x="248" y="121"/>
                    <a:pt x="251" y="121"/>
                    <a:pt x="251" y="119"/>
                  </a:cubicBezTo>
                  <a:cubicBezTo>
                    <a:pt x="252" y="108"/>
                    <a:pt x="250" y="96"/>
                    <a:pt x="246" y="85"/>
                  </a:cubicBezTo>
                  <a:cubicBezTo>
                    <a:pt x="242" y="74"/>
                    <a:pt x="237" y="62"/>
                    <a:pt x="229" y="53"/>
                  </a:cubicBezTo>
                  <a:cubicBezTo>
                    <a:pt x="229" y="53"/>
                    <a:pt x="227" y="53"/>
                    <a:pt x="227" y="54"/>
                  </a:cubicBezTo>
                  <a:cubicBezTo>
                    <a:pt x="220" y="73"/>
                    <a:pt x="227" y="95"/>
                    <a:pt x="223" y="115"/>
                  </a:cubicBezTo>
                  <a:cubicBezTo>
                    <a:pt x="220" y="125"/>
                    <a:pt x="217" y="134"/>
                    <a:pt x="212" y="142"/>
                  </a:cubicBezTo>
                  <a:cubicBezTo>
                    <a:pt x="206" y="151"/>
                    <a:pt x="200" y="159"/>
                    <a:pt x="191" y="164"/>
                  </a:cubicBezTo>
                  <a:cubicBezTo>
                    <a:pt x="192" y="164"/>
                    <a:pt x="192" y="165"/>
                    <a:pt x="193" y="165"/>
                  </a:cubicBezTo>
                  <a:cubicBezTo>
                    <a:pt x="193" y="159"/>
                    <a:pt x="196" y="153"/>
                    <a:pt x="199" y="148"/>
                  </a:cubicBezTo>
                  <a:cubicBezTo>
                    <a:pt x="202" y="142"/>
                    <a:pt x="206" y="136"/>
                    <a:pt x="209" y="130"/>
                  </a:cubicBezTo>
                  <a:cubicBezTo>
                    <a:pt x="216" y="117"/>
                    <a:pt x="218" y="101"/>
                    <a:pt x="220" y="85"/>
                  </a:cubicBezTo>
                  <a:cubicBezTo>
                    <a:pt x="219" y="85"/>
                    <a:pt x="218" y="85"/>
                    <a:pt x="217" y="85"/>
                  </a:cubicBezTo>
                  <a:cubicBezTo>
                    <a:pt x="217" y="91"/>
                    <a:pt x="216" y="97"/>
                    <a:pt x="215" y="103"/>
                  </a:cubicBezTo>
                  <a:cubicBezTo>
                    <a:pt x="213" y="112"/>
                    <a:pt x="211" y="121"/>
                    <a:pt x="208" y="129"/>
                  </a:cubicBezTo>
                  <a:cubicBezTo>
                    <a:pt x="205" y="137"/>
                    <a:pt x="202" y="145"/>
                    <a:pt x="198" y="152"/>
                  </a:cubicBezTo>
                  <a:cubicBezTo>
                    <a:pt x="195" y="157"/>
                    <a:pt x="190" y="163"/>
                    <a:pt x="184" y="163"/>
                  </a:cubicBezTo>
                  <a:cubicBezTo>
                    <a:pt x="184" y="163"/>
                    <a:pt x="185" y="164"/>
                    <a:pt x="185" y="165"/>
                  </a:cubicBezTo>
                  <a:cubicBezTo>
                    <a:pt x="193" y="150"/>
                    <a:pt x="202" y="136"/>
                    <a:pt x="211" y="122"/>
                  </a:cubicBezTo>
                  <a:cubicBezTo>
                    <a:pt x="218" y="109"/>
                    <a:pt x="226" y="96"/>
                    <a:pt x="231" y="82"/>
                  </a:cubicBezTo>
                  <a:cubicBezTo>
                    <a:pt x="233" y="78"/>
                    <a:pt x="235" y="72"/>
                    <a:pt x="238" y="69"/>
                  </a:cubicBezTo>
                  <a:cubicBezTo>
                    <a:pt x="242" y="66"/>
                    <a:pt x="244" y="71"/>
                    <a:pt x="245" y="74"/>
                  </a:cubicBezTo>
                  <a:cubicBezTo>
                    <a:pt x="248" y="81"/>
                    <a:pt x="249" y="90"/>
                    <a:pt x="249" y="98"/>
                  </a:cubicBezTo>
                  <a:cubicBezTo>
                    <a:pt x="250" y="124"/>
                    <a:pt x="244" y="152"/>
                    <a:pt x="230" y="174"/>
                  </a:cubicBezTo>
                  <a:cubicBezTo>
                    <a:pt x="224" y="182"/>
                    <a:pt x="217" y="191"/>
                    <a:pt x="208" y="195"/>
                  </a:cubicBezTo>
                  <a:cubicBezTo>
                    <a:pt x="200" y="198"/>
                    <a:pt x="191" y="200"/>
                    <a:pt x="182" y="201"/>
                  </a:cubicBezTo>
                  <a:cubicBezTo>
                    <a:pt x="176" y="202"/>
                    <a:pt x="169" y="203"/>
                    <a:pt x="162" y="202"/>
                  </a:cubicBezTo>
                  <a:cubicBezTo>
                    <a:pt x="157" y="201"/>
                    <a:pt x="151" y="199"/>
                    <a:pt x="150" y="193"/>
                  </a:cubicBezTo>
                  <a:cubicBezTo>
                    <a:pt x="150" y="194"/>
                    <a:pt x="149" y="194"/>
                    <a:pt x="149" y="195"/>
                  </a:cubicBezTo>
                  <a:cubicBezTo>
                    <a:pt x="155" y="192"/>
                    <a:pt x="162" y="190"/>
                    <a:pt x="168" y="188"/>
                  </a:cubicBezTo>
                  <a:cubicBezTo>
                    <a:pt x="175" y="186"/>
                    <a:pt x="181" y="183"/>
                    <a:pt x="187" y="180"/>
                  </a:cubicBezTo>
                  <a:cubicBezTo>
                    <a:pt x="200" y="173"/>
                    <a:pt x="213" y="166"/>
                    <a:pt x="225" y="158"/>
                  </a:cubicBezTo>
                  <a:cubicBezTo>
                    <a:pt x="224" y="158"/>
                    <a:pt x="224" y="157"/>
                    <a:pt x="223" y="157"/>
                  </a:cubicBezTo>
                  <a:cubicBezTo>
                    <a:pt x="218" y="169"/>
                    <a:pt x="209" y="179"/>
                    <a:pt x="198" y="187"/>
                  </a:cubicBezTo>
                  <a:cubicBezTo>
                    <a:pt x="188" y="195"/>
                    <a:pt x="175" y="201"/>
                    <a:pt x="162" y="202"/>
                  </a:cubicBezTo>
                  <a:cubicBezTo>
                    <a:pt x="147" y="203"/>
                    <a:pt x="133" y="197"/>
                    <a:pt x="120" y="189"/>
                  </a:cubicBezTo>
                  <a:cubicBezTo>
                    <a:pt x="114" y="186"/>
                    <a:pt x="108" y="181"/>
                    <a:pt x="103" y="177"/>
                  </a:cubicBezTo>
                  <a:cubicBezTo>
                    <a:pt x="97" y="172"/>
                    <a:pt x="92" y="167"/>
                    <a:pt x="87" y="163"/>
                  </a:cubicBezTo>
                  <a:cubicBezTo>
                    <a:pt x="84" y="161"/>
                    <a:pt x="81" y="160"/>
                    <a:pt x="79" y="159"/>
                  </a:cubicBezTo>
                  <a:cubicBezTo>
                    <a:pt x="78" y="159"/>
                    <a:pt x="76" y="160"/>
                    <a:pt x="77" y="161"/>
                  </a:cubicBezTo>
                  <a:cubicBezTo>
                    <a:pt x="83" y="173"/>
                    <a:pt x="94" y="181"/>
                    <a:pt x="106" y="187"/>
                  </a:cubicBezTo>
                  <a:cubicBezTo>
                    <a:pt x="119" y="192"/>
                    <a:pt x="133" y="195"/>
                    <a:pt x="146" y="195"/>
                  </a:cubicBezTo>
                  <a:cubicBezTo>
                    <a:pt x="148" y="195"/>
                    <a:pt x="148" y="193"/>
                    <a:pt x="146" y="193"/>
                  </a:cubicBezTo>
                  <a:cubicBezTo>
                    <a:pt x="130" y="190"/>
                    <a:pt x="114" y="187"/>
                    <a:pt x="98" y="182"/>
                  </a:cubicBezTo>
                  <a:cubicBezTo>
                    <a:pt x="83" y="177"/>
                    <a:pt x="67" y="170"/>
                    <a:pt x="56" y="157"/>
                  </a:cubicBezTo>
                  <a:cubicBezTo>
                    <a:pt x="56" y="157"/>
                    <a:pt x="55" y="158"/>
                    <a:pt x="55" y="159"/>
                  </a:cubicBezTo>
                  <a:cubicBezTo>
                    <a:pt x="83" y="175"/>
                    <a:pt x="112" y="196"/>
                    <a:pt x="146" y="197"/>
                  </a:cubicBezTo>
                  <a:cubicBezTo>
                    <a:pt x="148" y="197"/>
                    <a:pt x="149" y="195"/>
                    <a:pt x="147" y="194"/>
                  </a:cubicBezTo>
                  <a:cubicBezTo>
                    <a:pt x="126" y="191"/>
                    <a:pt x="105" y="184"/>
                    <a:pt x="87" y="173"/>
                  </a:cubicBezTo>
                  <a:cubicBezTo>
                    <a:pt x="70" y="163"/>
                    <a:pt x="55" y="149"/>
                    <a:pt x="38" y="137"/>
                  </a:cubicBezTo>
                  <a:cubicBezTo>
                    <a:pt x="37" y="137"/>
                    <a:pt x="36" y="137"/>
                    <a:pt x="36" y="139"/>
                  </a:cubicBezTo>
                  <a:cubicBezTo>
                    <a:pt x="37" y="144"/>
                    <a:pt x="41" y="148"/>
                    <a:pt x="45" y="151"/>
                  </a:cubicBezTo>
                  <a:cubicBezTo>
                    <a:pt x="50" y="155"/>
                    <a:pt x="55" y="159"/>
                    <a:pt x="59" y="164"/>
                  </a:cubicBezTo>
                  <a:cubicBezTo>
                    <a:pt x="70" y="173"/>
                    <a:pt x="81" y="182"/>
                    <a:pt x="93" y="189"/>
                  </a:cubicBezTo>
                  <a:cubicBezTo>
                    <a:pt x="104" y="196"/>
                    <a:pt x="116" y="200"/>
                    <a:pt x="129" y="204"/>
                  </a:cubicBezTo>
                  <a:cubicBezTo>
                    <a:pt x="141" y="207"/>
                    <a:pt x="154" y="208"/>
                    <a:pt x="166" y="206"/>
                  </a:cubicBezTo>
                  <a:cubicBezTo>
                    <a:pt x="168" y="206"/>
                    <a:pt x="168" y="204"/>
                    <a:pt x="167" y="203"/>
                  </a:cubicBezTo>
                  <a:cubicBezTo>
                    <a:pt x="149" y="194"/>
                    <a:pt x="129" y="190"/>
                    <a:pt x="111" y="181"/>
                  </a:cubicBezTo>
                  <a:cubicBezTo>
                    <a:pt x="92" y="172"/>
                    <a:pt x="75" y="159"/>
                    <a:pt x="56" y="151"/>
                  </a:cubicBezTo>
                  <a:cubicBezTo>
                    <a:pt x="55" y="151"/>
                    <a:pt x="54" y="152"/>
                    <a:pt x="54" y="153"/>
                  </a:cubicBezTo>
                  <a:cubicBezTo>
                    <a:pt x="58" y="165"/>
                    <a:pt x="71" y="173"/>
                    <a:pt x="80" y="181"/>
                  </a:cubicBezTo>
                  <a:cubicBezTo>
                    <a:pt x="92" y="191"/>
                    <a:pt x="104" y="200"/>
                    <a:pt x="118" y="207"/>
                  </a:cubicBezTo>
                  <a:cubicBezTo>
                    <a:pt x="132" y="215"/>
                    <a:pt x="147" y="218"/>
                    <a:pt x="163" y="217"/>
                  </a:cubicBezTo>
                  <a:cubicBezTo>
                    <a:pt x="177" y="216"/>
                    <a:pt x="191" y="211"/>
                    <a:pt x="205" y="206"/>
                  </a:cubicBezTo>
                  <a:cubicBezTo>
                    <a:pt x="212" y="203"/>
                    <a:pt x="223" y="200"/>
                    <a:pt x="226" y="192"/>
                  </a:cubicBezTo>
                  <a:cubicBezTo>
                    <a:pt x="227" y="191"/>
                    <a:pt x="226" y="190"/>
                    <a:pt x="225" y="190"/>
                  </a:cubicBezTo>
                  <a:cubicBezTo>
                    <a:pt x="217" y="192"/>
                    <a:pt x="210" y="196"/>
                    <a:pt x="203" y="199"/>
                  </a:cubicBezTo>
                  <a:cubicBezTo>
                    <a:pt x="195" y="202"/>
                    <a:pt x="187" y="203"/>
                    <a:pt x="178" y="204"/>
                  </a:cubicBezTo>
                  <a:cubicBezTo>
                    <a:pt x="162" y="204"/>
                    <a:pt x="146" y="200"/>
                    <a:pt x="132" y="194"/>
                  </a:cubicBezTo>
                  <a:cubicBezTo>
                    <a:pt x="103" y="182"/>
                    <a:pt x="75" y="165"/>
                    <a:pt x="53" y="144"/>
                  </a:cubicBezTo>
                  <a:cubicBezTo>
                    <a:pt x="51" y="142"/>
                    <a:pt x="50" y="141"/>
                    <a:pt x="48" y="140"/>
                  </a:cubicBezTo>
                  <a:cubicBezTo>
                    <a:pt x="47" y="138"/>
                    <a:pt x="45" y="140"/>
                    <a:pt x="46" y="141"/>
                  </a:cubicBezTo>
                  <a:cubicBezTo>
                    <a:pt x="72" y="179"/>
                    <a:pt x="119" y="204"/>
                    <a:pt x="165" y="205"/>
                  </a:cubicBezTo>
                  <a:cubicBezTo>
                    <a:pt x="165" y="204"/>
                    <a:pt x="165" y="203"/>
                    <a:pt x="165" y="202"/>
                  </a:cubicBezTo>
                  <a:cubicBezTo>
                    <a:pt x="151" y="204"/>
                    <a:pt x="137" y="200"/>
                    <a:pt x="123" y="196"/>
                  </a:cubicBezTo>
                  <a:cubicBezTo>
                    <a:pt x="111" y="191"/>
                    <a:pt x="99" y="186"/>
                    <a:pt x="88" y="180"/>
                  </a:cubicBezTo>
                  <a:cubicBezTo>
                    <a:pt x="65" y="168"/>
                    <a:pt x="45" y="151"/>
                    <a:pt x="31" y="130"/>
                  </a:cubicBezTo>
                  <a:cubicBezTo>
                    <a:pt x="30" y="131"/>
                    <a:pt x="30" y="131"/>
                    <a:pt x="29" y="132"/>
                  </a:cubicBezTo>
                  <a:cubicBezTo>
                    <a:pt x="46" y="152"/>
                    <a:pt x="62" y="173"/>
                    <a:pt x="84" y="188"/>
                  </a:cubicBezTo>
                  <a:cubicBezTo>
                    <a:pt x="95" y="195"/>
                    <a:pt x="107" y="201"/>
                    <a:pt x="120" y="204"/>
                  </a:cubicBezTo>
                  <a:cubicBezTo>
                    <a:pt x="126" y="206"/>
                    <a:pt x="133" y="207"/>
                    <a:pt x="140" y="207"/>
                  </a:cubicBezTo>
                  <a:cubicBezTo>
                    <a:pt x="146" y="208"/>
                    <a:pt x="153" y="207"/>
                    <a:pt x="160" y="209"/>
                  </a:cubicBezTo>
                  <a:cubicBezTo>
                    <a:pt x="160" y="208"/>
                    <a:pt x="160" y="207"/>
                    <a:pt x="160" y="206"/>
                  </a:cubicBezTo>
                  <a:cubicBezTo>
                    <a:pt x="146" y="210"/>
                    <a:pt x="131" y="206"/>
                    <a:pt x="118" y="201"/>
                  </a:cubicBezTo>
                  <a:cubicBezTo>
                    <a:pt x="105" y="195"/>
                    <a:pt x="93" y="188"/>
                    <a:pt x="81" y="180"/>
                  </a:cubicBezTo>
                  <a:cubicBezTo>
                    <a:pt x="58" y="165"/>
                    <a:pt x="35" y="149"/>
                    <a:pt x="18" y="128"/>
                  </a:cubicBezTo>
                  <a:cubicBezTo>
                    <a:pt x="11" y="120"/>
                    <a:pt x="6" y="112"/>
                    <a:pt x="3" y="102"/>
                  </a:cubicBezTo>
                  <a:cubicBezTo>
                    <a:pt x="3" y="101"/>
                    <a:pt x="0" y="102"/>
                    <a:pt x="1" y="103"/>
                  </a:cubicBezTo>
                  <a:cubicBezTo>
                    <a:pt x="5" y="116"/>
                    <a:pt x="12" y="126"/>
                    <a:pt x="21" y="136"/>
                  </a:cubicBezTo>
                  <a:cubicBezTo>
                    <a:pt x="30" y="146"/>
                    <a:pt x="41" y="155"/>
                    <a:pt x="53" y="164"/>
                  </a:cubicBezTo>
                  <a:cubicBezTo>
                    <a:pt x="63" y="171"/>
                    <a:pt x="74" y="178"/>
                    <a:pt x="84" y="185"/>
                  </a:cubicBezTo>
                  <a:cubicBezTo>
                    <a:pt x="96" y="193"/>
                    <a:pt x="109" y="200"/>
                    <a:pt x="122" y="205"/>
                  </a:cubicBezTo>
                  <a:cubicBezTo>
                    <a:pt x="134" y="210"/>
                    <a:pt x="147" y="212"/>
                    <a:pt x="160" y="209"/>
                  </a:cubicBezTo>
                  <a:cubicBezTo>
                    <a:pt x="162" y="209"/>
                    <a:pt x="162" y="207"/>
                    <a:pt x="160" y="206"/>
                  </a:cubicBezTo>
                  <a:cubicBezTo>
                    <a:pt x="154" y="205"/>
                    <a:pt x="147" y="205"/>
                    <a:pt x="141" y="205"/>
                  </a:cubicBezTo>
                  <a:cubicBezTo>
                    <a:pt x="134" y="204"/>
                    <a:pt x="128" y="203"/>
                    <a:pt x="122" y="202"/>
                  </a:cubicBezTo>
                  <a:cubicBezTo>
                    <a:pt x="109" y="198"/>
                    <a:pt x="96" y="192"/>
                    <a:pt x="85" y="185"/>
                  </a:cubicBezTo>
                  <a:cubicBezTo>
                    <a:pt x="63" y="171"/>
                    <a:pt x="48" y="150"/>
                    <a:pt x="31" y="130"/>
                  </a:cubicBezTo>
                  <a:cubicBezTo>
                    <a:pt x="30" y="129"/>
                    <a:pt x="28" y="130"/>
                    <a:pt x="29" y="132"/>
                  </a:cubicBezTo>
                  <a:cubicBezTo>
                    <a:pt x="43" y="153"/>
                    <a:pt x="64" y="170"/>
                    <a:pt x="86" y="182"/>
                  </a:cubicBezTo>
                  <a:cubicBezTo>
                    <a:pt x="98" y="189"/>
                    <a:pt x="111" y="194"/>
                    <a:pt x="123" y="199"/>
                  </a:cubicBezTo>
                  <a:cubicBezTo>
                    <a:pt x="137" y="203"/>
                    <a:pt x="151" y="207"/>
                    <a:pt x="165" y="205"/>
                  </a:cubicBezTo>
                  <a:cubicBezTo>
                    <a:pt x="166" y="205"/>
                    <a:pt x="167" y="202"/>
                    <a:pt x="165" y="202"/>
                  </a:cubicBezTo>
                  <a:cubicBezTo>
                    <a:pt x="120" y="201"/>
                    <a:pt x="74" y="177"/>
                    <a:pt x="48" y="140"/>
                  </a:cubicBezTo>
                  <a:cubicBezTo>
                    <a:pt x="48" y="140"/>
                    <a:pt x="47" y="141"/>
                    <a:pt x="46" y="141"/>
                  </a:cubicBezTo>
                  <a:cubicBezTo>
                    <a:pt x="68" y="163"/>
                    <a:pt x="94" y="180"/>
                    <a:pt x="122" y="193"/>
                  </a:cubicBezTo>
                  <a:cubicBezTo>
                    <a:pt x="136" y="199"/>
                    <a:pt x="151" y="204"/>
                    <a:pt x="166" y="206"/>
                  </a:cubicBezTo>
                  <a:cubicBezTo>
                    <a:pt x="174" y="207"/>
                    <a:pt x="182" y="207"/>
                    <a:pt x="189" y="205"/>
                  </a:cubicBezTo>
                  <a:cubicBezTo>
                    <a:pt x="197" y="204"/>
                    <a:pt x="205" y="201"/>
                    <a:pt x="212" y="198"/>
                  </a:cubicBezTo>
                  <a:cubicBezTo>
                    <a:pt x="216" y="196"/>
                    <a:pt x="221" y="194"/>
                    <a:pt x="225" y="193"/>
                  </a:cubicBezTo>
                  <a:cubicBezTo>
                    <a:pt x="225" y="192"/>
                    <a:pt x="224" y="192"/>
                    <a:pt x="224" y="191"/>
                  </a:cubicBezTo>
                  <a:cubicBezTo>
                    <a:pt x="222" y="196"/>
                    <a:pt x="215" y="199"/>
                    <a:pt x="211" y="201"/>
                  </a:cubicBezTo>
                  <a:cubicBezTo>
                    <a:pt x="206" y="203"/>
                    <a:pt x="201" y="205"/>
                    <a:pt x="196" y="207"/>
                  </a:cubicBezTo>
                  <a:cubicBezTo>
                    <a:pt x="180" y="213"/>
                    <a:pt x="163" y="216"/>
                    <a:pt x="146" y="214"/>
                  </a:cubicBezTo>
                  <a:cubicBezTo>
                    <a:pt x="130" y="212"/>
                    <a:pt x="115" y="204"/>
                    <a:pt x="102" y="195"/>
                  </a:cubicBezTo>
                  <a:cubicBezTo>
                    <a:pt x="96" y="190"/>
                    <a:pt x="90" y="185"/>
                    <a:pt x="84" y="180"/>
                  </a:cubicBezTo>
                  <a:cubicBezTo>
                    <a:pt x="79" y="176"/>
                    <a:pt x="73" y="172"/>
                    <a:pt x="68" y="167"/>
                  </a:cubicBezTo>
                  <a:cubicBezTo>
                    <a:pt x="63" y="163"/>
                    <a:pt x="59" y="158"/>
                    <a:pt x="57" y="152"/>
                  </a:cubicBezTo>
                  <a:cubicBezTo>
                    <a:pt x="56" y="152"/>
                    <a:pt x="55" y="153"/>
                    <a:pt x="55" y="154"/>
                  </a:cubicBezTo>
                  <a:cubicBezTo>
                    <a:pt x="74" y="161"/>
                    <a:pt x="90" y="174"/>
                    <a:pt x="109" y="183"/>
                  </a:cubicBezTo>
                  <a:cubicBezTo>
                    <a:pt x="127" y="192"/>
                    <a:pt x="148" y="196"/>
                    <a:pt x="166" y="206"/>
                  </a:cubicBezTo>
                  <a:cubicBezTo>
                    <a:pt x="166" y="205"/>
                    <a:pt x="166" y="204"/>
                    <a:pt x="166" y="203"/>
                  </a:cubicBezTo>
                  <a:cubicBezTo>
                    <a:pt x="154" y="205"/>
                    <a:pt x="142" y="204"/>
                    <a:pt x="131" y="201"/>
                  </a:cubicBezTo>
                  <a:cubicBezTo>
                    <a:pt x="119" y="198"/>
                    <a:pt x="107" y="194"/>
                    <a:pt x="96" y="188"/>
                  </a:cubicBezTo>
                  <a:cubicBezTo>
                    <a:pt x="84" y="182"/>
                    <a:pt x="74" y="173"/>
                    <a:pt x="64" y="164"/>
                  </a:cubicBezTo>
                  <a:cubicBezTo>
                    <a:pt x="59" y="160"/>
                    <a:pt x="55" y="156"/>
                    <a:pt x="50" y="152"/>
                  </a:cubicBezTo>
                  <a:cubicBezTo>
                    <a:pt x="46" y="148"/>
                    <a:pt x="40" y="144"/>
                    <a:pt x="39" y="138"/>
                  </a:cubicBezTo>
                  <a:cubicBezTo>
                    <a:pt x="38" y="139"/>
                    <a:pt x="37" y="139"/>
                    <a:pt x="37" y="140"/>
                  </a:cubicBezTo>
                  <a:cubicBezTo>
                    <a:pt x="54" y="151"/>
                    <a:pt x="69" y="165"/>
                    <a:pt x="87" y="176"/>
                  </a:cubicBezTo>
                  <a:cubicBezTo>
                    <a:pt x="105" y="187"/>
                    <a:pt x="125" y="193"/>
                    <a:pt x="146" y="197"/>
                  </a:cubicBezTo>
                  <a:cubicBezTo>
                    <a:pt x="147" y="196"/>
                    <a:pt x="147" y="195"/>
                    <a:pt x="147" y="194"/>
                  </a:cubicBezTo>
                  <a:cubicBezTo>
                    <a:pt x="113" y="193"/>
                    <a:pt x="84" y="172"/>
                    <a:pt x="56" y="156"/>
                  </a:cubicBezTo>
                  <a:cubicBezTo>
                    <a:pt x="54" y="156"/>
                    <a:pt x="53" y="157"/>
                    <a:pt x="54" y="158"/>
                  </a:cubicBezTo>
                  <a:cubicBezTo>
                    <a:pt x="65" y="172"/>
                    <a:pt x="81" y="179"/>
                    <a:pt x="96" y="184"/>
                  </a:cubicBezTo>
                  <a:cubicBezTo>
                    <a:pt x="113" y="190"/>
                    <a:pt x="129" y="192"/>
                    <a:pt x="146" y="195"/>
                  </a:cubicBezTo>
                  <a:cubicBezTo>
                    <a:pt x="146" y="195"/>
                    <a:pt x="146" y="194"/>
                    <a:pt x="146" y="193"/>
                  </a:cubicBezTo>
                  <a:cubicBezTo>
                    <a:pt x="134" y="193"/>
                    <a:pt x="121" y="190"/>
                    <a:pt x="109" y="185"/>
                  </a:cubicBezTo>
                  <a:cubicBezTo>
                    <a:pt x="97" y="180"/>
                    <a:pt x="85" y="172"/>
                    <a:pt x="79" y="160"/>
                  </a:cubicBezTo>
                  <a:cubicBezTo>
                    <a:pt x="79" y="160"/>
                    <a:pt x="78" y="161"/>
                    <a:pt x="78" y="162"/>
                  </a:cubicBezTo>
                  <a:cubicBezTo>
                    <a:pt x="84" y="164"/>
                    <a:pt x="90" y="169"/>
                    <a:pt x="95" y="173"/>
                  </a:cubicBezTo>
                  <a:cubicBezTo>
                    <a:pt x="100" y="178"/>
                    <a:pt x="105" y="182"/>
                    <a:pt x="111" y="187"/>
                  </a:cubicBezTo>
                  <a:cubicBezTo>
                    <a:pt x="123" y="195"/>
                    <a:pt x="136" y="202"/>
                    <a:pt x="150" y="204"/>
                  </a:cubicBezTo>
                  <a:cubicBezTo>
                    <a:pt x="176" y="208"/>
                    <a:pt x="202" y="192"/>
                    <a:pt x="217" y="173"/>
                  </a:cubicBezTo>
                  <a:cubicBezTo>
                    <a:pt x="220" y="168"/>
                    <a:pt x="223" y="163"/>
                    <a:pt x="226" y="158"/>
                  </a:cubicBezTo>
                  <a:cubicBezTo>
                    <a:pt x="226" y="156"/>
                    <a:pt x="225" y="155"/>
                    <a:pt x="223" y="156"/>
                  </a:cubicBezTo>
                  <a:cubicBezTo>
                    <a:pt x="211" y="164"/>
                    <a:pt x="198" y="171"/>
                    <a:pt x="185" y="178"/>
                  </a:cubicBezTo>
                  <a:cubicBezTo>
                    <a:pt x="173" y="184"/>
                    <a:pt x="160" y="186"/>
                    <a:pt x="148" y="192"/>
                  </a:cubicBezTo>
                  <a:cubicBezTo>
                    <a:pt x="148" y="193"/>
                    <a:pt x="147" y="193"/>
                    <a:pt x="147" y="194"/>
                  </a:cubicBezTo>
                  <a:cubicBezTo>
                    <a:pt x="149" y="201"/>
                    <a:pt x="156" y="203"/>
                    <a:pt x="163" y="204"/>
                  </a:cubicBezTo>
                  <a:cubicBezTo>
                    <a:pt x="172" y="206"/>
                    <a:pt x="181" y="205"/>
                    <a:pt x="190" y="203"/>
                  </a:cubicBezTo>
                  <a:cubicBezTo>
                    <a:pt x="198" y="201"/>
                    <a:pt x="206" y="199"/>
                    <a:pt x="213" y="196"/>
                  </a:cubicBezTo>
                  <a:cubicBezTo>
                    <a:pt x="217" y="193"/>
                    <a:pt x="220" y="190"/>
                    <a:pt x="224" y="186"/>
                  </a:cubicBezTo>
                  <a:cubicBezTo>
                    <a:pt x="228" y="181"/>
                    <a:pt x="232" y="176"/>
                    <a:pt x="235" y="171"/>
                  </a:cubicBezTo>
                  <a:cubicBezTo>
                    <a:pt x="248" y="149"/>
                    <a:pt x="253" y="122"/>
                    <a:pt x="252" y="97"/>
                  </a:cubicBezTo>
                  <a:cubicBezTo>
                    <a:pt x="251" y="89"/>
                    <a:pt x="251" y="81"/>
                    <a:pt x="248" y="73"/>
                  </a:cubicBezTo>
                  <a:cubicBezTo>
                    <a:pt x="247" y="70"/>
                    <a:pt x="245" y="66"/>
                    <a:pt x="242" y="65"/>
                  </a:cubicBezTo>
                  <a:cubicBezTo>
                    <a:pt x="238" y="64"/>
                    <a:pt x="235" y="68"/>
                    <a:pt x="233" y="71"/>
                  </a:cubicBezTo>
                  <a:cubicBezTo>
                    <a:pt x="230" y="76"/>
                    <a:pt x="229" y="81"/>
                    <a:pt x="227" y="86"/>
                  </a:cubicBezTo>
                  <a:cubicBezTo>
                    <a:pt x="223" y="95"/>
                    <a:pt x="218" y="104"/>
                    <a:pt x="213" y="112"/>
                  </a:cubicBezTo>
                  <a:cubicBezTo>
                    <a:pt x="203" y="130"/>
                    <a:pt x="192" y="146"/>
                    <a:pt x="183" y="164"/>
                  </a:cubicBezTo>
                  <a:cubicBezTo>
                    <a:pt x="182" y="164"/>
                    <a:pt x="183" y="165"/>
                    <a:pt x="184" y="166"/>
                  </a:cubicBezTo>
                  <a:cubicBezTo>
                    <a:pt x="190" y="166"/>
                    <a:pt x="195" y="161"/>
                    <a:pt x="198" y="157"/>
                  </a:cubicBezTo>
                  <a:cubicBezTo>
                    <a:pt x="203" y="149"/>
                    <a:pt x="207" y="141"/>
                    <a:pt x="210" y="133"/>
                  </a:cubicBezTo>
                  <a:cubicBezTo>
                    <a:pt x="213" y="124"/>
                    <a:pt x="215" y="115"/>
                    <a:pt x="217" y="106"/>
                  </a:cubicBezTo>
                  <a:cubicBezTo>
                    <a:pt x="218" y="99"/>
                    <a:pt x="220" y="92"/>
                    <a:pt x="220" y="85"/>
                  </a:cubicBezTo>
                  <a:cubicBezTo>
                    <a:pt x="220" y="84"/>
                    <a:pt x="218" y="83"/>
                    <a:pt x="217" y="85"/>
                  </a:cubicBezTo>
                  <a:cubicBezTo>
                    <a:pt x="215" y="101"/>
                    <a:pt x="213" y="116"/>
                    <a:pt x="206" y="130"/>
                  </a:cubicBezTo>
                  <a:cubicBezTo>
                    <a:pt x="203" y="136"/>
                    <a:pt x="199" y="142"/>
                    <a:pt x="196" y="148"/>
                  </a:cubicBezTo>
                  <a:cubicBezTo>
                    <a:pt x="193" y="153"/>
                    <a:pt x="190" y="159"/>
                    <a:pt x="190" y="165"/>
                  </a:cubicBezTo>
                  <a:cubicBezTo>
                    <a:pt x="190" y="166"/>
                    <a:pt x="191" y="167"/>
                    <a:pt x="192" y="166"/>
                  </a:cubicBezTo>
                  <a:cubicBezTo>
                    <a:pt x="209" y="157"/>
                    <a:pt x="219" y="137"/>
                    <a:pt x="224" y="119"/>
                  </a:cubicBezTo>
                  <a:cubicBezTo>
                    <a:pt x="227" y="109"/>
                    <a:pt x="228" y="99"/>
                    <a:pt x="227" y="88"/>
                  </a:cubicBezTo>
                  <a:cubicBezTo>
                    <a:pt x="227" y="77"/>
                    <a:pt x="226" y="66"/>
                    <a:pt x="230" y="55"/>
                  </a:cubicBezTo>
                  <a:cubicBezTo>
                    <a:pt x="229" y="55"/>
                    <a:pt x="228" y="55"/>
                    <a:pt x="227" y="55"/>
                  </a:cubicBezTo>
                  <a:cubicBezTo>
                    <a:pt x="235" y="64"/>
                    <a:pt x="240" y="74"/>
                    <a:pt x="243" y="85"/>
                  </a:cubicBezTo>
                  <a:cubicBezTo>
                    <a:pt x="247" y="96"/>
                    <a:pt x="249" y="108"/>
                    <a:pt x="248" y="119"/>
                  </a:cubicBezTo>
                  <a:cubicBezTo>
                    <a:pt x="249" y="119"/>
                    <a:pt x="250" y="119"/>
                    <a:pt x="251" y="119"/>
                  </a:cubicBezTo>
                  <a:cubicBezTo>
                    <a:pt x="251" y="93"/>
                    <a:pt x="250" y="65"/>
                    <a:pt x="239" y="40"/>
                  </a:cubicBezTo>
                  <a:cubicBezTo>
                    <a:pt x="235" y="30"/>
                    <a:pt x="227" y="21"/>
                    <a:pt x="217" y="18"/>
                  </a:cubicBezTo>
                  <a:cubicBezTo>
                    <a:pt x="206" y="14"/>
                    <a:pt x="196" y="20"/>
                    <a:pt x="190" y="28"/>
                  </a:cubicBezTo>
                  <a:cubicBezTo>
                    <a:pt x="190" y="28"/>
                    <a:pt x="191" y="29"/>
                    <a:pt x="192" y="29"/>
                  </a:cubicBezTo>
                  <a:cubicBezTo>
                    <a:pt x="195" y="19"/>
                    <a:pt x="202" y="10"/>
                    <a:pt x="210" y="3"/>
                  </a:cubicBezTo>
                  <a:cubicBezTo>
                    <a:pt x="209" y="3"/>
                    <a:pt x="209" y="2"/>
                    <a:pt x="208" y="1"/>
                  </a:cubicBezTo>
                  <a:cubicBezTo>
                    <a:pt x="201" y="10"/>
                    <a:pt x="195" y="20"/>
                    <a:pt x="184" y="25"/>
                  </a:cubicBezTo>
                  <a:cubicBezTo>
                    <a:pt x="185" y="25"/>
                    <a:pt x="186" y="26"/>
                    <a:pt x="186" y="27"/>
                  </a:cubicBezTo>
                  <a:cubicBezTo>
                    <a:pt x="189" y="21"/>
                    <a:pt x="194" y="12"/>
                    <a:pt x="202" y="11"/>
                  </a:cubicBezTo>
                  <a:cubicBezTo>
                    <a:pt x="201" y="11"/>
                    <a:pt x="201" y="10"/>
                    <a:pt x="200" y="10"/>
                  </a:cubicBezTo>
                  <a:cubicBezTo>
                    <a:pt x="201" y="14"/>
                    <a:pt x="199" y="17"/>
                    <a:pt x="197" y="21"/>
                  </a:cubicBezTo>
                  <a:cubicBezTo>
                    <a:pt x="196" y="25"/>
                    <a:pt x="193" y="29"/>
                    <a:pt x="192" y="33"/>
                  </a:cubicBezTo>
                  <a:cubicBezTo>
                    <a:pt x="191" y="37"/>
                    <a:pt x="190" y="40"/>
                    <a:pt x="191" y="44"/>
                  </a:cubicBezTo>
                  <a:cubicBezTo>
                    <a:pt x="193" y="48"/>
                    <a:pt x="197" y="51"/>
                    <a:pt x="201" y="52"/>
                  </a:cubicBezTo>
                  <a:cubicBezTo>
                    <a:pt x="202" y="53"/>
                    <a:pt x="203" y="52"/>
                    <a:pt x="203" y="51"/>
                  </a:cubicBezTo>
                  <a:cubicBezTo>
                    <a:pt x="202" y="43"/>
                    <a:pt x="196" y="37"/>
                    <a:pt x="193" y="30"/>
                  </a:cubicBezTo>
                  <a:cubicBezTo>
                    <a:pt x="192" y="31"/>
                    <a:pt x="192" y="31"/>
                    <a:pt x="191" y="32"/>
                  </a:cubicBezTo>
                  <a:cubicBezTo>
                    <a:pt x="196" y="37"/>
                    <a:pt x="201" y="42"/>
                    <a:pt x="207" y="46"/>
                  </a:cubicBezTo>
                  <a:cubicBezTo>
                    <a:pt x="208" y="48"/>
                    <a:pt x="209" y="46"/>
                    <a:pt x="209" y="45"/>
                  </a:cubicBezTo>
                  <a:cubicBezTo>
                    <a:pt x="205" y="40"/>
                    <a:pt x="200" y="36"/>
                    <a:pt x="198" y="30"/>
                  </a:cubicBezTo>
                  <a:cubicBezTo>
                    <a:pt x="198" y="30"/>
                    <a:pt x="197" y="31"/>
                    <a:pt x="197" y="31"/>
                  </a:cubicBezTo>
                  <a:cubicBezTo>
                    <a:pt x="203" y="35"/>
                    <a:pt x="208" y="42"/>
                    <a:pt x="214" y="47"/>
                  </a:cubicBezTo>
                  <a:cubicBezTo>
                    <a:pt x="215" y="47"/>
                    <a:pt x="217" y="46"/>
                    <a:pt x="217" y="45"/>
                  </a:cubicBezTo>
                  <a:cubicBezTo>
                    <a:pt x="214" y="41"/>
                    <a:pt x="211" y="37"/>
                    <a:pt x="208" y="34"/>
                  </a:cubicBezTo>
                  <a:cubicBezTo>
                    <a:pt x="205" y="30"/>
                    <a:pt x="201" y="26"/>
                    <a:pt x="200" y="21"/>
                  </a:cubicBezTo>
                  <a:cubicBezTo>
                    <a:pt x="199" y="21"/>
                    <a:pt x="199" y="22"/>
                    <a:pt x="198" y="22"/>
                  </a:cubicBezTo>
                  <a:cubicBezTo>
                    <a:pt x="204" y="27"/>
                    <a:pt x="208" y="33"/>
                    <a:pt x="215" y="37"/>
                  </a:cubicBezTo>
                  <a:cubicBezTo>
                    <a:pt x="216" y="37"/>
                    <a:pt x="217" y="36"/>
                    <a:pt x="217" y="35"/>
                  </a:cubicBezTo>
                  <a:cubicBezTo>
                    <a:pt x="214" y="29"/>
                    <a:pt x="208" y="24"/>
                    <a:pt x="207" y="18"/>
                  </a:cubicBezTo>
                  <a:cubicBezTo>
                    <a:pt x="206" y="18"/>
                    <a:pt x="205" y="19"/>
                    <a:pt x="205" y="19"/>
                  </a:cubicBezTo>
                  <a:cubicBezTo>
                    <a:pt x="211" y="22"/>
                    <a:pt x="215" y="30"/>
                    <a:pt x="222" y="33"/>
                  </a:cubicBezTo>
                  <a:cubicBezTo>
                    <a:pt x="223" y="34"/>
                    <a:pt x="224" y="32"/>
                    <a:pt x="223" y="31"/>
                  </a:cubicBezTo>
                  <a:cubicBezTo>
                    <a:pt x="218" y="26"/>
                    <a:pt x="214" y="19"/>
                    <a:pt x="211" y="12"/>
                  </a:cubicBezTo>
                  <a:cubicBezTo>
                    <a:pt x="210" y="12"/>
                    <a:pt x="209" y="13"/>
                    <a:pt x="209" y="13"/>
                  </a:cubicBezTo>
                  <a:cubicBezTo>
                    <a:pt x="218" y="22"/>
                    <a:pt x="224" y="32"/>
                    <a:pt x="235" y="39"/>
                  </a:cubicBezTo>
                  <a:cubicBezTo>
                    <a:pt x="236" y="39"/>
                    <a:pt x="237" y="38"/>
                    <a:pt x="237" y="37"/>
                  </a:cubicBezTo>
                  <a:cubicBezTo>
                    <a:pt x="232" y="31"/>
                    <a:pt x="227" y="26"/>
                    <a:pt x="223" y="20"/>
                  </a:cubicBezTo>
                  <a:cubicBezTo>
                    <a:pt x="219" y="15"/>
                    <a:pt x="214" y="9"/>
                    <a:pt x="214" y="1"/>
                  </a:cubicBezTo>
                  <a:cubicBezTo>
                    <a:pt x="213" y="2"/>
                    <a:pt x="212" y="2"/>
                    <a:pt x="212" y="3"/>
                  </a:cubicBezTo>
                  <a:cubicBezTo>
                    <a:pt x="224" y="12"/>
                    <a:pt x="239" y="22"/>
                    <a:pt x="246" y="36"/>
                  </a:cubicBezTo>
                  <a:cubicBezTo>
                    <a:pt x="247" y="36"/>
                    <a:pt x="248" y="35"/>
                    <a:pt x="248" y="35"/>
                  </a:cubicBezTo>
                  <a:cubicBezTo>
                    <a:pt x="239" y="26"/>
                    <a:pt x="232" y="15"/>
                    <a:pt x="222" y="6"/>
                  </a:cubicBezTo>
                  <a:cubicBezTo>
                    <a:pt x="221" y="5"/>
                    <a:pt x="219" y="7"/>
                    <a:pt x="220" y="8"/>
                  </a:cubicBezTo>
                  <a:cubicBezTo>
                    <a:pt x="225" y="14"/>
                    <a:pt x="231" y="20"/>
                    <a:pt x="237" y="26"/>
                  </a:cubicBezTo>
                  <a:cubicBezTo>
                    <a:pt x="242" y="31"/>
                    <a:pt x="248" y="38"/>
                    <a:pt x="249" y="46"/>
                  </a:cubicBezTo>
                  <a:cubicBezTo>
                    <a:pt x="250" y="46"/>
                    <a:pt x="250" y="46"/>
                    <a:pt x="251" y="45"/>
                  </a:cubicBezTo>
                  <a:cubicBezTo>
                    <a:pt x="239" y="35"/>
                    <a:pt x="229" y="22"/>
                    <a:pt x="219" y="9"/>
                  </a:cubicBezTo>
                  <a:cubicBezTo>
                    <a:pt x="218" y="8"/>
                    <a:pt x="216" y="9"/>
                    <a:pt x="217" y="11"/>
                  </a:cubicBezTo>
                  <a:cubicBezTo>
                    <a:pt x="229" y="28"/>
                    <a:pt x="244" y="43"/>
                    <a:pt x="251" y="63"/>
                  </a:cubicBezTo>
                  <a:cubicBezTo>
                    <a:pt x="252" y="62"/>
                    <a:pt x="253" y="62"/>
                    <a:pt x="253" y="61"/>
                  </a:cubicBezTo>
                  <a:cubicBezTo>
                    <a:pt x="240" y="45"/>
                    <a:pt x="226" y="30"/>
                    <a:pt x="213" y="13"/>
                  </a:cubicBezTo>
                  <a:cubicBezTo>
                    <a:pt x="213" y="14"/>
                    <a:pt x="212" y="14"/>
                    <a:pt x="211" y="15"/>
                  </a:cubicBezTo>
                  <a:cubicBezTo>
                    <a:pt x="218" y="23"/>
                    <a:pt x="226" y="32"/>
                    <a:pt x="233" y="40"/>
                  </a:cubicBezTo>
                  <a:cubicBezTo>
                    <a:pt x="239" y="49"/>
                    <a:pt x="246" y="59"/>
                    <a:pt x="249" y="69"/>
                  </a:cubicBezTo>
                  <a:cubicBezTo>
                    <a:pt x="249" y="69"/>
                    <a:pt x="250" y="68"/>
                    <a:pt x="251" y="68"/>
                  </a:cubicBezTo>
                  <a:cubicBezTo>
                    <a:pt x="236" y="54"/>
                    <a:pt x="226" y="36"/>
                    <a:pt x="216" y="20"/>
                  </a:cubicBezTo>
                  <a:cubicBezTo>
                    <a:pt x="215" y="20"/>
                    <a:pt x="214" y="21"/>
                    <a:pt x="213" y="21"/>
                  </a:cubicBezTo>
                  <a:cubicBezTo>
                    <a:pt x="219" y="29"/>
                    <a:pt x="224" y="37"/>
                    <a:pt x="229" y="45"/>
                  </a:cubicBezTo>
                  <a:cubicBezTo>
                    <a:pt x="234" y="53"/>
                    <a:pt x="239" y="62"/>
                    <a:pt x="242" y="71"/>
                  </a:cubicBezTo>
                  <a:cubicBezTo>
                    <a:pt x="242" y="71"/>
                    <a:pt x="243" y="71"/>
                    <a:pt x="244" y="70"/>
                  </a:cubicBezTo>
                  <a:cubicBezTo>
                    <a:pt x="231" y="57"/>
                    <a:pt x="221" y="41"/>
                    <a:pt x="212" y="25"/>
                  </a:cubicBezTo>
                  <a:cubicBezTo>
                    <a:pt x="211" y="23"/>
                    <a:pt x="209" y="24"/>
                    <a:pt x="210" y="26"/>
                  </a:cubicBezTo>
                  <a:cubicBezTo>
                    <a:pt x="214" y="34"/>
                    <a:pt x="221" y="42"/>
                    <a:pt x="226" y="49"/>
                  </a:cubicBezTo>
                  <a:cubicBezTo>
                    <a:pt x="232" y="58"/>
                    <a:pt x="239" y="66"/>
                    <a:pt x="241" y="77"/>
                  </a:cubicBezTo>
                  <a:cubicBezTo>
                    <a:pt x="242" y="76"/>
                    <a:pt x="242" y="76"/>
                    <a:pt x="243" y="75"/>
                  </a:cubicBezTo>
                  <a:cubicBezTo>
                    <a:pt x="230" y="62"/>
                    <a:pt x="224" y="42"/>
                    <a:pt x="209" y="31"/>
                  </a:cubicBezTo>
                  <a:cubicBezTo>
                    <a:pt x="208" y="30"/>
                    <a:pt x="207" y="32"/>
                    <a:pt x="208" y="33"/>
                  </a:cubicBezTo>
                  <a:cubicBezTo>
                    <a:pt x="214" y="41"/>
                    <a:pt x="221" y="50"/>
                    <a:pt x="227" y="58"/>
                  </a:cubicBezTo>
                  <a:cubicBezTo>
                    <a:pt x="233" y="68"/>
                    <a:pt x="238" y="78"/>
                    <a:pt x="240" y="89"/>
                  </a:cubicBezTo>
                  <a:cubicBezTo>
                    <a:pt x="241" y="89"/>
                    <a:pt x="242" y="88"/>
                    <a:pt x="243" y="88"/>
                  </a:cubicBezTo>
                  <a:cubicBezTo>
                    <a:pt x="227" y="75"/>
                    <a:pt x="222" y="53"/>
                    <a:pt x="208" y="39"/>
                  </a:cubicBezTo>
                  <a:cubicBezTo>
                    <a:pt x="207" y="38"/>
                    <a:pt x="205" y="39"/>
                    <a:pt x="205" y="40"/>
                  </a:cubicBezTo>
                  <a:cubicBezTo>
                    <a:pt x="217" y="60"/>
                    <a:pt x="235" y="77"/>
                    <a:pt x="242" y="100"/>
                  </a:cubicBezTo>
                  <a:cubicBezTo>
                    <a:pt x="243" y="99"/>
                    <a:pt x="243" y="99"/>
                    <a:pt x="244" y="98"/>
                  </a:cubicBezTo>
                  <a:cubicBezTo>
                    <a:pt x="237" y="88"/>
                    <a:pt x="230" y="78"/>
                    <a:pt x="223" y="68"/>
                  </a:cubicBezTo>
                  <a:cubicBezTo>
                    <a:pt x="216" y="58"/>
                    <a:pt x="207" y="48"/>
                    <a:pt x="197" y="41"/>
                  </a:cubicBezTo>
                  <a:cubicBezTo>
                    <a:pt x="196" y="40"/>
                    <a:pt x="194" y="41"/>
                    <a:pt x="195" y="43"/>
                  </a:cubicBezTo>
                  <a:cubicBezTo>
                    <a:pt x="201" y="53"/>
                    <a:pt x="209" y="63"/>
                    <a:pt x="216" y="72"/>
                  </a:cubicBezTo>
                  <a:cubicBezTo>
                    <a:pt x="224" y="82"/>
                    <a:pt x="231" y="93"/>
                    <a:pt x="232" y="105"/>
                  </a:cubicBezTo>
                  <a:cubicBezTo>
                    <a:pt x="233" y="105"/>
                    <a:pt x="234" y="105"/>
                    <a:pt x="234" y="104"/>
                  </a:cubicBezTo>
                  <a:cubicBezTo>
                    <a:pt x="219" y="88"/>
                    <a:pt x="222" y="61"/>
                    <a:pt x="207" y="44"/>
                  </a:cubicBezTo>
                  <a:cubicBezTo>
                    <a:pt x="206" y="43"/>
                    <a:pt x="204" y="44"/>
                    <a:pt x="205" y="46"/>
                  </a:cubicBezTo>
                  <a:cubicBezTo>
                    <a:pt x="219" y="75"/>
                    <a:pt x="226" y="109"/>
                    <a:pt x="223" y="142"/>
                  </a:cubicBezTo>
                  <a:cubicBezTo>
                    <a:pt x="224" y="142"/>
                    <a:pt x="224" y="142"/>
                    <a:pt x="225" y="142"/>
                  </a:cubicBezTo>
                  <a:cubicBezTo>
                    <a:pt x="223" y="120"/>
                    <a:pt x="227" y="98"/>
                    <a:pt x="220" y="77"/>
                  </a:cubicBezTo>
                  <a:cubicBezTo>
                    <a:pt x="219" y="77"/>
                    <a:pt x="219" y="78"/>
                    <a:pt x="218" y="78"/>
                  </a:cubicBezTo>
                  <a:cubicBezTo>
                    <a:pt x="224" y="96"/>
                    <a:pt x="233" y="113"/>
                    <a:pt x="239" y="132"/>
                  </a:cubicBezTo>
                  <a:cubicBezTo>
                    <a:pt x="245" y="151"/>
                    <a:pt x="249" y="171"/>
                    <a:pt x="241" y="190"/>
                  </a:cubicBezTo>
                  <a:cubicBezTo>
                    <a:pt x="240" y="191"/>
                    <a:pt x="242" y="193"/>
                    <a:pt x="243" y="191"/>
                  </a:cubicBezTo>
                  <a:cubicBezTo>
                    <a:pt x="253" y="178"/>
                    <a:pt x="256" y="160"/>
                    <a:pt x="257" y="144"/>
                  </a:cubicBezTo>
                  <a:cubicBezTo>
                    <a:pt x="257" y="142"/>
                    <a:pt x="255" y="141"/>
                    <a:pt x="255" y="143"/>
                  </a:cubicBezTo>
                  <a:cubicBezTo>
                    <a:pt x="250" y="158"/>
                    <a:pt x="242" y="171"/>
                    <a:pt x="235" y="185"/>
                  </a:cubicBezTo>
                  <a:cubicBezTo>
                    <a:pt x="234" y="187"/>
                    <a:pt x="236" y="188"/>
                    <a:pt x="237" y="187"/>
                  </a:cubicBezTo>
                  <a:cubicBezTo>
                    <a:pt x="256" y="163"/>
                    <a:pt x="257" y="132"/>
                    <a:pt x="269" y="105"/>
                  </a:cubicBezTo>
                  <a:cubicBezTo>
                    <a:pt x="269" y="105"/>
                    <a:pt x="268" y="105"/>
                    <a:pt x="267" y="104"/>
                  </a:cubicBezTo>
                  <a:cubicBezTo>
                    <a:pt x="267" y="114"/>
                    <a:pt x="263" y="122"/>
                    <a:pt x="263" y="131"/>
                  </a:cubicBezTo>
                  <a:cubicBezTo>
                    <a:pt x="262" y="139"/>
                    <a:pt x="263" y="148"/>
                    <a:pt x="258" y="155"/>
                  </a:cubicBezTo>
                  <a:cubicBezTo>
                    <a:pt x="259" y="155"/>
                    <a:pt x="260" y="155"/>
                    <a:pt x="261" y="155"/>
                  </a:cubicBezTo>
                  <a:cubicBezTo>
                    <a:pt x="258" y="129"/>
                    <a:pt x="270" y="102"/>
                    <a:pt x="259" y="77"/>
                  </a:cubicBezTo>
                  <a:cubicBezTo>
                    <a:pt x="258" y="76"/>
                    <a:pt x="256" y="76"/>
                    <a:pt x="256" y="78"/>
                  </a:cubicBezTo>
                  <a:cubicBezTo>
                    <a:pt x="262" y="101"/>
                    <a:pt x="267" y="125"/>
                    <a:pt x="260" y="148"/>
                  </a:cubicBezTo>
                  <a:cubicBezTo>
                    <a:pt x="261" y="149"/>
                    <a:pt x="261" y="149"/>
                    <a:pt x="262" y="149"/>
                  </a:cubicBezTo>
                  <a:cubicBezTo>
                    <a:pt x="263" y="136"/>
                    <a:pt x="263" y="123"/>
                    <a:pt x="262" y="110"/>
                  </a:cubicBezTo>
                  <a:cubicBezTo>
                    <a:pt x="261" y="98"/>
                    <a:pt x="259" y="84"/>
                    <a:pt x="254" y="72"/>
                  </a:cubicBezTo>
                  <a:cubicBezTo>
                    <a:pt x="254" y="71"/>
                    <a:pt x="252" y="71"/>
                    <a:pt x="252" y="72"/>
                  </a:cubicBezTo>
                  <a:cubicBezTo>
                    <a:pt x="249" y="76"/>
                    <a:pt x="249" y="81"/>
                    <a:pt x="249" y="86"/>
                  </a:cubicBezTo>
                  <a:cubicBezTo>
                    <a:pt x="249" y="92"/>
                    <a:pt x="250" y="98"/>
                    <a:pt x="250" y="103"/>
                  </a:cubicBezTo>
                  <a:cubicBezTo>
                    <a:pt x="252" y="120"/>
                    <a:pt x="251" y="136"/>
                    <a:pt x="254" y="152"/>
                  </a:cubicBezTo>
                  <a:cubicBezTo>
                    <a:pt x="254" y="153"/>
                    <a:pt x="257" y="153"/>
                    <a:pt x="257" y="152"/>
                  </a:cubicBezTo>
                  <a:cubicBezTo>
                    <a:pt x="259" y="137"/>
                    <a:pt x="256" y="122"/>
                    <a:pt x="255" y="107"/>
                  </a:cubicBezTo>
                  <a:cubicBezTo>
                    <a:pt x="255" y="93"/>
                    <a:pt x="255" y="79"/>
                    <a:pt x="250" y="66"/>
                  </a:cubicBezTo>
                  <a:cubicBezTo>
                    <a:pt x="249" y="65"/>
                    <a:pt x="248" y="65"/>
                    <a:pt x="247" y="66"/>
                  </a:cubicBezTo>
                  <a:cubicBezTo>
                    <a:pt x="244" y="71"/>
                    <a:pt x="244" y="78"/>
                    <a:pt x="245" y="83"/>
                  </a:cubicBezTo>
                  <a:cubicBezTo>
                    <a:pt x="245" y="91"/>
                    <a:pt x="247" y="99"/>
                    <a:pt x="248" y="107"/>
                  </a:cubicBezTo>
                  <a:cubicBezTo>
                    <a:pt x="249" y="116"/>
                    <a:pt x="248" y="126"/>
                    <a:pt x="247" y="135"/>
                  </a:cubicBezTo>
                  <a:cubicBezTo>
                    <a:pt x="246" y="147"/>
                    <a:pt x="245" y="158"/>
                    <a:pt x="247" y="169"/>
                  </a:cubicBezTo>
                  <a:cubicBezTo>
                    <a:pt x="247" y="171"/>
                    <a:pt x="249" y="171"/>
                    <a:pt x="250" y="169"/>
                  </a:cubicBezTo>
                  <a:cubicBezTo>
                    <a:pt x="253" y="138"/>
                    <a:pt x="249" y="106"/>
                    <a:pt x="245" y="75"/>
                  </a:cubicBezTo>
                  <a:cubicBezTo>
                    <a:pt x="244" y="74"/>
                    <a:pt x="242" y="74"/>
                    <a:pt x="242" y="75"/>
                  </a:cubicBezTo>
                  <a:cubicBezTo>
                    <a:pt x="242" y="94"/>
                    <a:pt x="243" y="114"/>
                    <a:pt x="240" y="133"/>
                  </a:cubicBezTo>
                  <a:cubicBezTo>
                    <a:pt x="237" y="149"/>
                    <a:pt x="230" y="166"/>
                    <a:pt x="235" y="183"/>
                  </a:cubicBezTo>
                  <a:cubicBezTo>
                    <a:pt x="235" y="184"/>
                    <a:pt x="236" y="185"/>
                    <a:pt x="237" y="184"/>
                  </a:cubicBezTo>
                  <a:cubicBezTo>
                    <a:pt x="242" y="177"/>
                    <a:pt x="244" y="169"/>
                    <a:pt x="246" y="161"/>
                  </a:cubicBezTo>
                  <a:cubicBezTo>
                    <a:pt x="249" y="150"/>
                    <a:pt x="250" y="140"/>
                    <a:pt x="251" y="129"/>
                  </a:cubicBezTo>
                  <a:cubicBezTo>
                    <a:pt x="251" y="119"/>
                    <a:pt x="251" y="109"/>
                    <a:pt x="249" y="99"/>
                  </a:cubicBezTo>
                  <a:cubicBezTo>
                    <a:pt x="247" y="90"/>
                    <a:pt x="244" y="82"/>
                    <a:pt x="239" y="75"/>
                  </a:cubicBezTo>
                  <a:cubicBezTo>
                    <a:pt x="239" y="75"/>
                    <a:pt x="238" y="75"/>
                    <a:pt x="237" y="75"/>
                  </a:cubicBezTo>
                  <a:cubicBezTo>
                    <a:pt x="231" y="81"/>
                    <a:pt x="231" y="91"/>
                    <a:pt x="231" y="99"/>
                  </a:cubicBezTo>
                  <a:cubicBezTo>
                    <a:pt x="231" y="108"/>
                    <a:pt x="231" y="117"/>
                    <a:pt x="230" y="125"/>
                  </a:cubicBezTo>
                  <a:cubicBezTo>
                    <a:pt x="229" y="135"/>
                    <a:pt x="229" y="145"/>
                    <a:pt x="227" y="154"/>
                  </a:cubicBezTo>
                  <a:cubicBezTo>
                    <a:pt x="225" y="163"/>
                    <a:pt x="222" y="173"/>
                    <a:pt x="215" y="179"/>
                  </a:cubicBezTo>
                  <a:cubicBezTo>
                    <a:pt x="216" y="179"/>
                    <a:pt x="216" y="179"/>
                    <a:pt x="217" y="179"/>
                  </a:cubicBezTo>
                  <a:cubicBezTo>
                    <a:pt x="214" y="171"/>
                    <a:pt x="214" y="163"/>
                    <a:pt x="215" y="154"/>
                  </a:cubicBezTo>
                  <a:cubicBezTo>
                    <a:pt x="216" y="146"/>
                    <a:pt x="217" y="138"/>
                    <a:pt x="218" y="130"/>
                  </a:cubicBezTo>
                  <a:cubicBezTo>
                    <a:pt x="218" y="122"/>
                    <a:pt x="218" y="114"/>
                    <a:pt x="219" y="106"/>
                  </a:cubicBezTo>
                  <a:cubicBezTo>
                    <a:pt x="219" y="98"/>
                    <a:pt x="220" y="90"/>
                    <a:pt x="224" y="83"/>
                  </a:cubicBezTo>
                  <a:cubicBezTo>
                    <a:pt x="224" y="82"/>
                    <a:pt x="223" y="82"/>
                    <a:pt x="222" y="82"/>
                  </a:cubicBezTo>
                  <a:cubicBezTo>
                    <a:pt x="224" y="99"/>
                    <a:pt x="221" y="116"/>
                    <a:pt x="218" y="133"/>
                  </a:cubicBezTo>
                  <a:cubicBezTo>
                    <a:pt x="216" y="141"/>
                    <a:pt x="212" y="149"/>
                    <a:pt x="209" y="158"/>
                  </a:cubicBezTo>
                  <a:cubicBezTo>
                    <a:pt x="206" y="165"/>
                    <a:pt x="202" y="175"/>
                    <a:pt x="203" y="184"/>
                  </a:cubicBezTo>
                  <a:cubicBezTo>
                    <a:pt x="204" y="189"/>
                    <a:pt x="210" y="192"/>
                    <a:pt x="215" y="191"/>
                  </a:cubicBezTo>
                  <a:cubicBezTo>
                    <a:pt x="220" y="189"/>
                    <a:pt x="223" y="184"/>
                    <a:pt x="225" y="179"/>
                  </a:cubicBezTo>
                  <a:cubicBezTo>
                    <a:pt x="228" y="172"/>
                    <a:pt x="230" y="165"/>
                    <a:pt x="232" y="157"/>
                  </a:cubicBezTo>
                  <a:cubicBezTo>
                    <a:pt x="236" y="141"/>
                    <a:pt x="238" y="125"/>
                    <a:pt x="241" y="109"/>
                  </a:cubicBezTo>
                  <a:cubicBezTo>
                    <a:pt x="241" y="106"/>
                    <a:pt x="241" y="103"/>
                    <a:pt x="242" y="101"/>
                  </a:cubicBezTo>
                  <a:cubicBezTo>
                    <a:pt x="241" y="101"/>
                    <a:pt x="241" y="101"/>
                    <a:pt x="240" y="101"/>
                  </a:cubicBezTo>
                  <a:cubicBezTo>
                    <a:pt x="251" y="114"/>
                    <a:pt x="252" y="132"/>
                    <a:pt x="250" y="148"/>
                  </a:cubicBezTo>
                  <a:cubicBezTo>
                    <a:pt x="247" y="164"/>
                    <a:pt x="241" y="181"/>
                    <a:pt x="232" y="194"/>
                  </a:cubicBezTo>
                  <a:cubicBezTo>
                    <a:pt x="232" y="195"/>
                    <a:pt x="233" y="195"/>
                    <a:pt x="234" y="196"/>
                  </a:cubicBezTo>
                  <a:cubicBezTo>
                    <a:pt x="237" y="186"/>
                    <a:pt x="242" y="176"/>
                    <a:pt x="246" y="166"/>
                  </a:cubicBezTo>
                  <a:cubicBezTo>
                    <a:pt x="249" y="158"/>
                    <a:pt x="252" y="149"/>
                    <a:pt x="258" y="142"/>
                  </a:cubicBezTo>
                  <a:cubicBezTo>
                    <a:pt x="257" y="142"/>
                    <a:pt x="256" y="142"/>
                    <a:pt x="255" y="142"/>
                  </a:cubicBezTo>
                  <a:cubicBezTo>
                    <a:pt x="255" y="153"/>
                    <a:pt x="249" y="162"/>
                    <a:pt x="242" y="170"/>
                  </a:cubicBezTo>
                  <a:cubicBezTo>
                    <a:pt x="236" y="179"/>
                    <a:pt x="228" y="186"/>
                    <a:pt x="223" y="196"/>
                  </a:cubicBezTo>
                  <a:cubicBezTo>
                    <a:pt x="222" y="197"/>
                    <a:pt x="224" y="198"/>
                    <a:pt x="225" y="197"/>
                  </a:cubicBezTo>
                  <a:cubicBezTo>
                    <a:pt x="242" y="186"/>
                    <a:pt x="258" y="167"/>
                    <a:pt x="260" y="146"/>
                  </a:cubicBezTo>
                  <a:cubicBezTo>
                    <a:pt x="260" y="145"/>
                    <a:pt x="259" y="144"/>
                    <a:pt x="258" y="145"/>
                  </a:cubicBezTo>
                  <a:cubicBezTo>
                    <a:pt x="249" y="150"/>
                    <a:pt x="240" y="157"/>
                    <a:pt x="232" y="164"/>
                  </a:cubicBezTo>
                  <a:cubicBezTo>
                    <a:pt x="224" y="171"/>
                    <a:pt x="216" y="178"/>
                    <a:pt x="209" y="187"/>
                  </a:cubicBezTo>
                  <a:cubicBezTo>
                    <a:pt x="207" y="188"/>
                    <a:pt x="209" y="189"/>
                    <a:pt x="211" y="189"/>
                  </a:cubicBezTo>
                  <a:cubicBezTo>
                    <a:pt x="222" y="181"/>
                    <a:pt x="229" y="169"/>
                    <a:pt x="235" y="157"/>
                  </a:cubicBezTo>
                  <a:cubicBezTo>
                    <a:pt x="241" y="144"/>
                    <a:pt x="245" y="131"/>
                    <a:pt x="249" y="117"/>
                  </a:cubicBezTo>
                  <a:cubicBezTo>
                    <a:pt x="248" y="117"/>
                    <a:pt x="247" y="117"/>
                    <a:pt x="246" y="116"/>
                  </a:cubicBezTo>
                  <a:cubicBezTo>
                    <a:pt x="245" y="132"/>
                    <a:pt x="234" y="143"/>
                    <a:pt x="222" y="153"/>
                  </a:cubicBezTo>
                  <a:cubicBezTo>
                    <a:pt x="211" y="163"/>
                    <a:pt x="198" y="171"/>
                    <a:pt x="191" y="184"/>
                  </a:cubicBezTo>
                  <a:cubicBezTo>
                    <a:pt x="190" y="185"/>
                    <a:pt x="192" y="186"/>
                    <a:pt x="193" y="186"/>
                  </a:cubicBezTo>
                  <a:cubicBezTo>
                    <a:pt x="209" y="181"/>
                    <a:pt x="217" y="167"/>
                    <a:pt x="223" y="152"/>
                  </a:cubicBezTo>
                  <a:cubicBezTo>
                    <a:pt x="226" y="145"/>
                    <a:pt x="229" y="137"/>
                    <a:pt x="233" y="129"/>
                  </a:cubicBezTo>
                  <a:cubicBezTo>
                    <a:pt x="236" y="122"/>
                    <a:pt x="240" y="115"/>
                    <a:pt x="246" y="109"/>
                  </a:cubicBezTo>
                  <a:cubicBezTo>
                    <a:pt x="245" y="109"/>
                    <a:pt x="244" y="109"/>
                    <a:pt x="244" y="109"/>
                  </a:cubicBezTo>
                  <a:cubicBezTo>
                    <a:pt x="245" y="128"/>
                    <a:pt x="231" y="142"/>
                    <a:pt x="216" y="153"/>
                  </a:cubicBezTo>
                  <a:cubicBezTo>
                    <a:pt x="201" y="163"/>
                    <a:pt x="184" y="169"/>
                    <a:pt x="169" y="179"/>
                  </a:cubicBezTo>
                  <a:cubicBezTo>
                    <a:pt x="167" y="180"/>
                    <a:pt x="169" y="182"/>
                    <a:pt x="170" y="181"/>
                  </a:cubicBezTo>
                  <a:cubicBezTo>
                    <a:pt x="201" y="170"/>
                    <a:pt x="210" y="135"/>
                    <a:pt x="226" y="111"/>
                  </a:cubicBezTo>
                  <a:cubicBezTo>
                    <a:pt x="225" y="111"/>
                    <a:pt x="225" y="110"/>
                    <a:pt x="224" y="110"/>
                  </a:cubicBezTo>
                  <a:cubicBezTo>
                    <a:pt x="224" y="122"/>
                    <a:pt x="217" y="131"/>
                    <a:pt x="208" y="138"/>
                  </a:cubicBezTo>
                  <a:cubicBezTo>
                    <a:pt x="202" y="142"/>
                    <a:pt x="195" y="144"/>
                    <a:pt x="188" y="147"/>
                  </a:cubicBezTo>
                  <a:cubicBezTo>
                    <a:pt x="180" y="150"/>
                    <a:pt x="171" y="152"/>
                    <a:pt x="164" y="156"/>
                  </a:cubicBezTo>
                  <a:cubicBezTo>
                    <a:pt x="159" y="159"/>
                    <a:pt x="152" y="163"/>
                    <a:pt x="151" y="169"/>
                  </a:cubicBezTo>
                  <a:cubicBezTo>
                    <a:pt x="151" y="169"/>
                    <a:pt x="152" y="170"/>
                    <a:pt x="152" y="170"/>
                  </a:cubicBezTo>
                  <a:cubicBezTo>
                    <a:pt x="163" y="177"/>
                    <a:pt x="178" y="174"/>
                    <a:pt x="189" y="170"/>
                  </a:cubicBezTo>
                  <a:cubicBezTo>
                    <a:pt x="200" y="166"/>
                    <a:pt x="214" y="158"/>
                    <a:pt x="214" y="145"/>
                  </a:cubicBezTo>
                  <a:cubicBezTo>
                    <a:pt x="214" y="144"/>
                    <a:pt x="213" y="144"/>
                    <a:pt x="213" y="144"/>
                  </a:cubicBezTo>
                  <a:cubicBezTo>
                    <a:pt x="197" y="145"/>
                    <a:pt x="184" y="157"/>
                    <a:pt x="170" y="162"/>
                  </a:cubicBezTo>
                  <a:cubicBezTo>
                    <a:pt x="168" y="163"/>
                    <a:pt x="169" y="166"/>
                    <a:pt x="171" y="165"/>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15" name="Freeform 54"/>
            <p:cNvSpPr>
              <a:spLocks noChangeArrowheads="1"/>
            </p:cNvSpPr>
            <p:nvPr/>
          </p:nvSpPr>
          <p:spPr bwMode="auto">
            <a:xfrm>
              <a:off x="3523" y="2218"/>
              <a:ext cx="545" cy="499"/>
            </a:xfrm>
            <a:custGeom>
              <a:avLst/>
              <a:gdLst>
                <a:gd name="T0" fmla="*/ 39056 w 282"/>
                <a:gd name="T1" fmla="*/ 126150 h 258"/>
                <a:gd name="T2" fmla="*/ 114591 w 282"/>
                <a:gd name="T3" fmla="*/ 19728 h 258"/>
                <a:gd name="T4" fmla="*/ 46748 w 282"/>
                <a:gd name="T5" fmla="*/ 73798 h 258"/>
                <a:gd name="T6" fmla="*/ 78623 w 282"/>
                <a:gd name="T7" fmla="*/ 195403 h 258"/>
                <a:gd name="T8" fmla="*/ 45131 w 282"/>
                <a:gd name="T9" fmla="*/ 60926 h 258"/>
                <a:gd name="T10" fmla="*/ 98056 w 282"/>
                <a:gd name="T11" fmla="*/ 7280 h 258"/>
                <a:gd name="T12" fmla="*/ 19433 w 282"/>
                <a:gd name="T13" fmla="*/ 76113 h 258"/>
                <a:gd name="T14" fmla="*/ 33452 w 282"/>
                <a:gd name="T15" fmla="*/ 161384 h 258"/>
                <a:gd name="T16" fmla="*/ 87221 w 282"/>
                <a:gd name="T17" fmla="*/ 15475 h 258"/>
                <a:gd name="T18" fmla="*/ 1509 w 282"/>
                <a:gd name="T19" fmla="*/ 96568 h 258"/>
                <a:gd name="T20" fmla="*/ 92857 w 282"/>
                <a:gd name="T21" fmla="*/ 256333 h 258"/>
                <a:gd name="T22" fmla="*/ 242699 w 282"/>
                <a:gd name="T23" fmla="*/ 300421 h 258"/>
                <a:gd name="T24" fmla="*/ 341539 w 282"/>
                <a:gd name="T25" fmla="*/ 163902 h 258"/>
                <a:gd name="T26" fmla="*/ 122252 w 282"/>
                <a:gd name="T27" fmla="*/ 254919 h 258"/>
                <a:gd name="T28" fmla="*/ 29797 w 282"/>
                <a:gd name="T29" fmla="*/ 80654 h 258"/>
                <a:gd name="T30" fmla="*/ 40682 w 282"/>
                <a:gd name="T31" fmla="*/ 134941 h 258"/>
                <a:gd name="T32" fmla="*/ 227489 w 282"/>
                <a:gd name="T33" fmla="*/ 326019 h 258"/>
                <a:gd name="T34" fmla="*/ 345207 w 282"/>
                <a:gd name="T35" fmla="*/ 150027 h 258"/>
                <a:gd name="T36" fmla="*/ 353939 w 282"/>
                <a:gd name="T37" fmla="*/ 290169 h 258"/>
                <a:gd name="T38" fmla="*/ 227489 w 282"/>
                <a:gd name="T39" fmla="*/ 335657 h 258"/>
                <a:gd name="T40" fmla="*/ 21050 w 282"/>
                <a:gd name="T41" fmla="*/ 92456 h 258"/>
                <a:gd name="T42" fmla="*/ 182359 w 282"/>
                <a:gd name="T43" fmla="*/ 324704 h 258"/>
                <a:gd name="T44" fmla="*/ 382437 w 282"/>
                <a:gd name="T45" fmla="*/ 209483 h 258"/>
                <a:gd name="T46" fmla="*/ 343698 w 282"/>
                <a:gd name="T47" fmla="*/ 107529 h 258"/>
                <a:gd name="T48" fmla="*/ 341539 w 282"/>
                <a:gd name="T49" fmla="*/ 328733 h 258"/>
                <a:gd name="T50" fmla="*/ 103751 w 282"/>
                <a:gd name="T51" fmla="*/ 256333 h 258"/>
                <a:gd name="T52" fmla="*/ 42004 w 282"/>
                <a:gd name="T53" fmla="*/ 82196 h 258"/>
                <a:gd name="T54" fmla="*/ 16532 w 282"/>
                <a:gd name="T55" fmla="*/ 87878 h 258"/>
                <a:gd name="T56" fmla="*/ 69288 w 282"/>
                <a:gd name="T57" fmla="*/ 226608 h 258"/>
                <a:gd name="T58" fmla="*/ 362489 w 282"/>
                <a:gd name="T59" fmla="*/ 314217 h 258"/>
                <a:gd name="T60" fmla="*/ 367856 w 282"/>
                <a:gd name="T61" fmla="*/ 142733 h 258"/>
                <a:gd name="T62" fmla="*/ 381044 w 282"/>
                <a:gd name="T63" fmla="*/ 274551 h 258"/>
                <a:gd name="T64" fmla="*/ 289179 w 282"/>
                <a:gd name="T65" fmla="*/ 341285 h 258"/>
                <a:gd name="T66" fmla="*/ 29797 w 282"/>
                <a:gd name="T67" fmla="*/ 141113 h 258"/>
                <a:gd name="T68" fmla="*/ 31950 w 282"/>
                <a:gd name="T69" fmla="*/ 60926 h 258"/>
                <a:gd name="T70" fmla="*/ 37557 w 282"/>
                <a:gd name="T71" fmla="*/ 87878 h 258"/>
                <a:gd name="T72" fmla="*/ 102692 w 282"/>
                <a:gd name="T73" fmla="*/ 260991 h 258"/>
                <a:gd name="T74" fmla="*/ 334319 w 282"/>
                <a:gd name="T75" fmla="*/ 338585 h 258"/>
                <a:gd name="T76" fmla="*/ 373497 w 282"/>
                <a:gd name="T77" fmla="*/ 147211 h 258"/>
                <a:gd name="T78" fmla="*/ 343056 w 282"/>
                <a:gd name="T79" fmla="*/ 107529 h 258"/>
                <a:gd name="T80" fmla="*/ 192646 w 282"/>
                <a:gd name="T81" fmla="*/ 324704 h 258"/>
                <a:gd name="T82" fmla="*/ 21050 w 282"/>
                <a:gd name="T83" fmla="*/ 92456 h 258"/>
                <a:gd name="T84" fmla="*/ 212183 w 282"/>
                <a:gd name="T85" fmla="*/ 334123 h 258"/>
                <a:gd name="T86" fmla="*/ 345207 w 282"/>
                <a:gd name="T87" fmla="*/ 150027 h 258"/>
                <a:gd name="T88" fmla="*/ 337446 w 282"/>
                <a:gd name="T89" fmla="*/ 276061 h 258"/>
                <a:gd name="T90" fmla="*/ 137259 w 282"/>
                <a:gd name="T91" fmla="*/ 293079 h 258"/>
                <a:gd name="T92" fmla="*/ 39056 w 282"/>
                <a:gd name="T93" fmla="*/ 103380 h 258"/>
                <a:gd name="T94" fmla="*/ 24189 w 282"/>
                <a:gd name="T95" fmla="*/ 118466 h 258"/>
                <a:gd name="T96" fmla="*/ 208057 w 282"/>
                <a:gd name="T97" fmla="*/ 306078 h 258"/>
                <a:gd name="T98" fmla="*/ 338847 w 282"/>
                <a:gd name="T99" fmla="*/ 165417 h 258"/>
                <a:gd name="T100" fmla="*/ 220516 w 282"/>
                <a:gd name="T101" fmla="*/ 298802 h 258"/>
                <a:gd name="T102" fmla="*/ 27090 w 282"/>
                <a:gd name="T103" fmla="*/ 162461 h 258"/>
                <a:gd name="T104" fmla="*/ 84303 w 282"/>
                <a:gd name="T105" fmla="*/ 16599 h 258"/>
                <a:gd name="T106" fmla="*/ 29797 w 282"/>
                <a:gd name="T107" fmla="*/ 160546 h 258"/>
                <a:gd name="T108" fmla="*/ 24189 w 282"/>
                <a:gd name="T109" fmla="*/ 75424 h 258"/>
                <a:gd name="T110" fmla="*/ 101183 w 282"/>
                <a:gd name="T111" fmla="*/ 10930 h 258"/>
                <a:gd name="T112" fmla="*/ 36368 w 282"/>
                <a:gd name="T113" fmla="*/ 115110 h 258"/>
                <a:gd name="T114" fmla="*/ 78623 w 282"/>
                <a:gd name="T115" fmla="*/ 197026 h 258"/>
                <a:gd name="T116" fmla="*/ 114591 w 282"/>
                <a:gd name="T117" fmla="*/ 19728 h 258"/>
                <a:gd name="T118" fmla="*/ 43621 w 282"/>
                <a:gd name="T119" fmla="*/ 92456 h 258"/>
                <a:gd name="T120" fmla="*/ 78623 w 282"/>
                <a:gd name="T121" fmla="*/ 250278 h 25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82" h="258">
                  <a:moveTo>
                    <a:pt x="58" y="176"/>
                  </a:moveTo>
                  <a:cubicBezTo>
                    <a:pt x="49" y="163"/>
                    <a:pt x="40" y="149"/>
                    <a:pt x="34" y="134"/>
                  </a:cubicBezTo>
                  <a:cubicBezTo>
                    <a:pt x="28" y="120"/>
                    <a:pt x="26" y="105"/>
                    <a:pt x="28" y="89"/>
                  </a:cubicBezTo>
                  <a:cubicBezTo>
                    <a:pt x="29" y="74"/>
                    <a:pt x="34" y="59"/>
                    <a:pt x="42" y="47"/>
                  </a:cubicBezTo>
                  <a:cubicBezTo>
                    <a:pt x="49" y="36"/>
                    <a:pt x="58" y="27"/>
                    <a:pt x="69" y="20"/>
                  </a:cubicBezTo>
                  <a:cubicBezTo>
                    <a:pt x="73" y="18"/>
                    <a:pt x="78" y="16"/>
                    <a:pt x="82" y="14"/>
                  </a:cubicBezTo>
                  <a:cubicBezTo>
                    <a:pt x="84" y="13"/>
                    <a:pt x="83" y="11"/>
                    <a:pt x="82" y="11"/>
                  </a:cubicBezTo>
                  <a:cubicBezTo>
                    <a:pt x="71" y="10"/>
                    <a:pt x="60" y="16"/>
                    <a:pt x="52" y="23"/>
                  </a:cubicBezTo>
                  <a:cubicBezTo>
                    <a:pt x="43" y="31"/>
                    <a:pt x="36" y="41"/>
                    <a:pt x="33" y="52"/>
                  </a:cubicBezTo>
                  <a:cubicBezTo>
                    <a:pt x="28" y="66"/>
                    <a:pt x="30" y="82"/>
                    <a:pt x="34" y="95"/>
                  </a:cubicBezTo>
                  <a:cubicBezTo>
                    <a:pt x="39" y="111"/>
                    <a:pt x="47" y="125"/>
                    <a:pt x="54" y="140"/>
                  </a:cubicBezTo>
                  <a:cubicBezTo>
                    <a:pt x="54" y="140"/>
                    <a:pt x="55" y="139"/>
                    <a:pt x="56" y="138"/>
                  </a:cubicBezTo>
                  <a:cubicBezTo>
                    <a:pt x="47" y="132"/>
                    <a:pt x="41" y="121"/>
                    <a:pt x="37" y="111"/>
                  </a:cubicBezTo>
                  <a:cubicBezTo>
                    <a:pt x="32" y="99"/>
                    <a:pt x="29" y="87"/>
                    <a:pt x="28" y="75"/>
                  </a:cubicBezTo>
                  <a:cubicBezTo>
                    <a:pt x="27" y="64"/>
                    <a:pt x="28" y="53"/>
                    <a:pt x="32" y="43"/>
                  </a:cubicBezTo>
                  <a:cubicBezTo>
                    <a:pt x="36" y="31"/>
                    <a:pt x="43" y="20"/>
                    <a:pt x="52" y="13"/>
                  </a:cubicBezTo>
                  <a:cubicBezTo>
                    <a:pt x="58" y="9"/>
                    <a:pt x="64" y="7"/>
                    <a:pt x="71" y="8"/>
                  </a:cubicBezTo>
                  <a:cubicBezTo>
                    <a:pt x="71" y="7"/>
                    <a:pt x="70" y="6"/>
                    <a:pt x="70" y="5"/>
                  </a:cubicBezTo>
                  <a:cubicBezTo>
                    <a:pt x="65" y="10"/>
                    <a:pt x="57" y="12"/>
                    <a:pt x="51" y="15"/>
                  </a:cubicBezTo>
                  <a:cubicBezTo>
                    <a:pt x="45" y="17"/>
                    <a:pt x="39" y="21"/>
                    <a:pt x="34" y="25"/>
                  </a:cubicBezTo>
                  <a:cubicBezTo>
                    <a:pt x="24" y="32"/>
                    <a:pt x="17" y="42"/>
                    <a:pt x="14" y="54"/>
                  </a:cubicBezTo>
                  <a:cubicBezTo>
                    <a:pt x="11" y="64"/>
                    <a:pt x="10" y="76"/>
                    <a:pt x="10" y="87"/>
                  </a:cubicBezTo>
                  <a:cubicBezTo>
                    <a:pt x="11" y="97"/>
                    <a:pt x="14" y="108"/>
                    <a:pt x="22" y="115"/>
                  </a:cubicBezTo>
                  <a:cubicBezTo>
                    <a:pt x="23" y="115"/>
                    <a:pt x="24" y="115"/>
                    <a:pt x="24" y="114"/>
                  </a:cubicBezTo>
                  <a:cubicBezTo>
                    <a:pt x="31" y="94"/>
                    <a:pt x="24" y="72"/>
                    <a:pt x="30" y="51"/>
                  </a:cubicBezTo>
                  <a:cubicBezTo>
                    <a:pt x="36" y="35"/>
                    <a:pt x="53" y="28"/>
                    <a:pt x="62" y="13"/>
                  </a:cubicBezTo>
                  <a:cubicBezTo>
                    <a:pt x="63" y="13"/>
                    <a:pt x="63" y="12"/>
                    <a:pt x="62" y="11"/>
                  </a:cubicBezTo>
                  <a:cubicBezTo>
                    <a:pt x="52" y="7"/>
                    <a:pt x="41" y="8"/>
                    <a:pt x="32" y="13"/>
                  </a:cubicBezTo>
                  <a:cubicBezTo>
                    <a:pt x="22" y="18"/>
                    <a:pt x="15" y="27"/>
                    <a:pt x="10" y="36"/>
                  </a:cubicBezTo>
                  <a:cubicBezTo>
                    <a:pt x="5" y="46"/>
                    <a:pt x="1" y="57"/>
                    <a:pt x="1" y="68"/>
                  </a:cubicBezTo>
                  <a:cubicBezTo>
                    <a:pt x="0" y="81"/>
                    <a:pt x="5" y="94"/>
                    <a:pt x="11" y="106"/>
                  </a:cubicBezTo>
                  <a:cubicBezTo>
                    <a:pt x="18" y="121"/>
                    <a:pt x="27" y="134"/>
                    <a:pt x="37" y="147"/>
                  </a:cubicBezTo>
                  <a:cubicBezTo>
                    <a:pt x="46" y="158"/>
                    <a:pt x="56" y="170"/>
                    <a:pt x="66" y="181"/>
                  </a:cubicBezTo>
                  <a:cubicBezTo>
                    <a:pt x="75" y="191"/>
                    <a:pt x="86" y="201"/>
                    <a:pt x="99" y="207"/>
                  </a:cubicBezTo>
                  <a:cubicBezTo>
                    <a:pt x="106" y="211"/>
                    <a:pt x="114" y="213"/>
                    <a:pt x="121" y="214"/>
                  </a:cubicBezTo>
                  <a:cubicBezTo>
                    <a:pt x="138" y="217"/>
                    <a:pt x="156" y="215"/>
                    <a:pt x="173" y="212"/>
                  </a:cubicBezTo>
                  <a:cubicBezTo>
                    <a:pt x="190" y="208"/>
                    <a:pt x="207" y="202"/>
                    <a:pt x="222" y="192"/>
                  </a:cubicBezTo>
                  <a:cubicBezTo>
                    <a:pt x="234" y="184"/>
                    <a:pt x="244" y="173"/>
                    <a:pt x="249" y="160"/>
                  </a:cubicBezTo>
                  <a:cubicBezTo>
                    <a:pt x="254" y="145"/>
                    <a:pt x="251" y="129"/>
                    <a:pt x="243" y="116"/>
                  </a:cubicBezTo>
                  <a:cubicBezTo>
                    <a:pt x="243" y="115"/>
                    <a:pt x="240" y="115"/>
                    <a:pt x="241" y="117"/>
                  </a:cubicBezTo>
                  <a:cubicBezTo>
                    <a:pt x="249" y="165"/>
                    <a:pt x="208" y="213"/>
                    <a:pt x="160" y="214"/>
                  </a:cubicBezTo>
                  <a:cubicBezTo>
                    <a:pt x="132" y="214"/>
                    <a:pt x="107" y="198"/>
                    <a:pt x="87" y="180"/>
                  </a:cubicBezTo>
                  <a:cubicBezTo>
                    <a:pt x="67" y="163"/>
                    <a:pt x="51" y="142"/>
                    <a:pt x="37" y="120"/>
                  </a:cubicBezTo>
                  <a:cubicBezTo>
                    <a:pt x="31" y="110"/>
                    <a:pt x="26" y="99"/>
                    <a:pt x="22" y="88"/>
                  </a:cubicBezTo>
                  <a:cubicBezTo>
                    <a:pt x="18" y="79"/>
                    <a:pt x="15" y="66"/>
                    <a:pt x="21" y="57"/>
                  </a:cubicBezTo>
                  <a:cubicBezTo>
                    <a:pt x="20" y="57"/>
                    <a:pt x="19" y="57"/>
                    <a:pt x="18" y="57"/>
                  </a:cubicBezTo>
                  <a:cubicBezTo>
                    <a:pt x="23" y="62"/>
                    <a:pt x="24" y="69"/>
                    <a:pt x="25" y="75"/>
                  </a:cubicBezTo>
                  <a:cubicBezTo>
                    <a:pt x="26" y="82"/>
                    <a:pt x="28" y="88"/>
                    <a:pt x="29" y="95"/>
                  </a:cubicBezTo>
                  <a:cubicBezTo>
                    <a:pt x="34" y="112"/>
                    <a:pt x="39" y="128"/>
                    <a:pt x="46" y="144"/>
                  </a:cubicBezTo>
                  <a:cubicBezTo>
                    <a:pt x="57" y="167"/>
                    <a:pt x="72" y="189"/>
                    <a:pt x="92" y="205"/>
                  </a:cubicBezTo>
                  <a:cubicBezTo>
                    <a:pt x="112" y="221"/>
                    <a:pt x="136" y="230"/>
                    <a:pt x="162" y="230"/>
                  </a:cubicBezTo>
                  <a:cubicBezTo>
                    <a:pt x="186" y="230"/>
                    <a:pt x="213" y="224"/>
                    <a:pt x="232" y="207"/>
                  </a:cubicBezTo>
                  <a:cubicBezTo>
                    <a:pt x="246" y="196"/>
                    <a:pt x="254" y="179"/>
                    <a:pt x="256" y="161"/>
                  </a:cubicBezTo>
                  <a:cubicBezTo>
                    <a:pt x="258" y="143"/>
                    <a:pt x="252" y="124"/>
                    <a:pt x="246" y="106"/>
                  </a:cubicBezTo>
                  <a:cubicBezTo>
                    <a:pt x="246" y="104"/>
                    <a:pt x="243" y="106"/>
                    <a:pt x="244" y="107"/>
                  </a:cubicBezTo>
                  <a:cubicBezTo>
                    <a:pt x="249" y="124"/>
                    <a:pt x="254" y="141"/>
                    <a:pt x="256" y="158"/>
                  </a:cubicBezTo>
                  <a:cubicBezTo>
                    <a:pt x="257" y="173"/>
                    <a:pt x="257" y="190"/>
                    <a:pt x="252" y="205"/>
                  </a:cubicBezTo>
                  <a:cubicBezTo>
                    <a:pt x="248" y="216"/>
                    <a:pt x="242" y="226"/>
                    <a:pt x="232" y="233"/>
                  </a:cubicBezTo>
                  <a:cubicBezTo>
                    <a:pt x="223" y="239"/>
                    <a:pt x="212" y="242"/>
                    <a:pt x="201" y="243"/>
                  </a:cubicBezTo>
                  <a:cubicBezTo>
                    <a:pt x="187" y="244"/>
                    <a:pt x="174" y="241"/>
                    <a:pt x="162" y="237"/>
                  </a:cubicBezTo>
                  <a:cubicBezTo>
                    <a:pt x="149" y="233"/>
                    <a:pt x="137" y="228"/>
                    <a:pt x="126" y="221"/>
                  </a:cubicBezTo>
                  <a:cubicBezTo>
                    <a:pt x="104" y="209"/>
                    <a:pt x="85" y="191"/>
                    <a:pt x="69" y="172"/>
                  </a:cubicBezTo>
                  <a:cubicBezTo>
                    <a:pt x="45" y="140"/>
                    <a:pt x="28" y="103"/>
                    <a:pt x="15" y="65"/>
                  </a:cubicBezTo>
                  <a:cubicBezTo>
                    <a:pt x="15" y="64"/>
                    <a:pt x="12" y="64"/>
                    <a:pt x="13" y="66"/>
                  </a:cubicBezTo>
                  <a:cubicBezTo>
                    <a:pt x="24" y="111"/>
                    <a:pt x="44" y="155"/>
                    <a:pt x="75" y="189"/>
                  </a:cubicBezTo>
                  <a:cubicBezTo>
                    <a:pt x="91" y="206"/>
                    <a:pt x="109" y="220"/>
                    <a:pt x="130" y="229"/>
                  </a:cubicBezTo>
                  <a:cubicBezTo>
                    <a:pt x="151" y="238"/>
                    <a:pt x="177" y="242"/>
                    <a:pt x="200" y="236"/>
                  </a:cubicBezTo>
                  <a:cubicBezTo>
                    <a:pt x="225" y="230"/>
                    <a:pt x="247" y="213"/>
                    <a:pt x="260" y="190"/>
                  </a:cubicBezTo>
                  <a:cubicBezTo>
                    <a:pt x="268" y="177"/>
                    <a:pt x="272" y="163"/>
                    <a:pt x="272" y="148"/>
                  </a:cubicBezTo>
                  <a:cubicBezTo>
                    <a:pt x="272" y="131"/>
                    <a:pt x="267" y="115"/>
                    <a:pt x="260" y="101"/>
                  </a:cubicBezTo>
                  <a:cubicBezTo>
                    <a:pt x="256" y="92"/>
                    <a:pt x="252" y="83"/>
                    <a:pt x="246" y="74"/>
                  </a:cubicBezTo>
                  <a:cubicBezTo>
                    <a:pt x="246" y="75"/>
                    <a:pt x="245" y="76"/>
                    <a:pt x="245" y="76"/>
                  </a:cubicBezTo>
                  <a:cubicBezTo>
                    <a:pt x="255" y="83"/>
                    <a:pt x="260" y="97"/>
                    <a:pt x="265" y="108"/>
                  </a:cubicBezTo>
                  <a:cubicBezTo>
                    <a:pt x="272" y="125"/>
                    <a:pt x="277" y="142"/>
                    <a:pt x="278" y="160"/>
                  </a:cubicBezTo>
                  <a:cubicBezTo>
                    <a:pt x="279" y="188"/>
                    <a:pt x="265" y="214"/>
                    <a:pt x="243" y="232"/>
                  </a:cubicBezTo>
                  <a:cubicBezTo>
                    <a:pt x="222" y="248"/>
                    <a:pt x="196" y="255"/>
                    <a:pt x="170" y="250"/>
                  </a:cubicBezTo>
                  <a:cubicBezTo>
                    <a:pt x="143" y="245"/>
                    <a:pt x="121" y="229"/>
                    <a:pt x="101" y="211"/>
                  </a:cubicBezTo>
                  <a:cubicBezTo>
                    <a:pt x="92" y="202"/>
                    <a:pt x="83" y="192"/>
                    <a:pt x="74" y="181"/>
                  </a:cubicBezTo>
                  <a:cubicBezTo>
                    <a:pt x="65" y="170"/>
                    <a:pt x="57" y="158"/>
                    <a:pt x="49" y="146"/>
                  </a:cubicBezTo>
                  <a:cubicBezTo>
                    <a:pt x="41" y="132"/>
                    <a:pt x="35" y="117"/>
                    <a:pt x="31" y="102"/>
                  </a:cubicBezTo>
                  <a:cubicBezTo>
                    <a:pt x="27" y="87"/>
                    <a:pt x="28" y="73"/>
                    <a:pt x="30" y="58"/>
                  </a:cubicBezTo>
                  <a:cubicBezTo>
                    <a:pt x="31" y="53"/>
                    <a:pt x="31" y="48"/>
                    <a:pt x="29" y="43"/>
                  </a:cubicBezTo>
                  <a:cubicBezTo>
                    <a:pt x="26" y="39"/>
                    <a:pt x="22" y="39"/>
                    <a:pt x="19" y="43"/>
                  </a:cubicBezTo>
                  <a:cubicBezTo>
                    <a:pt x="15" y="48"/>
                    <a:pt x="13" y="56"/>
                    <a:pt x="12" y="62"/>
                  </a:cubicBezTo>
                  <a:cubicBezTo>
                    <a:pt x="12" y="69"/>
                    <a:pt x="12" y="76"/>
                    <a:pt x="14" y="84"/>
                  </a:cubicBezTo>
                  <a:cubicBezTo>
                    <a:pt x="17" y="98"/>
                    <a:pt x="23" y="111"/>
                    <a:pt x="29" y="124"/>
                  </a:cubicBezTo>
                  <a:cubicBezTo>
                    <a:pt x="35" y="137"/>
                    <a:pt x="41" y="148"/>
                    <a:pt x="49" y="160"/>
                  </a:cubicBezTo>
                  <a:cubicBezTo>
                    <a:pt x="64" y="182"/>
                    <a:pt x="82" y="202"/>
                    <a:pt x="104" y="216"/>
                  </a:cubicBezTo>
                  <a:cubicBezTo>
                    <a:pt x="127" y="231"/>
                    <a:pt x="154" y="241"/>
                    <a:pt x="181" y="243"/>
                  </a:cubicBezTo>
                  <a:cubicBezTo>
                    <a:pt x="208" y="246"/>
                    <a:pt x="237" y="241"/>
                    <a:pt x="258" y="222"/>
                  </a:cubicBezTo>
                  <a:cubicBezTo>
                    <a:pt x="268" y="213"/>
                    <a:pt x="273" y="200"/>
                    <a:pt x="276" y="187"/>
                  </a:cubicBezTo>
                  <a:cubicBezTo>
                    <a:pt x="280" y="171"/>
                    <a:pt x="280" y="156"/>
                    <a:pt x="276" y="141"/>
                  </a:cubicBezTo>
                  <a:cubicBezTo>
                    <a:pt x="273" y="127"/>
                    <a:pt x="267" y="114"/>
                    <a:pt x="262" y="101"/>
                  </a:cubicBezTo>
                  <a:cubicBezTo>
                    <a:pt x="261" y="99"/>
                    <a:pt x="259" y="100"/>
                    <a:pt x="259" y="102"/>
                  </a:cubicBezTo>
                  <a:cubicBezTo>
                    <a:pt x="265" y="117"/>
                    <a:pt x="272" y="132"/>
                    <a:pt x="275" y="148"/>
                  </a:cubicBezTo>
                  <a:cubicBezTo>
                    <a:pt x="278" y="163"/>
                    <a:pt x="276" y="179"/>
                    <a:pt x="271" y="194"/>
                  </a:cubicBezTo>
                  <a:cubicBezTo>
                    <a:pt x="269" y="201"/>
                    <a:pt x="266" y="208"/>
                    <a:pt x="262" y="213"/>
                  </a:cubicBezTo>
                  <a:cubicBezTo>
                    <a:pt x="258" y="219"/>
                    <a:pt x="252" y="224"/>
                    <a:pt x="246" y="228"/>
                  </a:cubicBezTo>
                  <a:cubicBezTo>
                    <a:pt x="234" y="235"/>
                    <a:pt x="220" y="239"/>
                    <a:pt x="206" y="241"/>
                  </a:cubicBezTo>
                  <a:cubicBezTo>
                    <a:pt x="178" y="243"/>
                    <a:pt x="149" y="237"/>
                    <a:pt x="124" y="225"/>
                  </a:cubicBezTo>
                  <a:cubicBezTo>
                    <a:pt x="100" y="213"/>
                    <a:pt x="79" y="195"/>
                    <a:pt x="62" y="173"/>
                  </a:cubicBezTo>
                  <a:cubicBezTo>
                    <a:pt x="45" y="151"/>
                    <a:pt x="31" y="126"/>
                    <a:pt x="21" y="100"/>
                  </a:cubicBezTo>
                  <a:cubicBezTo>
                    <a:pt x="16" y="86"/>
                    <a:pt x="12" y="70"/>
                    <a:pt x="17" y="55"/>
                  </a:cubicBezTo>
                  <a:cubicBezTo>
                    <a:pt x="18" y="52"/>
                    <a:pt x="19" y="48"/>
                    <a:pt x="21" y="45"/>
                  </a:cubicBezTo>
                  <a:cubicBezTo>
                    <a:pt x="21" y="44"/>
                    <a:pt x="22" y="43"/>
                    <a:pt x="23" y="43"/>
                  </a:cubicBezTo>
                  <a:cubicBezTo>
                    <a:pt x="25" y="42"/>
                    <a:pt x="27" y="45"/>
                    <a:pt x="27" y="47"/>
                  </a:cubicBezTo>
                  <a:cubicBezTo>
                    <a:pt x="28" y="48"/>
                    <a:pt x="28" y="51"/>
                    <a:pt x="28" y="53"/>
                  </a:cubicBezTo>
                  <a:cubicBezTo>
                    <a:pt x="28" y="56"/>
                    <a:pt x="27" y="59"/>
                    <a:pt x="27" y="62"/>
                  </a:cubicBezTo>
                  <a:cubicBezTo>
                    <a:pt x="24" y="77"/>
                    <a:pt x="25" y="92"/>
                    <a:pt x="29" y="106"/>
                  </a:cubicBezTo>
                  <a:cubicBezTo>
                    <a:pt x="33" y="121"/>
                    <a:pt x="40" y="136"/>
                    <a:pt x="48" y="149"/>
                  </a:cubicBezTo>
                  <a:cubicBezTo>
                    <a:pt x="55" y="162"/>
                    <a:pt x="64" y="173"/>
                    <a:pt x="73" y="184"/>
                  </a:cubicBezTo>
                  <a:cubicBezTo>
                    <a:pt x="81" y="194"/>
                    <a:pt x="90" y="204"/>
                    <a:pt x="99" y="213"/>
                  </a:cubicBezTo>
                  <a:cubicBezTo>
                    <a:pt x="118" y="231"/>
                    <a:pt x="140" y="246"/>
                    <a:pt x="166" y="252"/>
                  </a:cubicBezTo>
                  <a:cubicBezTo>
                    <a:pt x="191" y="258"/>
                    <a:pt x="216" y="253"/>
                    <a:pt x="238" y="239"/>
                  </a:cubicBezTo>
                  <a:cubicBezTo>
                    <a:pt x="259" y="225"/>
                    <a:pt x="275" y="203"/>
                    <a:pt x="279" y="179"/>
                  </a:cubicBezTo>
                  <a:cubicBezTo>
                    <a:pt x="282" y="162"/>
                    <a:pt x="280" y="144"/>
                    <a:pt x="275" y="128"/>
                  </a:cubicBezTo>
                  <a:cubicBezTo>
                    <a:pt x="273" y="120"/>
                    <a:pt x="269" y="112"/>
                    <a:pt x="266" y="104"/>
                  </a:cubicBezTo>
                  <a:cubicBezTo>
                    <a:pt x="264" y="99"/>
                    <a:pt x="261" y="93"/>
                    <a:pt x="258" y="87"/>
                  </a:cubicBezTo>
                  <a:cubicBezTo>
                    <a:pt x="255" y="82"/>
                    <a:pt x="251" y="77"/>
                    <a:pt x="246" y="74"/>
                  </a:cubicBezTo>
                  <a:cubicBezTo>
                    <a:pt x="245" y="73"/>
                    <a:pt x="243" y="75"/>
                    <a:pt x="244" y="76"/>
                  </a:cubicBezTo>
                  <a:cubicBezTo>
                    <a:pt x="262" y="105"/>
                    <a:pt x="276" y="139"/>
                    <a:pt x="265" y="174"/>
                  </a:cubicBezTo>
                  <a:cubicBezTo>
                    <a:pt x="257" y="199"/>
                    <a:pt x="235" y="220"/>
                    <a:pt x="210" y="230"/>
                  </a:cubicBezTo>
                  <a:cubicBezTo>
                    <a:pt x="187" y="239"/>
                    <a:pt x="160" y="237"/>
                    <a:pt x="137" y="229"/>
                  </a:cubicBezTo>
                  <a:cubicBezTo>
                    <a:pt x="115" y="221"/>
                    <a:pt x="96" y="207"/>
                    <a:pt x="80" y="191"/>
                  </a:cubicBezTo>
                  <a:cubicBezTo>
                    <a:pt x="48" y="157"/>
                    <a:pt x="27" y="112"/>
                    <a:pt x="16" y="67"/>
                  </a:cubicBezTo>
                  <a:cubicBezTo>
                    <a:pt x="16" y="66"/>
                    <a:pt x="15" y="66"/>
                    <a:pt x="15" y="65"/>
                  </a:cubicBezTo>
                  <a:cubicBezTo>
                    <a:pt x="14" y="66"/>
                    <a:pt x="14" y="66"/>
                    <a:pt x="13" y="66"/>
                  </a:cubicBezTo>
                  <a:cubicBezTo>
                    <a:pt x="29" y="114"/>
                    <a:pt x="51" y="161"/>
                    <a:pt x="88" y="196"/>
                  </a:cubicBezTo>
                  <a:cubicBezTo>
                    <a:pt x="106" y="214"/>
                    <a:pt x="128" y="227"/>
                    <a:pt x="151" y="236"/>
                  </a:cubicBezTo>
                  <a:cubicBezTo>
                    <a:pt x="174" y="245"/>
                    <a:pt x="200" y="250"/>
                    <a:pt x="223" y="241"/>
                  </a:cubicBezTo>
                  <a:cubicBezTo>
                    <a:pt x="242" y="233"/>
                    <a:pt x="254" y="215"/>
                    <a:pt x="257" y="195"/>
                  </a:cubicBezTo>
                  <a:cubicBezTo>
                    <a:pt x="263" y="165"/>
                    <a:pt x="256" y="135"/>
                    <a:pt x="246" y="106"/>
                  </a:cubicBezTo>
                  <a:cubicBezTo>
                    <a:pt x="245" y="107"/>
                    <a:pt x="245" y="107"/>
                    <a:pt x="244" y="107"/>
                  </a:cubicBezTo>
                  <a:cubicBezTo>
                    <a:pt x="249" y="122"/>
                    <a:pt x="253" y="136"/>
                    <a:pt x="253" y="152"/>
                  </a:cubicBezTo>
                  <a:cubicBezTo>
                    <a:pt x="254" y="167"/>
                    <a:pt x="249" y="182"/>
                    <a:pt x="240" y="195"/>
                  </a:cubicBezTo>
                  <a:cubicBezTo>
                    <a:pt x="225" y="216"/>
                    <a:pt x="197" y="225"/>
                    <a:pt x="172" y="227"/>
                  </a:cubicBezTo>
                  <a:cubicBezTo>
                    <a:pt x="159" y="228"/>
                    <a:pt x="145" y="227"/>
                    <a:pt x="132" y="224"/>
                  </a:cubicBezTo>
                  <a:cubicBezTo>
                    <a:pt x="120" y="220"/>
                    <a:pt x="109" y="214"/>
                    <a:pt x="98" y="207"/>
                  </a:cubicBezTo>
                  <a:cubicBezTo>
                    <a:pt x="77" y="191"/>
                    <a:pt x="62" y="170"/>
                    <a:pt x="50" y="146"/>
                  </a:cubicBezTo>
                  <a:cubicBezTo>
                    <a:pt x="42" y="130"/>
                    <a:pt x="37" y="112"/>
                    <a:pt x="32" y="94"/>
                  </a:cubicBezTo>
                  <a:cubicBezTo>
                    <a:pt x="30" y="87"/>
                    <a:pt x="29" y="80"/>
                    <a:pt x="28" y="73"/>
                  </a:cubicBezTo>
                  <a:cubicBezTo>
                    <a:pt x="26" y="67"/>
                    <a:pt x="25" y="60"/>
                    <a:pt x="21" y="55"/>
                  </a:cubicBezTo>
                  <a:cubicBezTo>
                    <a:pt x="20" y="55"/>
                    <a:pt x="19" y="55"/>
                    <a:pt x="18" y="55"/>
                  </a:cubicBezTo>
                  <a:cubicBezTo>
                    <a:pt x="13" y="64"/>
                    <a:pt x="15" y="75"/>
                    <a:pt x="17" y="84"/>
                  </a:cubicBezTo>
                  <a:cubicBezTo>
                    <a:pt x="21" y="95"/>
                    <a:pt x="26" y="106"/>
                    <a:pt x="32" y="116"/>
                  </a:cubicBezTo>
                  <a:cubicBezTo>
                    <a:pt x="44" y="138"/>
                    <a:pt x="59" y="158"/>
                    <a:pt x="77" y="176"/>
                  </a:cubicBezTo>
                  <a:cubicBezTo>
                    <a:pt x="97" y="194"/>
                    <a:pt x="121" y="211"/>
                    <a:pt x="148" y="216"/>
                  </a:cubicBezTo>
                  <a:cubicBezTo>
                    <a:pt x="171" y="219"/>
                    <a:pt x="194" y="211"/>
                    <a:pt x="212" y="197"/>
                  </a:cubicBezTo>
                  <a:cubicBezTo>
                    <a:pt x="235" y="178"/>
                    <a:pt x="249" y="147"/>
                    <a:pt x="243" y="116"/>
                  </a:cubicBezTo>
                  <a:cubicBezTo>
                    <a:pt x="242" y="116"/>
                    <a:pt x="242" y="117"/>
                    <a:pt x="241" y="117"/>
                  </a:cubicBezTo>
                  <a:cubicBezTo>
                    <a:pt x="249" y="132"/>
                    <a:pt x="252" y="148"/>
                    <a:pt x="244" y="164"/>
                  </a:cubicBezTo>
                  <a:cubicBezTo>
                    <a:pt x="237" y="179"/>
                    <a:pt x="223" y="189"/>
                    <a:pt x="209" y="196"/>
                  </a:cubicBezTo>
                  <a:cubicBezTo>
                    <a:pt x="193" y="204"/>
                    <a:pt x="175" y="209"/>
                    <a:pt x="157" y="211"/>
                  </a:cubicBezTo>
                  <a:cubicBezTo>
                    <a:pt x="141" y="213"/>
                    <a:pt x="124" y="213"/>
                    <a:pt x="109" y="208"/>
                  </a:cubicBezTo>
                  <a:cubicBezTo>
                    <a:pt x="83" y="199"/>
                    <a:pt x="64" y="176"/>
                    <a:pt x="47" y="155"/>
                  </a:cubicBezTo>
                  <a:cubicBezTo>
                    <a:pt x="37" y="142"/>
                    <a:pt x="27" y="130"/>
                    <a:pt x="19" y="115"/>
                  </a:cubicBezTo>
                  <a:cubicBezTo>
                    <a:pt x="11" y="103"/>
                    <a:pt x="4" y="88"/>
                    <a:pt x="3" y="73"/>
                  </a:cubicBezTo>
                  <a:cubicBezTo>
                    <a:pt x="2" y="45"/>
                    <a:pt x="27" y="0"/>
                    <a:pt x="61" y="14"/>
                  </a:cubicBezTo>
                  <a:cubicBezTo>
                    <a:pt x="60" y="13"/>
                    <a:pt x="60" y="12"/>
                    <a:pt x="60" y="12"/>
                  </a:cubicBezTo>
                  <a:cubicBezTo>
                    <a:pt x="56" y="19"/>
                    <a:pt x="49" y="24"/>
                    <a:pt x="43" y="29"/>
                  </a:cubicBezTo>
                  <a:cubicBezTo>
                    <a:pt x="37" y="35"/>
                    <a:pt x="32" y="41"/>
                    <a:pt x="28" y="49"/>
                  </a:cubicBezTo>
                  <a:cubicBezTo>
                    <a:pt x="20" y="69"/>
                    <a:pt x="28" y="92"/>
                    <a:pt x="21" y="113"/>
                  </a:cubicBezTo>
                  <a:cubicBezTo>
                    <a:pt x="22" y="113"/>
                    <a:pt x="23" y="113"/>
                    <a:pt x="24" y="113"/>
                  </a:cubicBezTo>
                  <a:cubicBezTo>
                    <a:pt x="16" y="106"/>
                    <a:pt x="14" y="94"/>
                    <a:pt x="13" y="85"/>
                  </a:cubicBezTo>
                  <a:cubicBezTo>
                    <a:pt x="12" y="74"/>
                    <a:pt x="14" y="63"/>
                    <a:pt x="17" y="53"/>
                  </a:cubicBezTo>
                  <a:cubicBezTo>
                    <a:pt x="20" y="42"/>
                    <a:pt x="28" y="32"/>
                    <a:pt x="37" y="25"/>
                  </a:cubicBezTo>
                  <a:cubicBezTo>
                    <a:pt x="43" y="22"/>
                    <a:pt x="48" y="18"/>
                    <a:pt x="54" y="16"/>
                  </a:cubicBezTo>
                  <a:cubicBezTo>
                    <a:pt x="60" y="14"/>
                    <a:pt x="67" y="12"/>
                    <a:pt x="72" y="8"/>
                  </a:cubicBezTo>
                  <a:cubicBezTo>
                    <a:pt x="73" y="7"/>
                    <a:pt x="72" y="5"/>
                    <a:pt x="71" y="5"/>
                  </a:cubicBezTo>
                  <a:cubicBezTo>
                    <a:pt x="47" y="3"/>
                    <a:pt x="32" y="29"/>
                    <a:pt x="27" y="49"/>
                  </a:cubicBezTo>
                  <a:cubicBezTo>
                    <a:pt x="24" y="60"/>
                    <a:pt x="24" y="70"/>
                    <a:pt x="26" y="81"/>
                  </a:cubicBezTo>
                  <a:cubicBezTo>
                    <a:pt x="28" y="93"/>
                    <a:pt x="31" y="105"/>
                    <a:pt x="36" y="116"/>
                  </a:cubicBezTo>
                  <a:cubicBezTo>
                    <a:pt x="40" y="125"/>
                    <a:pt x="46" y="134"/>
                    <a:pt x="54" y="141"/>
                  </a:cubicBezTo>
                  <a:cubicBezTo>
                    <a:pt x="55" y="142"/>
                    <a:pt x="57" y="140"/>
                    <a:pt x="56" y="139"/>
                  </a:cubicBezTo>
                  <a:cubicBezTo>
                    <a:pt x="44" y="114"/>
                    <a:pt x="26" y="84"/>
                    <a:pt x="35" y="55"/>
                  </a:cubicBezTo>
                  <a:cubicBezTo>
                    <a:pt x="38" y="44"/>
                    <a:pt x="44" y="35"/>
                    <a:pt x="52" y="27"/>
                  </a:cubicBezTo>
                  <a:cubicBezTo>
                    <a:pt x="60" y="19"/>
                    <a:pt x="70" y="13"/>
                    <a:pt x="82" y="14"/>
                  </a:cubicBezTo>
                  <a:cubicBezTo>
                    <a:pt x="82" y="13"/>
                    <a:pt x="81" y="12"/>
                    <a:pt x="81" y="11"/>
                  </a:cubicBezTo>
                  <a:cubicBezTo>
                    <a:pt x="70" y="16"/>
                    <a:pt x="59" y="23"/>
                    <a:pt x="50" y="32"/>
                  </a:cubicBezTo>
                  <a:cubicBezTo>
                    <a:pt x="41" y="41"/>
                    <a:pt x="35" y="53"/>
                    <a:pt x="31" y="65"/>
                  </a:cubicBezTo>
                  <a:cubicBezTo>
                    <a:pt x="26" y="79"/>
                    <a:pt x="23" y="95"/>
                    <a:pt x="25" y="110"/>
                  </a:cubicBezTo>
                  <a:cubicBezTo>
                    <a:pt x="27" y="125"/>
                    <a:pt x="32" y="139"/>
                    <a:pt x="39" y="152"/>
                  </a:cubicBezTo>
                  <a:cubicBezTo>
                    <a:pt x="44" y="161"/>
                    <a:pt x="50" y="169"/>
                    <a:pt x="56" y="177"/>
                  </a:cubicBezTo>
                  <a:cubicBezTo>
                    <a:pt x="57" y="179"/>
                    <a:pt x="59" y="177"/>
                    <a:pt x="58" y="176"/>
                  </a:cubicBezTo>
                  <a:close/>
                </a:path>
              </a:pathLst>
            </a:custGeom>
            <a:solidFill>
              <a:srgbClr val="0057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ransition spd="slow">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2075" y="2159000"/>
            <a:ext cx="8905875" cy="830263"/>
          </a:xfrm>
          <a:prstGeom prst="rect">
            <a:avLst/>
          </a:prstGeom>
        </p:spPr>
        <p:txBody>
          <a:bodyPr>
            <a:spAutoFit/>
          </a:bodyPr>
          <a:lstStyle/>
          <a:p>
            <a:pPr algn="ctr" eaLnBrk="1" fontAlgn="auto" hangingPunct="1">
              <a:defRPr/>
            </a:pPr>
            <a:r>
              <a:rPr lang="en-US" altLang="zh-CN" sz="4800" kern="100" noProof="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Bayesian Theorem</a:t>
            </a:r>
            <a:endParaRPr lang="en-US" altLang="zh-CN" sz="4800" kern="100" noProof="1">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387" name="TextBox 7"/>
          <p:cNvSpPr txBox="1">
            <a:spLocks noChangeArrowheads="1"/>
          </p:cNvSpPr>
          <p:nvPr/>
        </p:nvSpPr>
        <p:spPr bwMode="auto">
          <a:xfrm>
            <a:off x="731838" y="3171825"/>
            <a:ext cx="10847387"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2000" dirty="0">
                <a:solidFill>
                  <a:srgbClr val="262626"/>
                </a:solidFill>
                <a:latin typeface="微软雅黑" panose="020B0503020204020204" pitchFamily="34" charset="-122"/>
                <a:ea typeface="微软雅黑" panose="020B0503020204020204" pitchFamily="34" charset="-122"/>
              </a:rPr>
              <a:t>One </a:t>
            </a:r>
            <a:r>
              <a:rPr lang="en-US" altLang="zh-CN" sz="2000" dirty="0" smtClean="0">
                <a:solidFill>
                  <a:srgbClr val="262626"/>
                </a:solidFill>
                <a:latin typeface="微软雅黑" panose="020B0503020204020204" pitchFamily="34" charset="-122"/>
                <a:ea typeface="微软雅黑" panose="020B0503020204020204" pitchFamily="34" charset="-122"/>
              </a:rPr>
              <a:t>kind of </a:t>
            </a:r>
            <a:r>
              <a:rPr lang="en-US" altLang="zh-CN" sz="2000" dirty="0">
                <a:solidFill>
                  <a:srgbClr val="262626"/>
                </a:solidFill>
                <a:latin typeface="微软雅黑" panose="020B0503020204020204" pitchFamily="34" charset="-122"/>
                <a:ea typeface="微软雅黑" panose="020B0503020204020204" pitchFamily="34" charset="-122"/>
              </a:rPr>
              <a:t>the earliest and most traditional classification methods</a:t>
            </a:r>
            <a:endParaRPr lang="en-US" altLang="zh-CN" sz="2000" dirty="0">
              <a:solidFill>
                <a:srgbClr val="262626"/>
              </a:solidFill>
              <a:latin typeface="微软雅黑" panose="020B0503020204020204" pitchFamily="34" charset="-122"/>
              <a:ea typeface="微软雅黑" panose="020B0503020204020204" pitchFamily="34" charset="-122"/>
            </a:endParaRPr>
          </a:p>
        </p:txBody>
      </p:sp>
      <p:sp>
        <p:nvSpPr>
          <p:cNvPr id="16388"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transition spd="slow">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组合 3"/>
          <p:cNvGrpSpPr/>
          <p:nvPr/>
        </p:nvGrpSpPr>
        <p:grpSpPr bwMode="auto">
          <a:xfrm>
            <a:off x="508000" y="336550"/>
            <a:ext cx="11383963" cy="556240"/>
            <a:chOff x="508000" y="336550"/>
            <a:chExt cx="11383963" cy="556240"/>
          </a:xfrm>
        </p:grpSpPr>
        <p:sp>
          <p:nvSpPr>
            <p:cNvPr id="18522"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8523"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5188"/>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525" name="文本框 29"/>
            <p:cNvSpPr txBox="1">
              <a:spLocks noChangeArrowheads="1"/>
            </p:cNvSpPr>
            <p:nvPr/>
          </p:nvSpPr>
          <p:spPr bwMode="auto">
            <a:xfrm>
              <a:off x="1164697" y="369570"/>
              <a:ext cx="51946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dirty="0">
                  <a:latin typeface="微软雅黑" panose="020B0503020204020204" pitchFamily="34" charset="-122"/>
                  <a:ea typeface="微软雅黑" panose="020B0503020204020204" pitchFamily="34" charset="-122"/>
                </a:rPr>
                <a:t>Bayesian Theorem</a:t>
              </a:r>
              <a:endParaRPr lang="en-US" altLang="zh-CN" dirty="0">
                <a:latin typeface="微软雅黑" panose="020B0503020204020204" pitchFamily="34" charset="-122"/>
                <a:ea typeface="微软雅黑" panose="020B0503020204020204" pitchFamily="34" charset="-122"/>
              </a:endParaRPr>
            </a:p>
          </p:txBody>
        </p:sp>
      </p:grpSp>
      <p:graphicFrame>
        <p:nvGraphicFramePr>
          <p:cNvPr id="14" name="表格 13"/>
          <p:cNvGraphicFramePr>
            <a:graphicFrameLocks noGrp="1"/>
          </p:cNvGraphicFramePr>
          <p:nvPr/>
        </p:nvGraphicFramePr>
        <p:xfrm>
          <a:off x="939800" y="3248270"/>
          <a:ext cx="5740401" cy="2120655"/>
        </p:xfrm>
        <a:graphic>
          <a:graphicData uri="http://schemas.openxmlformats.org/drawingml/2006/table">
            <a:tbl>
              <a:tblPr>
                <a:tableStyleId>{5C22544A-7EE6-4342-B048-85BDC9FD1C3A}</a:tableStyleId>
              </a:tblPr>
              <a:tblGrid>
                <a:gridCol w="1160904"/>
                <a:gridCol w="1228399"/>
                <a:gridCol w="1241898"/>
                <a:gridCol w="1187902"/>
                <a:gridCol w="921298"/>
              </a:tblGrid>
              <a:tr h="543954">
                <a:tc>
                  <a:txBody>
                    <a:bodyPr/>
                    <a:lstStyle/>
                    <a:p>
                      <a:pPr algn="ctr" fontAlgn="ctr"/>
                      <a:r>
                        <a:rPr lang="en-US" sz="1800" u="none" strike="noStrike" dirty="0">
                          <a:effectLst/>
                        </a:rPr>
                        <a:t>sepal length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sz="1800" u="none" strike="noStrike" dirty="0">
                          <a:effectLst/>
                        </a:rPr>
                        <a:t>sepal width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sz="1800" u="none" strike="noStrike" dirty="0">
                          <a:effectLst/>
                        </a:rPr>
                        <a:t>petal length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sz="1800" u="none" strike="noStrike" dirty="0">
                          <a:effectLst/>
                        </a:rPr>
                        <a:t>petal width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sz="1800" u="none" strike="noStrike" dirty="0">
                          <a:effectLst/>
                        </a:rPr>
                        <a:t>Species</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r>
              <a:tr h="171336">
                <a:tc>
                  <a:txBody>
                    <a:bodyPr/>
                    <a:lstStyle/>
                    <a:p>
                      <a:pPr algn="ctr" fontAlgn="ctr"/>
                      <a:r>
                        <a:rPr lang="en-US" altLang="zh-CN" sz="1100" u="none" strike="noStrike" dirty="0">
                          <a:effectLst/>
                        </a:rPr>
                        <a:t>5.1</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dirty="0">
                          <a:effectLst/>
                        </a:rPr>
                        <a:t>3.5</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dirty="0">
                          <a:effectLst/>
                        </a:rPr>
                        <a:t>1.4</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dirty="0">
                          <a:effectLst/>
                        </a:rPr>
                        <a:t>0.2</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sz="1100" u="none" strike="noStrike" dirty="0" err="1">
                          <a:effectLst/>
                        </a:rPr>
                        <a:t>Setosa</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r>
              <a:tr h="171336">
                <a:tc>
                  <a:txBody>
                    <a:bodyPr/>
                    <a:lstStyle/>
                    <a:p>
                      <a:pPr algn="ctr" fontAlgn="ctr"/>
                      <a:r>
                        <a:rPr lang="en-US" altLang="zh-CN" sz="1100" u="none" strike="noStrike" dirty="0">
                          <a:effectLst/>
                        </a:rPr>
                        <a:t>4.9</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dirty="0">
                          <a:effectLst/>
                        </a:rPr>
                        <a:t>3</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dirty="0">
                          <a:effectLst/>
                        </a:rPr>
                        <a:t>1.4</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dirty="0">
                          <a:effectLst/>
                        </a:rPr>
                        <a:t>0.2</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sz="1100" u="none" strike="noStrike" dirty="0" err="1">
                          <a:effectLst/>
                        </a:rPr>
                        <a:t>Setosa</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r>
              <a:tr h="171336">
                <a:tc>
                  <a:txBody>
                    <a:bodyPr/>
                    <a:lstStyle/>
                    <a:p>
                      <a:pPr algn="ctr" fontAlgn="ctr"/>
                      <a:r>
                        <a:rPr lang="en-US" altLang="zh-CN" sz="1100" u="none" strike="noStrike">
                          <a:effectLst/>
                        </a:rPr>
                        <a:t>4.7</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a:effectLst/>
                        </a:rPr>
                        <a:t>3.2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dirty="0">
                          <a:effectLst/>
                        </a:rPr>
                        <a:t>1.3</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dirty="0">
                          <a:effectLst/>
                        </a:rPr>
                        <a:t>0.2</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sz="1100" u="none" strike="noStrike">
                          <a:effectLst/>
                        </a:rPr>
                        <a:t>Setosa</a:t>
                      </a:r>
                      <a:endParaRPr lang="en-US" sz="1100" b="0" i="0" u="none" strike="noStrike">
                        <a:solidFill>
                          <a:srgbClr val="000000"/>
                        </a:solidFill>
                        <a:effectLst/>
                        <a:latin typeface="宋体" panose="02010600030101010101" pitchFamily="2" charset="-122"/>
                        <a:ea typeface="宋体" panose="02010600030101010101" pitchFamily="2" charset="-122"/>
                      </a:endParaRPr>
                    </a:p>
                  </a:txBody>
                  <a:tcPr marL="7547" marR="7547" marT="7549" marB="0" anchor="ctr"/>
                </a:tc>
              </a:tr>
              <a:tr h="171336">
                <a:tc>
                  <a:txBody>
                    <a:bodyPr/>
                    <a:lstStyle/>
                    <a:p>
                      <a:pPr algn="ctr" fontAlgn="ctr"/>
                      <a:r>
                        <a:rPr lang="en-US" altLang="zh-CN" sz="1100" u="none" strike="noStrike" dirty="0">
                          <a:effectLst/>
                        </a:rPr>
                        <a:t>5.7</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a:effectLst/>
                        </a:rPr>
                        <a:t>2.8</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dirty="0">
                          <a:effectLst/>
                        </a:rPr>
                        <a:t>4.5</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dirty="0">
                          <a:effectLst/>
                        </a:rPr>
                        <a:t>1.3</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sz="1100" u="none" strike="noStrike" dirty="0" err="1">
                          <a:effectLst/>
                        </a:rPr>
                        <a:t>Versicolour</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r>
              <a:tr h="171336">
                <a:tc>
                  <a:txBody>
                    <a:bodyPr/>
                    <a:lstStyle/>
                    <a:p>
                      <a:pPr algn="ctr" fontAlgn="ctr"/>
                      <a:r>
                        <a:rPr lang="en-US" altLang="zh-CN" sz="1100" u="none" strike="noStrike" dirty="0">
                          <a:effectLst/>
                        </a:rPr>
                        <a:t>6.3</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a:effectLst/>
                        </a:rPr>
                        <a:t>3.3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a:effectLst/>
                        </a:rPr>
                        <a:t>4.7</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dirty="0">
                          <a:effectLst/>
                        </a:rPr>
                        <a:t>1.6</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sz="1100" u="none" strike="noStrike" dirty="0" err="1">
                          <a:effectLst/>
                        </a:rPr>
                        <a:t>Versicolour</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r>
              <a:tr h="171336">
                <a:tc>
                  <a:txBody>
                    <a:bodyPr/>
                    <a:lstStyle/>
                    <a:p>
                      <a:pPr algn="ctr" fontAlgn="ctr"/>
                      <a:r>
                        <a:rPr lang="en-US" altLang="zh-CN" sz="1100" u="none" strike="noStrike" dirty="0">
                          <a:effectLst/>
                        </a:rPr>
                        <a:t>4.9</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dirty="0">
                          <a:effectLst/>
                        </a:rPr>
                        <a:t>2.4</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dirty="0">
                          <a:effectLst/>
                        </a:rPr>
                        <a:t>3.3</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dirty="0">
                          <a:effectLst/>
                        </a:rPr>
                        <a:t>1</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sz="1100" u="none" strike="noStrike" dirty="0" err="1">
                          <a:effectLst/>
                        </a:rPr>
                        <a:t>Versicolour</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r>
              <a:tr h="171336">
                <a:tc>
                  <a:txBody>
                    <a:bodyPr/>
                    <a:lstStyle/>
                    <a:p>
                      <a:pPr algn="ctr" fontAlgn="ctr"/>
                      <a:r>
                        <a:rPr lang="en-US" altLang="zh-CN" sz="1100" u="none" strike="noStrike" dirty="0">
                          <a:effectLst/>
                        </a:rPr>
                        <a:t>6</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dirty="0">
                          <a:effectLst/>
                        </a:rPr>
                        <a:t>2.2</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dirty="0">
                          <a:effectLst/>
                        </a:rPr>
                        <a:t>5</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dirty="0">
                          <a:effectLst/>
                        </a:rPr>
                        <a:t>1.5</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sz="1100" u="none" strike="noStrike" dirty="0" err="1">
                          <a:effectLst/>
                        </a:rPr>
                        <a:t>Virginica</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r>
              <a:tr h="171336">
                <a:tc>
                  <a:txBody>
                    <a:bodyPr/>
                    <a:lstStyle/>
                    <a:p>
                      <a:pPr algn="ctr" fontAlgn="ctr"/>
                      <a:r>
                        <a:rPr lang="en-US" altLang="zh-CN" sz="1100" u="none" strike="noStrike">
                          <a:effectLst/>
                        </a:rPr>
                        <a:t>6.5</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a:effectLst/>
                        </a:rPr>
                        <a:t>3.2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a:effectLst/>
                        </a:rPr>
                        <a:t>5.1</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a:effectLst/>
                        </a:rPr>
                        <a:t>2</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sz="1100" u="none" strike="noStrike" dirty="0" err="1">
                          <a:effectLst/>
                        </a:rPr>
                        <a:t>Virginica</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r>
              <a:tr h="171336">
                <a:tc>
                  <a:txBody>
                    <a:bodyPr/>
                    <a:lstStyle/>
                    <a:p>
                      <a:pPr algn="ctr" fontAlgn="ctr"/>
                      <a:r>
                        <a:rPr lang="en-US" altLang="zh-CN" sz="1100" u="none" strike="noStrike">
                          <a:effectLst/>
                        </a:rPr>
                        <a:t>6.4</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a:effectLst/>
                        </a:rPr>
                        <a:t>2.7</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a:effectLst/>
                        </a:rPr>
                        <a:t>5.3</a:t>
                      </a:r>
                      <a:endParaRPr lang="en-US" altLang="zh-CN" sz="1100" b="0" i="0" u="none" strike="noStrike">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altLang="zh-CN" sz="1100" u="none" strike="noStrike" dirty="0">
                          <a:effectLst/>
                        </a:rPr>
                        <a:t>1.9</a:t>
                      </a:r>
                      <a:endParaRPr lang="en-US" altLang="zh-CN"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c>
                  <a:txBody>
                    <a:bodyPr/>
                    <a:lstStyle/>
                    <a:p>
                      <a:pPr algn="ctr" fontAlgn="ctr"/>
                      <a:r>
                        <a:rPr lang="en-US" sz="1100" u="none" strike="noStrike" dirty="0" err="1">
                          <a:effectLst/>
                        </a:rPr>
                        <a:t>Virginica</a:t>
                      </a:r>
                      <a:endParaRPr lang="en-US" sz="11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49" marB="0" anchor="ctr"/>
                </a:tc>
              </a:tr>
            </a:tbl>
          </a:graphicData>
        </a:graphic>
      </p:graphicFrame>
      <p:graphicFrame>
        <p:nvGraphicFramePr>
          <p:cNvPr id="2" name="表格 1"/>
          <p:cNvGraphicFramePr>
            <a:graphicFrameLocks noGrp="1"/>
          </p:cNvGraphicFramePr>
          <p:nvPr/>
        </p:nvGraphicFramePr>
        <p:xfrm>
          <a:off x="6835775" y="3890406"/>
          <a:ext cx="4932363" cy="688975"/>
        </p:xfrm>
        <a:graphic>
          <a:graphicData uri="http://schemas.openxmlformats.org/drawingml/2006/table">
            <a:tbl>
              <a:tblPr>
                <a:tableStyleId>{5C22544A-7EE6-4342-B048-85BDC9FD1C3A}</a:tableStyleId>
              </a:tblPr>
              <a:tblGrid>
                <a:gridCol w="997492"/>
                <a:gridCol w="1055485"/>
                <a:gridCol w="1067084"/>
                <a:gridCol w="1020688"/>
                <a:gridCol w="791614"/>
              </a:tblGrid>
              <a:tr h="688975">
                <a:tc>
                  <a:txBody>
                    <a:bodyPr/>
                    <a:lstStyle/>
                    <a:p>
                      <a:pPr algn="ctr" fontAlgn="ctr"/>
                      <a:r>
                        <a:rPr lang="en-US" altLang="zh-CN" sz="2400" u="none" strike="noStrike" dirty="0">
                          <a:effectLst/>
                        </a:rPr>
                        <a:t>4.9</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51" marB="0" anchor="ctr"/>
                </a:tc>
                <a:tc>
                  <a:txBody>
                    <a:bodyPr/>
                    <a:lstStyle/>
                    <a:p>
                      <a:pPr algn="ctr" fontAlgn="ctr"/>
                      <a:r>
                        <a:rPr lang="en-US" altLang="zh-CN" sz="2400" u="none" strike="noStrike" dirty="0">
                          <a:effectLst/>
                        </a:rPr>
                        <a:t>3</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51" marB="0" anchor="ctr"/>
                </a:tc>
                <a:tc>
                  <a:txBody>
                    <a:bodyPr/>
                    <a:lstStyle/>
                    <a:p>
                      <a:pPr algn="ctr" fontAlgn="ctr"/>
                      <a:r>
                        <a:rPr lang="en-US" altLang="zh-CN" sz="2400" u="none" strike="noStrike" dirty="0">
                          <a:effectLst/>
                        </a:rPr>
                        <a:t>1.4</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51" marB="0" anchor="ctr"/>
                </a:tc>
                <a:tc>
                  <a:txBody>
                    <a:bodyPr/>
                    <a:lstStyle/>
                    <a:p>
                      <a:pPr algn="ctr" fontAlgn="ctr"/>
                      <a:r>
                        <a:rPr lang="en-US" altLang="zh-CN" sz="2400" u="none" strike="noStrike" dirty="0">
                          <a:effectLst/>
                        </a:rPr>
                        <a:t>0.2</a:t>
                      </a:r>
                      <a:endParaRPr lang="en-US" altLang="zh-CN" sz="24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51" marB="0" anchor="ctr"/>
                </a:tc>
                <a:tc>
                  <a:txBody>
                    <a:bodyPr/>
                    <a:lstStyle/>
                    <a:p>
                      <a:pPr algn="ctr" fontAlgn="ctr"/>
                      <a:r>
                        <a:rPr lang="en-US" sz="2000" u="none" strike="noStrike" dirty="0" err="1">
                          <a:effectLst/>
                        </a:rPr>
                        <a:t>Setosa</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7547" marR="7547" marT="7551" marB="0" anchor="ctr"/>
                </a:tc>
              </a:tr>
            </a:tbl>
          </a:graphicData>
        </a:graphic>
      </p:graphicFrame>
      <p:sp>
        <p:nvSpPr>
          <p:cNvPr id="18518" name="矩形 2"/>
          <p:cNvSpPr>
            <a:spLocks noChangeArrowheads="1"/>
          </p:cNvSpPr>
          <p:nvPr/>
        </p:nvSpPr>
        <p:spPr bwMode="auto">
          <a:xfrm>
            <a:off x="2586038" y="5368925"/>
            <a:ext cx="22000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sz="2400" dirty="0" smtClean="0">
                <a:solidFill>
                  <a:srgbClr val="FF0000"/>
                </a:solidFill>
                <a:latin typeface="微软雅黑" panose="020B0503020204020204" pitchFamily="34" charset="-122"/>
                <a:ea typeface="微软雅黑" panose="020B0503020204020204" pitchFamily="34" charset="-122"/>
              </a:rPr>
              <a:t>Sample </a:t>
            </a:r>
            <a:r>
              <a:rPr lang="en-US" altLang="zh-CN" sz="2400" dirty="0">
                <a:solidFill>
                  <a:srgbClr val="FF0000"/>
                </a:solidFill>
                <a:latin typeface="微软雅黑" panose="020B0503020204020204" pitchFamily="34" charset="-122"/>
                <a:ea typeface="微软雅黑" panose="020B0503020204020204" pitchFamily="34" charset="-122"/>
              </a:rPr>
              <a:t>space</a:t>
            </a:r>
            <a:endParaRPr lang="zh-CN" altLang="en-US" sz="2400" dirty="0"/>
          </a:p>
        </p:txBody>
      </p:sp>
      <p:sp>
        <p:nvSpPr>
          <p:cNvPr id="4" name="矩形 3"/>
          <p:cNvSpPr>
            <a:spLocks noChangeArrowheads="1"/>
          </p:cNvSpPr>
          <p:nvPr/>
        </p:nvSpPr>
        <p:spPr bwMode="auto">
          <a:xfrm>
            <a:off x="8813800" y="5368925"/>
            <a:ext cx="998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sz="2400" dirty="0" smtClean="0">
                <a:solidFill>
                  <a:srgbClr val="FF0000"/>
                </a:solidFill>
                <a:latin typeface="微软雅黑" panose="020B0503020204020204" pitchFamily="34" charset="-122"/>
                <a:ea typeface="微软雅黑" panose="020B0503020204020204" pitchFamily="34" charset="-122"/>
              </a:rPr>
              <a:t>Event</a:t>
            </a:r>
            <a:endParaRPr lang="zh-CN" altLang="en-US" sz="2400" dirty="0"/>
          </a:p>
        </p:txBody>
      </p:sp>
      <p:sp>
        <p:nvSpPr>
          <p:cNvPr id="18520"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18521"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902494" y="1313387"/>
            <a:ext cx="10365581" cy="1200329"/>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Choosing one record randomly (</a:t>
            </a:r>
            <a:r>
              <a:rPr lang="en-US" altLang="zh-CN" sz="2400" dirty="0" smtClean="0">
                <a:solidFill>
                  <a:srgbClr val="FF0000"/>
                </a:solidFill>
                <a:latin typeface="微软雅黑" panose="020B0503020204020204" pitchFamily="34" charset="-122"/>
                <a:ea typeface="微软雅黑" panose="020B0503020204020204" pitchFamily="34" charset="-122"/>
              </a:rPr>
              <a:t>Experiment E </a:t>
            </a:r>
            <a:r>
              <a:rPr lang="zh-CN" altLang="en-US" sz="2400" dirty="0" smtClean="0">
                <a:solidFill>
                  <a:srgbClr val="FF0000"/>
                </a:solidFill>
                <a:latin typeface="微软雅黑" panose="020B0503020204020204" pitchFamily="34" charset="-122"/>
                <a:ea typeface="微软雅黑" panose="020B0503020204020204" pitchFamily="34" charset="-122"/>
              </a:rPr>
              <a:t>试验</a:t>
            </a:r>
            <a:r>
              <a:rPr lang="en-US" altLang="zh-CN" sz="2400" dirty="0" smtClean="0">
                <a:latin typeface="微软雅黑" panose="020B0503020204020204" pitchFamily="34" charset="-122"/>
                <a:ea typeface="微软雅黑" panose="020B0503020204020204" pitchFamily="34" charset="-122"/>
              </a:rPr>
              <a:t>), from the Iris Data (</a:t>
            </a:r>
            <a:r>
              <a:rPr lang="en-US" altLang="zh-CN" sz="2400" dirty="0" smtClean="0">
                <a:solidFill>
                  <a:srgbClr val="FF0000"/>
                </a:solidFill>
                <a:latin typeface="微软雅黑" panose="020B0503020204020204" pitchFamily="34" charset="-122"/>
                <a:ea typeface="微软雅黑" panose="020B0503020204020204" pitchFamily="34" charset="-122"/>
              </a:rPr>
              <a:t>Sample space S </a:t>
            </a:r>
            <a:r>
              <a:rPr lang="zh-CN" altLang="en-US" sz="2400" dirty="0" smtClean="0">
                <a:solidFill>
                  <a:srgbClr val="FF0000"/>
                </a:solidFill>
                <a:latin typeface="微软雅黑" panose="020B0503020204020204" pitchFamily="34" charset="-122"/>
                <a:ea typeface="微软雅黑" panose="020B0503020204020204" pitchFamily="34" charset="-122"/>
              </a:rPr>
              <a:t>样本空间</a:t>
            </a:r>
            <a:r>
              <a:rPr lang="en-US" altLang="zh-CN" sz="2400" dirty="0" smtClean="0">
                <a:latin typeface="微软雅黑" panose="020B0503020204020204" pitchFamily="34" charset="-122"/>
                <a:ea typeface="微软雅黑" panose="020B0503020204020204" pitchFamily="34" charset="-122"/>
              </a:rPr>
              <a:t>) and we can get a flower’s data (</a:t>
            </a:r>
            <a:r>
              <a:rPr lang="en-US" altLang="zh-CN" sz="2400" dirty="0" smtClean="0">
                <a:solidFill>
                  <a:srgbClr val="FF0000"/>
                </a:solidFill>
                <a:latin typeface="微软雅黑" panose="020B0503020204020204" pitchFamily="34" charset="-122"/>
                <a:ea typeface="微软雅黑" panose="020B0503020204020204" pitchFamily="34" charset="-122"/>
              </a:rPr>
              <a:t>Event A </a:t>
            </a:r>
            <a:r>
              <a:rPr lang="zh-CN" altLang="en-US" sz="2400" dirty="0" smtClean="0">
                <a:solidFill>
                  <a:srgbClr val="FF0000"/>
                </a:solidFill>
                <a:latin typeface="微软雅黑" panose="020B0503020204020204" pitchFamily="34" charset="-122"/>
                <a:ea typeface="微软雅黑" panose="020B0503020204020204" pitchFamily="34" charset="-122"/>
              </a:rPr>
              <a:t>随机事件</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6877049" y="2919470"/>
            <a:ext cx="6363663" cy="2471908"/>
            <a:chOff x="6877049" y="2919470"/>
            <a:chExt cx="6363663" cy="2471908"/>
          </a:xfrm>
        </p:grpSpPr>
        <p:sp>
          <p:nvSpPr>
            <p:cNvPr id="5" name="文本框 4"/>
            <p:cNvSpPr txBox="1"/>
            <p:nvPr/>
          </p:nvSpPr>
          <p:spPr>
            <a:xfrm>
              <a:off x="7681117" y="2919470"/>
              <a:ext cx="2497138" cy="461665"/>
            </a:xfrm>
            <a:prstGeom prst="rect">
              <a:avLst/>
            </a:prstGeom>
            <a:noFill/>
          </p:spPr>
          <p:txBody>
            <a:bodyPr wrap="square" rtlCol="0">
              <a:spAutoFit/>
            </a:bodyPr>
            <a:lstStyle/>
            <a:p>
              <a:r>
                <a:rPr lang="en-US" altLang="zh-CN" sz="2400" dirty="0" smtClean="0"/>
                <a:t>Feature Vector</a:t>
              </a:r>
              <a:endParaRPr lang="zh-CN" altLang="en-US" sz="2400" dirty="0"/>
            </a:p>
          </p:txBody>
        </p:sp>
        <p:sp>
          <p:nvSpPr>
            <p:cNvPr id="6" name="矩形 5"/>
            <p:cNvSpPr/>
            <p:nvPr/>
          </p:nvSpPr>
          <p:spPr>
            <a:xfrm>
              <a:off x="9496589" y="4929713"/>
              <a:ext cx="3744123" cy="461665"/>
            </a:xfrm>
            <a:prstGeom prst="rect">
              <a:avLst/>
            </a:prstGeom>
          </p:spPr>
          <p:txBody>
            <a:bodyPr wrap="square">
              <a:spAutoFit/>
            </a:bodyPr>
            <a:lstStyle/>
            <a:p>
              <a:r>
                <a:rPr lang="en-US" altLang="zh-CN" sz="2400" dirty="0"/>
                <a:t>Label (</a:t>
              </a:r>
              <a:r>
                <a:rPr lang="zh-CN" altLang="en-US" sz="2400" dirty="0"/>
                <a:t>标签、类别</a:t>
              </a:r>
              <a:r>
                <a:rPr lang="en-US" altLang="zh-CN" sz="2400" dirty="0"/>
                <a:t>)</a:t>
              </a:r>
              <a:endParaRPr lang="zh-CN" altLang="en-US" sz="2400" dirty="0"/>
            </a:p>
          </p:txBody>
        </p:sp>
        <p:sp>
          <p:nvSpPr>
            <p:cNvPr id="7" name="左大括号 6"/>
            <p:cNvSpPr/>
            <p:nvPr/>
          </p:nvSpPr>
          <p:spPr>
            <a:xfrm rot="5400000">
              <a:off x="8729661" y="1567685"/>
              <a:ext cx="400050" cy="4105274"/>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左大括号 17"/>
            <p:cNvSpPr/>
            <p:nvPr/>
          </p:nvSpPr>
          <p:spPr>
            <a:xfrm rot="16200000">
              <a:off x="11168626" y="4408239"/>
              <a:ext cx="400050" cy="772655"/>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3"/>
          <p:cNvGrpSpPr/>
          <p:nvPr/>
        </p:nvGrpSpPr>
        <p:grpSpPr bwMode="auto">
          <a:xfrm>
            <a:off x="508000" y="336550"/>
            <a:ext cx="11383963" cy="556240"/>
            <a:chOff x="508000" y="336550"/>
            <a:chExt cx="11383963" cy="556240"/>
          </a:xfrm>
        </p:grpSpPr>
        <p:sp>
          <p:nvSpPr>
            <p:cNvPr id="20510" name="矩形 26"/>
            <p:cNvSpPr>
              <a:spLocks noChangeArrowheads="1"/>
            </p:cNvSpPr>
            <p:nvPr/>
          </p:nvSpPr>
          <p:spPr bwMode="auto">
            <a:xfrm>
              <a:off x="508000" y="336550"/>
              <a:ext cx="431800" cy="431800"/>
            </a:xfrm>
            <a:prstGeom prst="rect">
              <a:avLst/>
            </a:prstGeom>
            <a:noFill/>
            <a:ln w="9525">
              <a:solidFill>
                <a:schemeClr val="accent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20511" name="矩形 27"/>
            <p:cNvSpPr>
              <a:spLocks noChangeArrowheads="1"/>
            </p:cNvSpPr>
            <p:nvPr/>
          </p:nvSpPr>
          <p:spPr bwMode="auto">
            <a:xfrm>
              <a:off x="758825" y="574675"/>
              <a:ext cx="287338" cy="287338"/>
            </a:xfrm>
            <a:prstGeom prst="rect">
              <a:avLst/>
            </a:prstGeom>
            <a:blipFill dpi="0" rotWithShape="0">
              <a:blip r:embed="rId1"/>
              <a:srcRect/>
              <a:tile tx="0" ty="0" sx="100000" sy="100000" flip="none" algn="tl"/>
            </a:blipFill>
            <a:ln w="9525">
              <a:solidFill>
                <a:schemeClr val="accent1"/>
              </a:solidFill>
              <a:round/>
            </a:ln>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1235075" y="865188"/>
              <a:ext cx="106568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0513" name="文本框 29"/>
            <p:cNvSpPr txBox="1">
              <a:spLocks noChangeArrowheads="1"/>
            </p:cNvSpPr>
            <p:nvPr/>
          </p:nvSpPr>
          <p:spPr bwMode="auto">
            <a:xfrm>
              <a:off x="1164697" y="369570"/>
              <a:ext cx="51946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dirty="0">
                  <a:latin typeface="微软雅黑" panose="020B0503020204020204" pitchFamily="34" charset="-122"/>
                  <a:ea typeface="微软雅黑" panose="020B0503020204020204" pitchFamily="34" charset="-122"/>
                </a:rPr>
                <a:t>Bayesian Theorem</a:t>
              </a:r>
              <a:endParaRPr lang="en-US" altLang="zh-CN" dirty="0">
                <a:latin typeface="微软雅黑" panose="020B0503020204020204" pitchFamily="34" charset="-122"/>
                <a:ea typeface="微软雅黑" panose="020B0503020204020204" pitchFamily="34" charset="-122"/>
              </a:endParaRPr>
            </a:p>
          </p:txBody>
        </p:sp>
      </p:grpSp>
      <p:grpSp>
        <p:nvGrpSpPr>
          <p:cNvPr id="15" name="组合 14"/>
          <p:cNvGrpSpPr/>
          <p:nvPr/>
        </p:nvGrpSpPr>
        <p:grpSpPr bwMode="auto">
          <a:xfrm>
            <a:off x="2492375" y="-238125"/>
            <a:ext cx="4422775" cy="3767138"/>
            <a:chOff x="6008653" y="105445"/>
            <a:chExt cx="4422032" cy="3767602"/>
          </a:xfrm>
        </p:grpSpPr>
        <p:grpSp>
          <p:nvGrpSpPr>
            <p:cNvPr id="20503" name="组合 10"/>
            <p:cNvGrpSpPr/>
            <p:nvPr/>
          </p:nvGrpSpPr>
          <p:grpSpPr bwMode="auto">
            <a:xfrm>
              <a:off x="6008653" y="105445"/>
              <a:ext cx="4422032" cy="3767602"/>
              <a:chOff x="6716474" y="2283859"/>
              <a:chExt cx="4422032" cy="3767602"/>
            </a:xfrm>
          </p:grpSpPr>
          <p:sp>
            <p:nvSpPr>
              <p:cNvPr id="10" name="直角三角形 9"/>
              <p:cNvSpPr/>
              <p:nvPr/>
            </p:nvSpPr>
            <p:spPr>
              <a:xfrm>
                <a:off x="6716474" y="3833450"/>
                <a:ext cx="2255459" cy="2218011"/>
              </a:xfrm>
              <a:prstGeom prst="r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直角三角形 26"/>
              <p:cNvSpPr/>
              <p:nvPr/>
            </p:nvSpPr>
            <p:spPr>
              <a:xfrm rot="16200000">
                <a:off x="8927961" y="3840916"/>
                <a:ext cx="2218011" cy="2203080"/>
              </a:xfrm>
              <a:prstGeom prst="r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直角三角形 30"/>
              <p:cNvSpPr/>
              <p:nvPr/>
            </p:nvSpPr>
            <p:spPr>
              <a:xfrm rot="18881910">
                <a:off x="7376311" y="2268438"/>
                <a:ext cx="3102357" cy="3133199"/>
              </a:xfrm>
              <a:prstGeom prst="rtTriangl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0504" name="矩形 32"/>
            <p:cNvSpPr>
              <a:spLocks noChangeArrowheads="1"/>
            </p:cNvSpPr>
            <p:nvPr/>
          </p:nvSpPr>
          <p:spPr bwMode="auto">
            <a:xfrm>
              <a:off x="7913504" y="2256841"/>
              <a:ext cx="621021" cy="42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sz="3200" baseline="-25000" dirty="0" smtClean="0">
                  <a:solidFill>
                    <a:srgbClr val="002060"/>
                  </a:solidFill>
                </a:rPr>
                <a:t>Set</a:t>
              </a:r>
              <a:endParaRPr lang="zh-CN" altLang="en-US" sz="2400" baseline="-25000" dirty="0">
                <a:solidFill>
                  <a:srgbClr val="002060"/>
                </a:solidFill>
              </a:endParaRPr>
            </a:p>
          </p:txBody>
        </p:sp>
        <p:sp>
          <p:nvSpPr>
            <p:cNvPr id="20505" name="矩形 37"/>
            <p:cNvSpPr>
              <a:spLocks noChangeArrowheads="1"/>
            </p:cNvSpPr>
            <p:nvPr/>
          </p:nvSpPr>
          <p:spPr bwMode="auto">
            <a:xfrm>
              <a:off x="9345296" y="3022892"/>
              <a:ext cx="621021" cy="42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sz="3200" baseline="-25000" dirty="0" err="1" smtClean="0">
                  <a:solidFill>
                    <a:srgbClr val="002060"/>
                  </a:solidFill>
                </a:rPr>
                <a:t>Vir</a:t>
              </a:r>
              <a:endParaRPr lang="zh-CN" altLang="en-US" sz="2400" baseline="-25000" dirty="0">
                <a:solidFill>
                  <a:srgbClr val="002060"/>
                </a:solidFill>
              </a:endParaRPr>
            </a:p>
          </p:txBody>
        </p:sp>
        <p:sp>
          <p:nvSpPr>
            <p:cNvPr id="20506" name="矩形 38"/>
            <p:cNvSpPr>
              <a:spLocks noChangeArrowheads="1"/>
            </p:cNvSpPr>
            <p:nvPr/>
          </p:nvSpPr>
          <p:spPr bwMode="auto">
            <a:xfrm>
              <a:off x="6449573" y="3022891"/>
              <a:ext cx="621021" cy="42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sz="3200" baseline="-25000" dirty="0" err="1" smtClean="0">
                  <a:solidFill>
                    <a:srgbClr val="002060"/>
                  </a:solidFill>
                </a:rPr>
                <a:t>Ver</a:t>
              </a:r>
              <a:endParaRPr lang="zh-CN" altLang="en-US" sz="2400" baseline="-25000" dirty="0">
                <a:solidFill>
                  <a:srgbClr val="002060"/>
                </a:solidFill>
              </a:endParaRPr>
            </a:p>
          </p:txBody>
        </p:sp>
      </p:grpSp>
      <p:grpSp>
        <p:nvGrpSpPr>
          <p:cNvPr id="6" name="组合 5"/>
          <p:cNvGrpSpPr/>
          <p:nvPr/>
        </p:nvGrpSpPr>
        <p:grpSpPr bwMode="auto">
          <a:xfrm>
            <a:off x="4100075" y="1338875"/>
            <a:ext cx="4414837" cy="2786098"/>
            <a:chOff x="5769554" y="2293868"/>
            <a:chExt cx="4415080" cy="2786314"/>
          </a:xfrm>
        </p:grpSpPr>
        <p:sp>
          <p:nvSpPr>
            <p:cNvPr id="28" name="矩形 27"/>
            <p:cNvSpPr/>
            <p:nvPr/>
          </p:nvSpPr>
          <p:spPr>
            <a:xfrm>
              <a:off x="5769554" y="2293868"/>
              <a:ext cx="4415080" cy="2217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chemeClr val="bg1"/>
                  </a:solidFill>
                  <a:latin typeface="微软雅黑" panose="020B0503020204020204" pitchFamily="34" charset="-122"/>
                  <a:ea typeface="微软雅黑" panose="020B0503020204020204" pitchFamily="34" charset="-122"/>
                </a:rPr>
                <a:t>All the data</a:t>
              </a:r>
              <a:endParaRPr lang="zh-CN" altLang="en-US" sz="2400" dirty="0">
                <a:solidFill>
                  <a:schemeClr val="bg1"/>
                </a:solidFill>
              </a:endParaRPr>
            </a:p>
          </p:txBody>
        </p:sp>
        <p:sp>
          <p:nvSpPr>
            <p:cNvPr id="20502" name="矩形 29"/>
            <p:cNvSpPr>
              <a:spLocks noChangeArrowheads="1"/>
            </p:cNvSpPr>
            <p:nvPr/>
          </p:nvSpPr>
          <p:spPr bwMode="auto">
            <a:xfrm>
              <a:off x="6992828" y="4618481"/>
              <a:ext cx="2200210" cy="461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00000"/>
                </a:lnSpc>
                <a:spcBef>
                  <a:spcPct val="0"/>
                </a:spcBef>
                <a:buFontTx/>
                <a:buNone/>
              </a:pPr>
              <a:r>
                <a:rPr lang="en-US" altLang="zh-CN" sz="2400" dirty="0">
                  <a:solidFill>
                    <a:srgbClr val="FF0000"/>
                  </a:solidFill>
                  <a:latin typeface="微软雅黑" panose="020B0503020204020204" pitchFamily="34" charset="-122"/>
                  <a:ea typeface="微软雅黑" panose="020B0503020204020204" pitchFamily="34" charset="-122"/>
                </a:rPr>
                <a:t>S</a:t>
              </a:r>
              <a:r>
                <a:rPr lang="en-US" altLang="zh-CN" sz="2400" dirty="0" smtClean="0">
                  <a:solidFill>
                    <a:srgbClr val="FF0000"/>
                  </a:solidFill>
                  <a:latin typeface="微软雅黑" panose="020B0503020204020204" pitchFamily="34" charset="-122"/>
                  <a:ea typeface="微软雅黑" panose="020B0503020204020204" pitchFamily="34" charset="-122"/>
                </a:rPr>
                <a:t>ample </a:t>
              </a:r>
              <a:r>
                <a:rPr lang="en-US" altLang="zh-CN" sz="2400" dirty="0">
                  <a:solidFill>
                    <a:srgbClr val="FF0000"/>
                  </a:solidFill>
                  <a:latin typeface="微软雅黑" panose="020B0503020204020204" pitchFamily="34" charset="-122"/>
                  <a:ea typeface="微软雅黑" panose="020B0503020204020204" pitchFamily="34" charset="-122"/>
                </a:rPr>
                <a:t>space</a:t>
              </a:r>
              <a:endParaRPr lang="zh-CN" altLang="en-US" sz="2400" dirty="0"/>
            </a:p>
          </p:txBody>
        </p:sp>
      </p:grpSp>
      <p:sp>
        <p:nvSpPr>
          <p:cNvPr id="32" name="TextBox 7"/>
          <p:cNvSpPr txBox="1">
            <a:spLocks noChangeArrowheads="1"/>
          </p:cNvSpPr>
          <p:nvPr/>
        </p:nvSpPr>
        <p:spPr bwMode="auto">
          <a:xfrm>
            <a:off x="7316788" y="1644650"/>
            <a:ext cx="5754687"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a:solidFill>
                  <a:srgbClr val="002060"/>
                </a:solidFill>
                <a:latin typeface="微软雅黑" panose="020B0503020204020204" pitchFamily="34" charset="-122"/>
                <a:ea typeface="微软雅黑" panose="020B0503020204020204" pitchFamily="34" charset="-122"/>
              </a:rPr>
              <a:t>P(A</a:t>
            </a:r>
            <a:r>
              <a:rPr lang="en-US" altLang="zh-CN" sz="2400" baseline="-25000" dirty="0">
                <a:solidFill>
                  <a:srgbClr val="002060"/>
                </a:solidFill>
                <a:latin typeface="微软雅黑" panose="020B0503020204020204" pitchFamily="34" charset="-122"/>
                <a:ea typeface="微软雅黑" panose="020B0503020204020204" pitchFamily="34" charset="-122"/>
              </a:rPr>
              <a:t>1</a:t>
            </a:r>
            <a:r>
              <a:rPr lang="en-US" altLang="zh-CN" sz="2400" dirty="0">
                <a:solidFill>
                  <a:srgbClr val="002060"/>
                </a:solidFill>
                <a:latin typeface="微软雅黑" panose="020B0503020204020204" pitchFamily="34" charset="-122"/>
                <a:ea typeface="微软雅黑" panose="020B0503020204020204" pitchFamily="34" charset="-122"/>
              </a:rPr>
              <a:t>) = choose “</a:t>
            </a:r>
            <a:r>
              <a:rPr lang="en-US" altLang="zh-CN" sz="2400" dirty="0" err="1">
                <a:solidFill>
                  <a:srgbClr val="002060"/>
                </a:solidFill>
                <a:latin typeface="微软雅黑" panose="020B0503020204020204" pitchFamily="34" charset="-122"/>
                <a:ea typeface="微软雅黑" panose="020B0503020204020204" pitchFamily="34" charset="-122"/>
              </a:rPr>
              <a:t>Setosa</a:t>
            </a:r>
            <a:r>
              <a:rPr lang="en-US" altLang="zh-CN" sz="2400" dirty="0">
                <a:solidFill>
                  <a:srgbClr val="002060"/>
                </a:solidFill>
                <a:latin typeface="微软雅黑" panose="020B0503020204020204" pitchFamily="34" charset="-122"/>
                <a:ea typeface="微软雅黑" panose="020B0503020204020204" pitchFamily="34" charset="-122"/>
              </a:rPr>
              <a:t>” </a:t>
            </a:r>
            <a:endParaRPr lang="en-US" altLang="zh-CN" sz="2400" dirty="0">
              <a:solidFill>
                <a:srgbClr val="002060"/>
              </a:solidFill>
              <a:latin typeface="微软雅黑" panose="020B0503020204020204" pitchFamily="34" charset="-122"/>
              <a:ea typeface="微软雅黑" panose="020B0503020204020204" pitchFamily="34" charset="-122"/>
            </a:endParaRPr>
          </a:p>
          <a:p>
            <a:pPr>
              <a:lnSpc>
                <a:spcPct val="150000"/>
              </a:lnSpc>
              <a:spcBef>
                <a:spcPct val="0"/>
              </a:spcBef>
              <a:buFont typeface="Arial" panose="020B0604020202020204" pitchFamily="34" charset="0"/>
              <a:buNone/>
            </a:pPr>
            <a:r>
              <a:rPr lang="en-US" altLang="zh-CN" sz="2400" dirty="0">
                <a:solidFill>
                  <a:srgbClr val="002060"/>
                </a:solidFill>
                <a:latin typeface="微软雅黑" panose="020B0503020204020204" pitchFamily="34" charset="-122"/>
                <a:ea typeface="微软雅黑" panose="020B0503020204020204" pitchFamily="34" charset="-122"/>
              </a:rPr>
              <a:t>P(A</a:t>
            </a:r>
            <a:r>
              <a:rPr lang="en-US" altLang="zh-CN" sz="2400" baseline="-25000" dirty="0">
                <a:solidFill>
                  <a:srgbClr val="002060"/>
                </a:solidFill>
                <a:latin typeface="微软雅黑" panose="020B0503020204020204" pitchFamily="34" charset="-122"/>
                <a:ea typeface="微软雅黑" panose="020B0503020204020204" pitchFamily="34" charset="-122"/>
              </a:rPr>
              <a:t>2</a:t>
            </a:r>
            <a:r>
              <a:rPr lang="en-US" altLang="zh-CN" sz="2400" dirty="0">
                <a:solidFill>
                  <a:srgbClr val="002060"/>
                </a:solidFill>
                <a:latin typeface="微软雅黑" panose="020B0503020204020204" pitchFamily="34" charset="-122"/>
                <a:ea typeface="微软雅黑" panose="020B0503020204020204" pitchFamily="34" charset="-122"/>
              </a:rPr>
              <a:t>) = choose “</a:t>
            </a:r>
            <a:r>
              <a:rPr lang="en-US" altLang="zh-CN" sz="2400" dirty="0" err="1">
                <a:solidFill>
                  <a:srgbClr val="002060"/>
                </a:solidFill>
                <a:latin typeface="微软雅黑" panose="020B0503020204020204" pitchFamily="34" charset="-122"/>
                <a:ea typeface="微软雅黑" panose="020B0503020204020204" pitchFamily="34" charset="-122"/>
              </a:rPr>
              <a:t>Versicolour</a:t>
            </a:r>
            <a:r>
              <a:rPr lang="en-US" altLang="zh-CN" sz="2400" dirty="0">
                <a:solidFill>
                  <a:srgbClr val="002060"/>
                </a:solidFill>
                <a:latin typeface="微软雅黑" panose="020B0503020204020204" pitchFamily="34" charset="-122"/>
                <a:ea typeface="微软雅黑" panose="020B0503020204020204" pitchFamily="34" charset="-122"/>
              </a:rPr>
              <a:t>” </a:t>
            </a:r>
            <a:endParaRPr lang="en-US" altLang="zh-CN" sz="2400" dirty="0">
              <a:solidFill>
                <a:srgbClr val="002060"/>
              </a:solidFill>
              <a:latin typeface="微软雅黑" panose="020B0503020204020204" pitchFamily="34" charset="-122"/>
              <a:ea typeface="微软雅黑" panose="020B0503020204020204" pitchFamily="34" charset="-122"/>
            </a:endParaRPr>
          </a:p>
          <a:p>
            <a:pPr>
              <a:lnSpc>
                <a:spcPct val="150000"/>
              </a:lnSpc>
              <a:spcBef>
                <a:spcPct val="0"/>
              </a:spcBef>
              <a:buFont typeface="Arial" panose="020B0604020202020204" pitchFamily="34" charset="0"/>
              <a:buNone/>
            </a:pPr>
            <a:r>
              <a:rPr lang="en-US" altLang="zh-CN" sz="2400" dirty="0">
                <a:solidFill>
                  <a:srgbClr val="002060"/>
                </a:solidFill>
                <a:latin typeface="微软雅黑" panose="020B0503020204020204" pitchFamily="34" charset="-122"/>
                <a:ea typeface="微软雅黑" panose="020B0503020204020204" pitchFamily="34" charset="-122"/>
              </a:rPr>
              <a:t>P(A</a:t>
            </a:r>
            <a:r>
              <a:rPr lang="en-US" altLang="zh-CN" sz="2400" baseline="-25000" dirty="0">
                <a:solidFill>
                  <a:srgbClr val="002060"/>
                </a:solidFill>
                <a:latin typeface="微软雅黑" panose="020B0503020204020204" pitchFamily="34" charset="-122"/>
                <a:ea typeface="微软雅黑" panose="020B0503020204020204" pitchFamily="34" charset="-122"/>
              </a:rPr>
              <a:t>3</a:t>
            </a:r>
            <a:r>
              <a:rPr lang="en-US" altLang="zh-CN" sz="2400" dirty="0">
                <a:solidFill>
                  <a:srgbClr val="002060"/>
                </a:solidFill>
                <a:latin typeface="微软雅黑" panose="020B0503020204020204" pitchFamily="34" charset="-122"/>
                <a:ea typeface="微软雅黑" panose="020B0503020204020204" pitchFamily="34" charset="-122"/>
              </a:rPr>
              <a:t>) = choose “</a:t>
            </a:r>
            <a:r>
              <a:rPr lang="en-US" altLang="zh-CN" sz="2400" dirty="0" err="1">
                <a:solidFill>
                  <a:srgbClr val="002060"/>
                </a:solidFill>
                <a:latin typeface="微软雅黑" panose="020B0503020204020204" pitchFamily="34" charset="-122"/>
                <a:ea typeface="微软雅黑" panose="020B0503020204020204" pitchFamily="34" charset="-122"/>
              </a:rPr>
              <a:t>Virginica</a:t>
            </a:r>
            <a:r>
              <a:rPr lang="en-US" altLang="zh-CN" sz="2400" dirty="0">
                <a:solidFill>
                  <a:srgbClr val="002060"/>
                </a:solidFill>
                <a:latin typeface="微软雅黑" panose="020B0503020204020204" pitchFamily="34" charset="-122"/>
                <a:ea typeface="微软雅黑" panose="020B0503020204020204" pitchFamily="34" charset="-122"/>
              </a:rPr>
              <a:t>” </a:t>
            </a:r>
            <a:endParaRPr lang="en-US" altLang="zh-CN" sz="2400" dirty="0">
              <a:solidFill>
                <a:srgbClr val="002060"/>
              </a:solidFill>
              <a:latin typeface="微软雅黑" panose="020B0503020204020204" pitchFamily="34" charset="-122"/>
              <a:ea typeface="微软雅黑" panose="020B0503020204020204" pitchFamily="34" charset="-122"/>
            </a:endParaRPr>
          </a:p>
        </p:txBody>
      </p:sp>
      <p:grpSp>
        <p:nvGrpSpPr>
          <p:cNvPr id="20" name="组合 19"/>
          <p:cNvGrpSpPr/>
          <p:nvPr/>
        </p:nvGrpSpPr>
        <p:grpSpPr bwMode="auto">
          <a:xfrm>
            <a:off x="6450704" y="3580122"/>
            <a:ext cx="5592763" cy="2224178"/>
            <a:chOff x="6046829" y="4036542"/>
            <a:chExt cx="5593108" cy="2225131"/>
          </a:xfrm>
        </p:grpSpPr>
        <p:grpSp>
          <p:nvGrpSpPr>
            <p:cNvPr id="20490" name="组合 17"/>
            <p:cNvGrpSpPr/>
            <p:nvPr/>
          </p:nvGrpSpPr>
          <p:grpSpPr bwMode="auto">
            <a:xfrm>
              <a:off x="7753349" y="4070808"/>
              <a:ext cx="3602697" cy="1562100"/>
              <a:chOff x="7874000" y="3575897"/>
              <a:chExt cx="3606800" cy="1562100"/>
            </a:xfrm>
          </p:grpSpPr>
          <p:cxnSp>
            <p:nvCxnSpPr>
              <p:cNvPr id="9" name="直接箭头连接符 8"/>
              <p:cNvCxnSpPr/>
              <p:nvPr/>
            </p:nvCxnSpPr>
            <p:spPr>
              <a:xfrm>
                <a:off x="7874148" y="5117106"/>
                <a:ext cx="360636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flipV="1">
                <a:off x="7874148" y="3576571"/>
                <a:ext cx="9536" cy="15611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8694282" y="3673451"/>
                <a:ext cx="445034" cy="142142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矩形 36"/>
              <p:cNvSpPr/>
              <p:nvPr/>
            </p:nvSpPr>
            <p:spPr>
              <a:xfrm>
                <a:off x="9384084" y="4159434"/>
                <a:ext cx="445034" cy="93861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矩形 39"/>
              <p:cNvSpPr/>
              <p:nvPr/>
            </p:nvSpPr>
            <p:spPr>
              <a:xfrm>
                <a:off x="10088190" y="3891031"/>
                <a:ext cx="443445" cy="12038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0491" name="TextBox 7"/>
            <p:cNvSpPr txBox="1">
              <a:spLocks noChangeArrowheads="1"/>
            </p:cNvSpPr>
            <p:nvPr/>
          </p:nvSpPr>
          <p:spPr bwMode="auto">
            <a:xfrm>
              <a:off x="6046829" y="4036542"/>
              <a:ext cx="1827986" cy="58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a:solidFill>
                    <a:srgbClr val="002060"/>
                  </a:solidFill>
                  <a:latin typeface="微软雅黑" panose="020B0503020204020204" pitchFamily="34" charset="-122"/>
                  <a:ea typeface="微软雅黑" panose="020B0503020204020204" pitchFamily="34" charset="-122"/>
                </a:rPr>
                <a:t>Probability</a:t>
              </a:r>
              <a:endParaRPr lang="en-US" altLang="zh-CN" sz="2400" dirty="0">
                <a:solidFill>
                  <a:srgbClr val="002060"/>
                </a:solidFill>
                <a:latin typeface="微软雅黑" panose="020B0503020204020204" pitchFamily="34" charset="-122"/>
                <a:ea typeface="微软雅黑" panose="020B0503020204020204" pitchFamily="34" charset="-122"/>
              </a:endParaRPr>
            </a:p>
          </p:txBody>
        </p:sp>
        <p:sp>
          <p:nvSpPr>
            <p:cNvPr id="20492" name="TextBox 7"/>
            <p:cNvSpPr txBox="1">
              <a:spLocks noChangeArrowheads="1"/>
            </p:cNvSpPr>
            <p:nvPr/>
          </p:nvSpPr>
          <p:spPr bwMode="auto">
            <a:xfrm>
              <a:off x="8593961" y="5573504"/>
              <a:ext cx="552223" cy="58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a:solidFill>
                    <a:srgbClr val="002060"/>
                  </a:solidFill>
                  <a:latin typeface="微软雅黑" panose="020B0503020204020204" pitchFamily="34" charset="-122"/>
                  <a:ea typeface="微软雅黑" panose="020B0503020204020204" pitchFamily="34" charset="-122"/>
                </a:rPr>
                <a:t>A</a:t>
              </a:r>
              <a:r>
                <a:rPr lang="en-US" altLang="zh-CN" sz="2400" baseline="-25000" dirty="0">
                  <a:solidFill>
                    <a:srgbClr val="002060"/>
                  </a:solidFill>
                  <a:latin typeface="微软雅黑" panose="020B0503020204020204" pitchFamily="34" charset="-122"/>
                  <a:ea typeface="微软雅黑" panose="020B0503020204020204" pitchFamily="34" charset="-122"/>
                </a:rPr>
                <a:t>1</a:t>
              </a:r>
              <a:endParaRPr lang="en-US" altLang="zh-CN" sz="2400" baseline="-25000" dirty="0">
                <a:solidFill>
                  <a:srgbClr val="002060"/>
                </a:solidFill>
                <a:latin typeface="微软雅黑" panose="020B0503020204020204" pitchFamily="34" charset="-122"/>
                <a:ea typeface="微软雅黑" panose="020B0503020204020204" pitchFamily="34" charset="-122"/>
              </a:endParaRPr>
            </a:p>
          </p:txBody>
        </p:sp>
        <p:sp>
          <p:nvSpPr>
            <p:cNvPr id="20493" name="TextBox 7"/>
            <p:cNvSpPr txBox="1">
              <a:spLocks noChangeArrowheads="1"/>
            </p:cNvSpPr>
            <p:nvPr/>
          </p:nvSpPr>
          <p:spPr bwMode="auto">
            <a:xfrm>
              <a:off x="10594588" y="5680367"/>
              <a:ext cx="1045349" cy="58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a:solidFill>
                    <a:srgbClr val="002060"/>
                  </a:solidFill>
                  <a:latin typeface="微软雅黑" panose="020B0503020204020204" pitchFamily="34" charset="-122"/>
                  <a:ea typeface="微软雅黑" panose="020B0503020204020204" pitchFamily="34" charset="-122"/>
                </a:rPr>
                <a:t>Event</a:t>
              </a:r>
              <a:endParaRPr lang="en-US" altLang="zh-CN" sz="2400">
                <a:solidFill>
                  <a:srgbClr val="002060"/>
                </a:solidFill>
                <a:latin typeface="微软雅黑" panose="020B0503020204020204" pitchFamily="34" charset="-122"/>
                <a:ea typeface="微软雅黑" panose="020B0503020204020204" pitchFamily="34" charset="-122"/>
              </a:endParaRPr>
            </a:p>
          </p:txBody>
        </p:sp>
        <p:sp>
          <p:nvSpPr>
            <p:cNvPr id="20494" name="TextBox 7"/>
            <p:cNvSpPr txBox="1">
              <a:spLocks noChangeArrowheads="1"/>
            </p:cNvSpPr>
            <p:nvPr/>
          </p:nvSpPr>
          <p:spPr bwMode="auto">
            <a:xfrm>
              <a:off x="9219787" y="5613011"/>
              <a:ext cx="552223" cy="58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a:solidFill>
                    <a:srgbClr val="002060"/>
                  </a:solidFill>
                  <a:latin typeface="微软雅黑" panose="020B0503020204020204" pitchFamily="34" charset="-122"/>
                  <a:ea typeface="微软雅黑" panose="020B0503020204020204" pitchFamily="34" charset="-122"/>
                </a:rPr>
                <a:t>A</a:t>
              </a:r>
              <a:r>
                <a:rPr lang="en-US" altLang="zh-CN" sz="2400" baseline="-25000" dirty="0">
                  <a:solidFill>
                    <a:srgbClr val="002060"/>
                  </a:solidFill>
                  <a:latin typeface="微软雅黑" panose="020B0503020204020204" pitchFamily="34" charset="-122"/>
                  <a:ea typeface="微软雅黑" panose="020B0503020204020204" pitchFamily="34" charset="-122"/>
                </a:rPr>
                <a:t>2</a:t>
              </a:r>
              <a:endParaRPr lang="en-US" altLang="zh-CN" sz="2400" baseline="-25000" dirty="0">
                <a:solidFill>
                  <a:srgbClr val="002060"/>
                </a:solidFill>
                <a:latin typeface="微软雅黑" panose="020B0503020204020204" pitchFamily="34" charset="-122"/>
                <a:ea typeface="微软雅黑" panose="020B0503020204020204" pitchFamily="34" charset="-122"/>
              </a:endParaRPr>
            </a:p>
          </p:txBody>
        </p:sp>
        <p:sp>
          <p:nvSpPr>
            <p:cNvPr id="20495" name="TextBox 7"/>
            <p:cNvSpPr txBox="1">
              <a:spLocks noChangeArrowheads="1"/>
            </p:cNvSpPr>
            <p:nvPr/>
          </p:nvSpPr>
          <p:spPr bwMode="auto">
            <a:xfrm>
              <a:off x="9964602" y="5613011"/>
              <a:ext cx="552223" cy="58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nSpc>
                  <a:spcPct val="150000"/>
                </a:lnSpc>
                <a:spcBef>
                  <a:spcPct val="0"/>
                </a:spcBef>
                <a:buFontTx/>
                <a:buNone/>
              </a:pPr>
              <a:r>
                <a:rPr lang="en-US" altLang="zh-CN" sz="2400" dirty="0">
                  <a:solidFill>
                    <a:srgbClr val="002060"/>
                  </a:solidFill>
                  <a:latin typeface="微软雅黑" panose="020B0503020204020204" pitchFamily="34" charset="-122"/>
                  <a:ea typeface="微软雅黑" panose="020B0503020204020204" pitchFamily="34" charset="-122"/>
                </a:rPr>
                <a:t>A</a:t>
              </a:r>
              <a:r>
                <a:rPr lang="en-US" altLang="zh-CN" sz="2400" baseline="-25000" dirty="0">
                  <a:solidFill>
                    <a:srgbClr val="002060"/>
                  </a:solidFill>
                  <a:latin typeface="微软雅黑" panose="020B0503020204020204" pitchFamily="34" charset="-122"/>
                  <a:ea typeface="微软雅黑" panose="020B0503020204020204" pitchFamily="34" charset="-122"/>
                </a:rPr>
                <a:t>3</a:t>
              </a:r>
              <a:endParaRPr lang="en-US" altLang="zh-CN" sz="2400" baseline="-25000" dirty="0">
                <a:solidFill>
                  <a:srgbClr val="002060"/>
                </a:solidFill>
                <a:latin typeface="微软雅黑" panose="020B0503020204020204" pitchFamily="34" charset="-122"/>
                <a:ea typeface="微软雅黑" panose="020B0503020204020204" pitchFamily="34" charset="-122"/>
              </a:endParaRPr>
            </a:p>
          </p:txBody>
        </p:sp>
      </p:grpSp>
      <p:sp>
        <p:nvSpPr>
          <p:cNvPr id="20488" name="TextBox 7"/>
          <p:cNvSpPr txBox="1">
            <a:spLocks noChangeArrowheads="1"/>
          </p:cNvSpPr>
          <p:nvPr/>
        </p:nvSpPr>
        <p:spPr bwMode="auto">
          <a:xfrm>
            <a:off x="2984500" y="6467475"/>
            <a:ext cx="620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方正静蕾简体"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方正静蕾简体"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方正静蕾简体"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方正静蕾简体"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方正静蕾简体" pitchFamily="2" charset="-122"/>
              </a:defRPr>
            </a:lvl9pPr>
          </a:lstStyle>
          <a:p>
            <a:pPr algn="ctr">
              <a:lnSpc>
                <a:spcPct val="150000"/>
              </a:lnSpc>
              <a:spcBef>
                <a:spcPct val="0"/>
              </a:spcBef>
              <a:buFontTx/>
              <a:buNone/>
            </a:pPr>
            <a:r>
              <a:rPr lang="en-US" altLang="zh-CN" sz="1200">
                <a:solidFill>
                  <a:srgbClr val="00B0F0"/>
                </a:solidFill>
                <a:latin typeface="微软雅黑" panose="020B0503020204020204" pitchFamily="34" charset="-122"/>
                <a:ea typeface="微软雅黑" panose="020B0503020204020204" pitchFamily="34" charset="-122"/>
              </a:rPr>
              <a:t>Northwest University</a:t>
            </a:r>
            <a:endParaRPr lang="en-US" altLang="zh-CN" sz="1200">
              <a:solidFill>
                <a:srgbClr val="00B0F0"/>
              </a:solidFill>
              <a:latin typeface="微软雅黑" panose="020B0503020204020204" pitchFamily="34" charset="-122"/>
              <a:ea typeface="微软雅黑" panose="020B0503020204020204" pitchFamily="34" charset="-122"/>
            </a:endParaRPr>
          </a:p>
        </p:txBody>
      </p:sp>
      <p:pic>
        <p:nvPicPr>
          <p:cNvPr id="20489" name="图片 17" descr="logo"/>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09275" y="49213"/>
            <a:ext cx="1017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文本框 1"/>
              <p:cNvSpPr txBox="1"/>
              <p:nvPr/>
            </p:nvSpPr>
            <p:spPr>
              <a:xfrm>
                <a:off x="1196108" y="4304670"/>
                <a:ext cx="8553406" cy="1569660"/>
              </a:xfrm>
              <a:prstGeom prst="rect">
                <a:avLst/>
              </a:prstGeom>
              <a:noFill/>
            </p:spPr>
            <p:txBody>
              <a:bodyPr wrap="square" rtlCol="0">
                <a:spAutoFit/>
              </a:bodyPr>
              <a:lstStyle/>
              <a:p>
                <a:r>
                  <a:rPr lang="en-US" altLang="zh-CN" sz="2400" dirty="0" smtClean="0"/>
                  <a:t>Axioms(</a:t>
                </a:r>
                <a:r>
                  <a:rPr lang="zh-CN" altLang="en-US" sz="2400" dirty="0" smtClean="0"/>
                  <a:t>定理</a:t>
                </a:r>
                <a:r>
                  <a:rPr lang="en-US" altLang="zh-CN" sz="2400" dirty="0" smtClean="0"/>
                  <a:t>)</a:t>
                </a:r>
                <a:r>
                  <a:rPr lang="zh-CN" altLang="en-US" sz="2400" dirty="0" smtClean="0"/>
                  <a:t>：</a:t>
                </a:r>
                <a:endParaRPr lang="en-US" altLang="zh-CN" sz="2400" dirty="0" smtClean="0"/>
              </a:p>
              <a:p>
                <a:pPr marL="285750" indent="-285750">
                  <a:buFont typeface="Wingdings" panose="05000000000000000000" pitchFamily="2" charset="2"/>
                  <a:buChar char="n"/>
                </a:pPr>
                <a14:m>
                  <m:oMath xmlns:m="http://schemas.openxmlformats.org/officeDocument/2006/math">
                    <m:r>
                      <a:rPr lang="en-US" altLang="zh-CN" sz="2400" b="0" i="1" smtClean="0">
                        <a:latin typeface="Cambria Math" panose="02040503050406030204" pitchFamily="18" charset="0"/>
                      </a:rPr>
                      <m:t>0&lt;</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𝑆𝑒𝑡</m:t>
                        </m:r>
                      </m:e>
                    </m:d>
                    <m:r>
                      <a:rPr lang="en-US" altLang="zh-CN" sz="2400" b="0" i="1" smtClean="0">
                        <a:latin typeface="Cambria Math" panose="02040503050406030204" pitchFamily="18" charset="0"/>
                      </a:rPr>
                      <m:t>,0&lt;</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𝑉𝑒𝑟</m:t>
                        </m:r>
                      </m:e>
                    </m:d>
                    <m:r>
                      <a:rPr lang="en-US" altLang="zh-CN" sz="2400" b="0" i="1" smtClean="0">
                        <a:latin typeface="Cambria Math" panose="02040503050406030204" pitchFamily="18" charset="0"/>
                      </a:rPr>
                      <m:t>,0&lt;</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𝑉𝑖𝑟</m:t>
                    </m:r>
                    <m:r>
                      <a:rPr lang="en-US" altLang="zh-CN" sz="2400" b="0" i="1" smtClean="0">
                        <a:latin typeface="Cambria Math" panose="02040503050406030204" pitchFamily="18" charset="0"/>
                      </a:rPr>
                      <m:t>)</m:t>
                    </m:r>
                  </m:oMath>
                </a14:m>
                <a:endParaRPr lang="en-US" altLang="zh-CN" sz="2400" dirty="0" smtClean="0"/>
              </a:p>
              <a:p>
                <a:pPr marL="285750" indent="-285750">
                  <a:buFont typeface="Wingdings" panose="05000000000000000000" pitchFamily="2" charset="2"/>
                  <a:buChar char="n"/>
                </a:pPr>
                <a14:m>
                  <m:oMath xmlns:m="http://schemas.openxmlformats.org/officeDocument/2006/math">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𝑆𝑒𝑡</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𝑉𝑒𝑟</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𝑉𝑖𝑟</m:t>
                    </m:r>
                    <m:r>
                      <a:rPr lang="en-US" altLang="zh-CN" sz="2400" b="0" i="1" smtClean="0">
                        <a:latin typeface="Cambria Math" panose="02040503050406030204" pitchFamily="18" charset="0"/>
                      </a:rPr>
                      <m:t>)</m:t>
                    </m:r>
                  </m:oMath>
                </a14:m>
                <a:endParaRPr lang="en-US" altLang="zh-CN" sz="2400" dirty="0" smtClean="0"/>
              </a:p>
              <a:p>
                <a:pPr marL="285750" indent="-285750">
                  <a:buFont typeface="Wingdings" panose="05000000000000000000" pitchFamily="2" charset="2"/>
                  <a:buChar char="n"/>
                </a:pPr>
                <a14:m>
                  <m:oMath xmlns:m="http://schemas.openxmlformats.org/officeDocument/2006/math">
                    <m:r>
                      <a:rPr lang="en-US" altLang="zh-CN" sz="2400" b="0" i="1" smtClean="0">
                        <a:latin typeface="Cambria Math" panose="02040503050406030204" pitchFamily="18" charset="0"/>
                      </a:rPr>
                      <m:t>𝑆𝑒𝑡</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𝑉𝑒𝑟</m:t>
                    </m:r>
                    <m:r>
                      <a:rPr lang="en-US" altLang="zh-CN" sz="2400" b="0" i="1" smtClean="0">
                        <a:latin typeface="Cambria Math" panose="02040503050406030204" pitchFamily="18" charset="0"/>
                        <a:ea typeface="Cambria Math" panose="02040503050406030204" pitchFamily="18" charset="0"/>
                      </a:rPr>
                      <m:t>=0 </m:t>
                    </m:r>
                    <m:r>
                      <a:rPr lang="en-US" altLang="zh-CN" sz="2400" b="0" i="1" smtClean="0">
                        <a:latin typeface="Cambria Math" panose="02040503050406030204" pitchFamily="18" charset="0"/>
                        <a:ea typeface="Cambria Math" panose="02040503050406030204" pitchFamily="18" charset="0"/>
                      </a:rPr>
                      <m:t>𝑡h𝑒𝑛</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𝑃</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𝑆𝑒𝑡</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𝑉𝑒𝑟</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𝑆𝑒𝑡</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𝑉𝑒𝑟</m:t>
                    </m:r>
                    <m:r>
                      <a:rPr lang="en-US" altLang="zh-CN" sz="2400" b="0" i="1" smtClean="0">
                        <a:latin typeface="Cambria Math" panose="02040503050406030204" pitchFamily="18" charset="0"/>
                        <a:ea typeface="Cambria Math" panose="02040503050406030204" pitchFamily="18" charset="0"/>
                      </a:rPr>
                      <m:t>)</m:t>
                    </m:r>
                  </m:oMath>
                </a14:m>
                <a:endParaRPr lang="zh-CN" altLang="en-US" sz="2400" dirty="0"/>
              </a:p>
            </p:txBody>
          </p:sp>
        </mc:Choice>
        <mc:Fallback>
          <p:sp>
            <p:nvSpPr>
              <p:cNvPr id="2" name="文本框 1"/>
              <p:cNvSpPr txBox="1">
                <a:spLocks noRot="1" noChangeAspect="1" noMove="1" noResize="1" noEditPoints="1" noAdjustHandles="1" noChangeArrowheads="1" noChangeShapeType="1" noTextEdit="1"/>
              </p:cNvSpPr>
              <p:nvPr/>
            </p:nvSpPr>
            <p:spPr>
              <a:xfrm>
                <a:off x="1196108" y="4304670"/>
                <a:ext cx="8553406" cy="1569660"/>
              </a:xfrm>
              <a:prstGeom prst="rect">
                <a:avLst/>
              </a:prstGeom>
              <a:blipFill rotWithShape="0">
                <a:blip r:embed="rId3"/>
                <a:stretch>
                  <a:fillRect l="-1069" t="-4651" b="-6202"/>
                </a:stretch>
              </a:blipFill>
            </p:spPr>
            <p:txBody>
              <a:bodyPr/>
              <a:lstStyle/>
              <a:p>
                <a:r>
                  <a:rPr lang="zh-CN" altLang="en-US">
                    <a:noFill/>
                  </a:rPr>
                  <a:t> </a:t>
                </a:r>
                <a:endParaRPr lang="zh-CN" altLang="en-US">
                  <a:noFill/>
                </a:endParaRPr>
              </a:p>
            </p:txBody>
          </p:sp>
        </mc:Fallback>
      </mc:AlternateContent>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randombar(horizontal)">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tags/tag1.xml><?xml version="1.0" encoding="utf-8"?>
<p:tagLst xmlns:p="http://schemas.openxmlformats.org/presentationml/2006/main">
  <p:tag name="MH" val="20151007213534"/>
  <p:tag name="MH_LIBRARY" val="GRAPHI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14731</Words>
  <Application>WPS 演示</Application>
  <PresentationFormat>宽屏</PresentationFormat>
  <Paragraphs>1650</Paragraphs>
  <Slides>69</Slides>
  <Notes>69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10</vt:i4>
      </vt:variant>
      <vt:variant>
        <vt:lpstr>幻灯片标题</vt:lpstr>
      </vt:variant>
      <vt:variant>
        <vt:i4>69</vt:i4>
      </vt:variant>
    </vt:vector>
  </HeadingPairs>
  <TitlesOfParts>
    <vt:vector size="93" baseType="lpstr">
      <vt:lpstr>Arial</vt:lpstr>
      <vt:lpstr>宋体</vt:lpstr>
      <vt:lpstr>Wingdings</vt:lpstr>
      <vt:lpstr>微软雅黑</vt:lpstr>
      <vt:lpstr>Lao UI</vt:lpstr>
      <vt:lpstr>方正静蕾简体</vt:lpstr>
      <vt:lpstr>Times New Roman</vt:lpstr>
      <vt:lpstr>Calibri</vt:lpstr>
      <vt:lpstr>Arial Unicode MS</vt:lpstr>
      <vt:lpstr>Calibri Light</vt:lpstr>
      <vt:lpstr>华文楷体</vt:lpstr>
      <vt:lpstr>黑体</vt:lpstr>
      <vt:lpstr>Segoe UI Symbol</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Www.SangSan.Cn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nimoo</dc:creator>
  <cp:lastModifiedBy>Don't touch my heart,and leave</cp:lastModifiedBy>
  <cp:revision>249</cp:revision>
  <dcterms:created xsi:type="dcterms:W3CDTF">2017-10-11T13:38:00Z</dcterms:created>
  <dcterms:modified xsi:type="dcterms:W3CDTF">2018-04-22T11:12:55Z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