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73" r:id="rId4"/>
    <p:sldId id="257" r:id="rId5"/>
    <p:sldId id="258" r:id="rId6"/>
    <p:sldId id="259" r:id="rId7"/>
    <p:sldId id="260" r:id="rId8"/>
    <p:sldId id="275" r:id="rId9"/>
    <p:sldId id="262" r:id="rId10"/>
    <p:sldId id="261" r:id="rId11"/>
    <p:sldId id="264" r:id="rId12"/>
    <p:sldId id="278" r:id="rId13"/>
    <p:sldId id="276" r:id="rId14"/>
    <p:sldId id="266" r:id="rId15"/>
    <p:sldId id="265" r:id="rId16"/>
    <p:sldId id="279" r:id="rId17"/>
    <p:sldId id="271" r:id="rId18"/>
    <p:sldId id="267" r:id="rId19"/>
    <p:sldId id="280" r:id="rId20"/>
    <p:sldId id="268" r:id="rId21"/>
    <p:sldId id="282" r:id="rId22"/>
    <p:sldId id="270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2D6A1-0661-49B2-AA76-C3369F055579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37435-C7D6-41EC-8F6D-D53924286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37435-C7D6-41EC-8F6D-D539242863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2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5DAC-FFB0-41B6-A513-8A53A8C27C1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4D3A61-7B86-4125-A231-CF41F583A0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178859"/>
            <a:ext cx="8915399" cy="2262781"/>
          </a:xfrm>
        </p:spPr>
        <p:txBody>
          <a:bodyPr/>
          <a:lstStyle/>
          <a:p>
            <a:pPr algn="ctr"/>
            <a:r>
              <a:rPr lang="zh-CN" altLang="en-US" dirty="0" smtClean="0"/>
              <a:t>基于高斯模型的</a:t>
            </a:r>
            <a:br>
              <a:rPr lang="zh-CN" altLang="en-US" dirty="0" smtClean="0"/>
            </a:br>
            <a:r>
              <a:rPr lang="zh-CN" altLang="en-US" dirty="0" smtClean="0"/>
              <a:t>贝叶斯分类仿真实验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                  -----</a:t>
            </a:r>
            <a:r>
              <a:rPr lang="zh-CN" altLang="en-US" dirty="0" smtClean="0"/>
              <a:t>刘琰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Case2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U1 </a:t>
                </a:r>
                <a:r>
                  <a:rPr lang="en-US" altLang="zh-CN" dirty="0"/>
                  <a:t>= [3 2]T  U2 = </a:t>
                </a:r>
                <a:r>
                  <a:rPr lang="en-US" altLang="zh-CN" dirty="0" smtClean="0"/>
                  <a:t>[5 </a:t>
                </a:r>
                <a:r>
                  <a:rPr lang="en-US" altLang="zh-CN" dirty="0"/>
                  <a:t>4]T  U3 = [2 5]T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smtClean="0"/>
                  <a:t>[1 </a:t>
                </a:r>
                <a:r>
                  <a:rPr lang="en-US" altLang="zh-CN" dirty="0"/>
                  <a:t>0;0 2] 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)  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利用公式可得到类概率密度函数：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 rotWithShape="0">
                <a:blip r:embed="rId2"/>
                <a:stretch>
                  <a:fillRect l="-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715224"/>
            <a:ext cx="5036174" cy="299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ase2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1225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决策面方程：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417065"/>
            <a:ext cx="4501870" cy="3504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4654" y="1972236"/>
            <a:ext cx="4149646" cy="377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49" y="1972236"/>
            <a:ext cx="4393480" cy="38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根据协方差矩阵，消去无关项，得到判别式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根据每一类样本的均值和协方差矩阵，得到类条件概率密度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求解决策方程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/>
              <a:t>画</a:t>
            </a:r>
            <a:r>
              <a:rPr lang="zh-CN" altLang="en-US" sz="2400" dirty="0" smtClean="0"/>
              <a:t>出类条件概率曲面、投影</a:t>
            </a:r>
            <a:r>
              <a:rPr lang="zh-CN" altLang="en-US" sz="2400" dirty="0"/>
              <a:t>到二维空间的同概率轨迹及决策曲线（</a:t>
            </a:r>
            <a:r>
              <a:rPr lang="zh-CN" altLang="en-US" sz="2400"/>
              <a:t>直线</a:t>
            </a:r>
            <a:r>
              <a:rPr lang="zh-CN" altLang="en-US" sz="240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807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Case3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 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是非对角阵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8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702257" y="1905000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二次型判别式为：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2257" y="2641843"/>
            <a:ext cx="5286375" cy="60960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2702257" y="3828854"/>
            <a:ext cx="35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将协方差带入上式得：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567518"/>
            <a:ext cx="4240542" cy="822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U1 = [3 2]T  U2 = [5 4]T  U3 = [2 5]T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= [1 </a:t>
                </a:r>
                <a:r>
                  <a:rPr lang="en-US" altLang="zh-CN" dirty="0" smtClean="0"/>
                  <a:t>0.7;0.7 </a:t>
                </a:r>
                <a:r>
                  <a:rPr lang="en-US" altLang="zh-CN" dirty="0"/>
                  <a:t>2] 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根据类条件概率密度函数可得：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g</a:t>
                </a:r>
                <a:r>
                  <a:rPr lang="en-US" altLang="zh-CN" dirty="0" smtClean="0"/>
                  <a:t>1(x)                g1 = g1(x)-g2(x);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g2(x)                g2 = g2(x)–g3(x);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g3(x)                g3 = g1(x)-g3(x);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>
            <a:off x="3616657" y="3875964"/>
            <a:ext cx="464024" cy="1433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Case3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495" y="1905000"/>
            <a:ext cx="4513436" cy="3973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42" y="1747293"/>
            <a:ext cx="3957353" cy="41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92925" y="624110"/>
                <a:ext cx="8911687" cy="101362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Case4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baseline="30000" dirty="0"/>
                  <a:t/>
                </a:r>
                <a:br>
                  <a:rPr lang="en-US" altLang="zh-CN" baseline="30000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92925" y="624110"/>
                <a:ext cx="8911687" cy="1013621"/>
              </a:xfrm>
              <a:blipFill rotWithShape="0">
                <a:blip r:embed="rId2"/>
                <a:stretch>
                  <a:fillRect l="-1710" t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二次型分类器为：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293" y="2812887"/>
            <a:ext cx="4447619" cy="12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ase4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U1 = [3 2]T  U2 = [5 4]T  U3 = [2 5]T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smtClean="0"/>
                  <a:t>[0.5 0; 0 0.5]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smtClean="0"/>
                  <a:t>[1 </a:t>
                </a:r>
                <a:r>
                  <a:rPr lang="en-US" altLang="zh-CN" dirty="0"/>
                  <a:t>0</a:t>
                </a:r>
                <a:r>
                  <a:rPr lang="en-US" altLang="zh-CN" dirty="0" smtClean="0"/>
                  <a:t>; 0 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]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nary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smtClean="0"/>
                  <a:t>[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 0; 0 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根据类条件概率密度函数可得：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g1(x)                g1 = g1(x)-g2(x);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g2(x)                g2 = g2(x)–g3(x);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g3(x)                g3 = g1(x)-g3(x);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>
            <a:off x="3684896" y="3889612"/>
            <a:ext cx="327546" cy="1392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553" y="1905119"/>
            <a:ext cx="4397240" cy="377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654004"/>
            <a:ext cx="2902440" cy="40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/>
              <a:t>目标：</a:t>
            </a:r>
            <a:r>
              <a:rPr lang="zh-CN" altLang="en-US" sz="2400" dirty="0" smtClean="0"/>
              <a:t>根据给定的均值向量和协方差矩阵，假设类条件概率密度函数为高斯函数，进行仿真二</a:t>
            </a:r>
            <a:r>
              <a:rPr lang="zh-CN" altLang="en-US" sz="2400" dirty="0"/>
              <a:t>维三类</a:t>
            </a:r>
            <a:r>
              <a:rPr lang="zh-CN" altLang="en-US" sz="2400" dirty="0" smtClean="0"/>
              <a:t>问题，要求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/>
              <a:t>(1)</a:t>
            </a:r>
            <a:r>
              <a:rPr lang="zh-CN" altLang="en-US" sz="2400" b="1" dirty="0" smtClean="0"/>
              <a:t>画</a:t>
            </a:r>
            <a:r>
              <a:rPr lang="zh-CN" altLang="en-US" sz="2400" b="1" dirty="0"/>
              <a:t>出三类的类条件概率</a:t>
            </a:r>
            <a:r>
              <a:rPr lang="zh-CN" altLang="en-US" sz="2400" b="1" dirty="0" smtClean="0"/>
              <a:t>曲面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/>
              <a:t>(2)</a:t>
            </a:r>
            <a:r>
              <a:rPr lang="zh-CN" altLang="en-US" sz="2400" b="1" dirty="0" smtClean="0"/>
              <a:t>画出投影</a:t>
            </a:r>
            <a:r>
              <a:rPr lang="zh-CN" altLang="en-US" sz="2400" b="1" dirty="0"/>
              <a:t>到二维空间的同概率轨迹及决策曲线（直线）。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Case5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91068" y="204325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二次型判别式：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2980597"/>
            <a:ext cx="7089998" cy="951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dirty="0" smtClean="0"/>
          </a:p>
          <a:p>
            <a:pPr marL="0" indent="0" algn="ctr">
              <a:buNone/>
            </a:pPr>
            <a:r>
              <a:rPr lang="zh-CN" altLang="en-US" sz="4000" smtClean="0"/>
              <a:t>谢谢</a:t>
            </a:r>
            <a:r>
              <a:rPr lang="zh-CN" altLang="en-US" sz="4000" dirty="0" smtClean="0"/>
              <a:t>大家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586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U1 = [3 2]T  U2 = [5 4]T  U3 = [2 5]T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= [1 </a:t>
                </a:r>
                <a:r>
                  <a:rPr lang="en-US" altLang="zh-CN" dirty="0" smtClean="0"/>
                  <a:t>-1; -1 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]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altLang="zh-CN" dirty="0"/>
                  <a:t> = [1 -1; -1 7</a:t>
                </a:r>
                <a:r>
                  <a:rPr lang="en-US" altLang="zh-CN" dirty="0" smtClean="0"/>
                  <a:t>]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nary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smtClean="0"/>
                  <a:t>[0.5 0.5; 0.5 </a:t>
                </a:r>
                <a:r>
                  <a:rPr lang="en-US" altLang="zh-CN" dirty="0"/>
                  <a:t>3</a:t>
                </a:r>
                <a:r>
                  <a:rPr lang="en-US" altLang="zh-CN" dirty="0" smtClean="0"/>
                  <a:t>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根据</a:t>
                </a:r>
                <a:r>
                  <a:rPr lang="zh-CN" altLang="en-US" dirty="0"/>
                  <a:t>类条件概率密度函数可得：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g1(x)                g1 = g1(x)-g2(x);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g2(x)                g2 = g2(x)–g3(x);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g3(x)                g3 = g1(x)-g3(x);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>
            <a:off x="3493827" y="3930555"/>
            <a:ext cx="491319" cy="1337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080" y="1905000"/>
            <a:ext cx="4145784" cy="377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6" y="1578319"/>
            <a:ext cx="3207240" cy="46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9174"/>
            <a:ext cx="5466667" cy="9047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贝叶斯分类判别函数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583140"/>
            <a:ext cx="8915400" cy="52748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多元</a:t>
            </a:r>
            <a:r>
              <a:rPr lang="zh-CN" altLang="en-US" sz="2400" dirty="0" smtClean="0"/>
              <a:t>高斯密度</a:t>
            </a:r>
            <a:r>
              <a:rPr lang="zh-CN" altLang="en-US" sz="2400" dirty="0" smtClean="0"/>
              <a:t>概率函数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高斯密度函数</a:t>
            </a:r>
            <a:r>
              <a:rPr lang="zh-CN" altLang="en-US" sz="2400" dirty="0" smtClean="0"/>
              <a:t>带入贝叶斯决策函数</a:t>
            </a:r>
            <a:r>
              <a:rPr lang="zh-CN" altLang="en-US" sz="2400" dirty="0"/>
              <a:t>化简后为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消去不变项并取对数得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73" y="4392254"/>
            <a:ext cx="7155423" cy="6634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73" y="5974036"/>
            <a:ext cx="5619048" cy="5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365" y="624110"/>
            <a:ext cx="9296400" cy="1280890"/>
          </a:xfrm>
        </p:spPr>
        <p:txBody>
          <a:bodyPr/>
          <a:lstStyle/>
          <a:p>
            <a:r>
              <a:rPr lang="zh-CN" altLang="en-US" dirty="0" smtClean="0"/>
              <a:t>高斯概率密度函数中 协方差矩阵的五种情况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Case1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Case2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对角阵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Case3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 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对角阵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Case4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baseline="30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Case5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9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 Case1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16" t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65" y="4335415"/>
            <a:ext cx="4442012" cy="111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9565" y="2668583"/>
            <a:ext cx="5619048" cy="5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9565" y="2024890"/>
            <a:ext cx="40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根据公式得，判别函数为：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99565" y="3738757"/>
            <a:ext cx="33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将协方差带入上式得：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U1 = [3 2]T  U2 = [7 4]T  U3 = [2 5]T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 = [2 0;0 2] 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2400" dirty="0" smtClean="0"/>
                  <a:t>)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则利用公式可得到类概率密度函数：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363409"/>
            <a:ext cx="5105400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决策线方程为：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2890717"/>
            <a:ext cx="6832649" cy="245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4617" y="1521936"/>
            <a:ext cx="5065267" cy="45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46" y="1521937"/>
            <a:ext cx="5228571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Case2: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 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是对角阵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65027"/>
            <a:ext cx="8915400" cy="4246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二次型判别式为：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将协方差带入上式得：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2042" y="2273354"/>
            <a:ext cx="5286375" cy="609600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848084"/>
            <a:ext cx="7011217" cy="3025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375</TotalTime>
  <Words>315</Words>
  <Application>Microsoft Office PowerPoint</Application>
  <PresentationFormat>宽屏</PresentationFormat>
  <Paragraphs>87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幼圆</vt:lpstr>
      <vt:lpstr>Arial</vt:lpstr>
      <vt:lpstr>Calibri</vt:lpstr>
      <vt:lpstr>Cambria Math</vt:lpstr>
      <vt:lpstr>Century Gothic</vt:lpstr>
      <vt:lpstr>Wingdings 3</vt:lpstr>
      <vt:lpstr>丝状</vt:lpstr>
      <vt:lpstr>基于高斯模型的 贝叶斯分类仿真实验</vt:lpstr>
      <vt:lpstr>仿真实验</vt:lpstr>
      <vt:lpstr>贝叶斯分类判别函数</vt:lpstr>
      <vt:lpstr>高斯概率密度函数中 协方差矩阵的五种情况</vt:lpstr>
      <vt:lpstr> Case1. ∑▒i== δ2   I </vt:lpstr>
      <vt:lpstr>Case1</vt:lpstr>
      <vt:lpstr>Case1</vt:lpstr>
      <vt:lpstr>Case1</vt:lpstr>
      <vt:lpstr>Case2:∑▒i= ∑    (∑ 是对角阵)</vt:lpstr>
      <vt:lpstr>Case2 </vt:lpstr>
      <vt:lpstr>Case2</vt:lpstr>
      <vt:lpstr>Case2</vt:lpstr>
      <vt:lpstr>小结</vt:lpstr>
      <vt:lpstr>Case3：∑▒i= ∑    (∑ 是非对角阵)</vt:lpstr>
      <vt:lpstr>case3</vt:lpstr>
      <vt:lpstr>Case3 </vt:lpstr>
      <vt:lpstr>Case4：∑▒i= δi2 </vt:lpstr>
      <vt:lpstr>Case4</vt:lpstr>
      <vt:lpstr>Case4</vt:lpstr>
      <vt:lpstr>Case5</vt:lpstr>
      <vt:lpstr>PowerPoint 演示文稿</vt:lpstr>
      <vt:lpstr>Case5</vt:lpstr>
      <vt:lpstr>Case5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微软用户</cp:lastModifiedBy>
  <cp:revision>108</cp:revision>
  <dcterms:created xsi:type="dcterms:W3CDTF">2017-05-11T08:45:00Z</dcterms:created>
  <dcterms:modified xsi:type="dcterms:W3CDTF">2017-05-17T03:00:22Z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