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2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964F-7DD5-FB6A-ED55-4732FF4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BEA5-4412-3554-D336-13ABB61D8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32A2-FA0E-C02B-8F92-4206A9EE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6C3B-B338-A5FF-E622-1C1A9E8B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2B36-C357-4655-C6D9-2F009FA6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2CD-BF31-057A-FAE8-5303A963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BE2C3-5C8C-E80B-6D32-B32396AB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D76C-7460-5FB3-4069-A1005A4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BF2C-AC35-BFC9-2AF9-451B9C4E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67B3-3EE3-642A-0A1A-7A6515A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5084F-F6B0-D1E3-2EB1-8EF567766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B9E56-B500-21B2-9637-981B9C51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DB25-9D9D-E38C-030F-EB9FB41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A682-3E20-A5FF-32BB-21A02E79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0924-B26C-E21E-E71D-7C7D5A1C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9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C789-15F2-5ACF-0D72-F014BCF7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3D85-A962-4448-9A65-01204B7B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6F43-C067-2A0F-189C-65CB936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12E1-6278-9BDD-5E5F-D9BD3F85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20FC-7662-9FAD-A552-427BEF26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625-300E-06C7-0AF7-34860525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E1F8-08C8-A8C2-B52E-8E0CDB76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5B5E-BFB6-E9A2-1C38-2BFA906C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563A-3D0A-E8D2-86EC-FD112853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EEDD-0027-1787-A237-A90FF87D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D8FC-9FDF-7EEF-1D65-F06EA94A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C343-584A-1057-1469-662297FFD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92D9B-91DA-1DF7-3ADC-60A3E38D0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466C-A646-F362-F9A9-369E041E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5D34-E391-7A15-0725-69768289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4EE6B-E2B9-02C2-4B12-9ABB7BC9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62DB-8B20-6D15-8DC4-0AB9409D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0EA6-CC56-CEA6-AB21-A2B6224A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2A9-007D-3D8F-DED2-217479DA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81921-196A-720B-8D3C-4F7509288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CB735-9A65-CF04-1584-7423FA51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3B12-1757-5736-A67C-42A4F5C1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D0F19-996B-82C1-C1A3-CB061435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32FB-F533-F174-6E80-A0E5710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D54-E908-68F1-8202-4703FE1A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83751-CA8D-03B1-5441-2A219254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6E678-066D-D308-E693-BF0FC21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8F81-C32B-797B-80A0-BDFBA01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5797B-BD0B-99BB-E703-DF10121C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CC28B-D546-1321-1A98-CC199ED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14CE7-5C38-CB99-3089-D134556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CF4-3186-491D-A73A-80F0F54F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BC7D-A549-1EBD-96C7-2BAAE902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5FA0-C376-3514-6949-A0AA9EBD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2C21-B755-BDE9-DF8F-FFE2BAF3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3EC4-6E1F-02C7-6FA2-DAE06F3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621F-6180-AF07-2F8A-2EDE425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B568-3654-5D61-6D42-6193C0EC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FAF6F-AFE7-AAC0-911C-9444EA916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F93F-65CC-1A5D-089E-C3B4BF20A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B170-AB42-BC9D-4A46-90464738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6011-780E-A502-CF0D-3904DC71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3F4E-E5DF-7C70-FD42-FCAA0DE9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025AF-B395-B62D-D006-CB525BB0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171B-93AE-BDAA-DC23-40F1D821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25B0-89AF-8075-E7A7-D00DBBA0F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533DD-349D-4BB2-B57D-C3213F2E863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3F1E-C7F2-EA61-3EAA-6A8164A4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ED01-4AE3-9C89-D8D0-06EF71023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935D9-8293-4F7C-A761-4E0D2407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F24748-1DB1-F5C5-8F8E-9B1EBA85BC1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705731" y="1864360"/>
            <a:ext cx="0" cy="1406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2EC921-8FAE-F720-610C-D34531C442C5}"/>
              </a:ext>
            </a:extLst>
          </p:cNvPr>
          <p:cNvGrpSpPr/>
          <p:nvPr/>
        </p:nvGrpSpPr>
        <p:grpSpPr>
          <a:xfrm>
            <a:off x="4143756" y="2368296"/>
            <a:ext cx="3904488" cy="280416"/>
            <a:chOff x="3236976" y="2093976"/>
            <a:chExt cx="3904488" cy="2804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0AB3C1-1913-E033-F005-ECF57E7A5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76" y="2093976"/>
              <a:ext cx="390448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62F58E-57CF-974F-ABE0-587BE94E1B54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76" y="2374392"/>
              <a:ext cx="390448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3E4533-1C06-D21D-04CE-6BE381076419}"/>
              </a:ext>
            </a:extLst>
          </p:cNvPr>
          <p:cNvGrpSpPr/>
          <p:nvPr/>
        </p:nvGrpSpPr>
        <p:grpSpPr>
          <a:xfrm>
            <a:off x="4143756" y="3224784"/>
            <a:ext cx="3904488" cy="280416"/>
            <a:chOff x="3236976" y="3261360"/>
            <a:chExt cx="3904488" cy="28041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6F6923-D590-7FEA-37C4-521F93526A78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76" y="3261360"/>
              <a:ext cx="390448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3A2A52-FC68-5244-6648-FFD8F89A988C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76" y="3541776"/>
              <a:ext cx="390448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6C6AA82-8448-D2F9-92C1-7671B8B45D10}"/>
              </a:ext>
            </a:extLst>
          </p:cNvPr>
          <p:cNvSpPr/>
          <p:nvPr/>
        </p:nvSpPr>
        <p:spPr>
          <a:xfrm>
            <a:off x="4609719" y="2413506"/>
            <a:ext cx="192024" cy="192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2BCF4-D3DF-48E3-79F7-E4A35FED9691}"/>
              </a:ext>
            </a:extLst>
          </p:cNvPr>
          <p:cNvSpPr/>
          <p:nvPr/>
        </p:nvSpPr>
        <p:spPr>
          <a:xfrm>
            <a:off x="4609719" y="3271012"/>
            <a:ext cx="192024" cy="192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AC036B-128B-3082-6021-46C67A58C1C4}"/>
              </a:ext>
            </a:extLst>
          </p:cNvPr>
          <p:cNvSpPr/>
          <p:nvPr/>
        </p:nvSpPr>
        <p:spPr>
          <a:xfrm>
            <a:off x="7897326" y="3269488"/>
            <a:ext cx="192024" cy="192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452FB-3F3D-130E-2434-90B2A43504D1}"/>
              </a:ext>
            </a:extLst>
          </p:cNvPr>
          <p:cNvCxnSpPr>
            <a:cxnSpLocks/>
          </p:cNvCxnSpPr>
          <p:nvPr/>
        </p:nvCxnSpPr>
        <p:spPr>
          <a:xfrm>
            <a:off x="4700651" y="1885694"/>
            <a:ext cx="334759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41C39-7A4A-3A39-A15A-5814F77DC5B0}"/>
              </a:ext>
            </a:extLst>
          </p:cNvPr>
          <p:cNvSpPr/>
          <p:nvPr/>
        </p:nvSpPr>
        <p:spPr>
          <a:xfrm>
            <a:off x="8045790" y="1728214"/>
            <a:ext cx="564429" cy="314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22EB43-9EDE-410F-AD98-28B72E5C8AD6}"/>
              </a:ext>
            </a:extLst>
          </p:cNvPr>
          <p:cNvCxnSpPr>
            <a:cxnSpLocks/>
          </p:cNvCxnSpPr>
          <p:nvPr/>
        </p:nvCxnSpPr>
        <p:spPr>
          <a:xfrm>
            <a:off x="8089350" y="3358894"/>
            <a:ext cx="3347593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C960A24-33CA-D500-504D-B23D8C65CC42}"/>
              </a:ext>
            </a:extLst>
          </p:cNvPr>
          <p:cNvSpPr/>
          <p:nvPr/>
        </p:nvSpPr>
        <p:spPr>
          <a:xfrm>
            <a:off x="11434489" y="3201414"/>
            <a:ext cx="564429" cy="314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3E2CE1-1B96-8061-23E3-CA78006EA476}"/>
              </a:ext>
            </a:extLst>
          </p:cNvPr>
          <p:cNvCxnSpPr/>
          <p:nvPr/>
        </p:nvCxnSpPr>
        <p:spPr>
          <a:xfrm>
            <a:off x="4700651" y="1627632"/>
            <a:ext cx="33451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02F1A6-EDBE-CE6B-AA0D-AC3320F1AF9C}"/>
                  </a:ext>
                </a:extLst>
              </p:cNvPr>
              <p:cNvSpPr txBox="1"/>
              <p:nvPr/>
            </p:nvSpPr>
            <p:spPr>
              <a:xfrm>
                <a:off x="6096000" y="1141483"/>
                <a:ext cx="6163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02F1A6-EDBE-CE6B-AA0D-AC3320F1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41483"/>
                <a:ext cx="6163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5D25F5-38EE-2096-2226-74354BBF7E5A}"/>
              </a:ext>
            </a:extLst>
          </p:cNvPr>
          <p:cNvCxnSpPr>
            <a:cxnSpLocks/>
          </p:cNvCxnSpPr>
          <p:nvPr/>
        </p:nvCxnSpPr>
        <p:spPr>
          <a:xfrm>
            <a:off x="4143756" y="2200656"/>
            <a:ext cx="5568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B80A38-FC9E-A60C-FB52-961D9972C5E5}"/>
                  </a:ext>
                </a:extLst>
              </p:cNvPr>
              <p:cNvSpPr txBox="1"/>
              <p:nvPr/>
            </p:nvSpPr>
            <p:spPr>
              <a:xfrm>
                <a:off x="4176785" y="1687587"/>
                <a:ext cx="5173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B80A38-FC9E-A60C-FB52-961D9972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85" y="1687587"/>
                <a:ext cx="5173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Ống phốc - một trong những món đồ chơi tạo nên một tuổi thơ &quot;dữ dội&quot;. Đố  các bạn biết có những loại ống phốc nào? Câu trả lời sẽ được chúng">
            <a:extLst>
              <a:ext uri="{FF2B5EF4-FFF2-40B4-BE49-F238E27FC236}">
                <a16:creationId xmlns:a16="http://schemas.microsoft.com/office/drawing/2014/main" id="{0E7FEA4E-240F-1530-C9CD-E664A2748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301498" y="1454694"/>
            <a:ext cx="3377258" cy="210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8B84B8-6484-71EF-7F04-6BB672BDE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28" y="3516374"/>
            <a:ext cx="11699238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04361-4A19-EFD6-D2D0-1F891238DB79}"/>
              </a:ext>
            </a:extLst>
          </p:cNvPr>
          <p:cNvSpPr/>
          <p:nvPr/>
        </p:nvSpPr>
        <p:spPr>
          <a:xfrm>
            <a:off x="4882896" y="1499616"/>
            <a:ext cx="2377440" cy="3867912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3910C-4AF9-55EF-A72A-4E31416014E4}"/>
              </a:ext>
            </a:extLst>
          </p:cNvPr>
          <p:cNvSpPr/>
          <p:nvPr/>
        </p:nvSpPr>
        <p:spPr>
          <a:xfrm>
            <a:off x="4693920" y="1198880"/>
            <a:ext cx="2814320" cy="46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E0D9D-E1AA-1FD6-62B7-A95799ABCB65}"/>
              </a:ext>
            </a:extLst>
          </p:cNvPr>
          <p:cNvSpPr/>
          <p:nvPr/>
        </p:nvSpPr>
        <p:spPr>
          <a:xfrm>
            <a:off x="4947920" y="2794000"/>
            <a:ext cx="22606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CE1C0C-4A97-9E7C-411F-93AB098BD6B6}"/>
              </a:ext>
            </a:extLst>
          </p:cNvPr>
          <p:cNvCxnSpPr>
            <a:cxnSpLocks/>
          </p:cNvCxnSpPr>
          <p:nvPr/>
        </p:nvCxnSpPr>
        <p:spPr>
          <a:xfrm flipH="1">
            <a:off x="6075680" y="1198880"/>
            <a:ext cx="5080" cy="15951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DC81D7-D126-A248-E805-54EA03E78B7F}"/>
              </a:ext>
            </a:extLst>
          </p:cNvPr>
          <p:cNvGrpSpPr/>
          <p:nvPr/>
        </p:nvGrpSpPr>
        <p:grpSpPr>
          <a:xfrm>
            <a:off x="5934456" y="5240869"/>
            <a:ext cx="274320" cy="274320"/>
            <a:chOff x="5955455" y="5257803"/>
            <a:chExt cx="274320" cy="2743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7D80A4-548A-5608-ACC9-45C3A59D6A63}"/>
                </a:ext>
              </a:extLst>
            </p:cNvPr>
            <p:cNvSpPr/>
            <p:nvPr/>
          </p:nvSpPr>
          <p:spPr>
            <a:xfrm>
              <a:off x="6069756" y="5257803"/>
              <a:ext cx="45719" cy="274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7E158-2C0A-6A49-F8E7-D54780958579}"/>
                </a:ext>
              </a:extLst>
            </p:cNvPr>
            <p:cNvSpPr/>
            <p:nvPr/>
          </p:nvSpPr>
          <p:spPr>
            <a:xfrm rot="16200000">
              <a:off x="6083471" y="5144008"/>
              <a:ext cx="18288" cy="274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C5B3E0-9A26-C744-B554-44F9104AAD05}"/>
              </a:ext>
            </a:extLst>
          </p:cNvPr>
          <p:cNvSpPr txBox="1"/>
          <p:nvPr/>
        </p:nvSpPr>
        <p:spPr>
          <a:xfrm>
            <a:off x="5849440" y="474169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6D54A9A-D3B1-895E-0BAD-6D82A777B88B}"/>
              </a:ext>
            </a:extLst>
          </p:cNvPr>
          <p:cNvSpPr/>
          <p:nvPr/>
        </p:nvSpPr>
        <p:spPr>
          <a:xfrm>
            <a:off x="6176267" y="5134447"/>
            <a:ext cx="914400" cy="897464"/>
          </a:xfrm>
          <a:prstGeom prst="arc">
            <a:avLst>
              <a:gd name="adj1" fmla="val 6222412"/>
              <a:gd name="adj2" fmla="val 1064817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267BB9B-973E-6604-0CFE-AF987C648E9C}"/>
              </a:ext>
            </a:extLst>
          </p:cNvPr>
          <p:cNvSpPr/>
          <p:nvPr/>
        </p:nvSpPr>
        <p:spPr>
          <a:xfrm flipH="1">
            <a:off x="5095578" y="5134447"/>
            <a:ext cx="914400" cy="897464"/>
          </a:xfrm>
          <a:prstGeom prst="arc">
            <a:avLst>
              <a:gd name="adj1" fmla="val 6222412"/>
              <a:gd name="adj2" fmla="val 1064817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0845E-08F8-8225-0D1C-50208C3E13A8}"/>
                  </a:ext>
                </a:extLst>
              </p:cNvPr>
              <p:cNvSpPr txBox="1"/>
              <p:nvPr/>
            </p:nvSpPr>
            <p:spPr>
              <a:xfrm>
                <a:off x="5604329" y="6003564"/>
                <a:ext cx="1062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0845E-08F8-8225-0D1C-50208C3E1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29" y="6003564"/>
                <a:ext cx="1062086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4808C7BD-6DD9-5172-F946-3613CA76A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02" y="682514"/>
            <a:ext cx="2816596" cy="54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LUONG HOANG SANG</dc:creator>
  <cp:lastModifiedBy>LUONG HOANG SANG</cp:lastModifiedBy>
  <cp:revision>1</cp:revision>
  <dcterms:created xsi:type="dcterms:W3CDTF">2025-03-28T12:10:29Z</dcterms:created>
  <dcterms:modified xsi:type="dcterms:W3CDTF">2025-03-28T15:03:00Z</dcterms:modified>
</cp:coreProperties>
</file>