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52127"/>
    <a:srgbClr val="090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8FE5-1981-669B-989D-EA8A11C96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14A2-1A14-7BC7-8A8B-4116CCEF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4AE-DB6E-765B-C4A7-0ACA52D2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A17D-F724-DF01-8305-2AB23BFD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6C96-8ED9-DB50-9721-46C36B12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EA18-98D2-D82E-0EBD-71472CFB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13D9-F585-3AFF-1AA6-E0F9820B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3CD1-6730-8111-3FB0-DB2EC97F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0D65-AE19-E330-2063-15D2C763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B443-C221-8903-633C-44850D69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541B6-65BB-065B-1272-9008475EC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B23-4F50-0381-6DF9-66C1DEB9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F5C9-9232-CE44-378F-1DF43134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21D4-6CF8-8B2F-9A10-92CDA51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FE7A-A14F-5C03-1BFF-940D696B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567-34AC-5DB9-35A0-19B0584A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29B9-9FB1-E48D-72E8-2658E0A3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E906-3880-CBD7-D865-CD3A9063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BA5FA-135E-D32E-B4A6-738948DA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F6F3-6076-C782-33B2-24B4B387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D883-AF36-97E0-F16F-E43E348B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448A-17E5-F4E5-11CE-D55BC766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7176-B140-E857-8B4A-E8E77B2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F45-B530-BCCA-2D75-7E8826F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CA4B-BC11-1B4E-3774-5981C42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3C14-3C63-FA60-27C6-5587D1B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4756-8060-45D4-94F1-145327F85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FB0A-687B-371B-0725-76A5F1A0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A0C4-F6B5-4119-BE54-E20320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93E2-327D-7CA0-F883-F0607A5B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AFB8-4DEE-C36E-20E3-2AD9C2A4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551E-71C1-D38E-9850-159A1037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95111-776C-5A30-1A29-C8E24C9E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7EA45-BF9E-52BB-C3C6-C454EFDF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84101-9A7C-25CC-95B3-4286726D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F7C78-B609-7CBB-9D59-3B9D57A9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2B5F6-D162-AA14-1E4F-86AC3C7B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4395F-A21F-C8F3-AFA3-599FD5A2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37B2A-0563-DF97-0C34-22EB7A20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307E-DB38-5EC9-D99E-E42A0FBC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FF56-8E51-03F5-BEA1-8D90C1A1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03AE8-34A5-7A02-0BE6-6B7372EE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D492A-07BF-F47E-D8C5-26DA0BDC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1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B8940-28DE-485A-7932-2FA1A4A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F4A7-CE61-2285-35FD-F4C13DC0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A888-1DB5-139E-1189-AC6EBFF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BA7D-0F8D-0E7E-EB3C-1A027A65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D19A-C4CB-2DEA-5407-ED98976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D59EE-95A8-7360-822B-D7D49DBD0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3BDA0-73BF-2A1D-1C0F-7EF6AC7F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B056-DA53-3B6E-4DBD-2A97708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EFDC-A1EE-310C-3CEE-44443997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43DC-DAD1-154F-90E8-1C53ABCA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B2DB-0845-A178-C9F6-F1897D4BD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22E3-D951-21BF-B8BB-E2BABCA90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DF6C2-38C7-8EED-F5E7-8F6077C6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F5806-03D1-4BB9-AAA6-56576045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854E-0729-B071-36BF-196A6C5A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43AB9-B2CD-D64A-AABC-51AA7E05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27D6-97F8-86D2-FCB7-35C9CDF0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FF98-A78B-D0CC-907C-CBAF7BDB8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BA1EE-11AE-4080-BF64-8C037FAC1E5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3022-0C5E-893B-CD85-93EAA7768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FCFD-4AEB-9EC8-B4AB-03BA95E73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D496D-AFE8-4BF7-97A5-67A23D4B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,542,000+ Man No Stock Illustrations, Royalty-Free Vector Graphics &amp; Clip  Art - iStock | Man no background, Man no smile, Man no beard">
            <a:extLst>
              <a:ext uri="{FF2B5EF4-FFF2-40B4-BE49-F238E27FC236}">
                <a16:creationId xmlns:a16="http://schemas.microsoft.com/office/drawing/2014/main" id="{37538531-4062-9185-0EAE-36583ED5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33" y="1232154"/>
            <a:ext cx="230886" cy="23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AC1573B-9516-0E11-B1B0-2C6CCA069080}"/>
              </a:ext>
            </a:extLst>
          </p:cNvPr>
          <p:cNvSpPr/>
          <p:nvPr/>
        </p:nvSpPr>
        <p:spPr>
          <a:xfrm>
            <a:off x="4103212" y="1453044"/>
            <a:ext cx="2381380" cy="23813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3869CE-F3C8-7E46-7EAA-8808CB2ADDFE}"/>
              </a:ext>
            </a:extLst>
          </p:cNvPr>
          <p:cNvSpPr/>
          <p:nvPr/>
        </p:nvSpPr>
        <p:spPr>
          <a:xfrm flipV="1">
            <a:off x="5257326" y="26071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FFE67-E4E1-E2B3-FAE9-A1B1CA7B3D88}"/>
              </a:ext>
            </a:extLst>
          </p:cNvPr>
          <p:cNvCxnSpPr>
            <a:cxnSpLocks/>
          </p:cNvCxnSpPr>
          <p:nvPr/>
        </p:nvCxnSpPr>
        <p:spPr>
          <a:xfrm flipV="1">
            <a:off x="5330478" y="1930615"/>
            <a:ext cx="909363" cy="67654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9CFA2-16A1-E9B1-ADFD-78B8E31E9797}"/>
              </a:ext>
            </a:extLst>
          </p:cNvPr>
          <p:cNvCxnSpPr>
            <a:cxnSpLocks/>
          </p:cNvCxnSpPr>
          <p:nvPr/>
        </p:nvCxnSpPr>
        <p:spPr>
          <a:xfrm flipV="1">
            <a:off x="6273101" y="1498764"/>
            <a:ext cx="557022" cy="4144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DC78A8-E779-D0E5-16D6-350DF6391E56}"/>
                  </a:ext>
                </a:extLst>
              </p:cNvPr>
              <p:cNvSpPr txBox="1"/>
              <p:nvPr/>
            </p:nvSpPr>
            <p:spPr>
              <a:xfrm>
                <a:off x="5265996" y="192735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DC78A8-E779-D0E5-16D6-350DF639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96" y="1927352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31C8E-804F-E53A-FAC4-3F0676ECCFB7}"/>
                  </a:ext>
                </a:extLst>
              </p:cNvPr>
              <p:cNvSpPr txBox="1"/>
              <p:nvPr/>
            </p:nvSpPr>
            <p:spPr>
              <a:xfrm>
                <a:off x="5943600" y="133663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31C8E-804F-E53A-FAC4-3F0676EC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36637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C6EDAC2-FCFD-1A26-3FD0-74160584C2F3}"/>
              </a:ext>
            </a:extLst>
          </p:cNvPr>
          <p:cNvSpPr/>
          <p:nvPr/>
        </p:nvSpPr>
        <p:spPr>
          <a:xfrm>
            <a:off x="6830123" y="1400258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729D1-44E5-392A-3E37-C707C432ECC6}"/>
              </a:ext>
            </a:extLst>
          </p:cNvPr>
          <p:cNvSpPr txBox="1"/>
          <p:nvPr/>
        </p:nvSpPr>
        <p:spPr>
          <a:xfrm>
            <a:off x="5109191" y="27154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F9B45-1FB3-BE3A-56EE-9BA9623D2429}"/>
              </a:ext>
            </a:extLst>
          </p:cNvPr>
          <p:cNvSpPr txBox="1"/>
          <p:nvPr/>
        </p:nvSpPr>
        <p:spPr>
          <a:xfrm>
            <a:off x="6858000" y="11498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8B4F8-B2AB-EE85-CE10-C7353E3FC51E}"/>
              </a:ext>
            </a:extLst>
          </p:cNvPr>
          <p:cNvSpPr txBox="1"/>
          <p:nvPr/>
        </p:nvSpPr>
        <p:spPr>
          <a:xfrm>
            <a:off x="5153444" y="1409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C48984-50F3-53BB-B652-CA8CAEB87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896" y="2063377"/>
            <a:ext cx="3676207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2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5D41B-4C8D-736B-6B35-E22EE3D80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ộ truyền động là gì? Cấu tạo của một bộ truyền động?">
            <a:extLst>
              <a:ext uri="{FF2B5EF4-FFF2-40B4-BE49-F238E27FC236}">
                <a16:creationId xmlns:a16="http://schemas.microsoft.com/office/drawing/2014/main" id="{57011135-8350-6195-E967-D86C88312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2" b="18401"/>
          <a:stretch/>
        </p:blipFill>
        <p:spPr bwMode="auto">
          <a:xfrm>
            <a:off x="5799692" y="1952625"/>
            <a:ext cx="497146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ic Bicycle Anatomy 101 - Frame - Shop Trek Bikes - Greenville, SC  Spartanburg, SC Chattanooga, TN Knoxville, TN">
            <a:extLst>
              <a:ext uri="{FF2B5EF4-FFF2-40B4-BE49-F238E27FC236}">
                <a16:creationId xmlns:a16="http://schemas.microsoft.com/office/drawing/2014/main" id="{049669E2-B655-2203-1429-15D6C6C5E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5" r="41182"/>
          <a:stretch/>
        </p:blipFill>
        <p:spPr bwMode="auto">
          <a:xfrm>
            <a:off x="1102961" y="1583055"/>
            <a:ext cx="3809619" cy="26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82B561-7FE2-C9A8-BA00-A035B822B935}"/>
              </a:ext>
            </a:extLst>
          </p:cNvPr>
          <p:cNvSpPr/>
          <p:nvPr/>
        </p:nvSpPr>
        <p:spPr>
          <a:xfrm>
            <a:off x="3807680" y="2011680"/>
            <a:ext cx="89535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F1109-36F5-37A1-EBB9-B718673FA20C}"/>
              </a:ext>
            </a:extLst>
          </p:cNvPr>
          <p:cNvSpPr/>
          <p:nvPr/>
        </p:nvSpPr>
        <p:spPr>
          <a:xfrm>
            <a:off x="4328507" y="4027743"/>
            <a:ext cx="89535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174D1-EAA5-AD32-401D-E5199A815B1F}"/>
              </a:ext>
            </a:extLst>
          </p:cNvPr>
          <p:cNvSpPr/>
          <p:nvPr/>
        </p:nvSpPr>
        <p:spPr>
          <a:xfrm>
            <a:off x="3487259" y="4054603"/>
            <a:ext cx="89535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5913F-443C-C239-DABC-D2F5D86A47CD}"/>
              </a:ext>
            </a:extLst>
          </p:cNvPr>
          <p:cNvSpPr/>
          <p:nvPr/>
        </p:nvSpPr>
        <p:spPr>
          <a:xfrm>
            <a:off x="3360005" y="3811526"/>
            <a:ext cx="694182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BE891B-9B86-2B99-2E62-0D6B595C696A}"/>
              </a:ext>
            </a:extLst>
          </p:cNvPr>
          <p:cNvSpPr/>
          <p:nvPr/>
        </p:nvSpPr>
        <p:spPr>
          <a:xfrm>
            <a:off x="6096000" y="2660808"/>
            <a:ext cx="140208" cy="77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2D7E94-7299-5E87-21C4-6D4A22E702E1}"/>
              </a:ext>
            </a:extLst>
          </p:cNvPr>
          <p:cNvSpPr/>
          <p:nvPr/>
        </p:nvSpPr>
        <p:spPr>
          <a:xfrm>
            <a:off x="6041136" y="2738151"/>
            <a:ext cx="121920" cy="77343"/>
          </a:xfrm>
          <a:prstGeom prst="ellipse">
            <a:avLst/>
          </a:prstGeom>
          <a:solidFill>
            <a:srgbClr val="090E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CE3B6-FF0A-0765-24F9-C3EE503DCE3F}"/>
              </a:ext>
            </a:extLst>
          </p:cNvPr>
          <p:cNvSpPr/>
          <p:nvPr/>
        </p:nvSpPr>
        <p:spPr>
          <a:xfrm>
            <a:off x="6224016" y="2845689"/>
            <a:ext cx="105347" cy="64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BBB06A-C1F5-E1AF-2FA6-927449A0FF77}"/>
              </a:ext>
            </a:extLst>
          </p:cNvPr>
          <p:cNvSpPr/>
          <p:nvPr/>
        </p:nvSpPr>
        <p:spPr>
          <a:xfrm>
            <a:off x="10323576" y="3473198"/>
            <a:ext cx="146304" cy="164592"/>
          </a:xfrm>
          <a:prstGeom prst="ellipse">
            <a:avLst/>
          </a:prstGeom>
          <a:solidFill>
            <a:srgbClr val="2521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E1F2DE-CA57-B6E8-FEF6-E9195D8B0F64}"/>
              </a:ext>
            </a:extLst>
          </p:cNvPr>
          <p:cNvSpPr/>
          <p:nvPr/>
        </p:nvSpPr>
        <p:spPr>
          <a:xfrm>
            <a:off x="10250424" y="3548255"/>
            <a:ext cx="146304" cy="164592"/>
          </a:xfrm>
          <a:prstGeom prst="ellipse">
            <a:avLst/>
          </a:prstGeom>
          <a:solidFill>
            <a:srgbClr val="2521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21E95D-3119-A9E9-4A08-DD8472F3456D}"/>
              </a:ext>
            </a:extLst>
          </p:cNvPr>
          <p:cNvSpPr/>
          <p:nvPr/>
        </p:nvSpPr>
        <p:spPr>
          <a:xfrm>
            <a:off x="6264497" y="3126581"/>
            <a:ext cx="210312" cy="118681"/>
          </a:xfrm>
          <a:prstGeom prst="ellipse">
            <a:avLst/>
          </a:prstGeom>
          <a:solidFill>
            <a:srgbClr val="090E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2EED43-E076-8CAC-821C-138366ACB0D5}"/>
              </a:ext>
            </a:extLst>
          </p:cNvPr>
          <p:cNvSpPr/>
          <p:nvPr/>
        </p:nvSpPr>
        <p:spPr>
          <a:xfrm>
            <a:off x="6077712" y="2699479"/>
            <a:ext cx="121920" cy="77343"/>
          </a:xfrm>
          <a:prstGeom prst="ellipse">
            <a:avLst/>
          </a:prstGeom>
          <a:solidFill>
            <a:srgbClr val="090E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FC1888-B4ED-46BB-3FC2-7C1E1F6BC54B}"/>
              </a:ext>
            </a:extLst>
          </p:cNvPr>
          <p:cNvSpPr/>
          <p:nvPr/>
        </p:nvSpPr>
        <p:spPr>
          <a:xfrm>
            <a:off x="9543288" y="3087909"/>
            <a:ext cx="210312" cy="15735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DA6E9A-675A-62F3-8AA6-4D14B71ABB36}"/>
              </a:ext>
            </a:extLst>
          </p:cNvPr>
          <p:cNvSpPr txBox="1"/>
          <p:nvPr/>
        </p:nvSpPr>
        <p:spPr>
          <a:xfrm>
            <a:off x="6045041" y="3021925"/>
            <a:ext cx="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006B2-4351-99AE-7ED5-334D853CBC37}"/>
              </a:ext>
            </a:extLst>
          </p:cNvPr>
          <p:cNvSpPr txBox="1"/>
          <p:nvPr/>
        </p:nvSpPr>
        <p:spPr>
          <a:xfrm>
            <a:off x="9543288" y="3022308"/>
            <a:ext cx="64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47510-A26D-6BFC-BF66-0BCD6D1FFBCF}"/>
              </a:ext>
            </a:extLst>
          </p:cNvPr>
          <p:cNvSpPr txBox="1"/>
          <p:nvPr/>
        </p:nvSpPr>
        <p:spPr>
          <a:xfrm>
            <a:off x="4447760" y="401155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9B9715-1615-1CC2-71F2-CACD2A496088}"/>
              </a:ext>
            </a:extLst>
          </p:cNvPr>
          <p:cNvSpPr txBox="1"/>
          <p:nvPr/>
        </p:nvSpPr>
        <p:spPr>
          <a:xfrm>
            <a:off x="3240752" y="3766103"/>
            <a:ext cx="69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D4329-CE6B-C805-51D4-C0C7C8B27199}"/>
              </a:ext>
            </a:extLst>
          </p:cNvPr>
          <p:cNvSpPr txBox="1"/>
          <p:nvPr/>
        </p:nvSpPr>
        <p:spPr>
          <a:xfrm>
            <a:off x="3784541" y="4036070"/>
            <a:ext cx="71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Giò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đĩa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DEB46A-2E41-3984-0DC9-43CE1025F877}"/>
              </a:ext>
            </a:extLst>
          </p:cNvPr>
          <p:cNvSpPr txBox="1"/>
          <p:nvPr/>
        </p:nvSpPr>
        <p:spPr>
          <a:xfrm>
            <a:off x="3716621" y="1811020"/>
            <a:ext cx="109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Dây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xích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8A7824-DD36-87FC-1492-386D63194F95}"/>
              </a:ext>
            </a:extLst>
          </p:cNvPr>
          <p:cNvCxnSpPr/>
          <p:nvPr/>
        </p:nvCxnSpPr>
        <p:spPr>
          <a:xfrm flipV="1">
            <a:off x="1374995" y="3116937"/>
            <a:ext cx="923544" cy="10108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0A56E4-56FD-1235-3C5F-1F0F2D5E9CA6}"/>
              </a:ext>
            </a:extLst>
          </p:cNvPr>
          <p:cNvSpPr txBox="1"/>
          <p:nvPr/>
        </p:nvSpPr>
        <p:spPr>
          <a:xfrm>
            <a:off x="741596" y="4148994"/>
            <a:ext cx="10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Líp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1D77FB-0895-D382-B4F6-B0061401B3CF}"/>
              </a:ext>
            </a:extLst>
          </p:cNvPr>
          <p:cNvSpPr txBox="1"/>
          <p:nvPr/>
        </p:nvSpPr>
        <p:spPr>
          <a:xfrm>
            <a:off x="3163726" y="4773036"/>
            <a:ext cx="527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đạp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46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LUONG HOANG SANG</dc:creator>
  <cp:lastModifiedBy>LUONG HOANG SANG</cp:lastModifiedBy>
  <cp:revision>1</cp:revision>
  <dcterms:created xsi:type="dcterms:W3CDTF">2025-04-08T13:05:34Z</dcterms:created>
  <dcterms:modified xsi:type="dcterms:W3CDTF">2025-04-08T15:37:05Z</dcterms:modified>
</cp:coreProperties>
</file>