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E2FF-1A1A-444E-83AE-0690FB150F1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AD5A-6F86-48B4-B050-946D2896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A64D-A0A1-4DC4-A8BA-41DE56312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7E7B-66F8-4B79-87E4-1C8F620D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807E-039B-4C66-B339-EA5145B4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41E7-7FC7-4E86-AD6F-7D5C9183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B7D8-23B5-4DF1-B67E-0B6B5A02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8C1-4A3D-428A-85F4-69DD8B8B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AB060-3BF7-47AE-8B4B-CFEAFB94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EF95-8456-4514-B0A3-06A9EB43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DEE5-36B1-4F69-9F6A-B76FC58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4D82-0E0B-4AF5-B1C9-EE21A560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763B0-57A1-49CC-A969-18DF40425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6343E-CFC1-44E5-9105-BDEBA25F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D656-4F3A-458C-BFBC-F45BBF34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1E12-B52D-49CC-ACB7-0FE47CD2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93EB-1D73-4709-A14C-E23AC52E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A0D-C540-463F-821E-E99A625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D145-EF25-4B7F-A8DB-5ACC02BB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8079-22AB-452B-BFAC-50A5E771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7537-BF80-43D6-A2D2-17D32CE0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3E94-4D80-4DAD-BF1B-5B425B1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32C-6DA0-45DF-965F-72FDEC5A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1C09-FDFE-4D23-B73D-C3D32AF2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E822-A4E4-4E3D-93F7-AD93078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AB42-9C39-4A1C-8BF8-775432ED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C5F0-EEDC-4A3B-B813-8FDDE3B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643B-D9E7-4F75-8DF6-EA06D80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087D-CB64-4FE7-9AED-13D8E40F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A2B9D-AAC5-40B2-9AF0-1837977D9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97C0-0E67-4360-A6A2-64B202D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BDDF9-C548-4A60-AB8C-3C9E8BF8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E2DD-C329-4DCA-9D49-082E8DE7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8941-1926-412F-B359-EFDA1779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3595-B5CB-4B4D-A01F-23B09A80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A0FAD-2192-45A0-9B08-7ABF61358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FDE3E-DB91-48B8-B10D-1FD839AC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2C233-C92E-4EBD-8E1E-FB7DFD04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589E-F54F-41B6-8841-B2737C67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F9F48-BE86-4038-900F-6EE6321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334DA-4B45-4972-AC59-4838F284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DDD6-2026-40CA-A5E1-941DC0D2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4CF65-3D62-4C27-B565-045EB237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EDBD-397E-4712-803E-EEBF5CEB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F9851-6E98-4B46-806E-1E6FB418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09E3C-A998-49BE-82A1-037B6B3C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F829C-9F63-47AC-BD31-E998E8DC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549D6-1301-4198-96E9-2832191F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D5AF-615A-448E-A821-2682C11D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C94-F94E-4EA7-A281-CCE8ED32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4D870-CFCE-4FAF-9799-6A3E03DD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14F5-486C-4D65-9C5D-CB7955E1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98C6-03B8-4D3A-9FFB-07EE637B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39D84-C899-4964-A375-9D2B964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FE9-2868-4F5A-86F8-212B88F5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5EFA-2D6C-4CC7-B0A3-D95439DA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51DE2-594E-4628-91F5-0C79DF5D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B927-4ADC-464C-9F57-376F6553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3ED5-E767-4053-BAF2-086C025D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3BC-B75C-4343-8E0E-2865B273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9DA70-01E8-4FEA-92AA-9813EF19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DA26-F0BD-4378-B06E-28819EEC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448C-78D0-489B-829D-EB6EC576E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A107-FF15-4C98-AABB-48E4621A82B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368-244C-49DA-A0BA-709D12FC9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69D-1FF2-4560-995A-9941A6D9B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F3A5-4CCE-4D5A-AC88-58C238A0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>
            <a:extLst>
              <a:ext uri="{FF2B5EF4-FFF2-40B4-BE49-F238E27FC236}">
                <a16:creationId xmlns:a16="http://schemas.microsoft.com/office/drawing/2014/main" id="{EA8377C5-0422-4CDE-8646-D2BF64A315FC}"/>
              </a:ext>
            </a:extLst>
          </p:cNvPr>
          <p:cNvSpPr/>
          <p:nvPr/>
        </p:nvSpPr>
        <p:spPr>
          <a:xfrm>
            <a:off x="5249333" y="1082217"/>
            <a:ext cx="914400" cy="914400"/>
          </a:xfrm>
          <a:prstGeom prst="arc">
            <a:avLst>
              <a:gd name="adj1" fmla="val 3048454"/>
              <a:gd name="adj2" fmla="val 58718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0,000+ Cute Spider Stock Illustrations, Royalty-Free Vector Graphics &amp;  Clip Art - iStock | Cute spider vector">
            <a:extLst>
              <a:ext uri="{FF2B5EF4-FFF2-40B4-BE49-F238E27FC236}">
                <a16:creationId xmlns:a16="http://schemas.microsoft.com/office/drawing/2014/main" id="{1DFDB620-54EA-42B1-A258-3E933078C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r="11772" b="25791"/>
          <a:stretch/>
        </p:blipFill>
        <p:spPr bwMode="auto">
          <a:xfrm rot="-1800000">
            <a:off x="6673814" y="3349832"/>
            <a:ext cx="744704" cy="7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611AE-0826-4A5D-870B-85B65DD92756}"/>
              </a:ext>
            </a:extLst>
          </p:cNvPr>
          <p:cNvCxnSpPr>
            <a:cxnSpLocks/>
          </p:cNvCxnSpPr>
          <p:nvPr/>
        </p:nvCxnSpPr>
        <p:spPr>
          <a:xfrm>
            <a:off x="4804997" y="1283901"/>
            <a:ext cx="1672926" cy="0"/>
          </a:xfrm>
          <a:prstGeom prst="line">
            <a:avLst/>
          </a:prstGeom>
          <a:ln w="1270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79285E-AFE7-4573-9C33-43F18AD3817C}"/>
              </a:ext>
            </a:extLst>
          </p:cNvPr>
          <p:cNvCxnSpPr>
            <a:cxnSpLocks/>
          </p:cNvCxnSpPr>
          <p:nvPr/>
        </p:nvCxnSpPr>
        <p:spPr>
          <a:xfrm>
            <a:off x="5641460" y="1283903"/>
            <a:ext cx="0" cy="237369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7DEFC-A21F-46D9-A353-4908BD0F97E7}"/>
              </a:ext>
            </a:extLst>
          </p:cNvPr>
          <p:cNvCxnSpPr>
            <a:cxnSpLocks/>
          </p:cNvCxnSpPr>
          <p:nvPr/>
        </p:nvCxnSpPr>
        <p:spPr>
          <a:xfrm>
            <a:off x="5641460" y="1288980"/>
            <a:ext cx="1404706" cy="24228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D13286-B1FC-4CFC-A397-D459D97D16A1}"/>
                  </a:ext>
                </a:extLst>
              </p:cNvPr>
              <p:cNvSpPr txBox="1"/>
              <p:nvPr/>
            </p:nvSpPr>
            <p:spPr>
              <a:xfrm>
                <a:off x="5641459" y="2131078"/>
                <a:ext cx="559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D13286-B1FC-4CFC-A397-D459D97D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459" y="2131078"/>
                <a:ext cx="559512" cy="369332"/>
              </a:xfrm>
              <a:prstGeom prst="rect">
                <a:avLst/>
              </a:prstGeom>
              <a:blipFill>
                <a:blip r:embed="rId3"/>
                <a:stretch>
                  <a:fillRect l="-11957" r="-21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70E0AC0-BB84-458C-A6ED-92CB673C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127" y="1935350"/>
            <a:ext cx="274953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7DF9F-348C-4EC5-8E8F-D40552CEF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8194"/>
          <a:stretch/>
        </p:blipFill>
        <p:spPr>
          <a:xfrm>
            <a:off x="2666994" y="1193800"/>
            <a:ext cx="6096012" cy="4656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A8EE2-971D-490F-ACEF-4EE9B20C1EE9}"/>
              </a:ext>
            </a:extLst>
          </p:cNvPr>
          <p:cNvSpPr txBox="1"/>
          <p:nvPr/>
        </p:nvSpPr>
        <p:spPr>
          <a:xfrm>
            <a:off x="3683000" y="1727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ABCF-8A61-44CA-A50B-DEB6ADDB030A}"/>
              </a:ext>
            </a:extLst>
          </p:cNvPr>
          <p:cNvSpPr txBox="1"/>
          <p:nvPr/>
        </p:nvSpPr>
        <p:spPr>
          <a:xfrm>
            <a:off x="7509933" y="16086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504955-22E4-4512-AB6D-4B7E4762EFB8}"/>
                  </a:ext>
                </a:extLst>
              </p:cNvPr>
              <p:cNvSpPr txBox="1"/>
              <p:nvPr/>
            </p:nvSpPr>
            <p:spPr>
              <a:xfrm>
                <a:off x="3559152" y="4021667"/>
                <a:ext cx="65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504955-22E4-4512-AB6D-4B7E4762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52" y="4021667"/>
                <a:ext cx="655179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0E1944-C2B4-4DF5-85E5-7878043A9E79}"/>
                  </a:ext>
                </a:extLst>
              </p:cNvPr>
              <p:cNvSpPr txBox="1"/>
              <p:nvPr/>
            </p:nvSpPr>
            <p:spPr>
              <a:xfrm>
                <a:off x="7182343" y="3790834"/>
                <a:ext cx="662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0E1944-C2B4-4DF5-85E5-7878043A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43" y="3790834"/>
                <a:ext cx="66229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C2DF57-CCC0-41E7-A31D-CF9356B36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687" y="1100126"/>
            <a:ext cx="6102625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B4644F-4D80-4EF4-BE84-938626C18D0D}"/>
              </a:ext>
            </a:extLst>
          </p:cNvPr>
          <p:cNvSpPr/>
          <p:nvPr/>
        </p:nvSpPr>
        <p:spPr>
          <a:xfrm>
            <a:off x="4080933" y="336884"/>
            <a:ext cx="7228417" cy="576758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63064AB1-1B0C-46B0-87FD-816278AF0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5" t="6148" r="19795" b="21409"/>
          <a:stretch/>
        </p:blipFill>
        <p:spPr bwMode="auto">
          <a:xfrm>
            <a:off x="5377920" y="737236"/>
            <a:ext cx="736601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758697D4-BA41-4C18-9683-24E55FFAE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5" t="6148" r="19795" b="21409"/>
          <a:stretch/>
        </p:blipFill>
        <p:spPr bwMode="auto">
          <a:xfrm>
            <a:off x="7257256" y="2236788"/>
            <a:ext cx="736601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EE548-34F4-4290-A1A4-0739576DFDA1}"/>
              </a:ext>
            </a:extLst>
          </p:cNvPr>
          <p:cNvSpPr/>
          <p:nvPr/>
        </p:nvSpPr>
        <p:spPr>
          <a:xfrm>
            <a:off x="4292599" y="5333471"/>
            <a:ext cx="7228417" cy="72919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48BF65C-4707-47E8-85D6-ED66B9309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9" t="32815" r="51112" b="12865"/>
          <a:stretch/>
        </p:blipFill>
        <p:spPr bwMode="auto">
          <a:xfrm>
            <a:off x="9136592" y="3357034"/>
            <a:ext cx="1386418" cy="2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488C53-0040-4072-994E-7AEA3974521B}"/>
              </a:ext>
            </a:extLst>
          </p:cNvPr>
          <p:cNvSpPr/>
          <p:nvPr/>
        </p:nvSpPr>
        <p:spPr>
          <a:xfrm>
            <a:off x="8869680" y="3108960"/>
            <a:ext cx="863600" cy="467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02F861-3463-4FEA-B6C3-F333C73816AF}"/>
              </a:ext>
            </a:extLst>
          </p:cNvPr>
          <p:cNvSpPr/>
          <p:nvPr/>
        </p:nvSpPr>
        <p:spPr>
          <a:xfrm>
            <a:off x="8437880" y="5450717"/>
            <a:ext cx="863600" cy="4673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BBC2B1-B64A-4E49-88DB-10C8937EF4E0}"/>
              </a:ext>
            </a:extLst>
          </p:cNvPr>
          <p:cNvCxnSpPr/>
          <p:nvPr/>
        </p:nvCxnSpPr>
        <p:spPr>
          <a:xfrm>
            <a:off x="4629752" y="1973181"/>
            <a:ext cx="2473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F76523-DBC0-497C-A959-08B8084F2269}"/>
              </a:ext>
            </a:extLst>
          </p:cNvPr>
          <p:cNvCxnSpPr/>
          <p:nvPr/>
        </p:nvCxnSpPr>
        <p:spPr>
          <a:xfrm>
            <a:off x="6096000" y="3456271"/>
            <a:ext cx="2473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2EA64C-49F3-4DE5-9836-7E9A5B3C2107}"/>
              </a:ext>
            </a:extLst>
          </p:cNvPr>
          <p:cNvCxnSpPr/>
          <p:nvPr/>
        </p:nvCxnSpPr>
        <p:spPr>
          <a:xfrm>
            <a:off x="8158747" y="4407567"/>
            <a:ext cx="2473692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C95D-6E88-46F8-9282-10A4DFBFEE29}"/>
              </a:ext>
            </a:extLst>
          </p:cNvPr>
          <p:cNvCxnSpPr/>
          <p:nvPr/>
        </p:nvCxnSpPr>
        <p:spPr>
          <a:xfrm>
            <a:off x="6400800" y="1973181"/>
            <a:ext cx="0" cy="14830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C9A49-994D-4C99-A622-9A2CC4EBDBFB}"/>
                  </a:ext>
                </a:extLst>
              </p:cNvPr>
              <p:cNvSpPr txBox="1"/>
              <p:nvPr/>
            </p:nvSpPr>
            <p:spPr>
              <a:xfrm>
                <a:off x="6475372" y="2479896"/>
                <a:ext cx="375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2C9A49-994D-4C99-A622-9A2CC4EB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72" y="2479896"/>
                <a:ext cx="375385" cy="461665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0B2C43-B489-4C57-ABA7-10F899A4C62F}"/>
              </a:ext>
            </a:extLst>
          </p:cNvPr>
          <p:cNvCxnSpPr>
            <a:cxnSpLocks/>
          </p:cNvCxnSpPr>
          <p:nvPr/>
        </p:nvCxnSpPr>
        <p:spPr>
          <a:xfrm>
            <a:off x="8377532" y="3464267"/>
            <a:ext cx="0" cy="9433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977466-B913-42E6-8016-B4723BACF06B}"/>
                  </a:ext>
                </a:extLst>
              </p:cNvPr>
              <p:cNvSpPr txBox="1"/>
              <p:nvPr/>
            </p:nvSpPr>
            <p:spPr>
              <a:xfrm>
                <a:off x="8382062" y="3713783"/>
                <a:ext cx="375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977466-B913-42E6-8016-B4723BAC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62" y="3713783"/>
                <a:ext cx="375385" cy="461665"/>
              </a:xfrm>
              <a:prstGeom prst="rect">
                <a:avLst/>
              </a:prstGeom>
              <a:blipFill>
                <a:blip r:embed="rId4"/>
                <a:stretch>
                  <a:fillRect l="-3226" r="-4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5741B7-AF90-423B-910D-F69A15187969}"/>
                  </a:ext>
                </a:extLst>
              </p:cNvPr>
              <p:cNvSpPr txBox="1"/>
              <p:nvPr/>
            </p:nvSpPr>
            <p:spPr>
              <a:xfrm>
                <a:off x="5147217" y="5590012"/>
                <a:ext cx="1285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5741B7-AF90-423B-910D-F69A15187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7" y="5590012"/>
                <a:ext cx="12851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F83293-24B0-4478-A205-956999192E63}"/>
                  </a:ext>
                </a:extLst>
              </p:cNvPr>
              <p:cNvSpPr txBox="1"/>
              <p:nvPr/>
            </p:nvSpPr>
            <p:spPr>
              <a:xfrm>
                <a:off x="7094739" y="5590012"/>
                <a:ext cx="1285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F83293-24B0-4478-A205-95699919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39" y="5590012"/>
                <a:ext cx="12851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3F9F32-AEE0-4275-810A-F007AD26A17E}"/>
                  </a:ext>
                </a:extLst>
              </p:cNvPr>
              <p:cNvSpPr txBox="1"/>
              <p:nvPr/>
            </p:nvSpPr>
            <p:spPr>
              <a:xfrm>
                <a:off x="9230144" y="5590012"/>
                <a:ext cx="1285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3F9F32-AEE0-4275-810A-F007AD26A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144" y="5590012"/>
                <a:ext cx="12851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5203C10C-1CAF-4F74-849D-4C615BC1AA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47" t="5093" r="11786" b="1272"/>
          <a:stretch/>
        </p:blipFill>
        <p:spPr>
          <a:xfrm>
            <a:off x="-337601" y="737236"/>
            <a:ext cx="6210810" cy="54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image of Light pink wall in an empty room with a wooden  floor about bedroom wall, product display background, living room, empty  room, and pastel wall 539470">
            <a:extLst>
              <a:ext uri="{FF2B5EF4-FFF2-40B4-BE49-F238E27FC236}">
                <a16:creationId xmlns:a16="http://schemas.microsoft.com/office/drawing/2014/main" id="{D1C13760-6100-4F48-8EBC-2257AF138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3"/>
          <a:stretch/>
        </p:blipFill>
        <p:spPr bwMode="auto">
          <a:xfrm>
            <a:off x="2127183" y="1166812"/>
            <a:ext cx="6140969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56FAD-1DCC-414C-A63C-A7FC51776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11" y="1802356"/>
            <a:ext cx="2271512" cy="2271512"/>
          </a:xfrm>
          <a:prstGeom prst="rect">
            <a:avLst/>
          </a:prstGeom>
        </p:spPr>
      </p:pic>
      <p:pic>
        <p:nvPicPr>
          <p:cNvPr id="1030" name="Picture 6" descr="Closed Book PNGs for Free Download">
            <a:extLst>
              <a:ext uri="{FF2B5EF4-FFF2-40B4-BE49-F238E27FC236}">
                <a16:creationId xmlns:a16="http://schemas.microsoft.com/office/drawing/2014/main" id="{F9180B90-2054-4FD5-A1B4-152C5F06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29" y="2525032"/>
            <a:ext cx="962476" cy="4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01264-652F-4B9C-A7BE-5A6A89F6C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57" y="3634571"/>
            <a:ext cx="2618020" cy="2618018"/>
          </a:xfrm>
          <a:prstGeom prst="rect">
            <a:avLst/>
          </a:prstGeom>
        </p:spPr>
      </p:pic>
      <p:pic>
        <p:nvPicPr>
          <p:cNvPr id="1034" name="Picture 10" descr="Round Clock With Green Frame Art Household Sharp Vector, Art, Household,  Sharp PNG and Vector with Transparent Background for Free Download">
            <a:extLst>
              <a:ext uri="{FF2B5EF4-FFF2-40B4-BE49-F238E27FC236}">
                <a16:creationId xmlns:a16="http://schemas.microsoft.com/office/drawing/2014/main" id="{A16BA2B7-A809-4655-93A9-12973945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55" y="1362801"/>
            <a:ext cx="879110" cy="8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05863-4DFB-4048-A71A-C479B2E72442}"/>
              </a:ext>
            </a:extLst>
          </p:cNvPr>
          <p:cNvCxnSpPr>
            <a:cxnSpLocks/>
          </p:cNvCxnSpPr>
          <p:nvPr/>
        </p:nvCxnSpPr>
        <p:spPr>
          <a:xfrm>
            <a:off x="5197667" y="2929264"/>
            <a:ext cx="0" cy="170126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F3A3DE-EE02-40CA-AE27-D1DA4544E8F7}"/>
              </a:ext>
            </a:extLst>
          </p:cNvPr>
          <p:cNvCxnSpPr>
            <a:cxnSpLocks/>
          </p:cNvCxnSpPr>
          <p:nvPr/>
        </p:nvCxnSpPr>
        <p:spPr>
          <a:xfrm>
            <a:off x="6322218" y="2929264"/>
            <a:ext cx="0" cy="247050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581F53-E752-4D77-8CD3-85A9E67ECFE7}"/>
                  </a:ext>
                </a:extLst>
              </p:cNvPr>
              <p:cNvSpPr txBox="1"/>
              <p:nvPr/>
            </p:nvSpPr>
            <p:spPr>
              <a:xfrm>
                <a:off x="4560769" y="3549063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581F53-E752-4D77-8CD3-85A9E67E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769" y="3549063"/>
                <a:ext cx="4303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9675EE-D303-41AB-8243-28F46A821ED9}"/>
                  </a:ext>
                </a:extLst>
              </p:cNvPr>
              <p:cNvSpPr txBox="1"/>
              <p:nvPr/>
            </p:nvSpPr>
            <p:spPr>
              <a:xfrm>
                <a:off x="6288110" y="3843035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9675EE-D303-41AB-8243-28F46A82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10" y="3843035"/>
                <a:ext cx="4870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DE53C75-E2BF-4FDC-B5A3-76A488C332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23" b="11543"/>
          <a:stretch/>
        </p:blipFill>
        <p:spPr>
          <a:xfrm>
            <a:off x="4061911" y="2074381"/>
            <a:ext cx="6139204" cy="44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80B08-EA6B-4AB8-BF1A-47F0CC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8" b="27719"/>
          <a:stretch/>
        </p:blipFill>
        <p:spPr>
          <a:xfrm>
            <a:off x="4915301" y="2557867"/>
            <a:ext cx="4536708" cy="20502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E5E07A-1F3A-461F-B945-C190F8C587E8}"/>
              </a:ext>
            </a:extLst>
          </p:cNvPr>
          <p:cNvCxnSpPr/>
          <p:nvPr/>
        </p:nvCxnSpPr>
        <p:spPr>
          <a:xfrm flipH="1">
            <a:off x="2242686" y="4454137"/>
            <a:ext cx="8576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B5C98-1F1D-4188-A21C-AD33B17BCA87}"/>
                  </a:ext>
                </a:extLst>
              </p:cNvPr>
              <p:cNvSpPr txBox="1"/>
              <p:nvPr/>
            </p:nvSpPr>
            <p:spPr>
              <a:xfrm>
                <a:off x="10392397" y="390785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9B5C98-1F1D-4188-A21C-AD33B17B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397" y="3907857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3A5ACF-9733-45A2-B84A-2911116F2E67}"/>
                  </a:ext>
                </a:extLst>
              </p:cNvPr>
              <p:cNvSpPr txBox="1"/>
              <p:nvPr/>
            </p:nvSpPr>
            <p:spPr>
              <a:xfrm>
                <a:off x="2161193" y="3907856"/>
                <a:ext cx="497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3A5ACF-9733-45A2-B84A-2911116F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93" y="3907856"/>
                <a:ext cx="497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6D0402-D741-47D5-9980-9FBC78FF9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175" y="2404783"/>
            <a:ext cx="8693649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10</cp:revision>
  <dcterms:created xsi:type="dcterms:W3CDTF">2024-11-03T08:26:53Z</dcterms:created>
  <dcterms:modified xsi:type="dcterms:W3CDTF">2024-11-04T09:42:35Z</dcterms:modified>
</cp:coreProperties>
</file>