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17243-4955-FC46-85B6-526D0368E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72BC9-6BD2-76CA-C4F1-0FBB143E8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0E032-39DE-AFC0-8334-92ABC277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C03C-1418-4C65-AC5F-0A4E3110742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A6E76-BA25-77E1-0337-8315180D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96A9B-D88F-E323-5848-CB432D03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934-65D6-4E9B-8531-1DA9C3DA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54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A26DE-7B8D-C29E-D105-27E1A259E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093A3-B3CB-86F5-785C-726F6F4E3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C6E28-552D-EF86-05C1-C7AE4EA50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C03C-1418-4C65-AC5F-0A4E3110742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5862B-C9E6-2A36-40B7-8ABBE196B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2AE4B-E629-9348-3E03-9059841C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934-65D6-4E9B-8531-1DA9C3DA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67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AA329-6236-653E-FBC0-165F1EC19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2F9BF3-546F-DCDE-B79E-72E626275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8580-ECC6-A27C-5F0E-5E622497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C03C-1418-4C65-AC5F-0A4E3110742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616DD-C314-0851-748D-C32772E4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6BC84-150C-4A12-DFF3-8B928E245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934-65D6-4E9B-8531-1DA9C3DA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DB4A2-1FFB-F420-7B38-53AC7F83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1FD59-4D40-E1BB-2FF1-FA0485D7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6896-4281-DB08-5CD8-519D3187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C03C-1418-4C65-AC5F-0A4E3110742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545C8-9B0D-5ED0-22D1-6A67FA58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93DAA-B75E-817A-E42C-0C403BDE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934-65D6-4E9B-8531-1DA9C3DA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00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C6E1F-0C87-3D47-6E9D-486EEEFC0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184A25-86B4-2570-E81A-B40ABF5F3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64CBB-6B2B-3564-F25B-D3C9B463A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C03C-1418-4C65-AC5F-0A4E3110742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4192E-C07B-A81C-87A4-CCAEC974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A3DABD-7686-1700-53DC-9B525D965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934-65D6-4E9B-8531-1DA9C3DA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09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67D6-278B-254C-0EEF-E2FA89DFA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69848-6D94-D252-D5D3-87C8B120D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3B86F7-45A0-A56A-04E8-E31263165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3561B6-3B71-B101-6601-0FD8D905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C03C-1418-4C65-AC5F-0A4E3110742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6CCD50-0783-34FA-F780-6960F9E3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BB3B1-63D2-CA9E-4307-7798EACB9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934-65D6-4E9B-8531-1DA9C3DA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21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6699-137F-46FB-ECDE-DF75C0D4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5799D-A55D-6CFA-215B-5BFF558E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F7137F-4631-B189-3610-2BF395AA4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84EC2C-D14B-644F-9FF8-80D2BCB74B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3DA3FF-87A1-4078-B92C-863E4E72C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4E0925-C0D6-DAE7-2BA2-04EC38EB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C03C-1418-4C65-AC5F-0A4E3110742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0D484C-EAC0-82F6-8984-620C33B08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2457AB-891B-7BB7-3ADA-E379B9DE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934-65D6-4E9B-8531-1DA9C3DA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5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64A5-1060-9E49-D28F-3EEACD808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2BA89-DA05-E2FE-F311-73841F3E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C03C-1418-4C65-AC5F-0A4E3110742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B25C9D-044B-29EF-3635-9E80CB9DD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92943-F96B-C89B-FF3C-45183DE8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934-65D6-4E9B-8531-1DA9C3DA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55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124CC3-EE59-2C4D-16BB-6F5B327A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C03C-1418-4C65-AC5F-0A4E3110742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0660B-43FF-80FF-AB8D-37DB1F71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2E70C-66D9-648A-1EDF-DB94B8A8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934-65D6-4E9B-8531-1DA9C3DA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9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9D48-5ED6-5C98-F281-BD9C67BF0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59AA8-279F-A157-2F78-E127F9D97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0EEFE8-183D-F377-6FE5-CDDC030618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ED0FA-0D72-5DF6-6AE1-1435C646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C03C-1418-4C65-AC5F-0A4E3110742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FEAB1-7CD2-44E1-AA43-9828775B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A7D4F-3C99-17F7-366D-458CAB3D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934-65D6-4E9B-8531-1DA9C3DA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10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6C7D0-51BE-0AC8-0DB4-1F711F01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C62AE8-398A-FBBB-6E8B-F056EADFB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2790FA-2146-05D8-7900-01A58571B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870D7C-25E8-309D-66E0-7D21E25B7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1C03C-1418-4C65-AC5F-0A4E3110742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F1FA9-0508-C8C6-89A4-0633AA1FF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073A-2D0D-CB26-EF6D-D3D80B375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F934-65D6-4E9B-8531-1DA9C3DA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38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3D02E-9648-CAA9-5181-F67D915F1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B78EE-F061-A784-43BA-0EC40B6E3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72965-92D5-F27F-0BFB-69ECA22E5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71C03C-1418-4C65-AC5F-0A4E3110742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E3680-598D-4FE5-2C4F-787ED4AF02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81780-05A3-AEBF-370A-C4185DE2D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DEF934-65D6-4E9B-8531-1DA9C3DA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37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AC6023-1C1F-EC45-5C08-BB26801B27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7" y="630323"/>
            <a:ext cx="10907486" cy="55973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D1DF9C-77C7-9DB5-1192-9AE4734EEF5C}"/>
              </a:ext>
            </a:extLst>
          </p:cNvPr>
          <p:cNvSpPr/>
          <p:nvPr/>
        </p:nvSpPr>
        <p:spPr>
          <a:xfrm>
            <a:off x="7473261" y="575459"/>
            <a:ext cx="1175657" cy="5671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CFBF44-C2CA-9B9A-4211-9E14F868900F}"/>
              </a:ext>
            </a:extLst>
          </p:cNvPr>
          <p:cNvSpPr/>
          <p:nvPr/>
        </p:nvSpPr>
        <p:spPr>
          <a:xfrm>
            <a:off x="7580376" y="960120"/>
            <a:ext cx="365760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194EBC-2347-A79E-F94E-D92FA9E7D224}"/>
              </a:ext>
            </a:extLst>
          </p:cNvPr>
          <p:cNvSpPr/>
          <p:nvPr/>
        </p:nvSpPr>
        <p:spPr>
          <a:xfrm>
            <a:off x="9235440" y="1444752"/>
            <a:ext cx="518160" cy="399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315A67-BD4C-9DCE-AC23-34DD8050ED86}"/>
              </a:ext>
            </a:extLst>
          </p:cNvPr>
          <p:cNvSpPr/>
          <p:nvPr/>
        </p:nvSpPr>
        <p:spPr>
          <a:xfrm>
            <a:off x="3693741" y="3242458"/>
            <a:ext cx="3520875" cy="22439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96E3F6-F59F-562B-C347-D2A1808789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93" t="4099" r="9501" b="4260"/>
          <a:stretch/>
        </p:blipFill>
        <p:spPr>
          <a:xfrm>
            <a:off x="758952" y="832103"/>
            <a:ext cx="9756648" cy="518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27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DDFFD7-506D-8226-2089-7EE8A4C0F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0E415-FB35-4AB5-260A-66511B221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399" y="492967"/>
            <a:ext cx="7315202" cy="58720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4A21BE-1D5B-8ED5-F167-4484FA52A6A7}"/>
              </a:ext>
            </a:extLst>
          </p:cNvPr>
          <p:cNvSpPr txBox="1"/>
          <p:nvPr/>
        </p:nvSpPr>
        <p:spPr>
          <a:xfrm>
            <a:off x="3761232" y="5903368"/>
            <a:ext cx="23774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Nhún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chân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đà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6BEB32-2E4F-1DA2-3A35-12FB6A0FF062}"/>
              </a:ext>
            </a:extLst>
          </p:cNvPr>
          <p:cNvSpPr txBox="1"/>
          <p:nvPr/>
        </p:nvSpPr>
        <p:spPr>
          <a:xfrm>
            <a:off x="6958584" y="5903367"/>
            <a:ext cx="237744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65AA8D-77DE-90AF-B2F8-9F1C1E01F533}"/>
              </a:ext>
            </a:extLst>
          </p:cNvPr>
          <p:cNvSpPr/>
          <p:nvPr/>
        </p:nvSpPr>
        <p:spPr>
          <a:xfrm>
            <a:off x="5890261" y="5330952"/>
            <a:ext cx="922019" cy="256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0ACF7C-51AE-A5AE-9BBA-C9AAFD56B932}"/>
              </a:ext>
            </a:extLst>
          </p:cNvPr>
          <p:cNvSpPr txBox="1"/>
          <p:nvPr/>
        </p:nvSpPr>
        <p:spPr>
          <a:xfrm>
            <a:off x="5931409" y="517978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Nhảy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34D1F2D-93E7-D676-EA14-2256F6394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083" y="426460"/>
            <a:ext cx="7315834" cy="60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06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LUONG HOANG SANG</dc:creator>
  <cp:lastModifiedBy>LUONG HOANG SANG</cp:lastModifiedBy>
  <cp:revision>1</cp:revision>
  <dcterms:created xsi:type="dcterms:W3CDTF">2025-03-09T06:53:52Z</dcterms:created>
  <dcterms:modified xsi:type="dcterms:W3CDTF">2025-03-09T09:28:40Z</dcterms:modified>
</cp:coreProperties>
</file>