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C4B"/>
    <a:srgbClr val="636363"/>
    <a:srgbClr val="A1A1A1"/>
    <a:srgbClr val="202121"/>
    <a:srgbClr val="8F8F8F"/>
    <a:srgbClr val="848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1009-FD50-43AA-93D4-3D527C11E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1314E-FBD7-43F5-982A-B293C057A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BC40-4ABA-4EB8-A248-6F0A7EAF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D004-30DA-4987-B410-7A05C02DDA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6C48B-2724-45C9-B78A-BC932806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9B378-DF6E-40AE-9B68-97C978A6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05E8-F278-44CE-BE6C-ADF8242A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0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5C16-2A11-4230-B987-E91B2E7D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DE11E-2563-4BB0-B939-62BB6996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0C308-EA14-4E3C-932C-7A2CE700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D004-30DA-4987-B410-7A05C02DDA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84DBA-0594-4CA7-B491-BE02BC89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A9D9-9950-46A7-84C1-0FF47477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05E8-F278-44CE-BE6C-ADF8242A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2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7E0D5-FA06-4D1A-B2B6-774ECA75C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6C90B-2F0D-4C54-9911-957DA2EDF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4B7B2-70BB-4500-BC55-1311F27D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D004-30DA-4987-B410-7A05C02DDA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72D6A-EFA1-44CC-AC68-0E881D3A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6E0DC-B837-4568-859A-9CFC87C4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05E8-F278-44CE-BE6C-ADF8242A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8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8A9A-DF3F-4CD9-9F70-FB77C5BA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DAD6-59BB-40AF-9459-DE443BC17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33088-0DBD-40C4-98BF-A12C68D0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D004-30DA-4987-B410-7A05C02DDA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CCCE-9F5F-442D-8E98-656FD409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252F7-373D-481D-B5B5-91452820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05E8-F278-44CE-BE6C-ADF8242A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9F28-13C9-4919-85CE-9D23DD3E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F6116-BC25-416B-B9BD-5E87C9373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F8DE1-2AC5-4A30-8624-2C4BD32F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D004-30DA-4987-B410-7A05C02DDA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B6D4D-63FA-4374-9F9C-0DEBF16B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70B2F-5079-40EE-B57A-EF3DD97C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05E8-F278-44CE-BE6C-ADF8242A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0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E9ED-8547-4CDF-822D-4359DE5E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6DBC-2C47-4659-B1A3-58212D938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02805-FA37-488E-8F2F-B4178B3C9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9C341-3732-441E-A014-C6C369B1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D004-30DA-4987-B410-7A05C02DDA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5B2B4-1E32-4079-83F7-F3961547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3CF15-839B-4F88-99CC-64C079C8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05E8-F278-44CE-BE6C-ADF8242A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6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769A-9F64-4AD8-A904-95AE367D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0245F-9375-4BBC-AE81-9E559615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EC9C8-9263-40A2-9BE4-69C7AFC20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F71C1-EF10-48E7-9EA7-557128A0F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F4CC7-4897-4701-AEA6-E415E91C3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61F95-D69F-4336-A78C-932E9338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D004-30DA-4987-B410-7A05C02DDA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30AD7-A34A-4D70-B045-22903529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2E4AD-FEF2-427B-9E23-D175E401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05E8-F278-44CE-BE6C-ADF8242A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2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3138-48DA-4D59-9371-ADE168D8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3B34F-3342-412C-91FA-996898A5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D004-30DA-4987-B410-7A05C02DDA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E1C56-5C05-460E-A949-636B0656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A7611-4745-41BF-9E03-D03C8DA8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05E8-F278-44CE-BE6C-ADF8242A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3C41B-ABE5-4D9C-A019-D1547DBD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D004-30DA-4987-B410-7A05C02DDA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EC7FD-5A4D-4812-9897-8D4744FC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2F1E2-18DD-4A8D-9830-D2ED7659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05E8-F278-44CE-BE6C-ADF8242A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8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D956-30E6-446D-A0E7-4441C16F6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4152-27DA-466C-8069-982A0BE45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8CE7E-FD1F-44FA-8CAD-EFF94D22A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7DDE0-04A4-45CC-9613-70250ECB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D004-30DA-4987-B410-7A05C02DDA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29EDE-A7A1-4B62-92A7-4ACC291D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1EBD7-6B01-4BC6-8C15-B16B7E2F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05E8-F278-44CE-BE6C-ADF8242A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CC0F-99F3-4BE8-91BB-CDF858F6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3E807-14FF-4F5E-A58A-7827C72EF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0BD30-FA53-4ED4-812C-F03F593BF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F7804-7718-4C79-A163-A82639DB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3D004-30DA-4987-B410-7A05C02DDA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C08D8-7911-49AA-979E-6C2587D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C7DB0-6373-41F7-BC49-16BDB0E9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805E8-F278-44CE-BE6C-ADF8242A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0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980E2-8310-47E8-B2FC-B3142B3F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E2F0-3186-4A9F-83BA-D3B2F2E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88A9E-1E93-4474-9DE1-3E447ECCB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D004-30DA-4987-B410-7A05C02DDAD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16590-C3A2-4596-B9BE-967D3DD7B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50F79-FDF9-4EAF-84E3-17F7D6116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05E8-F278-44CE-BE6C-ADF8242AB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ket Fence Free Fall &gt; Experiment 5 from Physics with Vernier">
            <a:extLst>
              <a:ext uri="{FF2B5EF4-FFF2-40B4-BE49-F238E27FC236}">
                <a16:creationId xmlns:a16="http://schemas.microsoft.com/office/drawing/2014/main" id="{C6C8501E-1DF7-4580-BED4-4EBE4AEEF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331" y="806116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8DF8B86-4495-4DEC-9531-F05CCC7F011C}"/>
              </a:ext>
            </a:extLst>
          </p:cNvPr>
          <p:cNvSpPr/>
          <p:nvPr/>
        </p:nvSpPr>
        <p:spPr>
          <a:xfrm>
            <a:off x="7159625" y="1925053"/>
            <a:ext cx="361950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3DDA56-AE57-4167-93C9-083F9C58EDD8}"/>
              </a:ext>
            </a:extLst>
          </p:cNvPr>
          <p:cNvSpPr/>
          <p:nvPr/>
        </p:nvSpPr>
        <p:spPr>
          <a:xfrm>
            <a:off x="6268285" y="946484"/>
            <a:ext cx="821266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4CCEE-509F-454B-BA8B-AF492F82D16D}"/>
              </a:ext>
            </a:extLst>
          </p:cNvPr>
          <p:cNvSpPr txBox="1"/>
          <p:nvPr/>
        </p:nvSpPr>
        <p:spPr>
          <a:xfrm>
            <a:off x="6104467" y="1363425"/>
            <a:ext cx="10271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F847AD-856C-413F-892A-6A9A89324BAC}"/>
              </a:ext>
            </a:extLst>
          </p:cNvPr>
          <p:cNvCxnSpPr>
            <a:cxnSpLocks/>
          </p:cNvCxnSpPr>
          <p:nvPr/>
        </p:nvCxnSpPr>
        <p:spPr>
          <a:xfrm>
            <a:off x="7500407" y="988819"/>
            <a:ext cx="592136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D666E8-0D4C-49D3-8B78-371208C963E3}"/>
              </a:ext>
            </a:extLst>
          </p:cNvPr>
          <p:cNvCxnSpPr>
            <a:cxnSpLocks/>
          </p:cNvCxnSpPr>
          <p:nvPr/>
        </p:nvCxnSpPr>
        <p:spPr>
          <a:xfrm>
            <a:off x="7500407" y="1916445"/>
            <a:ext cx="592136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9E8AF6-BD4E-48C9-BAA2-6DA4F5C2113F}"/>
              </a:ext>
            </a:extLst>
          </p:cNvPr>
          <p:cNvCxnSpPr>
            <a:cxnSpLocks/>
          </p:cNvCxnSpPr>
          <p:nvPr/>
        </p:nvCxnSpPr>
        <p:spPr>
          <a:xfrm>
            <a:off x="7500407" y="2475245"/>
            <a:ext cx="592136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7673A3-2ACD-4079-81C6-44CB31B9DCD3}"/>
              </a:ext>
            </a:extLst>
          </p:cNvPr>
          <p:cNvCxnSpPr/>
          <p:nvPr/>
        </p:nvCxnSpPr>
        <p:spPr>
          <a:xfrm>
            <a:off x="7796475" y="988819"/>
            <a:ext cx="0" cy="927626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17EB59-8AF7-47D8-A572-BF8C87F5935B}"/>
              </a:ext>
            </a:extLst>
          </p:cNvPr>
          <p:cNvCxnSpPr>
            <a:cxnSpLocks/>
          </p:cNvCxnSpPr>
          <p:nvPr/>
        </p:nvCxnSpPr>
        <p:spPr>
          <a:xfrm>
            <a:off x="7796475" y="1925375"/>
            <a:ext cx="0" cy="54987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52CA4B2-78FA-459B-97B8-D3BD1548F59C}"/>
                  </a:ext>
                </a:extLst>
              </p:cNvPr>
              <p:cNvSpPr txBox="1"/>
              <p:nvPr/>
            </p:nvSpPr>
            <p:spPr>
              <a:xfrm>
                <a:off x="7867856" y="1168107"/>
                <a:ext cx="1027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cm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52CA4B2-78FA-459B-97B8-D3BD1548F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856" y="1168107"/>
                <a:ext cx="1027114" cy="461665"/>
              </a:xfrm>
              <a:prstGeom prst="rect">
                <a:avLst/>
              </a:prstGeom>
              <a:blipFill>
                <a:blip r:embed="rId3"/>
                <a:stretch>
                  <a:fillRect t="-10667" r="-535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34B866-6DAE-4328-9262-208E23D5C95F}"/>
                  </a:ext>
                </a:extLst>
              </p:cNvPr>
              <p:cNvSpPr txBox="1"/>
              <p:nvPr/>
            </p:nvSpPr>
            <p:spPr>
              <a:xfrm>
                <a:off x="7903254" y="1965013"/>
                <a:ext cx="10271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?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34B866-6DAE-4328-9262-208E23D5C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254" y="1965013"/>
                <a:ext cx="10271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8A82B8-1E10-42AB-A711-93DE61A35C2F}"/>
              </a:ext>
            </a:extLst>
          </p:cNvPr>
          <p:cNvCxnSpPr>
            <a:cxnSpLocks/>
          </p:cNvCxnSpPr>
          <p:nvPr/>
        </p:nvCxnSpPr>
        <p:spPr>
          <a:xfrm>
            <a:off x="7481888" y="1926641"/>
            <a:ext cx="0" cy="464135"/>
          </a:xfrm>
          <a:prstGeom prst="line">
            <a:avLst/>
          </a:prstGeom>
          <a:ln w="7620">
            <a:solidFill>
              <a:srgbClr val="636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9C8CB8-1368-4B7E-B197-F75F6963AEC4}"/>
              </a:ext>
            </a:extLst>
          </p:cNvPr>
          <p:cNvCxnSpPr>
            <a:cxnSpLocks/>
          </p:cNvCxnSpPr>
          <p:nvPr/>
        </p:nvCxnSpPr>
        <p:spPr>
          <a:xfrm>
            <a:off x="7196138" y="1925053"/>
            <a:ext cx="0" cy="465723"/>
          </a:xfrm>
          <a:prstGeom prst="line">
            <a:avLst/>
          </a:prstGeom>
          <a:ln w="7620">
            <a:solidFill>
              <a:srgbClr val="6363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B306E56-6D86-4E07-AA9D-CD521E0AB882}"/>
              </a:ext>
            </a:extLst>
          </p:cNvPr>
          <p:cNvSpPr txBox="1"/>
          <p:nvPr/>
        </p:nvSpPr>
        <p:spPr>
          <a:xfrm rot="18889835">
            <a:off x="6636319" y="2533196"/>
            <a:ext cx="347131" cy="109728"/>
          </a:xfrm>
          <a:prstGeom prst="rect">
            <a:avLst/>
          </a:prstGeom>
          <a:solidFill>
            <a:srgbClr val="4A4C4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L.H.S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C12E751-3323-491A-A3FB-B6F90F41D1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36" t="2596" r="2239" b="4826"/>
          <a:stretch/>
        </p:blipFill>
        <p:spPr>
          <a:xfrm>
            <a:off x="3674532" y="1261533"/>
            <a:ext cx="5359401" cy="42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0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igh Speed Train Clipart Transparent Background, High Speed Train Icon,  Train, Underground, Technology PNG Image For Free Download">
            <a:extLst>
              <a:ext uri="{FF2B5EF4-FFF2-40B4-BE49-F238E27FC236}">
                <a16:creationId xmlns:a16="http://schemas.microsoft.com/office/drawing/2014/main" id="{AF6A6C90-C932-46D8-955A-7DD967894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7" t="34375" b="39379"/>
          <a:stretch/>
        </p:blipFill>
        <p:spPr bwMode="auto">
          <a:xfrm>
            <a:off x="2589196" y="921619"/>
            <a:ext cx="5948412" cy="11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8855C-C1BC-4464-8E23-42E00348B52F}"/>
              </a:ext>
            </a:extLst>
          </p:cNvPr>
          <p:cNvCxnSpPr/>
          <p:nvPr/>
        </p:nvCxnSpPr>
        <p:spPr>
          <a:xfrm>
            <a:off x="2589196" y="3022333"/>
            <a:ext cx="74980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Bicycle riding png graphic clipart design 22936176 PNG">
            <a:extLst>
              <a:ext uri="{FF2B5EF4-FFF2-40B4-BE49-F238E27FC236}">
                <a16:creationId xmlns:a16="http://schemas.microsoft.com/office/drawing/2014/main" id="{8A80A636-8F0A-41FF-8972-454923707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832" y="2228247"/>
            <a:ext cx="751442" cy="79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1E060A-C26B-4C09-8492-4ABBC4BA8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482" y="3193180"/>
            <a:ext cx="7517019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8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EC4818-5AE6-466F-9ABE-5F60E35524BF}"/>
              </a:ext>
            </a:extLst>
          </p:cNvPr>
          <p:cNvSpPr/>
          <p:nvPr/>
        </p:nvSpPr>
        <p:spPr>
          <a:xfrm>
            <a:off x="1203158" y="1703672"/>
            <a:ext cx="8210349" cy="8373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00A89-CB96-4310-88AF-727C3210BB49}"/>
              </a:ext>
            </a:extLst>
          </p:cNvPr>
          <p:cNvCxnSpPr/>
          <p:nvPr/>
        </p:nvCxnSpPr>
        <p:spPr>
          <a:xfrm>
            <a:off x="1318661" y="2117558"/>
            <a:ext cx="7940842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5F3927-5791-4417-B8F9-DA3D816D8DFD}"/>
              </a:ext>
            </a:extLst>
          </p:cNvPr>
          <p:cNvSpPr/>
          <p:nvPr/>
        </p:nvSpPr>
        <p:spPr>
          <a:xfrm>
            <a:off x="1203158" y="4878404"/>
            <a:ext cx="8210349" cy="8373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849D81-BBF5-4EE9-BB75-F0192B8C4613}"/>
              </a:ext>
            </a:extLst>
          </p:cNvPr>
          <p:cNvCxnSpPr/>
          <p:nvPr/>
        </p:nvCxnSpPr>
        <p:spPr>
          <a:xfrm>
            <a:off x="1318661" y="5292290"/>
            <a:ext cx="7940842" cy="0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06B11-44CC-4DEA-9444-0EA04092F2F7}"/>
              </a:ext>
            </a:extLst>
          </p:cNvPr>
          <p:cNvSpPr/>
          <p:nvPr/>
        </p:nvSpPr>
        <p:spPr>
          <a:xfrm rot="16200000">
            <a:off x="4426826" y="3291037"/>
            <a:ext cx="2337334" cy="8373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72542-1C09-4D0F-8D62-3CA2B5BF4D40}"/>
              </a:ext>
            </a:extLst>
          </p:cNvPr>
          <p:cNvCxnSpPr>
            <a:cxnSpLocks/>
          </p:cNvCxnSpPr>
          <p:nvPr/>
        </p:nvCxnSpPr>
        <p:spPr>
          <a:xfrm flipV="1">
            <a:off x="5595493" y="2695074"/>
            <a:ext cx="0" cy="2046292"/>
          </a:xfrm>
          <a:prstGeom prst="line">
            <a:avLst/>
          </a:prstGeom>
          <a:ln w="5715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4" descr="AI generated Cartoon house clipart desigh illustration 36519438 PNG">
            <a:extLst>
              <a:ext uri="{FF2B5EF4-FFF2-40B4-BE49-F238E27FC236}">
                <a16:creationId xmlns:a16="http://schemas.microsoft.com/office/drawing/2014/main" id="{E9422D6F-B590-4FFE-972E-9C9257EA0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661" y="4051952"/>
            <a:ext cx="797490" cy="805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8" descr="Free School Transparent Background, Download Free School Transparent  Background png images, Free ClipArts on Clipart Library">
            <a:extLst>
              <a:ext uri="{FF2B5EF4-FFF2-40B4-BE49-F238E27FC236}">
                <a16:creationId xmlns:a16="http://schemas.microsoft.com/office/drawing/2014/main" id="{A0747263-CE7E-4814-82D9-F21CC8CA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26" y="838357"/>
            <a:ext cx="1528934" cy="88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FA3A3B-38F4-44EA-9349-77A191B688D1}"/>
              </a:ext>
            </a:extLst>
          </p:cNvPr>
          <p:cNvSpPr txBox="1"/>
          <p:nvPr/>
        </p:nvSpPr>
        <p:spPr>
          <a:xfrm>
            <a:off x="1221705" y="5287841"/>
            <a:ext cx="99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350EB8-9B1B-4B10-AB41-2B7516BA2550}"/>
              </a:ext>
            </a:extLst>
          </p:cNvPr>
          <p:cNvSpPr txBox="1"/>
          <p:nvPr/>
        </p:nvSpPr>
        <p:spPr>
          <a:xfrm>
            <a:off x="5368558" y="5269470"/>
            <a:ext cx="99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D356B7-268A-453A-B725-13D24488BBA2}"/>
              </a:ext>
            </a:extLst>
          </p:cNvPr>
          <p:cNvSpPr txBox="1"/>
          <p:nvPr/>
        </p:nvSpPr>
        <p:spPr>
          <a:xfrm>
            <a:off x="5305994" y="1659118"/>
            <a:ext cx="991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02DDBB-2BA6-4143-92EC-A59730EC5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891" y="862361"/>
            <a:ext cx="8224217" cy="51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0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6B8B9D9-394F-4245-A005-CC2BFCA43C82}"/>
              </a:ext>
            </a:extLst>
          </p:cNvPr>
          <p:cNvSpPr/>
          <p:nvPr/>
        </p:nvSpPr>
        <p:spPr>
          <a:xfrm>
            <a:off x="1185511" y="2368832"/>
            <a:ext cx="7834964" cy="2120336"/>
          </a:xfrm>
          <a:custGeom>
            <a:avLst/>
            <a:gdLst>
              <a:gd name="connsiteX0" fmla="*/ 0 w 7834964"/>
              <a:gd name="connsiteY0" fmla="*/ 1379191 h 2120336"/>
              <a:gd name="connsiteX1" fmla="*/ 2435191 w 7834964"/>
              <a:gd name="connsiteY1" fmla="*/ 243410 h 2120336"/>
              <a:gd name="connsiteX2" fmla="*/ 3397718 w 7834964"/>
              <a:gd name="connsiteY2" fmla="*/ 378164 h 2120336"/>
              <a:gd name="connsiteX3" fmla="*/ 4263991 w 7834964"/>
              <a:gd name="connsiteY3" fmla="*/ 31654 h 2120336"/>
              <a:gd name="connsiteX4" fmla="*/ 4572000 w 7834964"/>
              <a:gd name="connsiteY4" fmla="*/ 1311814 h 2120336"/>
              <a:gd name="connsiteX5" fmla="*/ 5014762 w 7834964"/>
              <a:gd name="connsiteY5" fmla="*/ 1542821 h 2120336"/>
              <a:gd name="connsiteX6" fmla="*/ 6545179 w 7834964"/>
              <a:gd name="connsiteY6" fmla="*/ 1552446 h 2120336"/>
              <a:gd name="connsiteX7" fmla="*/ 7806088 w 7834964"/>
              <a:gd name="connsiteY7" fmla="*/ 2120336 h 2120336"/>
              <a:gd name="connsiteX8" fmla="*/ 7806088 w 7834964"/>
              <a:gd name="connsiteY8" fmla="*/ 2120336 h 2120336"/>
              <a:gd name="connsiteX9" fmla="*/ 7806088 w 7834964"/>
              <a:gd name="connsiteY9" fmla="*/ 2120336 h 2120336"/>
              <a:gd name="connsiteX10" fmla="*/ 7834964 w 7834964"/>
              <a:gd name="connsiteY10" fmla="*/ 2120336 h 212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34964" h="2120336">
                <a:moveTo>
                  <a:pt x="0" y="1379191"/>
                </a:moveTo>
                <a:cubicBezTo>
                  <a:pt x="934452" y="894719"/>
                  <a:pt x="1868905" y="410248"/>
                  <a:pt x="2435191" y="243410"/>
                </a:cubicBezTo>
                <a:cubicBezTo>
                  <a:pt x="3001477" y="76572"/>
                  <a:pt x="3092918" y="413457"/>
                  <a:pt x="3397718" y="378164"/>
                </a:cubicBezTo>
                <a:cubicBezTo>
                  <a:pt x="3702518" y="342871"/>
                  <a:pt x="4068277" y="-123954"/>
                  <a:pt x="4263991" y="31654"/>
                </a:cubicBezTo>
                <a:cubicBezTo>
                  <a:pt x="4459705" y="187262"/>
                  <a:pt x="4446872" y="1059953"/>
                  <a:pt x="4572000" y="1311814"/>
                </a:cubicBezTo>
                <a:cubicBezTo>
                  <a:pt x="4697128" y="1563675"/>
                  <a:pt x="4685899" y="1502716"/>
                  <a:pt x="5014762" y="1542821"/>
                </a:cubicBezTo>
                <a:cubicBezTo>
                  <a:pt x="5343625" y="1582926"/>
                  <a:pt x="6079958" y="1456194"/>
                  <a:pt x="6545179" y="1552446"/>
                </a:cubicBezTo>
                <a:cubicBezTo>
                  <a:pt x="7010400" y="1648698"/>
                  <a:pt x="7806088" y="2120336"/>
                  <a:pt x="7806088" y="2120336"/>
                </a:cubicBezTo>
                <a:lnTo>
                  <a:pt x="7806088" y="2120336"/>
                </a:lnTo>
                <a:lnTo>
                  <a:pt x="7806088" y="2120336"/>
                </a:lnTo>
                <a:lnTo>
                  <a:pt x="7834964" y="2120336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98480E-0AA6-4044-BD67-1BF94B9864A1}"/>
              </a:ext>
            </a:extLst>
          </p:cNvPr>
          <p:cNvCxnSpPr>
            <a:cxnSpLocks/>
          </p:cNvCxnSpPr>
          <p:nvPr/>
        </p:nvCxnSpPr>
        <p:spPr>
          <a:xfrm>
            <a:off x="1163052" y="5322770"/>
            <a:ext cx="93188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A56377B-22A8-4DBC-BE90-F938213C0CB7}"/>
              </a:ext>
            </a:extLst>
          </p:cNvPr>
          <p:cNvCxnSpPr>
            <a:cxnSpLocks/>
          </p:cNvCxnSpPr>
          <p:nvPr/>
        </p:nvCxnSpPr>
        <p:spPr>
          <a:xfrm flipV="1">
            <a:off x="1172678" y="234215"/>
            <a:ext cx="0" cy="5098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9A0F80-2FF3-416A-B8EF-A14E86AAEAF6}"/>
                  </a:ext>
                </a:extLst>
              </p:cNvPr>
              <p:cNvSpPr txBox="1"/>
              <p:nvPr/>
            </p:nvSpPr>
            <p:spPr>
              <a:xfrm>
                <a:off x="0" y="88900"/>
                <a:ext cx="1562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9A0F80-2FF3-416A-B8EF-A14E86AAE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8900"/>
                <a:ext cx="15621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80D664-4E78-4B36-8FF9-391BD87B4411}"/>
                  </a:ext>
                </a:extLst>
              </p:cNvPr>
              <p:cNvSpPr txBox="1"/>
              <p:nvPr/>
            </p:nvSpPr>
            <p:spPr>
              <a:xfrm>
                <a:off x="9630009" y="5332395"/>
                <a:ext cx="1562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80D664-4E78-4B36-8FF9-391BD87B4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009" y="5332395"/>
                <a:ext cx="15621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74849E2-59BD-4DFE-866A-0C3E64F66F59}"/>
              </a:ext>
            </a:extLst>
          </p:cNvPr>
          <p:cNvSpPr txBox="1"/>
          <p:nvPr/>
        </p:nvSpPr>
        <p:spPr>
          <a:xfrm>
            <a:off x="135220" y="3184575"/>
            <a:ext cx="156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3802C-F5A1-4BD8-AECF-877DB2727F76}"/>
              </a:ext>
            </a:extLst>
          </p:cNvPr>
          <p:cNvSpPr txBox="1"/>
          <p:nvPr/>
        </p:nvSpPr>
        <p:spPr>
          <a:xfrm>
            <a:off x="2459657" y="2260085"/>
            <a:ext cx="156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9F423-B574-4B00-AC87-4F7401F38049}"/>
              </a:ext>
            </a:extLst>
          </p:cNvPr>
          <p:cNvSpPr txBox="1"/>
          <p:nvPr/>
        </p:nvSpPr>
        <p:spPr>
          <a:xfrm>
            <a:off x="4656757" y="1845612"/>
            <a:ext cx="156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99F70-20FB-49CC-8F4E-5C228DEDB9FE}"/>
              </a:ext>
            </a:extLst>
          </p:cNvPr>
          <p:cNvSpPr txBox="1"/>
          <p:nvPr/>
        </p:nvSpPr>
        <p:spPr>
          <a:xfrm>
            <a:off x="5102993" y="2905780"/>
            <a:ext cx="156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C3B7D4-03DD-4907-A4F0-E7F066F1A00E}"/>
              </a:ext>
            </a:extLst>
          </p:cNvPr>
          <p:cNvSpPr txBox="1"/>
          <p:nvPr/>
        </p:nvSpPr>
        <p:spPr>
          <a:xfrm>
            <a:off x="5448299" y="3294303"/>
            <a:ext cx="156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89BE85-593F-4DBD-AC0A-55797131E42B}"/>
              </a:ext>
            </a:extLst>
          </p:cNvPr>
          <p:cNvSpPr txBox="1"/>
          <p:nvPr/>
        </p:nvSpPr>
        <p:spPr>
          <a:xfrm>
            <a:off x="6677925" y="3322581"/>
            <a:ext cx="1562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F557678-B780-4CC3-A87E-3FBAB8D4A9CE}"/>
              </a:ext>
            </a:extLst>
          </p:cNvPr>
          <p:cNvSpPr/>
          <p:nvPr/>
        </p:nvSpPr>
        <p:spPr>
          <a:xfrm>
            <a:off x="1130647" y="3688090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E35FFC-04EE-47EA-AEA5-A916D189FD52}"/>
              </a:ext>
            </a:extLst>
          </p:cNvPr>
          <p:cNvSpPr/>
          <p:nvPr/>
        </p:nvSpPr>
        <p:spPr>
          <a:xfrm>
            <a:off x="3185843" y="2693602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748F09-7126-4F2E-B347-C1A5711FAC3A}"/>
              </a:ext>
            </a:extLst>
          </p:cNvPr>
          <p:cNvSpPr/>
          <p:nvPr/>
        </p:nvSpPr>
        <p:spPr>
          <a:xfrm>
            <a:off x="5312838" y="2313968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6E49CB-3761-49A0-B7A3-E3371F4B33DB}"/>
              </a:ext>
            </a:extLst>
          </p:cNvPr>
          <p:cNvSpPr/>
          <p:nvPr/>
        </p:nvSpPr>
        <p:spPr>
          <a:xfrm>
            <a:off x="5606195" y="3184575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B5899-6DD3-417F-BB07-0BF86BD6191E}"/>
              </a:ext>
            </a:extLst>
          </p:cNvPr>
          <p:cNvSpPr/>
          <p:nvPr/>
        </p:nvSpPr>
        <p:spPr>
          <a:xfrm>
            <a:off x="6109129" y="3838245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D4AA244-DC2B-4B7B-A5B1-D4477DEC753C}"/>
              </a:ext>
            </a:extLst>
          </p:cNvPr>
          <p:cNvSpPr/>
          <p:nvPr/>
        </p:nvSpPr>
        <p:spPr>
          <a:xfrm>
            <a:off x="7393900" y="3827433"/>
            <a:ext cx="109728" cy="10972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6BFEE-31B7-4CFF-A508-B8381BAF9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87" y="545342"/>
            <a:ext cx="11193226" cy="57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7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38A667F-A13F-434F-8189-DC41250F2EE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63000"/>
          </a:blip>
          <a:stretch>
            <a:fillRect/>
          </a:stretch>
        </p:blipFill>
        <p:spPr>
          <a:xfrm>
            <a:off x="1700462" y="1962068"/>
            <a:ext cx="8791076" cy="29338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65AE23-BEA0-4C77-BF92-BA5FC61F3548}"/>
              </a:ext>
            </a:extLst>
          </p:cNvPr>
          <p:cNvSpPr txBox="1"/>
          <p:nvPr/>
        </p:nvSpPr>
        <p:spPr>
          <a:xfrm>
            <a:off x="1778000" y="2103120"/>
            <a:ext cx="751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Xe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20D904-266B-4907-94B6-CFBADC705CB2}"/>
              </a:ext>
            </a:extLst>
          </p:cNvPr>
          <p:cNvSpPr txBox="1"/>
          <p:nvPr/>
        </p:nvSpPr>
        <p:spPr>
          <a:xfrm>
            <a:off x="1778000" y="3130194"/>
            <a:ext cx="751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Xe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B0F572-3CCD-4400-9380-D34D10E79282}"/>
              </a:ext>
            </a:extLst>
          </p:cNvPr>
          <p:cNvSpPr txBox="1"/>
          <p:nvPr/>
        </p:nvSpPr>
        <p:spPr>
          <a:xfrm>
            <a:off x="1730942" y="4241523"/>
            <a:ext cx="829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Xe 3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E885D36-119C-4411-AEAE-D80926CEF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83" y="1024016"/>
            <a:ext cx="8791194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4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38A667F-A13F-434F-8189-DC41250F2E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contrast="63000"/>
          </a:blip>
          <a:srcRect l="9781" t="67978"/>
          <a:stretch/>
        </p:blipFill>
        <p:spPr>
          <a:xfrm>
            <a:off x="2300438" y="5035550"/>
            <a:ext cx="7931218" cy="9394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065AE23-BEA0-4C77-BF92-BA5FC61F3548}"/>
              </a:ext>
            </a:extLst>
          </p:cNvPr>
          <p:cNvSpPr txBox="1"/>
          <p:nvPr/>
        </p:nvSpPr>
        <p:spPr>
          <a:xfrm>
            <a:off x="1778000" y="2103120"/>
            <a:ext cx="751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Xe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20D904-266B-4907-94B6-CFBADC705CB2}"/>
              </a:ext>
            </a:extLst>
          </p:cNvPr>
          <p:cNvSpPr txBox="1"/>
          <p:nvPr/>
        </p:nvSpPr>
        <p:spPr>
          <a:xfrm>
            <a:off x="1778000" y="3130194"/>
            <a:ext cx="7518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Xe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B0F572-3CCD-4400-9380-D34D10E79282}"/>
              </a:ext>
            </a:extLst>
          </p:cNvPr>
          <p:cNvSpPr txBox="1"/>
          <p:nvPr/>
        </p:nvSpPr>
        <p:spPr>
          <a:xfrm>
            <a:off x="1730942" y="4241523"/>
            <a:ext cx="8293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Xe 3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E885D36-119C-4411-AEAE-D80926CEF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83" y="1024016"/>
            <a:ext cx="8791194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7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79158C4-4A9F-4F28-8E88-AEA31C37FBC4}"/>
              </a:ext>
            </a:extLst>
          </p:cNvPr>
          <p:cNvSpPr/>
          <p:nvPr/>
        </p:nvSpPr>
        <p:spPr>
          <a:xfrm>
            <a:off x="1068047" y="3050214"/>
            <a:ext cx="10402324" cy="4335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9B47E0-A6AF-4DF2-A713-656E59EAB3A1}"/>
              </a:ext>
            </a:extLst>
          </p:cNvPr>
          <p:cNvCxnSpPr>
            <a:cxnSpLocks/>
          </p:cNvCxnSpPr>
          <p:nvPr/>
        </p:nvCxnSpPr>
        <p:spPr>
          <a:xfrm>
            <a:off x="1407446" y="3052584"/>
            <a:ext cx="0" cy="164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0F054B-DE56-41B3-AD5F-E724B33E9B2E}"/>
              </a:ext>
            </a:extLst>
          </p:cNvPr>
          <p:cNvCxnSpPr>
            <a:cxnSpLocks/>
          </p:cNvCxnSpPr>
          <p:nvPr/>
        </p:nvCxnSpPr>
        <p:spPr>
          <a:xfrm>
            <a:off x="2393026" y="3052584"/>
            <a:ext cx="0" cy="164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287943-92F2-4746-902D-C3E652A8683B}"/>
              </a:ext>
            </a:extLst>
          </p:cNvPr>
          <p:cNvCxnSpPr>
            <a:cxnSpLocks/>
          </p:cNvCxnSpPr>
          <p:nvPr/>
        </p:nvCxnSpPr>
        <p:spPr>
          <a:xfrm>
            <a:off x="3378606" y="3052584"/>
            <a:ext cx="0" cy="164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25C4AE-F927-41A2-A26A-F0298C026B3C}"/>
              </a:ext>
            </a:extLst>
          </p:cNvPr>
          <p:cNvCxnSpPr>
            <a:cxnSpLocks/>
          </p:cNvCxnSpPr>
          <p:nvPr/>
        </p:nvCxnSpPr>
        <p:spPr>
          <a:xfrm>
            <a:off x="4364186" y="3052584"/>
            <a:ext cx="0" cy="164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80F754-39AC-469A-B77C-3A74BD8C8426}"/>
              </a:ext>
            </a:extLst>
          </p:cNvPr>
          <p:cNvCxnSpPr>
            <a:cxnSpLocks/>
          </p:cNvCxnSpPr>
          <p:nvPr/>
        </p:nvCxnSpPr>
        <p:spPr>
          <a:xfrm>
            <a:off x="5349766" y="3052584"/>
            <a:ext cx="0" cy="164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26F545-A742-4D10-AB0B-457E75B17ADE}"/>
              </a:ext>
            </a:extLst>
          </p:cNvPr>
          <p:cNvCxnSpPr>
            <a:cxnSpLocks/>
          </p:cNvCxnSpPr>
          <p:nvPr/>
        </p:nvCxnSpPr>
        <p:spPr>
          <a:xfrm>
            <a:off x="7320926" y="3052584"/>
            <a:ext cx="0" cy="164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C0BC2E-2921-4363-974E-C4DBA342769E}"/>
              </a:ext>
            </a:extLst>
          </p:cNvPr>
          <p:cNvCxnSpPr>
            <a:cxnSpLocks/>
          </p:cNvCxnSpPr>
          <p:nvPr/>
        </p:nvCxnSpPr>
        <p:spPr>
          <a:xfrm>
            <a:off x="9292086" y="3052584"/>
            <a:ext cx="0" cy="164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D98BA5-1903-4A1A-B212-F51EE94200E4}"/>
              </a:ext>
            </a:extLst>
          </p:cNvPr>
          <p:cNvCxnSpPr>
            <a:cxnSpLocks/>
          </p:cNvCxnSpPr>
          <p:nvPr/>
        </p:nvCxnSpPr>
        <p:spPr>
          <a:xfrm>
            <a:off x="10277666" y="3052584"/>
            <a:ext cx="0" cy="164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DD0CE2-F614-4381-9CF6-56618B3E1D08}"/>
              </a:ext>
            </a:extLst>
          </p:cNvPr>
          <p:cNvCxnSpPr>
            <a:cxnSpLocks/>
          </p:cNvCxnSpPr>
          <p:nvPr/>
        </p:nvCxnSpPr>
        <p:spPr>
          <a:xfrm>
            <a:off x="11263246" y="3052584"/>
            <a:ext cx="0" cy="164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F358BC-2A1C-41EB-B995-E7263FFC72C4}"/>
              </a:ext>
            </a:extLst>
          </p:cNvPr>
          <p:cNvCxnSpPr>
            <a:cxnSpLocks/>
          </p:cNvCxnSpPr>
          <p:nvPr/>
        </p:nvCxnSpPr>
        <p:spPr>
          <a:xfrm>
            <a:off x="6335346" y="3052584"/>
            <a:ext cx="0" cy="164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E7E39B-62A7-49BC-B32C-CD6AF6AC6574}"/>
              </a:ext>
            </a:extLst>
          </p:cNvPr>
          <p:cNvCxnSpPr>
            <a:cxnSpLocks/>
          </p:cNvCxnSpPr>
          <p:nvPr/>
        </p:nvCxnSpPr>
        <p:spPr>
          <a:xfrm>
            <a:off x="8306506" y="3052584"/>
            <a:ext cx="0" cy="1645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7D3D0A5-B1B7-4CB4-BC93-9D414128C3AB}"/>
              </a:ext>
            </a:extLst>
          </p:cNvPr>
          <p:cNvSpPr txBox="1"/>
          <p:nvPr/>
        </p:nvSpPr>
        <p:spPr>
          <a:xfrm>
            <a:off x="2087620" y="3182751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UTM Avo" panose="02040603050506020204" pitchFamily="18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CB9AA-6688-45D6-BE02-6C104A4B2F69}"/>
              </a:ext>
            </a:extLst>
          </p:cNvPr>
          <p:cNvSpPr txBox="1"/>
          <p:nvPr/>
        </p:nvSpPr>
        <p:spPr>
          <a:xfrm>
            <a:off x="3081400" y="3182751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UTM Avo" panose="02040603050506020204" pitchFamily="18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4C850D-A545-43C1-A90F-48A172B35972}"/>
              </a:ext>
            </a:extLst>
          </p:cNvPr>
          <p:cNvSpPr txBox="1"/>
          <p:nvPr/>
        </p:nvSpPr>
        <p:spPr>
          <a:xfrm>
            <a:off x="4067121" y="3182751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UTM Avo" panose="02040603050506020204" pitchFamily="18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B5EC33-E1C4-4EAB-8093-F2E341699268}"/>
              </a:ext>
            </a:extLst>
          </p:cNvPr>
          <p:cNvSpPr txBox="1"/>
          <p:nvPr/>
        </p:nvSpPr>
        <p:spPr>
          <a:xfrm>
            <a:off x="5060902" y="3182751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UTM Avo" panose="02040603050506020204" pitchFamily="18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5B80E4-5086-4C3C-8AB5-FC6E30C3EBA1}"/>
              </a:ext>
            </a:extLst>
          </p:cNvPr>
          <p:cNvSpPr txBox="1"/>
          <p:nvPr/>
        </p:nvSpPr>
        <p:spPr>
          <a:xfrm>
            <a:off x="1093839" y="3182751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UTM Avo" panose="02040603050506020204" pitchFamily="18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F16051-837A-46E0-96D0-8B12C2284DC2}"/>
              </a:ext>
            </a:extLst>
          </p:cNvPr>
          <p:cNvSpPr txBox="1"/>
          <p:nvPr/>
        </p:nvSpPr>
        <p:spPr>
          <a:xfrm>
            <a:off x="6054682" y="3182751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UTM Avo" panose="02040603050506020204" pitchFamily="18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C26E44-9BD6-4F80-A3F4-BCDF57FB04D2}"/>
              </a:ext>
            </a:extLst>
          </p:cNvPr>
          <p:cNvSpPr txBox="1"/>
          <p:nvPr/>
        </p:nvSpPr>
        <p:spPr>
          <a:xfrm>
            <a:off x="7040403" y="3182751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UTM Avo" panose="02040603050506020204" pitchFamily="18" charset="0"/>
              </a:rPr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913B73-6005-47D9-96C7-116634909282}"/>
              </a:ext>
            </a:extLst>
          </p:cNvPr>
          <p:cNvSpPr txBox="1"/>
          <p:nvPr/>
        </p:nvSpPr>
        <p:spPr>
          <a:xfrm>
            <a:off x="8026123" y="3182751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UTM Avo" panose="02040603050506020204" pitchFamily="18" charset="0"/>
              </a:rPr>
              <a:t>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B1B189-0B0B-43EF-AEC2-B5D755E4B8F3}"/>
              </a:ext>
            </a:extLst>
          </p:cNvPr>
          <p:cNvSpPr txBox="1"/>
          <p:nvPr/>
        </p:nvSpPr>
        <p:spPr>
          <a:xfrm>
            <a:off x="9027964" y="3182751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UTM Avo" panose="02040603050506020204" pitchFamily="18" charset="0"/>
              </a:rPr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2AB4B9-2BF8-4BD9-9268-CD4638664323}"/>
              </a:ext>
            </a:extLst>
          </p:cNvPr>
          <p:cNvSpPr txBox="1"/>
          <p:nvPr/>
        </p:nvSpPr>
        <p:spPr>
          <a:xfrm>
            <a:off x="9955652" y="3182751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UTM Avo" panose="02040603050506020204" pitchFamily="18" charset="0"/>
              </a:rPr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EC3376-5FB5-4DCF-B52E-1146A0228E17}"/>
              </a:ext>
            </a:extLst>
          </p:cNvPr>
          <p:cNvCxnSpPr>
            <a:cxnSpLocks/>
          </p:cNvCxnSpPr>
          <p:nvPr/>
        </p:nvCxnSpPr>
        <p:spPr>
          <a:xfrm>
            <a:off x="150600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89D707-6E66-40B4-9422-5C4F24FAA9A5}"/>
              </a:ext>
            </a:extLst>
          </p:cNvPr>
          <p:cNvCxnSpPr>
            <a:cxnSpLocks/>
          </p:cNvCxnSpPr>
          <p:nvPr/>
        </p:nvCxnSpPr>
        <p:spPr>
          <a:xfrm>
            <a:off x="170312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6E9195-3DA7-476D-A33A-74C8B140EA06}"/>
              </a:ext>
            </a:extLst>
          </p:cNvPr>
          <p:cNvCxnSpPr>
            <a:cxnSpLocks/>
          </p:cNvCxnSpPr>
          <p:nvPr/>
        </p:nvCxnSpPr>
        <p:spPr>
          <a:xfrm>
            <a:off x="199879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C46446-EBA5-475C-9793-FC6483A70A8F}"/>
              </a:ext>
            </a:extLst>
          </p:cNvPr>
          <p:cNvCxnSpPr>
            <a:cxnSpLocks/>
          </p:cNvCxnSpPr>
          <p:nvPr/>
        </p:nvCxnSpPr>
        <p:spPr>
          <a:xfrm>
            <a:off x="219591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2A738A-93B7-4761-A52C-D708613172CB}"/>
              </a:ext>
            </a:extLst>
          </p:cNvPr>
          <p:cNvSpPr txBox="1"/>
          <p:nvPr/>
        </p:nvSpPr>
        <p:spPr>
          <a:xfrm>
            <a:off x="10882308" y="3182751"/>
            <a:ext cx="7254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>
                <a:latin typeface="UTM Avo" panose="02040603050506020204" pitchFamily="18" charset="0"/>
              </a:rPr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DB0CC-D3C9-49F3-ACFD-5433F819A9F9}"/>
              </a:ext>
            </a:extLst>
          </p:cNvPr>
          <p:cNvSpPr txBox="1"/>
          <p:nvPr/>
        </p:nvSpPr>
        <p:spPr>
          <a:xfrm>
            <a:off x="1664079" y="317516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UTM Avo" panose="02040603050506020204" pitchFamily="18" charset="0"/>
              </a:rPr>
              <a:t>cm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EB29F4-6AF2-44E3-96AC-C15A601BC7FB}"/>
              </a:ext>
            </a:extLst>
          </p:cNvPr>
          <p:cNvCxnSpPr>
            <a:cxnSpLocks/>
          </p:cNvCxnSpPr>
          <p:nvPr/>
        </p:nvCxnSpPr>
        <p:spPr>
          <a:xfrm>
            <a:off x="160456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EB2667B-EC8A-47E2-9D95-B90F7E80C8B2}"/>
              </a:ext>
            </a:extLst>
          </p:cNvPr>
          <p:cNvCxnSpPr>
            <a:cxnSpLocks/>
          </p:cNvCxnSpPr>
          <p:nvPr/>
        </p:nvCxnSpPr>
        <p:spPr>
          <a:xfrm>
            <a:off x="180167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C25607D-D2C9-4E46-A46F-3A2F3B196B62}"/>
              </a:ext>
            </a:extLst>
          </p:cNvPr>
          <p:cNvCxnSpPr>
            <a:cxnSpLocks/>
          </p:cNvCxnSpPr>
          <p:nvPr/>
        </p:nvCxnSpPr>
        <p:spPr>
          <a:xfrm>
            <a:off x="209735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3AA0D41-4D95-46D9-A299-1274F7219694}"/>
              </a:ext>
            </a:extLst>
          </p:cNvPr>
          <p:cNvCxnSpPr>
            <a:cxnSpLocks/>
          </p:cNvCxnSpPr>
          <p:nvPr/>
        </p:nvCxnSpPr>
        <p:spPr>
          <a:xfrm>
            <a:off x="229446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7B34D8C-9C35-4C69-BABC-66771992D2C4}"/>
              </a:ext>
            </a:extLst>
          </p:cNvPr>
          <p:cNvCxnSpPr>
            <a:cxnSpLocks/>
          </p:cNvCxnSpPr>
          <p:nvPr/>
        </p:nvCxnSpPr>
        <p:spPr>
          <a:xfrm>
            <a:off x="1900236" y="3052584"/>
            <a:ext cx="0" cy="14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F42F2B6-1F39-4211-B135-2942DF85F4F1}"/>
              </a:ext>
            </a:extLst>
          </p:cNvPr>
          <p:cNvCxnSpPr>
            <a:cxnSpLocks/>
          </p:cNvCxnSpPr>
          <p:nvPr/>
        </p:nvCxnSpPr>
        <p:spPr>
          <a:xfrm>
            <a:off x="249158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49771E-1F30-4016-8E32-99189DF21DCA}"/>
              </a:ext>
            </a:extLst>
          </p:cNvPr>
          <p:cNvCxnSpPr>
            <a:cxnSpLocks/>
          </p:cNvCxnSpPr>
          <p:nvPr/>
        </p:nvCxnSpPr>
        <p:spPr>
          <a:xfrm>
            <a:off x="268870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6F68758-2F08-4D3C-8FD4-37C7EA2E6753}"/>
              </a:ext>
            </a:extLst>
          </p:cNvPr>
          <p:cNvCxnSpPr>
            <a:cxnSpLocks/>
          </p:cNvCxnSpPr>
          <p:nvPr/>
        </p:nvCxnSpPr>
        <p:spPr>
          <a:xfrm>
            <a:off x="298437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58FBE04-235A-48B5-9CB7-675C3DEA9F4B}"/>
              </a:ext>
            </a:extLst>
          </p:cNvPr>
          <p:cNvCxnSpPr>
            <a:cxnSpLocks/>
          </p:cNvCxnSpPr>
          <p:nvPr/>
        </p:nvCxnSpPr>
        <p:spPr>
          <a:xfrm>
            <a:off x="318149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A8A0C4-6D95-47F9-9DC0-B6AE4F9E0FDD}"/>
              </a:ext>
            </a:extLst>
          </p:cNvPr>
          <p:cNvCxnSpPr>
            <a:cxnSpLocks/>
          </p:cNvCxnSpPr>
          <p:nvPr/>
        </p:nvCxnSpPr>
        <p:spPr>
          <a:xfrm>
            <a:off x="259014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9498BE-3D7B-4F41-9A69-418956750AF5}"/>
              </a:ext>
            </a:extLst>
          </p:cNvPr>
          <p:cNvCxnSpPr>
            <a:cxnSpLocks/>
          </p:cNvCxnSpPr>
          <p:nvPr/>
        </p:nvCxnSpPr>
        <p:spPr>
          <a:xfrm>
            <a:off x="278725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D084406-CF33-4E62-824B-96EEFAD8D7FB}"/>
              </a:ext>
            </a:extLst>
          </p:cNvPr>
          <p:cNvCxnSpPr>
            <a:cxnSpLocks/>
          </p:cNvCxnSpPr>
          <p:nvPr/>
        </p:nvCxnSpPr>
        <p:spPr>
          <a:xfrm>
            <a:off x="308293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64F63D9-3EE3-4FC3-B40F-2B559893592A}"/>
              </a:ext>
            </a:extLst>
          </p:cNvPr>
          <p:cNvCxnSpPr>
            <a:cxnSpLocks/>
          </p:cNvCxnSpPr>
          <p:nvPr/>
        </p:nvCxnSpPr>
        <p:spPr>
          <a:xfrm>
            <a:off x="328004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7DEB71-DE25-4197-8A82-E430C460A2E7}"/>
              </a:ext>
            </a:extLst>
          </p:cNvPr>
          <p:cNvCxnSpPr>
            <a:cxnSpLocks/>
          </p:cNvCxnSpPr>
          <p:nvPr/>
        </p:nvCxnSpPr>
        <p:spPr>
          <a:xfrm>
            <a:off x="2885816" y="3052584"/>
            <a:ext cx="0" cy="14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72252FE-2953-4932-BE87-5F8AAA4E42D4}"/>
              </a:ext>
            </a:extLst>
          </p:cNvPr>
          <p:cNvCxnSpPr>
            <a:cxnSpLocks/>
          </p:cNvCxnSpPr>
          <p:nvPr/>
        </p:nvCxnSpPr>
        <p:spPr>
          <a:xfrm>
            <a:off x="347716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8BB8313-DD45-4FD5-B389-8A9B6FDF9801}"/>
              </a:ext>
            </a:extLst>
          </p:cNvPr>
          <p:cNvCxnSpPr>
            <a:cxnSpLocks/>
          </p:cNvCxnSpPr>
          <p:nvPr/>
        </p:nvCxnSpPr>
        <p:spPr>
          <a:xfrm>
            <a:off x="367428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AA4CCD3-443C-42E6-90C3-5550F4C8EB03}"/>
              </a:ext>
            </a:extLst>
          </p:cNvPr>
          <p:cNvCxnSpPr>
            <a:cxnSpLocks/>
          </p:cNvCxnSpPr>
          <p:nvPr/>
        </p:nvCxnSpPr>
        <p:spPr>
          <a:xfrm>
            <a:off x="396995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468FFB1-2458-487A-8B7C-BEA0E18F8F91}"/>
              </a:ext>
            </a:extLst>
          </p:cNvPr>
          <p:cNvCxnSpPr>
            <a:cxnSpLocks/>
          </p:cNvCxnSpPr>
          <p:nvPr/>
        </p:nvCxnSpPr>
        <p:spPr>
          <a:xfrm>
            <a:off x="416707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C489164-F6B0-4BD2-9E19-D21827E96D08}"/>
              </a:ext>
            </a:extLst>
          </p:cNvPr>
          <p:cNvCxnSpPr>
            <a:cxnSpLocks/>
          </p:cNvCxnSpPr>
          <p:nvPr/>
        </p:nvCxnSpPr>
        <p:spPr>
          <a:xfrm>
            <a:off x="357572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6FC841B-1601-4DDB-A2AD-1EC469844CC4}"/>
              </a:ext>
            </a:extLst>
          </p:cNvPr>
          <p:cNvCxnSpPr>
            <a:cxnSpLocks/>
          </p:cNvCxnSpPr>
          <p:nvPr/>
        </p:nvCxnSpPr>
        <p:spPr>
          <a:xfrm>
            <a:off x="377283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7F16734-AD05-4416-8666-84A1F146FA7B}"/>
              </a:ext>
            </a:extLst>
          </p:cNvPr>
          <p:cNvCxnSpPr>
            <a:cxnSpLocks/>
          </p:cNvCxnSpPr>
          <p:nvPr/>
        </p:nvCxnSpPr>
        <p:spPr>
          <a:xfrm>
            <a:off x="406851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001781-104F-462A-A1E7-6795B6CC1F1F}"/>
              </a:ext>
            </a:extLst>
          </p:cNvPr>
          <p:cNvCxnSpPr>
            <a:cxnSpLocks/>
          </p:cNvCxnSpPr>
          <p:nvPr/>
        </p:nvCxnSpPr>
        <p:spPr>
          <a:xfrm>
            <a:off x="426562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5FDCA59-8D35-4A76-94CE-5430DFD222BB}"/>
              </a:ext>
            </a:extLst>
          </p:cNvPr>
          <p:cNvCxnSpPr>
            <a:cxnSpLocks/>
          </p:cNvCxnSpPr>
          <p:nvPr/>
        </p:nvCxnSpPr>
        <p:spPr>
          <a:xfrm>
            <a:off x="3871396" y="3052584"/>
            <a:ext cx="0" cy="14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F91F922-D87B-461D-8ABA-CDC1489C72C2}"/>
              </a:ext>
            </a:extLst>
          </p:cNvPr>
          <p:cNvCxnSpPr>
            <a:cxnSpLocks/>
          </p:cNvCxnSpPr>
          <p:nvPr/>
        </p:nvCxnSpPr>
        <p:spPr>
          <a:xfrm>
            <a:off x="446274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E46E9B-C77E-477E-A364-82A7D8B37504}"/>
              </a:ext>
            </a:extLst>
          </p:cNvPr>
          <p:cNvCxnSpPr>
            <a:cxnSpLocks/>
          </p:cNvCxnSpPr>
          <p:nvPr/>
        </p:nvCxnSpPr>
        <p:spPr>
          <a:xfrm>
            <a:off x="465986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FD67969-6F00-4101-9D96-F97720F72829}"/>
              </a:ext>
            </a:extLst>
          </p:cNvPr>
          <p:cNvCxnSpPr>
            <a:cxnSpLocks/>
          </p:cNvCxnSpPr>
          <p:nvPr/>
        </p:nvCxnSpPr>
        <p:spPr>
          <a:xfrm>
            <a:off x="495553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7DDD138-544A-4E96-AF87-F442B5A5842F}"/>
              </a:ext>
            </a:extLst>
          </p:cNvPr>
          <p:cNvCxnSpPr>
            <a:cxnSpLocks/>
          </p:cNvCxnSpPr>
          <p:nvPr/>
        </p:nvCxnSpPr>
        <p:spPr>
          <a:xfrm>
            <a:off x="515265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DF6CA8C-ACA5-4FA4-838A-1D5A2278B084}"/>
              </a:ext>
            </a:extLst>
          </p:cNvPr>
          <p:cNvCxnSpPr>
            <a:cxnSpLocks/>
          </p:cNvCxnSpPr>
          <p:nvPr/>
        </p:nvCxnSpPr>
        <p:spPr>
          <a:xfrm>
            <a:off x="456130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9EF3FDB-9EF9-420C-B415-15ED91F939E3}"/>
              </a:ext>
            </a:extLst>
          </p:cNvPr>
          <p:cNvCxnSpPr>
            <a:cxnSpLocks/>
          </p:cNvCxnSpPr>
          <p:nvPr/>
        </p:nvCxnSpPr>
        <p:spPr>
          <a:xfrm>
            <a:off x="475841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6BDED38-940A-4594-886A-D4A6E9865ADD}"/>
              </a:ext>
            </a:extLst>
          </p:cNvPr>
          <p:cNvCxnSpPr>
            <a:cxnSpLocks/>
          </p:cNvCxnSpPr>
          <p:nvPr/>
        </p:nvCxnSpPr>
        <p:spPr>
          <a:xfrm>
            <a:off x="505409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8DE0E17-14A2-4412-A98E-D179958DE7EF}"/>
              </a:ext>
            </a:extLst>
          </p:cNvPr>
          <p:cNvCxnSpPr>
            <a:cxnSpLocks/>
          </p:cNvCxnSpPr>
          <p:nvPr/>
        </p:nvCxnSpPr>
        <p:spPr>
          <a:xfrm>
            <a:off x="525120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902D938-92F9-43C7-A08F-104752A1DEFA}"/>
              </a:ext>
            </a:extLst>
          </p:cNvPr>
          <p:cNvCxnSpPr>
            <a:cxnSpLocks/>
          </p:cNvCxnSpPr>
          <p:nvPr/>
        </p:nvCxnSpPr>
        <p:spPr>
          <a:xfrm>
            <a:off x="4856976" y="3052584"/>
            <a:ext cx="0" cy="14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0140EC3-26C3-4D5D-8768-D2BDB9AD6D1B}"/>
              </a:ext>
            </a:extLst>
          </p:cNvPr>
          <p:cNvCxnSpPr>
            <a:cxnSpLocks/>
          </p:cNvCxnSpPr>
          <p:nvPr/>
        </p:nvCxnSpPr>
        <p:spPr>
          <a:xfrm>
            <a:off x="544832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D676BDF-3799-41A4-B493-C5AAFCDBFE33}"/>
              </a:ext>
            </a:extLst>
          </p:cNvPr>
          <p:cNvCxnSpPr>
            <a:cxnSpLocks/>
          </p:cNvCxnSpPr>
          <p:nvPr/>
        </p:nvCxnSpPr>
        <p:spPr>
          <a:xfrm>
            <a:off x="564544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3E7EBB6-BC2D-409B-8047-562E3910009C}"/>
              </a:ext>
            </a:extLst>
          </p:cNvPr>
          <p:cNvCxnSpPr>
            <a:cxnSpLocks/>
          </p:cNvCxnSpPr>
          <p:nvPr/>
        </p:nvCxnSpPr>
        <p:spPr>
          <a:xfrm>
            <a:off x="594111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6EE3FC9-9866-4F90-AB03-99FFDFCB707D}"/>
              </a:ext>
            </a:extLst>
          </p:cNvPr>
          <p:cNvCxnSpPr>
            <a:cxnSpLocks/>
          </p:cNvCxnSpPr>
          <p:nvPr/>
        </p:nvCxnSpPr>
        <p:spPr>
          <a:xfrm>
            <a:off x="613823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4CDCF0A-CC49-401C-A982-621199D66847}"/>
              </a:ext>
            </a:extLst>
          </p:cNvPr>
          <p:cNvCxnSpPr>
            <a:cxnSpLocks/>
          </p:cNvCxnSpPr>
          <p:nvPr/>
        </p:nvCxnSpPr>
        <p:spPr>
          <a:xfrm>
            <a:off x="554688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EA374FB-783F-45E3-BBDF-08333D53C9BB}"/>
              </a:ext>
            </a:extLst>
          </p:cNvPr>
          <p:cNvCxnSpPr>
            <a:cxnSpLocks/>
          </p:cNvCxnSpPr>
          <p:nvPr/>
        </p:nvCxnSpPr>
        <p:spPr>
          <a:xfrm>
            <a:off x="574399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61F9358-076D-4E34-94B0-5145E374D467}"/>
              </a:ext>
            </a:extLst>
          </p:cNvPr>
          <p:cNvCxnSpPr>
            <a:cxnSpLocks/>
          </p:cNvCxnSpPr>
          <p:nvPr/>
        </p:nvCxnSpPr>
        <p:spPr>
          <a:xfrm>
            <a:off x="603967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D123BCC-DD2E-4E3A-90DE-C7DFDB2A5963}"/>
              </a:ext>
            </a:extLst>
          </p:cNvPr>
          <p:cNvCxnSpPr>
            <a:cxnSpLocks/>
          </p:cNvCxnSpPr>
          <p:nvPr/>
        </p:nvCxnSpPr>
        <p:spPr>
          <a:xfrm>
            <a:off x="623678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5038A5F-1024-46C4-9BB0-A03E2CB7E3F8}"/>
              </a:ext>
            </a:extLst>
          </p:cNvPr>
          <p:cNvCxnSpPr>
            <a:cxnSpLocks/>
          </p:cNvCxnSpPr>
          <p:nvPr/>
        </p:nvCxnSpPr>
        <p:spPr>
          <a:xfrm>
            <a:off x="5842556" y="3052584"/>
            <a:ext cx="0" cy="14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63B1D5-65AC-488C-9272-9688D47F31C8}"/>
              </a:ext>
            </a:extLst>
          </p:cNvPr>
          <p:cNvCxnSpPr>
            <a:cxnSpLocks/>
          </p:cNvCxnSpPr>
          <p:nvPr/>
        </p:nvCxnSpPr>
        <p:spPr>
          <a:xfrm>
            <a:off x="643390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4DDC437-3905-4C2C-88C9-4C57E4B4A4CE}"/>
              </a:ext>
            </a:extLst>
          </p:cNvPr>
          <p:cNvCxnSpPr>
            <a:cxnSpLocks/>
          </p:cNvCxnSpPr>
          <p:nvPr/>
        </p:nvCxnSpPr>
        <p:spPr>
          <a:xfrm>
            <a:off x="663102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C38932-B84B-4251-871E-B39489F13D14}"/>
              </a:ext>
            </a:extLst>
          </p:cNvPr>
          <p:cNvCxnSpPr>
            <a:cxnSpLocks/>
          </p:cNvCxnSpPr>
          <p:nvPr/>
        </p:nvCxnSpPr>
        <p:spPr>
          <a:xfrm>
            <a:off x="692669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4CDA222-6B24-4C6D-B8C1-2FFCBAF5D3B8}"/>
              </a:ext>
            </a:extLst>
          </p:cNvPr>
          <p:cNvCxnSpPr>
            <a:cxnSpLocks/>
          </p:cNvCxnSpPr>
          <p:nvPr/>
        </p:nvCxnSpPr>
        <p:spPr>
          <a:xfrm>
            <a:off x="712381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44ED636-FCDC-4C6E-95D5-16718B16D3D4}"/>
              </a:ext>
            </a:extLst>
          </p:cNvPr>
          <p:cNvCxnSpPr>
            <a:cxnSpLocks/>
          </p:cNvCxnSpPr>
          <p:nvPr/>
        </p:nvCxnSpPr>
        <p:spPr>
          <a:xfrm>
            <a:off x="653246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3154ECB-CFE2-41B7-AD6C-8A87B415B683}"/>
              </a:ext>
            </a:extLst>
          </p:cNvPr>
          <p:cNvCxnSpPr>
            <a:cxnSpLocks/>
          </p:cNvCxnSpPr>
          <p:nvPr/>
        </p:nvCxnSpPr>
        <p:spPr>
          <a:xfrm>
            <a:off x="672957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FD15CEB-E3AE-47A3-B8FA-D014FF8712D7}"/>
              </a:ext>
            </a:extLst>
          </p:cNvPr>
          <p:cNvCxnSpPr>
            <a:cxnSpLocks/>
          </p:cNvCxnSpPr>
          <p:nvPr/>
        </p:nvCxnSpPr>
        <p:spPr>
          <a:xfrm>
            <a:off x="702525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2251AA8-A465-4D20-B456-74D28F6B9BCA}"/>
              </a:ext>
            </a:extLst>
          </p:cNvPr>
          <p:cNvCxnSpPr>
            <a:cxnSpLocks/>
          </p:cNvCxnSpPr>
          <p:nvPr/>
        </p:nvCxnSpPr>
        <p:spPr>
          <a:xfrm>
            <a:off x="722236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2C6DB00-1D06-4B86-94E6-8C4FD59692EE}"/>
              </a:ext>
            </a:extLst>
          </p:cNvPr>
          <p:cNvCxnSpPr>
            <a:cxnSpLocks/>
          </p:cNvCxnSpPr>
          <p:nvPr/>
        </p:nvCxnSpPr>
        <p:spPr>
          <a:xfrm>
            <a:off x="6828136" y="3052584"/>
            <a:ext cx="0" cy="14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6A23CF3-F5C6-449F-8BE9-02DFF3352E97}"/>
              </a:ext>
            </a:extLst>
          </p:cNvPr>
          <p:cNvCxnSpPr>
            <a:cxnSpLocks/>
          </p:cNvCxnSpPr>
          <p:nvPr/>
        </p:nvCxnSpPr>
        <p:spPr>
          <a:xfrm>
            <a:off x="741948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7238BA5-C6ED-4567-9CFC-EB9DCD14E024}"/>
              </a:ext>
            </a:extLst>
          </p:cNvPr>
          <p:cNvCxnSpPr>
            <a:cxnSpLocks/>
          </p:cNvCxnSpPr>
          <p:nvPr/>
        </p:nvCxnSpPr>
        <p:spPr>
          <a:xfrm>
            <a:off x="761660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A21E485-7AFB-4882-B216-F6A24B0426D1}"/>
              </a:ext>
            </a:extLst>
          </p:cNvPr>
          <p:cNvCxnSpPr>
            <a:cxnSpLocks/>
          </p:cNvCxnSpPr>
          <p:nvPr/>
        </p:nvCxnSpPr>
        <p:spPr>
          <a:xfrm>
            <a:off x="791227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997AAB3-A876-46A1-ABC7-7D098945516C}"/>
              </a:ext>
            </a:extLst>
          </p:cNvPr>
          <p:cNvCxnSpPr>
            <a:cxnSpLocks/>
          </p:cNvCxnSpPr>
          <p:nvPr/>
        </p:nvCxnSpPr>
        <p:spPr>
          <a:xfrm>
            <a:off x="810939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1CC8F18-1401-45EF-80CE-2E637CA501AF}"/>
              </a:ext>
            </a:extLst>
          </p:cNvPr>
          <p:cNvCxnSpPr>
            <a:cxnSpLocks/>
          </p:cNvCxnSpPr>
          <p:nvPr/>
        </p:nvCxnSpPr>
        <p:spPr>
          <a:xfrm>
            <a:off x="751804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E1CDDAB-598C-4019-907C-164BEC844197}"/>
              </a:ext>
            </a:extLst>
          </p:cNvPr>
          <p:cNvCxnSpPr>
            <a:cxnSpLocks/>
          </p:cNvCxnSpPr>
          <p:nvPr/>
        </p:nvCxnSpPr>
        <p:spPr>
          <a:xfrm>
            <a:off x="771515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6EFE7FF-2858-4F8D-B349-8D7D90D6013C}"/>
              </a:ext>
            </a:extLst>
          </p:cNvPr>
          <p:cNvCxnSpPr>
            <a:cxnSpLocks/>
          </p:cNvCxnSpPr>
          <p:nvPr/>
        </p:nvCxnSpPr>
        <p:spPr>
          <a:xfrm>
            <a:off x="801083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7113F55-5D62-4C8D-A0A7-E41BF8933EB7}"/>
              </a:ext>
            </a:extLst>
          </p:cNvPr>
          <p:cNvCxnSpPr>
            <a:cxnSpLocks/>
          </p:cNvCxnSpPr>
          <p:nvPr/>
        </p:nvCxnSpPr>
        <p:spPr>
          <a:xfrm>
            <a:off x="820794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D3CB013-0980-4363-AA77-9D800B331F57}"/>
              </a:ext>
            </a:extLst>
          </p:cNvPr>
          <p:cNvCxnSpPr>
            <a:cxnSpLocks/>
          </p:cNvCxnSpPr>
          <p:nvPr/>
        </p:nvCxnSpPr>
        <p:spPr>
          <a:xfrm>
            <a:off x="7813716" y="3052584"/>
            <a:ext cx="0" cy="14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4486B93-A61B-4E42-B162-CE169F6E8765}"/>
              </a:ext>
            </a:extLst>
          </p:cNvPr>
          <p:cNvCxnSpPr>
            <a:cxnSpLocks/>
          </p:cNvCxnSpPr>
          <p:nvPr/>
        </p:nvCxnSpPr>
        <p:spPr>
          <a:xfrm>
            <a:off x="840506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3760022-1DBD-4638-AFFB-6581E8ABE19C}"/>
              </a:ext>
            </a:extLst>
          </p:cNvPr>
          <p:cNvCxnSpPr>
            <a:cxnSpLocks/>
          </p:cNvCxnSpPr>
          <p:nvPr/>
        </p:nvCxnSpPr>
        <p:spPr>
          <a:xfrm>
            <a:off x="860218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759B8E0-3630-407C-BA6B-6030DC9FBBAE}"/>
              </a:ext>
            </a:extLst>
          </p:cNvPr>
          <p:cNvCxnSpPr>
            <a:cxnSpLocks/>
          </p:cNvCxnSpPr>
          <p:nvPr/>
        </p:nvCxnSpPr>
        <p:spPr>
          <a:xfrm>
            <a:off x="889785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044F558-7592-4E89-83CC-363D19BD300B}"/>
              </a:ext>
            </a:extLst>
          </p:cNvPr>
          <p:cNvCxnSpPr>
            <a:cxnSpLocks/>
          </p:cNvCxnSpPr>
          <p:nvPr/>
        </p:nvCxnSpPr>
        <p:spPr>
          <a:xfrm>
            <a:off x="909497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C2A35CC-C101-4D61-B51C-94A2904D4CC5}"/>
              </a:ext>
            </a:extLst>
          </p:cNvPr>
          <p:cNvCxnSpPr>
            <a:cxnSpLocks/>
          </p:cNvCxnSpPr>
          <p:nvPr/>
        </p:nvCxnSpPr>
        <p:spPr>
          <a:xfrm>
            <a:off x="850362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9FE0A29-4801-45EF-9A34-6A344074FE45}"/>
              </a:ext>
            </a:extLst>
          </p:cNvPr>
          <p:cNvCxnSpPr>
            <a:cxnSpLocks/>
          </p:cNvCxnSpPr>
          <p:nvPr/>
        </p:nvCxnSpPr>
        <p:spPr>
          <a:xfrm>
            <a:off x="870073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7B9C52A-8F3A-4A0F-8881-53132F1F379F}"/>
              </a:ext>
            </a:extLst>
          </p:cNvPr>
          <p:cNvCxnSpPr>
            <a:cxnSpLocks/>
          </p:cNvCxnSpPr>
          <p:nvPr/>
        </p:nvCxnSpPr>
        <p:spPr>
          <a:xfrm>
            <a:off x="899641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56654BB-FCE7-4151-8238-96A7A76187F4}"/>
              </a:ext>
            </a:extLst>
          </p:cNvPr>
          <p:cNvCxnSpPr>
            <a:cxnSpLocks/>
          </p:cNvCxnSpPr>
          <p:nvPr/>
        </p:nvCxnSpPr>
        <p:spPr>
          <a:xfrm>
            <a:off x="919352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085398F-36FE-451F-82CE-C99AB65D00D6}"/>
              </a:ext>
            </a:extLst>
          </p:cNvPr>
          <p:cNvCxnSpPr>
            <a:cxnSpLocks/>
          </p:cNvCxnSpPr>
          <p:nvPr/>
        </p:nvCxnSpPr>
        <p:spPr>
          <a:xfrm>
            <a:off x="8799296" y="3052584"/>
            <a:ext cx="0" cy="14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32AC36B-1911-47D0-822E-E003A7321DAE}"/>
              </a:ext>
            </a:extLst>
          </p:cNvPr>
          <p:cNvCxnSpPr>
            <a:cxnSpLocks/>
          </p:cNvCxnSpPr>
          <p:nvPr/>
        </p:nvCxnSpPr>
        <p:spPr>
          <a:xfrm>
            <a:off x="939064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B0A95BF-FDA1-4A90-9C8A-7A534BE74F4A}"/>
              </a:ext>
            </a:extLst>
          </p:cNvPr>
          <p:cNvCxnSpPr>
            <a:cxnSpLocks/>
          </p:cNvCxnSpPr>
          <p:nvPr/>
        </p:nvCxnSpPr>
        <p:spPr>
          <a:xfrm>
            <a:off x="958776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7D5D45A-9AFB-447C-B409-E7B7F4915AB7}"/>
              </a:ext>
            </a:extLst>
          </p:cNvPr>
          <p:cNvCxnSpPr>
            <a:cxnSpLocks/>
          </p:cNvCxnSpPr>
          <p:nvPr/>
        </p:nvCxnSpPr>
        <p:spPr>
          <a:xfrm>
            <a:off x="988343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942FFAE-BFD1-4D48-9369-FC1A1EC3C4D4}"/>
              </a:ext>
            </a:extLst>
          </p:cNvPr>
          <p:cNvCxnSpPr>
            <a:cxnSpLocks/>
          </p:cNvCxnSpPr>
          <p:nvPr/>
        </p:nvCxnSpPr>
        <p:spPr>
          <a:xfrm>
            <a:off x="1008055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2BCD681-C4BF-46AE-8487-6DD3A56CE910}"/>
              </a:ext>
            </a:extLst>
          </p:cNvPr>
          <p:cNvCxnSpPr>
            <a:cxnSpLocks/>
          </p:cNvCxnSpPr>
          <p:nvPr/>
        </p:nvCxnSpPr>
        <p:spPr>
          <a:xfrm>
            <a:off x="948920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FF4FF15-C3F9-45E5-B004-14449C77DB5A}"/>
              </a:ext>
            </a:extLst>
          </p:cNvPr>
          <p:cNvCxnSpPr>
            <a:cxnSpLocks/>
          </p:cNvCxnSpPr>
          <p:nvPr/>
        </p:nvCxnSpPr>
        <p:spPr>
          <a:xfrm>
            <a:off x="968631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ABB15C72-3E8F-4E72-B495-ACD50F73692E}"/>
              </a:ext>
            </a:extLst>
          </p:cNvPr>
          <p:cNvCxnSpPr>
            <a:cxnSpLocks/>
          </p:cNvCxnSpPr>
          <p:nvPr/>
        </p:nvCxnSpPr>
        <p:spPr>
          <a:xfrm>
            <a:off x="998199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2E4E27F-A61B-47A4-B415-87B48D5E94DF}"/>
              </a:ext>
            </a:extLst>
          </p:cNvPr>
          <p:cNvCxnSpPr>
            <a:cxnSpLocks/>
          </p:cNvCxnSpPr>
          <p:nvPr/>
        </p:nvCxnSpPr>
        <p:spPr>
          <a:xfrm>
            <a:off x="1017910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634ED64-EE30-4A0F-81CF-55FD174396BC}"/>
              </a:ext>
            </a:extLst>
          </p:cNvPr>
          <p:cNvCxnSpPr>
            <a:cxnSpLocks/>
          </p:cNvCxnSpPr>
          <p:nvPr/>
        </p:nvCxnSpPr>
        <p:spPr>
          <a:xfrm>
            <a:off x="9784876" y="3052584"/>
            <a:ext cx="0" cy="14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D9F6ED0-3EAC-49F9-B3FE-336678558C50}"/>
              </a:ext>
            </a:extLst>
          </p:cNvPr>
          <p:cNvCxnSpPr>
            <a:cxnSpLocks/>
          </p:cNvCxnSpPr>
          <p:nvPr/>
        </p:nvCxnSpPr>
        <p:spPr>
          <a:xfrm>
            <a:off x="1037622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F9AA78D-451F-403F-8718-B4856746206F}"/>
              </a:ext>
            </a:extLst>
          </p:cNvPr>
          <p:cNvCxnSpPr>
            <a:cxnSpLocks/>
          </p:cNvCxnSpPr>
          <p:nvPr/>
        </p:nvCxnSpPr>
        <p:spPr>
          <a:xfrm>
            <a:off x="1057334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6194189-F2B9-44B2-BCDF-92EE67E4DACD}"/>
              </a:ext>
            </a:extLst>
          </p:cNvPr>
          <p:cNvCxnSpPr>
            <a:cxnSpLocks/>
          </p:cNvCxnSpPr>
          <p:nvPr/>
        </p:nvCxnSpPr>
        <p:spPr>
          <a:xfrm>
            <a:off x="10869014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6F0EE82-D85C-4E4F-AC48-17C98258C4B2}"/>
              </a:ext>
            </a:extLst>
          </p:cNvPr>
          <p:cNvCxnSpPr>
            <a:cxnSpLocks/>
          </p:cNvCxnSpPr>
          <p:nvPr/>
        </p:nvCxnSpPr>
        <p:spPr>
          <a:xfrm>
            <a:off x="11066130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C7E1522-3936-4466-A846-1FA8D530020A}"/>
              </a:ext>
            </a:extLst>
          </p:cNvPr>
          <p:cNvCxnSpPr>
            <a:cxnSpLocks/>
          </p:cNvCxnSpPr>
          <p:nvPr/>
        </p:nvCxnSpPr>
        <p:spPr>
          <a:xfrm>
            <a:off x="1047478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713BE65-0898-45FA-B039-B20C0B17FAA0}"/>
              </a:ext>
            </a:extLst>
          </p:cNvPr>
          <p:cNvCxnSpPr>
            <a:cxnSpLocks/>
          </p:cNvCxnSpPr>
          <p:nvPr/>
        </p:nvCxnSpPr>
        <p:spPr>
          <a:xfrm>
            <a:off x="1067189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6E109F4-6F2D-482A-BE96-A2048EDDA750}"/>
              </a:ext>
            </a:extLst>
          </p:cNvPr>
          <p:cNvCxnSpPr>
            <a:cxnSpLocks/>
          </p:cNvCxnSpPr>
          <p:nvPr/>
        </p:nvCxnSpPr>
        <p:spPr>
          <a:xfrm>
            <a:off x="10967572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C67AF4E-7FF3-4774-8119-B9A5FB3FCBEB}"/>
              </a:ext>
            </a:extLst>
          </p:cNvPr>
          <p:cNvCxnSpPr>
            <a:cxnSpLocks/>
          </p:cNvCxnSpPr>
          <p:nvPr/>
        </p:nvCxnSpPr>
        <p:spPr>
          <a:xfrm>
            <a:off x="11164688" y="3052584"/>
            <a:ext cx="0" cy="73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D4E89D7-E549-4A07-959C-33321457D7A6}"/>
              </a:ext>
            </a:extLst>
          </p:cNvPr>
          <p:cNvCxnSpPr>
            <a:cxnSpLocks/>
          </p:cNvCxnSpPr>
          <p:nvPr/>
        </p:nvCxnSpPr>
        <p:spPr>
          <a:xfrm>
            <a:off x="10770456" y="3052584"/>
            <a:ext cx="0" cy="1463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DAF33A1E-D2B3-4CBD-B288-396BEC3F2D01}"/>
              </a:ext>
            </a:extLst>
          </p:cNvPr>
          <p:cNvSpPr/>
          <p:nvPr/>
        </p:nvSpPr>
        <p:spPr>
          <a:xfrm>
            <a:off x="1352238" y="29174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DF48D355-762D-4431-86E2-95B12A5BB9A0}"/>
              </a:ext>
            </a:extLst>
          </p:cNvPr>
          <p:cNvSpPr/>
          <p:nvPr/>
        </p:nvSpPr>
        <p:spPr>
          <a:xfrm>
            <a:off x="1558842" y="29174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8B437C9C-CDCA-42C1-BE48-4659D37A18DB}"/>
              </a:ext>
            </a:extLst>
          </p:cNvPr>
          <p:cNvSpPr/>
          <p:nvPr/>
        </p:nvSpPr>
        <p:spPr>
          <a:xfrm>
            <a:off x="2130775" y="29174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9DD36A8C-1B5E-4207-9F1F-8DB2185DBC78}"/>
              </a:ext>
            </a:extLst>
          </p:cNvPr>
          <p:cNvSpPr/>
          <p:nvPr/>
        </p:nvSpPr>
        <p:spPr>
          <a:xfrm>
            <a:off x="3035680" y="29174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BB48E856-FB27-4F00-B949-D86158444077}"/>
              </a:ext>
            </a:extLst>
          </p:cNvPr>
          <p:cNvSpPr/>
          <p:nvPr/>
        </p:nvSpPr>
        <p:spPr>
          <a:xfrm>
            <a:off x="4325520" y="29174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E7B5D7A2-7332-4637-87BE-3381B21E0434}"/>
              </a:ext>
            </a:extLst>
          </p:cNvPr>
          <p:cNvSpPr/>
          <p:nvPr/>
        </p:nvSpPr>
        <p:spPr>
          <a:xfrm>
            <a:off x="5982546" y="29174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DA296E4B-431D-4B8E-824B-0845A94BABEC}"/>
              </a:ext>
            </a:extLst>
          </p:cNvPr>
          <p:cNvSpPr/>
          <p:nvPr/>
        </p:nvSpPr>
        <p:spPr>
          <a:xfrm>
            <a:off x="8026123" y="29174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4E3787E4-E345-410D-807C-74B9B85ED781}"/>
              </a:ext>
            </a:extLst>
          </p:cNvPr>
          <p:cNvSpPr/>
          <p:nvPr/>
        </p:nvSpPr>
        <p:spPr>
          <a:xfrm>
            <a:off x="10429062" y="29174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74A39CA-80D1-416C-BEE5-688DCF4C964D}"/>
              </a:ext>
            </a:extLst>
          </p:cNvPr>
          <p:cNvSpPr txBox="1"/>
          <p:nvPr/>
        </p:nvSpPr>
        <p:spPr>
          <a:xfrm>
            <a:off x="1103327" y="2613506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UTM Avo" panose="02040603050506020204" pitchFamily="18" charset="0"/>
              </a:rPr>
              <a:t>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49614A7-FA55-4625-818A-F4AE38F6F60B}"/>
              </a:ext>
            </a:extLst>
          </p:cNvPr>
          <p:cNvSpPr txBox="1"/>
          <p:nvPr/>
        </p:nvSpPr>
        <p:spPr>
          <a:xfrm>
            <a:off x="1300443" y="2613506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UTM Avo" panose="02040603050506020204" pitchFamily="18" charset="0"/>
              </a:rPr>
              <a:t>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D993DD8-972C-447C-B333-63365FDF0A8C}"/>
              </a:ext>
            </a:extLst>
          </p:cNvPr>
          <p:cNvSpPr txBox="1"/>
          <p:nvPr/>
        </p:nvSpPr>
        <p:spPr>
          <a:xfrm>
            <a:off x="1873418" y="2613506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UTM Avo" panose="02040603050506020204" pitchFamily="18" charset="0"/>
              </a:rPr>
              <a:t>3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6746BD2-08F9-4D87-B240-D19D0CBDB5FC}"/>
              </a:ext>
            </a:extLst>
          </p:cNvPr>
          <p:cNvSpPr txBox="1"/>
          <p:nvPr/>
        </p:nvSpPr>
        <p:spPr>
          <a:xfrm>
            <a:off x="2779079" y="2613506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UTM Avo" panose="02040603050506020204" pitchFamily="18" charset="0"/>
              </a:rPr>
              <a:t>4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320BB938-8E29-4258-83AE-2A3343E56C0A}"/>
              </a:ext>
            </a:extLst>
          </p:cNvPr>
          <p:cNvSpPr txBox="1"/>
          <p:nvPr/>
        </p:nvSpPr>
        <p:spPr>
          <a:xfrm>
            <a:off x="4060067" y="2613506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UTM Avo" panose="02040603050506020204" pitchFamily="18" charset="0"/>
              </a:rPr>
              <a:t>5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36914F7-4EED-4977-BB06-E5F482673A6C}"/>
              </a:ext>
            </a:extLst>
          </p:cNvPr>
          <p:cNvSpPr txBox="1"/>
          <p:nvPr/>
        </p:nvSpPr>
        <p:spPr>
          <a:xfrm>
            <a:off x="5735553" y="2613506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UTM Avo" panose="02040603050506020204" pitchFamily="18" charset="0"/>
              </a:rPr>
              <a:t>6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BB8AC21-D2C6-423F-80E0-A8F77B243700}"/>
              </a:ext>
            </a:extLst>
          </p:cNvPr>
          <p:cNvSpPr txBox="1"/>
          <p:nvPr/>
        </p:nvSpPr>
        <p:spPr>
          <a:xfrm>
            <a:off x="7767724" y="2613506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UTM Avo" panose="02040603050506020204" pitchFamily="18" charset="0"/>
              </a:rPr>
              <a:t>7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C9DABB1-5DEA-4790-A495-D355F313E931}"/>
              </a:ext>
            </a:extLst>
          </p:cNvPr>
          <p:cNvSpPr txBox="1"/>
          <p:nvPr/>
        </p:nvSpPr>
        <p:spPr>
          <a:xfrm>
            <a:off x="10170663" y="2613506"/>
            <a:ext cx="6082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UTM Avo" panose="02040603050506020204" pitchFamily="18" charset="0"/>
              </a:rPr>
              <a:t>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8663E-388F-459F-9850-74FD0C49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20" y="4304410"/>
            <a:ext cx="1054699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84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52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UTM Avo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HOANG SANG</dc:creator>
  <cp:lastModifiedBy>LUONG HOANG SANG</cp:lastModifiedBy>
  <cp:revision>19</cp:revision>
  <dcterms:created xsi:type="dcterms:W3CDTF">2024-10-06T08:37:21Z</dcterms:created>
  <dcterms:modified xsi:type="dcterms:W3CDTF">2024-10-07T18:38:08Z</dcterms:modified>
</cp:coreProperties>
</file>