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362-3A58-434A-8DC0-E5E5DEEDC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263E41-056B-4D05-910E-C702933BF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BFA0-829A-4A86-BE44-BBCEB06D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AB2A-7104-4561-8B6C-C98750605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4A181-F395-4F8E-89CA-8EB21438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6031-020C-4B2E-A42E-08F0B508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80750-FBA6-4613-9391-5602387D9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C8B5E-6E14-4056-9F26-53382E0B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90CA-8782-4250-8584-85C13499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7490-55E3-4935-AB2F-271EC525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A01C7-6816-4E31-9AD5-84F835C04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F61C-37DE-4434-9B5E-FBACFCDE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DFFF-8CD0-4A98-A056-809E0E21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471A-9565-451D-AAF1-13E2D1CC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78D33-BA6C-4962-93EB-94E1C011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A3A-BEF9-4071-A362-6601A495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3E77-BB60-4052-B5F1-FD78EB84B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B4A3-859E-4C4F-81CB-A47D8396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48E7-A681-4364-8DE4-6E000FE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95E9-B1B7-428B-936C-23D842AA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8B32-7C17-47DB-B380-D13D8B93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1B99-414B-43E0-A1C3-18881158F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2C04-5C14-4D72-8EAC-8EB1EB07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124D-86CD-4C80-A4FE-16DAB117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AEAF-6575-45EF-B799-7008E6CA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5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43FE-BF82-4C36-9968-987CA380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57C1-C9C0-4DB7-995B-C245AA80C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B5C23-FE2A-428F-893B-145FC610F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2E923-B03E-4744-8E57-21E19998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7C831-A56E-49B0-A0AA-C9A90738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4AA40-CD05-44F0-8E8F-9C1C948F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2F96-AA2B-458A-B0FD-E368A224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B735-603F-4FDE-A70E-AD489489A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C354-EB46-4C0E-8EBE-D0122C39E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EA5B9-CB7D-426E-8254-2F5E84AFB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9FBB8-FC13-439A-BFE9-7DE674A1D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FA073-D9EA-42EB-BA7F-B4893A63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ED3A0-BC25-483F-97C4-12E935B7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0B42F-85C2-4F7A-A555-30BF9E2A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7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9D63-CBC9-44BD-A1CA-49D0A4510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0FB7E-7E13-4EB7-9399-5A69B7A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5ECDD-22C0-4C88-B6AE-55B89A81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D063C-FC1F-4C6E-A1A7-69C648A4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7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F459-DF00-4224-B45C-49A31F08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A31B9-5FAD-4B7F-A1E2-3EED173C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60344-8F1A-47F3-A68C-E7485C15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BB3-494D-4C3E-8DE0-3E9FCCA9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59EA-5767-4558-8A61-2FA1830A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7EF1-771F-4ABF-A297-402738BFA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5CEB4-9DFB-4BB2-9C95-603FA6CE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01BF-4691-494B-8380-A396E87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A5966-AA70-4DAD-A725-191EE9F5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1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6039-BAE1-4EB7-B67A-8940B33F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23097-2F5A-4323-8A2F-E9C5CDD1E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44438-2B47-4C98-912E-2C209B0EA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9CDD-C39C-4AE3-9728-865DD539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0B2CD-B8D1-48D9-9D23-210ADC6D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05832-2410-45D1-A18A-05F01E91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93968-3BA3-4979-85A3-3ACA7C9D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43C1-543D-4D2F-908F-45C801DA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1E7E-AE84-43FB-8E5E-736208D9E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7236-B5C3-43AB-97A8-D0BD52F3D6AE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9222-E668-49C3-9DA0-70F53DC91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7AC0-FF1B-4DE5-A6B7-0D57AD4BF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19C4-3368-42E7-82A6-AAC22DD0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8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906B01-48E7-4D73-BF4D-29F59690D9C8}"/>
              </a:ext>
            </a:extLst>
          </p:cNvPr>
          <p:cNvCxnSpPr>
            <a:cxnSpLocks/>
          </p:cNvCxnSpPr>
          <p:nvPr/>
        </p:nvCxnSpPr>
        <p:spPr>
          <a:xfrm>
            <a:off x="6241983" y="2793432"/>
            <a:ext cx="0" cy="977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B7B4884-C3BB-4239-9A11-E1A9229CDEAC}"/>
              </a:ext>
            </a:extLst>
          </p:cNvPr>
          <p:cNvSpPr/>
          <p:nvPr/>
        </p:nvSpPr>
        <p:spPr>
          <a:xfrm>
            <a:off x="4369869" y="2314876"/>
            <a:ext cx="3744228" cy="1135781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3243D0-28F1-4CCE-B79D-12F1F567F4DF}"/>
              </a:ext>
            </a:extLst>
          </p:cNvPr>
          <p:cNvSpPr/>
          <p:nvPr/>
        </p:nvSpPr>
        <p:spPr>
          <a:xfrm>
            <a:off x="4369869" y="2194560"/>
            <a:ext cx="3744228" cy="1135781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A06997-5E50-4C47-A66C-2E94FC528E77}"/>
              </a:ext>
            </a:extLst>
          </p:cNvPr>
          <p:cNvCxnSpPr>
            <a:stCxn id="4" idx="2"/>
            <a:endCxn id="5" idx="2"/>
          </p:cNvCxnSpPr>
          <p:nvPr/>
        </p:nvCxnSpPr>
        <p:spPr>
          <a:xfrm>
            <a:off x="4369869" y="2762451"/>
            <a:ext cx="0" cy="120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234B00-FBBE-4076-8631-F0F6A922E0D6}"/>
              </a:ext>
            </a:extLst>
          </p:cNvPr>
          <p:cNvCxnSpPr/>
          <p:nvPr/>
        </p:nvCxnSpPr>
        <p:spPr>
          <a:xfrm>
            <a:off x="8115320" y="2776208"/>
            <a:ext cx="0" cy="1203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F2F9D3-BE04-4010-AA24-DF02BEEB6295}"/>
              </a:ext>
            </a:extLst>
          </p:cNvPr>
          <p:cNvCxnSpPr>
            <a:cxnSpLocks/>
          </p:cNvCxnSpPr>
          <p:nvPr/>
        </p:nvCxnSpPr>
        <p:spPr>
          <a:xfrm>
            <a:off x="6241983" y="1739900"/>
            <a:ext cx="0" cy="977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4D4DB2B6-D2A8-4F17-A7F2-7E3769B1025B}"/>
              </a:ext>
            </a:extLst>
          </p:cNvPr>
          <p:cNvSpPr/>
          <p:nvPr/>
        </p:nvSpPr>
        <p:spPr>
          <a:xfrm>
            <a:off x="5911515" y="1680628"/>
            <a:ext cx="660935" cy="219860"/>
          </a:xfrm>
          <a:prstGeom prst="arc">
            <a:avLst>
              <a:gd name="adj1" fmla="val 1048885"/>
              <a:gd name="adj2" fmla="val 0"/>
            </a:avLst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6723B58F-DD8D-4035-B5C9-E6310F7BE41C}"/>
              </a:ext>
            </a:extLst>
          </p:cNvPr>
          <p:cNvSpPr/>
          <p:nvPr/>
        </p:nvSpPr>
        <p:spPr>
          <a:xfrm>
            <a:off x="7372951" y="2578590"/>
            <a:ext cx="346509" cy="234093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7CB80-B116-4E26-AE4E-46ABD21FAAC2}"/>
              </a:ext>
            </a:extLst>
          </p:cNvPr>
          <p:cNvSpPr txBox="1"/>
          <p:nvPr/>
        </p:nvSpPr>
        <p:spPr>
          <a:xfrm flipH="1">
            <a:off x="5796814" y="2486967"/>
            <a:ext cx="68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264A2E-9E7B-4C68-A835-A0A67ED5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65" y="3282382"/>
            <a:ext cx="3773751" cy="21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0C2E0-C85B-4D89-A6F4-4AAC27DDF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8">
            <a:off x="5277775" y="4660061"/>
            <a:ext cx="2111298" cy="211129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5781C8D-7F09-4BF1-AAFF-6C92F7839627}"/>
              </a:ext>
            </a:extLst>
          </p:cNvPr>
          <p:cNvSpPr/>
          <p:nvPr/>
        </p:nvSpPr>
        <p:spPr>
          <a:xfrm>
            <a:off x="3214838" y="173255"/>
            <a:ext cx="6294922" cy="6294922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C3D23-EBFC-4828-A98C-2F1B15D5C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08" y="85054"/>
            <a:ext cx="6352583" cy="66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0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4</cp:revision>
  <dcterms:created xsi:type="dcterms:W3CDTF">2024-11-27T06:57:01Z</dcterms:created>
  <dcterms:modified xsi:type="dcterms:W3CDTF">2024-11-27T09:06:14Z</dcterms:modified>
</cp:coreProperties>
</file>