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5B81-CBCE-4922-9691-212322CAC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8227-B053-49B7-9E20-A659A76A5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A601-E940-489A-A1BB-75BDE9E1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B859-FEA6-41A1-92C5-3C3FA731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1240-8864-43BD-A030-8B72D703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9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840C-027E-4D86-B687-D116C57B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A49B1-3571-4D13-A934-C92FE09E7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3C24-58FE-4A39-ADA0-809B8C3F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84B4F-B1F6-450D-873E-43368CB3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7BEEA-A610-451E-8295-C6C76CDB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5D954-8E2D-4EBA-A022-4336A7311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408DD-3BE8-44BC-94D9-C864914FD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2AB3-532B-4CBA-9156-8E8BE941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58888-AF31-4636-91A8-F3372C4D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1F6E-6D7E-48CB-904A-592B0067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2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3459-AAEB-4113-8A90-D43A20F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9261-1FA2-47AE-8597-2BFF7F31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78249-CDCD-4082-A7C1-A9B819DF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F2F76-39CB-4564-B30B-4C3B88E8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449D-4B6A-43B6-9D4B-31D3FFF1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4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AE3C-1AE3-402E-A3A7-2D12722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2FF4-2EAA-4B0C-B309-961248BC3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A23C-C311-41E3-9715-EDEFCFC2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29F6-E2EB-4763-8590-0248A4C4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DC763-C581-4E3A-B3DC-EE805AF7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3520-22B2-41AB-9E5C-A7D76840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5462-A884-4AC4-A456-046D28FA3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D7607-9492-4965-998E-E5A3C1B6A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C98AC-1B37-4D12-9DB9-3ECC81F2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ECB3-4741-46A7-A07F-1EF62F4C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7E008-9EA4-4122-A832-208BBAC5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6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B5E3-8A62-403A-A7C7-2BA184E6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91565-21D3-419B-A0F8-E1A06CCE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2336B-3452-472E-894F-648109948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8ACAA-FF04-4729-A07F-D56282ABC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1F37F-1BE7-4FCF-8CBA-F103638DA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DB5B4-F526-4065-B592-8044C056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D5580-0AAF-43F5-8B27-D08E7F6F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FCA08-93B4-44D8-86FF-68E9F279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2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4F5D-86A5-4F5F-926C-9469C499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118E0-0FB7-4C49-A0F2-3AE83DE8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CACFB-767C-4D72-906F-8D12C848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796CB-B9CE-439D-B8C3-25537107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1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E757D-5D11-4B35-B53D-2826E3A3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E6089-1BCF-49A0-AD3A-30A64DAC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035E3-43F4-46A1-A54C-221AB1B7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67E0-47FA-487A-92A8-3597DDA4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5F32-FCA3-43A3-8198-499C00C4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60EF1-A107-4929-A562-B569E4966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41667-E127-4AA9-8A08-9F2F7ADC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24FA1-C8B3-47CE-A68A-C8C8D861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163E6-BDF3-4BF5-8D33-017F00A0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7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5CD6-F856-4F79-AE60-F08435B7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13957-621D-4382-87B7-EECECFAA5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1466D-D82F-468E-B30D-E2C103B5B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D5FBF-5C8C-4894-86B0-4D2F5EC7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C4608-908B-4A06-A48B-BF361558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282C8-AB1D-4527-80BA-F2002B2A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5E46E-1C20-446D-8680-2E475500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5A812-20DC-4FC4-8FE3-4D53D3A8D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2BA53-4071-4F0C-BF6E-AE7D010F6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AD42-1EC7-443C-9952-81A0A3BC035F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1744D-2A38-4C82-87A8-E7517924D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4CE6-BF3D-49CB-B3B9-146FE0743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2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DE8C241-984E-4FD1-A908-ECD8AA1D88EF}"/>
              </a:ext>
            </a:extLst>
          </p:cNvPr>
          <p:cNvSpPr/>
          <p:nvPr/>
        </p:nvSpPr>
        <p:spPr>
          <a:xfrm>
            <a:off x="1" y="122973"/>
            <a:ext cx="12192000" cy="6735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mazon.com: Replacement Charger Base for Braun Oral-b 3757 Electric  Toothbrushes, Portable Waterproof Inductive Charger Fits Oral B Genuine Pro  and Most : Health &amp; Household">
            <a:extLst>
              <a:ext uri="{FF2B5EF4-FFF2-40B4-BE49-F238E27FC236}">
                <a16:creationId xmlns:a16="http://schemas.microsoft.com/office/drawing/2014/main" id="{200AAE69-CEBE-4F1F-B550-880117BCF2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1" b="14386"/>
          <a:stretch/>
        </p:blipFill>
        <p:spPr bwMode="auto">
          <a:xfrm>
            <a:off x="1453992" y="2225251"/>
            <a:ext cx="5149966" cy="419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4D956E-674D-47E7-84B8-CB87C6CB36CB}"/>
              </a:ext>
            </a:extLst>
          </p:cNvPr>
          <p:cNvCxnSpPr>
            <a:cxnSpLocks/>
          </p:cNvCxnSpPr>
          <p:nvPr/>
        </p:nvCxnSpPr>
        <p:spPr>
          <a:xfrm>
            <a:off x="2300438" y="5947299"/>
            <a:ext cx="1259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830711-6D3F-4C4C-B39A-DB2087291AFE}"/>
              </a:ext>
            </a:extLst>
          </p:cNvPr>
          <p:cNvSpPr txBox="1"/>
          <p:nvPr/>
        </p:nvSpPr>
        <p:spPr>
          <a:xfrm>
            <a:off x="0" y="5678312"/>
            <a:ext cx="230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1F2AFB-F317-4F02-BCC1-D2791363F456}"/>
              </a:ext>
            </a:extLst>
          </p:cNvPr>
          <p:cNvCxnSpPr>
            <a:cxnSpLocks/>
          </p:cNvCxnSpPr>
          <p:nvPr/>
        </p:nvCxnSpPr>
        <p:spPr>
          <a:xfrm>
            <a:off x="2300438" y="5223799"/>
            <a:ext cx="17919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B46D9A-F133-48D2-B7DE-99845DDA888F}"/>
              </a:ext>
            </a:extLst>
          </p:cNvPr>
          <p:cNvSpPr txBox="1"/>
          <p:nvPr/>
        </p:nvSpPr>
        <p:spPr>
          <a:xfrm>
            <a:off x="534202" y="4893052"/>
            <a:ext cx="230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66329-E3F3-4E97-91C7-0C956EA79642}"/>
              </a:ext>
            </a:extLst>
          </p:cNvPr>
          <p:cNvCxnSpPr>
            <a:cxnSpLocks/>
          </p:cNvCxnSpPr>
          <p:nvPr/>
        </p:nvCxnSpPr>
        <p:spPr>
          <a:xfrm>
            <a:off x="2583582" y="2456084"/>
            <a:ext cx="17919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6DE81C-A5ED-46CD-8D72-63965533AE86}"/>
              </a:ext>
            </a:extLst>
          </p:cNvPr>
          <p:cNvSpPr txBox="1"/>
          <p:nvPr/>
        </p:nvSpPr>
        <p:spPr>
          <a:xfrm>
            <a:off x="4375484" y="2156444"/>
            <a:ext cx="230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D00C95-D72A-4FA2-BB05-4C25E041A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181" y="122973"/>
            <a:ext cx="4418448" cy="63657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EB5B3B8-AE4D-4A0C-BF59-5EDE2E6DD93D}"/>
              </a:ext>
            </a:extLst>
          </p:cNvPr>
          <p:cNvSpPr/>
          <p:nvPr/>
        </p:nvSpPr>
        <p:spPr>
          <a:xfrm>
            <a:off x="9921465" y="122973"/>
            <a:ext cx="1857676" cy="942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A9E61A-46EB-432F-A2FA-7959D6EA34FB}"/>
              </a:ext>
            </a:extLst>
          </p:cNvPr>
          <p:cNvSpPr/>
          <p:nvPr/>
        </p:nvSpPr>
        <p:spPr>
          <a:xfrm>
            <a:off x="9800573" y="5915561"/>
            <a:ext cx="1516556" cy="501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0BFF93-155C-4021-AB76-0CDA0671CB1B}"/>
              </a:ext>
            </a:extLst>
          </p:cNvPr>
          <p:cNvSpPr txBox="1"/>
          <p:nvPr/>
        </p:nvSpPr>
        <p:spPr>
          <a:xfrm>
            <a:off x="9268900" y="4196816"/>
            <a:ext cx="18576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6AE3B3-44F9-4018-A1AE-913A0BC0D2C2}"/>
              </a:ext>
            </a:extLst>
          </p:cNvPr>
          <p:cNvSpPr txBox="1"/>
          <p:nvPr/>
        </p:nvSpPr>
        <p:spPr>
          <a:xfrm>
            <a:off x="9522217" y="5171110"/>
            <a:ext cx="257475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B49382-0610-4950-92EE-D39770318258}"/>
              </a:ext>
            </a:extLst>
          </p:cNvPr>
          <p:cNvSpPr txBox="1"/>
          <p:nvPr/>
        </p:nvSpPr>
        <p:spPr>
          <a:xfrm>
            <a:off x="2519989" y="6325069"/>
            <a:ext cx="230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292ECC-FADC-4D08-B5AE-02C67B27FB14}"/>
              </a:ext>
            </a:extLst>
          </p:cNvPr>
          <p:cNvSpPr txBox="1"/>
          <p:nvPr/>
        </p:nvSpPr>
        <p:spPr>
          <a:xfrm>
            <a:off x="7333524" y="6396335"/>
            <a:ext cx="230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32454C-25B5-46D4-8395-402D57E8D3F6}"/>
              </a:ext>
            </a:extLst>
          </p:cNvPr>
          <p:cNvSpPr txBox="1"/>
          <p:nvPr/>
        </p:nvSpPr>
        <p:spPr>
          <a:xfrm>
            <a:off x="9724287" y="6005133"/>
            <a:ext cx="2551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265C19-F152-4FA7-BA49-7FBE3C157402}"/>
              </a:ext>
            </a:extLst>
          </p:cNvPr>
          <p:cNvSpPr/>
          <p:nvPr/>
        </p:nvSpPr>
        <p:spPr>
          <a:xfrm>
            <a:off x="8065971" y="4599718"/>
            <a:ext cx="654741" cy="253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D15062-B19A-4C70-AFEF-CE2F42C5C8DD}"/>
              </a:ext>
            </a:extLst>
          </p:cNvPr>
          <p:cNvSpPr/>
          <p:nvPr/>
        </p:nvSpPr>
        <p:spPr>
          <a:xfrm>
            <a:off x="8053711" y="4626678"/>
            <a:ext cx="49329" cy="253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EBEFED-9924-4EC7-B8E6-738F058C9549}"/>
              </a:ext>
            </a:extLst>
          </p:cNvPr>
          <p:cNvSpPr/>
          <p:nvPr/>
        </p:nvSpPr>
        <p:spPr>
          <a:xfrm>
            <a:off x="8661305" y="4620100"/>
            <a:ext cx="49329" cy="253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793F3A-2332-4B7E-8B36-2A667963B8FF}"/>
              </a:ext>
            </a:extLst>
          </p:cNvPr>
          <p:cNvCxnSpPr>
            <a:cxnSpLocks/>
          </p:cNvCxnSpPr>
          <p:nvPr/>
        </p:nvCxnSpPr>
        <p:spPr>
          <a:xfrm flipH="1">
            <a:off x="7479682" y="5861050"/>
            <a:ext cx="58628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C02BCB-FE78-4E44-97FC-6C81B2550C0F}"/>
              </a:ext>
            </a:extLst>
          </p:cNvPr>
          <p:cNvCxnSpPr>
            <a:cxnSpLocks/>
          </p:cNvCxnSpPr>
          <p:nvPr/>
        </p:nvCxnSpPr>
        <p:spPr>
          <a:xfrm flipH="1">
            <a:off x="7479682" y="5289550"/>
            <a:ext cx="58628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DA6824-AADC-4142-9D37-A79F69D0F63A}"/>
              </a:ext>
            </a:extLst>
          </p:cNvPr>
          <p:cNvCxnSpPr/>
          <p:nvPr/>
        </p:nvCxnSpPr>
        <p:spPr>
          <a:xfrm>
            <a:off x="7683500" y="5329317"/>
            <a:ext cx="0" cy="50633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60D3B6-77D7-47DA-9F96-FFFC6EC99DC5}"/>
                  </a:ext>
                </a:extLst>
              </p:cNvPr>
              <p:cNvSpPr txBox="1"/>
              <p:nvPr/>
            </p:nvSpPr>
            <p:spPr>
              <a:xfrm>
                <a:off x="7221859" y="5349383"/>
                <a:ext cx="603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60D3B6-77D7-47DA-9F96-FFFC6EC99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859" y="5349383"/>
                <a:ext cx="60377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3C4137E8-872C-439E-9EC3-8DC78B171A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1" t="984" r="1394" b="2657"/>
          <a:stretch/>
        </p:blipFill>
        <p:spPr>
          <a:xfrm>
            <a:off x="173255" y="122974"/>
            <a:ext cx="11848700" cy="649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HOANG SANG</dc:creator>
  <cp:lastModifiedBy>LUONG HOANG SANG</cp:lastModifiedBy>
  <cp:revision>6</cp:revision>
  <dcterms:created xsi:type="dcterms:W3CDTF">2024-11-01T03:59:02Z</dcterms:created>
  <dcterms:modified xsi:type="dcterms:W3CDTF">2024-11-01T07:38:21Z</dcterms:modified>
</cp:coreProperties>
</file>