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BAE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25" d="100"/>
          <a:sy n="125" d="100"/>
        </p:scale>
        <p:origin x="30" y="-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CF2A8-2EB6-4425-A2A0-F710DC2C39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6AE3E4-1C2C-496C-BCF5-512F42C056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68FA23-C271-4C68-A7EB-58868DAA4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4D0909-C556-4684-8833-2539F5269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25CC0F-3DCF-417C-BD98-CC8702552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73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69EBE-EF91-4239-8D65-D59C6A43F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148040-56E1-4A24-8EC1-ADE03D274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DBBFE-07AC-4073-8559-74ABC606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95692-0244-4F4C-9E79-858978E02A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B3E040-807B-440E-BD54-8DE118C20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128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B46FE-439E-455B-9E73-C378809EFC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74E24E-C405-48E9-85BB-D8DB0663E0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AD5EBB-6C27-4347-9AC9-1953C7EA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834F9E-F885-4A4F-B05B-192B2179C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B4CB7-30C9-4509-BBF5-748C3D22F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2296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49EB9-71A1-4C70-8E7B-EB0F82E6D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282A6-3E5A-439C-A191-913F71ADD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6B7C7D-8F96-4D71-9777-ABD69CB87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E062A-127F-4C83-8BCB-E09C42C49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AE683D-39F2-43FB-A03F-39D7FEE74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0774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C319D-9EF3-4661-92F6-2BB45B610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23DC7-075A-4DEE-9DD8-4A4C0D392A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1710B8-57AA-4E01-8BFE-BA187C73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DA33E5-3EFD-4918-8578-D3A953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82818-9D24-4411-8329-CA9FCD3A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194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A42422-C585-4C99-BB27-4661EF601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352F5-BCE0-4B28-A959-048F875859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522C59-3302-43E9-8A7B-7D01193B0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DA9D2-4958-4902-A632-6D143DFAC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442517-DD2F-4D8D-8CA8-558537610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126B2D-88B8-48C8-BE73-146BEBF1EB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979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A893B-1F2C-4EA8-8341-7A08E3A69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D8FEE9-3192-4AB2-9CED-63F443846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EC6BBA-B9D2-4A3A-99A1-C7E0E6097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3A2173-D38B-436E-A604-B35609DD5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0F91DFA-5205-406E-BBB8-5C326822E9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5AB372-3C12-4EFE-AD60-A6BFB784A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1FBEA9-695A-4ABF-B029-9795DC470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3C8D7B-A006-4E33-B1A1-92405A6470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1775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9C2AC-E80F-452F-860C-1ACEB4A3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F9306AA-8B40-443E-822C-CA320E413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525735-8FF4-4F9C-895C-7BAF104C2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D09AE1-F19D-4164-ABBB-DE3291958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370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3DD7E2-C307-4B46-AA62-D0305E8F3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CB85C9-2B5F-481C-9FA7-AFEC6F177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E15EB9-4AF5-40EC-9622-A3BB97B6D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272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1CEF4-0504-4C26-B206-0DC467D5D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B7A9BA-FBE6-47E7-94D8-6CF763EA0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FC6B81-3C2A-4EA9-B61D-604F3ED231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BF925F-1305-478A-9AE9-B227FAB4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F688B4-E721-49BF-9C9C-772279486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258C90-9719-484C-9787-254455B9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42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5FE5A-214E-4126-B55B-094A0EA1D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CDA3D4-9078-4A96-A7C9-CEB48F52C2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3BA988-6860-4B06-82E7-FE8350FD51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8F72A0-ED28-439A-B1A0-13CAB5A5E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F3FFBD-7A36-4E38-BAEB-60E06A56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8C7712-88C5-4FA1-A94B-F6224DF1A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82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461482-B2FB-4456-B9A7-B2C57914A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5EC26B-B79E-4EC7-A0EC-7D36AFD855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D1E724-DD32-4ED6-9F79-760371DB53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3D43C7-B997-494A-982E-6D26F2CB60DD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FEC0-40A6-48E7-B013-6B7F4730B9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C754F-4DB4-47F8-ACF7-9D75996F33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ACE17-E6E4-4764-B1A8-F361AAEB8A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835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E813276D-A594-47AF-813A-01AD68CEB5B8}"/>
              </a:ext>
            </a:extLst>
          </p:cNvPr>
          <p:cNvSpPr/>
          <p:nvPr/>
        </p:nvSpPr>
        <p:spPr>
          <a:xfrm>
            <a:off x="3251200" y="497840"/>
            <a:ext cx="5689600" cy="5689600"/>
          </a:xfrm>
          <a:prstGeom prst="ellipse">
            <a:avLst/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FE4ECD-A583-4360-90E9-364ACC0C321F}"/>
              </a:ext>
            </a:extLst>
          </p:cNvPr>
          <p:cNvSpPr/>
          <p:nvPr/>
        </p:nvSpPr>
        <p:spPr>
          <a:xfrm>
            <a:off x="4165600" y="1412240"/>
            <a:ext cx="3860800" cy="3860800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434A4-242A-4768-B17C-FE3D7A709F53}"/>
              </a:ext>
            </a:extLst>
          </p:cNvPr>
          <p:cNvSpPr txBox="1"/>
          <p:nvPr/>
        </p:nvSpPr>
        <p:spPr>
          <a:xfrm rot="16200000">
            <a:off x="4012018" y="955310"/>
            <a:ext cx="4167963" cy="4400928"/>
          </a:xfrm>
          <a:prstGeom prst="rect">
            <a:avLst/>
          </a:prstGeom>
          <a:noFill/>
        </p:spPr>
        <p:txBody>
          <a:bodyPr wrap="square" rtlCol="0">
            <a:prstTxWarp prst="textCircle">
              <a:avLst/>
            </a:prstTxWarp>
            <a:spAutoFit/>
          </a:bodyPr>
          <a:lstStyle/>
          <a:p>
            <a:pPr algn="ctr"/>
            <a:endParaRPr lang="en-US" sz="3600" b="1" dirty="0">
              <a:solidFill>
                <a:srgbClr val="00B050"/>
              </a:solidFill>
              <a:latin typeface="UTM Cooper Black" panose="02040603050506020204" pitchFamily="18" charset="0"/>
            </a:endParaRPr>
          </a:p>
          <a:p>
            <a:pPr algn="ctr"/>
            <a:r>
              <a:rPr lang="en-US" sz="3600" b="1" dirty="0">
                <a:solidFill>
                  <a:srgbClr val="00B050"/>
                </a:solidFill>
                <a:latin typeface="UTM Cooper Black" panose="02040603050506020204" pitchFamily="18" charset="0"/>
              </a:rPr>
              <a:t>LỚP CÔ THẢO – THẦY SANG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0B934C-1354-4426-8C0E-7F79812C91A4}"/>
              </a:ext>
            </a:extLst>
          </p:cNvPr>
          <p:cNvSpPr txBox="1"/>
          <p:nvPr/>
        </p:nvSpPr>
        <p:spPr>
          <a:xfrm>
            <a:off x="3789089" y="1412240"/>
            <a:ext cx="4613822" cy="4412737"/>
          </a:xfrm>
          <a:prstGeom prst="rect">
            <a:avLst/>
          </a:prstGeom>
          <a:noFill/>
        </p:spPr>
        <p:txBody>
          <a:bodyPr wrap="square" rtlCol="0">
            <a:prstTxWarp prst="textArchDown">
              <a:avLst/>
            </a:prstTxWarp>
            <a:spAutoFit/>
          </a:bodyPr>
          <a:lstStyle/>
          <a:p>
            <a:pPr algn="ctr"/>
            <a:r>
              <a:rPr lang="en-US" sz="4000" b="1" dirty="0">
                <a:solidFill>
                  <a:srgbClr val="00B050"/>
                </a:solidFill>
                <a:latin typeface="UTM Cooper Black" panose="02040603050506020204" pitchFamily="18" charset="0"/>
              </a:rPr>
              <a:t>VẬT LÝ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4D2F62A-30D1-4827-99E3-7D05AA7C702A}"/>
              </a:ext>
            </a:extLst>
          </p:cNvPr>
          <p:cNvSpPr/>
          <p:nvPr/>
        </p:nvSpPr>
        <p:spPr>
          <a:xfrm>
            <a:off x="3378200" y="624840"/>
            <a:ext cx="5435600" cy="5435600"/>
          </a:xfrm>
          <a:prstGeom prst="ellipse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38" name="Picture 14" descr="Book Icon Clipart Transparent Background, Book Icon, Book Icons, Book  Clipart, Black PNG Image For Free Download">
            <a:extLst>
              <a:ext uri="{FF2B5EF4-FFF2-40B4-BE49-F238E27FC236}">
                <a16:creationId xmlns:a16="http://schemas.microsoft.com/office/drawing/2014/main" id="{21331C2C-817B-4B17-A0DA-AAD9C36A4B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1864" y="2218504"/>
            <a:ext cx="2248272" cy="2248272"/>
          </a:xfrm>
          <a:prstGeom prst="ellipse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ownload Golden Laurel Wreath Graphic | Wallpapers.com">
            <a:extLst>
              <a:ext uri="{FF2B5EF4-FFF2-40B4-BE49-F238E27FC236}">
                <a16:creationId xmlns:a16="http://schemas.microsoft.com/office/drawing/2014/main" id="{F3EFA079-B9A5-4DC0-B476-F474E6C08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3880" y="2153795"/>
            <a:ext cx="3312160" cy="2711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DE75B9-7A95-4738-BEE2-B1D74D5E6E2A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62744" y="1859907"/>
            <a:ext cx="866512" cy="838350"/>
          </a:xfrm>
          <a:prstGeom prst="rect">
            <a:avLst/>
          </a:prstGeom>
        </p:spPr>
      </p:pic>
      <p:pic>
        <p:nvPicPr>
          <p:cNvPr id="1044" name="Picture 20" descr="Atom PNG, Atom Transparent Background - FreeIconsPNG">
            <a:extLst>
              <a:ext uri="{FF2B5EF4-FFF2-40B4-BE49-F238E27FC236}">
                <a16:creationId xmlns:a16="http://schemas.microsoft.com/office/drawing/2014/main" id="{4D3D3D8F-5DCB-4571-B4E3-B5F350B1F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704" y="3276600"/>
            <a:ext cx="718112" cy="71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0" descr="Atom PNG, Atom Transparent Background - FreeIconsPNG">
            <a:extLst>
              <a:ext uri="{FF2B5EF4-FFF2-40B4-BE49-F238E27FC236}">
                <a16:creationId xmlns:a16="http://schemas.microsoft.com/office/drawing/2014/main" id="{51D154F5-930D-47E1-B0B4-0CAA13E1A2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184" y="3327400"/>
            <a:ext cx="718112" cy="718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Arc 15">
            <a:extLst>
              <a:ext uri="{FF2B5EF4-FFF2-40B4-BE49-F238E27FC236}">
                <a16:creationId xmlns:a16="http://schemas.microsoft.com/office/drawing/2014/main" id="{7749260C-6E73-4DCC-8A89-4FCC3CFFD54D}"/>
              </a:ext>
            </a:extLst>
          </p:cNvPr>
          <p:cNvSpPr/>
          <p:nvPr/>
        </p:nvSpPr>
        <p:spPr>
          <a:xfrm>
            <a:off x="3712143" y="958783"/>
            <a:ext cx="4767714" cy="4767714"/>
          </a:xfrm>
          <a:prstGeom prst="arc">
            <a:avLst>
              <a:gd name="adj1" fmla="val 7288487"/>
              <a:gd name="adj2" fmla="val 9587421"/>
            </a:avLst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FD1ED7B-B203-493C-B118-1C75E1A91917}"/>
              </a:ext>
            </a:extLst>
          </p:cNvPr>
          <p:cNvSpPr/>
          <p:nvPr/>
        </p:nvSpPr>
        <p:spPr>
          <a:xfrm>
            <a:off x="3712143" y="958783"/>
            <a:ext cx="4767714" cy="4767714"/>
          </a:xfrm>
          <a:prstGeom prst="arc">
            <a:avLst>
              <a:gd name="adj1" fmla="val 1243155"/>
              <a:gd name="adj2" fmla="val 3774675"/>
            </a:avLst>
          </a:prstGeom>
          <a:ln w="285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E0F1A03-70AB-4115-973C-570763F7EA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221487" y="557535"/>
            <a:ext cx="5749026" cy="574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707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Nguyên lý hoạt động của các dòng máy đo nhiệt trị | REDLAB">
            <a:extLst>
              <a:ext uri="{FF2B5EF4-FFF2-40B4-BE49-F238E27FC236}">
                <a16:creationId xmlns:a16="http://schemas.microsoft.com/office/drawing/2014/main" id="{B6F435D2-2F50-5D8A-07D0-58F7209111C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0476"/>
          <a:stretch/>
        </p:blipFill>
        <p:spPr bwMode="auto">
          <a:xfrm>
            <a:off x="3524250" y="0"/>
            <a:ext cx="5143500" cy="6139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117DC3F-0296-54D7-51F5-919310E717E4}"/>
              </a:ext>
            </a:extLst>
          </p:cNvPr>
          <p:cNvSpPr txBox="1"/>
          <p:nvPr/>
        </p:nvSpPr>
        <p:spPr>
          <a:xfrm>
            <a:off x="5895975" y="649445"/>
            <a:ext cx="1251368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Nhiệt</a:t>
            </a:r>
            <a:r>
              <a:rPr lang="en-US" sz="2400" dirty="0"/>
              <a:t> </a:t>
            </a:r>
            <a:r>
              <a:rPr lang="en-US" sz="2400" dirty="0" err="1"/>
              <a:t>kế</a:t>
            </a:r>
            <a:endParaRPr lang="en-US" sz="2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77876-9C1B-D6BC-65C2-2D236F92CBA7}"/>
              </a:ext>
            </a:extLst>
          </p:cNvPr>
          <p:cNvSpPr txBox="1"/>
          <p:nvPr/>
        </p:nvSpPr>
        <p:spPr>
          <a:xfrm>
            <a:off x="6816126" y="2414984"/>
            <a:ext cx="204632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Nắp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E0F982-0505-998A-E2B3-27C079FD22A8}"/>
              </a:ext>
            </a:extLst>
          </p:cNvPr>
          <p:cNvSpPr txBox="1"/>
          <p:nvPr/>
        </p:nvSpPr>
        <p:spPr>
          <a:xfrm>
            <a:off x="6718773" y="3163661"/>
            <a:ext cx="237936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Vỏ</a:t>
            </a:r>
            <a:r>
              <a:rPr lang="en-US" sz="2400" dirty="0"/>
              <a:t> </a:t>
            </a:r>
            <a:r>
              <a:rPr lang="en-US" sz="2400" dirty="0" err="1"/>
              <a:t>xốp</a:t>
            </a:r>
            <a:r>
              <a:rPr lang="en-US" sz="2400" dirty="0"/>
              <a:t> </a:t>
            </a:r>
            <a:r>
              <a:rPr lang="en-US" sz="2400" dirty="0" err="1"/>
              <a:t>cách</a:t>
            </a:r>
            <a:r>
              <a:rPr lang="en-US" sz="2400" dirty="0"/>
              <a:t> </a:t>
            </a:r>
            <a:r>
              <a:rPr lang="en-US" sz="2400" dirty="0" err="1"/>
              <a:t>nhiệt</a:t>
            </a:r>
            <a:endParaRPr 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114EDF-4CF7-2BF6-DF85-F646E31F82AA}"/>
              </a:ext>
            </a:extLst>
          </p:cNvPr>
          <p:cNvSpPr txBox="1"/>
          <p:nvPr/>
        </p:nvSpPr>
        <p:spPr>
          <a:xfrm>
            <a:off x="6718773" y="3949690"/>
            <a:ext cx="8771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/>
              <a:t>Nước</a:t>
            </a:r>
            <a:endParaRPr lang="en-US" sz="2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9C11FF-AB72-CC2B-FB87-59698D2B2777}"/>
              </a:ext>
            </a:extLst>
          </p:cNvPr>
          <p:cNvSpPr/>
          <p:nvPr/>
        </p:nvSpPr>
        <p:spPr>
          <a:xfrm>
            <a:off x="6270180" y="4584143"/>
            <a:ext cx="933101" cy="3450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9A26A397-67F9-8B83-476C-99EB6497FF74}"/>
              </a:ext>
            </a:extLst>
          </p:cNvPr>
          <p:cNvSpPr/>
          <p:nvPr/>
        </p:nvSpPr>
        <p:spPr>
          <a:xfrm>
            <a:off x="6147339" y="4361049"/>
            <a:ext cx="1060704" cy="914400"/>
          </a:xfrm>
          <a:prstGeom prst="triangle">
            <a:avLst>
              <a:gd name="adj" fmla="val 91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93F9B2-2EAF-8D52-7308-6E97F58E3CE7}"/>
              </a:ext>
            </a:extLst>
          </p:cNvPr>
          <p:cNvSpPr txBox="1"/>
          <p:nvPr/>
        </p:nvSpPr>
        <p:spPr>
          <a:xfrm>
            <a:off x="2763913" y="649445"/>
            <a:ext cx="152067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Que </a:t>
            </a:r>
            <a:r>
              <a:rPr lang="en-US" sz="2400" dirty="0" err="1"/>
              <a:t>khuấy</a:t>
            </a:r>
            <a:endParaRPr lang="en-US" sz="24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3CC04BB-6CCD-3CE7-71C1-11C912FAA35E}"/>
              </a:ext>
            </a:extLst>
          </p:cNvPr>
          <p:cNvCxnSpPr/>
          <p:nvPr/>
        </p:nvCxnSpPr>
        <p:spPr>
          <a:xfrm flipH="1">
            <a:off x="4366260" y="880277"/>
            <a:ext cx="381000" cy="0"/>
          </a:xfrm>
          <a:prstGeom prst="straightConnector1">
            <a:avLst/>
          </a:prstGeom>
          <a:ln w="12700">
            <a:solidFill>
              <a:srgbClr val="006BAE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3C5B5CD4-533B-3E95-E4D5-8183CEA80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6425" y="324891"/>
            <a:ext cx="6498899" cy="61392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88073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</TotalTime>
  <Words>20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UTM Cooper Black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LUONG HOANG SANG</dc:creator>
  <cp:lastModifiedBy>LUONG HOANG SANG</cp:lastModifiedBy>
  <cp:revision>27</cp:revision>
  <dcterms:created xsi:type="dcterms:W3CDTF">2024-10-26T14:34:02Z</dcterms:created>
  <dcterms:modified xsi:type="dcterms:W3CDTF">2025-05-16T10:50:43Z</dcterms:modified>
</cp:coreProperties>
</file>