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F2A8-2EB6-4425-A2A0-F710DC2C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AE3E4-1C2C-496C-BCF5-512F42C05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FA23-C271-4C68-A7EB-58868DAA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0909-C556-4684-8833-2539F526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CC0F-3DCF-417C-BD98-CC870255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9EBE-EF91-4239-8D65-D59C6A43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48040-56E1-4A24-8EC1-ADE03D274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BBFE-07AC-4073-8559-74ABC606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95692-0244-4F4C-9E79-858978E0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E040-807B-440E-BD54-8DE118C2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B46FE-439E-455B-9E73-C378809EF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4E24E-C405-48E9-85BB-D8DB0663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D5EBB-6C27-4347-9AC9-1953C7EA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4F9E-F885-4A4F-B05B-192B2179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4CB7-30C9-4509-BBF5-748C3D22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2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9EB9-71A1-4C70-8E7B-EB0F82E6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82A6-3E5A-439C-A191-913F71AD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7C7D-8F96-4D71-9777-ABD69CB8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062A-127F-4C83-8BCB-E09C42C4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E683D-39F2-43FB-A03F-39D7FEE7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319D-9EF3-4661-92F6-2BB45B61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23DC7-075A-4DEE-9DD8-4A4C0D392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710B8-57AA-4E01-8BFE-BA187C73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A33E5-3EFD-4918-8578-D3A9534D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82818-9D24-4411-8329-CA9FCD3A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4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2422-C585-4C99-BB27-4661EF60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52F5-BCE0-4B28-A959-048F87585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22C59-3302-43E9-8A7B-7D01193B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DA9D2-4958-4902-A632-6D143DFA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42517-DD2F-4D8D-8CA8-55853761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26B2D-88B8-48C8-BE73-146BEBF1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893B-1F2C-4EA8-8341-7A08E3A6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8FEE9-3192-4AB2-9CED-63F443846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6BBA-B9D2-4A3A-99A1-C7E0E6097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A2173-D38B-436E-A604-B35609DD5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91DFA-5205-406E-BBB8-5C326822E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AB372-3C12-4EFE-AD60-A6BFB784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FBEA9-695A-4ABF-B029-9795DC47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C8D7B-A006-4E33-B1A1-92405A64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2AC-E80F-452F-860C-1ACEB4A3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306AA-8B40-443E-822C-CA320E41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5735-8FF4-4F9C-895C-7BAF104C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09AE1-F19D-4164-ABBB-DE329195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7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DD7E2-C307-4B46-AA62-D0305E8F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B85C9-2B5F-481C-9FA7-AFEC6F17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15EB9-4AF5-40EC-9622-A3BB97B6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CEF4-0504-4C26-B206-0DC467D5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A9BA-FBE6-47E7-94D8-6CF763EA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C6B81-3C2A-4EA9-B61D-604F3ED23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F925F-1305-478A-9AE9-B227FAB4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688B4-E721-49BF-9C9C-77227948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58C90-9719-484C-9787-254455B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4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FE5A-214E-4126-B55B-094A0EA1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DA3D4-9078-4A96-A7C9-CEB48F52C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BA988-6860-4B06-82E7-FE8350FD5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F72A0-ED28-439A-B1A0-13CAB5A5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3FFBD-7A36-4E38-BAEB-60E06A56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C7712-88C5-4FA1-A94B-F6224DF1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61482-B2FB-4456-B9A7-B2C57914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EC26B-B79E-4EC7-A0EC-7D36AFD8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1E724-DD32-4ED6-9F79-760371DB5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43C7-B997-494A-982E-6D26F2CB60D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AFEC0-40A6-48E7-B013-6B7F4730B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C754F-4DB4-47F8-ACF7-9D75996F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813276D-A594-47AF-813A-01AD68CEB5B8}"/>
              </a:ext>
            </a:extLst>
          </p:cNvPr>
          <p:cNvSpPr/>
          <p:nvPr/>
        </p:nvSpPr>
        <p:spPr>
          <a:xfrm>
            <a:off x="3251200" y="497840"/>
            <a:ext cx="5689600" cy="568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FE4ECD-A583-4360-90E9-364ACC0C321F}"/>
              </a:ext>
            </a:extLst>
          </p:cNvPr>
          <p:cNvSpPr/>
          <p:nvPr/>
        </p:nvSpPr>
        <p:spPr>
          <a:xfrm>
            <a:off x="4165600" y="1412240"/>
            <a:ext cx="3860800" cy="3860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434A4-242A-4768-B17C-FE3D7A709F53}"/>
              </a:ext>
            </a:extLst>
          </p:cNvPr>
          <p:cNvSpPr txBox="1"/>
          <p:nvPr/>
        </p:nvSpPr>
        <p:spPr>
          <a:xfrm rot="16200000">
            <a:off x="4012018" y="955310"/>
            <a:ext cx="4167963" cy="4400928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/>
            <a:endParaRPr lang="en-US" sz="3600" b="1" dirty="0">
              <a:solidFill>
                <a:srgbClr val="00B050"/>
              </a:solidFill>
              <a:latin typeface="UTM Cooper Black" panose="02040603050506020204" pitchFamily="18" charset="0"/>
            </a:endParaRPr>
          </a:p>
          <a:p>
            <a:pPr algn="ctr"/>
            <a:r>
              <a:rPr lang="en-US" sz="3600" b="1" dirty="0">
                <a:solidFill>
                  <a:srgbClr val="00B050"/>
                </a:solidFill>
                <a:latin typeface="UTM Cooper Black" panose="02040603050506020204" pitchFamily="18" charset="0"/>
              </a:rPr>
              <a:t>LỚP CÔ THẢO – THẦY SANG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B934C-1354-4426-8C0E-7F79812C91A4}"/>
              </a:ext>
            </a:extLst>
          </p:cNvPr>
          <p:cNvSpPr txBox="1"/>
          <p:nvPr/>
        </p:nvSpPr>
        <p:spPr>
          <a:xfrm>
            <a:off x="3789089" y="1412240"/>
            <a:ext cx="4613822" cy="4412737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UTM Cooper Black" panose="02040603050506020204" pitchFamily="18" charset="0"/>
              </a:rPr>
              <a:t>VẬT LÝ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D2F62A-30D1-4827-99E3-7D05AA7C702A}"/>
              </a:ext>
            </a:extLst>
          </p:cNvPr>
          <p:cNvSpPr/>
          <p:nvPr/>
        </p:nvSpPr>
        <p:spPr>
          <a:xfrm>
            <a:off x="3378200" y="624840"/>
            <a:ext cx="5435600" cy="54356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8" name="Picture 14" descr="Book Icon Clipart Transparent Background, Book Icon, Book Icons, Book  Clipart, Black PNG Image For Free Download">
            <a:extLst>
              <a:ext uri="{FF2B5EF4-FFF2-40B4-BE49-F238E27FC236}">
                <a16:creationId xmlns:a16="http://schemas.microsoft.com/office/drawing/2014/main" id="{21331C2C-817B-4B17-A0DA-AAD9C36A4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64" y="2218504"/>
            <a:ext cx="2248272" cy="224827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Golden Laurel Wreath Graphic | Wallpapers.com">
            <a:extLst>
              <a:ext uri="{FF2B5EF4-FFF2-40B4-BE49-F238E27FC236}">
                <a16:creationId xmlns:a16="http://schemas.microsoft.com/office/drawing/2014/main" id="{F3EFA079-B9A5-4DC0-B476-F474E6C08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880" y="2153795"/>
            <a:ext cx="3312160" cy="271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DE75B9-7A95-4738-BEE2-B1D74D5E6E2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44" y="1859907"/>
            <a:ext cx="866512" cy="838350"/>
          </a:xfrm>
          <a:prstGeom prst="rect">
            <a:avLst/>
          </a:prstGeom>
        </p:spPr>
      </p:pic>
      <p:pic>
        <p:nvPicPr>
          <p:cNvPr id="1044" name="Picture 20" descr="Atom PNG, Atom Transparent Background - FreeIconsPNG">
            <a:extLst>
              <a:ext uri="{FF2B5EF4-FFF2-40B4-BE49-F238E27FC236}">
                <a16:creationId xmlns:a16="http://schemas.microsoft.com/office/drawing/2014/main" id="{4D3D3D8F-5DCB-4571-B4E3-B5F350B1F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704" y="3276600"/>
            <a:ext cx="718112" cy="71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0" descr="Atom PNG, Atom Transparent Background - FreeIconsPNG">
            <a:extLst>
              <a:ext uri="{FF2B5EF4-FFF2-40B4-BE49-F238E27FC236}">
                <a16:creationId xmlns:a16="http://schemas.microsoft.com/office/drawing/2014/main" id="{51D154F5-930D-47E1-B0B4-0CAA13E1A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184" y="3327400"/>
            <a:ext cx="718112" cy="71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7749260C-6E73-4DCC-8A89-4FCC3CFFD54D}"/>
              </a:ext>
            </a:extLst>
          </p:cNvPr>
          <p:cNvSpPr/>
          <p:nvPr/>
        </p:nvSpPr>
        <p:spPr>
          <a:xfrm>
            <a:off x="3712143" y="958783"/>
            <a:ext cx="4767714" cy="4767714"/>
          </a:xfrm>
          <a:prstGeom prst="arc">
            <a:avLst>
              <a:gd name="adj1" fmla="val 7288487"/>
              <a:gd name="adj2" fmla="val 9587421"/>
            </a:avLst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FD1ED7B-B203-493C-B118-1C75E1A91917}"/>
              </a:ext>
            </a:extLst>
          </p:cNvPr>
          <p:cNvSpPr/>
          <p:nvPr/>
        </p:nvSpPr>
        <p:spPr>
          <a:xfrm>
            <a:off x="3712143" y="958783"/>
            <a:ext cx="4767714" cy="4767714"/>
          </a:xfrm>
          <a:prstGeom prst="arc">
            <a:avLst>
              <a:gd name="adj1" fmla="val 1243155"/>
              <a:gd name="adj2" fmla="val 3774675"/>
            </a:avLst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0F1A03-70AB-4115-973C-570763F7EA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1487" y="557535"/>
            <a:ext cx="5749026" cy="57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0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90229DF-CFB5-47AE-A379-DB0FB23DCB91}"/>
              </a:ext>
            </a:extLst>
          </p:cNvPr>
          <p:cNvGrpSpPr/>
          <p:nvPr/>
        </p:nvGrpSpPr>
        <p:grpSpPr>
          <a:xfrm>
            <a:off x="2391140" y="1810847"/>
            <a:ext cx="2294378" cy="2610942"/>
            <a:chOff x="708135" y="1155701"/>
            <a:chExt cx="3682858" cy="4191000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9A7D84E7-47A6-43DE-AF62-25B351A4AA7D}"/>
                </a:ext>
              </a:extLst>
            </p:cNvPr>
            <p:cNvSpPr/>
            <p:nvPr/>
          </p:nvSpPr>
          <p:spPr>
            <a:xfrm rot="16200000">
              <a:off x="419100" y="1444736"/>
              <a:ext cx="4191000" cy="3612930"/>
            </a:xfrm>
            <a:prstGeom prst="hexagon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9FCBCCFC-180D-40D0-84BD-FBBA4882B4C5}"/>
                </a:ext>
              </a:extLst>
            </p:cNvPr>
            <p:cNvSpPr/>
            <p:nvPr/>
          </p:nvSpPr>
          <p:spPr>
            <a:xfrm rot="16200000">
              <a:off x="569975" y="1574801"/>
              <a:ext cx="3889250" cy="3352800"/>
            </a:xfrm>
            <a:prstGeom prst="hexagon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B11CAEE-9582-4EBE-A08C-43561056C875}"/>
                </a:ext>
              </a:extLst>
            </p:cNvPr>
            <p:cNvSpPr/>
            <p:nvPr/>
          </p:nvSpPr>
          <p:spPr>
            <a:xfrm rot="16200000">
              <a:off x="2194536" y="2272778"/>
              <a:ext cx="2444918" cy="194799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57ACA0-BA10-41B2-98D8-4FEC64025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6" t="12346" r="7734" b="18176"/>
            <a:stretch/>
          </p:blipFill>
          <p:spPr>
            <a:xfrm>
              <a:off x="1156622" y="2032526"/>
              <a:ext cx="2583876" cy="225446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9E31F-4A32-4D06-BB23-FC6A24A9EBAC}"/>
              </a:ext>
            </a:extLst>
          </p:cNvPr>
          <p:cNvSpPr txBox="1"/>
          <p:nvPr/>
        </p:nvSpPr>
        <p:spPr>
          <a:xfrm>
            <a:off x="4395069" y="2119496"/>
            <a:ext cx="44017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rgbClr val="00B050"/>
                </a:solidFill>
                <a:latin typeface="UTM Aircona" panose="02040603050506020204" pitchFamily="18" charset="0"/>
              </a:rPr>
              <a:t>LỚP CÔ THẢO </a:t>
            </a:r>
          </a:p>
          <a:p>
            <a:pPr algn="ctr"/>
            <a:r>
              <a:rPr lang="en-US" sz="4200" b="1" dirty="0">
                <a:solidFill>
                  <a:srgbClr val="00B050"/>
                </a:solidFill>
                <a:latin typeface="UTM Aircona" panose="02040603050506020204" pitchFamily="18" charset="0"/>
              </a:rPr>
              <a:t>&amp; THẦY SANG </a:t>
            </a:r>
          </a:p>
          <a:p>
            <a:pPr algn="ctr"/>
            <a:r>
              <a:rPr lang="en-US" sz="4200" b="1" dirty="0">
                <a:solidFill>
                  <a:srgbClr val="00B050"/>
                </a:solidFill>
                <a:latin typeface="UTM Aircona" panose="02040603050506020204" pitchFamily="18" charset="0"/>
              </a:rPr>
              <a:t>VẬT LÝ</a:t>
            </a:r>
          </a:p>
          <a:p>
            <a:pPr algn="ctr"/>
            <a:endParaRPr lang="en-US" sz="4200" b="1" dirty="0">
              <a:solidFill>
                <a:srgbClr val="00B050"/>
              </a:solidFill>
              <a:latin typeface="UTM Aircona" panose="020406030505060202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789823C-60BD-492D-9313-7604397592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3"/>
          <a:stretch/>
        </p:blipFill>
        <p:spPr>
          <a:xfrm>
            <a:off x="5142850" y="3607924"/>
            <a:ext cx="382402" cy="34713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33C847F-4875-44DD-BEFC-84FD7E764D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3"/>
          <a:stretch/>
        </p:blipFill>
        <p:spPr>
          <a:xfrm>
            <a:off x="7769969" y="3607924"/>
            <a:ext cx="382402" cy="34713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A02AC94-C623-43AE-AB23-045F900FED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3"/>
          <a:stretch/>
        </p:blipFill>
        <p:spPr>
          <a:xfrm>
            <a:off x="4722983" y="3607924"/>
            <a:ext cx="382402" cy="34713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494C46C-F9D2-44EF-9274-99BEA9FCA4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3"/>
          <a:stretch/>
        </p:blipFill>
        <p:spPr>
          <a:xfrm>
            <a:off x="8152371" y="3607924"/>
            <a:ext cx="382402" cy="34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0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UTM Aircona</vt:lpstr>
      <vt:lpstr>UTM Cooper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HOANG SANG</dc:creator>
  <cp:lastModifiedBy>LUONG HOANG SANG</cp:lastModifiedBy>
  <cp:revision>24</cp:revision>
  <dcterms:created xsi:type="dcterms:W3CDTF">2024-10-26T14:34:02Z</dcterms:created>
  <dcterms:modified xsi:type="dcterms:W3CDTF">2024-10-27T14:09:41Z</dcterms:modified>
</cp:coreProperties>
</file>