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</p:sldIdLst>
  <p:sldSz cx="18288000" cy="10287000"/>
  <p:notesSz cx="6858000" cy="9144000"/>
  <p:embeddedFontLst>
    <p:embeddedFont>
      <p:font typeface="Asap" panose="020B0604020202020204" charset="0"/>
      <p:regular r:id="rId16"/>
    </p:embeddedFont>
    <p:embeddedFont>
      <p:font typeface="Asap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C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652937" y="786171"/>
            <a:ext cx="423887" cy="42388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5016338" y="786171"/>
            <a:ext cx="423887" cy="42388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2252403" y="786171"/>
            <a:ext cx="423887" cy="42388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15615804" y="786171"/>
            <a:ext cx="423887" cy="42388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2700000">
            <a:off x="2851869" y="786171"/>
            <a:ext cx="423887" cy="42388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2700000">
            <a:off x="16215271" y="786171"/>
            <a:ext cx="423887" cy="42388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65147" y="1360262"/>
            <a:ext cx="15157398" cy="8228357"/>
            <a:chOff x="0" y="0"/>
            <a:chExt cx="1149350" cy="11493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05753" cy="4400295"/>
            </a:xfrm>
            <a:custGeom>
              <a:avLst/>
              <a:gdLst/>
              <a:ahLst/>
              <a:cxnLst/>
              <a:rect l="l" t="t" r="r" b="b"/>
              <a:pathLst>
                <a:path w="8105753" h="4400295">
                  <a:moveTo>
                    <a:pt x="8105753" y="48622"/>
                  </a:moveTo>
                  <a:lnTo>
                    <a:pt x="8105753" y="0"/>
                  </a:lnTo>
                  <a:lnTo>
                    <a:pt x="44783" y="0"/>
                  </a:lnTo>
                  <a:lnTo>
                    <a:pt x="44783" y="24311"/>
                  </a:lnTo>
                  <a:lnTo>
                    <a:pt x="0" y="24311"/>
                  </a:lnTo>
                  <a:lnTo>
                    <a:pt x="0" y="4400295"/>
                  </a:lnTo>
                  <a:lnTo>
                    <a:pt x="89566" y="4400295"/>
                  </a:lnTo>
                  <a:lnTo>
                    <a:pt x="89566" y="3549409"/>
                  </a:lnTo>
                  <a:lnTo>
                    <a:pt x="1612194" y="3549409"/>
                  </a:lnTo>
                  <a:lnTo>
                    <a:pt x="1612194" y="4400295"/>
                  </a:lnTo>
                  <a:lnTo>
                    <a:pt x="1701760" y="4400295"/>
                  </a:lnTo>
                  <a:lnTo>
                    <a:pt x="1701760" y="3549409"/>
                  </a:lnTo>
                  <a:lnTo>
                    <a:pt x="3224388" y="3549409"/>
                  </a:lnTo>
                  <a:lnTo>
                    <a:pt x="3224388" y="4400295"/>
                  </a:lnTo>
                  <a:lnTo>
                    <a:pt x="3313954" y="4400295"/>
                  </a:lnTo>
                  <a:lnTo>
                    <a:pt x="3313954" y="3549409"/>
                  </a:lnTo>
                  <a:lnTo>
                    <a:pt x="4836582" y="3549409"/>
                  </a:lnTo>
                  <a:lnTo>
                    <a:pt x="4836582" y="4400295"/>
                  </a:lnTo>
                  <a:lnTo>
                    <a:pt x="4926148" y="4400295"/>
                  </a:lnTo>
                  <a:lnTo>
                    <a:pt x="4926148" y="3549409"/>
                  </a:lnTo>
                  <a:lnTo>
                    <a:pt x="6448775" y="3549409"/>
                  </a:lnTo>
                  <a:lnTo>
                    <a:pt x="6448775" y="4400295"/>
                  </a:lnTo>
                  <a:lnTo>
                    <a:pt x="6538341" y="4400295"/>
                  </a:lnTo>
                  <a:lnTo>
                    <a:pt x="6538341" y="3549409"/>
                  </a:lnTo>
                  <a:lnTo>
                    <a:pt x="8105753" y="3549409"/>
                  </a:lnTo>
                  <a:lnTo>
                    <a:pt x="8105753" y="3500787"/>
                  </a:lnTo>
                  <a:lnTo>
                    <a:pt x="6538341" y="3500787"/>
                  </a:lnTo>
                  <a:lnTo>
                    <a:pt x="6538341" y="2674212"/>
                  </a:lnTo>
                  <a:lnTo>
                    <a:pt x="8105753" y="2674212"/>
                  </a:lnTo>
                  <a:lnTo>
                    <a:pt x="8105753" y="2625590"/>
                  </a:lnTo>
                  <a:lnTo>
                    <a:pt x="6538341" y="2625590"/>
                  </a:lnTo>
                  <a:lnTo>
                    <a:pt x="6538341" y="1799016"/>
                  </a:lnTo>
                  <a:lnTo>
                    <a:pt x="8105753" y="1799016"/>
                  </a:lnTo>
                  <a:lnTo>
                    <a:pt x="8105753" y="1750394"/>
                  </a:lnTo>
                  <a:lnTo>
                    <a:pt x="6538341" y="1750394"/>
                  </a:lnTo>
                  <a:lnTo>
                    <a:pt x="6538341" y="923819"/>
                  </a:lnTo>
                  <a:lnTo>
                    <a:pt x="8105753" y="923819"/>
                  </a:lnTo>
                  <a:lnTo>
                    <a:pt x="8105753" y="875197"/>
                  </a:lnTo>
                  <a:lnTo>
                    <a:pt x="6538341" y="875197"/>
                  </a:lnTo>
                  <a:lnTo>
                    <a:pt x="6538341" y="48622"/>
                  </a:lnTo>
                  <a:lnTo>
                    <a:pt x="8105753" y="48622"/>
                  </a:lnTo>
                  <a:close/>
                  <a:moveTo>
                    <a:pt x="1701760" y="875197"/>
                  </a:moveTo>
                  <a:lnTo>
                    <a:pt x="1701760" y="48622"/>
                  </a:lnTo>
                  <a:lnTo>
                    <a:pt x="3224388" y="48622"/>
                  </a:lnTo>
                  <a:lnTo>
                    <a:pt x="3224388" y="875197"/>
                  </a:lnTo>
                  <a:lnTo>
                    <a:pt x="1701760" y="875197"/>
                  </a:lnTo>
                  <a:close/>
                  <a:moveTo>
                    <a:pt x="3224388" y="923819"/>
                  </a:moveTo>
                  <a:lnTo>
                    <a:pt x="3224388" y="1750394"/>
                  </a:lnTo>
                  <a:lnTo>
                    <a:pt x="1701760" y="1750394"/>
                  </a:lnTo>
                  <a:lnTo>
                    <a:pt x="1701760" y="923819"/>
                  </a:lnTo>
                  <a:lnTo>
                    <a:pt x="3224388" y="923819"/>
                  </a:lnTo>
                  <a:close/>
                  <a:moveTo>
                    <a:pt x="1612194" y="875197"/>
                  </a:moveTo>
                  <a:lnTo>
                    <a:pt x="89566" y="875197"/>
                  </a:lnTo>
                  <a:lnTo>
                    <a:pt x="89566" y="48622"/>
                  </a:lnTo>
                  <a:lnTo>
                    <a:pt x="1612194" y="48622"/>
                  </a:lnTo>
                  <a:lnTo>
                    <a:pt x="1612194" y="875197"/>
                  </a:lnTo>
                  <a:close/>
                  <a:moveTo>
                    <a:pt x="1612194" y="923819"/>
                  </a:moveTo>
                  <a:lnTo>
                    <a:pt x="1612194" y="1750394"/>
                  </a:lnTo>
                  <a:lnTo>
                    <a:pt x="89566" y="1750394"/>
                  </a:lnTo>
                  <a:lnTo>
                    <a:pt x="89566" y="923819"/>
                  </a:lnTo>
                  <a:lnTo>
                    <a:pt x="1612194" y="923819"/>
                  </a:lnTo>
                  <a:close/>
                  <a:moveTo>
                    <a:pt x="1612194" y="1799016"/>
                  </a:moveTo>
                  <a:lnTo>
                    <a:pt x="1612194" y="2625590"/>
                  </a:lnTo>
                  <a:lnTo>
                    <a:pt x="89566" y="2625590"/>
                  </a:lnTo>
                  <a:lnTo>
                    <a:pt x="89566" y="1799016"/>
                  </a:lnTo>
                  <a:lnTo>
                    <a:pt x="1612194" y="1799016"/>
                  </a:lnTo>
                  <a:close/>
                  <a:moveTo>
                    <a:pt x="1701760" y="1799016"/>
                  </a:moveTo>
                  <a:lnTo>
                    <a:pt x="3224388" y="1799016"/>
                  </a:lnTo>
                  <a:lnTo>
                    <a:pt x="3224388" y="2625590"/>
                  </a:lnTo>
                  <a:lnTo>
                    <a:pt x="1701760" y="2625590"/>
                  </a:lnTo>
                  <a:lnTo>
                    <a:pt x="1701760" y="1799016"/>
                  </a:lnTo>
                  <a:close/>
                  <a:moveTo>
                    <a:pt x="3313954" y="1799016"/>
                  </a:moveTo>
                  <a:lnTo>
                    <a:pt x="4836582" y="1799016"/>
                  </a:lnTo>
                  <a:lnTo>
                    <a:pt x="4836582" y="2625590"/>
                  </a:lnTo>
                  <a:lnTo>
                    <a:pt x="3313954" y="2625590"/>
                  </a:lnTo>
                  <a:lnTo>
                    <a:pt x="3313954" y="1799016"/>
                  </a:lnTo>
                  <a:close/>
                  <a:moveTo>
                    <a:pt x="3313954" y="1750394"/>
                  </a:moveTo>
                  <a:lnTo>
                    <a:pt x="3313954" y="923819"/>
                  </a:lnTo>
                  <a:lnTo>
                    <a:pt x="4836582" y="923819"/>
                  </a:lnTo>
                  <a:lnTo>
                    <a:pt x="4836582" y="1750394"/>
                  </a:lnTo>
                  <a:lnTo>
                    <a:pt x="3313954" y="1750394"/>
                  </a:lnTo>
                  <a:close/>
                  <a:moveTo>
                    <a:pt x="3313954" y="875197"/>
                  </a:moveTo>
                  <a:lnTo>
                    <a:pt x="3313954" y="48622"/>
                  </a:lnTo>
                  <a:lnTo>
                    <a:pt x="4836582" y="48622"/>
                  </a:lnTo>
                  <a:lnTo>
                    <a:pt x="4836582" y="875197"/>
                  </a:lnTo>
                  <a:lnTo>
                    <a:pt x="3313954" y="875197"/>
                  </a:lnTo>
                  <a:close/>
                  <a:moveTo>
                    <a:pt x="89566" y="3500787"/>
                  </a:moveTo>
                  <a:lnTo>
                    <a:pt x="89566" y="2674212"/>
                  </a:lnTo>
                  <a:lnTo>
                    <a:pt x="1612194" y="2674212"/>
                  </a:lnTo>
                  <a:lnTo>
                    <a:pt x="1612194" y="3500787"/>
                  </a:lnTo>
                  <a:lnTo>
                    <a:pt x="89566" y="3500787"/>
                  </a:lnTo>
                  <a:close/>
                  <a:moveTo>
                    <a:pt x="1701760" y="3500787"/>
                  </a:moveTo>
                  <a:lnTo>
                    <a:pt x="1701760" y="2674212"/>
                  </a:lnTo>
                  <a:lnTo>
                    <a:pt x="3224388" y="2674212"/>
                  </a:lnTo>
                  <a:lnTo>
                    <a:pt x="3224388" y="3500787"/>
                  </a:lnTo>
                  <a:lnTo>
                    <a:pt x="1701760" y="3500787"/>
                  </a:lnTo>
                  <a:close/>
                  <a:moveTo>
                    <a:pt x="3313954" y="3500787"/>
                  </a:moveTo>
                  <a:lnTo>
                    <a:pt x="3313954" y="2674212"/>
                  </a:lnTo>
                  <a:lnTo>
                    <a:pt x="4836582" y="2674212"/>
                  </a:lnTo>
                  <a:lnTo>
                    <a:pt x="4836582" y="3500787"/>
                  </a:lnTo>
                  <a:lnTo>
                    <a:pt x="3313954" y="3500787"/>
                  </a:lnTo>
                  <a:close/>
                  <a:moveTo>
                    <a:pt x="6448775" y="3500787"/>
                  </a:moveTo>
                  <a:lnTo>
                    <a:pt x="4926148" y="3500787"/>
                  </a:lnTo>
                  <a:lnTo>
                    <a:pt x="4926148" y="2674212"/>
                  </a:lnTo>
                  <a:lnTo>
                    <a:pt x="6448775" y="2674212"/>
                  </a:lnTo>
                  <a:lnTo>
                    <a:pt x="6448775" y="3500787"/>
                  </a:lnTo>
                  <a:close/>
                  <a:moveTo>
                    <a:pt x="6448775" y="2625590"/>
                  </a:moveTo>
                  <a:lnTo>
                    <a:pt x="4926148" y="2625590"/>
                  </a:lnTo>
                  <a:lnTo>
                    <a:pt x="4926148" y="1799016"/>
                  </a:lnTo>
                  <a:lnTo>
                    <a:pt x="6448775" y="1799016"/>
                  </a:lnTo>
                  <a:lnTo>
                    <a:pt x="6448775" y="2625590"/>
                  </a:lnTo>
                  <a:close/>
                  <a:moveTo>
                    <a:pt x="6448775" y="1750394"/>
                  </a:moveTo>
                  <a:lnTo>
                    <a:pt x="4926148" y="1750394"/>
                  </a:lnTo>
                  <a:lnTo>
                    <a:pt x="4926148" y="923819"/>
                  </a:lnTo>
                  <a:lnTo>
                    <a:pt x="6448775" y="923819"/>
                  </a:lnTo>
                  <a:lnTo>
                    <a:pt x="6448775" y="1750394"/>
                  </a:lnTo>
                  <a:close/>
                  <a:moveTo>
                    <a:pt x="6448775" y="875197"/>
                  </a:moveTo>
                  <a:lnTo>
                    <a:pt x="4926148" y="875197"/>
                  </a:lnTo>
                  <a:lnTo>
                    <a:pt x="4926148" y="48622"/>
                  </a:lnTo>
                  <a:lnTo>
                    <a:pt x="6448775" y="48622"/>
                  </a:lnTo>
                  <a:lnTo>
                    <a:pt x="6448775" y="87519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5177061" y="750929"/>
            <a:ext cx="7933879" cy="1247716"/>
            <a:chOff x="0" y="0"/>
            <a:chExt cx="1421662" cy="22357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421661" cy="223577"/>
            </a:xfrm>
            <a:custGeom>
              <a:avLst/>
              <a:gdLst/>
              <a:ahLst/>
              <a:cxnLst/>
              <a:rect l="l" t="t" r="r" b="b"/>
              <a:pathLst>
                <a:path w="1421661" h="223577">
                  <a:moveTo>
                    <a:pt x="58548" y="0"/>
                  </a:moveTo>
                  <a:lnTo>
                    <a:pt x="1363113" y="0"/>
                  </a:lnTo>
                  <a:cubicBezTo>
                    <a:pt x="1395449" y="0"/>
                    <a:pt x="1421661" y="26213"/>
                    <a:pt x="1421661" y="58548"/>
                  </a:cubicBezTo>
                  <a:lnTo>
                    <a:pt x="1421661" y="165028"/>
                  </a:lnTo>
                  <a:cubicBezTo>
                    <a:pt x="1421661" y="197364"/>
                    <a:pt x="1395449" y="223577"/>
                    <a:pt x="1363113" y="223577"/>
                  </a:cubicBezTo>
                  <a:lnTo>
                    <a:pt x="58548" y="223577"/>
                  </a:lnTo>
                  <a:cubicBezTo>
                    <a:pt x="26213" y="223577"/>
                    <a:pt x="0" y="197364"/>
                    <a:pt x="0" y="165028"/>
                  </a:cubicBezTo>
                  <a:lnTo>
                    <a:pt x="0" y="58548"/>
                  </a:lnTo>
                  <a:cubicBezTo>
                    <a:pt x="0" y="26213"/>
                    <a:pt x="26213" y="0"/>
                    <a:pt x="58548" y="0"/>
                  </a:cubicBezTo>
                  <a:close/>
                </a:path>
              </a:pathLst>
            </a:custGeom>
            <a:solidFill>
              <a:srgbClr val="2B6599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85725"/>
              <a:ext cx="1421662" cy="309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080141" y="2526632"/>
            <a:ext cx="14642404" cy="6566891"/>
            <a:chOff x="0" y="0"/>
            <a:chExt cx="2623754" cy="117671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623754" cy="1176713"/>
            </a:xfrm>
            <a:custGeom>
              <a:avLst/>
              <a:gdLst/>
              <a:ahLst/>
              <a:cxnLst/>
              <a:rect l="l" t="t" r="r" b="b"/>
              <a:pathLst>
                <a:path w="2623754" h="1176713">
                  <a:moveTo>
                    <a:pt x="10575" y="0"/>
                  </a:moveTo>
                  <a:lnTo>
                    <a:pt x="2613179" y="0"/>
                  </a:lnTo>
                  <a:cubicBezTo>
                    <a:pt x="2615984" y="0"/>
                    <a:pt x="2618673" y="1114"/>
                    <a:pt x="2620656" y="3097"/>
                  </a:cubicBezTo>
                  <a:cubicBezTo>
                    <a:pt x="2622640" y="5080"/>
                    <a:pt x="2623754" y="7770"/>
                    <a:pt x="2623754" y="10575"/>
                  </a:cubicBezTo>
                  <a:lnTo>
                    <a:pt x="2623754" y="1166138"/>
                  </a:lnTo>
                  <a:cubicBezTo>
                    <a:pt x="2623754" y="1168943"/>
                    <a:pt x="2622640" y="1171632"/>
                    <a:pt x="2620656" y="1173615"/>
                  </a:cubicBezTo>
                  <a:cubicBezTo>
                    <a:pt x="2618673" y="1175599"/>
                    <a:pt x="2615984" y="1176713"/>
                    <a:pt x="2613179" y="1176713"/>
                  </a:cubicBezTo>
                  <a:lnTo>
                    <a:pt x="10575" y="1176713"/>
                  </a:lnTo>
                  <a:cubicBezTo>
                    <a:pt x="7770" y="1176713"/>
                    <a:pt x="5080" y="1175599"/>
                    <a:pt x="3097" y="1173615"/>
                  </a:cubicBezTo>
                  <a:cubicBezTo>
                    <a:pt x="1114" y="1171632"/>
                    <a:pt x="0" y="1168943"/>
                    <a:pt x="0" y="1166138"/>
                  </a:cubicBezTo>
                  <a:lnTo>
                    <a:pt x="0" y="10575"/>
                  </a:lnTo>
                  <a:cubicBezTo>
                    <a:pt x="0" y="7770"/>
                    <a:pt x="1114" y="5080"/>
                    <a:pt x="3097" y="3097"/>
                  </a:cubicBezTo>
                  <a:cubicBezTo>
                    <a:pt x="5080" y="1114"/>
                    <a:pt x="7770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85725"/>
              <a:ext cx="2623754" cy="12624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5286299" y="3030821"/>
            <a:ext cx="2357499" cy="2357499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BDBD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644203" y="3030821"/>
            <a:ext cx="2357499" cy="2357499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6C3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644203" y="5961180"/>
            <a:ext cx="2357499" cy="2357499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D36D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>
            <a:off x="15721490" y="3316440"/>
            <a:ext cx="1512687" cy="1691012"/>
          </a:xfrm>
          <a:custGeom>
            <a:avLst/>
            <a:gdLst/>
            <a:ahLst/>
            <a:cxnLst/>
            <a:rect l="l" t="t" r="r" b="b"/>
            <a:pathLst>
              <a:path w="1512687" h="1691012">
                <a:moveTo>
                  <a:pt x="0" y="0"/>
                </a:moveTo>
                <a:lnTo>
                  <a:pt x="1512687" y="0"/>
                </a:lnTo>
                <a:lnTo>
                  <a:pt x="1512687" y="1691012"/>
                </a:lnTo>
                <a:lnTo>
                  <a:pt x="0" y="169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888399" y="3438330"/>
            <a:ext cx="1868490" cy="1447231"/>
          </a:xfrm>
          <a:custGeom>
            <a:avLst/>
            <a:gdLst/>
            <a:ahLst/>
            <a:cxnLst/>
            <a:rect l="l" t="t" r="r" b="b"/>
            <a:pathLst>
              <a:path w="1868490" h="1447231">
                <a:moveTo>
                  <a:pt x="0" y="0"/>
                </a:moveTo>
                <a:lnTo>
                  <a:pt x="1868490" y="0"/>
                </a:lnTo>
                <a:lnTo>
                  <a:pt x="1868490" y="1447231"/>
                </a:lnTo>
                <a:lnTo>
                  <a:pt x="0" y="1447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1374475" y="6218722"/>
            <a:ext cx="881008" cy="1842413"/>
          </a:xfrm>
          <a:custGeom>
            <a:avLst/>
            <a:gdLst/>
            <a:ahLst/>
            <a:cxnLst/>
            <a:rect l="l" t="t" r="r" b="b"/>
            <a:pathLst>
              <a:path w="881008" h="1842413">
                <a:moveTo>
                  <a:pt x="0" y="0"/>
                </a:moveTo>
                <a:lnTo>
                  <a:pt x="881008" y="0"/>
                </a:lnTo>
                <a:lnTo>
                  <a:pt x="881008" y="1842413"/>
                </a:lnTo>
                <a:lnTo>
                  <a:pt x="0" y="1842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1822644" y="1646618"/>
            <a:ext cx="14642404" cy="527589"/>
            <a:chOff x="0" y="0"/>
            <a:chExt cx="19523205" cy="703453"/>
          </a:xfrm>
        </p:grpSpPr>
        <p:grpSp>
          <p:nvGrpSpPr>
            <p:cNvPr id="41" name="Group 41"/>
            <p:cNvGrpSpPr/>
            <p:nvPr/>
          </p:nvGrpSpPr>
          <p:grpSpPr>
            <a:xfrm>
              <a:off x="0" y="0"/>
              <a:ext cx="19523205" cy="703453"/>
              <a:chOff x="0" y="0"/>
              <a:chExt cx="2623754" cy="94538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2623754" cy="94538"/>
              </a:xfrm>
              <a:custGeom>
                <a:avLst/>
                <a:gdLst/>
                <a:ahLst/>
                <a:cxnLst/>
                <a:rect l="l" t="t" r="r" b="b"/>
                <a:pathLst>
                  <a:path w="2623754" h="94538">
                    <a:moveTo>
                      <a:pt x="10575" y="0"/>
                    </a:moveTo>
                    <a:lnTo>
                      <a:pt x="2613179" y="0"/>
                    </a:lnTo>
                    <a:cubicBezTo>
                      <a:pt x="2615984" y="0"/>
                      <a:pt x="2618673" y="1114"/>
                      <a:pt x="2620656" y="3097"/>
                    </a:cubicBezTo>
                    <a:cubicBezTo>
                      <a:pt x="2622640" y="5080"/>
                      <a:pt x="2623754" y="7770"/>
                      <a:pt x="2623754" y="10575"/>
                    </a:cubicBezTo>
                    <a:lnTo>
                      <a:pt x="2623754" y="83963"/>
                    </a:lnTo>
                    <a:cubicBezTo>
                      <a:pt x="2623754" y="89804"/>
                      <a:pt x="2619019" y="94538"/>
                      <a:pt x="2613179" y="94538"/>
                    </a:cubicBezTo>
                    <a:lnTo>
                      <a:pt x="10575" y="94538"/>
                    </a:lnTo>
                    <a:cubicBezTo>
                      <a:pt x="7770" y="94538"/>
                      <a:pt x="5080" y="93424"/>
                      <a:pt x="3097" y="91441"/>
                    </a:cubicBezTo>
                    <a:cubicBezTo>
                      <a:pt x="1114" y="89458"/>
                      <a:pt x="0" y="86768"/>
                      <a:pt x="0" y="83963"/>
                    </a:cubicBezTo>
                    <a:lnTo>
                      <a:pt x="0" y="10575"/>
                    </a:lnTo>
                    <a:cubicBezTo>
                      <a:pt x="0" y="7770"/>
                      <a:pt x="1114" y="5080"/>
                      <a:pt x="3097" y="3097"/>
                    </a:cubicBezTo>
                    <a:cubicBezTo>
                      <a:pt x="5080" y="1114"/>
                      <a:pt x="7770" y="0"/>
                      <a:pt x="10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76200"/>
                <a:ext cx="2623754" cy="17073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9100"/>
                  </a:lnSpc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193529" y="230923"/>
              <a:ext cx="283762" cy="283762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4906625" y="230923"/>
              <a:ext cx="283762" cy="283762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9619722" y="230923"/>
              <a:ext cx="283762" cy="283762"/>
              <a:chOff x="0" y="0"/>
              <a:chExt cx="812800" cy="81280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>
              <a:off x="14332818" y="230923"/>
              <a:ext cx="283762" cy="283762"/>
              <a:chOff x="0" y="0"/>
              <a:chExt cx="812800" cy="8128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>
              <a:off x="19045914" y="230923"/>
              <a:ext cx="283762" cy="283762"/>
              <a:chOff x="0" y="0"/>
              <a:chExt cx="812800" cy="8128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59" name="AutoShape 59"/>
            <p:cNvSpPr/>
            <p:nvPr/>
          </p:nvSpPr>
          <p:spPr>
            <a:xfrm>
              <a:off x="477291" y="372804"/>
              <a:ext cx="4429334" cy="0"/>
            </a:xfrm>
            <a:prstGeom prst="line">
              <a:avLst/>
            </a:prstGeom>
            <a:ln w="38100" cap="flat">
              <a:solidFill>
                <a:srgbClr val="2B6599"/>
              </a:solidFill>
              <a:prstDash val="sysDash"/>
              <a:headEnd type="none" w="sm" len="sm"/>
              <a:tailEnd type="none" w="sm" len="sm"/>
            </a:ln>
          </p:spPr>
        </p:sp>
        <p:sp>
          <p:nvSpPr>
            <p:cNvPr id="60" name="AutoShape 60"/>
            <p:cNvSpPr/>
            <p:nvPr/>
          </p:nvSpPr>
          <p:spPr>
            <a:xfrm>
              <a:off x="5190387" y="372804"/>
              <a:ext cx="4429334" cy="0"/>
            </a:xfrm>
            <a:prstGeom prst="line">
              <a:avLst/>
            </a:prstGeom>
            <a:ln w="38100" cap="flat">
              <a:solidFill>
                <a:srgbClr val="2B6599"/>
              </a:solidFill>
              <a:prstDash val="sysDash"/>
              <a:headEnd type="none" w="sm" len="sm"/>
              <a:tailEnd type="none" w="sm" len="sm"/>
            </a:ln>
          </p:spPr>
        </p:sp>
        <p:sp>
          <p:nvSpPr>
            <p:cNvPr id="61" name="AutoShape 61"/>
            <p:cNvSpPr/>
            <p:nvPr/>
          </p:nvSpPr>
          <p:spPr>
            <a:xfrm>
              <a:off x="9903484" y="372804"/>
              <a:ext cx="4429334" cy="0"/>
            </a:xfrm>
            <a:prstGeom prst="line">
              <a:avLst/>
            </a:prstGeom>
            <a:ln w="38100" cap="flat">
              <a:solidFill>
                <a:srgbClr val="2B6599"/>
              </a:solidFill>
              <a:prstDash val="sysDash"/>
              <a:headEnd type="none" w="sm" len="sm"/>
              <a:tailEnd type="none" w="sm" len="sm"/>
            </a:ln>
          </p:spPr>
        </p:sp>
        <p:sp>
          <p:nvSpPr>
            <p:cNvPr id="62" name="AutoShape 62"/>
            <p:cNvSpPr/>
            <p:nvPr/>
          </p:nvSpPr>
          <p:spPr>
            <a:xfrm>
              <a:off x="14616580" y="372804"/>
              <a:ext cx="4429334" cy="0"/>
            </a:xfrm>
            <a:prstGeom prst="line">
              <a:avLst/>
            </a:prstGeom>
            <a:ln w="38100" cap="flat">
              <a:solidFill>
                <a:srgbClr val="2B6599"/>
              </a:solidFill>
              <a:prstDash val="sysDash"/>
              <a:headEnd type="none" w="sm" len="sm"/>
              <a:tailEnd type="none" w="sm" len="sm"/>
            </a:ln>
          </p:spPr>
        </p:sp>
      </p:grpSp>
      <p:grpSp>
        <p:nvGrpSpPr>
          <p:cNvPr id="63" name="Group 63"/>
          <p:cNvGrpSpPr/>
          <p:nvPr/>
        </p:nvGrpSpPr>
        <p:grpSpPr>
          <a:xfrm>
            <a:off x="8080296" y="6075702"/>
            <a:ext cx="8046738" cy="2104596"/>
            <a:chOff x="0" y="-637876"/>
            <a:chExt cx="10728983" cy="2806126"/>
          </a:xfrm>
        </p:grpSpPr>
        <p:grpSp>
          <p:nvGrpSpPr>
            <p:cNvPr id="64" name="Group 64"/>
            <p:cNvGrpSpPr/>
            <p:nvPr/>
          </p:nvGrpSpPr>
          <p:grpSpPr>
            <a:xfrm>
              <a:off x="0" y="-637876"/>
              <a:ext cx="10728983" cy="2806126"/>
              <a:chOff x="0" y="-85725"/>
              <a:chExt cx="1441885" cy="377119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20224" y="-7522"/>
                <a:ext cx="1421661" cy="291394"/>
              </a:xfrm>
              <a:custGeom>
                <a:avLst/>
                <a:gdLst/>
                <a:ahLst/>
                <a:cxnLst/>
                <a:rect l="l" t="t" r="r" b="b"/>
                <a:pathLst>
                  <a:path w="1421661" h="291394">
                    <a:moveTo>
                      <a:pt x="19516" y="0"/>
                    </a:moveTo>
                    <a:lnTo>
                      <a:pt x="1402145" y="0"/>
                    </a:lnTo>
                    <a:cubicBezTo>
                      <a:pt x="1412924" y="0"/>
                      <a:pt x="1421661" y="8738"/>
                      <a:pt x="1421661" y="19516"/>
                    </a:cubicBezTo>
                    <a:lnTo>
                      <a:pt x="1421661" y="271878"/>
                    </a:lnTo>
                    <a:cubicBezTo>
                      <a:pt x="1421661" y="282657"/>
                      <a:pt x="1412924" y="291394"/>
                      <a:pt x="1402145" y="291394"/>
                    </a:cubicBezTo>
                    <a:lnTo>
                      <a:pt x="19516" y="291394"/>
                    </a:lnTo>
                    <a:cubicBezTo>
                      <a:pt x="14340" y="291394"/>
                      <a:pt x="9376" y="289338"/>
                      <a:pt x="5716" y="285678"/>
                    </a:cubicBezTo>
                    <a:cubicBezTo>
                      <a:pt x="2056" y="282018"/>
                      <a:pt x="0" y="277054"/>
                      <a:pt x="0" y="271878"/>
                    </a:cubicBezTo>
                    <a:lnTo>
                      <a:pt x="0" y="19516"/>
                    </a:lnTo>
                    <a:cubicBezTo>
                      <a:pt x="0" y="8738"/>
                      <a:pt x="8738" y="0"/>
                      <a:pt x="19516" y="0"/>
                    </a:cubicBezTo>
                    <a:close/>
                  </a:path>
                </a:pathLst>
              </a:custGeom>
              <a:solidFill>
                <a:srgbClr val="91C5EB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" name="TextBox 66"/>
              <p:cNvSpPr txBox="1"/>
              <p:nvPr/>
            </p:nvSpPr>
            <p:spPr>
              <a:xfrm>
                <a:off x="0" y="-85725"/>
                <a:ext cx="1421662" cy="37711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9100"/>
                  </a:lnSpc>
                </a:pPr>
                <a:endParaRPr/>
              </a:p>
            </p:txBody>
          </p:sp>
        </p:grpSp>
        <p:sp>
          <p:nvSpPr>
            <p:cNvPr id="67" name="TextBox 67"/>
            <p:cNvSpPr txBox="1"/>
            <p:nvPr/>
          </p:nvSpPr>
          <p:spPr>
            <a:xfrm>
              <a:off x="407259" y="175770"/>
              <a:ext cx="9763984" cy="17622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265"/>
                </a:lnSpc>
              </a:pPr>
              <a:r>
                <a:rPr lang="en-US" sz="4400" dirty="0">
                  <a:solidFill>
                    <a:srgbClr val="000000"/>
                  </a:solidFill>
                  <a:latin typeface="Times New Roman" panose="02020603050405020304" pitchFamily="18" charset="0"/>
                  <a:ea typeface="Asap"/>
                  <a:cs typeface="Times New Roman" panose="02020603050405020304" pitchFamily="18" charset="0"/>
                  <a:sym typeface="Asap"/>
                </a:rPr>
                <a:t>Sinh </a:t>
              </a:r>
              <a:r>
                <a:rPr lang="en-US" sz="44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Asap"/>
                  <a:cs typeface="Times New Roman" panose="02020603050405020304" pitchFamily="18" charset="0"/>
                  <a:sym typeface="Asap"/>
                </a:rPr>
                <a:t>viên</a:t>
              </a:r>
              <a:r>
                <a:rPr lang="en-US" sz="4400" dirty="0">
                  <a:solidFill>
                    <a:srgbClr val="000000"/>
                  </a:solidFill>
                  <a:latin typeface="Times New Roman" panose="02020603050405020304" pitchFamily="18" charset="0"/>
                  <a:ea typeface="Asap"/>
                  <a:cs typeface="Times New Roman" panose="02020603050405020304" pitchFamily="18" charset="0"/>
                  <a:sym typeface="Asap"/>
                </a:rPr>
                <a:t> : Lương Văn Học</a:t>
              </a:r>
            </a:p>
            <a:p>
              <a:pPr algn="ctr">
                <a:lnSpc>
                  <a:spcPts val="5265"/>
                </a:lnSpc>
              </a:pPr>
              <a:r>
                <a:rPr lang="en-US" sz="4400" dirty="0">
                  <a:solidFill>
                    <a:srgbClr val="000000"/>
                  </a:solidFill>
                  <a:latin typeface="Times New Roman" panose="02020603050405020304" pitchFamily="18" charset="0"/>
                  <a:ea typeface="Asap"/>
                  <a:cs typeface="Times New Roman" panose="02020603050405020304" pitchFamily="18" charset="0"/>
                  <a:sym typeface="Asap"/>
                </a:rPr>
                <a:t>MSSV: K225480106025</a:t>
              </a:r>
            </a:p>
          </p:txBody>
        </p:sp>
      </p:grpSp>
      <p:sp>
        <p:nvSpPr>
          <p:cNvPr id="68" name="Freeform 68"/>
          <p:cNvSpPr/>
          <p:nvPr/>
        </p:nvSpPr>
        <p:spPr>
          <a:xfrm>
            <a:off x="3112285" y="3161238"/>
            <a:ext cx="4740439" cy="3692428"/>
          </a:xfrm>
          <a:custGeom>
            <a:avLst/>
            <a:gdLst/>
            <a:ahLst/>
            <a:cxnLst/>
            <a:rect l="l" t="t" r="r" b="b"/>
            <a:pathLst>
              <a:path w="4740439" h="3692428">
                <a:moveTo>
                  <a:pt x="0" y="0"/>
                </a:moveTo>
                <a:lnTo>
                  <a:pt x="4740440" y="0"/>
                </a:lnTo>
                <a:lnTo>
                  <a:pt x="4740440" y="3692428"/>
                </a:lnTo>
                <a:lnTo>
                  <a:pt x="0" y="36924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989"/>
            </a:stretch>
          </a:blipFill>
        </p:spPr>
      </p:sp>
      <p:sp>
        <p:nvSpPr>
          <p:cNvPr id="69" name="TextBox 69"/>
          <p:cNvSpPr txBox="1"/>
          <p:nvPr/>
        </p:nvSpPr>
        <p:spPr>
          <a:xfrm>
            <a:off x="7493332" y="4694705"/>
            <a:ext cx="8034682" cy="103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6"/>
              </a:lnSpc>
            </a:pPr>
            <a:r>
              <a:rPr lang="en-US" sz="6755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Lập</a:t>
            </a:r>
            <a:r>
              <a:rPr lang="en-US" sz="6755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</a:t>
            </a:r>
            <a:r>
              <a:rPr lang="en-US" sz="6755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trình</a:t>
            </a:r>
            <a:r>
              <a:rPr lang="en-US" sz="6755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Python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5482505" y="979064"/>
            <a:ext cx="732299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spc="87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BÀI THUYẾT TRÌNH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7251617" y="3632292"/>
            <a:ext cx="8034682" cy="103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6"/>
              </a:lnSpc>
            </a:pPr>
            <a:r>
              <a:rPr lang="en-US" sz="6755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Môn </a:t>
            </a:r>
            <a:r>
              <a:rPr lang="en-US" sz="6755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học</a:t>
            </a:r>
            <a:r>
              <a:rPr lang="en-US" sz="6755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D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5713" y="1830301"/>
            <a:ext cx="9501145" cy="7919955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74041" cy="3479393"/>
            </a:xfrm>
            <a:custGeom>
              <a:avLst/>
              <a:gdLst/>
              <a:ahLst/>
              <a:cxnLst/>
              <a:rect l="l" t="t" r="r" b="b"/>
              <a:pathLst>
                <a:path w="4174041" h="3479393">
                  <a:moveTo>
                    <a:pt x="4174041" y="38446"/>
                  </a:moveTo>
                  <a:lnTo>
                    <a:pt x="4174041" y="0"/>
                  </a:lnTo>
                  <a:lnTo>
                    <a:pt x="23061" y="0"/>
                  </a:lnTo>
                  <a:lnTo>
                    <a:pt x="23061" y="19223"/>
                  </a:lnTo>
                  <a:lnTo>
                    <a:pt x="0" y="19223"/>
                  </a:lnTo>
                  <a:lnTo>
                    <a:pt x="0" y="3479393"/>
                  </a:lnTo>
                  <a:lnTo>
                    <a:pt x="46122" y="3479393"/>
                  </a:lnTo>
                  <a:lnTo>
                    <a:pt x="46122" y="2806582"/>
                  </a:lnTo>
                  <a:lnTo>
                    <a:pt x="830196" y="2806582"/>
                  </a:lnTo>
                  <a:lnTo>
                    <a:pt x="830196" y="3479393"/>
                  </a:lnTo>
                  <a:lnTo>
                    <a:pt x="876318" y="3479393"/>
                  </a:lnTo>
                  <a:lnTo>
                    <a:pt x="876318" y="2806582"/>
                  </a:lnTo>
                  <a:lnTo>
                    <a:pt x="1660392" y="2806582"/>
                  </a:lnTo>
                  <a:lnTo>
                    <a:pt x="1660392" y="3479393"/>
                  </a:lnTo>
                  <a:lnTo>
                    <a:pt x="1706514" y="3479393"/>
                  </a:lnTo>
                  <a:lnTo>
                    <a:pt x="1706514" y="2806582"/>
                  </a:lnTo>
                  <a:lnTo>
                    <a:pt x="2490588" y="2806582"/>
                  </a:lnTo>
                  <a:lnTo>
                    <a:pt x="2490588" y="3479393"/>
                  </a:lnTo>
                  <a:lnTo>
                    <a:pt x="2536710" y="3479393"/>
                  </a:lnTo>
                  <a:lnTo>
                    <a:pt x="2536710" y="2806582"/>
                  </a:lnTo>
                  <a:lnTo>
                    <a:pt x="3320784" y="2806582"/>
                  </a:lnTo>
                  <a:lnTo>
                    <a:pt x="3320784" y="3479393"/>
                  </a:lnTo>
                  <a:lnTo>
                    <a:pt x="3366906" y="3479393"/>
                  </a:lnTo>
                  <a:lnTo>
                    <a:pt x="3366906" y="2806582"/>
                  </a:lnTo>
                  <a:lnTo>
                    <a:pt x="4174041" y="2806582"/>
                  </a:lnTo>
                  <a:lnTo>
                    <a:pt x="4174041" y="2768136"/>
                  </a:lnTo>
                  <a:lnTo>
                    <a:pt x="3366906" y="2768136"/>
                  </a:lnTo>
                  <a:lnTo>
                    <a:pt x="3366906" y="2114548"/>
                  </a:lnTo>
                  <a:lnTo>
                    <a:pt x="4174041" y="2114548"/>
                  </a:lnTo>
                  <a:lnTo>
                    <a:pt x="4174041" y="2076102"/>
                  </a:lnTo>
                  <a:lnTo>
                    <a:pt x="3366906" y="2076102"/>
                  </a:lnTo>
                  <a:lnTo>
                    <a:pt x="3366906" y="1422514"/>
                  </a:lnTo>
                  <a:lnTo>
                    <a:pt x="4174041" y="1422514"/>
                  </a:lnTo>
                  <a:lnTo>
                    <a:pt x="4174041" y="1384068"/>
                  </a:lnTo>
                  <a:lnTo>
                    <a:pt x="3366906" y="1384068"/>
                  </a:lnTo>
                  <a:lnTo>
                    <a:pt x="3366906" y="730480"/>
                  </a:lnTo>
                  <a:lnTo>
                    <a:pt x="4174041" y="730480"/>
                  </a:lnTo>
                  <a:lnTo>
                    <a:pt x="4174041" y="692034"/>
                  </a:lnTo>
                  <a:lnTo>
                    <a:pt x="3366906" y="692034"/>
                  </a:lnTo>
                  <a:lnTo>
                    <a:pt x="3366906" y="38446"/>
                  </a:lnTo>
                  <a:lnTo>
                    <a:pt x="4174041" y="38446"/>
                  </a:lnTo>
                  <a:close/>
                  <a:moveTo>
                    <a:pt x="876318" y="692034"/>
                  </a:moveTo>
                  <a:lnTo>
                    <a:pt x="876318" y="38446"/>
                  </a:lnTo>
                  <a:lnTo>
                    <a:pt x="1660392" y="38446"/>
                  </a:lnTo>
                  <a:lnTo>
                    <a:pt x="1660392" y="692034"/>
                  </a:lnTo>
                  <a:lnTo>
                    <a:pt x="876318" y="692034"/>
                  </a:lnTo>
                  <a:close/>
                  <a:moveTo>
                    <a:pt x="1660392" y="730480"/>
                  </a:moveTo>
                  <a:lnTo>
                    <a:pt x="1660392" y="1384068"/>
                  </a:lnTo>
                  <a:lnTo>
                    <a:pt x="876318" y="1384068"/>
                  </a:lnTo>
                  <a:lnTo>
                    <a:pt x="876318" y="730480"/>
                  </a:lnTo>
                  <a:lnTo>
                    <a:pt x="1660392" y="730480"/>
                  </a:lnTo>
                  <a:close/>
                  <a:moveTo>
                    <a:pt x="830196" y="692034"/>
                  </a:moveTo>
                  <a:lnTo>
                    <a:pt x="46122" y="692034"/>
                  </a:lnTo>
                  <a:lnTo>
                    <a:pt x="46122" y="38446"/>
                  </a:lnTo>
                  <a:lnTo>
                    <a:pt x="830196" y="38446"/>
                  </a:lnTo>
                  <a:lnTo>
                    <a:pt x="830196" y="692034"/>
                  </a:lnTo>
                  <a:close/>
                  <a:moveTo>
                    <a:pt x="830196" y="730480"/>
                  </a:moveTo>
                  <a:lnTo>
                    <a:pt x="830196" y="1384068"/>
                  </a:lnTo>
                  <a:lnTo>
                    <a:pt x="46122" y="1384068"/>
                  </a:lnTo>
                  <a:lnTo>
                    <a:pt x="46122" y="730480"/>
                  </a:lnTo>
                  <a:lnTo>
                    <a:pt x="830196" y="730480"/>
                  </a:lnTo>
                  <a:close/>
                  <a:moveTo>
                    <a:pt x="830196" y="1422514"/>
                  </a:moveTo>
                  <a:lnTo>
                    <a:pt x="830196" y="2076102"/>
                  </a:lnTo>
                  <a:lnTo>
                    <a:pt x="46122" y="2076102"/>
                  </a:lnTo>
                  <a:lnTo>
                    <a:pt x="46122" y="1422514"/>
                  </a:lnTo>
                  <a:lnTo>
                    <a:pt x="830196" y="1422514"/>
                  </a:lnTo>
                  <a:close/>
                  <a:moveTo>
                    <a:pt x="876318" y="1422514"/>
                  </a:moveTo>
                  <a:lnTo>
                    <a:pt x="1660392" y="1422514"/>
                  </a:lnTo>
                  <a:lnTo>
                    <a:pt x="1660392" y="2076102"/>
                  </a:lnTo>
                  <a:lnTo>
                    <a:pt x="876318" y="2076102"/>
                  </a:lnTo>
                  <a:lnTo>
                    <a:pt x="876318" y="1422514"/>
                  </a:lnTo>
                  <a:close/>
                  <a:moveTo>
                    <a:pt x="1706514" y="1422514"/>
                  </a:moveTo>
                  <a:lnTo>
                    <a:pt x="2490588" y="1422514"/>
                  </a:lnTo>
                  <a:lnTo>
                    <a:pt x="2490588" y="2076102"/>
                  </a:lnTo>
                  <a:lnTo>
                    <a:pt x="1706514" y="2076102"/>
                  </a:lnTo>
                  <a:lnTo>
                    <a:pt x="1706514" y="1422514"/>
                  </a:lnTo>
                  <a:close/>
                  <a:moveTo>
                    <a:pt x="1706514" y="1384068"/>
                  </a:moveTo>
                  <a:lnTo>
                    <a:pt x="1706514" y="730480"/>
                  </a:lnTo>
                  <a:lnTo>
                    <a:pt x="2490588" y="730480"/>
                  </a:lnTo>
                  <a:lnTo>
                    <a:pt x="2490588" y="1384068"/>
                  </a:lnTo>
                  <a:lnTo>
                    <a:pt x="1706514" y="1384068"/>
                  </a:lnTo>
                  <a:close/>
                  <a:moveTo>
                    <a:pt x="1706514" y="692034"/>
                  </a:moveTo>
                  <a:lnTo>
                    <a:pt x="1706514" y="38446"/>
                  </a:lnTo>
                  <a:lnTo>
                    <a:pt x="2490588" y="38446"/>
                  </a:lnTo>
                  <a:lnTo>
                    <a:pt x="2490588" y="692034"/>
                  </a:lnTo>
                  <a:lnTo>
                    <a:pt x="1706514" y="692034"/>
                  </a:lnTo>
                  <a:close/>
                  <a:moveTo>
                    <a:pt x="46122" y="2768136"/>
                  </a:moveTo>
                  <a:lnTo>
                    <a:pt x="46122" y="2114548"/>
                  </a:lnTo>
                  <a:lnTo>
                    <a:pt x="830196" y="2114548"/>
                  </a:lnTo>
                  <a:lnTo>
                    <a:pt x="830196" y="2768136"/>
                  </a:lnTo>
                  <a:lnTo>
                    <a:pt x="46122" y="2768136"/>
                  </a:lnTo>
                  <a:close/>
                  <a:moveTo>
                    <a:pt x="876318" y="2768136"/>
                  </a:moveTo>
                  <a:lnTo>
                    <a:pt x="876318" y="2114548"/>
                  </a:lnTo>
                  <a:lnTo>
                    <a:pt x="1660392" y="2114548"/>
                  </a:lnTo>
                  <a:lnTo>
                    <a:pt x="1660392" y="2768136"/>
                  </a:lnTo>
                  <a:lnTo>
                    <a:pt x="876318" y="2768136"/>
                  </a:lnTo>
                  <a:close/>
                  <a:moveTo>
                    <a:pt x="1706514" y="2768136"/>
                  </a:moveTo>
                  <a:lnTo>
                    <a:pt x="1706514" y="2114548"/>
                  </a:lnTo>
                  <a:lnTo>
                    <a:pt x="2490588" y="2114548"/>
                  </a:lnTo>
                  <a:lnTo>
                    <a:pt x="2490588" y="2768136"/>
                  </a:lnTo>
                  <a:lnTo>
                    <a:pt x="1706514" y="2768136"/>
                  </a:lnTo>
                  <a:close/>
                  <a:moveTo>
                    <a:pt x="3320784" y="2768136"/>
                  </a:moveTo>
                  <a:lnTo>
                    <a:pt x="2536710" y="2768136"/>
                  </a:lnTo>
                  <a:lnTo>
                    <a:pt x="2536710" y="2114548"/>
                  </a:lnTo>
                  <a:lnTo>
                    <a:pt x="3320784" y="2114548"/>
                  </a:lnTo>
                  <a:lnTo>
                    <a:pt x="3320784" y="2768136"/>
                  </a:lnTo>
                  <a:close/>
                  <a:moveTo>
                    <a:pt x="3320784" y="2076102"/>
                  </a:moveTo>
                  <a:lnTo>
                    <a:pt x="2536710" y="2076102"/>
                  </a:lnTo>
                  <a:lnTo>
                    <a:pt x="2536710" y="1422514"/>
                  </a:lnTo>
                  <a:lnTo>
                    <a:pt x="3320784" y="1422514"/>
                  </a:lnTo>
                  <a:lnTo>
                    <a:pt x="3320784" y="2076102"/>
                  </a:lnTo>
                  <a:close/>
                  <a:moveTo>
                    <a:pt x="3320784" y="1384068"/>
                  </a:moveTo>
                  <a:lnTo>
                    <a:pt x="2536710" y="1384068"/>
                  </a:lnTo>
                  <a:lnTo>
                    <a:pt x="2536710" y="730480"/>
                  </a:lnTo>
                  <a:lnTo>
                    <a:pt x="3320784" y="730480"/>
                  </a:lnTo>
                  <a:lnTo>
                    <a:pt x="3320784" y="1384068"/>
                  </a:lnTo>
                  <a:close/>
                  <a:moveTo>
                    <a:pt x="3320784" y="692034"/>
                  </a:moveTo>
                  <a:lnTo>
                    <a:pt x="2536710" y="692034"/>
                  </a:lnTo>
                  <a:lnTo>
                    <a:pt x="2536710" y="38446"/>
                  </a:lnTo>
                  <a:lnTo>
                    <a:pt x="3320784" y="38446"/>
                  </a:lnTo>
                  <a:lnTo>
                    <a:pt x="3320784" y="6920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30633" y="2448347"/>
            <a:ext cx="8481174" cy="4523954"/>
            <a:chOff x="0" y="0"/>
            <a:chExt cx="1519731" cy="12515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19731" cy="1251571"/>
            </a:xfrm>
            <a:custGeom>
              <a:avLst/>
              <a:gdLst/>
              <a:ahLst/>
              <a:cxnLst/>
              <a:rect l="l" t="t" r="r" b="b"/>
              <a:pathLst>
                <a:path w="1519731" h="1251571">
                  <a:moveTo>
                    <a:pt x="18257" y="0"/>
                  </a:moveTo>
                  <a:lnTo>
                    <a:pt x="1501474" y="0"/>
                  </a:lnTo>
                  <a:cubicBezTo>
                    <a:pt x="1506316" y="0"/>
                    <a:pt x="1510960" y="1923"/>
                    <a:pt x="1514383" y="5347"/>
                  </a:cubicBezTo>
                  <a:cubicBezTo>
                    <a:pt x="1517807" y="8771"/>
                    <a:pt x="1519731" y="13415"/>
                    <a:pt x="1519731" y="18257"/>
                  </a:cubicBezTo>
                  <a:lnTo>
                    <a:pt x="1519731" y="1233314"/>
                  </a:lnTo>
                  <a:cubicBezTo>
                    <a:pt x="1519731" y="1243397"/>
                    <a:pt x="1511557" y="1251571"/>
                    <a:pt x="1501474" y="1251571"/>
                  </a:cubicBezTo>
                  <a:lnTo>
                    <a:pt x="18257" y="1251571"/>
                  </a:lnTo>
                  <a:cubicBezTo>
                    <a:pt x="8174" y="1251571"/>
                    <a:pt x="0" y="1243397"/>
                    <a:pt x="0" y="1233314"/>
                  </a:cubicBezTo>
                  <a:lnTo>
                    <a:pt x="0" y="18257"/>
                  </a:lnTo>
                  <a:cubicBezTo>
                    <a:pt x="0" y="8174"/>
                    <a:pt x="8174" y="0"/>
                    <a:pt x="18257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1519731" cy="1337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9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2700000">
            <a:off x="15075383" y="1105791"/>
            <a:ext cx="882269" cy="88226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6194307" y="1105791"/>
            <a:ext cx="882269" cy="88226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937040" y="8962402"/>
            <a:ext cx="5281481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"Hit"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35713" y="884968"/>
            <a:ext cx="11250354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“Hit”</a:t>
            </a:r>
            <a:endParaRPr lang="en-US" sz="4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76A7F-865A-C824-E0A5-3748DC84BB52}"/>
              </a:ext>
            </a:extLst>
          </p:cNvPr>
          <p:cNvSpPr txBox="1"/>
          <p:nvPr/>
        </p:nvSpPr>
        <p:spPr>
          <a:xfrm>
            <a:off x="1981200" y="2857500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Người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“Hit”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Lá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Bust (&gt;21):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BBA6D10F-2E8A-C078-CF5A-19F4FD4A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3695700"/>
            <a:ext cx="6468373" cy="510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D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5713" y="1830301"/>
            <a:ext cx="8593471" cy="7163338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74041" cy="3479393"/>
            </a:xfrm>
            <a:custGeom>
              <a:avLst/>
              <a:gdLst/>
              <a:ahLst/>
              <a:cxnLst/>
              <a:rect l="l" t="t" r="r" b="b"/>
              <a:pathLst>
                <a:path w="4174041" h="3479393">
                  <a:moveTo>
                    <a:pt x="4174041" y="38446"/>
                  </a:moveTo>
                  <a:lnTo>
                    <a:pt x="4174041" y="0"/>
                  </a:lnTo>
                  <a:lnTo>
                    <a:pt x="23061" y="0"/>
                  </a:lnTo>
                  <a:lnTo>
                    <a:pt x="23061" y="19223"/>
                  </a:lnTo>
                  <a:lnTo>
                    <a:pt x="0" y="19223"/>
                  </a:lnTo>
                  <a:lnTo>
                    <a:pt x="0" y="3479393"/>
                  </a:lnTo>
                  <a:lnTo>
                    <a:pt x="46122" y="3479393"/>
                  </a:lnTo>
                  <a:lnTo>
                    <a:pt x="46122" y="2806582"/>
                  </a:lnTo>
                  <a:lnTo>
                    <a:pt x="830196" y="2806582"/>
                  </a:lnTo>
                  <a:lnTo>
                    <a:pt x="830196" y="3479393"/>
                  </a:lnTo>
                  <a:lnTo>
                    <a:pt x="876318" y="3479393"/>
                  </a:lnTo>
                  <a:lnTo>
                    <a:pt x="876318" y="2806582"/>
                  </a:lnTo>
                  <a:lnTo>
                    <a:pt x="1660392" y="2806582"/>
                  </a:lnTo>
                  <a:lnTo>
                    <a:pt x="1660392" y="3479393"/>
                  </a:lnTo>
                  <a:lnTo>
                    <a:pt x="1706514" y="3479393"/>
                  </a:lnTo>
                  <a:lnTo>
                    <a:pt x="1706514" y="2806582"/>
                  </a:lnTo>
                  <a:lnTo>
                    <a:pt x="2490588" y="2806582"/>
                  </a:lnTo>
                  <a:lnTo>
                    <a:pt x="2490588" y="3479393"/>
                  </a:lnTo>
                  <a:lnTo>
                    <a:pt x="2536710" y="3479393"/>
                  </a:lnTo>
                  <a:lnTo>
                    <a:pt x="2536710" y="2806582"/>
                  </a:lnTo>
                  <a:lnTo>
                    <a:pt x="3320784" y="2806582"/>
                  </a:lnTo>
                  <a:lnTo>
                    <a:pt x="3320784" y="3479393"/>
                  </a:lnTo>
                  <a:lnTo>
                    <a:pt x="3366906" y="3479393"/>
                  </a:lnTo>
                  <a:lnTo>
                    <a:pt x="3366906" y="2806582"/>
                  </a:lnTo>
                  <a:lnTo>
                    <a:pt x="4174041" y="2806582"/>
                  </a:lnTo>
                  <a:lnTo>
                    <a:pt x="4174041" y="2768136"/>
                  </a:lnTo>
                  <a:lnTo>
                    <a:pt x="3366906" y="2768136"/>
                  </a:lnTo>
                  <a:lnTo>
                    <a:pt x="3366906" y="2114548"/>
                  </a:lnTo>
                  <a:lnTo>
                    <a:pt x="4174041" y="2114548"/>
                  </a:lnTo>
                  <a:lnTo>
                    <a:pt x="4174041" y="2076102"/>
                  </a:lnTo>
                  <a:lnTo>
                    <a:pt x="3366906" y="2076102"/>
                  </a:lnTo>
                  <a:lnTo>
                    <a:pt x="3366906" y="1422514"/>
                  </a:lnTo>
                  <a:lnTo>
                    <a:pt x="4174041" y="1422514"/>
                  </a:lnTo>
                  <a:lnTo>
                    <a:pt x="4174041" y="1384068"/>
                  </a:lnTo>
                  <a:lnTo>
                    <a:pt x="3366906" y="1384068"/>
                  </a:lnTo>
                  <a:lnTo>
                    <a:pt x="3366906" y="730480"/>
                  </a:lnTo>
                  <a:lnTo>
                    <a:pt x="4174041" y="730480"/>
                  </a:lnTo>
                  <a:lnTo>
                    <a:pt x="4174041" y="692034"/>
                  </a:lnTo>
                  <a:lnTo>
                    <a:pt x="3366906" y="692034"/>
                  </a:lnTo>
                  <a:lnTo>
                    <a:pt x="3366906" y="38446"/>
                  </a:lnTo>
                  <a:lnTo>
                    <a:pt x="4174041" y="38446"/>
                  </a:lnTo>
                  <a:close/>
                  <a:moveTo>
                    <a:pt x="876318" y="692034"/>
                  </a:moveTo>
                  <a:lnTo>
                    <a:pt x="876318" y="38446"/>
                  </a:lnTo>
                  <a:lnTo>
                    <a:pt x="1660392" y="38446"/>
                  </a:lnTo>
                  <a:lnTo>
                    <a:pt x="1660392" y="692034"/>
                  </a:lnTo>
                  <a:lnTo>
                    <a:pt x="876318" y="692034"/>
                  </a:lnTo>
                  <a:close/>
                  <a:moveTo>
                    <a:pt x="1660392" y="730480"/>
                  </a:moveTo>
                  <a:lnTo>
                    <a:pt x="1660392" y="1384068"/>
                  </a:lnTo>
                  <a:lnTo>
                    <a:pt x="876318" y="1384068"/>
                  </a:lnTo>
                  <a:lnTo>
                    <a:pt x="876318" y="730480"/>
                  </a:lnTo>
                  <a:lnTo>
                    <a:pt x="1660392" y="730480"/>
                  </a:lnTo>
                  <a:close/>
                  <a:moveTo>
                    <a:pt x="830196" y="692034"/>
                  </a:moveTo>
                  <a:lnTo>
                    <a:pt x="46122" y="692034"/>
                  </a:lnTo>
                  <a:lnTo>
                    <a:pt x="46122" y="38446"/>
                  </a:lnTo>
                  <a:lnTo>
                    <a:pt x="830196" y="38446"/>
                  </a:lnTo>
                  <a:lnTo>
                    <a:pt x="830196" y="692034"/>
                  </a:lnTo>
                  <a:close/>
                  <a:moveTo>
                    <a:pt x="830196" y="730480"/>
                  </a:moveTo>
                  <a:lnTo>
                    <a:pt x="830196" y="1384068"/>
                  </a:lnTo>
                  <a:lnTo>
                    <a:pt x="46122" y="1384068"/>
                  </a:lnTo>
                  <a:lnTo>
                    <a:pt x="46122" y="730480"/>
                  </a:lnTo>
                  <a:lnTo>
                    <a:pt x="830196" y="730480"/>
                  </a:lnTo>
                  <a:close/>
                  <a:moveTo>
                    <a:pt x="830196" y="1422514"/>
                  </a:moveTo>
                  <a:lnTo>
                    <a:pt x="830196" y="2076102"/>
                  </a:lnTo>
                  <a:lnTo>
                    <a:pt x="46122" y="2076102"/>
                  </a:lnTo>
                  <a:lnTo>
                    <a:pt x="46122" y="1422514"/>
                  </a:lnTo>
                  <a:lnTo>
                    <a:pt x="830196" y="1422514"/>
                  </a:lnTo>
                  <a:close/>
                  <a:moveTo>
                    <a:pt x="876318" y="1422514"/>
                  </a:moveTo>
                  <a:lnTo>
                    <a:pt x="1660392" y="1422514"/>
                  </a:lnTo>
                  <a:lnTo>
                    <a:pt x="1660392" y="2076102"/>
                  </a:lnTo>
                  <a:lnTo>
                    <a:pt x="876318" y="2076102"/>
                  </a:lnTo>
                  <a:lnTo>
                    <a:pt x="876318" y="1422514"/>
                  </a:lnTo>
                  <a:close/>
                  <a:moveTo>
                    <a:pt x="1706514" y="1422514"/>
                  </a:moveTo>
                  <a:lnTo>
                    <a:pt x="2490588" y="1422514"/>
                  </a:lnTo>
                  <a:lnTo>
                    <a:pt x="2490588" y="2076102"/>
                  </a:lnTo>
                  <a:lnTo>
                    <a:pt x="1706514" y="2076102"/>
                  </a:lnTo>
                  <a:lnTo>
                    <a:pt x="1706514" y="1422514"/>
                  </a:lnTo>
                  <a:close/>
                  <a:moveTo>
                    <a:pt x="1706514" y="1384068"/>
                  </a:moveTo>
                  <a:lnTo>
                    <a:pt x="1706514" y="730480"/>
                  </a:lnTo>
                  <a:lnTo>
                    <a:pt x="2490588" y="730480"/>
                  </a:lnTo>
                  <a:lnTo>
                    <a:pt x="2490588" y="1384068"/>
                  </a:lnTo>
                  <a:lnTo>
                    <a:pt x="1706514" y="1384068"/>
                  </a:lnTo>
                  <a:close/>
                  <a:moveTo>
                    <a:pt x="1706514" y="692034"/>
                  </a:moveTo>
                  <a:lnTo>
                    <a:pt x="1706514" y="38446"/>
                  </a:lnTo>
                  <a:lnTo>
                    <a:pt x="2490588" y="38446"/>
                  </a:lnTo>
                  <a:lnTo>
                    <a:pt x="2490588" y="692034"/>
                  </a:lnTo>
                  <a:lnTo>
                    <a:pt x="1706514" y="692034"/>
                  </a:lnTo>
                  <a:close/>
                  <a:moveTo>
                    <a:pt x="46122" y="2768136"/>
                  </a:moveTo>
                  <a:lnTo>
                    <a:pt x="46122" y="2114548"/>
                  </a:lnTo>
                  <a:lnTo>
                    <a:pt x="830196" y="2114548"/>
                  </a:lnTo>
                  <a:lnTo>
                    <a:pt x="830196" y="2768136"/>
                  </a:lnTo>
                  <a:lnTo>
                    <a:pt x="46122" y="2768136"/>
                  </a:lnTo>
                  <a:close/>
                  <a:moveTo>
                    <a:pt x="876318" y="2768136"/>
                  </a:moveTo>
                  <a:lnTo>
                    <a:pt x="876318" y="2114548"/>
                  </a:lnTo>
                  <a:lnTo>
                    <a:pt x="1660392" y="2114548"/>
                  </a:lnTo>
                  <a:lnTo>
                    <a:pt x="1660392" y="2768136"/>
                  </a:lnTo>
                  <a:lnTo>
                    <a:pt x="876318" y="2768136"/>
                  </a:lnTo>
                  <a:close/>
                  <a:moveTo>
                    <a:pt x="1706514" y="2768136"/>
                  </a:moveTo>
                  <a:lnTo>
                    <a:pt x="1706514" y="2114548"/>
                  </a:lnTo>
                  <a:lnTo>
                    <a:pt x="2490588" y="2114548"/>
                  </a:lnTo>
                  <a:lnTo>
                    <a:pt x="2490588" y="2768136"/>
                  </a:lnTo>
                  <a:lnTo>
                    <a:pt x="1706514" y="2768136"/>
                  </a:lnTo>
                  <a:close/>
                  <a:moveTo>
                    <a:pt x="3320784" y="2768136"/>
                  </a:moveTo>
                  <a:lnTo>
                    <a:pt x="2536710" y="2768136"/>
                  </a:lnTo>
                  <a:lnTo>
                    <a:pt x="2536710" y="2114548"/>
                  </a:lnTo>
                  <a:lnTo>
                    <a:pt x="3320784" y="2114548"/>
                  </a:lnTo>
                  <a:lnTo>
                    <a:pt x="3320784" y="2768136"/>
                  </a:lnTo>
                  <a:close/>
                  <a:moveTo>
                    <a:pt x="3320784" y="2076102"/>
                  </a:moveTo>
                  <a:lnTo>
                    <a:pt x="2536710" y="2076102"/>
                  </a:lnTo>
                  <a:lnTo>
                    <a:pt x="2536710" y="1422514"/>
                  </a:lnTo>
                  <a:lnTo>
                    <a:pt x="3320784" y="1422514"/>
                  </a:lnTo>
                  <a:lnTo>
                    <a:pt x="3320784" y="2076102"/>
                  </a:lnTo>
                  <a:close/>
                  <a:moveTo>
                    <a:pt x="3320784" y="1384068"/>
                  </a:moveTo>
                  <a:lnTo>
                    <a:pt x="2536710" y="1384068"/>
                  </a:lnTo>
                  <a:lnTo>
                    <a:pt x="2536710" y="730480"/>
                  </a:lnTo>
                  <a:lnTo>
                    <a:pt x="3320784" y="730480"/>
                  </a:lnTo>
                  <a:lnTo>
                    <a:pt x="3320784" y="1384068"/>
                  </a:lnTo>
                  <a:close/>
                  <a:moveTo>
                    <a:pt x="3320784" y="692034"/>
                  </a:moveTo>
                  <a:lnTo>
                    <a:pt x="2536710" y="692034"/>
                  </a:lnTo>
                  <a:lnTo>
                    <a:pt x="2536710" y="38446"/>
                  </a:lnTo>
                  <a:lnTo>
                    <a:pt x="3320784" y="38446"/>
                  </a:lnTo>
                  <a:lnTo>
                    <a:pt x="3320784" y="6920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30633" y="2448347"/>
            <a:ext cx="7970567" cy="4981154"/>
            <a:chOff x="0" y="0"/>
            <a:chExt cx="1386624" cy="109022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6624" cy="1090229"/>
            </a:xfrm>
            <a:custGeom>
              <a:avLst/>
              <a:gdLst/>
              <a:ahLst/>
              <a:cxnLst/>
              <a:rect l="l" t="t" r="r" b="b"/>
              <a:pathLst>
                <a:path w="1386624" h="1090229">
                  <a:moveTo>
                    <a:pt x="20009" y="0"/>
                  </a:moveTo>
                  <a:lnTo>
                    <a:pt x="1366614" y="0"/>
                  </a:lnTo>
                  <a:cubicBezTo>
                    <a:pt x="1377665" y="0"/>
                    <a:pt x="1386624" y="8958"/>
                    <a:pt x="1386624" y="20009"/>
                  </a:cubicBezTo>
                  <a:lnTo>
                    <a:pt x="1386624" y="1070220"/>
                  </a:lnTo>
                  <a:cubicBezTo>
                    <a:pt x="1386624" y="1075527"/>
                    <a:pt x="1384516" y="1080616"/>
                    <a:pt x="1380763" y="1084369"/>
                  </a:cubicBezTo>
                  <a:cubicBezTo>
                    <a:pt x="1377011" y="1088121"/>
                    <a:pt x="1371921" y="1090229"/>
                    <a:pt x="1366614" y="1090229"/>
                  </a:cubicBezTo>
                  <a:lnTo>
                    <a:pt x="20009" y="1090229"/>
                  </a:lnTo>
                  <a:cubicBezTo>
                    <a:pt x="8958" y="1090229"/>
                    <a:pt x="0" y="1081271"/>
                    <a:pt x="0" y="1070220"/>
                  </a:cubicBezTo>
                  <a:lnTo>
                    <a:pt x="0" y="20009"/>
                  </a:lnTo>
                  <a:cubicBezTo>
                    <a:pt x="0" y="8958"/>
                    <a:pt x="8958" y="0"/>
                    <a:pt x="200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1386624" cy="1175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9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2700000">
            <a:off x="15075383" y="1105791"/>
            <a:ext cx="882269" cy="88226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6194307" y="1105791"/>
            <a:ext cx="882269" cy="88226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1201400" y="8277162"/>
            <a:ext cx="664881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88"/>
              </a:lnSpc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"Stand"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sap"/>
              <a:cs typeface="Times New Roman" panose="02020603050405020304" pitchFamily="18" charset="0"/>
              <a:sym typeface="Asap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35713" y="884968"/>
            <a:ext cx="1357868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“Stand”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4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1ABDE-2D09-59B3-2C1A-F7C85083797B}"/>
              </a:ext>
            </a:extLst>
          </p:cNvPr>
          <p:cNvSpPr txBox="1"/>
          <p:nvPr/>
        </p:nvSpPr>
        <p:spPr>
          <a:xfrm>
            <a:off x="2057400" y="2857500"/>
            <a:ext cx="754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Người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“Stand”,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17.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21.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21.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“Win”, “Lose”,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“Tie”.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C0E62238-FADE-FE9D-06C7-27D81E776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81" y="2681568"/>
            <a:ext cx="6825419" cy="537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D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5713" y="1830301"/>
            <a:ext cx="8908688" cy="6022749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43344" cy="3139148"/>
            </a:xfrm>
            <a:custGeom>
              <a:avLst/>
              <a:gdLst/>
              <a:ahLst/>
              <a:cxnLst/>
              <a:rect l="l" t="t" r="r" b="b"/>
              <a:pathLst>
                <a:path w="4643344" h="3139148">
                  <a:moveTo>
                    <a:pt x="4643344" y="34687"/>
                  </a:moveTo>
                  <a:lnTo>
                    <a:pt x="4643344" y="0"/>
                  </a:lnTo>
                  <a:lnTo>
                    <a:pt x="25654" y="0"/>
                  </a:lnTo>
                  <a:lnTo>
                    <a:pt x="25654" y="17343"/>
                  </a:lnTo>
                  <a:lnTo>
                    <a:pt x="0" y="17343"/>
                  </a:lnTo>
                  <a:lnTo>
                    <a:pt x="0" y="3139148"/>
                  </a:lnTo>
                  <a:lnTo>
                    <a:pt x="51308" y="3139148"/>
                  </a:lnTo>
                  <a:lnTo>
                    <a:pt x="51308" y="2532131"/>
                  </a:lnTo>
                  <a:lnTo>
                    <a:pt x="923538" y="2532131"/>
                  </a:lnTo>
                  <a:lnTo>
                    <a:pt x="923538" y="3139148"/>
                  </a:lnTo>
                  <a:lnTo>
                    <a:pt x="974846" y="3139148"/>
                  </a:lnTo>
                  <a:lnTo>
                    <a:pt x="974846" y="2532131"/>
                  </a:lnTo>
                  <a:lnTo>
                    <a:pt x="1847076" y="2532131"/>
                  </a:lnTo>
                  <a:lnTo>
                    <a:pt x="1847076" y="3139148"/>
                  </a:lnTo>
                  <a:lnTo>
                    <a:pt x="1898384" y="3139148"/>
                  </a:lnTo>
                  <a:lnTo>
                    <a:pt x="1898384" y="2532131"/>
                  </a:lnTo>
                  <a:lnTo>
                    <a:pt x="2770614" y="2532131"/>
                  </a:lnTo>
                  <a:lnTo>
                    <a:pt x="2770614" y="3139148"/>
                  </a:lnTo>
                  <a:lnTo>
                    <a:pt x="2821922" y="3139148"/>
                  </a:lnTo>
                  <a:lnTo>
                    <a:pt x="2821922" y="2532131"/>
                  </a:lnTo>
                  <a:lnTo>
                    <a:pt x="3694152" y="2532131"/>
                  </a:lnTo>
                  <a:lnTo>
                    <a:pt x="3694152" y="3139148"/>
                  </a:lnTo>
                  <a:lnTo>
                    <a:pt x="3745459" y="3139148"/>
                  </a:lnTo>
                  <a:lnTo>
                    <a:pt x="3745459" y="2532131"/>
                  </a:lnTo>
                  <a:lnTo>
                    <a:pt x="4643344" y="2532131"/>
                  </a:lnTo>
                  <a:lnTo>
                    <a:pt x="4643344" y="2497444"/>
                  </a:lnTo>
                  <a:lnTo>
                    <a:pt x="3745459" y="2497444"/>
                  </a:lnTo>
                  <a:lnTo>
                    <a:pt x="3745459" y="1907770"/>
                  </a:lnTo>
                  <a:lnTo>
                    <a:pt x="4643344" y="1907770"/>
                  </a:lnTo>
                  <a:lnTo>
                    <a:pt x="4643344" y="1873083"/>
                  </a:lnTo>
                  <a:lnTo>
                    <a:pt x="3745459" y="1873083"/>
                  </a:lnTo>
                  <a:lnTo>
                    <a:pt x="3745459" y="1283409"/>
                  </a:lnTo>
                  <a:lnTo>
                    <a:pt x="4643344" y="1283409"/>
                  </a:lnTo>
                  <a:lnTo>
                    <a:pt x="4643344" y="1248722"/>
                  </a:lnTo>
                  <a:lnTo>
                    <a:pt x="3745459" y="1248722"/>
                  </a:lnTo>
                  <a:lnTo>
                    <a:pt x="3745459" y="659048"/>
                  </a:lnTo>
                  <a:lnTo>
                    <a:pt x="4643344" y="659048"/>
                  </a:lnTo>
                  <a:lnTo>
                    <a:pt x="4643344" y="624361"/>
                  </a:lnTo>
                  <a:lnTo>
                    <a:pt x="3745459" y="624361"/>
                  </a:lnTo>
                  <a:lnTo>
                    <a:pt x="3745459" y="34687"/>
                  </a:lnTo>
                  <a:lnTo>
                    <a:pt x="4643344" y="34687"/>
                  </a:lnTo>
                  <a:close/>
                  <a:moveTo>
                    <a:pt x="974846" y="624361"/>
                  </a:moveTo>
                  <a:lnTo>
                    <a:pt x="974846" y="34687"/>
                  </a:lnTo>
                  <a:lnTo>
                    <a:pt x="1847076" y="34687"/>
                  </a:lnTo>
                  <a:lnTo>
                    <a:pt x="1847076" y="624361"/>
                  </a:lnTo>
                  <a:lnTo>
                    <a:pt x="974846" y="624361"/>
                  </a:lnTo>
                  <a:close/>
                  <a:moveTo>
                    <a:pt x="1847076" y="659048"/>
                  </a:moveTo>
                  <a:lnTo>
                    <a:pt x="1847076" y="1248722"/>
                  </a:lnTo>
                  <a:lnTo>
                    <a:pt x="974846" y="1248722"/>
                  </a:lnTo>
                  <a:lnTo>
                    <a:pt x="974846" y="659048"/>
                  </a:lnTo>
                  <a:lnTo>
                    <a:pt x="1847076" y="659048"/>
                  </a:lnTo>
                  <a:close/>
                  <a:moveTo>
                    <a:pt x="923538" y="624361"/>
                  </a:moveTo>
                  <a:lnTo>
                    <a:pt x="51308" y="624361"/>
                  </a:lnTo>
                  <a:lnTo>
                    <a:pt x="51308" y="34687"/>
                  </a:lnTo>
                  <a:lnTo>
                    <a:pt x="923538" y="34687"/>
                  </a:lnTo>
                  <a:lnTo>
                    <a:pt x="923538" y="624361"/>
                  </a:lnTo>
                  <a:close/>
                  <a:moveTo>
                    <a:pt x="923538" y="659048"/>
                  </a:moveTo>
                  <a:lnTo>
                    <a:pt x="923538" y="1248722"/>
                  </a:lnTo>
                  <a:lnTo>
                    <a:pt x="51308" y="1248722"/>
                  </a:lnTo>
                  <a:lnTo>
                    <a:pt x="51308" y="659048"/>
                  </a:lnTo>
                  <a:lnTo>
                    <a:pt x="923538" y="659048"/>
                  </a:lnTo>
                  <a:close/>
                  <a:moveTo>
                    <a:pt x="923538" y="1283409"/>
                  </a:moveTo>
                  <a:lnTo>
                    <a:pt x="923538" y="1873083"/>
                  </a:lnTo>
                  <a:lnTo>
                    <a:pt x="51308" y="1873083"/>
                  </a:lnTo>
                  <a:lnTo>
                    <a:pt x="51308" y="1283409"/>
                  </a:lnTo>
                  <a:lnTo>
                    <a:pt x="923538" y="1283409"/>
                  </a:lnTo>
                  <a:close/>
                  <a:moveTo>
                    <a:pt x="974846" y="1283409"/>
                  </a:moveTo>
                  <a:lnTo>
                    <a:pt x="1847076" y="1283409"/>
                  </a:lnTo>
                  <a:lnTo>
                    <a:pt x="1847076" y="1873083"/>
                  </a:lnTo>
                  <a:lnTo>
                    <a:pt x="974846" y="1873083"/>
                  </a:lnTo>
                  <a:lnTo>
                    <a:pt x="974846" y="1283409"/>
                  </a:lnTo>
                  <a:close/>
                  <a:moveTo>
                    <a:pt x="1898384" y="1283409"/>
                  </a:moveTo>
                  <a:lnTo>
                    <a:pt x="2770614" y="1283409"/>
                  </a:lnTo>
                  <a:lnTo>
                    <a:pt x="2770614" y="1873083"/>
                  </a:lnTo>
                  <a:lnTo>
                    <a:pt x="1898384" y="1873083"/>
                  </a:lnTo>
                  <a:lnTo>
                    <a:pt x="1898384" y="1283409"/>
                  </a:lnTo>
                  <a:close/>
                  <a:moveTo>
                    <a:pt x="1898384" y="1248722"/>
                  </a:moveTo>
                  <a:lnTo>
                    <a:pt x="1898384" y="659048"/>
                  </a:lnTo>
                  <a:lnTo>
                    <a:pt x="2770614" y="659048"/>
                  </a:lnTo>
                  <a:lnTo>
                    <a:pt x="2770614" y="1248722"/>
                  </a:lnTo>
                  <a:lnTo>
                    <a:pt x="1898384" y="1248722"/>
                  </a:lnTo>
                  <a:close/>
                  <a:moveTo>
                    <a:pt x="1898384" y="624361"/>
                  </a:moveTo>
                  <a:lnTo>
                    <a:pt x="1898384" y="34687"/>
                  </a:lnTo>
                  <a:lnTo>
                    <a:pt x="2770614" y="34687"/>
                  </a:lnTo>
                  <a:lnTo>
                    <a:pt x="2770614" y="624361"/>
                  </a:lnTo>
                  <a:lnTo>
                    <a:pt x="1898384" y="624361"/>
                  </a:lnTo>
                  <a:close/>
                  <a:moveTo>
                    <a:pt x="51308" y="2497444"/>
                  </a:moveTo>
                  <a:lnTo>
                    <a:pt x="51308" y="1907770"/>
                  </a:lnTo>
                  <a:lnTo>
                    <a:pt x="923538" y="1907770"/>
                  </a:lnTo>
                  <a:lnTo>
                    <a:pt x="923538" y="2497444"/>
                  </a:lnTo>
                  <a:lnTo>
                    <a:pt x="51308" y="2497444"/>
                  </a:lnTo>
                  <a:close/>
                  <a:moveTo>
                    <a:pt x="974846" y="2497444"/>
                  </a:moveTo>
                  <a:lnTo>
                    <a:pt x="974846" y="1907770"/>
                  </a:lnTo>
                  <a:lnTo>
                    <a:pt x="1847076" y="1907770"/>
                  </a:lnTo>
                  <a:lnTo>
                    <a:pt x="1847076" y="2497444"/>
                  </a:lnTo>
                  <a:lnTo>
                    <a:pt x="974846" y="2497444"/>
                  </a:lnTo>
                  <a:close/>
                  <a:moveTo>
                    <a:pt x="1898384" y="2497444"/>
                  </a:moveTo>
                  <a:lnTo>
                    <a:pt x="1898384" y="1907770"/>
                  </a:lnTo>
                  <a:lnTo>
                    <a:pt x="2770614" y="1907770"/>
                  </a:lnTo>
                  <a:lnTo>
                    <a:pt x="2770614" y="2497444"/>
                  </a:lnTo>
                  <a:lnTo>
                    <a:pt x="1898384" y="2497444"/>
                  </a:lnTo>
                  <a:close/>
                  <a:moveTo>
                    <a:pt x="3694152" y="2497444"/>
                  </a:moveTo>
                  <a:lnTo>
                    <a:pt x="2821922" y="2497444"/>
                  </a:lnTo>
                  <a:lnTo>
                    <a:pt x="2821922" y="1907770"/>
                  </a:lnTo>
                  <a:lnTo>
                    <a:pt x="3694152" y="1907770"/>
                  </a:lnTo>
                  <a:lnTo>
                    <a:pt x="3694152" y="2497444"/>
                  </a:lnTo>
                  <a:close/>
                  <a:moveTo>
                    <a:pt x="3694152" y="1873083"/>
                  </a:moveTo>
                  <a:lnTo>
                    <a:pt x="2821922" y="1873083"/>
                  </a:lnTo>
                  <a:lnTo>
                    <a:pt x="2821922" y="1283409"/>
                  </a:lnTo>
                  <a:lnTo>
                    <a:pt x="3694152" y="1283409"/>
                  </a:lnTo>
                  <a:lnTo>
                    <a:pt x="3694152" y="1873083"/>
                  </a:lnTo>
                  <a:close/>
                  <a:moveTo>
                    <a:pt x="3694152" y="1248722"/>
                  </a:moveTo>
                  <a:lnTo>
                    <a:pt x="2821922" y="1248722"/>
                  </a:lnTo>
                  <a:lnTo>
                    <a:pt x="2821922" y="659048"/>
                  </a:lnTo>
                  <a:lnTo>
                    <a:pt x="3694152" y="659048"/>
                  </a:lnTo>
                  <a:lnTo>
                    <a:pt x="3694152" y="1248722"/>
                  </a:lnTo>
                  <a:close/>
                  <a:moveTo>
                    <a:pt x="3694152" y="624361"/>
                  </a:moveTo>
                  <a:lnTo>
                    <a:pt x="2821922" y="624361"/>
                  </a:lnTo>
                  <a:lnTo>
                    <a:pt x="2821922" y="34687"/>
                  </a:lnTo>
                  <a:lnTo>
                    <a:pt x="3694152" y="34687"/>
                  </a:lnTo>
                  <a:lnTo>
                    <a:pt x="3694152" y="62436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30632" y="2170784"/>
            <a:ext cx="8656367" cy="4736568"/>
            <a:chOff x="0" y="0"/>
            <a:chExt cx="1410329" cy="8487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10330" cy="848740"/>
            </a:xfrm>
            <a:custGeom>
              <a:avLst/>
              <a:gdLst/>
              <a:ahLst/>
              <a:cxnLst/>
              <a:rect l="l" t="t" r="r" b="b"/>
              <a:pathLst>
                <a:path w="1410330" h="848740">
                  <a:moveTo>
                    <a:pt x="19673" y="0"/>
                  </a:moveTo>
                  <a:lnTo>
                    <a:pt x="1390657" y="0"/>
                  </a:lnTo>
                  <a:cubicBezTo>
                    <a:pt x="1395874" y="0"/>
                    <a:pt x="1400878" y="2073"/>
                    <a:pt x="1404567" y="5762"/>
                  </a:cubicBezTo>
                  <a:cubicBezTo>
                    <a:pt x="1408257" y="9451"/>
                    <a:pt x="1410330" y="14455"/>
                    <a:pt x="1410330" y="19673"/>
                  </a:cubicBezTo>
                  <a:lnTo>
                    <a:pt x="1410330" y="829067"/>
                  </a:lnTo>
                  <a:cubicBezTo>
                    <a:pt x="1410330" y="834284"/>
                    <a:pt x="1408257" y="839288"/>
                    <a:pt x="1404567" y="842978"/>
                  </a:cubicBezTo>
                  <a:cubicBezTo>
                    <a:pt x="1400878" y="846667"/>
                    <a:pt x="1395874" y="848740"/>
                    <a:pt x="1390657" y="848740"/>
                  </a:cubicBezTo>
                  <a:lnTo>
                    <a:pt x="19673" y="848740"/>
                  </a:lnTo>
                  <a:cubicBezTo>
                    <a:pt x="14455" y="848740"/>
                    <a:pt x="9451" y="846667"/>
                    <a:pt x="5762" y="842978"/>
                  </a:cubicBezTo>
                  <a:cubicBezTo>
                    <a:pt x="2073" y="839288"/>
                    <a:pt x="0" y="834284"/>
                    <a:pt x="0" y="829067"/>
                  </a:cubicBezTo>
                  <a:lnTo>
                    <a:pt x="0" y="19673"/>
                  </a:lnTo>
                  <a:cubicBezTo>
                    <a:pt x="0" y="14455"/>
                    <a:pt x="2073" y="9451"/>
                    <a:pt x="5762" y="5762"/>
                  </a:cubicBezTo>
                  <a:cubicBezTo>
                    <a:pt x="9451" y="2073"/>
                    <a:pt x="14455" y="0"/>
                    <a:pt x="19673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1410329" cy="934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9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2700000">
            <a:off x="15075383" y="1105791"/>
            <a:ext cx="882269" cy="88226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6194307" y="1105791"/>
            <a:ext cx="882269" cy="88226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743200" y="796283"/>
            <a:ext cx="3893487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4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115126" y="7661360"/>
            <a:ext cx="75550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88"/>
              </a:lnSpc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sap"/>
              <a:cs typeface="Times New Roman" panose="02020603050405020304" pitchFamily="18" charset="0"/>
              <a:sym typeface="Asap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E7BB1B-87F9-5FB8-CFAB-E34895292588}"/>
              </a:ext>
            </a:extLst>
          </p:cNvPr>
          <p:cNvSpPr txBox="1"/>
          <p:nvPr/>
        </p:nvSpPr>
        <p:spPr>
          <a:xfrm>
            <a:off x="1661856" y="2288799"/>
            <a:ext cx="8548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Blackjack/Bust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AF38F1AD-7099-B888-0D81-244F6E551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704" y="2208516"/>
            <a:ext cx="6410447" cy="50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D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5713" y="1830301"/>
            <a:ext cx="8593471" cy="3923412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74041" cy="1905689"/>
            </a:xfrm>
            <a:custGeom>
              <a:avLst/>
              <a:gdLst/>
              <a:ahLst/>
              <a:cxnLst/>
              <a:rect l="l" t="t" r="r" b="b"/>
              <a:pathLst>
                <a:path w="4174041" h="1905689">
                  <a:moveTo>
                    <a:pt x="4174041" y="21057"/>
                  </a:moveTo>
                  <a:lnTo>
                    <a:pt x="4174041" y="0"/>
                  </a:lnTo>
                  <a:lnTo>
                    <a:pt x="23061" y="0"/>
                  </a:lnTo>
                  <a:lnTo>
                    <a:pt x="23061" y="10529"/>
                  </a:lnTo>
                  <a:lnTo>
                    <a:pt x="0" y="10529"/>
                  </a:lnTo>
                  <a:lnTo>
                    <a:pt x="0" y="1905689"/>
                  </a:lnTo>
                  <a:lnTo>
                    <a:pt x="46122" y="1905689"/>
                  </a:lnTo>
                  <a:lnTo>
                    <a:pt x="46122" y="1537186"/>
                  </a:lnTo>
                  <a:lnTo>
                    <a:pt x="830196" y="1537186"/>
                  </a:lnTo>
                  <a:lnTo>
                    <a:pt x="830196" y="1905689"/>
                  </a:lnTo>
                  <a:lnTo>
                    <a:pt x="876318" y="1905689"/>
                  </a:lnTo>
                  <a:lnTo>
                    <a:pt x="876318" y="1537186"/>
                  </a:lnTo>
                  <a:lnTo>
                    <a:pt x="1660392" y="1537186"/>
                  </a:lnTo>
                  <a:lnTo>
                    <a:pt x="1660392" y="1905689"/>
                  </a:lnTo>
                  <a:lnTo>
                    <a:pt x="1706514" y="1905689"/>
                  </a:lnTo>
                  <a:lnTo>
                    <a:pt x="1706514" y="1537186"/>
                  </a:lnTo>
                  <a:lnTo>
                    <a:pt x="2490588" y="1537186"/>
                  </a:lnTo>
                  <a:lnTo>
                    <a:pt x="2490588" y="1905689"/>
                  </a:lnTo>
                  <a:lnTo>
                    <a:pt x="2536710" y="1905689"/>
                  </a:lnTo>
                  <a:lnTo>
                    <a:pt x="2536710" y="1537186"/>
                  </a:lnTo>
                  <a:lnTo>
                    <a:pt x="3320784" y="1537186"/>
                  </a:lnTo>
                  <a:lnTo>
                    <a:pt x="3320784" y="1905689"/>
                  </a:lnTo>
                  <a:lnTo>
                    <a:pt x="3366906" y="1905689"/>
                  </a:lnTo>
                  <a:lnTo>
                    <a:pt x="3366906" y="1537186"/>
                  </a:lnTo>
                  <a:lnTo>
                    <a:pt x="4174041" y="1537186"/>
                  </a:lnTo>
                  <a:lnTo>
                    <a:pt x="4174041" y="1516128"/>
                  </a:lnTo>
                  <a:lnTo>
                    <a:pt x="3366906" y="1516128"/>
                  </a:lnTo>
                  <a:lnTo>
                    <a:pt x="3366906" y="1158154"/>
                  </a:lnTo>
                  <a:lnTo>
                    <a:pt x="4174041" y="1158154"/>
                  </a:lnTo>
                  <a:lnTo>
                    <a:pt x="4174041" y="1137096"/>
                  </a:lnTo>
                  <a:lnTo>
                    <a:pt x="3366906" y="1137096"/>
                  </a:lnTo>
                  <a:lnTo>
                    <a:pt x="3366906" y="779121"/>
                  </a:lnTo>
                  <a:lnTo>
                    <a:pt x="4174041" y="779121"/>
                  </a:lnTo>
                  <a:lnTo>
                    <a:pt x="4174041" y="758064"/>
                  </a:lnTo>
                  <a:lnTo>
                    <a:pt x="3366906" y="758064"/>
                  </a:lnTo>
                  <a:lnTo>
                    <a:pt x="3366906" y="400089"/>
                  </a:lnTo>
                  <a:lnTo>
                    <a:pt x="4174041" y="400089"/>
                  </a:lnTo>
                  <a:lnTo>
                    <a:pt x="4174041" y="379032"/>
                  </a:lnTo>
                  <a:lnTo>
                    <a:pt x="3366906" y="379032"/>
                  </a:lnTo>
                  <a:lnTo>
                    <a:pt x="3366906" y="21057"/>
                  </a:lnTo>
                  <a:lnTo>
                    <a:pt x="4174041" y="21057"/>
                  </a:lnTo>
                  <a:close/>
                  <a:moveTo>
                    <a:pt x="876318" y="379032"/>
                  </a:moveTo>
                  <a:lnTo>
                    <a:pt x="876318" y="21057"/>
                  </a:lnTo>
                  <a:lnTo>
                    <a:pt x="1660392" y="21057"/>
                  </a:lnTo>
                  <a:lnTo>
                    <a:pt x="1660392" y="379032"/>
                  </a:lnTo>
                  <a:lnTo>
                    <a:pt x="876318" y="379032"/>
                  </a:lnTo>
                  <a:close/>
                  <a:moveTo>
                    <a:pt x="1660392" y="400089"/>
                  </a:moveTo>
                  <a:lnTo>
                    <a:pt x="1660392" y="758064"/>
                  </a:lnTo>
                  <a:lnTo>
                    <a:pt x="876318" y="758064"/>
                  </a:lnTo>
                  <a:lnTo>
                    <a:pt x="876318" y="400089"/>
                  </a:lnTo>
                  <a:lnTo>
                    <a:pt x="1660392" y="400089"/>
                  </a:lnTo>
                  <a:close/>
                  <a:moveTo>
                    <a:pt x="830196" y="379032"/>
                  </a:moveTo>
                  <a:lnTo>
                    <a:pt x="46122" y="379032"/>
                  </a:lnTo>
                  <a:lnTo>
                    <a:pt x="46122" y="21057"/>
                  </a:lnTo>
                  <a:lnTo>
                    <a:pt x="830196" y="21057"/>
                  </a:lnTo>
                  <a:lnTo>
                    <a:pt x="830196" y="379032"/>
                  </a:lnTo>
                  <a:close/>
                  <a:moveTo>
                    <a:pt x="830196" y="400089"/>
                  </a:moveTo>
                  <a:lnTo>
                    <a:pt x="830196" y="758064"/>
                  </a:lnTo>
                  <a:lnTo>
                    <a:pt x="46122" y="758064"/>
                  </a:lnTo>
                  <a:lnTo>
                    <a:pt x="46122" y="400089"/>
                  </a:lnTo>
                  <a:lnTo>
                    <a:pt x="830196" y="400089"/>
                  </a:lnTo>
                  <a:close/>
                  <a:moveTo>
                    <a:pt x="830196" y="779121"/>
                  </a:moveTo>
                  <a:lnTo>
                    <a:pt x="830196" y="1137096"/>
                  </a:lnTo>
                  <a:lnTo>
                    <a:pt x="46122" y="1137096"/>
                  </a:lnTo>
                  <a:lnTo>
                    <a:pt x="46122" y="779121"/>
                  </a:lnTo>
                  <a:lnTo>
                    <a:pt x="830196" y="779121"/>
                  </a:lnTo>
                  <a:close/>
                  <a:moveTo>
                    <a:pt x="876318" y="779121"/>
                  </a:moveTo>
                  <a:lnTo>
                    <a:pt x="1660392" y="779121"/>
                  </a:lnTo>
                  <a:lnTo>
                    <a:pt x="1660392" y="1137096"/>
                  </a:lnTo>
                  <a:lnTo>
                    <a:pt x="876318" y="1137096"/>
                  </a:lnTo>
                  <a:lnTo>
                    <a:pt x="876318" y="779121"/>
                  </a:lnTo>
                  <a:close/>
                  <a:moveTo>
                    <a:pt x="1706514" y="779121"/>
                  </a:moveTo>
                  <a:lnTo>
                    <a:pt x="2490588" y="779121"/>
                  </a:lnTo>
                  <a:lnTo>
                    <a:pt x="2490588" y="1137096"/>
                  </a:lnTo>
                  <a:lnTo>
                    <a:pt x="1706514" y="1137096"/>
                  </a:lnTo>
                  <a:lnTo>
                    <a:pt x="1706514" y="779121"/>
                  </a:lnTo>
                  <a:close/>
                  <a:moveTo>
                    <a:pt x="1706514" y="758064"/>
                  </a:moveTo>
                  <a:lnTo>
                    <a:pt x="1706514" y="400089"/>
                  </a:lnTo>
                  <a:lnTo>
                    <a:pt x="2490588" y="400089"/>
                  </a:lnTo>
                  <a:lnTo>
                    <a:pt x="2490588" y="758064"/>
                  </a:lnTo>
                  <a:lnTo>
                    <a:pt x="1706514" y="758064"/>
                  </a:lnTo>
                  <a:close/>
                  <a:moveTo>
                    <a:pt x="1706514" y="379032"/>
                  </a:moveTo>
                  <a:lnTo>
                    <a:pt x="1706514" y="21057"/>
                  </a:lnTo>
                  <a:lnTo>
                    <a:pt x="2490588" y="21057"/>
                  </a:lnTo>
                  <a:lnTo>
                    <a:pt x="2490588" y="379032"/>
                  </a:lnTo>
                  <a:lnTo>
                    <a:pt x="1706514" y="379032"/>
                  </a:lnTo>
                  <a:close/>
                  <a:moveTo>
                    <a:pt x="46122" y="1516128"/>
                  </a:moveTo>
                  <a:lnTo>
                    <a:pt x="46122" y="1158154"/>
                  </a:lnTo>
                  <a:lnTo>
                    <a:pt x="830196" y="1158154"/>
                  </a:lnTo>
                  <a:lnTo>
                    <a:pt x="830196" y="1516128"/>
                  </a:lnTo>
                  <a:lnTo>
                    <a:pt x="46122" y="1516128"/>
                  </a:lnTo>
                  <a:close/>
                  <a:moveTo>
                    <a:pt x="876318" y="1516128"/>
                  </a:moveTo>
                  <a:lnTo>
                    <a:pt x="876318" y="1158154"/>
                  </a:lnTo>
                  <a:lnTo>
                    <a:pt x="1660392" y="1158154"/>
                  </a:lnTo>
                  <a:lnTo>
                    <a:pt x="1660392" y="1516128"/>
                  </a:lnTo>
                  <a:lnTo>
                    <a:pt x="876318" y="1516128"/>
                  </a:lnTo>
                  <a:close/>
                  <a:moveTo>
                    <a:pt x="1706514" y="1516128"/>
                  </a:moveTo>
                  <a:lnTo>
                    <a:pt x="1706514" y="1158154"/>
                  </a:lnTo>
                  <a:lnTo>
                    <a:pt x="2490588" y="1158154"/>
                  </a:lnTo>
                  <a:lnTo>
                    <a:pt x="2490588" y="1516128"/>
                  </a:lnTo>
                  <a:lnTo>
                    <a:pt x="1706514" y="1516128"/>
                  </a:lnTo>
                  <a:close/>
                  <a:moveTo>
                    <a:pt x="3320784" y="1516128"/>
                  </a:moveTo>
                  <a:lnTo>
                    <a:pt x="2536710" y="1516128"/>
                  </a:lnTo>
                  <a:lnTo>
                    <a:pt x="2536710" y="1158154"/>
                  </a:lnTo>
                  <a:lnTo>
                    <a:pt x="3320784" y="1158154"/>
                  </a:lnTo>
                  <a:lnTo>
                    <a:pt x="3320784" y="1516128"/>
                  </a:lnTo>
                  <a:close/>
                  <a:moveTo>
                    <a:pt x="3320784" y="1137096"/>
                  </a:moveTo>
                  <a:lnTo>
                    <a:pt x="2536710" y="1137096"/>
                  </a:lnTo>
                  <a:lnTo>
                    <a:pt x="2536710" y="779121"/>
                  </a:lnTo>
                  <a:lnTo>
                    <a:pt x="3320784" y="779121"/>
                  </a:lnTo>
                  <a:lnTo>
                    <a:pt x="3320784" y="1137096"/>
                  </a:lnTo>
                  <a:close/>
                  <a:moveTo>
                    <a:pt x="3320784" y="758064"/>
                  </a:moveTo>
                  <a:lnTo>
                    <a:pt x="2536710" y="758064"/>
                  </a:lnTo>
                  <a:lnTo>
                    <a:pt x="2536710" y="400089"/>
                  </a:lnTo>
                  <a:lnTo>
                    <a:pt x="3320784" y="400089"/>
                  </a:lnTo>
                  <a:lnTo>
                    <a:pt x="3320784" y="758064"/>
                  </a:lnTo>
                  <a:close/>
                  <a:moveTo>
                    <a:pt x="3320784" y="379032"/>
                  </a:moveTo>
                  <a:lnTo>
                    <a:pt x="2536710" y="379032"/>
                  </a:lnTo>
                  <a:lnTo>
                    <a:pt x="2536710" y="21057"/>
                  </a:lnTo>
                  <a:lnTo>
                    <a:pt x="3320784" y="21057"/>
                  </a:lnTo>
                  <a:lnTo>
                    <a:pt x="3320784" y="37903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057400" y="2449588"/>
            <a:ext cx="11277600" cy="5693866"/>
            <a:chOff x="0" y="0"/>
            <a:chExt cx="1386624" cy="4367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6624" cy="436795"/>
            </a:xfrm>
            <a:custGeom>
              <a:avLst/>
              <a:gdLst/>
              <a:ahLst/>
              <a:cxnLst/>
              <a:rect l="l" t="t" r="r" b="b"/>
              <a:pathLst>
                <a:path w="1386624" h="436795">
                  <a:moveTo>
                    <a:pt x="20009" y="0"/>
                  </a:moveTo>
                  <a:lnTo>
                    <a:pt x="1366614" y="0"/>
                  </a:lnTo>
                  <a:cubicBezTo>
                    <a:pt x="1377665" y="0"/>
                    <a:pt x="1386624" y="8958"/>
                    <a:pt x="1386624" y="20009"/>
                  </a:cubicBezTo>
                  <a:lnTo>
                    <a:pt x="1386624" y="416786"/>
                  </a:lnTo>
                  <a:cubicBezTo>
                    <a:pt x="1386624" y="427836"/>
                    <a:pt x="1377665" y="436795"/>
                    <a:pt x="1366614" y="436795"/>
                  </a:cubicBezTo>
                  <a:lnTo>
                    <a:pt x="20009" y="436795"/>
                  </a:lnTo>
                  <a:cubicBezTo>
                    <a:pt x="8958" y="436795"/>
                    <a:pt x="0" y="427836"/>
                    <a:pt x="0" y="416786"/>
                  </a:cubicBezTo>
                  <a:lnTo>
                    <a:pt x="0" y="20009"/>
                  </a:lnTo>
                  <a:cubicBezTo>
                    <a:pt x="0" y="8958"/>
                    <a:pt x="8958" y="0"/>
                    <a:pt x="200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1386624" cy="522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9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2700000">
            <a:off x="15075383" y="1105791"/>
            <a:ext cx="882269" cy="88226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6194307" y="1105791"/>
            <a:ext cx="882269" cy="88226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160116" y="793577"/>
            <a:ext cx="6255687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sz="4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026FD-D421-0810-B7D8-DDADECF33BA4}"/>
              </a:ext>
            </a:extLst>
          </p:cNvPr>
          <p:cNvSpPr txBox="1"/>
          <p:nvPr/>
        </p:nvSpPr>
        <p:spPr>
          <a:xfrm>
            <a:off x="2590800" y="2545634"/>
            <a:ext cx="10439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Blackjack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Blackjack/Bust.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OOP,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(GUI),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Pillow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Rèn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C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5301" y="1029322"/>
            <a:ext cx="15157398" cy="8228357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05753" cy="4400295"/>
            </a:xfrm>
            <a:custGeom>
              <a:avLst/>
              <a:gdLst/>
              <a:ahLst/>
              <a:cxnLst/>
              <a:rect l="l" t="t" r="r" b="b"/>
              <a:pathLst>
                <a:path w="8105753" h="4400295">
                  <a:moveTo>
                    <a:pt x="8105753" y="48622"/>
                  </a:moveTo>
                  <a:lnTo>
                    <a:pt x="8105753" y="0"/>
                  </a:lnTo>
                  <a:lnTo>
                    <a:pt x="44783" y="0"/>
                  </a:lnTo>
                  <a:lnTo>
                    <a:pt x="44783" y="24311"/>
                  </a:lnTo>
                  <a:lnTo>
                    <a:pt x="0" y="24311"/>
                  </a:lnTo>
                  <a:lnTo>
                    <a:pt x="0" y="4400295"/>
                  </a:lnTo>
                  <a:lnTo>
                    <a:pt x="89566" y="4400295"/>
                  </a:lnTo>
                  <a:lnTo>
                    <a:pt x="89566" y="3549409"/>
                  </a:lnTo>
                  <a:lnTo>
                    <a:pt x="1612194" y="3549409"/>
                  </a:lnTo>
                  <a:lnTo>
                    <a:pt x="1612194" y="4400295"/>
                  </a:lnTo>
                  <a:lnTo>
                    <a:pt x="1701760" y="4400295"/>
                  </a:lnTo>
                  <a:lnTo>
                    <a:pt x="1701760" y="3549409"/>
                  </a:lnTo>
                  <a:lnTo>
                    <a:pt x="3224388" y="3549409"/>
                  </a:lnTo>
                  <a:lnTo>
                    <a:pt x="3224388" y="4400295"/>
                  </a:lnTo>
                  <a:lnTo>
                    <a:pt x="3313954" y="4400295"/>
                  </a:lnTo>
                  <a:lnTo>
                    <a:pt x="3313954" y="3549409"/>
                  </a:lnTo>
                  <a:lnTo>
                    <a:pt x="4836582" y="3549409"/>
                  </a:lnTo>
                  <a:lnTo>
                    <a:pt x="4836582" y="4400295"/>
                  </a:lnTo>
                  <a:lnTo>
                    <a:pt x="4926148" y="4400295"/>
                  </a:lnTo>
                  <a:lnTo>
                    <a:pt x="4926148" y="3549409"/>
                  </a:lnTo>
                  <a:lnTo>
                    <a:pt x="6448775" y="3549409"/>
                  </a:lnTo>
                  <a:lnTo>
                    <a:pt x="6448775" y="4400295"/>
                  </a:lnTo>
                  <a:lnTo>
                    <a:pt x="6538341" y="4400295"/>
                  </a:lnTo>
                  <a:lnTo>
                    <a:pt x="6538341" y="3549409"/>
                  </a:lnTo>
                  <a:lnTo>
                    <a:pt x="8105753" y="3549409"/>
                  </a:lnTo>
                  <a:lnTo>
                    <a:pt x="8105753" y="3500787"/>
                  </a:lnTo>
                  <a:lnTo>
                    <a:pt x="6538341" y="3500787"/>
                  </a:lnTo>
                  <a:lnTo>
                    <a:pt x="6538341" y="2674212"/>
                  </a:lnTo>
                  <a:lnTo>
                    <a:pt x="8105753" y="2674212"/>
                  </a:lnTo>
                  <a:lnTo>
                    <a:pt x="8105753" y="2625590"/>
                  </a:lnTo>
                  <a:lnTo>
                    <a:pt x="6538341" y="2625590"/>
                  </a:lnTo>
                  <a:lnTo>
                    <a:pt x="6538341" y="1799016"/>
                  </a:lnTo>
                  <a:lnTo>
                    <a:pt x="8105753" y="1799016"/>
                  </a:lnTo>
                  <a:lnTo>
                    <a:pt x="8105753" y="1750394"/>
                  </a:lnTo>
                  <a:lnTo>
                    <a:pt x="6538341" y="1750394"/>
                  </a:lnTo>
                  <a:lnTo>
                    <a:pt x="6538341" y="923819"/>
                  </a:lnTo>
                  <a:lnTo>
                    <a:pt x="8105753" y="923819"/>
                  </a:lnTo>
                  <a:lnTo>
                    <a:pt x="8105753" y="875197"/>
                  </a:lnTo>
                  <a:lnTo>
                    <a:pt x="6538341" y="875197"/>
                  </a:lnTo>
                  <a:lnTo>
                    <a:pt x="6538341" y="48622"/>
                  </a:lnTo>
                  <a:lnTo>
                    <a:pt x="8105753" y="48622"/>
                  </a:lnTo>
                  <a:close/>
                  <a:moveTo>
                    <a:pt x="1701760" y="875197"/>
                  </a:moveTo>
                  <a:lnTo>
                    <a:pt x="1701760" y="48622"/>
                  </a:lnTo>
                  <a:lnTo>
                    <a:pt x="3224388" y="48622"/>
                  </a:lnTo>
                  <a:lnTo>
                    <a:pt x="3224388" y="875197"/>
                  </a:lnTo>
                  <a:lnTo>
                    <a:pt x="1701760" y="875197"/>
                  </a:lnTo>
                  <a:close/>
                  <a:moveTo>
                    <a:pt x="3224388" y="923819"/>
                  </a:moveTo>
                  <a:lnTo>
                    <a:pt x="3224388" y="1750394"/>
                  </a:lnTo>
                  <a:lnTo>
                    <a:pt x="1701760" y="1750394"/>
                  </a:lnTo>
                  <a:lnTo>
                    <a:pt x="1701760" y="923819"/>
                  </a:lnTo>
                  <a:lnTo>
                    <a:pt x="3224388" y="923819"/>
                  </a:lnTo>
                  <a:close/>
                  <a:moveTo>
                    <a:pt x="1612194" y="875197"/>
                  </a:moveTo>
                  <a:lnTo>
                    <a:pt x="89566" y="875197"/>
                  </a:lnTo>
                  <a:lnTo>
                    <a:pt x="89566" y="48622"/>
                  </a:lnTo>
                  <a:lnTo>
                    <a:pt x="1612194" y="48622"/>
                  </a:lnTo>
                  <a:lnTo>
                    <a:pt x="1612194" y="875197"/>
                  </a:lnTo>
                  <a:close/>
                  <a:moveTo>
                    <a:pt x="1612194" y="923819"/>
                  </a:moveTo>
                  <a:lnTo>
                    <a:pt x="1612194" y="1750394"/>
                  </a:lnTo>
                  <a:lnTo>
                    <a:pt x="89566" y="1750394"/>
                  </a:lnTo>
                  <a:lnTo>
                    <a:pt x="89566" y="923819"/>
                  </a:lnTo>
                  <a:lnTo>
                    <a:pt x="1612194" y="923819"/>
                  </a:lnTo>
                  <a:close/>
                  <a:moveTo>
                    <a:pt x="1612194" y="1799016"/>
                  </a:moveTo>
                  <a:lnTo>
                    <a:pt x="1612194" y="2625590"/>
                  </a:lnTo>
                  <a:lnTo>
                    <a:pt x="89566" y="2625590"/>
                  </a:lnTo>
                  <a:lnTo>
                    <a:pt x="89566" y="1799016"/>
                  </a:lnTo>
                  <a:lnTo>
                    <a:pt x="1612194" y="1799016"/>
                  </a:lnTo>
                  <a:close/>
                  <a:moveTo>
                    <a:pt x="1701760" y="1799016"/>
                  </a:moveTo>
                  <a:lnTo>
                    <a:pt x="3224388" y="1799016"/>
                  </a:lnTo>
                  <a:lnTo>
                    <a:pt x="3224388" y="2625590"/>
                  </a:lnTo>
                  <a:lnTo>
                    <a:pt x="1701760" y="2625590"/>
                  </a:lnTo>
                  <a:lnTo>
                    <a:pt x="1701760" y="1799016"/>
                  </a:lnTo>
                  <a:close/>
                  <a:moveTo>
                    <a:pt x="3313954" y="1799016"/>
                  </a:moveTo>
                  <a:lnTo>
                    <a:pt x="4836582" y="1799016"/>
                  </a:lnTo>
                  <a:lnTo>
                    <a:pt x="4836582" y="2625590"/>
                  </a:lnTo>
                  <a:lnTo>
                    <a:pt x="3313954" y="2625590"/>
                  </a:lnTo>
                  <a:lnTo>
                    <a:pt x="3313954" y="1799016"/>
                  </a:lnTo>
                  <a:close/>
                  <a:moveTo>
                    <a:pt x="3313954" y="1750394"/>
                  </a:moveTo>
                  <a:lnTo>
                    <a:pt x="3313954" y="923819"/>
                  </a:lnTo>
                  <a:lnTo>
                    <a:pt x="4836582" y="923819"/>
                  </a:lnTo>
                  <a:lnTo>
                    <a:pt x="4836582" y="1750394"/>
                  </a:lnTo>
                  <a:lnTo>
                    <a:pt x="3313954" y="1750394"/>
                  </a:lnTo>
                  <a:close/>
                  <a:moveTo>
                    <a:pt x="3313954" y="875197"/>
                  </a:moveTo>
                  <a:lnTo>
                    <a:pt x="3313954" y="48622"/>
                  </a:lnTo>
                  <a:lnTo>
                    <a:pt x="4836582" y="48622"/>
                  </a:lnTo>
                  <a:lnTo>
                    <a:pt x="4836582" y="875197"/>
                  </a:lnTo>
                  <a:lnTo>
                    <a:pt x="3313954" y="875197"/>
                  </a:lnTo>
                  <a:close/>
                  <a:moveTo>
                    <a:pt x="89566" y="3500787"/>
                  </a:moveTo>
                  <a:lnTo>
                    <a:pt x="89566" y="2674212"/>
                  </a:lnTo>
                  <a:lnTo>
                    <a:pt x="1612194" y="2674212"/>
                  </a:lnTo>
                  <a:lnTo>
                    <a:pt x="1612194" y="3500787"/>
                  </a:lnTo>
                  <a:lnTo>
                    <a:pt x="89566" y="3500787"/>
                  </a:lnTo>
                  <a:close/>
                  <a:moveTo>
                    <a:pt x="1701760" y="3500787"/>
                  </a:moveTo>
                  <a:lnTo>
                    <a:pt x="1701760" y="2674212"/>
                  </a:lnTo>
                  <a:lnTo>
                    <a:pt x="3224388" y="2674212"/>
                  </a:lnTo>
                  <a:lnTo>
                    <a:pt x="3224388" y="3500787"/>
                  </a:lnTo>
                  <a:lnTo>
                    <a:pt x="1701760" y="3500787"/>
                  </a:lnTo>
                  <a:close/>
                  <a:moveTo>
                    <a:pt x="3313954" y="3500787"/>
                  </a:moveTo>
                  <a:lnTo>
                    <a:pt x="3313954" y="2674212"/>
                  </a:lnTo>
                  <a:lnTo>
                    <a:pt x="4836582" y="2674212"/>
                  </a:lnTo>
                  <a:lnTo>
                    <a:pt x="4836582" y="3500787"/>
                  </a:lnTo>
                  <a:lnTo>
                    <a:pt x="3313954" y="3500787"/>
                  </a:lnTo>
                  <a:close/>
                  <a:moveTo>
                    <a:pt x="6448775" y="3500787"/>
                  </a:moveTo>
                  <a:lnTo>
                    <a:pt x="4926148" y="3500787"/>
                  </a:lnTo>
                  <a:lnTo>
                    <a:pt x="4926148" y="2674212"/>
                  </a:lnTo>
                  <a:lnTo>
                    <a:pt x="6448775" y="2674212"/>
                  </a:lnTo>
                  <a:lnTo>
                    <a:pt x="6448775" y="3500787"/>
                  </a:lnTo>
                  <a:close/>
                  <a:moveTo>
                    <a:pt x="6448775" y="2625590"/>
                  </a:moveTo>
                  <a:lnTo>
                    <a:pt x="4926148" y="2625590"/>
                  </a:lnTo>
                  <a:lnTo>
                    <a:pt x="4926148" y="1799016"/>
                  </a:lnTo>
                  <a:lnTo>
                    <a:pt x="6448775" y="1799016"/>
                  </a:lnTo>
                  <a:lnTo>
                    <a:pt x="6448775" y="2625590"/>
                  </a:lnTo>
                  <a:close/>
                  <a:moveTo>
                    <a:pt x="6448775" y="1750394"/>
                  </a:moveTo>
                  <a:lnTo>
                    <a:pt x="4926148" y="1750394"/>
                  </a:lnTo>
                  <a:lnTo>
                    <a:pt x="4926148" y="923819"/>
                  </a:lnTo>
                  <a:lnTo>
                    <a:pt x="6448775" y="923819"/>
                  </a:lnTo>
                  <a:lnTo>
                    <a:pt x="6448775" y="1750394"/>
                  </a:lnTo>
                  <a:close/>
                  <a:moveTo>
                    <a:pt x="6448775" y="875197"/>
                  </a:moveTo>
                  <a:lnTo>
                    <a:pt x="4926148" y="875197"/>
                  </a:lnTo>
                  <a:lnTo>
                    <a:pt x="4926148" y="48622"/>
                  </a:lnTo>
                  <a:lnTo>
                    <a:pt x="6448775" y="48622"/>
                  </a:lnTo>
                  <a:lnTo>
                    <a:pt x="6448775" y="87519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447265" y="332596"/>
            <a:ext cx="882269" cy="88226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2700000">
            <a:off x="500155" y="8982575"/>
            <a:ext cx="882269" cy="88226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6962419" y="332596"/>
            <a:ext cx="882269" cy="88226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2700000">
            <a:off x="16905269" y="8982575"/>
            <a:ext cx="882269" cy="88226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2230022" y="878884"/>
            <a:ext cx="4672665" cy="3270865"/>
          </a:xfrm>
          <a:custGeom>
            <a:avLst/>
            <a:gdLst/>
            <a:ahLst/>
            <a:cxnLst/>
            <a:rect l="l" t="t" r="r" b="b"/>
            <a:pathLst>
              <a:path w="4672665" h="3270865">
                <a:moveTo>
                  <a:pt x="0" y="0"/>
                </a:moveTo>
                <a:lnTo>
                  <a:pt x="4672664" y="0"/>
                </a:lnTo>
                <a:lnTo>
                  <a:pt x="4672664" y="3270865"/>
                </a:lnTo>
                <a:lnTo>
                  <a:pt x="0" y="3270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02689" y="694140"/>
            <a:ext cx="4027761" cy="3119684"/>
          </a:xfrm>
          <a:custGeom>
            <a:avLst/>
            <a:gdLst/>
            <a:ahLst/>
            <a:cxnLst/>
            <a:rect l="l" t="t" r="r" b="b"/>
            <a:pathLst>
              <a:path w="4027761" h="3119684">
                <a:moveTo>
                  <a:pt x="0" y="0"/>
                </a:moveTo>
                <a:lnTo>
                  <a:pt x="4027761" y="0"/>
                </a:lnTo>
                <a:lnTo>
                  <a:pt x="4027761" y="3119684"/>
                </a:lnTo>
                <a:lnTo>
                  <a:pt x="0" y="3119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2759752" y="3467100"/>
            <a:ext cx="8275819" cy="4736568"/>
            <a:chOff x="0" y="0"/>
            <a:chExt cx="1482933" cy="8487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82933" cy="848740"/>
            </a:xfrm>
            <a:custGeom>
              <a:avLst/>
              <a:gdLst/>
              <a:ahLst/>
              <a:cxnLst/>
              <a:rect l="l" t="t" r="r" b="b"/>
              <a:pathLst>
                <a:path w="1482933" h="848740">
                  <a:moveTo>
                    <a:pt x="18710" y="0"/>
                  </a:moveTo>
                  <a:lnTo>
                    <a:pt x="1464224" y="0"/>
                  </a:lnTo>
                  <a:cubicBezTo>
                    <a:pt x="1474557" y="0"/>
                    <a:pt x="1482933" y="8377"/>
                    <a:pt x="1482933" y="18710"/>
                  </a:cubicBezTo>
                  <a:lnTo>
                    <a:pt x="1482933" y="830030"/>
                  </a:lnTo>
                  <a:cubicBezTo>
                    <a:pt x="1482933" y="840363"/>
                    <a:pt x="1474557" y="848740"/>
                    <a:pt x="1464224" y="848740"/>
                  </a:cubicBezTo>
                  <a:lnTo>
                    <a:pt x="18710" y="848740"/>
                  </a:lnTo>
                  <a:cubicBezTo>
                    <a:pt x="8377" y="848740"/>
                    <a:pt x="0" y="840363"/>
                    <a:pt x="0" y="830030"/>
                  </a:cubicBezTo>
                  <a:lnTo>
                    <a:pt x="0" y="18710"/>
                  </a:lnTo>
                  <a:cubicBezTo>
                    <a:pt x="0" y="8377"/>
                    <a:pt x="8377" y="0"/>
                    <a:pt x="18710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85725"/>
              <a:ext cx="1482933" cy="934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91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4038600" y="5181600"/>
            <a:ext cx="6624760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5"/>
              </a:lnSpc>
            </a:pPr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ea typeface="Asap Bold"/>
                <a:cs typeface="Times New Roman" panose="02020603050405020304" pitchFamily="18" charset="0"/>
                <a:sym typeface="Asap Bold"/>
              </a:rPr>
              <a:t>THANK YOU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C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64935" y="2122441"/>
            <a:ext cx="14285573" cy="6960444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39524" cy="3722250"/>
            </a:xfrm>
            <a:custGeom>
              <a:avLst/>
              <a:gdLst/>
              <a:ahLst/>
              <a:cxnLst/>
              <a:rect l="l" t="t" r="r" b="b"/>
              <a:pathLst>
                <a:path w="7639524" h="3722250">
                  <a:moveTo>
                    <a:pt x="7639524" y="41130"/>
                  </a:moveTo>
                  <a:lnTo>
                    <a:pt x="7639524" y="0"/>
                  </a:lnTo>
                  <a:lnTo>
                    <a:pt x="42207" y="0"/>
                  </a:lnTo>
                  <a:lnTo>
                    <a:pt x="42207" y="20565"/>
                  </a:lnTo>
                  <a:lnTo>
                    <a:pt x="0" y="20565"/>
                  </a:lnTo>
                  <a:lnTo>
                    <a:pt x="0" y="3722250"/>
                  </a:lnTo>
                  <a:lnTo>
                    <a:pt x="84415" y="3722250"/>
                  </a:lnTo>
                  <a:lnTo>
                    <a:pt x="84415" y="3002478"/>
                  </a:lnTo>
                  <a:lnTo>
                    <a:pt x="1519463" y="3002478"/>
                  </a:lnTo>
                  <a:lnTo>
                    <a:pt x="1519463" y="3722250"/>
                  </a:lnTo>
                  <a:lnTo>
                    <a:pt x="1603878" y="3722250"/>
                  </a:lnTo>
                  <a:lnTo>
                    <a:pt x="1603878" y="3002478"/>
                  </a:lnTo>
                  <a:lnTo>
                    <a:pt x="3038927" y="3002478"/>
                  </a:lnTo>
                  <a:lnTo>
                    <a:pt x="3038927" y="3722250"/>
                  </a:lnTo>
                  <a:lnTo>
                    <a:pt x="3123342" y="3722250"/>
                  </a:lnTo>
                  <a:lnTo>
                    <a:pt x="3123342" y="3002478"/>
                  </a:lnTo>
                  <a:lnTo>
                    <a:pt x="4558390" y="3002478"/>
                  </a:lnTo>
                  <a:lnTo>
                    <a:pt x="4558390" y="3722250"/>
                  </a:lnTo>
                  <a:lnTo>
                    <a:pt x="4642805" y="3722250"/>
                  </a:lnTo>
                  <a:lnTo>
                    <a:pt x="4642805" y="3002478"/>
                  </a:lnTo>
                  <a:lnTo>
                    <a:pt x="6077854" y="3002478"/>
                  </a:lnTo>
                  <a:lnTo>
                    <a:pt x="6077854" y="3722250"/>
                  </a:lnTo>
                  <a:lnTo>
                    <a:pt x="6162268" y="3722250"/>
                  </a:lnTo>
                  <a:lnTo>
                    <a:pt x="6162268" y="3002478"/>
                  </a:lnTo>
                  <a:lnTo>
                    <a:pt x="7639524" y="3002478"/>
                  </a:lnTo>
                  <a:lnTo>
                    <a:pt x="7639524" y="2961349"/>
                  </a:lnTo>
                  <a:lnTo>
                    <a:pt x="6162268" y="2961349"/>
                  </a:lnTo>
                  <a:lnTo>
                    <a:pt x="6162268" y="2262141"/>
                  </a:lnTo>
                  <a:lnTo>
                    <a:pt x="7639524" y="2262141"/>
                  </a:lnTo>
                  <a:lnTo>
                    <a:pt x="7639524" y="2221011"/>
                  </a:lnTo>
                  <a:lnTo>
                    <a:pt x="6162268" y="2221011"/>
                  </a:lnTo>
                  <a:lnTo>
                    <a:pt x="6162268" y="1521804"/>
                  </a:lnTo>
                  <a:lnTo>
                    <a:pt x="7639524" y="1521804"/>
                  </a:lnTo>
                  <a:lnTo>
                    <a:pt x="7639524" y="1480674"/>
                  </a:lnTo>
                  <a:lnTo>
                    <a:pt x="6162268" y="1480674"/>
                  </a:lnTo>
                  <a:lnTo>
                    <a:pt x="6162268" y="781467"/>
                  </a:lnTo>
                  <a:lnTo>
                    <a:pt x="7639524" y="781467"/>
                  </a:lnTo>
                  <a:lnTo>
                    <a:pt x="7639524" y="740337"/>
                  </a:lnTo>
                  <a:lnTo>
                    <a:pt x="6162268" y="740337"/>
                  </a:lnTo>
                  <a:lnTo>
                    <a:pt x="6162268" y="41130"/>
                  </a:lnTo>
                  <a:lnTo>
                    <a:pt x="7639524" y="41130"/>
                  </a:lnTo>
                  <a:close/>
                  <a:moveTo>
                    <a:pt x="1603878" y="740337"/>
                  </a:moveTo>
                  <a:lnTo>
                    <a:pt x="1603878" y="41130"/>
                  </a:lnTo>
                  <a:lnTo>
                    <a:pt x="3038927" y="41130"/>
                  </a:lnTo>
                  <a:lnTo>
                    <a:pt x="3038927" y="740337"/>
                  </a:lnTo>
                  <a:lnTo>
                    <a:pt x="1603878" y="740337"/>
                  </a:lnTo>
                  <a:close/>
                  <a:moveTo>
                    <a:pt x="3038927" y="781467"/>
                  </a:moveTo>
                  <a:lnTo>
                    <a:pt x="3038927" y="1480674"/>
                  </a:lnTo>
                  <a:lnTo>
                    <a:pt x="1603878" y="1480674"/>
                  </a:lnTo>
                  <a:lnTo>
                    <a:pt x="1603878" y="781467"/>
                  </a:lnTo>
                  <a:lnTo>
                    <a:pt x="3038927" y="781467"/>
                  </a:lnTo>
                  <a:close/>
                  <a:moveTo>
                    <a:pt x="1519463" y="740337"/>
                  </a:moveTo>
                  <a:lnTo>
                    <a:pt x="84415" y="740337"/>
                  </a:lnTo>
                  <a:lnTo>
                    <a:pt x="84415" y="41130"/>
                  </a:lnTo>
                  <a:lnTo>
                    <a:pt x="1519463" y="41130"/>
                  </a:lnTo>
                  <a:lnTo>
                    <a:pt x="1519463" y="740337"/>
                  </a:lnTo>
                  <a:close/>
                  <a:moveTo>
                    <a:pt x="1519463" y="781467"/>
                  </a:moveTo>
                  <a:lnTo>
                    <a:pt x="1519463" y="1480674"/>
                  </a:lnTo>
                  <a:lnTo>
                    <a:pt x="84415" y="1480674"/>
                  </a:lnTo>
                  <a:lnTo>
                    <a:pt x="84415" y="781467"/>
                  </a:lnTo>
                  <a:lnTo>
                    <a:pt x="1519463" y="781467"/>
                  </a:lnTo>
                  <a:close/>
                  <a:moveTo>
                    <a:pt x="1519463" y="1521804"/>
                  </a:moveTo>
                  <a:lnTo>
                    <a:pt x="1519463" y="2221011"/>
                  </a:lnTo>
                  <a:lnTo>
                    <a:pt x="84415" y="2221011"/>
                  </a:lnTo>
                  <a:lnTo>
                    <a:pt x="84415" y="1521804"/>
                  </a:lnTo>
                  <a:lnTo>
                    <a:pt x="1519463" y="1521804"/>
                  </a:lnTo>
                  <a:close/>
                  <a:moveTo>
                    <a:pt x="1603878" y="1521804"/>
                  </a:moveTo>
                  <a:lnTo>
                    <a:pt x="3038927" y="1521804"/>
                  </a:lnTo>
                  <a:lnTo>
                    <a:pt x="3038927" y="2221011"/>
                  </a:lnTo>
                  <a:lnTo>
                    <a:pt x="1603878" y="2221011"/>
                  </a:lnTo>
                  <a:lnTo>
                    <a:pt x="1603878" y="1521804"/>
                  </a:lnTo>
                  <a:close/>
                  <a:moveTo>
                    <a:pt x="3123342" y="1521804"/>
                  </a:moveTo>
                  <a:lnTo>
                    <a:pt x="4558390" y="1521804"/>
                  </a:lnTo>
                  <a:lnTo>
                    <a:pt x="4558390" y="2221011"/>
                  </a:lnTo>
                  <a:lnTo>
                    <a:pt x="3123342" y="2221011"/>
                  </a:lnTo>
                  <a:lnTo>
                    <a:pt x="3123342" y="1521804"/>
                  </a:lnTo>
                  <a:close/>
                  <a:moveTo>
                    <a:pt x="3123342" y="1480674"/>
                  </a:moveTo>
                  <a:lnTo>
                    <a:pt x="3123342" y="781467"/>
                  </a:lnTo>
                  <a:lnTo>
                    <a:pt x="4558390" y="781467"/>
                  </a:lnTo>
                  <a:lnTo>
                    <a:pt x="4558390" y="1480674"/>
                  </a:lnTo>
                  <a:lnTo>
                    <a:pt x="3123342" y="1480674"/>
                  </a:lnTo>
                  <a:close/>
                  <a:moveTo>
                    <a:pt x="3123342" y="740337"/>
                  </a:moveTo>
                  <a:lnTo>
                    <a:pt x="3123342" y="41130"/>
                  </a:lnTo>
                  <a:lnTo>
                    <a:pt x="4558390" y="41130"/>
                  </a:lnTo>
                  <a:lnTo>
                    <a:pt x="4558390" y="740337"/>
                  </a:lnTo>
                  <a:lnTo>
                    <a:pt x="3123342" y="740337"/>
                  </a:lnTo>
                  <a:close/>
                  <a:moveTo>
                    <a:pt x="84415" y="2961349"/>
                  </a:moveTo>
                  <a:lnTo>
                    <a:pt x="84415" y="2262141"/>
                  </a:lnTo>
                  <a:lnTo>
                    <a:pt x="1519463" y="2262141"/>
                  </a:lnTo>
                  <a:lnTo>
                    <a:pt x="1519463" y="2961349"/>
                  </a:lnTo>
                  <a:lnTo>
                    <a:pt x="84415" y="2961349"/>
                  </a:lnTo>
                  <a:close/>
                  <a:moveTo>
                    <a:pt x="1603878" y="2961349"/>
                  </a:moveTo>
                  <a:lnTo>
                    <a:pt x="1603878" y="2262141"/>
                  </a:lnTo>
                  <a:lnTo>
                    <a:pt x="3038927" y="2262141"/>
                  </a:lnTo>
                  <a:lnTo>
                    <a:pt x="3038927" y="2961349"/>
                  </a:lnTo>
                  <a:lnTo>
                    <a:pt x="1603878" y="2961349"/>
                  </a:lnTo>
                  <a:close/>
                  <a:moveTo>
                    <a:pt x="3123342" y="2961349"/>
                  </a:moveTo>
                  <a:lnTo>
                    <a:pt x="3123342" y="2262141"/>
                  </a:lnTo>
                  <a:lnTo>
                    <a:pt x="4558390" y="2262141"/>
                  </a:lnTo>
                  <a:lnTo>
                    <a:pt x="4558390" y="2961349"/>
                  </a:lnTo>
                  <a:lnTo>
                    <a:pt x="3123342" y="2961349"/>
                  </a:lnTo>
                  <a:close/>
                  <a:moveTo>
                    <a:pt x="6077854" y="2961349"/>
                  </a:moveTo>
                  <a:lnTo>
                    <a:pt x="4642805" y="2961349"/>
                  </a:lnTo>
                  <a:lnTo>
                    <a:pt x="4642805" y="2262141"/>
                  </a:lnTo>
                  <a:lnTo>
                    <a:pt x="6077854" y="2262141"/>
                  </a:lnTo>
                  <a:lnTo>
                    <a:pt x="6077854" y="2961349"/>
                  </a:lnTo>
                  <a:close/>
                  <a:moveTo>
                    <a:pt x="6077854" y="2221011"/>
                  </a:moveTo>
                  <a:lnTo>
                    <a:pt x="4642805" y="2221011"/>
                  </a:lnTo>
                  <a:lnTo>
                    <a:pt x="4642805" y="1521804"/>
                  </a:lnTo>
                  <a:lnTo>
                    <a:pt x="6077854" y="1521804"/>
                  </a:lnTo>
                  <a:lnTo>
                    <a:pt x="6077854" y="2221011"/>
                  </a:lnTo>
                  <a:close/>
                  <a:moveTo>
                    <a:pt x="6077854" y="1480674"/>
                  </a:moveTo>
                  <a:lnTo>
                    <a:pt x="4642805" y="1480674"/>
                  </a:lnTo>
                  <a:lnTo>
                    <a:pt x="4642805" y="781467"/>
                  </a:lnTo>
                  <a:lnTo>
                    <a:pt x="6077854" y="781467"/>
                  </a:lnTo>
                  <a:lnTo>
                    <a:pt x="6077854" y="1480674"/>
                  </a:lnTo>
                  <a:close/>
                  <a:moveTo>
                    <a:pt x="6077854" y="740337"/>
                  </a:moveTo>
                  <a:lnTo>
                    <a:pt x="4642805" y="740337"/>
                  </a:lnTo>
                  <a:lnTo>
                    <a:pt x="4642805" y="41130"/>
                  </a:lnTo>
                  <a:lnTo>
                    <a:pt x="6077854" y="41130"/>
                  </a:lnTo>
                  <a:lnTo>
                    <a:pt x="6077854" y="7403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785207" y="3706406"/>
            <a:ext cx="11715407" cy="4994966"/>
            <a:chOff x="0" y="0"/>
            <a:chExt cx="2099269" cy="8950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99269" cy="895041"/>
            </a:xfrm>
            <a:custGeom>
              <a:avLst/>
              <a:gdLst/>
              <a:ahLst/>
              <a:cxnLst/>
              <a:rect l="l" t="t" r="r" b="b"/>
              <a:pathLst>
                <a:path w="2099269" h="895041">
                  <a:moveTo>
                    <a:pt x="13217" y="0"/>
                  </a:moveTo>
                  <a:lnTo>
                    <a:pt x="2086052" y="0"/>
                  </a:lnTo>
                  <a:cubicBezTo>
                    <a:pt x="2089557" y="0"/>
                    <a:pt x="2092919" y="1392"/>
                    <a:pt x="2095398" y="3871"/>
                  </a:cubicBezTo>
                  <a:cubicBezTo>
                    <a:pt x="2097876" y="6350"/>
                    <a:pt x="2099269" y="9711"/>
                    <a:pt x="2099269" y="13217"/>
                  </a:cubicBezTo>
                  <a:lnTo>
                    <a:pt x="2099269" y="881825"/>
                  </a:lnTo>
                  <a:cubicBezTo>
                    <a:pt x="2099269" y="885330"/>
                    <a:pt x="2097876" y="888692"/>
                    <a:pt x="2095398" y="891170"/>
                  </a:cubicBezTo>
                  <a:cubicBezTo>
                    <a:pt x="2092919" y="893649"/>
                    <a:pt x="2089557" y="895041"/>
                    <a:pt x="2086052" y="895041"/>
                  </a:cubicBezTo>
                  <a:lnTo>
                    <a:pt x="13217" y="895041"/>
                  </a:lnTo>
                  <a:cubicBezTo>
                    <a:pt x="9711" y="895041"/>
                    <a:pt x="6350" y="893649"/>
                    <a:pt x="3871" y="891170"/>
                  </a:cubicBezTo>
                  <a:cubicBezTo>
                    <a:pt x="1392" y="888692"/>
                    <a:pt x="0" y="885330"/>
                    <a:pt x="0" y="881825"/>
                  </a:cubicBezTo>
                  <a:lnTo>
                    <a:pt x="0" y="13217"/>
                  </a:lnTo>
                  <a:cubicBezTo>
                    <a:pt x="0" y="9711"/>
                    <a:pt x="1392" y="6350"/>
                    <a:pt x="3871" y="3871"/>
                  </a:cubicBezTo>
                  <a:cubicBezTo>
                    <a:pt x="6350" y="1392"/>
                    <a:pt x="9711" y="0"/>
                    <a:pt x="13217" y="0"/>
                  </a:cubicBezTo>
                  <a:close/>
                </a:path>
              </a:pathLst>
            </a:custGeom>
            <a:solidFill>
              <a:srgbClr val="8CD49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2099269" cy="9807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120976" y="3215253"/>
            <a:ext cx="12099910" cy="5217614"/>
            <a:chOff x="0" y="0"/>
            <a:chExt cx="2168167" cy="93493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68167" cy="934938"/>
            </a:xfrm>
            <a:custGeom>
              <a:avLst/>
              <a:gdLst/>
              <a:ahLst/>
              <a:cxnLst/>
              <a:rect l="l" t="t" r="r" b="b"/>
              <a:pathLst>
                <a:path w="2168167" h="934938">
                  <a:moveTo>
                    <a:pt x="12797" y="0"/>
                  </a:moveTo>
                  <a:lnTo>
                    <a:pt x="2155371" y="0"/>
                  </a:lnTo>
                  <a:cubicBezTo>
                    <a:pt x="2158765" y="0"/>
                    <a:pt x="2162019" y="1348"/>
                    <a:pt x="2164419" y="3748"/>
                  </a:cubicBezTo>
                  <a:cubicBezTo>
                    <a:pt x="2166819" y="6148"/>
                    <a:pt x="2168167" y="9403"/>
                    <a:pt x="2168167" y="12797"/>
                  </a:cubicBezTo>
                  <a:lnTo>
                    <a:pt x="2168167" y="922141"/>
                  </a:lnTo>
                  <a:cubicBezTo>
                    <a:pt x="2168167" y="929208"/>
                    <a:pt x="2162438" y="934938"/>
                    <a:pt x="2155371" y="934938"/>
                  </a:cubicBezTo>
                  <a:lnTo>
                    <a:pt x="12797" y="934938"/>
                  </a:lnTo>
                  <a:cubicBezTo>
                    <a:pt x="5729" y="934938"/>
                    <a:pt x="0" y="929208"/>
                    <a:pt x="0" y="922141"/>
                  </a:cubicBezTo>
                  <a:lnTo>
                    <a:pt x="0" y="12797"/>
                  </a:lnTo>
                  <a:cubicBezTo>
                    <a:pt x="0" y="5729"/>
                    <a:pt x="5729" y="0"/>
                    <a:pt x="12797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85725"/>
              <a:ext cx="2168167" cy="10206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1037467" y="1057449"/>
            <a:ext cx="882269" cy="88226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2700000">
            <a:off x="1037467" y="8363479"/>
            <a:ext cx="882269" cy="88226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2700000">
            <a:off x="16468204" y="1052686"/>
            <a:ext cx="882269" cy="88226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2700000">
            <a:off x="16468204" y="8358717"/>
            <a:ext cx="882269" cy="882269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583254" y="2223961"/>
            <a:ext cx="2919539" cy="2919539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6C3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3043790" y="2625886"/>
            <a:ext cx="2313949" cy="1792258"/>
          </a:xfrm>
          <a:custGeom>
            <a:avLst/>
            <a:gdLst/>
            <a:ahLst/>
            <a:cxnLst/>
            <a:rect l="l" t="t" r="r" b="b"/>
            <a:pathLst>
              <a:path w="2313949" h="1792258">
                <a:moveTo>
                  <a:pt x="0" y="0"/>
                </a:moveTo>
                <a:lnTo>
                  <a:pt x="2313948" y="0"/>
                </a:lnTo>
                <a:lnTo>
                  <a:pt x="2313948" y="1792258"/>
                </a:lnTo>
                <a:lnTo>
                  <a:pt x="0" y="1792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3523312" y="5601160"/>
            <a:ext cx="1054594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56"/>
              </a:lnSpc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  <a:ea typeface="Asap Bold"/>
                <a:cs typeface="Times New Roman" panose="02020603050405020304" pitchFamily="18" charset="0"/>
                <a:sym typeface="Asap Bold"/>
              </a:rPr>
              <a:t>TÊN ĐỀ TÀI: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GAME BLACKJACK VỚI GUI</a:t>
            </a:r>
            <a:endParaRPr lang="en-US" sz="4400" b="1" dirty="0">
              <a:solidFill>
                <a:srgbClr val="000000"/>
              </a:solidFill>
              <a:latin typeface="Times New Roman" panose="02020603050405020304" pitchFamily="18" charset="0"/>
              <a:ea typeface="Asap Bold"/>
              <a:cs typeface="Times New Roman" panose="02020603050405020304" pitchFamily="18" charset="0"/>
              <a:sym typeface="Asap Bold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C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5301" y="1029322"/>
            <a:ext cx="15157398" cy="8228357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05753" cy="4400295"/>
            </a:xfrm>
            <a:custGeom>
              <a:avLst/>
              <a:gdLst/>
              <a:ahLst/>
              <a:cxnLst/>
              <a:rect l="l" t="t" r="r" b="b"/>
              <a:pathLst>
                <a:path w="8105753" h="4400295">
                  <a:moveTo>
                    <a:pt x="8105753" y="48622"/>
                  </a:moveTo>
                  <a:lnTo>
                    <a:pt x="8105753" y="0"/>
                  </a:lnTo>
                  <a:lnTo>
                    <a:pt x="44783" y="0"/>
                  </a:lnTo>
                  <a:lnTo>
                    <a:pt x="44783" y="24311"/>
                  </a:lnTo>
                  <a:lnTo>
                    <a:pt x="0" y="24311"/>
                  </a:lnTo>
                  <a:lnTo>
                    <a:pt x="0" y="4400295"/>
                  </a:lnTo>
                  <a:lnTo>
                    <a:pt x="89566" y="4400295"/>
                  </a:lnTo>
                  <a:lnTo>
                    <a:pt x="89566" y="3549409"/>
                  </a:lnTo>
                  <a:lnTo>
                    <a:pt x="1612194" y="3549409"/>
                  </a:lnTo>
                  <a:lnTo>
                    <a:pt x="1612194" y="4400295"/>
                  </a:lnTo>
                  <a:lnTo>
                    <a:pt x="1701760" y="4400295"/>
                  </a:lnTo>
                  <a:lnTo>
                    <a:pt x="1701760" y="3549409"/>
                  </a:lnTo>
                  <a:lnTo>
                    <a:pt x="3224388" y="3549409"/>
                  </a:lnTo>
                  <a:lnTo>
                    <a:pt x="3224388" y="4400295"/>
                  </a:lnTo>
                  <a:lnTo>
                    <a:pt x="3313954" y="4400295"/>
                  </a:lnTo>
                  <a:lnTo>
                    <a:pt x="3313954" y="3549409"/>
                  </a:lnTo>
                  <a:lnTo>
                    <a:pt x="4836582" y="3549409"/>
                  </a:lnTo>
                  <a:lnTo>
                    <a:pt x="4836582" y="4400295"/>
                  </a:lnTo>
                  <a:lnTo>
                    <a:pt x="4926148" y="4400295"/>
                  </a:lnTo>
                  <a:lnTo>
                    <a:pt x="4926148" y="3549409"/>
                  </a:lnTo>
                  <a:lnTo>
                    <a:pt x="6448775" y="3549409"/>
                  </a:lnTo>
                  <a:lnTo>
                    <a:pt x="6448775" y="4400295"/>
                  </a:lnTo>
                  <a:lnTo>
                    <a:pt x="6538341" y="4400295"/>
                  </a:lnTo>
                  <a:lnTo>
                    <a:pt x="6538341" y="3549409"/>
                  </a:lnTo>
                  <a:lnTo>
                    <a:pt x="8105753" y="3549409"/>
                  </a:lnTo>
                  <a:lnTo>
                    <a:pt x="8105753" y="3500787"/>
                  </a:lnTo>
                  <a:lnTo>
                    <a:pt x="6538341" y="3500787"/>
                  </a:lnTo>
                  <a:lnTo>
                    <a:pt x="6538341" y="2674212"/>
                  </a:lnTo>
                  <a:lnTo>
                    <a:pt x="8105753" y="2674212"/>
                  </a:lnTo>
                  <a:lnTo>
                    <a:pt x="8105753" y="2625590"/>
                  </a:lnTo>
                  <a:lnTo>
                    <a:pt x="6538341" y="2625590"/>
                  </a:lnTo>
                  <a:lnTo>
                    <a:pt x="6538341" y="1799016"/>
                  </a:lnTo>
                  <a:lnTo>
                    <a:pt x="8105753" y="1799016"/>
                  </a:lnTo>
                  <a:lnTo>
                    <a:pt x="8105753" y="1750394"/>
                  </a:lnTo>
                  <a:lnTo>
                    <a:pt x="6538341" y="1750394"/>
                  </a:lnTo>
                  <a:lnTo>
                    <a:pt x="6538341" y="923819"/>
                  </a:lnTo>
                  <a:lnTo>
                    <a:pt x="8105753" y="923819"/>
                  </a:lnTo>
                  <a:lnTo>
                    <a:pt x="8105753" y="875197"/>
                  </a:lnTo>
                  <a:lnTo>
                    <a:pt x="6538341" y="875197"/>
                  </a:lnTo>
                  <a:lnTo>
                    <a:pt x="6538341" y="48622"/>
                  </a:lnTo>
                  <a:lnTo>
                    <a:pt x="8105753" y="48622"/>
                  </a:lnTo>
                  <a:close/>
                  <a:moveTo>
                    <a:pt x="1701760" y="875197"/>
                  </a:moveTo>
                  <a:lnTo>
                    <a:pt x="1701760" y="48622"/>
                  </a:lnTo>
                  <a:lnTo>
                    <a:pt x="3224388" y="48622"/>
                  </a:lnTo>
                  <a:lnTo>
                    <a:pt x="3224388" y="875197"/>
                  </a:lnTo>
                  <a:lnTo>
                    <a:pt x="1701760" y="875197"/>
                  </a:lnTo>
                  <a:close/>
                  <a:moveTo>
                    <a:pt x="3224388" y="923819"/>
                  </a:moveTo>
                  <a:lnTo>
                    <a:pt x="3224388" y="1750394"/>
                  </a:lnTo>
                  <a:lnTo>
                    <a:pt x="1701760" y="1750394"/>
                  </a:lnTo>
                  <a:lnTo>
                    <a:pt x="1701760" y="923819"/>
                  </a:lnTo>
                  <a:lnTo>
                    <a:pt x="3224388" y="923819"/>
                  </a:lnTo>
                  <a:close/>
                  <a:moveTo>
                    <a:pt x="1612194" y="875197"/>
                  </a:moveTo>
                  <a:lnTo>
                    <a:pt x="89566" y="875197"/>
                  </a:lnTo>
                  <a:lnTo>
                    <a:pt x="89566" y="48622"/>
                  </a:lnTo>
                  <a:lnTo>
                    <a:pt x="1612194" y="48622"/>
                  </a:lnTo>
                  <a:lnTo>
                    <a:pt x="1612194" y="875197"/>
                  </a:lnTo>
                  <a:close/>
                  <a:moveTo>
                    <a:pt x="1612194" y="923819"/>
                  </a:moveTo>
                  <a:lnTo>
                    <a:pt x="1612194" y="1750394"/>
                  </a:lnTo>
                  <a:lnTo>
                    <a:pt x="89566" y="1750394"/>
                  </a:lnTo>
                  <a:lnTo>
                    <a:pt x="89566" y="923819"/>
                  </a:lnTo>
                  <a:lnTo>
                    <a:pt x="1612194" y="923819"/>
                  </a:lnTo>
                  <a:close/>
                  <a:moveTo>
                    <a:pt x="1612194" y="1799016"/>
                  </a:moveTo>
                  <a:lnTo>
                    <a:pt x="1612194" y="2625590"/>
                  </a:lnTo>
                  <a:lnTo>
                    <a:pt x="89566" y="2625590"/>
                  </a:lnTo>
                  <a:lnTo>
                    <a:pt x="89566" y="1799016"/>
                  </a:lnTo>
                  <a:lnTo>
                    <a:pt x="1612194" y="1799016"/>
                  </a:lnTo>
                  <a:close/>
                  <a:moveTo>
                    <a:pt x="1701760" y="1799016"/>
                  </a:moveTo>
                  <a:lnTo>
                    <a:pt x="3224388" y="1799016"/>
                  </a:lnTo>
                  <a:lnTo>
                    <a:pt x="3224388" y="2625590"/>
                  </a:lnTo>
                  <a:lnTo>
                    <a:pt x="1701760" y="2625590"/>
                  </a:lnTo>
                  <a:lnTo>
                    <a:pt x="1701760" y="1799016"/>
                  </a:lnTo>
                  <a:close/>
                  <a:moveTo>
                    <a:pt x="3313954" y="1799016"/>
                  </a:moveTo>
                  <a:lnTo>
                    <a:pt x="4836582" y="1799016"/>
                  </a:lnTo>
                  <a:lnTo>
                    <a:pt x="4836582" y="2625590"/>
                  </a:lnTo>
                  <a:lnTo>
                    <a:pt x="3313954" y="2625590"/>
                  </a:lnTo>
                  <a:lnTo>
                    <a:pt x="3313954" y="1799016"/>
                  </a:lnTo>
                  <a:close/>
                  <a:moveTo>
                    <a:pt x="3313954" y="1750394"/>
                  </a:moveTo>
                  <a:lnTo>
                    <a:pt x="3313954" y="923819"/>
                  </a:lnTo>
                  <a:lnTo>
                    <a:pt x="4836582" y="923819"/>
                  </a:lnTo>
                  <a:lnTo>
                    <a:pt x="4836582" y="1750394"/>
                  </a:lnTo>
                  <a:lnTo>
                    <a:pt x="3313954" y="1750394"/>
                  </a:lnTo>
                  <a:close/>
                  <a:moveTo>
                    <a:pt x="3313954" y="875197"/>
                  </a:moveTo>
                  <a:lnTo>
                    <a:pt x="3313954" y="48622"/>
                  </a:lnTo>
                  <a:lnTo>
                    <a:pt x="4836582" y="48622"/>
                  </a:lnTo>
                  <a:lnTo>
                    <a:pt x="4836582" y="875197"/>
                  </a:lnTo>
                  <a:lnTo>
                    <a:pt x="3313954" y="875197"/>
                  </a:lnTo>
                  <a:close/>
                  <a:moveTo>
                    <a:pt x="89566" y="3500787"/>
                  </a:moveTo>
                  <a:lnTo>
                    <a:pt x="89566" y="2674212"/>
                  </a:lnTo>
                  <a:lnTo>
                    <a:pt x="1612194" y="2674212"/>
                  </a:lnTo>
                  <a:lnTo>
                    <a:pt x="1612194" y="3500787"/>
                  </a:lnTo>
                  <a:lnTo>
                    <a:pt x="89566" y="3500787"/>
                  </a:lnTo>
                  <a:close/>
                  <a:moveTo>
                    <a:pt x="1701760" y="3500787"/>
                  </a:moveTo>
                  <a:lnTo>
                    <a:pt x="1701760" y="2674212"/>
                  </a:lnTo>
                  <a:lnTo>
                    <a:pt x="3224388" y="2674212"/>
                  </a:lnTo>
                  <a:lnTo>
                    <a:pt x="3224388" y="3500787"/>
                  </a:lnTo>
                  <a:lnTo>
                    <a:pt x="1701760" y="3500787"/>
                  </a:lnTo>
                  <a:close/>
                  <a:moveTo>
                    <a:pt x="3313954" y="3500787"/>
                  </a:moveTo>
                  <a:lnTo>
                    <a:pt x="3313954" y="2674212"/>
                  </a:lnTo>
                  <a:lnTo>
                    <a:pt x="4836582" y="2674212"/>
                  </a:lnTo>
                  <a:lnTo>
                    <a:pt x="4836582" y="3500787"/>
                  </a:lnTo>
                  <a:lnTo>
                    <a:pt x="3313954" y="3500787"/>
                  </a:lnTo>
                  <a:close/>
                  <a:moveTo>
                    <a:pt x="6448775" y="3500787"/>
                  </a:moveTo>
                  <a:lnTo>
                    <a:pt x="4926148" y="3500787"/>
                  </a:lnTo>
                  <a:lnTo>
                    <a:pt x="4926148" y="2674212"/>
                  </a:lnTo>
                  <a:lnTo>
                    <a:pt x="6448775" y="2674212"/>
                  </a:lnTo>
                  <a:lnTo>
                    <a:pt x="6448775" y="3500787"/>
                  </a:lnTo>
                  <a:close/>
                  <a:moveTo>
                    <a:pt x="6448775" y="2625590"/>
                  </a:moveTo>
                  <a:lnTo>
                    <a:pt x="4926148" y="2625590"/>
                  </a:lnTo>
                  <a:lnTo>
                    <a:pt x="4926148" y="1799016"/>
                  </a:lnTo>
                  <a:lnTo>
                    <a:pt x="6448775" y="1799016"/>
                  </a:lnTo>
                  <a:lnTo>
                    <a:pt x="6448775" y="2625590"/>
                  </a:lnTo>
                  <a:close/>
                  <a:moveTo>
                    <a:pt x="6448775" y="1750394"/>
                  </a:moveTo>
                  <a:lnTo>
                    <a:pt x="4926148" y="1750394"/>
                  </a:lnTo>
                  <a:lnTo>
                    <a:pt x="4926148" y="923819"/>
                  </a:lnTo>
                  <a:lnTo>
                    <a:pt x="6448775" y="923819"/>
                  </a:lnTo>
                  <a:lnTo>
                    <a:pt x="6448775" y="1750394"/>
                  </a:lnTo>
                  <a:close/>
                  <a:moveTo>
                    <a:pt x="6448775" y="875197"/>
                  </a:moveTo>
                  <a:lnTo>
                    <a:pt x="4926148" y="875197"/>
                  </a:lnTo>
                  <a:lnTo>
                    <a:pt x="4926148" y="48622"/>
                  </a:lnTo>
                  <a:lnTo>
                    <a:pt x="6448775" y="48622"/>
                  </a:lnTo>
                  <a:lnTo>
                    <a:pt x="6448775" y="87519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988992" y="1015300"/>
            <a:ext cx="13255505" cy="15318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910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2778044" y="3245752"/>
            <a:ext cx="12994297" cy="361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5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461858" y="1340972"/>
            <a:ext cx="53856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>
          <a:xfrm rot="2700000">
            <a:off x="447265" y="332596"/>
            <a:ext cx="882269" cy="88226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2700000">
            <a:off x="500155" y="8982575"/>
            <a:ext cx="882269" cy="882269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2700000">
            <a:off x="16962419" y="332596"/>
            <a:ext cx="882269" cy="88226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2700000">
            <a:off x="16905269" y="8982575"/>
            <a:ext cx="882269" cy="88226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81564" y="1997321"/>
            <a:ext cx="14668391" cy="7109585"/>
            <a:chOff x="0" y="-85725"/>
            <a:chExt cx="2458172" cy="105579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458172" cy="970067"/>
            </a:xfrm>
            <a:custGeom>
              <a:avLst/>
              <a:gdLst/>
              <a:ahLst/>
              <a:cxnLst/>
              <a:rect l="l" t="t" r="r" b="b"/>
              <a:pathLst>
                <a:path w="2458172" h="970067">
                  <a:moveTo>
                    <a:pt x="11287" y="0"/>
                  </a:moveTo>
                  <a:lnTo>
                    <a:pt x="2446885" y="0"/>
                  </a:lnTo>
                  <a:cubicBezTo>
                    <a:pt x="2453118" y="0"/>
                    <a:pt x="2458172" y="5053"/>
                    <a:pt x="2458172" y="11287"/>
                  </a:cubicBezTo>
                  <a:lnTo>
                    <a:pt x="2458172" y="958780"/>
                  </a:lnTo>
                  <a:cubicBezTo>
                    <a:pt x="2458172" y="961774"/>
                    <a:pt x="2456983" y="964645"/>
                    <a:pt x="2454866" y="966761"/>
                  </a:cubicBezTo>
                  <a:cubicBezTo>
                    <a:pt x="2452749" y="968878"/>
                    <a:pt x="2449878" y="970067"/>
                    <a:pt x="2446885" y="970067"/>
                  </a:cubicBezTo>
                  <a:lnTo>
                    <a:pt x="11287" y="970067"/>
                  </a:lnTo>
                  <a:cubicBezTo>
                    <a:pt x="5053" y="970067"/>
                    <a:pt x="0" y="965014"/>
                    <a:pt x="0" y="958780"/>
                  </a:cubicBezTo>
                  <a:lnTo>
                    <a:pt x="0" y="11287"/>
                  </a:lnTo>
                  <a:cubicBezTo>
                    <a:pt x="0" y="8293"/>
                    <a:pt x="1189" y="5423"/>
                    <a:pt x="3306" y="3306"/>
                  </a:cubicBezTo>
                  <a:cubicBezTo>
                    <a:pt x="5423" y="1189"/>
                    <a:pt x="8293" y="0"/>
                    <a:pt x="11287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85725"/>
              <a:ext cx="2458172" cy="1055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49D1B1E-81EB-93EA-D27C-4C617ED789AA}"/>
              </a:ext>
            </a:extLst>
          </p:cNvPr>
          <p:cNvSpPr txBox="1"/>
          <p:nvPr/>
        </p:nvSpPr>
        <p:spPr>
          <a:xfrm>
            <a:off x="2572809" y="2883072"/>
            <a:ext cx="1449931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trò chơi Blackjack với giao diện người dùng (GUI) sử dụng ngôn ngữ lập trình Python.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chính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các lớp: BJ_Card, BJ_Deck, BJ_Hand, BJ_Game.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hiển thị: Lá bài, điểm số, kết quả (thắng/thua/hòa).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các hành động: Hit, Stand, kiểm tra Blackjack, Bust.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sử dụng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Ngôn ngữ lập trình chính.</a:t>
            </a:r>
          </a:p>
          <a:p>
            <a:pPr lvl="1"/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Thư viện xây dựng giao diện người dùng.</a:t>
            </a:r>
          </a:p>
          <a:p>
            <a:pPr lvl="1"/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Tích hợp âm thanh (hiệu ứng Hit, Win, Lose, Tie).</a:t>
            </a:r>
          </a:p>
          <a:p>
            <a:pPr lvl="1"/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Xử lý và hiển thị hình ảnh lá bài.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5713" y="2247747"/>
            <a:ext cx="16016573" cy="7373207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65215" cy="3942985"/>
            </a:xfrm>
            <a:custGeom>
              <a:avLst/>
              <a:gdLst/>
              <a:ahLst/>
              <a:cxnLst/>
              <a:rect l="l" t="t" r="r" b="b"/>
              <a:pathLst>
                <a:path w="8565215" h="3942985">
                  <a:moveTo>
                    <a:pt x="8565215" y="43569"/>
                  </a:moveTo>
                  <a:lnTo>
                    <a:pt x="8565215" y="0"/>
                  </a:lnTo>
                  <a:lnTo>
                    <a:pt x="47322" y="0"/>
                  </a:lnTo>
                  <a:lnTo>
                    <a:pt x="47322" y="21784"/>
                  </a:lnTo>
                  <a:lnTo>
                    <a:pt x="0" y="21784"/>
                  </a:lnTo>
                  <a:lnTo>
                    <a:pt x="0" y="3942985"/>
                  </a:lnTo>
                  <a:lnTo>
                    <a:pt x="94643" y="3942985"/>
                  </a:lnTo>
                  <a:lnTo>
                    <a:pt x="94643" y="3180529"/>
                  </a:lnTo>
                  <a:lnTo>
                    <a:pt x="1703579" y="3180529"/>
                  </a:lnTo>
                  <a:lnTo>
                    <a:pt x="1703579" y="3942985"/>
                  </a:lnTo>
                  <a:lnTo>
                    <a:pt x="1798222" y="3942985"/>
                  </a:lnTo>
                  <a:lnTo>
                    <a:pt x="1798222" y="3180529"/>
                  </a:lnTo>
                  <a:lnTo>
                    <a:pt x="3407158" y="3180529"/>
                  </a:lnTo>
                  <a:lnTo>
                    <a:pt x="3407158" y="3942985"/>
                  </a:lnTo>
                  <a:lnTo>
                    <a:pt x="3501801" y="3942985"/>
                  </a:lnTo>
                  <a:lnTo>
                    <a:pt x="3501801" y="3180529"/>
                  </a:lnTo>
                  <a:lnTo>
                    <a:pt x="5110736" y="3180529"/>
                  </a:lnTo>
                  <a:lnTo>
                    <a:pt x="5110736" y="3942985"/>
                  </a:lnTo>
                  <a:lnTo>
                    <a:pt x="5205379" y="3942985"/>
                  </a:lnTo>
                  <a:lnTo>
                    <a:pt x="5205379" y="3180529"/>
                  </a:lnTo>
                  <a:lnTo>
                    <a:pt x="6814315" y="3180529"/>
                  </a:lnTo>
                  <a:lnTo>
                    <a:pt x="6814315" y="3942985"/>
                  </a:lnTo>
                  <a:lnTo>
                    <a:pt x="6908958" y="3942985"/>
                  </a:lnTo>
                  <a:lnTo>
                    <a:pt x="6908958" y="3180529"/>
                  </a:lnTo>
                  <a:lnTo>
                    <a:pt x="8565215" y="3180529"/>
                  </a:lnTo>
                  <a:lnTo>
                    <a:pt x="8565215" y="3136960"/>
                  </a:lnTo>
                  <a:lnTo>
                    <a:pt x="6908958" y="3136960"/>
                  </a:lnTo>
                  <a:lnTo>
                    <a:pt x="6908958" y="2396289"/>
                  </a:lnTo>
                  <a:lnTo>
                    <a:pt x="8565215" y="2396289"/>
                  </a:lnTo>
                  <a:lnTo>
                    <a:pt x="8565215" y="2352720"/>
                  </a:lnTo>
                  <a:lnTo>
                    <a:pt x="6908958" y="2352720"/>
                  </a:lnTo>
                  <a:lnTo>
                    <a:pt x="6908958" y="1612049"/>
                  </a:lnTo>
                  <a:lnTo>
                    <a:pt x="8565215" y="1612049"/>
                  </a:lnTo>
                  <a:lnTo>
                    <a:pt x="8565215" y="1568480"/>
                  </a:lnTo>
                  <a:lnTo>
                    <a:pt x="6908958" y="1568480"/>
                  </a:lnTo>
                  <a:lnTo>
                    <a:pt x="6908958" y="827809"/>
                  </a:lnTo>
                  <a:lnTo>
                    <a:pt x="8565215" y="827809"/>
                  </a:lnTo>
                  <a:lnTo>
                    <a:pt x="8565215" y="784240"/>
                  </a:lnTo>
                  <a:lnTo>
                    <a:pt x="6908958" y="784240"/>
                  </a:lnTo>
                  <a:lnTo>
                    <a:pt x="6908958" y="43569"/>
                  </a:lnTo>
                  <a:lnTo>
                    <a:pt x="8565215" y="43569"/>
                  </a:lnTo>
                  <a:close/>
                  <a:moveTo>
                    <a:pt x="1798222" y="784240"/>
                  </a:moveTo>
                  <a:lnTo>
                    <a:pt x="1798222" y="43569"/>
                  </a:lnTo>
                  <a:lnTo>
                    <a:pt x="3407158" y="43569"/>
                  </a:lnTo>
                  <a:lnTo>
                    <a:pt x="3407158" y="784240"/>
                  </a:lnTo>
                  <a:lnTo>
                    <a:pt x="1798222" y="784240"/>
                  </a:lnTo>
                  <a:close/>
                  <a:moveTo>
                    <a:pt x="3407158" y="827809"/>
                  </a:moveTo>
                  <a:lnTo>
                    <a:pt x="3407158" y="1568480"/>
                  </a:lnTo>
                  <a:lnTo>
                    <a:pt x="1798222" y="1568480"/>
                  </a:lnTo>
                  <a:lnTo>
                    <a:pt x="1798222" y="827809"/>
                  </a:lnTo>
                  <a:lnTo>
                    <a:pt x="3407158" y="827809"/>
                  </a:lnTo>
                  <a:close/>
                  <a:moveTo>
                    <a:pt x="1703579" y="784240"/>
                  </a:moveTo>
                  <a:lnTo>
                    <a:pt x="94643" y="784240"/>
                  </a:lnTo>
                  <a:lnTo>
                    <a:pt x="94643" y="43569"/>
                  </a:lnTo>
                  <a:lnTo>
                    <a:pt x="1703579" y="43569"/>
                  </a:lnTo>
                  <a:lnTo>
                    <a:pt x="1703579" y="784240"/>
                  </a:lnTo>
                  <a:close/>
                  <a:moveTo>
                    <a:pt x="1703579" y="827809"/>
                  </a:moveTo>
                  <a:lnTo>
                    <a:pt x="1703579" y="1568480"/>
                  </a:lnTo>
                  <a:lnTo>
                    <a:pt x="94643" y="1568480"/>
                  </a:lnTo>
                  <a:lnTo>
                    <a:pt x="94643" y="827809"/>
                  </a:lnTo>
                  <a:lnTo>
                    <a:pt x="1703579" y="827809"/>
                  </a:lnTo>
                  <a:close/>
                  <a:moveTo>
                    <a:pt x="1703579" y="1612049"/>
                  </a:moveTo>
                  <a:lnTo>
                    <a:pt x="1703579" y="2352720"/>
                  </a:lnTo>
                  <a:lnTo>
                    <a:pt x="94643" y="2352720"/>
                  </a:lnTo>
                  <a:lnTo>
                    <a:pt x="94643" y="1612049"/>
                  </a:lnTo>
                  <a:lnTo>
                    <a:pt x="1703579" y="1612049"/>
                  </a:lnTo>
                  <a:close/>
                  <a:moveTo>
                    <a:pt x="1798222" y="1612049"/>
                  </a:moveTo>
                  <a:lnTo>
                    <a:pt x="3407158" y="1612049"/>
                  </a:lnTo>
                  <a:lnTo>
                    <a:pt x="3407158" y="2352720"/>
                  </a:lnTo>
                  <a:lnTo>
                    <a:pt x="1798222" y="2352720"/>
                  </a:lnTo>
                  <a:lnTo>
                    <a:pt x="1798222" y="1612049"/>
                  </a:lnTo>
                  <a:close/>
                  <a:moveTo>
                    <a:pt x="3501801" y="1612049"/>
                  </a:moveTo>
                  <a:lnTo>
                    <a:pt x="5110736" y="1612049"/>
                  </a:lnTo>
                  <a:lnTo>
                    <a:pt x="5110736" y="2352720"/>
                  </a:lnTo>
                  <a:lnTo>
                    <a:pt x="3501801" y="2352720"/>
                  </a:lnTo>
                  <a:lnTo>
                    <a:pt x="3501801" y="1612049"/>
                  </a:lnTo>
                  <a:close/>
                  <a:moveTo>
                    <a:pt x="3501801" y="1568480"/>
                  </a:moveTo>
                  <a:lnTo>
                    <a:pt x="3501801" y="827809"/>
                  </a:lnTo>
                  <a:lnTo>
                    <a:pt x="5110736" y="827809"/>
                  </a:lnTo>
                  <a:lnTo>
                    <a:pt x="5110736" y="1568480"/>
                  </a:lnTo>
                  <a:lnTo>
                    <a:pt x="3501801" y="1568480"/>
                  </a:lnTo>
                  <a:close/>
                  <a:moveTo>
                    <a:pt x="3501801" y="784240"/>
                  </a:moveTo>
                  <a:lnTo>
                    <a:pt x="3501801" y="43569"/>
                  </a:lnTo>
                  <a:lnTo>
                    <a:pt x="5110736" y="43569"/>
                  </a:lnTo>
                  <a:lnTo>
                    <a:pt x="5110736" y="784240"/>
                  </a:lnTo>
                  <a:lnTo>
                    <a:pt x="3501801" y="784240"/>
                  </a:lnTo>
                  <a:close/>
                  <a:moveTo>
                    <a:pt x="94643" y="3136960"/>
                  </a:moveTo>
                  <a:lnTo>
                    <a:pt x="94643" y="2396289"/>
                  </a:lnTo>
                  <a:lnTo>
                    <a:pt x="1703579" y="2396289"/>
                  </a:lnTo>
                  <a:lnTo>
                    <a:pt x="1703579" y="3136960"/>
                  </a:lnTo>
                  <a:lnTo>
                    <a:pt x="94643" y="3136960"/>
                  </a:lnTo>
                  <a:close/>
                  <a:moveTo>
                    <a:pt x="1798222" y="3136960"/>
                  </a:moveTo>
                  <a:lnTo>
                    <a:pt x="1798222" y="2396289"/>
                  </a:lnTo>
                  <a:lnTo>
                    <a:pt x="3407158" y="2396289"/>
                  </a:lnTo>
                  <a:lnTo>
                    <a:pt x="3407158" y="3136960"/>
                  </a:lnTo>
                  <a:lnTo>
                    <a:pt x="1798222" y="3136960"/>
                  </a:lnTo>
                  <a:close/>
                  <a:moveTo>
                    <a:pt x="3501801" y="3136960"/>
                  </a:moveTo>
                  <a:lnTo>
                    <a:pt x="3501801" y="2396289"/>
                  </a:lnTo>
                  <a:lnTo>
                    <a:pt x="5110736" y="2396289"/>
                  </a:lnTo>
                  <a:lnTo>
                    <a:pt x="5110736" y="3136960"/>
                  </a:lnTo>
                  <a:lnTo>
                    <a:pt x="3501801" y="3136960"/>
                  </a:lnTo>
                  <a:close/>
                  <a:moveTo>
                    <a:pt x="6814315" y="3136960"/>
                  </a:moveTo>
                  <a:lnTo>
                    <a:pt x="5205379" y="3136960"/>
                  </a:lnTo>
                  <a:lnTo>
                    <a:pt x="5205379" y="2396289"/>
                  </a:lnTo>
                  <a:lnTo>
                    <a:pt x="6814315" y="2396289"/>
                  </a:lnTo>
                  <a:lnTo>
                    <a:pt x="6814315" y="3136960"/>
                  </a:lnTo>
                  <a:close/>
                  <a:moveTo>
                    <a:pt x="6814315" y="2352720"/>
                  </a:moveTo>
                  <a:lnTo>
                    <a:pt x="5205379" y="2352720"/>
                  </a:lnTo>
                  <a:lnTo>
                    <a:pt x="5205379" y="1612049"/>
                  </a:lnTo>
                  <a:lnTo>
                    <a:pt x="6814315" y="1612049"/>
                  </a:lnTo>
                  <a:lnTo>
                    <a:pt x="6814315" y="2352720"/>
                  </a:lnTo>
                  <a:close/>
                  <a:moveTo>
                    <a:pt x="6814315" y="1568480"/>
                  </a:moveTo>
                  <a:lnTo>
                    <a:pt x="5205379" y="1568480"/>
                  </a:lnTo>
                  <a:lnTo>
                    <a:pt x="5205379" y="827809"/>
                  </a:lnTo>
                  <a:lnTo>
                    <a:pt x="6814315" y="827809"/>
                  </a:lnTo>
                  <a:lnTo>
                    <a:pt x="6814315" y="1568480"/>
                  </a:lnTo>
                  <a:close/>
                  <a:moveTo>
                    <a:pt x="6814315" y="784240"/>
                  </a:moveTo>
                  <a:lnTo>
                    <a:pt x="5205379" y="784240"/>
                  </a:lnTo>
                  <a:lnTo>
                    <a:pt x="5205379" y="43569"/>
                  </a:lnTo>
                  <a:lnTo>
                    <a:pt x="6814315" y="43569"/>
                  </a:lnTo>
                  <a:lnTo>
                    <a:pt x="6814315" y="7842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29720" y="3484483"/>
            <a:ext cx="8814280" cy="5561176"/>
            <a:chOff x="0" y="0"/>
            <a:chExt cx="1579420" cy="996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79419" cy="996500"/>
            </a:xfrm>
            <a:custGeom>
              <a:avLst/>
              <a:gdLst/>
              <a:ahLst/>
              <a:cxnLst/>
              <a:rect l="l" t="t" r="r" b="b"/>
              <a:pathLst>
                <a:path w="1579419" h="996500">
                  <a:moveTo>
                    <a:pt x="17567" y="0"/>
                  </a:moveTo>
                  <a:lnTo>
                    <a:pt x="1561853" y="0"/>
                  </a:lnTo>
                  <a:cubicBezTo>
                    <a:pt x="1571555" y="0"/>
                    <a:pt x="1579419" y="7865"/>
                    <a:pt x="1579419" y="17567"/>
                  </a:cubicBezTo>
                  <a:lnTo>
                    <a:pt x="1579419" y="978933"/>
                  </a:lnTo>
                  <a:cubicBezTo>
                    <a:pt x="1579419" y="988635"/>
                    <a:pt x="1571555" y="996500"/>
                    <a:pt x="1561853" y="996500"/>
                  </a:cubicBezTo>
                  <a:lnTo>
                    <a:pt x="17567" y="996500"/>
                  </a:lnTo>
                  <a:cubicBezTo>
                    <a:pt x="7865" y="996500"/>
                    <a:pt x="0" y="988635"/>
                    <a:pt x="0" y="978933"/>
                  </a:cubicBezTo>
                  <a:lnTo>
                    <a:pt x="0" y="17567"/>
                  </a:lnTo>
                  <a:cubicBezTo>
                    <a:pt x="0" y="7865"/>
                    <a:pt x="7865" y="0"/>
                    <a:pt x="17567" y="0"/>
                  </a:cubicBezTo>
                  <a:close/>
                </a:path>
              </a:pathLst>
            </a:custGeom>
            <a:solidFill>
              <a:srgbClr val="FDD36D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1579420" cy="1082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38200" y="2830678"/>
            <a:ext cx="13629303" cy="5720423"/>
            <a:chOff x="0" y="0"/>
            <a:chExt cx="1598819" cy="10479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98818" cy="1047900"/>
            </a:xfrm>
            <a:custGeom>
              <a:avLst/>
              <a:gdLst/>
              <a:ahLst/>
              <a:cxnLst/>
              <a:rect l="l" t="t" r="r" b="b"/>
              <a:pathLst>
                <a:path w="1598818" h="1047900">
                  <a:moveTo>
                    <a:pt x="17354" y="0"/>
                  </a:moveTo>
                  <a:lnTo>
                    <a:pt x="1581465" y="0"/>
                  </a:lnTo>
                  <a:cubicBezTo>
                    <a:pt x="1591049" y="0"/>
                    <a:pt x="1598818" y="7769"/>
                    <a:pt x="1598818" y="17354"/>
                  </a:cubicBezTo>
                  <a:lnTo>
                    <a:pt x="1598818" y="1030547"/>
                  </a:lnTo>
                  <a:cubicBezTo>
                    <a:pt x="1598818" y="1035149"/>
                    <a:pt x="1596990" y="1039563"/>
                    <a:pt x="1593736" y="1042818"/>
                  </a:cubicBezTo>
                  <a:cubicBezTo>
                    <a:pt x="1590481" y="1046072"/>
                    <a:pt x="1586067" y="1047900"/>
                    <a:pt x="1581465" y="1047900"/>
                  </a:cubicBezTo>
                  <a:lnTo>
                    <a:pt x="17354" y="1047900"/>
                  </a:lnTo>
                  <a:cubicBezTo>
                    <a:pt x="7769" y="1047900"/>
                    <a:pt x="0" y="1040131"/>
                    <a:pt x="0" y="1030547"/>
                  </a:cubicBezTo>
                  <a:lnTo>
                    <a:pt x="0" y="17354"/>
                  </a:lnTo>
                  <a:cubicBezTo>
                    <a:pt x="0" y="7769"/>
                    <a:pt x="7769" y="0"/>
                    <a:pt x="17354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85725"/>
              <a:ext cx="1598819" cy="1133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211424" y="1007355"/>
            <a:ext cx="882269" cy="88226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2700000">
            <a:off x="2459140" y="1007355"/>
            <a:ext cx="882269" cy="88226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2700000">
            <a:off x="15075383" y="1007355"/>
            <a:ext cx="882269" cy="88226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2700000">
            <a:off x="16194307" y="1007355"/>
            <a:ext cx="882269" cy="88226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3791753" y="644843"/>
            <a:ext cx="10675750" cy="1281539"/>
            <a:chOff x="0" y="-434337"/>
            <a:chExt cx="14234334" cy="1708718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434337"/>
              <a:ext cx="14234334" cy="1708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099"/>
                </a:lnSpc>
              </a:pPr>
              <a:endParaRPr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631685" y="146305"/>
              <a:ext cx="12970961" cy="984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/>
              <a:r>
                <a:rPr lang="vi-VN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 quan hệ thống</a:t>
              </a:r>
              <a:endParaRPr lang="vi-VN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8B63120-AA9D-8C05-AF91-E1C8F2027590}"/>
              </a:ext>
            </a:extLst>
          </p:cNvPr>
          <p:cNvSpPr txBox="1"/>
          <p:nvPr/>
        </p:nvSpPr>
        <p:spPr>
          <a:xfrm>
            <a:off x="1321133" y="3484483"/>
            <a:ext cx="124697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hệ thống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mô-đun chính: BJ_Card, BJ_Deck, BJ_Hand, BJ_Game, GUI.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Tương tác: Người chơi sử dụng nút “Hit” và “Stand” để điều khiển trò chơi.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 Hiển thị lá bài, điểm số, thông báo thắng/thua/hòa.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hoạt động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bài: 2 lá cho người chơi và nhà cái.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chơi chọn “Hit” (rút bài) hoặc “Stand” (dừng).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Nhà cái rút bài nếu điểm &lt; 17.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điểm, hiển thị kết quả ván bài.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D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5713" y="1990725"/>
            <a:ext cx="16016573" cy="7369542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65215" cy="3941025"/>
            </a:xfrm>
            <a:custGeom>
              <a:avLst/>
              <a:gdLst/>
              <a:ahLst/>
              <a:cxnLst/>
              <a:rect l="l" t="t" r="r" b="b"/>
              <a:pathLst>
                <a:path w="8565215" h="3941025">
                  <a:moveTo>
                    <a:pt x="8565215" y="43547"/>
                  </a:moveTo>
                  <a:lnTo>
                    <a:pt x="8565215" y="0"/>
                  </a:lnTo>
                  <a:lnTo>
                    <a:pt x="47322" y="0"/>
                  </a:lnTo>
                  <a:lnTo>
                    <a:pt x="47322" y="21774"/>
                  </a:lnTo>
                  <a:lnTo>
                    <a:pt x="0" y="21774"/>
                  </a:lnTo>
                  <a:lnTo>
                    <a:pt x="0" y="3941025"/>
                  </a:lnTo>
                  <a:lnTo>
                    <a:pt x="94643" y="3941025"/>
                  </a:lnTo>
                  <a:lnTo>
                    <a:pt x="94643" y="3178948"/>
                  </a:lnTo>
                  <a:lnTo>
                    <a:pt x="1703579" y="3178948"/>
                  </a:lnTo>
                  <a:lnTo>
                    <a:pt x="1703579" y="3941025"/>
                  </a:lnTo>
                  <a:lnTo>
                    <a:pt x="1798222" y="3941025"/>
                  </a:lnTo>
                  <a:lnTo>
                    <a:pt x="1798222" y="3178948"/>
                  </a:lnTo>
                  <a:lnTo>
                    <a:pt x="3407158" y="3178948"/>
                  </a:lnTo>
                  <a:lnTo>
                    <a:pt x="3407158" y="3941025"/>
                  </a:lnTo>
                  <a:lnTo>
                    <a:pt x="3501801" y="3941025"/>
                  </a:lnTo>
                  <a:lnTo>
                    <a:pt x="3501801" y="3178948"/>
                  </a:lnTo>
                  <a:lnTo>
                    <a:pt x="5110736" y="3178948"/>
                  </a:lnTo>
                  <a:lnTo>
                    <a:pt x="5110736" y="3941025"/>
                  </a:lnTo>
                  <a:lnTo>
                    <a:pt x="5205379" y="3941025"/>
                  </a:lnTo>
                  <a:lnTo>
                    <a:pt x="5205379" y="3178948"/>
                  </a:lnTo>
                  <a:lnTo>
                    <a:pt x="6814315" y="3178948"/>
                  </a:lnTo>
                  <a:lnTo>
                    <a:pt x="6814315" y="3941025"/>
                  </a:lnTo>
                  <a:lnTo>
                    <a:pt x="6908958" y="3941025"/>
                  </a:lnTo>
                  <a:lnTo>
                    <a:pt x="6908958" y="3178948"/>
                  </a:lnTo>
                  <a:lnTo>
                    <a:pt x="8565215" y="3178948"/>
                  </a:lnTo>
                  <a:lnTo>
                    <a:pt x="8565215" y="3135401"/>
                  </a:lnTo>
                  <a:lnTo>
                    <a:pt x="6908958" y="3135401"/>
                  </a:lnTo>
                  <a:lnTo>
                    <a:pt x="6908958" y="2395098"/>
                  </a:lnTo>
                  <a:lnTo>
                    <a:pt x="8565215" y="2395098"/>
                  </a:lnTo>
                  <a:lnTo>
                    <a:pt x="8565215" y="2351551"/>
                  </a:lnTo>
                  <a:lnTo>
                    <a:pt x="6908958" y="2351551"/>
                  </a:lnTo>
                  <a:lnTo>
                    <a:pt x="6908958" y="1611248"/>
                  </a:lnTo>
                  <a:lnTo>
                    <a:pt x="8565215" y="1611248"/>
                  </a:lnTo>
                  <a:lnTo>
                    <a:pt x="8565215" y="1567701"/>
                  </a:lnTo>
                  <a:lnTo>
                    <a:pt x="6908958" y="1567701"/>
                  </a:lnTo>
                  <a:lnTo>
                    <a:pt x="6908958" y="827398"/>
                  </a:lnTo>
                  <a:lnTo>
                    <a:pt x="8565215" y="827398"/>
                  </a:lnTo>
                  <a:lnTo>
                    <a:pt x="8565215" y="783850"/>
                  </a:lnTo>
                  <a:lnTo>
                    <a:pt x="6908958" y="783850"/>
                  </a:lnTo>
                  <a:lnTo>
                    <a:pt x="6908958" y="43547"/>
                  </a:lnTo>
                  <a:lnTo>
                    <a:pt x="8565215" y="43547"/>
                  </a:lnTo>
                  <a:close/>
                  <a:moveTo>
                    <a:pt x="1798222" y="783850"/>
                  </a:moveTo>
                  <a:lnTo>
                    <a:pt x="1798222" y="43547"/>
                  </a:lnTo>
                  <a:lnTo>
                    <a:pt x="3407158" y="43547"/>
                  </a:lnTo>
                  <a:lnTo>
                    <a:pt x="3407158" y="783850"/>
                  </a:lnTo>
                  <a:lnTo>
                    <a:pt x="1798222" y="783850"/>
                  </a:lnTo>
                  <a:close/>
                  <a:moveTo>
                    <a:pt x="3407158" y="827398"/>
                  </a:moveTo>
                  <a:lnTo>
                    <a:pt x="3407158" y="1567701"/>
                  </a:lnTo>
                  <a:lnTo>
                    <a:pt x="1798222" y="1567701"/>
                  </a:lnTo>
                  <a:lnTo>
                    <a:pt x="1798222" y="827398"/>
                  </a:lnTo>
                  <a:lnTo>
                    <a:pt x="3407158" y="827398"/>
                  </a:lnTo>
                  <a:close/>
                  <a:moveTo>
                    <a:pt x="1703579" y="783850"/>
                  </a:moveTo>
                  <a:lnTo>
                    <a:pt x="94643" y="783850"/>
                  </a:lnTo>
                  <a:lnTo>
                    <a:pt x="94643" y="43547"/>
                  </a:lnTo>
                  <a:lnTo>
                    <a:pt x="1703579" y="43547"/>
                  </a:lnTo>
                  <a:lnTo>
                    <a:pt x="1703579" y="783850"/>
                  </a:lnTo>
                  <a:close/>
                  <a:moveTo>
                    <a:pt x="1703579" y="827398"/>
                  </a:moveTo>
                  <a:lnTo>
                    <a:pt x="1703579" y="1567701"/>
                  </a:lnTo>
                  <a:lnTo>
                    <a:pt x="94643" y="1567701"/>
                  </a:lnTo>
                  <a:lnTo>
                    <a:pt x="94643" y="827398"/>
                  </a:lnTo>
                  <a:lnTo>
                    <a:pt x="1703579" y="827398"/>
                  </a:lnTo>
                  <a:close/>
                  <a:moveTo>
                    <a:pt x="1703579" y="1611248"/>
                  </a:moveTo>
                  <a:lnTo>
                    <a:pt x="1703579" y="2351551"/>
                  </a:lnTo>
                  <a:lnTo>
                    <a:pt x="94643" y="2351551"/>
                  </a:lnTo>
                  <a:lnTo>
                    <a:pt x="94643" y="1611248"/>
                  </a:lnTo>
                  <a:lnTo>
                    <a:pt x="1703579" y="1611248"/>
                  </a:lnTo>
                  <a:close/>
                  <a:moveTo>
                    <a:pt x="1798222" y="1611248"/>
                  </a:moveTo>
                  <a:lnTo>
                    <a:pt x="3407158" y="1611248"/>
                  </a:lnTo>
                  <a:lnTo>
                    <a:pt x="3407158" y="2351551"/>
                  </a:lnTo>
                  <a:lnTo>
                    <a:pt x="1798222" y="2351551"/>
                  </a:lnTo>
                  <a:lnTo>
                    <a:pt x="1798222" y="1611248"/>
                  </a:lnTo>
                  <a:close/>
                  <a:moveTo>
                    <a:pt x="3501801" y="1611248"/>
                  </a:moveTo>
                  <a:lnTo>
                    <a:pt x="5110736" y="1611248"/>
                  </a:lnTo>
                  <a:lnTo>
                    <a:pt x="5110736" y="2351551"/>
                  </a:lnTo>
                  <a:lnTo>
                    <a:pt x="3501801" y="2351551"/>
                  </a:lnTo>
                  <a:lnTo>
                    <a:pt x="3501801" y="1611248"/>
                  </a:lnTo>
                  <a:close/>
                  <a:moveTo>
                    <a:pt x="3501801" y="1567701"/>
                  </a:moveTo>
                  <a:lnTo>
                    <a:pt x="3501801" y="827398"/>
                  </a:lnTo>
                  <a:lnTo>
                    <a:pt x="5110736" y="827398"/>
                  </a:lnTo>
                  <a:lnTo>
                    <a:pt x="5110736" y="1567701"/>
                  </a:lnTo>
                  <a:lnTo>
                    <a:pt x="3501801" y="1567701"/>
                  </a:lnTo>
                  <a:close/>
                  <a:moveTo>
                    <a:pt x="3501801" y="783850"/>
                  </a:moveTo>
                  <a:lnTo>
                    <a:pt x="3501801" y="43547"/>
                  </a:lnTo>
                  <a:lnTo>
                    <a:pt x="5110736" y="43547"/>
                  </a:lnTo>
                  <a:lnTo>
                    <a:pt x="5110736" y="783850"/>
                  </a:lnTo>
                  <a:lnTo>
                    <a:pt x="3501801" y="783850"/>
                  </a:lnTo>
                  <a:close/>
                  <a:moveTo>
                    <a:pt x="94643" y="3135401"/>
                  </a:moveTo>
                  <a:lnTo>
                    <a:pt x="94643" y="2395098"/>
                  </a:lnTo>
                  <a:lnTo>
                    <a:pt x="1703579" y="2395098"/>
                  </a:lnTo>
                  <a:lnTo>
                    <a:pt x="1703579" y="3135401"/>
                  </a:lnTo>
                  <a:lnTo>
                    <a:pt x="94643" y="3135401"/>
                  </a:lnTo>
                  <a:close/>
                  <a:moveTo>
                    <a:pt x="1798222" y="3135401"/>
                  </a:moveTo>
                  <a:lnTo>
                    <a:pt x="1798222" y="2395098"/>
                  </a:lnTo>
                  <a:lnTo>
                    <a:pt x="3407158" y="2395098"/>
                  </a:lnTo>
                  <a:lnTo>
                    <a:pt x="3407158" y="3135401"/>
                  </a:lnTo>
                  <a:lnTo>
                    <a:pt x="1798222" y="3135401"/>
                  </a:lnTo>
                  <a:close/>
                  <a:moveTo>
                    <a:pt x="3501801" y="3135401"/>
                  </a:moveTo>
                  <a:lnTo>
                    <a:pt x="3501801" y="2395098"/>
                  </a:lnTo>
                  <a:lnTo>
                    <a:pt x="5110736" y="2395098"/>
                  </a:lnTo>
                  <a:lnTo>
                    <a:pt x="5110736" y="3135401"/>
                  </a:lnTo>
                  <a:lnTo>
                    <a:pt x="3501801" y="3135401"/>
                  </a:lnTo>
                  <a:close/>
                  <a:moveTo>
                    <a:pt x="6814315" y="3135401"/>
                  </a:moveTo>
                  <a:lnTo>
                    <a:pt x="5205379" y="3135401"/>
                  </a:lnTo>
                  <a:lnTo>
                    <a:pt x="5205379" y="2395098"/>
                  </a:lnTo>
                  <a:lnTo>
                    <a:pt x="6814315" y="2395098"/>
                  </a:lnTo>
                  <a:lnTo>
                    <a:pt x="6814315" y="3135401"/>
                  </a:lnTo>
                  <a:close/>
                  <a:moveTo>
                    <a:pt x="6814315" y="2351551"/>
                  </a:moveTo>
                  <a:lnTo>
                    <a:pt x="5205379" y="2351551"/>
                  </a:lnTo>
                  <a:lnTo>
                    <a:pt x="5205379" y="1611248"/>
                  </a:lnTo>
                  <a:lnTo>
                    <a:pt x="6814315" y="1611248"/>
                  </a:lnTo>
                  <a:lnTo>
                    <a:pt x="6814315" y="2351551"/>
                  </a:lnTo>
                  <a:close/>
                  <a:moveTo>
                    <a:pt x="6814315" y="1567701"/>
                  </a:moveTo>
                  <a:lnTo>
                    <a:pt x="5205379" y="1567701"/>
                  </a:lnTo>
                  <a:lnTo>
                    <a:pt x="5205379" y="827398"/>
                  </a:lnTo>
                  <a:lnTo>
                    <a:pt x="6814315" y="827398"/>
                  </a:lnTo>
                  <a:lnTo>
                    <a:pt x="6814315" y="1567701"/>
                  </a:lnTo>
                  <a:close/>
                  <a:moveTo>
                    <a:pt x="6814315" y="783850"/>
                  </a:moveTo>
                  <a:lnTo>
                    <a:pt x="5205379" y="783850"/>
                  </a:lnTo>
                  <a:lnTo>
                    <a:pt x="5205379" y="43547"/>
                  </a:lnTo>
                  <a:lnTo>
                    <a:pt x="6814315" y="43547"/>
                  </a:lnTo>
                  <a:lnTo>
                    <a:pt x="6814315" y="7838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C9AFCB48-66F4-4FF0-132E-A7CDA9595989}"/>
              </a:ext>
            </a:extLst>
          </p:cNvPr>
          <p:cNvGrpSpPr/>
          <p:nvPr/>
        </p:nvGrpSpPr>
        <p:grpSpPr>
          <a:xfrm rot="2700000">
            <a:off x="1211424" y="1007355"/>
            <a:ext cx="882269" cy="882269"/>
            <a:chOff x="0" y="0"/>
            <a:chExt cx="812800" cy="812800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331FB4D-1E7C-564A-44F0-1C70FBB105C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6C3B989A-2F63-686B-283E-73226DE4539C}"/>
                </a:ext>
              </a:extLst>
            </p:cNvPr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D60BBD07-4DFE-E8A1-3B5C-7308E9098807}"/>
              </a:ext>
            </a:extLst>
          </p:cNvPr>
          <p:cNvGrpSpPr/>
          <p:nvPr/>
        </p:nvGrpSpPr>
        <p:grpSpPr>
          <a:xfrm rot="2700000">
            <a:off x="2459140" y="1007355"/>
            <a:ext cx="882269" cy="882269"/>
            <a:chOff x="0" y="0"/>
            <a:chExt cx="812800" cy="812800"/>
          </a:xfrm>
        </p:grpSpPr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A21CD8F-FEEC-7540-A7CF-615B1DC8882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B9A80FCA-FE2F-4435-D0EC-A471705EF5F9}"/>
                </a:ext>
              </a:extLst>
            </p:cNvPr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2D9610C-47B7-E8F8-8966-B4AC8084687C}"/>
              </a:ext>
            </a:extLst>
          </p:cNvPr>
          <p:cNvSpPr txBox="1"/>
          <p:nvPr/>
        </p:nvSpPr>
        <p:spPr>
          <a:xfrm>
            <a:off x="4495800" y="5715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Mô-đun chính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326A5508-5EFC-EACF-CFDC-56EB078E7517}"/>
              </a:ext>
            </a:extLst>
          </p:cNvPr>
          <p:cNvGrpSpPr/>
          <p:nvPr/>
        </p:nvGrpSpPr>
        <p:grpSpPr>
          <a:xfrm>
            <a:off x="1676400" y="2722132"/>
            <a:ext cx="15475887" cy="6536168"/>
            <a:chOff x="0" y="0"/>
            <a:chExt cx="1598819" cy="1047900"/>
          </a:xfrm>
        </p:grpSpPr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C8259AC7-34A7-C5AF-C111-FC2B549E8CA7}"/>
                </a:ext>
              </a:extLst>
            </p:cNvPr>
            <p:cNvSpPr/>
            <p:nvPr/>
          </p:nvSpPr>
          <p:spPr>
            <a:xfrm>
              <a:off x="0" y="0"/>
              <a:ext cx="1598818" cy="1047900"/>
            </a:xfrm>
            <a:custGeom>
              <a:avLst/>
              <a:gdLst/>
              <a:ahLst/>
              <a:cxnLst/>
              <a:rect l="l" t="t" r="r" b="b"/>
              <a:pathLst>
                <a:path w="1598818" h="1047900">
                  <a:moveTo>
                    <a:pt x="17354" y="0"/>
                  </a:moveTo>
                  <a:lnTo>
                    <a:pt x="1581465" y="0"/>
                  </a:lnTo>
                  <a:cubicBezTo>
                    <a:pt x="1591049" y="0"/>
                    <a:pt x="1598818" y="7769"/>
                    <a:pt x="1598818" y="17354"/>
                  </a:cubicBezTo>
                  <a:lnTo>
                    <a:pt x="1598818" y="1030547"/>
                  </a:lnTo>
                  <a:cubicBezTo>
                    <a:pt x="1598818" y="1035149"/>
                    <a:pt x="1596990" y="1039563"/>
                    <a:pt x="1593736" y="1042818"/>
                  </a:cubicBezTo>
                  <a:cubicBezTo>
                    <a:pt x="1590481" y="1046072"/>
                    <a:pt x="1586067" y="1047900"/>
                    <a:pt x="1581465" y="1047900"/>
                  </a:cubicBezTo>
                  <a:lnTo>
                    <a:pt x="17354" y="1047900"/>
                  </a:lnTo>
                  <a:cubicBezTo>
                    <a:pt x="7769" y="1047900"/>
                    <a:pt x="0" y="1040131"/>
                    <a:pt x="0" y="1030547"/>
                  </a:cubicBezTo>
                  <a:lnTo>
                    <a:pt x="0" y="17354"/>
                  </a:lnTo>
                  <a:cubicBezTo>
                    <a:pt x="0" y="7769"/>
                    <a:pt x="7769" y="0"/>
                    <a:pt x="17354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773BFD87-7AE3-44FA-ADE4-31E2141EEE66}"/>
                </a:ext>
              </a:extLst>
            </p:cNvPr>
            <p:cNvSpPr txBox="1"/>
            <p:nvPr/>
          </p:nvSpPr>
          <p:spPr>
            <a:xfrm>
              <a:off x="0" y="-85725"/>
              <a:ext cx="1598819" cy="1133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  <a:endParaRPr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A2E1B4C-9EC4-2543-5E2E-F03A9A4F0B1D}"/>
              </a:ext>
            </a:extLst>
          </p:cNvPr>
          <p:cNvSpPr txBox="1"/>
          <p:nvPr/>
        </p:nvSpPr>
        <p:spPr>
          <a:xfrm>
            <a:off x="1940819" y="2946009"/>
            <a:ext cx="1494703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BJ_Card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phỏng lá bài với thuộc tính rank (2-A) và suit (Hearts, Spades, Diamonds, Clubs).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get_value(): Tính điểm (J/Q/K=10, A=1 hoặc 11).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BJ_Deck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bộ bài 52 lá.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Xáo bài ngẫu nhiên, rút bài bằng phương thức deal().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BJ_Hand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tay bài của người chơi và nhà cái.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thức: add_card() (thêm bài), get_value() (tính điểm, điều chỉnh A).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BJ_Game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logic: Chia bài, xử lý Hit/Stand, xác định kết quả.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lá bài, điểm số, kết quả.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Nút bấm: “Hit”, “Stand”, “New Game”.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D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1557" y="1806296"/>
            <a:ext cx="16016573" cy="7369542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65215" cy="3941025"/>
            </a:xfrm>
            <a:custGeom>
              <a:avLst/>
              <a:gdLst/>
              <a:ahLst/>
              <a:cxnLst/>
              <a:rect l="l" t="t" r="r" b="b"/>
              <a:pathLst>
                <a:path w="8565215" h="3941025">
                  <a:moveTo>
                    <a:pt x="8565215" y="43547"/>
                  </a:moveTo>
                  <a:lnTo>
                    <a:pt x="8565215" y="0"/>
                  </a:lnTo>
                  <a:lnTo>
                    <a:pt x="47322" y="0"/>
                  </a:lnTo>
                  <a:lnTo>
                    <a:pt x="47322" y="21774"/>
                  </a:lnTo>
                  <a:lnTo>
                    <a:pt x="0" y="21774"/>
                  </a:lnTo>
                  <a:lnTo>
                    <a:pt x="0" y="3941025"/>
                  </a:lnTo>
                  <a:lnTo>
                    <a:pt x="94643" y="3941025"/>
                  </a:lnTo>
                  <a:lnTo>
                    <a:pt x="94643" y="3178948"/>
                  </a:lnTo>
                  <a:lnTo>
                    <a:pt x="1703579" y="3178948"/>
                  </a:lnTo>
                  <a:lnTo>
                    <a:pt x="1703579" y="3941025"/>
                  </a:lnTo>
                  <a:lnTo>
                    <a:pt x="1798222" y="3941025"/>
                  </a:lnTo>
                  <a:lnTo>
                    <a:pt x="1798222" y="3178948"/>
                  </a:lnTo>
                  <a:lnTo>
                    <a:pt x="3407158" y="3178948"/>
                  </a:lnTo>
                  <a:lnTo>
                    <a:pt x="3407158" y="3941025"/>
                  </a:lnTo>
                  <a:lnTo>
                    <a:pt x="3501801" y="3941025"/>
                  </a:lnTo>
                  <a:lnTo>
                    <a:pt x="3501801" y="3178948"/>
                  </a:lnTo>
                  <a:lnTo>
                    <a:pt x="5110736" y="3178948"/>
                  </a:lnTo>
                  <a:lnTo>
                    <a:pt x="5110736" y="3941025"/>
                  </a:lnTo>
                  <a:lnTo>
                    <a:pt x="5205379" y="3941025"/>
                  </a:lnTo>
                  <a:lnTo>
                    <a:pt x="5205379" y="3178948"/>
                  </a:lnTo>
                  <a:lnTo>
                    <a:pt x="6814315" y="3178948"/>
                  </a:lnTo>
                  <a:lnTo>
                    <a:pt x="6814315" y="3941025"/>
                  </a:lnTo>
                  <a:lnTo>
                    <a:pt x="6908958" y="3941025"/>
                  </a:lnTo>
                  <a:lnTo>
                    <a:pt x="6908958" y="3178948"/>
                  </a:lnTo>
                  <a:lnTo>
                    <a:pt x="8565215" y="3178948"/>
                  </a:lnTo>
                  <a:lnTo>
                    <a:pt x="8565215" y="3135401"/>
                  </a:lnTo>
                  <a:lnTo>
                    <a:pt x="6908958" y="3135401"/>
                  </a:lnTo>
                  <a:lnTo>
                    <a:pt x="6908958" y="2395098"/>
                  </a:lnTo>
                  <a:lnTo>
                    <a:pt x="8565215" y="2395098"/>
                  </a:lnTo>
                  <a:lnTo>
                    <a:pt x="8565215" y="2351551"/>
                  </a:lnTo>
                  <a:lnTo>
                    <a:pt x="6908958" y="2351551"/>
                  </a:lnTo>
                  <a:lnTo>
                    <a:pt x="6908958" y="1611248"/>
                  </a:lnTo>
                  <a:lnTo>
                    <a:pt x="8565215" y="1611248"/>
                  </a:lnTo>
                  <a:lnTo>
                    <a:pt x="8565215" y="1567701"/>
                  </a:lnTo>
                  <a:lnTo>
                    <a:pt x="6908958" y="1567701"/>
                  </a:lnTo>
                  <a:lnTo>
                    <a:pt x="6908958" y="827398"/>
                  </a:lnTo>
                  <a:lnTo>
                    <a:pt x="8565215" y="827398"/>
                  </a:lnTo>
                  <a:lnTo>
                    <a:pt x="8565215" y="783850"/>
                  </a:lnTo>
                  <a:lnTo>
                    <a:pt x="6908958" y="783850"/>
                  </a:lnTo>
                  <a:lnTo>
                    <a:pt x="6908958" y="43547"/>
                  </a:lnTo>
                  <a:lnTo>
                    <a:pt x="8565215" y="43547"/>
                  </a:lnTo>
                  <a:close/>
                  <a:moveTo>
                    <a:pt x="1798222" y="783850"/>
                  </a:moveTo>
                  <a:lnTo>
                    <a:pt x="1798222" y="43547"/>
                  </a:lnTo>
                  <a:lnTo>
                    <a:pt x="3407158" y="43547"/>
                  </a:lnTo>
                  <a:lnTo>
                    <a:pt x="3407158" y="783850"/>
                  </a:lnTo>
                  <a:lnTo>
                    <a:pt x="1798222" y="783850"/>
                  </a:lnTo>
                  <a:close/>
                  <a:moveTo>
                    <a:pt x="3407158" y="827398"/>
                  </a:moveTo>
                  <a:lnTo>
                    <a:pt x="3407158" y="1567701"/>
                  </a:lnTo>
                  <a:lnTo>
                    <a:pt x="1798222" y="1567701"/>
                  </a:lnTo>
                  <a:lnTo>
                    <a:pt x="1798222" y="827398"/>
                  </a:lnTo>
                  <a:lnTo>
                    <a:pt x="3407158" y="827398"/>
                  </a:lnTo>
                  <a:close/>
                  <a:moveTo>
                    <a:pt x="1703579" y="783850"/>
                  </a:moveTo>
                  <a:lnTo>
                    <a:pt x="94643" y="783850"/>
                  </a:lnTo>
                  <a:lnTo>
                    <a:pt x="94643" y="43547"/>
                  </a:lnTo>
                  <a:lnTo>
                    <a:pt x="1703579" y="43547"/>
                  </a:lnTo>
                  <a:lnTo>
                    <a:pt x="1703579" y="783850"/>
                  </a:lnTo>
                  <a:close/>
                  <a:moveTo>
                    <a:pt x="1703579" y="827398"/>
                  </a:moveTo>
                  <a:lnTo>
                    <a:pt x="1703579" y="1567701"/>
                  </a:lnTo>
                  <a:lnTo>
                    <a:pt x="94643" y="1567701"/>
                  </a:lnTo>
                  <a:lnTo>
                    <a:pt x="94643" y="827398"/>
                  </a:lnTo>
                  <a:lnTo>
                    <a:pt x="1703579" y="827398"/>
                  </a:lnTo>
                  <a:close/>
                  <a:moveTo>
                    <a:pt x="1703579" y="1611248"/>
                  </a:moveTo>
                  <a:lnTo>
                    <a:pt x="1703579" y="2351551"/>
                  </a:lnTo>
                  <a:lnTo>
                    <a:pt x="94643" y="2351551"/>
                  </a:lnTo>
                  <a:lnTo>
                    <a:pt x="94643" y="1611248"/>
                  </a:lnTo>
                  <a:lnTo>
                    <a:pt x="1703579" y="1611248"/>
                  </a:lnTo>
                  <a:close/>
                  <a:moveTo>
                    <a:pt x="1798222" y="1611248"/>
                  </a:moveTo>
                  <a:lnTo>
                    <a:pt x="3407158" y="1611248"/>
                  </a:lnTo>
                  <a:lnTo>
                    <a:pt x="3407158" y="2351551"/>
                  </a:lnTo>
                  <a:lnTo>
                    <a:pt x="1798222" y="2351551"/>
                  </a:lnTo>
                  <a:lnTo>
                    <a:pt x="1798222" y="1611248"/>
                  </a:lnTo>
                  <a:close/>
                  <a:moveTo>
                    <a:pt x="3501801" y="1611248"/>
                  </a:moveTo>
                  <a:lnTo>
                    <a:pt x="5110736" y="1611248"/>
                  </a:lnTo>
                  <a:lnTo>
                    <a:pt x="5110736" y="2351551"/>
                  </a:lnTo>
                  <a:lnTo>
                    <a:pt x="3501801" y="2351551"/>
                  </a:lnTo>
                  <a:lnTo>
                    <a:pt x="3501801" y="1611248"/>
                  </a:lnTo>
                  <a:close/>
                  <a:moveTo>
                    <a:pt x="3501801" y="1567701"/>
                  </a:moveTo>
                  <a:lnTo>
                    <a:pt x="3501801" y="827398"/>
                  </a:lnTo>
                  <a:lnTo>
                    <a:pt x="5110736" y="827398"/>
                  </a:lnTo>
                  <a:lnTo>
                    <a:pt x="5110736" y="1567701"/>
                  </a:lnTo>
                  <a:lnTo>
                    <a:pt x="3501801" y="1567701"/>
                  </a:lnTo>
                  <a:close/>
                  <a:moveTo>
                    <a:pt x="3501801" y="783850"/>
                  </a:moveTo>
                  <a:lnTo>
                    <a:pt x="3501801" y="43547"/>
                  </a:lnTo>
                  <a:lnTo>
                    <a:pt x="5110736" y="43547"/>
                  </a:lnTo>
                  <a:lnTo>
                    <a:pt x="5110736" y="783850"/>
                  </a:lnTo>
                  <a:lnTo>
                    <a:pt x="3501801" y="783850"/>
                  </a:lnTo>
                  <a:close/>
                  <a:moveTo>
                    <a:pt x="94643" y="3135401"/>
                  </a:moveTo>
                  <a:lnTo>
                    <a:pt x="94643" y="2395098"/>
                  </a:lnTo>
                  <a:lnTo>
                    <a:pt x="1703579" y="2395098"/>
                  </a:lnTo>
                  <a:lnTo>
                    <a:pt x="1703579" y="3135401"/>
                  </a:lnTo>
                  <a:lnTo>
                    <a:pt x="94643" y="3135401"/>
                  </a:lnTo>
                  <a:close/>
                  <a:moveTo>
                    <a:pt x="1798222" y="3135401"/>
                  </a:moveTo>
                  <a:lnTo>
                    <a:pt x="1798222" y="2395098"/>
                  </a:lnTo>
                  <a:lnTo>
                    <a:pt x="3407158" y="2395098"/>
                  </a:lnTo>
                  <a:lnTo>
                    <a:pt x="3407158" y="3135401"/>
                  </a:lnTo>
                  <a:lnTo>
                    <a:pt x="1798222" y="3135401"/>
                  </a:lnTo>
                  <a:close/>
                  <a:moveTo>
                    <a:pt x="3501801" y="3135401"/>
                  </a:moveTo>
                  <a:lnTo>
                    <a:pt x="3501801" y="2395098"/>
                  </a:lnTo>
                  <a:lnTo>
                    <a:pt x="5110736" y="2395098"/>
                  </a:lnTo>
                  <a:lnTo>
                    <a:pt x="5110736" y="3135401"/>
                  </a:lnTo>
                  <a:lnTo>
                    <a:pt x="3501801" y="3135401"/>
                  </a:lnTo>
                  <a:close/>
                  <a:moveTo>
                    <a:pt x="6814315" y="3135401"/>
                  </a:moveTo>
                  <a:lnTo>
                    <a:pt x="5205379" y="3135401"/>
                  </a:lnTo>
                  <a:lnTo>
                    <a:pt x="5205379" y="2395098"/>
                  </a:lnTo>
                  <a:lnTo>
                    <a:pt x="6814315" y="2395098"/>
                  </a:lnTo>
                  <a:lnTo>
                    <a:pt x="6814315" y="3135401"/>
                  </a:lnTo>
                  <a:close/>
                  <a:moveTo>
                    <a:pt x="6814315" y="2351551"/>
                  </a:moveTo>
                  <a:lnTo>
                    <a:pt x="5205379" y="2351551"/>
                  </a:lnTo>
                  <a:lnTo>
                    <a:pt x="5205379" y="1611248"/>
                  </a:lnTo>
                  <a:lnTo>
                    <a:pt x="6814315" y="1611248"/>
                  </a:lnTo>
                  <a:lnTo>
                    <a:pt x="6814315" y="2351551"/>
                  </a:lnTo>
                  <a:close/>
                  <a:moveTo>
                    <a:pt x="6814315" y="1567701"/>
                  </a:moveTo>
                  <a:lnTo>
                    <a:pt x="5205379" y="1567701"/>
                  </a:lnTo>
                  <a:lnTo>
                    <a:pt x="5205379" y="827398"/>
                  </a:lnTo>
                  <a:lnTo>
                    <a:pt x="6814315" y="827398"/>
                  </a:lnTo>
                  <a:lnTo>
                    <a:pt x="6814315" y="1567701"/>
                  </a:lnTo>
                  <a:close/>
                  <a:moveTo>
                    <a:pt x="6814315" y="783850"/>
                  </a:moveTo>
                  <a:lnTo>
                    <a:pt x="5205379" y="783850"/>
                  </a:lnTo>
                  <a:lnTo>
                    <a:pt x="5205379" y="43547"/>
                  </a:lnTo>
                  <a:lnTo>
                    <a:pt x="6814315" y="43547"/>
                  </a:lnTo>
                  <a:lnTo>
                    <a:pt x="6814315" y="7838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075383" y="896250"/>
            <a:ext cx="882269" cy="88226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2700000">
            <a:off x="16194307" y="896250"/>
            <a:ext cx="882269" cy="88226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46CF76-4B8A-D862-9CFD-831269B6AE81}"/>
              </a:ext>
            </a:extLst>
          </p:cNvPr>
          <p:cNvSpPr txBox="1"/>
          <p:nvPr/>
        </p:nvSpPr>
        <p:spPr>
          <a:xfrm>
            <a:off x="3733800" y="670788"/>
            <a:ext cx="617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phát triển</a:t>
            </a:r>
            <a:endParaRPr lang="vi-V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463C0EB0-A30D-B13A-7D8B-16D98AF4C010}"/>
              </a:ext>
            </a:extLst>
          </p:cNvPr>
          <p:cNvGrpSpPr/>
          <p:nvPr/>
        </p:nvGrpSpPr>
        <p:grpSpPr>
          <a:xfrm>
            <a:off x="2809583" y="2705100"/>
            <a:ext cx="14449717" cy="4800600"/>
            <a:chOff x="0" y="0"/>
            <a:chExt cx="1598819" cy="1047900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86123C6-97E4-BB84-9FDA-D895C0D92214}"/>
                </a:ext>
              </a:extLst>
            </p:cNvPr>
            <p:cNvSpPr/>
            <p:nvPr/>
          </p:nvSpPr>
          <p:spPr>
            <a:xfrm>
              <a:off x="0" y="0"/>
              <a:ext cx="1598818" cy="1047900"/>
            </a:xfrm>
            <a:custGeom>
              <a:avLst/>
              <a:gdLst/>
              <a:ahLst/>
              <a:cxnLst/>
              <a:rect l="l" t="t" r="r" b="b"/>
              <a:pathLst>
                <a:path w="1598818" h="1047900">
                  <a:moveTo>
                    <a:pt x="17354" y="0"/>
                  </a:moveTo>
                  <a:lnTo>
                    <a:pt x="1581465" y="0"/>
                  </a:lnTo>
                  <a:cubicBezTo>
                    <a:pt x="1591049" y="0"/>
                    <a:pt x="1598818" y="7769"/>
                    <a:pt x="1598818" y="17354"/>
                  </a:cubicBezTo>
                  <a:lnTo>
                    <a:pt x="1598818" y="1030547"/>
                  </a:lnTo>
                  <a:cubicBezTo>
                    <a:pt x="1598818" y="1035149"/>
                    <a:pt x="1596990" y="1039563"/>
                    <a:pt x="1593736" y="1042818"/>
                  </a:cubicBezTo>
                  <a:cubicBezTo>
                    <a:pt x="1590481" y="1046072"/>
                    <a:pt x="1586067" y="1047900"/>
                    <a:pt x="1581465" y="1047900"/>
                  </a:cubicBezTo>
                  <a:lnTo>
                    <a:pt x="17354" y="1047900"/>
                  </a:lnTo>
                  <a:cubicBezTo>
                    <a:pt x="7769" y="1047900"/>
                    <a:pt x="0" y="1040131"/>
                    <a:pt x="0" y="1030547"/>
                  </a:cubicBezTo>
                  <a:lnTo>
                    <a:pt x="0" y="17354"/>
                  </a:lnTo>
                  <a:cubicBezTo>
                    <a:pt x="0" y="7769"/>
                    <a:pt x="7769" y="0"/>
                    <a:pt x="17354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1F579C11-91D9-A8DC-3672-F97E2447524A}"/>
                </a:ext>
              </a:extLst>
            </p:cNvPr>
            <p:cNvSpPr txBox="1"/>
            <p:nvPr/>
          </p:nvSpPr>
          <p:spPr>
            <a:xfrm>
              <a:off x="0" y="-85725"/>
              <a:ext cx="1598819" cy="1133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F68CF1-08A2-5805-839B-4DDFF34A9809}"/>
              </a:ext>
            </a:extLst>
          </p:cNvPr>
          <p:cNvSpPr txBox="1"/>
          <p:nvPr/>
        </p:nvSpPr>
        <p:spPr>
          <a:xfrm>
            <a:off x="3160045" y="3118362"/>
            <a:ext cx="13792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1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Thiết kế các lớp (BJ_Card, BJ_Deck, BJ_Hand, BJ_Game) để mô phỏng lá bài, bộ bài, tay bài, và logic trò chơi.</a:t>
            </a:r>
          </a:p>
          <a:p>
            <a:pPr algn="just"/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Xây dựng giao diện người dùng (GUI) với thư viện tkinter (frame, nút bấm, label).</a:t>
            </a:r>
          </a:p>
          <a:p>
            <a:pPr algn="just"/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3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Tích hợp âm thanh (pygame) và hình ảnh (Pillow) cho lá bài, hiệu ứng.</a:t>
            </a:r>
          </a:p>
          <a:p>
            <a:pPr algn="just"/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4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Xử lý logic: Chia bài, tính điểm, kiểm tra Blackjack/Bust.</a:t>
            </a:r>
          </a:p>
          <a:p>
            <a:pPr algn="just"/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5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Kiểm thử tính năng (chia bài, rút bài, kết quả) và tối ưu hóa hiệu suất.</a:t>
            </a:r>
          </a:p>
          <a:p>
            <a:endParaRPr lang="en-US" sz="3200" dirty="0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D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5075383" y="1105791"/>
            <a:ext cx="882269" cy="8822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94307" y="1105791"/>
            <a:ext cx="882269" cy="88226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4" name="Group 7">
            <a:extLst>
              <a:ext uri="{FF2B5EF4-FFF2-40B4-BE49-F238E27FC236}">
                <a16:creationId xmlns:a16="http://schemas.microsoft.com/office/drawing/2014/main" id="{9E15E339-D206-DD09-C2B6-EB4BC1EC72AC}"/>
              </a:ext>
            </a:extLst>
          </p:cNvPr>
          <p:cNvGrpSpPr/>
          <p:nvPr/>
        </p:nvGrpSpPr>
        <p:grpSpPr>
          <a:xfrm>
            <a:off x="442941" y="2177115"/>
            <a:ext cx="14449717" cy="5977160"/>
            <a:chOff x="0" y="0"/>
            <a:chExt cx="1598819" cy="1047900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18DE71-65D1-0A5E-06AD-7FD94A817718}"/>
                </a:ext>
              </a:extLst>
            </p:cNvPr>
            <p:cNvSpPr/>
            <p:nvPr/>
          </p:nvSpPr>
          <p:spPr>
            <a:xfrm>
              <a:off x="0" y="0"/>
              <a:ext cx="1598818" cy="1047900"/>
            </a:xfrm>
            <a:custGeom>
              <a:avLst/>
              <a:gdLst/>
              <a:ahLst/>
              <a:cxnLst/>
              <a:rect l="l" t="t" r="r" b="b"/>
              <a:pathLst>
                <a:path w="1598818" h="1047900">
                  <a:moveTo>
                    <a:pt x="17354" y="0"/>
                  </a:moveTo>
                  <a:lnTo>
                    <a:pt x="1581465" y="0"/>
                  </a:lnTo>
                  <a:cubicBezTo>
                    <a:pt x="1591049" y="0"/>
                    <a:pt x="1598818" y="7769"/>
                    <a:pt x="1598818" y="17354"/>
                  </a:cubicBezTo>
                  <a:lnTo>
                    <a:pt x="1598818" y="1030547"/>
                  </a:lnTo>
                  <a:cubicBezTo>
                    <a:pt x="1598818" y="1035149"/>
                    <a:pt x="1596990" y="1039563"/>
                    <a:pt x="1593736" y="1042818"/>
                  </a:cubicBezTo>
                  <a:cubicBezTo>
                    <a:pt x="1590481" y="1046072"/>
                    <a:pt x="1586067" y="1047900"/>
                    <a:pt x="1581465" y="1047900"/>
                  </a:cubicBezTo>
                  <a:lnTo>
                    <a:pt x="17354" y="1047900"/>
                  </a:lnTo>
                  <a:cubicBezTo>
                    <a:pt x="7769" y="1047900"/>
                    <a:pt x="0" y="1040131"/>
                    <a:pt x="0" y="1030547"/>
                  </a:cubicBezTo>
                  <a:lnTo>
                    <a:pt x="0" y="17354"/>
                  </a:lnTo>
                  <a:cubicBezTo>
                    <a:pt x="0" y="7769"/>
                    <a:pt x="7769" y="0"/>
                    <a:pt x="17354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A172B416-95FC-B236-534B-D4DE4CF94B45}"/>
                </a:ext>
              </a:extLst>
            </p:cNvPr>
            <p:cNvSpPr txBox="1"/>
            <p:nvPr/>
          </p:nvSpPr>
          <p:spPr>
            <a:xfrm>
              <a:off x="0" y="-85725"/>
              <a:ext cx="1598819" cy="1133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4526969-91BD-FC22-2B5F-3A6BE63E4CEF}"/>
              </a:ext>
            </a:extLst>
          </p:cNvPr>
          <p:cNvSpPr txBox="1"/>
          <p:nvPr/>
        </p:nvSpPr>
        <p:spPr>
          <a:xfrm>
            <a:off x="945365" y="2903537"/>
            <a:ext cx="13444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Thư viện tkinter của Python.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 chính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Hiển thị lá bài của người chơi và nhà cái.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Nút bấm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“Hit” (rút bài), “Stand” (dừng), “New Game” (bắt đầu ván mới).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Hiển thị điểm số hiện tại và kết quả ván bài (thắng/thua/hòa).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năng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giao diện theo hành động: Rút bài, kết thúc ván.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lá bài dưới dạng hình ảnh/icon.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79E29A-B535-6929-A7F3-2736F54AB538}"/>
              </a:ext>
            </a:extLst>
          </p:cNvPr>
          <p:cNvSpPr txBox="1"/>
          <p:nvPr/>
        </p:nvSpPr>
        <p:spPr>
          <a:xfrm>
            <a:off x="2514600" y="7239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người dùng (GUI)</a:t>
            </a:r>
            <a:endParaRPr lang="vi-V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D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5713" y="1830301"/>
            <a:ext cx="9501145" cy="7919955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74041" cy="3479393"/>
            </a:xfrm>
            <a:custGeom>
              <a:avLst/>
              <a:gdLst/>
              <a:ahLst/>
              <a:cxnLst/>
              <a:rect l="l" t="t" r="r" b="b"/>
              <a:pathLst>
                <a:path w="4174041" h="3479393">
                  <a:moveTo>
                    <a:pt x="4174041" y="38446"/>
                  </a:moveTo>
                  <a:lnTo>
                    <a:pt x="4174041" y="0"/>
                  </a:lnTo>
                  <a:lnTo>
                    <a:pt x="23061" y="0"/>
                  </a:lnTo>
                  <a:lnTo>
                    <a:pt x="23061" y="19223"/>
                  </a:lnTo>
                  <a:lnTo>
                    <a:pt x="0" y="19223"/>
                  </a:lnTo>
                  <a:lnTo>
                    <a:pt x="0" y="3479393"/>
                  </a:lnTo>
                  <a:lnTo>
                    <a:pt x="46122" y="3479393"/>
                  </a:lnTo>
                  <a:lnTo>
                    <a:pt x="46122" y="2806582"/>
                  </a:lnTo>
                  <a:lnTo>
                    <a:pt x="830196" y="2806582"/>
                  </a:lnTo>
                  <a:lnTo>
                    <a:pt x="830196" y="3479393"/>
                  </a:lnTo>
                  <a:lnTo>
                    <a:pt x="876318" y="3479393"/>
                  </a:lnTo>
                  <a:lnTo>
                    <a:pt x="876318" y="2806582"/>
                  </a:lnTo>
                  <a:lnTo>
                    <a:pt x="1660392" y="2806582"/>
                  </a:lnTo>
                  <a:lnTo>
                    <a:pt x="1660392" y="3479393"/>
                  </a:lnTo>
                  <a:lnTo>
                    <a:pt x="1706514" y="3479393"/>
                  </a:lnTo>
                  <a:lnTo>
                    <a:pt x="1706514" y="2806582"/>
                  </a:lnTo>
                  <a:lnTo>
                    <a:pt x="2490588" y="2806582"/>
                  </a:lnTo>
                  <a:lnTo>
                    <a:pt x="2490588" y="3479393"/>
                  </a:lnTo>
                  <a:lnTo>
                    <a:pt x="2536710" y="3479393"/>
                  </a:lnTo>
                  <a:lnTo>
                    <a:pt x="2536710" y="2806582"/>
                  </a:lnTo>
                  <a:lnTo>
                    <a:pt x="3320784" y="2806582"/>
                  </a:lnTo>
                  <a:lnTo>
                    <a:pt x="3320784" y="3479393"/>
                  </a:lnTo>
                  <a:lnTo>
                    <a:pt x="3366906" y="3479393"/>
                  </a:lnTo>
                  <a:lnTo>
                    <a:pt x="3366906" y="2806582"/>
                  </a:lnTo>
                  <a:lnTo>
                    <a:pt x="4174041" y="2806582"/>
                  </a:lnTo>
                  <a:lnTo>
                    <a:pt x="4174041" y="2768136"/>
                  </a:lnTo>
                  <a:lnTo>
                    <a:pt x="3366906" y="2768136"/>
                  </a:lnTo>
                  <a:lnTo>
                    <a:pt x="3366906" y="2114548"/>
                  </a:lnTo>
                  <a:lnTo>
                    <a:pt x="4174041" y="2114548"/>
                  </a:lnTo>
                  <a:lnTo>
                    <a:pt x="4174041" y="2076102"/>
                  </a:lnTo>
                  <a:lnTo>
                    <a:pt x="3366906" y="2076102"/>
                  </a:lnTo>
                  <a:lnTo>
                    <a:pt x="3366906" y="1422514"/>
                  </a:lnTo>
                  <a:lnTo>
                    <a:pt x="4174041" y="1422514"/>
                  </a:lnTo>
                  <a:lnTo>
                    <a:pt x="4174041" y="1384068"/>
                  </a:lnTo>
                  <a:lnTo>
                    <a:pt x="3366906" y="1384068"/>
                  </a:lnTo>
                  <a:lnTo>
                    <a:pt x="3366906" y="730480"/>
                  </a:lnTo>
                  <a:lnTo>
                    <a:pt x="4174041" y="730480"/>
                  </a:lnTo>
                  <a:lnTo>
                    <a:pt x="4174041" y="692034"/>
                  </a:lnTo>
                  <a:lnTo>
                    <a:pt x="3366906" y="692034"/>
                  </a:lnTo>
                  <a:lnTo>
                    <a:pt x="3366906" y="38446"/>
                  </a:lnTo>
                  <a:lnTo>
                    <a:pt x="4174041" y="38446"/>
                  </a:lnTo>
                  <a:close/>
                  <a:moveTo>
                    <a:pt x="876318" y="692034"/>
                  </a:moveTo>
                  <a:lnTo>
                    <a:pt x="876318" y="38446"/>
                  </a:lnTo>
                  <a:lnTo>
                    <a:pt x="1660392" y="38446"/>
                  </a:lnTo>
                  <a:lnTo>
                    <a:pt x="1660392" y="692034"/>
                  </a:lnTo>
                  <a:lnTo>
                    <a:pt x="876318" y="692034"/>
                  </a:lnTo>
                  <a:close/>
                  <a:moveTo>
                    <a:pt x="1660392" y="730480"/>
                  </a:moveTo>
                  <a:lnTo>
                    <a:pt x="1660392" y="1384068"/>
                  </a:lnTo>
                  <a:lnTo>
                    <a:pt x="876318" y="1384068"/>
                  </a:lnTo>
                  <a:lnTo>
                    <a:pt x="876318" y="730480"/>
                  </a:lnTo>
                  <a:lnTo>
                    <a:pt x="1660392" y="730480"/>
                  </a:lnTo>
                  <a:close/>
                  <a:moveTo>
                    <a:pt x="830196" y="692034"/>
                  </a:moveTo>
                  <a:lnTo>
                    <a:pt x="46122" y="692034"/>
                  </a:lnTo>
                  <a:lnTo>
                    <a:pt x="46122" y="38446"/>
                  </a:lnTo>
                  <a:lnTo>
                    <a:pt x="830196" y="38446"/>
                  </a:lnTo>
                  <a:lnTo>
                    <a:pt x="830196" y="692034"/>
                  </a:lnTo>
                  <a:close/>
                  <a:moveTo>
                    <a:pt x="830196" y="730480"/>
                  </a:moveTo>
                  <a:lnTo>
                    <a:pt x="830196" y="1384068"/>
                  </a:lnTo>
                  <a:lnTo>
                    <a:pt x="46122" y="1384068"/>
                  </a:lnTo>
                  <a:lnTo>
                    <a:pt x="46122" y="730480"/>
                  </a:lnTo>
                  <a:lnTo>
                    <a:pt x="830196" y="730480"/>
                  </a:lnTo>
                  <a:close/>
                  <a:moveTo>
                    <a:pt x="830196" y="1422514"/>
                  </a:moveTo>
                  <a:lnTo>
                    <a:pt x="830196" y="2076102"/>
                  </a:lnTo>
                  <a:lnTo>
                    <a:pt x="46122" y="2076102"/>
                  </a:lnTo>
                  <a:lnTo>
                    <a:pt x="46122" y="1422514"/>
                  </a:lnTo>
                  <a:lnTo>
                    <a:pt x="830196" y="1422514"/>
                  </a:lnTo>
                  <a:close/>
                  <a:moveTo>
                    <a:pt x="876318" y="1422514"/>
                  </a:moveTo>
                  <a:lnTo>
                    <a:pt x="1660392" y="1422514"/>
                  </a:lnTo>
                  <a:lnTo>
                    <a:pt x="1660392" y="2076102"/>
                  </a:lnTo>
                  <a:lnTo>
                    <a:pt x="876318" y="2076102"/>
                  </a:lnTo>
                  <a:lnTo>
                    <a:pt x="876318" y="1422514"/>
                  </a:lnTo>
                  <a:close/>
                  <a:moveTo>
                    <a:pt x="1706514" y="1422514"/>
                  </a:moveTo>
                  <a:lnTo>
                    <a:pt x="2490588" y="1422514"/>
                  </a:lnTo>
                  <a:lnTo>
                    <a:pt x="2490588" y="2076102"/>
                  </a:lnTo>
                  <a:lnTo>
                    <a:pt x="1706514" y="2076102"/>
                  </a:lnTo>
                  <a:lnTo>
                    <a:pt x="1706514" y="1422514"/>
                  </a:lnTo>
                  <a:close/>
                  <a:moveTo>
                    <a:pt x="1706514" y="1384068"/>
                  </a:moveTo>
                  <a:lnTo>
                    <a:pt x="1706514" y="730480"/>
                  </a:lnTo>
                  <a:lnTo>
                    <a:pt x="2490588" y="730480"/>
                  </a:lnTo>
                  <a:lnTo>
                    <a:pt x="2490588" y="1384068"/>
                  </a:lnTo>
                  <a:lnTo>
                    <a:pt x="1706514" y="1384068"/>
                  </a:lnTo>
                  <a:close/>
                  <a:moveTo>
                    <a:pt x="1706514" y="692034"/>
                  </a:moveTo>
                  <a:lnTo>
                    <a:pt x="1706514" y="38446"/>
                  </a:lnTo>
                  <a:lnTo>
                    <a:pt x="2490588" y="38446"/>
                  </a:lnTo>
                  <a:lnTo>
                    <a:pt x="2490588" y="692034"/>
                  </a:lnTo>
                  <a:lnTo>
                    <a:pt x="1706514" y="692034"/>
                  </a:lnTo>
                  <a:close/>
                  <a:moveTo>
                    <a:pt x="46122" y="2768136"/>
                  </a:moveTo>
                  <a:lnTo>
                    <a:pt x="46122" y="2114548"/>
                  </a:lnTo>
                  <a:lnTo>
                    <a:pt x="830196" y="2114548"/>
                  </a:lnTo>
                  <a:lnTo>
                    <a:pt x="830196" y="2768136"/>
                  </a:lnTo>
                  <a:lnTo>
                    <a:pt x="46122" y="2768136"/>
                  </a:lnTo>
                  <a:close/>
                  <a:moveTo>
                    <a:pt x="876318" y="2768136"/>
                  </a:moveTo>
                  <a:lnTo>
                    <a:pt x="876318" y="2114548"/>
                  </a:lnTo>
                  <a:lnTo>
                    <a:pt x="1660392" y="2114548"/>
                  </a:lnTo>
                  <a:lnTo>
                    <a:pt x="1660392" y="2768136"/>
                  </a:lnTo>
                  <a:lnTo>
                    <a:pt x="876318" y="2768136"/>
                  </a:lnTo>
                  <a:close/>
                  <a:moveTo>
                    <a:pt x="1706514" y="2768136"/>
                  </a:moveTo>
                  <a:lnTo>
                    <a:pt x="1706514" y="2114548"/>
                  </a:lnTo>
                  <a:lnTo>
                    <a:pt x="2490588" y="2114548"/>
                  </a:lnTo>
                  <a:lnTo>
                    <a:pt x="2490588" y="2768136"/>
                  </a:lnTo>
                  <a:lnTo>
                    <a:pt x="1706514" y="2768136"/>
                  </a:lnTo>
                  <a:close/>
                  <a:moveTo>
                    <a:pt x="3320784" y="2768136"/>
                  </a:moveTo>
                  <a:lnTo>
                    <a:pt x="2536710" y="2768136"/>
                  </a:lnTo>
                  <a:lnTo>
                    <a:pt x="2536710" y="2114548"/>
                  </a:lnTo>
                  <a:lnTo>
                    <a:pt x="3320784" y="2114548"/>
                  </a:lnTo>
                  <a:lnTo>
                    <a:pt x="3320784" y="2768136"/>
                  </a:lnTo>
                  <a:close/>
                  <a:moveTo>
                    <a:pt x="3320784" y="2076102"/>
                  </a:moveTo>
                  <a:lnTo>
                    <a:pt x="2536710" y="2076102"/>
                  </a:lnTo>
                  <a:lnTo>
                    <a:pt x="2536710" y="1422514"/>
                  </a:lnTo>
                  <a:lnTo>
                    <a:pt x="3320784" y="1422514"/>
                  </a:lnTo>
                  <a:lnTo>
                    <a:pt x="3320784" y="2076102"/>
                  </a:lnTo>
                  <a:close/>
                  <a:moveTo>
                    <a:pt x="3320784" y="1384068"/>
                  </a:moveTo>
                  <a:lnTo>
                    <a:pt x="2536710" y="1384068"/>
                  </a:lnTo>
                  <a:lnTo>
                    <a:pt x="2536710" y="730480"/>
                  </a:lnTo>
                  <a:lnTo>
                    <a:pt x="3320784" y="730480"/>
                  </a:lnTo>
                  <a:lnTo>
                    <a:pt x="3320784" y="1384068"/>
                  </a:lnTo>
                  <a:close/>
                  <a:moveTo>
                    <a:pt x="3320784" y="692034"/>
                  </a:moveTo>
                  <a:lnTo>
                    <a:pt x="2536710" y="692034"/>
                  </a:lnTo>
                  <a:lnTo>
                    <a:pt x="2536710" y="38446"/>
                  </a:lnTo>
                  <a:lnTo>
                    <a:pt x="3320784" y="38446"/>
                  </a:lnTo>
                  <a:lnTo>
                    <a:pt x="3320784" y="6920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30632" y="2448347"/>
            <a:ext cx="14673383" cy="6953686"/>
            <a:chOff x="0" y="0"/>
            <a:chExt cx="1519731" cy="12515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19731" cy="1251571"/>
            </a:xfrm>
            <a:custGeom>
              <a:avLst/>
              <a:gdLst/>
              <a:ahLst/>
              <a:cxnLst/>
              <a:rect l="l" t="t" r="r" b="b"/>
              <a:pathLst>
                <a:path w="1519731" h="1251571">
                  <a:moveTo>
                    <a:pt x="18257" y="0"/>
                  </a:moveTo>
                  <a:lnTo>
                    <a:pt x="1501474" y="0"/>
                  </a:lnTo>
                  <a:cubicBezTo>
                    <a:pt x="1506316" y="0"/>
                    <a:pt x="1510960" y="1923"/>
                    <a:pt x="1514383" y="5347"/>
                  </a:cubicBezTo>
                  <a:cubicBezTo>
                    <a:pt x="1517807" y="8771"/>
                    <a:pt x="1519731" y="13415"/>
                    <a:pt x="1519731" y="18257"/>
                  </a:cubicBezTo>
                  <a:lnTo>
                    <a:pt x="1519731" y="1233314"/>
                  </a:lnTo>
                  <a:cubicBezTo>
                    <a:pt x="1519731" y="1243397"/>
                    <a:pt x="1511557" y="1251571"/>
                    <a:pt x="1501474" y="1251571"/>
                  </a:cubicBezTo>
                  <a:lnTo>
                    <a:pt x="18257" y="1251571"/>
                  </a:lnTo>
                  <a:cubicBezTo>
                    <a:pt x="8174" y="1251571"/>
                    <a:pt x="0" y="1243397"/>
                    <a:pt x="0" y="1233314"/>
                  </a:cubicBezTo>
                  <a:lnTo>
                    <a:pt x="0" y="18257"/>
                  </a:lnTo>
                  <a:cubicBezTo>
                    <a:pt x="0" y="8174"/>
                    <a:pt x="8174" y="0"/>
                    <a:pt x="18257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1519731" cy="1337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9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2700000">
            <a:off x="15075383" y="1105791"/>
            <a:ext cx="882269" cy="88226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6194307" y="1105791"/>
            <a:ext cx="882269" cy="88226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35713" y="884968"/>
            <a:ext cx="11250354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vi-V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đa phương tiện</a:t>
            </a:r>
            <a:endParaRPr lang="vi-VN" sz="4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59F7D0-A901-0EC8-CFCB-4B0D2BA7038F}"/>
              </a:ext>
            </a:extLst>
          </p:cNvPr>
          <p:cNvSpPr txBox="1"/>
          <p:nvPr/>
        </p:nvSpPr>
        <p:spPr>
          <a:xfrm>
            <a:off x="3657600" y="3009900"/>
            <a:ext cx="10363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Hit, Win, Lose, Tie.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(Pillow)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icon/image.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Lá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“Stand”.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"Stand",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D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5713" y="1830301"/>
            <a:ext cx="9159410" cy="437696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64181" cy="2658926"/>
            </a:xfrm>
            <a:custGeom>
              <a:avLst/>
              <a:gdLst/>
              <a:ahLst/>
              <a:cxnLst/>
              <a:rect l="l" t="t" r="r" b="b"/>
              <a:pathLst>
                <a:path w="5564181" h="2658926">
                  <a:moveTo>
                    <a:pt x="5564181" y="29380"/>
                  </a:moveTo>
                  <a:lnTo>
                    <a:pt x="5564181" y="0"/>
                  </a:lnTo>
                  <a:lnTo>
                    <a:pt x="30741" y="0"/>
                  </a:lnTo>
                  <a:lnTo>
                    <a:pt x="30741" y="14690"/>
                  </a:lnTo>
                  <a:lnTo>
                    <a:pt x="0" y="14690"/>
                  </a:lnTo>
                  <a:lnTo>
                    <a:pt x="0" y="2658926"/>
                  </a:lnTo>
                  <a:lnTo>
                    <a:pt x="61483" y="2658926"/>
                  </a:lnTo>
                  <a:lnTo>
                    <a:pt x="61483" y="2144769"/>
                  </a:lnTo>
                  <a:lnTo>
                    <a:pt x="1106688" y="2144769"/>
                  </a:lnTo>
                  <a:lnTo>
                    <a:pt x="1106688" y="2658926"/>
                  </a:lnTo>
                  <a:lnTo>
                    <a:pt x="1168170" y="2658926"/>
                  </a:lnTo>
                  <a:lnTo>
                    <a:pt x="1168170" y="2144769"/>
                  </a:lnTo>
                  <a:lnTo>
                    <a:pt x="2213376" y="2144769"/>
                  </a:lnTo>
                  <a:lnTo>
                    <a:pt x="2213376" y="2658926"/>
                  </a:lnTo>
                  <a:lnTo>
                    <a:pt x="2274858" y="2658926"/>
                  </a:lnTo>
                  <a:lnTo>
                    <a:pt x="2274858" y="2144769"/>
                  </a:lnTo>
                  <a:lnTo>
                    <a:pt x="3320064" y="2144769"/>
                  </a:lnTo>
                  <a:lnTo>
                    <a:pt x="3320064" y="2658926"/>
                  </a:lnTo>
                  <a:lnTo>
                    <a:pt x="3381546" y="2658926"/>
                  </a:lnTo>
                  <a:lnTo>
                    <a:pt x="3381546" y="2144769"/>
                  </a:lnTo>
                  <a:lnTo>
                    <a:pt x="4426751" y="2144769"/>
                  </a:lnTo>
                  <a:lnTo>
                    <a:pt x="4426751" y="2658926"/>
                  </a:lnTo>
                  <a:lnTo>
                    <a:pt x="4488234" y="2658926"/>
                  </a:lnTo>
                  <a:lnTo>
                    <a:pt x="4488234" y="2144769"/>
                  </a:lnTo>
                  <a:lnTo>
                    <a:pt x="5564181" y="2144769"/>
                  </a:lnTo>
                  <a:lnTo>
                    <a:pt x="5564181" y="2115389"/>
                  </a:lnTo>
                  <a:lnTo>
                    <a:pt x="4488234" y="2115389"/>
                  </a:lnTo>
                  <a:lnTo>
                    <a:pt x="4488234" y="1615922"/>
                  </a:lnTo>
                  <a:lnTo>
                    <a:pt x="5564181" y="1615922"/>
                  </a:lnTo>
                  <a:lnTo>
                    <a:pt x="5564181" y="1586541"/>
                  </a:lnTo>
                  <a:lnTo>
                    <a:pt x="4488234" y="1586541"/>
                  </a:lnTo>
                  <a:lnTo>
                    <a:pt x="4488234" y="1087075"/>
                  </a:lnTo>
                  <a:lnTo>
                    <a:pt x="5564181" y="1087075"/>
                  </a:lnTo>
                  <a:lnTo>
                    <a:pt x="5564181" y="1057694"/>
                  </a:lnTo>
                  <a:lnTo>
                    <a:pt x="4488234" y="1057694"/>
                  </a:lnTo>
                  <a:lnTo>
                    <a:pt x="4488234" y="558228"/>
                  </a:lnTo>
                  <a:lnTo>
                    <a:pt x="5564181" y="558228"/>
                  </a:lnTo>
                  <a:lnTo>
                    <a:pt x="5564181" y="528847"/>
                  </a:lnTo>
                  <a:lnTo>
                    <a:pt x="4488234" y="528847"/>
                  </a:lnTo>
                  <a:lnTo>
                    <a:pt x="4488234" y="29380"/>
                  </a:lnTo>
                  <a:lnTo>
                    <a:pt x="5564181" y="29380"/>
                  </a:lnTo>
                  <a:close/>
                  <a:moveTo>
                    <a:pt x="1168170" y="528847"/>
                  </a:moveTo>
                  <a:lnTo>
                    <a:pt x="1168170" y="29380"/>
                  </a:lnTo>
                  <a:lnTo>
                    <a:pt x="2213376" y="29380"/>
                  </a:lnTo>
                  <a:lnTo>
                    <a:pt x="2213376" y="528847"/>
                  </a:lnTo>
                  <a:lnTo>
                    <a:pt x="1168170" y="528847"/>
                  </a:lnTo>
                  <a:close/>
                  <a:moveTo>
                    <a:pt x="2213376" y="558228"/>
                  </a:moveTo>
                  <a:lnTo>
                    <a:pt x="2213376" y="1057694"/>
                  </a:lnTo>
                  <a:lnTo>
                    <a:pt x="1168170" y="1057694"/>
                  </a:lnTo>
                  <a:lnTo>
                    <a:pt x="1168170" y="558228"/>
                  </a:lnTo>
                  <a:lnTo>
                    <a:pt x="2213376" y="558228"/>
                  </a:lnTo>
                  <a:close/>
                  <a:moveTo>
                    <a:pt x="1106688" y="528847"/>
                  </a:moveTo>
                  <a:lnTo>
                    <a:pt x="61483" y="528847"/>
                  </a:lnTo>
                  <a:lnTo>
                    <a:pt x="61483" y="29380"/>
                  </a:lnTo>
                  <a:lnTo>
                    <a:pt x="1106688" y="29380"/>
                  </a:lnTo>
                  <a:lnTo>
                    <a:pt x="1106688" y="528847"/>
                  </a:lnTo>
                  <a:close/>
                  <a:moveTo>
                    <a:pt x="1106688" y="558228"/>
                  </a:moveTo>
                  <a:lnTo>
                    <a:pt x="1106688" y="1057694"/>
                  </a:lnTo>
                  <a:lnTo>
                    <a:pt x="61483" y="1057694"/>
                  </a:lnTo>
                  <a:lnTo>
                    <a:pt x="61483" y="558228"/>
                  </a:lnTo>
                  <a:lnTo>
                    <a:pt x="1106688" y="558228"/>
                  </a:lnTo>
                  <a:close/>
                  <a:moveTo>
                    <a:pt x="1106688" y="1087075"/>
                  </a:moveTo>
                  <a:lnTo>
                    <a:pt x="1106688" y="1586541"/>
                  </a:lnTo>
                  <a:lnTo>
                    <a:pt x="61483" y="1586541"/>
                  </a:lnTo>
                  <a:lnTo>
                    <a:pt x="61483" y="1087075"/>
                  </a:lnTo>
                  <a:lnTo>
                    <a:pt x="1106688" y="1087075"/>
                  </a:lnTo>
                  <a:close/>
                  <a:moveTo>
                    <a:pt x="1168170" y="1087075"/>
                  </a:moveTo>
                  <a:lnTo>
                    <a:pt x="2213376" y="1087075"/>
                  </a:lnTo>
                  <a:lnTo>
                    <a:pt x="2213376" y="1586541"/>
                  </a:lnTo>
                  <a:lnTo>
                    <a:pt x="1168170" y="1586541"/>
                  </a:lnTo>
                  <a:lnTo>
                    <a:pt x="1168170" y="1087075"/>
                  </a:lnTo>
                  <a:close/>
                  <a:moveTo>
                    <a:pt x="2274858" y="1087075"/>
                  </a:moveTo>
                  <a:lnTo>
                    <a:pt x="3320064" y="1087075"/>
                  </a:lnTo>
                  <a:lnTo>
                    <a:pt x="3320064" y="1586541"/>
                  </a:lnTo>
                  <a:lnTo>
                    <a:pt x="2274858" y="1586541"/>
                  </a:lnTo>
                  <a:lnTo>
                    <a:pt x="2274858" y="1087075"/>
                  </a:lnTo>
                  <a:close/>
                  <a:moveTo>
                    <a:pt x="2274858" y="1057694"/>
                  </a:moveTo>
                  <a:lnTo>
                    <a:pt x="2274858" y="558228"/>
                  </a:lnTo>
                  <a:lnTo>
                    <a:pt x="3320064" y="558228"/>
                  </a:lnTo>
                  <a:lnTo>
                    <a:pt x="3320064" y="1057694"/>
                  </a:lnTo>
                  <a:lnTo>
                    <a:pt x="2274858" y="1057694"/>
                  </a:lnTo>
                  <a:close/>
                  <a:moveTo>
                    <a:pt x="2274858" y="528847"/>
                  </a:moveTo>
                  <a:lnTo>
                    <a:pt x="2274858" y="29380"/>
                  </a:lnTo>
                  <a:lnTo>
                    <a:pt x="3320064" y="29380"/>
                  </a:lnTo>
                  <a:lnTo>
                    <a:pt x="3320064" y="528847"/>
                  </a:lnTo>
                  <a:lnTo>
                    <a:pt x="2274858" y="528847"/>
                  </a:lnTo>
                  <a:close/>
                  <a:moveTo>
                    <a:pt x="61483" y="2115389"/>
                  </a:moveTo>
                  <a:lnTo>
                    <a:pt x="61483" y="1615922"/>
                  </a:lnTo>
                  <a:lnTo>
                    <a:pt x="1106688" y="1615922"/>
                  </a:lnTo>
                  <a:lnTo>
                    <a:pt x="1106688" y="2115389"/>
                  </a:lnTo>
                  <a:lnTo>
                    <a:pt x="61483" y="2115389"/>
                  </a:lnTo>
                  <a:close/>
                  <a:moveTo>
                    <a:pt x="1168170" y="2115389"/>
                  </a:moveTo>
                  <a:lnTo>
                    <a:pt x="1168170" y="1615922"/>
                  </a:lnTo>
                  <a:lnTo>
                    <a:pt x="2213376" y="1615922"/>
                  </a:lnTo>
                  <a:lnTo>
                    <a:pt x="2213376" y="2115389"/>
                  </a:lnTo>
                  <a:lnTo>
                    <a:pt x="1168170" y="2115389"/>
                  </a:lnTo>
                  <a:close/>
                  <a:moveTo>
                    <a:pt x="2274858" y="2115389"/>
                  </a:moveTo>
                  <a:lnTo>
                    <a:pt x="2274858" y="1615922"/>
                  </a:lnTo>
                  <a:lnTo>
                    <a:pt x="3320064" y="1615922"/>
                  </a:lnTo>
                  <a:lnTo>
                    <a:pt x="3320064" y="2115389"/>
                  </a:lnTo>
                  <a:lnTo>
                    <a:pt x="2274858" y="2115389"/>
                  </a:lnTo>
                  <a:close/>
                  <a:moveTo>
                    <a:pt x="4426751" y="2115389"/>
                  </a:moveTo>
                  <a:lnTo>
                    <a:pt x="3381546" y="2115389"/>
                  </a:lnTo>
                  <a:lnTo>
                    <a:pt x="3381546" y="1615922"/>
                  </a:lnTo>
                  <a:lnTo>
                    <a:pt x="4426751" y="1615922"/>
                  </a:lnTo>
                  <a:lnTo>
                    <a:pt x="4426751" y="2115389"/>
                  </a:lnTo>
                  <a:close/>
                  <a:moveTo>
                    <a:pt x="4426751" y="1586541"/>
                  </a:moveTo>
                  <a:lnTo>
                    <a:pt x="3381546" y="1586541"/>
                  </a:lnTo>
                  <a:lnTo>
                    <a:pt x="3381546" y="1087075"/>
                  </a:lnTo>
                  <a:lnTo>
                    <a:pt x="4426751" y="1087075"/>
                  </a:lnTo>
                  <a:lnTo>
                    <a:pt x="4426751" y="1586541"/>
                  </a:lnTo>
                  <a:close/>
                  <a:moveTo>
                    <a:pt x="4426751" y="1057694"/>
                  </a:moveTo>
                  <a:lnTo>
                    <a:pt x="3381546" y="1057694"/>
                  </a:lnTo>
                  <a:lnTo>
                    <a:pt x="3381546" y="558228"/>
                  </a:lnTo>
                  <a:lnTo>
                    <a:pt x="4426751" y="558228"/>
                  </a:lnTo>
                  <a:lnTo>
                    <a:pt x="4426751" y="1057694"/>
                  </a:lnTo>
                  <a:close/>
                  <a:moveTo>
                    <a:pt x="4426751" y="528847"/>
                  </a:moveTo>
                  <a:lnTo>
                    <a:pt x="3381546" y="528847"/>
                  </a:lnTo>
                  <a:lnTo>
                    <a:pt x="3381546" y="29380"/>
                  </a:lnTo>
                  <a:lnTo>
                    <a:pt x="4426751" y="29380"/>
                  </a:lnTo>
                  <a:lnTo>
                    <a:pt x="4426751" y="52884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80244" y="2157668"/>
            <a:ext cx="8931063" cy="4087152"/>
            <a:chOff x="0" y="0"/>
            <a:chExt cx="1443093" cy="46906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43093" cy="469063"/>
            </a:xfrm>
            <a:custGeom>
              <a:avLst/>
              <a:gdLst/>
              <a:ahLst/>
              <a:cxnLst/>
              <a:rect l="l" t="t" r="r" b="b"/>
              <a:pathLst>
                <a:path w="1443093" h="469063">
                  <a:moveTo>
                    <a:pt x="19226" y="0"/>
                  </a:moveTo>
                  <a:lnTo>
                    <a:pt x="1423867" y="0"/>
                  </a:lnTo>
                  <a:cubicBezTo>
                    <a:pt x="1434485" y="0"/>
                    <a:pt x="1443093" y="8608"/>
                    <a:pt x="1443093" y="19226"/>
                  </a:cubicBezTo>
                  <a:lnTo>
                    <a:pt x="1443093" y="449837"/>
                  </a:lnTo>
                  <a:cubicBezTo>
                    <a:pt x="1443093" y="454936"/>
                    <a:pt x="1441068" y="459826"/>
                    <a:pt x="1437462" y="463432"/>
                  </a:cubicBezTo>
                  <a:cubicBezTo>
                    <a:pt x="1433856" y="467038"/>
                    <a:pt x="1428966" y="469063"/>
                    <a:pt x="1423867" y="469063"/>
                  </a:cubicBezTo>
                  <a:lnTo>
                    <a:pt x="19226" y="469063"/>
                  </a:lnTo>
                  <a:cubicBezTo>
                    <a:pt x="8608" y="469063"/>
                    <a:pt x="0" y="460455"/>
                    <a:pt x="0" y="449837"/>
                  </a:cubicBezTo>
                  <a:lnTo>
                    <a:pt x="0" y="19226"/>
                  </a:lnTo>
                  <a:cubicBezTo>
                    <a:pt x="0" y="8608"/>
                    <a:pt x="8608" y="0"/>
                    <a:pt x="19226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1443093" cy="5547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9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2700000">
            <a:off x="15075383" y="1105791"/>
            <a:ext cx="882269" cy="88226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6194307" y="1105791"/>
            <a:ext cx="882269" cy="88226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90500" y="209550"/>
              <a:ext cx="431800" cy="41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135713" y="884968"/>
            <a:ext cx="11250354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4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E45ED-1E92-5875-A85C-81A5D815D74A}"/>
              </a:ext>
            </a:extLst>
          </p:cNvPr>
          <p:cNvSpPr txBox="1"/>
          <p:nvPr/>
        </p:nvSpPr>
        <p:spPr>
          <a:xfrm>
            <a:off x="1005222" y="2530866"/>
            <a:ext cx="906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Lá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/icon.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05BD4E84-A104-E182-AB39-0F334CE99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691" y="3078018"/>
            <a:ext cx="7062821" cy="555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9A47D2-0096-9C3B-1059-0990AAE71862}"/>
              </a:ext>
            </a:extLst>
          </p:cNvPr>
          <p:cNvSpPr txBox="1"/>
          <p:nvPr/>
        </p:nvSpPr>
        <p:spPr>
          <a:xfrm>
            <a:off x="11672095" y="8878812"/>
            <a:ext cx="4631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ván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1302</Words>
  <Application>Microsoft Office PowerPoint</Application>
  <PresentationFormat>Custom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Asap Bold</vt:lpstr>
      <vt:lpstr>Wingdings</vt:lpstr>
      <vt:lpstr>Times New Roman</vt:lpstr>
      <vt:lpstr>Arial</vt:lpstr>
      <vt:lpstr>Calibri</vt:lpstr>
      <vt:lpstr>Asap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Giáo dục Nắm vững Kỹ thuật Viết ý kiến Xanh dương Trắng Phong cách Đường kẻ Đơn giản</dc:title>
  <cp:lastModifiedBy>Administrator</cp:lastModifiedBy>
  <cp:revision>5</cp:revision>
  <dcterms:created xsi:type="dcterms:W3CDTF">2006-08-16T00:00:00Z</dcterms:created>
  <dcterms:modified xsi:type="dcterms:W3CDTF">2025-06-09T18:55:45Z</dcterms:modified>
  <dc:identifier>DAGpTnFgViw</dc:identifier>
</cp:coreProperties>
</file>