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560D-4936-CA4C-3354-473853E17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B7D89-AC32-18D7-9E4E-87056AF3B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816EC-FBC3-44C5-771F-F32D134E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4E82B-D66B-4E35-B588-C6F9D53E5509}" type="datetimeFigureOut">
              <a:rPr lang="vi-VN" smtClean="0"/>
              <a:t>23/12/2024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801C3-275A-9E23-7A36-7EA34FAF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FC64F-D06C-3DD9-96B7-DA9C8D32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4B4E-C2CC-440A-A2F1-9698604031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76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466D-6138-468B-53B9-6443863F4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A46DE-EB29-A1BD-CD5B-39B009D52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CA032-E299-4EA4-AEAE-FF029189E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4E82B-D66B-4E35-B588-C6F9D53E5509}" type="datetimeFigureOut">
              <a:rPr lang="vi-VN" smtClean="0"/>
              <a:t>23/12/2024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46738-94EE-68FC-008D-667DB58DA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F6095-8AB7-AB20-B42B-9633861E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4B4E-C2CC-440A-A2F1-9698604031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782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D9AA98-98CB-5DE4-E077-1793F2A82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4EC12-8C2F-223B-948C-2CE655F14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96B35-D50B-7076-75C7-3F93CAA3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4E82B-D66B-4E35-B588-C6F9D53E5509}" type="datetimeFigureOut">
              <a:rPr lang="vi-VN" smtClean="0"/>
              <a:t>23/12/2024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D448A-5CCD-813C-491B-C6A457429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48594-B612-AA54-0B92-FA96E528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4B4E-C2CC-440A-A2F1-9698604031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632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C090-AC69-F23B-4059-EAC6C78CC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8679A-E995-EC61-5B70-13376B858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FB209-F9AC-AF20-EBA0-8AD35B14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4E82B-D66B-4E35-B588-C6F9D53E5509}" type="datetimeFigureOut">
              <a:rPr lang="vi-VN" smtClean="0"/>
              <a:t>23/12/2024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ECF74-4EA0-572C-E9FE-781A16DF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79B98-BEA8-C624-A6D8-14FE777B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4B4E-C2CC-440A-A2F1-9698604031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833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3DBB-BB26-D9A4-4565-571A01DA2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0C273-BC73-8130-97CE-9F94B541D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6EF23-05B5-438C-EA39-2D4DC321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4E82B-D66B-4E35-B588-C6F9D53E5509}" type="datetimeFigureOut">
              <a:rPr lang="vi-VN" smtClean="0"/>
              <a:t>23/12/2024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6AB9C-E557-9665-7035-1FF9A63E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CA55B-A92C-A4CA-2390-8460FA0B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4B4E-C2CC-440A-A2F1-9698604031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70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0F64-85FE-FEB4-BC32-641F70D3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8F24-C15B-EB7E-7540-5BF791B09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659BA-DE46-7259-8BE9-7C1B00074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1C1EF-702C-54D7-7E14-172B0E510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4E82B-D66B-4E35-B588-C6F9D53E5509}" type="datetimeFigureOut">
              <a:rPr lang="vi-VN" smtClean="0"/>
              <a:t>23/12/2024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77B98-C7AE-821B-8F7D-A23DA5B7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5E9F7-0139-6044-5F18-D932F314F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4B4E-C2CC-440A-A2F1-9698604031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323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CDBDC-0F33-0A3E-04FF-7D7AAD6FF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A091D-17CD-4CD7-4E00-58F75200E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EC3B9-789F-FB9B-A4ED-DB76A5B3E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7B57C-D289-6058-E716-620B655C7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65083-6011-AEA2-F3E2-E0B14C518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A473CF-6C52-168E-0426-9C111A9A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4E82B-D66B-4E35-B588-C6F9D53E5509}" type="datetimeFigureOut">
              <a:rPr lang="vi-VN" smtClean="0"/>
              <a:t>23/12/2024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77A31-8CA6-8976-6DED-2CEA3E77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67644-1515-90F2-ED2A-3ECC5A5D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4B4E-C2CC-440A-A2F1-9698604031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703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2985-1515-85D0-AACD-7B5253D7B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CB07D-1434-6424-76A6-969DA6032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4E82B-D66B-4E35-B588-C6F9D53E5509}" type="datetimeFigureOut">
              <a:rPr lang="vi-VN" smtClean="0"/>
              <a:t>23/12/2024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E700D-D4F3-07F1-04BE-3AE66A24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8A22B-B728-A896-C087-3CDC46AD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4B4E-C2CC-440A-A2F1-9698604031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988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34422C-0173-E66C-0BD4-8E18F3F2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4E82B-D66B-4E35-B588-C6F9D53E5509}" type="datetimeFigureOut">
              <a:rPr lang="vi-VN" smtClean="0"/>
              <a:t>23/12/2024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E865F2-0C0C-253B-DC7F-50F84EE4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0A038-A41D-3E34-11EC-6A4C3228E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4B4E-C2CC-440A-A2F1-9698604031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487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831F4-BF3C-DB6F-DE98-96BDDE764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FE2E4-78F1-B826-0D03-94AF1045A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EBE2C-27A6-C64F-2984-522FC269F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970E7-7210-F5E9-4413-1ED0A6D4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4E82B-D66B-4E35-B588-C6F9D53E5509}" type="datetimeFigureOut">
              <a:rPr lang="vi-VN" smtClean="0"/>
              <a:t>23/12/2024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04E39-B513-B6F4-AD83-447A1747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C934D-1090-9B82-4683-8262AB47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4B4E-C2CC-440A-A2F1-9698604031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143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5F17E-6B82-2FD3-1E3D-55D5AC86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BE030-0162-0118-6334-08CC69E54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4549C-3175-8AA4-F9BD-3D53E948E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87CF6-8138-22B5-76A2-7EE5D410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4E82B-D66B-4E35-B588-C6F9D53E5509}" type="datetimeFigureOut">
              <a:rPr lang="vi-VN" smtClean="0"/>
              <a:t>23/12/2024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BD5EC-1E6E-6948-8A4D-FDD1BDBB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984F1-E436-F0CC-C6B1-44CD02CD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4B4E-C2CC-440A-A2F1-9698604031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628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8DAC4-E092-DEBC-490E-8C45C850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25124-0182-06D1-10BA-686BB0888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4FA3E-C4F5-6761-5B92-8323158DB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44E82B-D66B-4E35-B588-C6F9D53E5509}" type="datetimeFigureOut">
              <a:rPr lang="vi-VN" smtClean="0"/>
              <a:t>23/12/2024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57FA7-49A9-3982-D393-50AC17B98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93B04-1074-4723-2200-1694EBEE1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EE4B4E-C2CC-440A-A2F1-9698604031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022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9000" contrast="44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AC5B15-3655-F61F-7FEC-F7F0C1633040}"/>
              </a:ext>
            </a:extLst>
          </p:cNvPr>
          <p:cNvSpPr txBox="1"/>
          <p:nvPr/>
        </p:nvSpPr>
        <p:spPr>
          <a:xfrm>
            <a:off x="0" y="2115670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rajan Pro" panose="02020602050506020301" pitchFamily="18" charset="0"/>
              </a:rPr>
              <a:t>DARK HERO</a:t>
            </a:r>
            <a:endParaRPr lang="vi-VN" sz="880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Tra"/>
            </a:endParaRPr>
          </a:p>
        </p:txBody>
      </p:sp>
    </p:spTree>
    <p:extLst>
      <p:ext uri="{BB962C8B-B14F-4D97-AF65-F5344CB8AC3E}">
        <p14:creationId xmlns:p14="http://schemas.microsoft.com/office/powerpoint/2010/main" val="34164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Tra</vt:lpstr>
      <vt:lpstr>Aptos</vt:lpstr>
      <vt:lpstr>Aptos Display</vt:lpstr>
      <vt:lpstr>Arial</vt:lpstr>
      <vt:lpstr>Times New Roman</vt:lpstr>
      <vt:lpstr>Trajan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TRAN TUAN MINH</dc:creator>
  <cp:lastModifiedBy>TRAN TUAN MINH</cp:lastModifiedBy>
  <cp:revision>4</cp:revision>
  <dcterms:created xsi:type="dcterms:W3CDTF">2024-12-23T03:48:09Z</dcterms:created>
  <dcterms:modified xsi:type="dcterms:W3CDTF">2024-12-23T04:28:04Z</dcterms:modified>
</cp:coreProperties>
</file>