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858CD-6CE3-40DD-91BB-81C221E5B8D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301794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196891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294647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9720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1251989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4858CD-6CE3-40DD-91BB-81C221E5B8DF}"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1300762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4858CD-6CE3-40DD-91BB-81C221E5B8DF}"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3553239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858CD-6CE3-40DD-91BB-81C221E5B8D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3807097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858CD-6CE3-40DD-91BB-81C221E5B8D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400348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858CD-6CE3-40DD-91BB-81C221E5B8D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286954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858CD-6CE3-40DD-91BB-81C221E5B8D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311949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305836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858CD-6CE3-40DD-91BB-81C221E5B8DF}"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82470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858CD-6CE3-40DD-91BB-81C221E5B8DF}"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296685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4858CD-6CE3-40DD-91BB-81C221E5B8DF}"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392954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106762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858CD-6CE3-40DD-91BB-81C221E5B8D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354F7-4CF5-4876-88CB-BF8CDDAC1907}" type="slidenum">
              <a:rPr lang="en-US" smtClean="0"/>
              <a:t>‹#›</a:t>
            </a:fld>
            <a:endParaRPr lang="en-US"/>
          </a:p>
        </p:txBody>
      </p:sp>
    </p:spTree>
    <p:extLst>
      <p:ext uri="{BB962C8B-B14F-4D97-AF65-F5344CB8AC3E}">
        <p14:creationId xmlns:p14="http://schemas.microsoft.com/office/powerpoint/2010/main" val="106878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4858CD-6CE3-40DD-91BB-81C221E5B8DF}" type="datetimeFigureOut">
              <a:rPr lang="en-US" smtClean="0"/>
              <a:t>6/6/2021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C9354F7-4CF5-4876-88CB-BF8CDDAC1907}" type="slidenum">
              <a:rPr lang="en-US" smtClean="0"/>
              <a:t>‹#›</a:t>
            </a:fld>
            <a:endParaRPr lang="en-US"/>
          </a:p>
        </p:txBody>
      </p:sp>
    </p:spTree>
    <p:extLst>
      <p:ext uri="{BB962C8B-B14F-4D97-AF65-F5344CB8AC3E}">
        <p14:creationId xmlns:p14="http://schemas.microsoft.com/office/powerpoint/2010/main" val="7140496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FB19D-2F45-4D99-B7DE-104DD2629B57}"/>
              </a:ext>
            </a:extLst>
          </p:cNvPr>
          <p:cNvSpPr>
            <a:spLocks noGrp="1"/>
          </p:cNvSpPr>
          <p:nvPr>
            <p:ph sz="quarter" idx="13"/>
          </p:nvPr>
        </p:nvSpPr>
        <p:spPr>
          <a:xfrm>
            <a:off x="0" y="4893"/>
            <a:ext cx="12192000" cy="6853107"/>
          </a:xfrm>
        </p:spPr>
        <p:txBody>
          <a:bodyPr/>
          <a:lstStyle/>
          <a:p>
            <a:pPr marL="0" indent="0">
              <a:buNone/>
            </a:pPr>
            <a:r>
              <a:rPr lang="en-US" dirty="0"/>
              <a:t>				</a:t>
            </a:r>
            <a:r>
              <a:rPr lang="en-US" sz="3200" dirty="0"/>
              <a:t>Introduction to 2.4.1</a:t>
            </a:r>
          </a:p>
          <a:p>
            <a:pPr marL="0" indent="0">
              <a:buNone/>
            </a:pPr>
            <a:r>
              <a:rPr lang="en-US" sz="2800" dirty="0"/>
              <a:t>_A system can often be updated, enhanced after it is deployed. Testing that takes place during this period is  called maintenance testing.</a:t>
            </a:r>
          </a:p>
          <a:p>
            <a:pPr marL="0" indent="0">
              <a:buNone/>
            </a:pPr>
            <a:r>
              <a:rPr lang="en-US" sz="2800" dirty="0"/>
              <a:t>_ depending on the size and risk of the changes made, several levels of testing are carried out: a component test, an integration test, a system test and an acceptance test.</a:t>
            </a:r>
          </a:p>
          <a:p>
            <a:pPr marL="0" indent="0">
              <a:buNone/>
            </a:pPr>
            <a:r>
              <a:rPr lang="en-US" sz="2800" dirty="0"/>
              <a:t>_Maintenance testing begins when product manager gets a receipt of an application change and make test plan</a:t>
            </a:r>
            <a:endParaRPr lang="en-US" sz="1800" dirty="0"/>
          </a:p>
        </p:txBody>
      </p:sp>
    </p:spTree>
    <p:extLst>
      <p:ext uri="{BB962C8B-B14F-4D97-AF65-F5344CB8AC3E}">
        <p14:creationId xmlns:p14="http://schemas.microsoft.com/office/powerpoint/2010/main" val="405095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614F-76E8-4620-A431-1AB7D82C35CA}"/>
              </a:ext>
            </a:extLst>
          </p:cNvPr>
          <p:cNvSpPr>
            <a:spLocks noGrp="1"/>
          </p:cNvSpPr>
          <p:nvPr>
            <p:ph type="ctrTitle"/>
          </p:nvPr>
        </p:nvSpPr>
        <p:spPr>
          <a:xfrm>
            <a:off x="0" y="-22860"/>
            <a:ext cx="12192000" cy="6880859"/>
          </a:xfrm>
        </p:spPr>
        <p:txBody>
          <a:bodyPr anchor="t">
            <a:normAutofit/>
          </a:bodyPr>
          <a:lstStyle/>
          <a:p>
            <a:pPr algn="l"/>
            <a:r>
              <a:rPr lang="en-US" sz="2800" dirty="0"/>
              <a:t>                                                        </a:t>
            </a:r>
            <a:r>
              <a:rPr lang="en-US" sz="3600" dirty="0"/>
              <a:t>2.4.1</a:t>
            </a:r>
            <a:br>
              <a:rPr lang="en-US" sz="3600" dirty="0"/>
            </a:br>
            <a:r>
              <a:rPr lang="en-US" sz="3600" dirty="0"/>
              <a:t>	      </a:t>
            </a:r>
            <a:r>
              <a:rPr lang="en-US" sz="3200" dirty="0">
                <a:latin typeface="Arial" panose="020B0604020202020204" pitchFamily="34" charset="0"/>
                <a:cs typeface="Arial" panose="020B0604020202020204" pitchFamily="34" charset="0"/>
              </a:rPr>
              <a:t>Impact analysis and regressive</a:t>
            </a:r>
            <a:r>
              <a:rPr lang="en-US" sz="40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testing</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_After tests for any changes on the operational system, maintenance testing often includes regressive tests. These regressive tests are used to show if the rest of the system has been affected by the maintenance work or not.</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_then The most important activity in this type of testing is impact analysis: develop teams together with stakeholders decide on which part of the systems needs to be regressively tested. This will help to focus on where to make regressive tests.</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_If test specifications from the original development are still kept,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we can adapt it to the changes of the system, or build new test cases in case of extending or enhancement of the systems.</a:t>
            </a:r>
            <a:endParaRPr lang="en-US" sz="2800" dirty="0"/>
          </a:p>
        </p:txBody>
      </p:sp>
      <p:sp>
        <p:nvSpPr>
          <p:cNvPr id="3" name="Subtitle 2">
            <a:extLst>
              <a:ext uri="{FF2B5EF4-FFF2-40B4-BE49-F238E27FC236}">
                <a16:creationId xmlns:a16="http://schemas.microsoft.com/office/drawing/2014/main" id="{7766FA03-44B0-4890-BEA6-CC5FDB4AC179}"/>
              </a:ext>
            </a:extLst>
          </p:cNvPr>
          <p:cNvSpPr>
            <a:spLocks noGrp="1"/>
          </p:cNvSpPr>
          <p:nvPr>
            <p:ph type="subTitle" idx="1"/>
          </p:nvPr>
        </p:nvSpPr>
        <p:spPr>
          <a:xfrm>
            <a:off x="-821635" y="-22860"/>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6493284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68</TotalTime>
  <Words>228</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Tw Cen MT</vt:lpstr>
      <vt:lpstr>Droplet</vt:lpstr>
      <vt:lpstr>PowerPoint Presentation</vt:lpstr>
      <vt:lpstr>                                                        2.4.1        Impact analysis and regressive testing  _After tests for any changes on the operational system, maintenance testing often includes regressive tests. These regressive tests are used to show if the rest of the system has been affected by the maintenance work or not.  _then The most important activity in this type of testing is impact analysis: develop teams together with stakeholders decide on which part of the systems needs to be regressively tested. This will help to focus on where to make regressive tests.  _If test specifications from the original development are still kept, we can adapt it to the changes of the system, or build new test cases in case of extending or enhancement of the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2.4.1        Impact analysis and regressive testing  Maintenance testing often consists of 2 parts:</dc:title>
  <dc:creator>Admin</dc:creator>
  <cp:lastModifiedBy>Admin</cp:lastModifiedBy>
  <cp:revision>8</cp:revision>
  <dcterms:created xsi:type="dcterms:W3CDTF">2021-06-06T10:55:41Z</dcterms:created>
  <dcterms:modified xsi:type="dcterms:W3CDTF">2021-06-06T12:04:05Z</dcterms:modified>
</cp:coreProperties>
</file>