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FADD-E1EB-4C0D-BAC2-FA0B5375F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E79C8-8A25-46C7-932B-7E8427287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17D9-68ED-486D-A4E0-190810CC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BCB1-DB35-4886-90A5-DAB41E98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C83B-B473-410F-BE54-BC517743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575A-8678-403D-9D99-122A872D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AB9E7-7D54-401C-9A49-4DA6B26D3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840D-8B38-4F59-A132-64A27709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FA7E2-DF64-43BD-AD4D-84036BC9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6E3E8-1987-48D5-BA6E-74118BC5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6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3CDD22-94B4-4CD0-8F8B-224568639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438FB-17F6-4045-9BD9-BC779D55D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29F4C-C0C2-4799-B235-1F065677F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5291-A034-4735-BBFA-C8CC17B5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C5819-E982-477B-9CE3-EE8A27C1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1DC4-7A54-4BF4-8A57-17B60D1A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591D-2376-4329-A202-C621066DF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AF80-5C85-4350-81CF-A3CBA0BA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1BBDC-EBEA-44A7-B8FA-F40FC777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220F-01AD-4D68-ABA6-E04496E7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5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E06A-128C-4BD9-B607-B793881B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09588-053D-4F17-B4CA-5A663728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79DEF-BBBE-40F0-BB78-52DFCC29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105A-779B-4909-82BA-F67C7566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6694-FC1D-487A-A56F-46C82684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0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D75A-77E2-42B6-9A35-5D14B72B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5D37-0781-4317-BED0-82E07AD0A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42912-8913-4A1D-94C4-9D0295A5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7666-330B-4F0F-BAB3-8614888C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67863-E80D-4436-8E95-24F94BEA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E69C4-1FBB-40F1-A6C9-F0B1DA78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952F-C9EE-4A92-B123-25BBDF8C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7B223-5E67-4880-B6F8-7B4A87900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3EBD-8A32-4F19-8B2E-ABA7DF70E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478AE-2E2B-4778-B5E1-D9932A6D6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A545B-8FD1-44BD-AFB5-7A6CE089C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6C20A-E027-4FB2-B4B8-39BEDC43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721B9-776D-4E59-993F-CD19D9A3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80D95-4699-4597-B068-A0BFE8AC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1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F293-3CBA-461C-B105-E60D5AF3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BD8EB-B383-485E-B0C7-2AE46A4E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09558-BFB2-470E-BE35-2384EB87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C3476-EA8F-4008-9930-CBDAE042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48DD3-B6AA-41AF-9E0E-C09A230E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B8A2A-79F0-46DA-8A39-8430F18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5F1E2-3442-4851-9E60-D270FBDB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2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A016-4E1C-46E2-9138-E1513A8E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21E4-3C70-490F-A75C-5554A101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4E32A-0CE5-44CE-B1EB-3737AAB87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4CA10-B931-46A9-85C3-1F3BB355B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AC613-1ADB-45E1-B0F0-F7AA7FF5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7D6DF-51B5-44AE-9C0D-42FD3905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A197-5834-4E85-B72A-0546FB2B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A301-CFA4-430D-9D6F-2D00BB091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88A14-34C0-47A9-8D44-D3535FD8F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97630-7051-4A5D-927C-BB652720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32377-1B49-4355-9044-55C258DC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EC09A-A3A3-4DE1-9BA0-438EEBBA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7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E523C-6866-4850-935B-8D443A7F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1520B-5845-4020-A54E-88698A19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3CA70-CCA4-414E-8E68-05DAD7707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7E78B-80F4-40AC-9F7D-D88A25168848}" type="datetimeFigureOut">
              <a:rPr lang="en-US" smtClean="0"/>
              <a:t>15-May-21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FDFE-1FE8-41D6-BA74-62A9E1C94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EFEB-42E4-4244-ABC1-22CCA645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1AC73-A79F-4C56-9BFE-C38977A4A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5FFCCF-5092-4BB6-A6B6-17BB34A3EA3A}"/>
              </a:ext>
            </a:extLst>
          </p:cNvPr>
          <p:cNvSpPr txBox="1"/>
          <p:nvPr/>
        </p:nvSpPr>
        <p:spPr>
          <a:xfrm>
            <a:off x="1536939" y="2332730"/>
            <a:ext cx="9118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Individuals and interactions</a:t>
            </a:r>
            <a:b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</a:br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over</a:t>
            </a:r>
          </a:p>
          <a:p>
            <a:pPr algn="ctr"/>
            <a:r>
              <a:rPr lang="en-US" sz="4000">
                <a:solidFill>
                  <a:srgbClr val="000000"/>
                </a:solidFill>
                <a:latin typeface="Bahnschrift" panose="020B0502040204020203" pitchFamily="34" charset="0"/>
              </a:rPr>
              <a:t>P</a:t>
            </a:r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rocesses and tools.</a:t>
            </a:r>
            <a:endParaRPr lang="en-US" sz="40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5FFCCF-5092-4BB6-A6B6-17BB34A3EA3A}"/>
              </a:ext>
            </a:extLst>
          </p:cNvPr>
          <p:cNvSpPr txBox="1"/>
          <p:nvPr/>
        </p:nvSpPr>
        <p:spPr>
          <a:xfrm>
            <a:off x="1536939" y="2332730"/>
            <a:ext cx="9118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Working software</a:t>
            </a:r>
          </a:p>
          <a:p>
            <a:pPr algn="ctr"/>
            <a:r>
              <a:rPr lang="en-US" sz="4000">
                <a:solidFill>
                  <a:srgbClr val="000000"/>
                </a:solidFill>
                <a:latin typeface="Bahnschrift" panose="020B0502040204020203" pitchFamily="34" charset="0"/>
              </a:rPr>
              <a:t>o</a:t>
            </a:r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ver</a:t>
            </a:r>
          </a:p>
          <a:p>
            <a:pPr algn="ctr"/>
            <a:r>
              <a:rPr lang="en-US" sz="4000">
                <a:solidFill>
                  <a:srgbClr val="000000"/>
                </a:solidFill>
                <a:latin typeface="Bahnschrift" panose="020B0502040204020203" pitchFamily="34" charset="0"/>
              </a:rPr>
              <a:t>C</a:t>
            </a:r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omprehensive documentation.</a:t>
            </a:r>
            <a:endParaRPr lang="en-US" sz="40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44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5FFCCF-5092-4BB6-A6B6-17BB34A3EA3A}"/>
              </a:ext>
            </a:extLst>
          </p:cNvPr>
          <p:cNvSpPr txBox="1"/>
          <p:nvPr/>
        </p:nvSpPr>
        <p:spPr>
          <a:xfrm>
            <a:off x="1536939" y="2332730"/>
            <a:ext cx="9118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Customer collaboration</a:t>
            </a:r>
          </a:p>
          <a:p>
            <a:pPr algn="ctr"/>
            <a:r>
              <a:rPr lang="en-US" sz="4000">
                <a:solidFill>
                  <a:srgbClr val="000000"/>
                </a:solidFill>
                <a:latin typeface="Bahnschrift" panose="020B0502040204020203" pitchFamily="34" charset="0"/>
              </a:rPr>
              <a:t>o</a:t>
            </a:r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ver</a:t>
            </a:r>
          </a:p>
          <a:p>
            <a:pPr algn="ctr"/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Contract negotiation.</a:t>
            </a:r>
            <a:endParaRPr lang="en-US" sz="40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5FFCCF-5092-4BB6-A6B6-17BB34A3EA3A}"/>
              </a:ext>
            </a:extLst>
          </p:cNvPr>
          <p:cNvSpPr txBox="1"/>
          <p:nvPr/>
        </p:nvSpPr>
        <p:spPr>
          <a:xfrm>
            <a:off x="1536939" y="2332730"/>
            <a:ext cx="9118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Responding to change</a:t>
            </a:r>
          </a:p>
          <a:p>
            <a:pPr algn="ctr"/>
            <a:r>
              <a:rPr lang="en-US" sz="4000">
                <a:solidFill>
                  <a:srgbClr val="000000"/>
                </a:solidFill>
                <a:latin typeface="Bahnschrift" panose="020B0502040204020203" pitchFamily="34" charset="0"/>
              </a:rPr>
              <a:t>o</a:t>
            </a:r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ver</a:t>
            </a:r>
          </a:p>
          <a:p>
            <a:pPr algn="ctr"/>
            <a:r>
              <a:rPr lang="en-US" sz="4000">
                <a:solidFill>
                  <a:srgbClr val="000000"/>
                </a:solidFill>
                <a:latin typeface="Bahnschrift" panose="020B0502040204020203" pitchFamily="34" charset="0"/>
              </a:rPr>
              <a:t>F</a:t>
            </a:r>
            <a:r>
              <a:rPr lang="en-US" sz="4000" b="0" i="0" u="none" strike="noStrike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ollowing a plan</a:t>
            </a:r>
            <a:endParaRPr lang="en-US" sz="400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2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Long Tran</dc:creator>
  <cp:lastModifiedBy>Tan Long Tran</cp:lastModifiedBy>
  <cp:revision>1</cp:revision>
  <dcterms:created xsi:type="dcterms:W3CDTF">2021-05-15T16:13:41Z</dcterms:created>
  <dcterms:modified xsi:type="dcterms:W3CDTF">2021-05-15T16:21:58Z</dcterms:modified>
</cp:coreProperties>
</file>