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4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7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4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6C92-3AD4-45B8-82EB-BDB3262BAB12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133C-4AA7-4485-9D28-757F37D4B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Agile </a:t>
            </a:r>
            <a:r>
              <a:rPr lang="en-US" smtClean="0"/>
              <a:t>Fundamentals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smtClean="0"/>
              <a:t>The 12 Agile Principles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9785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mtClean="0"/>
              <a:t>Principle #1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/>
              <a:t>Our highest priority is to satisfy the customers through early and continuous delivery of valuable software.</a:t>
            </a:r>
          </a:p>
        </p:txBody>
      </p:sp>
    </p:spTree>
    <p:extLst>
      <p:ext uri="{BB962C8B-B14F-4D97-AF65-F5344CB8AC3E}">
        <p14:creationId xmlns:p14="http://schemas.microsoft.com/office/powerpoint/2010/main" val="173235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mtClean="0"/>
              <a:t>Principle #2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 fontAlgn="base">
              <a:buNone/>
            </a:pPr>
            <a:r>
              <a:rPr lang="en-US" sz="6000"/>
              <a:t>Welcome changing requirements, even late in development. Agile processes harness change for the customer’s competitive advantage.</a:t>
            </a:r>
          </a:p>
        </p:txBody>
      </p:sp>
    </p:spTree>
    <p:extLst>
      <p:ext uri="{BB962C8B-B14F-4D97-AF65-F5344CB8AC3E}">
        <p14:creationId xmlns:p14="http://schemas.microsoft.com/office/powerpoint/2010/main" val="339092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mtClean="0"/>
              <a:t>Principle #3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6000"/>
              <a:t>Deliver working software frequently, from a couple of weeks to a couple of months, with a preference to the shorter timescale.</a:t>
            </a:r>
          </a:p>
        </p:txBody>
      </p:sp>
    </p:spTree>
    <p:extLst>
      <p:ext uri="{BB962C8B-B14F-4D97-AF65-F5344CB8AC3E}">
        <p14:creationId xmlns:p14="http://schemas.microsoft.com/office/powerpoint/2010/main" val="163641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mtClean="0"/>
              <a:t>Principle #4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6000"/>
              <a:t>Business people and developers must work together daily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105951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mtClean="0"/>
              <a:t>Principle #5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6000"/>
              <a:t>Build projects around motivated individuals. Give them the environment and support they need, and trust them to get the job done.</a:t>
            </a:r>
          </a:p>
        </p:txBody>
      </p:sp>
    </p:spTree>
    <p:extLst>
      <p:ext uri="{BB962C8B-B14F-4D97-AF65-F5344CB8AC3E}">
        <p14:creationId xmlns:p14="http://schemas.microsoft.com/office/powerpoint/2010/main" val="331089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smtClean="0"/>
              <a:t>Principle #6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sz="6000"/>
              <a:t>The most effective and effective method of conveying information to and within a development team is face-to-face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05471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Agile Fundamentals </vt:lpstr>
      <vt:lpstr>Principle #1</vt:lpstr>
      <vt:lpstr>Principle #2</vt:lpstr>
      <vt:lpstr>Principle #3</vt:lpstr>
      <vt:lpstr>Principle #4</vt:lpstr>
      <vt:lpstr>Principle #5</vt:lpstr>
      <vt:lpstr>Principle #6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Fundamentals </dc:title>
  <dc:creator>ADMIN</dc:creator>
  <cp:lastModifiedBy>ADMIN</cp:lastModifiedBy>
  <cp:revision>1</cp:revision>
  <dcterms:created xsi:type="dcterms:W3CDTF">2021-05-14T00:45:42Z</dcterms:created>
  <dcterms:modified xsi:type="dcterms:W3CDTF">2021-05-14T00:45:56Z</dcterms:modified>
</cp:coreProperties>
</file>