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59B2-C40A-4BF7-90B1-23153CB87FFC}" type="datetimeFigureOut">
              <a:rPr lang="en-US" smtClean="0"/>
              <a:t>16/5/2021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E4-0276-4D07-859B-B61A2A74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3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59B2-C40A-4BF7-90B1-23153CB87FFC}" type="datetimeFigureOut">
              <a:rPr lang="en-US" smtClean="0"/>
              <a:t>16/5/2021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E4-0276-4D07-859B-B61A2A74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3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59B2-C40A-4BF7-90B1-23153CB87FFC}" type="datetimeFigureOut">
              <a:rPr lang="en-US" smtClean="0"/>
              <a:t>16/5/2021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E4-0276-4D07-859B-B61A2A74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7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59B2-C40A-4BF7-90B1-23153CB87FFC}" type="datetimeFigureOut">
              <a:rPr lang="en-US" smtClean="0"/>
              <a:t>16/5/2021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E4-0276-4D07-859B-B61A2A7416D6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8277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59B2-C40A-4BF7-90B1-23153CB87FFC}" type="datetimeFigureOut">
              <a:rPr lang="en-US" smtClean="0"/>
              <a:t>16/5/2021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E4-0276-4D07-859B-B61A2A74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90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59B2-C40A-4BF7-90B1-23153CB87FFC}" type="datetimeFigureOut">
              <a:rPr lang="en-US" smtClean="0"/>
              <a:t>16/5/2021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E4-0276-4D07-859B-B61A2A74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8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59B2-C40A-4BF7-90B1-23153CB87FFC}" type="datetimeFigureOut">
              <a:rPr lang="en-US" smtClean="0"/>
              <a:t>16/5/2021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E4-0276-4D07-859B-B61A2A74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78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59B2-C40A-4BF7-90B1-23153CB87FFC}" type="datetimeFigureOut">
              <a:rPr lang="en-US" smtClean="0"/>
              <a:t>16/5/2021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E4-0276-4D07-859B-B61A2A74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9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59B2-C40A-4BF7-90B1-23153CB87FFC}" type="datetimeFigureOut">
              <a:rPr lang="en-US" smtClean="0"/>
              <a:t>16/5/2021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E4-0276-4D07-859B-B61A2A74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1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59B2-C40A-4BF7-90B1-23153CB87FFC}" type="datetimeFigureOut">
              <a:rPr lang="en-US" smtClean="0"/>
              <a:t>16/5/2021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E4-0276-4D07-859B-B61A2A74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0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59B2-C40A-4BF7-90B1-23153CB87FFC}" type="datetimeFigureOut">
              <a:rPr lang="en-US" smtClean="0"/>
              <a:t>16/5/2021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E4-0276-4D07-859B-B61A2A74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19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59B2-C40A-4BF7-90B1-23153CB87FFC}" type="datetimeFigureOut">
              <a:rPr lang="en-US" smtClean="0"/>
              <a:t>16/5/2021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E4-0276-4D07-859B-B61A2A74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7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59B2-C40A-4BF7-90B1-23153CB87FFC}" type="datetimeFigureOut">
              <a:rPr lang="en-US" smtClean="0"/>
              <a:t>16/5/2021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E4-0276-4D07-859B-B61A2A74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1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59B2-C40A-4BF7-90B1-23153CB87FFC}" type="datetimeFigureOut">
              <a:rPr lang="en-US" smtClean="0"/>
              <a:t>16/5/2021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E4-0276-4D07-859B-B61A2A74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3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59B2-C40A-4BF7-90B1-23153CB87FFC}" type="datetimeFigureOut">
              <a:rPr lang="en-US" smtClean="0"/>
              <a:t>16/5/2021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E4-0276-4D07-859B-B61A2A74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4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59B2-C40A-4BF7-90B1-23153CB87FFC}" type="datetimeFigureOut">
              <a:rPr lang="en-US" smtClean="0"/>
              <a:t>16/5/2021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E4-0276-4D07-859B-B61A2A74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59B2-C40A-4BF7-90B1-23153CB87FFC}" type="datetimeFigureOut">
              <a:rPr lang="en-US" smtClean="0"/>
              <a:t>16/5/2021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524E4-0276-4D07-859B-B61A2A74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4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67259B2-C40A-4BF7-90B1-23153CB87FFC}" type="datetimeFigureOut">
              <a:rPr lang="en-US" smtClean="0"/>
              <a:t>16/5/2021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5C524E4-0276-4D07-859B-B61A2A741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1A89-71DD-4E90-AF39-1C15BA73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"/>
            <a:ext cx="12146281" cy="6858001"/>
          </a:xfrm>
        </p:spPr>
        <p:txBody>
          <a:bodyPr anchor="t">
            <a:normAutofit fontScale="90000"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7.</a:t>
            </a:r>
            <a:r>
              <a:rPr lang="en-US" sz="3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Working software is the primary measure of progress.</a:t>
            </a:r>
            <a:br>
              <a:rPr lang="en-US" sz="3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3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en-US" sz="3100" b="0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Develops smallest, easiest models first </a:t>
            </a:r>
            <a:r>
              <a:rPr lang="en-US" sz="3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delivery them to customers for feed back and confirmation as the process goes on.</a:t>
            </a:r>
            <a:br>
              <a:rPr lang="en-US" sz="3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_Try out ways to utilize the functionality of the app continuously.</a:t>
            </a:r>
            <a:b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_Continuously delivery better versions of the product to Customers. </a:t>
            </a:r>
            <a:br>
              <a:rPr lang="en-US" sz="3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93B82-DC91-4C26-99D9-E99EA9AC6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747964" y="1937707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4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1A89-71DD-4E90-AF39-1C15BA73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65951"/>
          </a:xfrm>
        </p:spPr>
        <p:txBody>
          <a:bodyPr anchor="t">
            <a:norm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8.</a:t>
            </a:r>
            <a:r>
              <a:rPr lang="en-US" sz="28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Agile processes promote sustainable development. The sponsors, developers, and users should be able to maintain a constant pace indefinitely.</a:t>
            </a:r>
            <a:br>
              <a:rPr lang="en-US" sz="28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</a:rPr>
              <a:t>_Carefully estimate the amount of tasks, efforts and time to spend on every development phase.</a:t>
            </a:r>
            <a:br>
              <a:rPr lang="en-US" sz="2800" dirty="0">
                <a:latin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</a:rPr>
              <a:t>_once the process has begun, no more tasks are added unless necessary.</a:t>
            </a:r>
            <a:br>
              <a:rPr lang="en-US" sz="2800" dirty="0">
                <a:latin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</a:rPr>
              <a:t>_Product manager should reduce the possibility of adding unexpected work to the on-going project by discussing with stakeholders.</a:t>
            </a:r>
            <a:br>
              <a:rPr lang="en-US" sz="2800" dirty="0">
                <a:latin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</a:rPr>
              <a:t>_increase the communications flow between develop teams for feedbacks and sense of safety.   </a:t>
            </a:r>
            <a:endParaRPr lang="en-US" sz="6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93B82-DC91-4C26-99D9-E99EA9AC6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13892" y="3809998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9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1A89-71DD-4E90-AF39-1C15BA73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8000"/>
          </a:xfrm>
        </p:spPr>
        <p:txBody>
          <a:bodyPr anchor="t">
            <a:norm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9.</a:t>
            </a:r>
            <a:r>
              <a:rPr lang="en-US" sz="28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Continuous attention to technical excellence and good design enhances agility.</a:t>
            </a: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_stakeholders, product manager and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need to discuss when to prioritize fast delivery over perfect code.</a:t>
            </a: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_always consider distributing resources and effort into refactoring efforts.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93B82-DC91-4C26-99D9-E99EA9AC6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939179" y="3787138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8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1A89-71DD-4E90-AF39-1C15BA73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46281" cy="6857999"/>
          </a:xfrm>
        </p:spPr>
        <p:txBody>
          <a:bodyPr anchor="t">
            <a:norm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10.</a:t>
            </a:r>
            <a:r>
              <a:rPr lang="en-US" sz="2800" b="0" i="0" u="none" strike="noStrike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Simplicity -- the art of maximizing the amount of work not done -- is essential.</a:t>
            </a: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800" b="0" i="0" u="none" strike="noStrike" dirty="0">
                <a:effectLst/>
                <a:latin typeface="Arial" panose="020B0604020202020204" pitchFamily="34" charset="0"/>
              </a:rPr>
            </a:br>
            <a:br>
              <a:rPr lang="en-US" sz="2800" b="0" i="0" u="none" strike="noStrike" dirty="0">
                <a:effectLst/>
                <a:latin typeface="Arial" panose="020B0604020202020204" pitchFamily="34" charset="0"/>
              </a:rPr>
            </a:br>
            <a:br>
              <a:rPr lang="en-US" sz="2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effectLst/>
                <a:latin typeface="Arial" panose="020B0604020202020204" pitchFamily="34" charset="0"/>
              </a:rPr>
              <a:t>_Product manager needs to make technological decisions that closely fits with organizational goals while also satis</a:t>
            </a:r>
            <a:r>
              <a:rPr lang="en-US" sz="2800" dirty="0">
                <a:latin typeface="Arial" panose="020B0604020202020204" pitchFamily="34" charset="0"/>
              </a:rPr>
              <a:t>fying user requirements.</a:t>
            </a:r>
            <a:br>
              <a:rPr lang="en-US" sz="2800" dirty="0">
                <a:latin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</a:rPr>
              <a:t>_Simplify the work by testing available ideas beforehand, therefore getting rid of bad ,unnecessary ones and retain good ones.   </a:t>
            </a:r>
            <a:br>
              <a:rPr lang="en-US" sz="2800" dirty="0">
                <a:latin typeface="Arial" panose="020B0604020202020204" pitchFamily="34" charset="0"/>
              </a:rPr>
            </a:b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93B82-DC91-4C26-99D9-E99EA9AC6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33162" y="4071730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6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1A89-71DD-4E90-AF39-1C15BA73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8000"/>
          </a:xfrm>
        </p:spPr>
        <p:txBody>
          <a:bodyPr anchor="t">
            <a:norm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11.</a:t>
            </a:r>
            <a:r>
              <a:rPr lang="en-US" sz="24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The best architectures, requirements, and designs emerge from self-organizing teams.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_teams working on specific projects should take control, responsibility over their own works and have ownerships of those areas. 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93B82-DC91-4C26-99D9-E99EA9AC6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80154" y="4045226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2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1A89-71DD-4E90-AF39-1C15BA73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58000"/>
          </a:xfrm>
        </p:spPr>
        <p:txBody>
          <a:bodyPr anchor="t">
            <a:normAutofit/>
          </a:bodyPr>
          <a:lstStyle/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12.</a:t>
            </a:r>
            <a:r>
              <a:rPr lang="en-US" sz="2800" b="0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At regular intervals, the team reflects on how to become more effective, the tunes and adjusts its behavior accordingly.</a:t>
            </a: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_Experiment with other teams’ processes in order to find more effective ways to build your work.</a:t>
            </a: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occasions where product manager, stakeholders communicate with dev teams to learn their process ,find out if the dev teams need support with any problems.</a:t>
            </a:r>
            <a:b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Arial" panose="020B0604020202020204" pitchFamily="34" charset="0"/>
              </a:rPr>
              <a:t>_create a sense of trust ,openness, frequent sharing </a:t>
            </a:r>
            <a:r>
              <a:rPr lang="en-US" sz="2800">
                <a:solidFill>
                  <a:srgbClr val="000000"/>
                </a:solidFill>
                <a:latin typeface="Arial" panose="020B0604020202020204" pitchFamily="34" charset="0"/>
              </a:rPr>
              <a:t>feedbacks between teams.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93B82-DC91-4C26-99D9-E99EA9AC6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-740397" y="4697894"/>
            <a:ext cx="45719" cy="7620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61502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183</TotalTime>
  <Words>433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Droplet</vt:lpstr>
      <vt:lpstr>7.Working software is the primary measure of progress.    _Develops smallest, easiest models first and delivery them to customers for feed back and confirmation as the process goes on.    _Try out ways to utilize the functionality of the app continuously.   _Continuously delivery better versions of the product to Customers.   </vt:lpstr>
      <vt:lpstr>8.Agile processes promote sustainable development. The sponsors, developers, and users should be able to maintain a constant pace indefinitely.  _Carefully estimate the amount of tasks, efforts and time to spend on every development phase.  _once the process has begun, no more tasks are added unless necessary.  _Product manager should reduce the possibility of adding unexpected work to the on-going project by discussing with stakeholders.  _increase the communications flow between develop teams for feedbacks and sense of safety.   </vt:lpstr>
      <vt:lpstr>9.Continuous attention to technical excellence and good design enhances agility.     _stakeholders, product manager and devs need to discuss when to prioritize fast delivery over perfect code.    _always consider distributing resources and effort into refactoring efforts.</vt:lpstr>
      <vt:lpstr>10.Simplicity -- the art of maximizing the amount of work not done -- is essential.    _Product manager needs to make technological decisions that closely fits with organizational goals while also satisfying user requirements.     _Simplify the work by testing available ideas beforehand, therefore getting rid of bad ,unnecessary ones and retain good ones.    </vt:lpstr>
      <vt:lpstr> 11.The best architectures, requirements, and designs emerge from self-organizing teams.       _teams working on specific projects should take control, responsibility over their own works and have ownerships of those areas. </vt:lpstr>
      <vt:lpstr> 12.At regular intervals, the team reflects on how to become more effective, the tunes and adjusts its behavior accordingly.  _Experiment with other teams’ processes in order to find more effective ways to build your work.  _occasions where product manager, stakeholders communicate with dev teams to learn their process ,find out if the dev teams need support with any problems.  _create a sense of trust ,openness, frequent sharing feedbacks between teams.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7.Working software is the primary measure of progress.</dc:title>
  <dc:creator>Admin</dc:creator>
  <cp:lastModifiedBy>Admin</cp:lastModifiedBy>
  <cp:revision>11</cp:revision>
  <dcterms:created xsi:type="dcterms:W3CDTF">2021-05-16T11:10:10Z</dcterms:created>
  <dcterms:modified xsi:type="dcterms:W3CDTF">2021-05-16T14:13:18Z</dcterms:modified>
</cp:coreProperties>
</file>