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</p:sldMasterIdLst>
  <p:notesMasterIdLst>
    <p:notesMasterId r:id="rId54"/>
  </p:notesMasterIdLst>
  <p:handoutMasterIdLst>
    <p:handoutMasterId r:id="rId55"/>
  </p:handoutMasterIdLst>
  <p:sldIdLst>
    <p:sldId id="313" r:id="rId2"/>
    <p:sldId id="337" r:id="rId3"/>
    <p:sldId id="338" r:id="rId4"/>
    <p:sldId id="259" r:id="rId5"/>
    <p:sldId id="295" r:id="rId6"/>
    <p:sldId id="298" r:id="rId7"/>
    <p:sldId id="290" r:id="rId8"/>
    <p:sldId id="297" r:id="rId9"/>
    <p:sldId id="345" r:id="rId10"/>
    <p:sldId id="266" r:id="rId11"/>
    <p:sldId id="267" r:id="rId12"/>
    <p:sldId id="291" r:id="rId13"/>
    <p:sldId id="299" r:id="rId14"/>
    <p:sldId id="300" r:id="rId15"/>
    <p:sldId id="260" r:id="rId16"/>
    <p:sldId id="261" r:id="rId17"/>
    <p:sldId id="301" r:id="rId18"/>
    <p:sldId id="316" r:id="rId19"/>
    <p:sldId id="340" r:id="rId20"/>
    <p:sldId id="346" r:id="rId21"/>
    <p:sldId id="271" r:id="rId22"/>
    <p:sldId id="272" r:id="rId23"/>
    <p:sldId id="273" r:id="rId24"/>
    <p:sldId id="317" r:id="rId25"/>
    <p:sldId id="318" r:id="rId26"/>
    <p:sldId id="320" r:id="rId27"/>
    <p:sldId id="321" r:id="rId28"/>
    <p:sldId id="322" r:id="rId29"/>
    <p:sldId id="323" r:id="rId30"/>
    <p:sldId id="324" r:id="rId31"/>
    <p:sldId id="277" r:id="rId32"/>
    <p:sldId id="326" r:id="rId33"/>
    <p:sldId id="325" r:id="rId34"/>
    <p:sldId id="278" r:id="rId35"/>
    <p:sldId id="342" r:id="rId36"/>
    <p:sldId id="279" r:id="rId37"/>
    <p:sldId id="280" r:id="rId38"/>
    <p:sldId id="287" r:id="rId39"/>
    <p:sldId id="339" r:id="rId40"/>
    <p:sldId id="327" r:id="rId41"/>
    <p:sldId id="330" r:id="rId42"/>
    <p:sldId id="331" r:id="rId43"/>
    <p:sldId id="332" r:id="rId44"/>
    <p:sldId id="333" r:id="rId45"/>
    <p:sldId id="334" r:id="rId46"/>
    <p:sldId id="335" r:id="rId47"/>
    <p:sldId id="288" r:id="rId48"/>
    <p:sldId id="336" r:id="rId49"/>
    <p:sldId id="329" r:id="rId50"/>
    <p:sldId id="344" r:id="rId51"/>
    <p:sldId id="343" r:id="rId52"/>
    <p:sldId id="315" r:id="rId5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6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1" autoAdjust="0"/>
    <p:restoredTop sz="78130" autoAdjust="0"/>
  </p:normalViewPr>
  <p:slideViewPr>
    <p:cSldViewPr>
      <p:cViewPr varScale="1">
        <p:scale>
          <a:sx n="65" d="100"/>
          <a:sy n="65" d="100"/>
        </p:scale>
        <p:origin x="17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1.xml"/><Relationship Id="rId13" Type="http://schemas.openxmlformats.org/officeDocument/2006/relationships/slide" Target="slides/slide31.xml"/><Relationship Id="rId18" Type="http://schemas.openxmlformats.org/officeDocument/2006/relationships/slide" Target="slides/slide52.xml"/><Relationship Id="rId3" Type="http://schemas.openxmlformats.org/officeDocument/2006/relationships/slide" Target="slides/slide5.xml"/><Relationship Id="rId7" Type="http://schemas.openxmlformats.org/officeDocument/2006/relationships/slide" Target="slides/slide16.xml"/><Relationship Id="rId12" Type="http://schemas.openxmlformats.org/officeDocument/2006/relationships/slide" Target="slides/slide26.xml"/><Relationship Id="rId17" Type="http://schemas.openxmlformats.org/officeDocument/2006/relationships/slide" Target="slides/slide38.xml"/><Relationship Id="rId2" Type="http://schemas.openxmlformats.org/officeDocument/2006/relationships/slide" Target="slides/slide4.xml"/><Relationship Id="rId16" Type="http://schemas.openxmlformats.org/officeDocument/2006/relationships/slide" Target="slides/slide37.xml"/><Relationship Id="rId1" Type="http://schemas.openxmlformats.org/officeDocument/2006/relationships/slide" Target="slides/slide1.xml"/><Relationship Id="rId6" Type="http://schemas.openxmlformats.org/officeDocument/2006/relationships/slide" Target="slides/slide15.xml"/><Relationship Id="rId11" Type="http://schemas.openxmlformats.org/officeDocument/2006/relationships/slide" Target="slides/slide24.xml"/><Relationship Id="rId5" Type="http://schemas.openxmlformats.org/officeDocument/2006/relationships/slide" Target="slides/slide12.xml"/><Relationship Id="rId15" Type="http://schemas.openxmlformats.org/officeDocument/2006/relationships/slide" Target="slides/slide36.xml"/><Relationship Id="rId10" Type="http://schemas.openxmlformats.org/officeDocument/2006/relationships/slide" Target="slides/slide23.xml"/><Relationship Id="rId4" Type="http://schemas.openxmlformats.org/officeDocument/2006/relationships/slide" Target="slides/slide11.xml"/><Relationship Id="rId9" Type="http://schemas.openxmlformats.org/officeDocument/2006/relationships/slide" Target="slides/slide22.xml"/><Relationship Id="rId14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C09B6-2CBA-BF4F-9383-688A1334CE4D}" type="doc">
      <dgm:prSet loTypeId="urn:microsoft.com/office/officeart/2005/8/layout/process5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33DCD-6511-0A48-95E6-B9E4431A83D5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38DB9C2-571D-1A4A-A2D4-99DEE5DA150C}" type="parTrans" cxnId="{F52E9B69-087C-684D-A7A1-F3F7067E7963}">
      <dgm:prSet/>
      <dgm:spPr/>
      <dgm:t>
        <a:bodyPr/>
        <a:lstStyle/>
        <a:p>
          <a:endParaRPr lang="en-US"/>
        </a:p>
      </dgm:t>
    </dgm:pt>
    <dgm:pt modelId="{7B5E3EF0-8E13-DE43-85BB-4C2F56DC1F1F}" type="sibTrans" cxnId="{F52E9B69-087C-684D-A7A1-F3F7067E7963}">
      <dgm:prSet/>
      <dgm:spPr>
        <a:solidFill>
          <a:schemeClr val="accent1">
            <a:lumMod val="75000"/>
          </a:schemeClr>
        </a:solidFill>
        <a:effectLst/>
      </dgm:spPr>
      <dgm:t>
        <a:bodyPr/>
        <a:lstStyle/>
        <a:p>
          <a:endParaRPr lang="en-US" dirty="0"/>
        </a:p>
      </dgm:t>
    </dgm:pt>
    <dgm:pt modelId="{3D158240-2773-A44F-A8E9-C9E074E79162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0C395-C995-9D4A-8049-5583A30CE402}" type="parTrans" cxnId="{EB4AB36B-7133-A741-8B53-5C143AE5694B}">
      <dgm:prSet/>
      <dgm:spPr/>
      <dgm:t>
        <a:bodyPr/>
        <a:lstStyle/>
        <a:p>
          <a:endParaRPr lang="en-US"/>
        </a:p>
      </dgm:t>
    </dgm:pt>
    <dgm:pt modelId="{BA637A8E-3EDD-9540-8240-A09825FFCAF4}" type="sibTrans" cxnId="{EB4AB36B-7133-A741-8B53-5C143AE5694B}">
      <dgm:prSet/>
      <dgm:spPr/>
      <dgm:t>
        <a:bodyPr/>
        <a:lstStyle/>
        <a:p>
          <a:endParaRPr lang="en-US"/>
        </a:p>
      </dgm:t>
    </dgm:pt>
    <dgm:pt modelId="{F53DA61D-11D2-8249-A867-F6D218EC9A31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046263C-7F0F-8646-BB8A-618A92A344DB}" type="parTrans" cxnId="{D3ED4548-E3F3-FD4A-99C8-A6EC2FDBF5DB}">
      <dgm:prSet/>
      <dgm:spPr/>
      <dgm:t>
        <a:bodyPr/>
        <a:lstStyle/>
        <a:p>
          <a:endParaRPr lang="en-US"/>
        </a:p>
      </dgm:t>
    </dgm:pt>
    <dgm:pt modelId="{18019056-F3EC-8E49-96D3-C1EB5D19B18E}" type="sibTrans" cxnId="{D3ED4548-E3F3-FD4A-99C8-A6EC2FDBF5DB}">
      <dgm:prSet/>
      <dgm:spPr/>
      <dgm:t>
        <a:bodyPr/>
        <a:lstStyle/>
        <a:p>
          <a:endParaRPr lang="en-US"/>
        </a:p>
      </dgm:t>
    </dgm:pt>
    <dgm:pt modelId="{B4B63777-EC7E-584E-86AE-53D71C9CBDE7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23CE3E-1392-4C4F-9557-1A8EE5E0ADA3}" type="parTrans" cxnId="{94B408E9-C19E-264D-9DE8-A83B81380380}">
      <dgm:prSet/>
      <dgm:spPr/>
      <dgm:t>
        <a:bodyPr/>
        <a:lstStyle/>
        <a:p>
          <a:endParaRPr lang="en-US"/>
        </a:p>
      </dgm:t>
    </dgm:pt>
    <dgm:pt modelId="{EE58DF71-EC3B-C348-8B26-F1A06B27B5C6}" type="sibTrans" cxnId="{94B408E9-C19E-264D-9DE8-A83B8138038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8CF94368-B512-5E40-A0F2-204B09098458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AE228E0-B535-2C43-8006-BC156855D165}" type="parTrans" cxnId="{AC169793-83B4-B14B-B753-93AF6F436394}">
      <dgm:prSet/>
      <dgm:spPr/>
      <dgm:t>
        <a:bodyPr/>
        <a:lstStyle/>
        <a:p>
          <a:endParaRPr lang="en-US"/>
        </a:p>
      </dgm:t>
    </dgm:pt>
    <dgm:pt modelId="{F4939A35-96F8-D648-83C1-4AB4AABAD1B0}" type="sibTrans" cxnId="{AC169793-83B4-B14B-B753-93AF6F436394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061BC6A4-443D-3041-AB1F-B48B219AFC8E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5587D22-9AF4-6E46-A174-26FB9183ACB7}" type="parTrans" cxnId="{F67DA86B-19AA-774D-9117-C1C32DA18A6B}">
      <dgm:prSet/>
      <dgm:spPr/>
      <dgm:t>
        <a:bodyPr/>
        <a:lstStyle/>
        <a:p>
          <a:endParaRPr lang="en-US"/>
        </a:p>
      </dgm:t>
    </dgm:pt>
    <dgm:pt modelId="{5592C533-0230-7F43-9738-AAAD3041122A}" type="sibTrans" cxnId="{F67DA86B-19AA-774D-9117-C1C32DA18A6B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9688729C-81D7-984C-BEA3-F6E85410BB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FE4017A-46B0-AB49-AD44-27BEDF39E84E}" type="parTrans" cxnId="{25B9180B-B00F-0B4E-8854-B53A121373C0}">
      <dgm:prSet/>
      <dgm:spPr/>
      <dgm:t>
        <a:bodyPr/>
        <a:lstStyle/>
        <a:p>
          <a:endParaRPr lang="en-US"/>
        </a:p>
      </dgm:t>
    </dgm:pt>
    <dgm:pt modelId="{D09A3BFB-5816-014E-900D-F28DCD4DAF72}" type="sibTrans" cxnId="{25B9180B-B00F-0B4E-8854-B53A121373C0}">
      <dgm:prSet/>
      <dgm:spPr>
        <a:ln>
          <a:solidFill>
            <a:schemeClr val="accent3"/>
          </a:solidFill>
        </a:ln>
      </dgm:spPr>
      <dgm:t>
        <a:bodyPr/>
        <a:lstStyle/>
        <a:p>
          <a:endParaRPr lang="en-US" dirty="0"/>
        </a:p>
      </dgm:t>
    </dgm:pt>
    <dgm:pt modelId="{E8370195-74F1-8B44-B00D-56C3254170AD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3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6ABD566-D4E1-9743-8994-B746E668CCD2}" type="parTrans" cxnId="{E0C11D08-12A2-C44D-A996-FEA7AFE1A2F4}">
      <dgm:prSet/>
      <dgm:spPr/>
      <dgm:t>
        <a:bodyPr/>
        <a:lstStyle/>
        <a:p>
          <a:endParaRPr lang="en-US"/>
        </a:p>
      </dgm:t>
    </dgm:pt>
    <dgm:pt modelId="{00962EE2-D150-9C41-B6D4-FDA6C1748344}" type="sibTrans" cxnId="{E0C11D08-12A2-C44D-A996-FEA7AFE1A2F4}">
      <dgm:prSet/>
      <dgm:spPr/>
      <dgm:t>
        <a:bodyPr/>
        <a:lstStyle/>
        <a:p>
          <a:endParaRPr lang="en-US"/>
        </a:p>
      </dgm:t>
    </dgm:pt>
    <dgm:pt modelId="{55D14040-E6B9-D944-A3F0-82393EE9DBA2}" type="pres">
      <dgm:prSet presAssocID="{434C09B6-2CBA-BF4F-9383-688A1334CE4D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C1F1953-ADC1-FD47-9C4F-D93792E77999}" type="pres">
      <dgm:prSet presAssocID="{1B433DCD-6511-0A48-95E6-B9E4431A83D5}" presName="node" presStyleLbl="node1" presStyleIdx="0" presStyleCnt="6" custScaleX="125060" custLinFactX="24699" custLinFactNeighborX="100000" custLinFactNeighborY="1043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BDB4459-C68D-3E4A-A7DA-11C72E7F0611}" type="pres">
      <dgm:prSet presAssocID="{7B5E3EF0-8E13-DE43-85BB-4C2F56DC1F1F}" presName="sibTrans" presStyleLbl="sibTrans2D1" presStyleIdx="0" presStyleCnt="5" custAng="1126298" custFlipVert="0" custFlipHor="0" custScaleX="30694" custScaleY="36298" custLinFactX="211418" custLinFactY="-32234" custLinFactNeighborX="300000" custLinFactNeighborY="-100000"/>
      <dgm:spPr/>
      <dgm:t>
        <a:bodyPr/>
        <a:lstStyle/>
        <a:p>
          <a:endParaRPr lang="en-US"/>
        </a:p>
      </dgm:t>
    </dgm:pt>
    <dgm:pt modelId="{34522D51-39B4-EA42-9485-920402BA5A19}" type="pres">
      <dgm:prSet presAssocID="{7B5E3EF0-8E13-DE43-85BB-4C2F56DC1F1F}" presName="connectorText" presStyleLbl="sibTrans2D1" presStyleIdx="0" presStyleCnt="5"/>
      <dgm:spPr/>
      <dgm:t>
        <a:bodyPr/>
        <a:lstStyle/>
        <a:p>
          <a:endParaRPr lang="en-US"/>
        </a:p>
      </dgm:t>
    </dgm:pt>
    <dgm:pt modelId="{603F2A0D-843D-6242-A352-9DD92D63BC1B}" type="pres">
      <dgm:prSet presAssocID="{B4B63777-EC7E-584E-86AE-53D71C9CBDE7}" presName="node" presStyleLbl="node1" presStyleIdx="1" presStyleCnt="6" custScaleX="106751" custLinFactY="55145" custLinFactNeighborX="1911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C96916-D04F-0449-B8B3-4F57A579AC88}" type="pres">
      <dgm:prSet presAssocID="{EE58DF71-EC3B-C348-8B26-F1A06B27B5C6}" presName="sibTrans" presStyleLbl="sibTrans2D1" presStyleIdx="1" presStyleCnt="5" custAng="21383942" custLinFactNeighborX="-8385" custLinFactNeighborY="-33573"/>
      <dgm:spPr/>
      <dgm:t>
        <a:bodyPr/>
        <a:lstStyle/>
        <a:p>
          <a:endParaRPr lang="en-US"/>
        </a:p>
      </dgm:t>
    </dgm:pt>
    <dgm:pt modelId="{93157058-68D4-8C45-8A69-AC4C39654B29}" type="pres">
      <dgm:prSet presAssocID="{EE58DF71-EC3B-C348-8B26-F1A06B27B5C6}" presName="connectorText" presStyleLbl="sibTrans2D1" presStyleIdx="1" presStyleCnt="5"/>
      <dgm:spPr/>
      <dgm:t>
        <a:bodyPr/>
        <a:lstStyle/>
        <a:p>
          <a:endParaRPr lang="en-US"/>
        </a:p>
      </dgm:t>
    </dgm:pt>
    <dgm:pt modelId="{E1D0B650-6FD3-9746-883B-EEA6315414F1}" type="pres">
      <dgm:prSet presAssocID="{8CF94368-B512-5E40-A0F2-204B09098458}" presName="node" presStyleLbl="node1" presStyleIdx="2" presStyleCnt="6" custScaleX="131326" custScaleY="98397" custLinFactX="-53378" custLinFactNeighborX="-100000" custLinFactNeighborY="-4216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08B99C8-E512-E94F-9D50-A6E9CD11FDAF}" type="pres">
      <dgm:prSet presAssocID="{F4939A35-96F8-D648-83C1-4AB4AABAD1B0}" presName="sibTrans" presStyleLbl="sibTrans2D1" presStyleIdx="2" presStyleCnt="5" custAng="20416905" custScaleX="125239" custLinFactNeighborX="-39742" custLinFactNeighborY="-36619"/>
      <dgm:spPr/>
      <dgm:t>
        <a:bodyPr/>
        <a:lstStyle/>
        <a:p>
          <a:endParaRPr lang="en-US"/>
        </a:p>
      </dgm:t>
    </dgm:pt>
    <dgm:pt modelId="{382B29E0-2BD8-3140-9020-936DC523F83E}" type="pres">
      <dgm:prSet presAssocID="{F4939A35-96F8-D648-83C1-4AB4AABAD1B0}" presName="connectorText" presStyleLbl="sibTrans2D1" presStyleIdx="2" presStyleCnt="5"/>
      <dgm:spPr/>
      <dgm:t>
        <a:bodyPr/>
        <a:lstStyle/>
        <a:p>
          <a:endParaRPr lang="en-US"/>
        </a:p>
      </dgm:t>
    </dgm:pt>
    <dgm:pt modelId="{998DAFB8-E39C-BE46-91C1-DECBBA8ED85B}" type="pres">
      <dgm:prSet presAssocID="{061BC6A4-443D-3041-AB1F-B48B219AFC8E}" presName="node" presStyleLbl="node1" presStyleIdx="3" presStyleCnt="6" custScaleY="126750" custLinFactY="54915" custLinFactNeighborX="-36009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73DEDF-52E2-8948-A118-3539869702FD}" type="pres">
      <dgm:prSet presAssocID="{5592C533-0230-7F43-9738-AAAD3041122A}" presName="sibTrans" presStyleLbl="sibTrans2D1" presStyleIdx="3" presStyleCnt="5" custAng="19473457" custScaleX="176405" custScaleY="84403" custLinFactY="5554" custLinFactNeighborX="55687" custLinFactNeighborY="100000"/>
      <dgm:spPr/>
      <dgm:t>
        <a:bodyPr/>
        <a:lstStyle/>
        <a:p>
          <a:endParaRPr lang="en-US"/>
        </a:p>
      </dgm:t>
    </dgm:pt>
    <dgm:pt modelId="{3C818732-1280-0F42-A7AF-FD7CA17E3B46}" type="pres">
      <dgm:prSet presAssocID="{5592C533-0230-7F43-9738-AAAD3041122A}" presName="connectorText" presStyleLbl="sibTrans2D1" presStyleIdx="3" presStyleCnt="5"/>
      <dgm:spPr/>
      <dgm:t>
        <a:bodyPr/>
        <a:lstStyle/>
        <a:p>
          <a:endParaRPr lang="en-US"/>
        </a:p>
      </dgm:t>
    </dgm:pt>
    <dgm:pt modelId="{5FA7667B-6936-5640-89ED-F385431265F7}" type="pres">
      <dgm:prSet presAssocID="{9688729C-81D7-984C-BEA3-F6E85410BB2F}" presName="node" presStyleLbl="node1" presStyleIdx="4" presStyleCnt="6" custLinFactNeighborX="83825" custLinFactNeighborY="-9398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41DF79-D173-874A-80E7-876315F82D04}" type="pres">
      <dgm:prSet presAssocID="{D09A3BFB-5816-014E-900D-F28DCD4DAF72}" presName="sibTrans" presStyleLbl="sibTrans2D1" presStyleIdx="4" presStyleCnt="5" custAng="18756137" custFlipVert="1" custScaleX="203662" custScaleY="90724" custLinFactNeighborX="80902" custLinFactNeighborY="-72393"/>
      <dgm:spPr/>
      <dgm:t>
        <a:bodyPr/>
        <a:lstStyle/>
        <a:p>
          <a:endParaRPr lang="en-US"/>
        </a:p>
      </dgm:t>
    </dgm:pt>
    <dgm:pt modelId="{B3803603-2E30-D44D-A25E-D9E82EC7BA62}" type="pres">
      <dgm:prSet presAssocID="{D09A3BFB-5816-014E-900D-F28DCD4DAF72}" presName="connectorText" presStyleLbl="sibTrans2D1" presStyleIdx="4" presStyleCnt="5"/>
      <dgm:spPr/>
      <dgm:t>
        <a:bodyPr/>
        <a:lstStyle/>
        <a:p>
          <a:endParaRPr lang="en-US"/>
        </a:p>
      </dgm:t>
    </dgm:pt>
    <dgm:pt modelId="{C3FF9332-829D-4A45-A6A1-CA38F38D6ED1}" type="pres">
      <dgm:prSet presAssocID="{E8370195-74F1-8B44-B00D-56C3254170AD}" presName="node" presStyleLbl="node1" presStyleIdx="5" presStyleCnt="6" custLinFactNeighborX="73646" custLinFactNeighborY="33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0323D2E-759C-5543-A455-D1C5FD98DBD1}" type="presOf" srcId="{1B433DCD-6511-0A48-95E6-B9E4431A83D5}" destId="{8C1F1953-ADC1-FD47-9C4F-D93792E77999}" srcOrd="0" destOrd="0" presId="urn:microsoft.com/office/officeart/2005/8/layout/process5"/>
    <dgm:cxn modelId="{C7263EE9-6EB4-3B4B-A00E-91BD9AB1F12D}" type="presOf" srcId="{D09A3BFB-5816-014E-900D-F28DCD4DAF72}" destId="{B3803603-2E30-D44D-A25E-D9E82EC7BA62}" srcOrd="1" destOrd="0" presId="urn:microsoft.com/office/officeart/2005/8/layout/process5"/>
    <dgm:cxn modelId="{CC64FE6E-DC20-8441-BD0B-6CC829620F8D}" type="presOf" srcId="{F4939A35-96F8-D648-83C1-4AB4AABAD1B0}" destId="{F08B99C8-E512-E94F-9D50-A6E9CD11FDAF}" srcOrd="0" destOrd="0" presId="urn:microsoft.com/office/officeart/2005/8/layout/process5"/>
    <dgm:cxn modelId="{E0C11D08-12A2-C44D-A996-FEA7AFE1A2F4}" srcId="{434C09B6-2CBA-BF4F-9383-688A1334CE4D}" destId="{E8370195-74F1-8B44-B00D-56C3254170AD}" srcOrd="5" destOrd="0" parTransId="{86ABD566-D4E1-9743-8994-B746E668CCD2}" sibTransId="{00962EE2-D150-9C41-B6D4-FDA6C1748344}"/>
    <dgm:cxn modelId="{4C6B856D-DC5B-2E4E-AC3C-53676582E76B}" type="presOf" srcId="{7B5E3EF0-8E13-DE43-85BB-4C2F56DC1F1F}" destId="{FBDB4459-C68D-3E4A-A7DA-11C72E7F0611}" srcOrd="0" destOrd="0" presId="urn:microsoft.com/office/officeart/2005/8/layout/process5"/>
    <dgm:cxn modelId="{94B408E9-C19E-264D-9DE8-A83B81380380}" srcId="{434C09B6-2CBA-BF4F-9383-688A1334CE4D}" destId="{B4B63777-EC7E-584E-86AE-53D71C9CBDE7}" srcOrd="1" destOrd="0" parTransId="{3023CE3E-1392-4C4F-9557-1A8EE5E0ADA3}" sibTransId="{EE58DF71-EC3B-C348-8B26-F1A06B27B5C6}"/>
    <dgm:cxn modelId="{D3ED4548-E3F3-FD4A-99C8-A6EC2FDBF5DB}" srcId="{1B433DCD-6511-0A48-95E6-B9E4431A83D5}" destId="{F53DA61D-11D2-8249-A867-F6D218EC9A31}" srcOrd="1" destOrd="0" parTransId="{7046263C-7F0F-8646-BB8A-618A92A344DB}" sibTransId="{18019056-F3EC-8E49-96D3-C1EB5D19B18E}"/>
    <dgm:cxn modelId="{8C224DCD-40BF-4844-8EE6-6F0E0539BB1B}" type="presOf" srcId="{3D158240-2773-A44F-A8E9-C9E074E79162}" destId="{8C1F1953-ADC1-FD47-9C4F-D93792E77999}" srcOrd="0" destOrd="1" presId="urn:microsoft.com/office/officeart/2005/8/layout/process5"/>
    <dgm:cxn modelId="{EB4AB36B-7133-A741-8B53-5C143AE5694B}" srcId="{1B433DCD-6511-0A48-95E6-B9E4431A83D5}" destId="{3D158240-2773-A44F-A8E9-C9E074E79162}" srcOrd="0" destOrd="0" parTransId="{6330C395-C995-9D4A-8049-5583A30CE402}" sibTransId="{BA637A8E-3EDD-9540-8240-A09825FFCAF4}"/>
    <dgm:cxn modelId="{A106C758-99A6-0B42-B05C-2382F224EF75}" type="presOf" srcId="{E8370195-74F1-8B44-B00D-56C3254170AD}" destId="{C3FF9332-829D-4A45-A6A1-CA38F38D6ED1}" srcOrd="0" destOrd="0" presId="urn:microsoft.com/office/officeart/2005/8/layout/process5"/>
    <dgm:cxn modelId="{E0C4827D-4053-344D-A145-D8340F6340E2}" type="presOf" srcId="{B4B63777-EC7E-584E-86AE-53D71C9CBDE7}" destId="{603F2A0D-843D-6242-A352-9DD92D63BC1B}" srcOrd="0" destOrd="0" presId="urn:microsoft.com/office/officeart/2005/8/layout/process5"/>
    <dgm:cxn modelId="{93E570C9-F117-884C-B612-C39C0F0834D0}" type="presOf" srcId="{434C09B6-2CBA-BF4F-9383-688A1334CE4D}" destId="{55D14040-E6B9-D944-A3F0-82393EE9DBA2}" srcOrd="0" destOrd="0" presId="urn:microsoft.com/office/officeart/2005/8/layout/process5"/>
    <dgm:cxn modelId="{AC169793-83B4-B14B-B753-93AF6F436394}" srcId="{434C09B6-2CBA-BF4F-9383-688A1334CE4D}" destId="{8CF94368-B512-5E40-A0F2-204B09098458}" srcOrd="2" destOrd="0" parTransId="{4AE228E0-B535-2C43-8006-BC156855D165}" sibTransId="{F4939A35-96F8-D648-83C1-4AB4AABAD1B0}"/>
    <dgm:cxn modelId="{25B9180B-B00F-0B4E-8854-B53A121373C0}" srcId="{434C09B6-2CBA-BF4F-9383-688A1334CE4D}" destId="{9688729C-81D7-984C-BEA3-F6E85410BB2F}" srcOrd="4" destOrd="0" parTransId="{AFE4017A-46B0-AB49-AD44-27BEDF39E84E}" sibTransId="{D09A3BFB-5816-014E-900D-F28DCD4DAF72}"/>
    <dgm:cxn modelId="{E8253A7C-C941-644C-B4E4-42E50A8ED07C}" type="presOf" srcId="{7B5E3EF0-8E13-DE43-85BB-4C2F56DC1F1F}" destId="{34522D51-39B4-EA42-9485-920402BA5A19}" srcOrd="1" destOrd="0" presId="urn:microsoft.com/office/officeart/2005/8/layout/process5"/>
    <dgm:cxn modelId="{0E6CBDA7-B2DE-1144-A789-4CD49AB47094}" type="presOf" srcId="{F4939A35-96F8-D648-83C1-4AB4AABAD1B0}" destId="{382B29E0-2BD8-3140-9020-936DC523F83E}" srcOrd="1" destOrd="0" presId="urn:microsoft.com/office/officeart/2005/8/layout/process5"/>
    <dgm:cxn modelId="{F67DA86B-19AA-774D-9117-C1C32DA18A6B}" srcId="{434C09B6-2CBA-BF4F-9383-688A1334CE4D}" destId="{061BC6A4-443D-3041-AB1F-B48B219AFC8E}" srcOrd="3" destOrd="0" parTransId="{35587D22-9AF4-6E46-A174-26FB9183ACB7}" sibTransId="{5592C533-0230-7F43-9738-AAAD3041122A}"/>
    <dgm:cxn modelId="{EE24EEC5-4E3C-1B45-9672-20DA55F19B25}" type="presOf" srcId="{EE58DF71-EC3B-C348-8B26-F1A06B27B5C6}" destId="{EAC96916-D04F-0449-B8B3-4F57A579AC88}" srcOrd="0" destOrd="0" presId="urn:microsoft.com/office/officeart/2005/8/layout/process5"/>
    <dgm:cxn modelId="{E6C1118E-2B83-394B-B73B-FDE9D2267BC7}" type="presOf" srcId="{5592C533-0230-7F43-9738-AAAD3041122A}" destId="{3C818732-1280-0F42-A7AF-FD7CA17E3B46}" srcOrd="1" destOrd="0" presId="urn:microsoft.com/office/officeart/2005/8/layout/process5"/>
    <dgm:cxn modelId="{4B40C4A4-F0A7-F046-A5CF-DC7F8F498E95}" type="presOf" srcId="{5592C533-0230-7F43-9738-AAAD3041122A}" destId="{2673DEDF-52E2-8948-A118-3539869702FD}" srcOrd="0" destOrd="0" presId="urn:microsoft.com/office/officeart/2005/8/layout/process5"/>
    <dgm:cxn modelId="{7C3180B4-0435-D449-918B-CCEFBBC18491}" type="presOf" srcId="{061BC6A4-443D-3041-AB1F-B48B219AFC8E}" destId="{998DAFB8-E39C-BE46-91C1-DECBBA8ED85B}" srcOrd="0" destOrd="0" presId="urn:microsoft.com/office/officeart/2005/8/layout/process5"/>
    <dgm:cxn modelId="{90C40DFE-F332-754D-BF03-7E5EB7F9DF31}" type="presOf" srcId="{F53DA61D-11D2-8249-A867-F6D218EC9A31}" destId="{8C1F1953-ADC1-FD47-9C4F-D93792E77999}" srcOrd="0" destOrd="2" presId="urn:microsoft.com/office/officeart/2005/8/layout/process5"/>
    <dgm:cxn modelId="{04C605E7-047F-774A-92E5-6F0EC35CCAF9}" type="presOf" srcId="{8CF94368-B512-5E40-A0F2-204B09098458}" destId="{E1D0B650-6FD3-9746-883B-EEA6315414F1}" srcOrd="0" destOrd="0" presId="urn:microsoft.com/office/officeart/2005/8/layout/process5"/>
    <dgm:cxn modelId="{9AD66B1A-B3FD-B943-B4FE-F15E58BF358B}" type="presOf" srcId="{D09A3BFB-5816-014E-900D-F28DCD4DAF72}" destId="{1741DF79-D173-874A-80E7-876315F82D04}" srcOrd="0" destOrd="0" presId="urn:microsoft.com/office/officeart/2005/8/layout/process5"/>
    <dgm:cxn modelId="{F52E9B69-087C-684D-A7A1-F3F7067E7963}" srcId="{434C09B6-2CBA-BF4F-9383-688A1334CE4D}" destId="{1B433DCD-6511-0A48-95E6-B9E4431A83D5}" srcOrd="0" destOrd="0" parTransId="{038DB9C2-571D-1A4A-A2D4-99DEE5DA150C}" sibTransId="{7B5E3EF0-8E13-DE43-85BB-4C2F56DC1F1F}"/>
    <dgm:cxn modelId="{0A5D7EAC-AB33-0741-B746-54AD6DAB44DD}" type="presOf" srcId="{EE58DF71-EC3B-C348-8B26-F1A06B27B5C6}" destId="{93157058-68D4-8C45-8A69-AC4C39654B29}" srcOrd="1" destOrd="0" presId="urn:microsoft.com/office/officeart/2005/8/layout/process5"/>
    <dgm:cxn modelId="{36828483-F60F-CF4A-B1E9-9BFABB1B7E32}" type="presOf" srcId="{9688729C-81D7-984C-BEA3-F6E85410BB2F}" destId="{5FA7667B-6936-5640-89ED-F385431265F7}" srcOrd="0" destOrd="0" presId="urn:microsoft.com/office/officeart/2005/8/layout/process5"/>
    <dgm:cxn modelId="{60F24D71-342C-574E-BA59-0A8044188BA9}" type="presParOf" srcId="{55D14040-E6B9-D944-A3F0-82393EE9DBA2}" destId="{8C1F1953-ADC1-FD47-9C4F-D93792E77999}" srcOrd="0" destOrd="0" presId="urn:microsoft.com/office/officeart/2005/8/layout/process5"/>
    <dgm:cxn modelId="{8EE28C6B-EEBA-6141-AB68-C8E2C3B6E954}" type="presParOf" srcId="{55D14040-E6B9-D944-A3F0-82393EE9DBA2}" destId="{FBDB4459-C68D-3E4A-A7DA-11C72E7F0611}" srcOrd="1" destOrd="0" presId="urn:microsoft.com/office/officeart/2005/8/layout/process5"/>
    <dgm:cxn modelId="{74A06FEF-331C-5342-B88A-4EF111F53A58}" type="presParOf" srcId="{FBDB4459-C68D-3E4A-A7DA-11C72E7F0611}" destId="{34522D51-39B4-EA42-9485-920402BA5A19}" srcOrd="0" destOrd="0" presId="urn:microsoft.com/office/officeart/2005/8/layout/process5"/>
    <dgm:cxn modelId="{997EFD48-B12D-9347-8860-68B8DEF785E9}" type="presParOf" srcId="{55D14040-E6B9-D944-A3F0-82393EE9DBA2}" destId="{603F2A0D-843D-6242-A352-9DD92D63BC1B}" srcOrd="2" destOrd="0" presId="urn:microsoft.com/office/officeart/2005/8/layout/process5"/>
    <dgm:cxn modelId="{9885ACAB-8F21-0747-ABBA-328C82D24CB6}" type="presParOf" srcId="{55D14040-E6B9-D944-A3F0-82393EE9DBA2}" destId="{EAC96916-D04F-0449-B8B3-4F57A579AC88}" srcOrd="3" destOrd="0" presId="urn:microsoft.com/office/officeart/2005/8/layout/process5"/>
    <dgm:cxn modelId="{7D3ADA5C-5D05-6848-8AA4-CB29DE258477}" type="presParOf" srcId="{EAC96916-D04F-0449-B8B3-4F57A579AC88}" destId="{93157058-68D4-8C45-8A69-AC4C39654B29}" srcOrd="0" destOrd="0" presId="urn:microsoft.com/office/officeart/2005/8/layout/process5"/>
    <dgm:cxn modelId="{739251EB-86EE-E443-8340-FF14F9B8C10A}" type="presParOf" srcId="{55D14040-E6B9-D944-A3F0-82393EE9DBA2}" destId="{E1D0B650-6FD3-9746-883B-EEA6315414F1}" srcOrd="4" destOrd="0" presId="urn:microsoft.com/office/officeart/2005/8/layout/process5"/>
    <dgm:cxn modelId="{334C2508-1CBA-5D44-9BDE-02592BED4F70}" type="presParOf" srcId="{55D14040-E6B9-D944-A3F0-82393EE9DBA2}" destId="{F08B99C8-E512-E94F-9D50-A6E9CD11FDAF}" srcOrd="5" destOrd="0" presId="urn:microsoft.com/office/officeart/2005/8/layout/process5"/>
    <dgm:cxn modelId="{5089D64A-64E8-4F49-A354-02B31CDDE4E1}" type="presParOf" srcId="{F08B99C8-E512-E94F-9D50-A6E9CD11FDAF}" destId="{382B29E0-2BD8-3140-9020-936DC523F83E}" srcOrd="0" destOrd="0" presId="urn:microsoft.com/office/officeart/2005/8/layout/process5"/>
    <dgm:cxn modelId="{07C002CA-AF3F-ED48-9CC2-8FA6EFE49136}" type="presParOf" srcId="{55D14040-E6B9-D944-A3F0-82393EE9DBA2}" destId="{998DAFB8-E39C-BE46-91C1-DECBBA8ED85B}" srcOrd="6" destOrd="0" presId="urn:microsoft.com/office/officeart/2005/8/layout/process5"/>
    <dgm:cxn modelId="{35EECA6C-96EE-5141-8C71-32DF20288287}" type="presParOf" srcId="{55D14040-E6B9-D944-A3F0-82393EE9DBA2}" destId="{2673DEDF-52E2-8948-A118-3539869702FD}" srcOrd="7" destOrd="0" presId="urn:microsoft.com/office/officeart/2005/8/layout/process5"/>
    <dgm:cxn modelId="{1F864726-9AA8-1F48-8C67-18954367419E}" type="presParOf" srcId="{2673DEDF-52E2-8948-A118-3539869702FD}" destId="{3C818732-1280-0F42-A7AF-FD7CA17E3B46}" srcOrd="0" destOrd="0" presId="urn:microsoft.com/office/officeart/2005/8/layout/process5"/>
    <dgm:cxn modelId="{CCA1FA29-2E01-4842-9204-33AFDC2F95C3}" type="presParOf" srcId="{55D14040-E6B9-D944-A3F0-82393EE9DBA2}" destId="{5FA7667B-6936-5640-89ED-F385431265F7}" srcOrd="8" destOrd="0" presId="urn:microsoft.com/office/officeart/2005/8/layout/process5"/>
    <dgm:cxn modelId="{78D0C516-31C6-554D-9935-EA1575259A70}" type="presParOf" srcId="{55D14040-E6B9-D944-A3F0-82393EE9DBA2}" destId="{1741DF79-D173-874A-80E7-876315F82D04}" srcOrd="9" destOrd="0" presId="urn:microsoft.com/office/officeart/2005/8/layout/process5"/>
    <dgm:cxn modelId="{5047D05F-F8B3-3340-B86E-4B9D3B1AC89E}" type="presParOf" srcId="{1741DF79-D173-874A-80E7-876315F82D04}" destId="{B3803603-2E30-D44D-A25E-D9E82EC7BA62}" srcOrd="0" destOrd="0" presId="urn:microsoft.com/office/officeart/2005/8/layout/process5"/>
    <dgm:cxn modelId="{8119741A-C019-0543-80DA-5C249B794A33}" type="presParOf" srcId="{55D14040-E6B9-D944-A3F0-82393EE9DBA2}" destId="{C3FF9332-829D-4A45-A6A1-CA38F38D6ED1}" srcOrd="1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5A7746-E77A-D748-AFB0-6469D947C2D3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435AD7-077A-6542-9B94-1F9631157D42}">
      <dgm:prSet/>
      <dgm:spPr>
        <a:solidFill>
          <a:schemeClr val="accent3"/>
        </a:solidFill>
        <a:ln>
          <a:solidFill>
            <a:schemeClr val="accent3"/>
          </a:solidFill>
        </a:ln>
      </dgm:spPr>
      <dgm:t>
        <a:bodyPr/>
        <a:lstStyle/>
        <a:p>
          <a:pPr rtl="0"/>
          <a:r>
            <a:rPr lang="en-US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9B958FF-09E9-7042-AD29-7253CDDA3DD9}" type="parTrans" cxnId="{D6A345AD-E877-8944-8F13-9E51FF778984}">
      <dgm:prSet/>
      <dgm:spPr/>
      <dgm:t>
        <a:bodyPr/>
        <a:lstStyle/>
        <a:p>
          <a:endParaRPr lang="en-US"/>
        </a:p>
      </dgm:t>
    </dgm:pt>
    <dgm:pt modelId="{22BA94D4-B7B6-9C42-805C-BD5D82C295FA}" type="sibTrans" cxnId="{D6A345AD-E877-8944-8F13-9E51FF778984}">
      <dgm:prSet/>
      <dgm:spPr/>
      <dgm:t>
        <a:bodyPr/>
        <a:lstStyle/>
        <a:p>
          <a:endParaRPr lang="en-US"/>
        </a:p>
      </dgm:t>
    </dgm:pt>
    <dgm:pt modelId="{58834BF8-E107-9D43-88D3-C7CA99E4E1D8}">
      <dgm:prSet custT="1"/>
      <dgm:spPr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2000" dirty="0" smtClean="0">
              <a:solidFill>
                <a:schemeClr val="tx1"/>
              </a:solidFill>
            </a:rPr>
            <a:t>The term </a:t>
          </a:r>
          <a:r>
            <a:rPr lang="en-GB" sz="2000" i="1" dirty="0" smtClean="0">
              <a:solidFill>
                <a:schemeClr val="tx1"/>
              </a:solidFill>
            </a:rPr>
            <a:t>solid state </a:t>
          </a:r>
          <a:r>
            <a:rPr lang="en-GB" sz="2000" dirty="0" smtClean="0">
              <a:solidFill>
                <a:schemeClr val="tx1"/>
              </a:solidFill>
            </a:rPr>
            <a:t>refers to electronic circuitry built with semiconductors</a:t>
          </a:r>
          <a:endParaRPr lang="en-GB" sz="2000" dirty="0">
            <a:solidFill>
              <a:schemeClr val="tx1"/>
            </a:solidFill>
          </a:endParaRPr>
        </a:p>
      </dgm:t>
    </dgm:pt>
    <dgm:pt modelId="{D6304D07-746D-9E47-9D67-923ABA572314}" type="parTrans" cxnId="{817C09B3-8682-9A45-BC0F-A946DA7E2D74}">
      <dgm:prSet/>
      <dgm:spPr/>
      <dgm:t>
        <a:bodyPr/>
        <a:lstStyle/>
        <a:p>
          <a:endParaRPr lang="en-US"/>
        </a:p>
      </dgm:t>
    </dgm:pt>
    <dgm:pt modelId="{A89C5C61-681D-BB4D-95F7-738DAF265EC1}" type="sibTrans" cxnId="{817C09B3-8682-9A45-BC0F-A946DA7E2D74}">
      <dgm:prSet/>
      <dgm:spPr/>
      <dgm:t>
        <a:bodyPr/>
        <a:lstStyle/>
        <a:p>
          <a:endParaRPr lang="en-US"/>
        </a:p>
      </dgm:t>
    </dgm:pt>
    <dgm:pt modelId="{FE10FCF3-7F0A-5D44-A1CC-88333730FA57}">
      <dgm:prSet custT="1"/>
      <dgm:spPr>
        <a:solidFill>
          <a:schemeClr val="accent1"/>
        </a:solidFill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97BA971-E2BA-7945-891E-98C4F617ED0A}" type="parTrans" cxnId="{2D902FF2-1C24-3244-86B5-6BC1F3D458DD}">
      <dgm:prSet/>
      <dgm:spPr/>
      <dgm:t>
        <a:bodyPr/>
        <a:lstStyle/>
        <a:p>
          <a:endParaRPr lang="en-US"/>
        </a:p>
      </dgm:t>
    </dgm:pt>
    <dgm:pt modelId="{F1EBB6C2-6EB4-B74F-B92F-2AC3C4680DED}" type="sibTrans" cxnId="{2D902FF2-1C24-3244-86B5-6BC1F3D458DD}">
      <dgm:prSet/>
      <dgm:spPr/>
      <dgm:t>
        <a:bodyPr/>
        <a:lstStyle/>
        <a:p>
          <a:endParaRPr lang="en-US"/>
        </a:p>
      </dgm:t>
    </dgm:pt>
    <dgm:pt modelId="{1FA07469-4AC1-B34C-9913-DE28FF7DB82F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US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A3ADC26B-91DF-6F49-8A4B-F1221E1521D5}" type="parTrans" cxnId="{CF2DCDDE-95F3-674E-B7BC-462A685AB530}">
      <dgm:prSet/>
      <dgm:spPr/>
      <dgm:t>
        <a:bodyPr/>
        <a:lstStyle/>
        <a:p>
          <a:endParaRPr lang="en-US"/>
        </a:p>
      </dgm:t>
    </dgm:pt>
    <dgm:pt modelId="{DB2F696D-DCA0-194E-9792-3A2CFFE67A16}" type="sibTrans" cxnId="{CF2DCDDE-95F3-674E-B7BC-462A685AB530}">
      <dgm:prSet/>
      <dgm:spPr/>
      <dgm:t>
        <a:bodyPr/>
        <a:lstStyle/>
        <a:p>
          <a:endParaRPr lang="en-US"/>
        </a:p>
      </dgm:t>
    </dgm:pt>
    <dgm:pt modelId="{0A023E05-B70F-3543-BC50-C3E57E9B84A0}">
      <dgm:prSet custT="1"/>
      <dgm:spPr>
        <a:ln>
          <a:solidFill>
            <a:schemeClr val="accent1"/>
          </a:solidFill>
        </a:ln>
      </dgm:spPr>
      <dgm:t>
        <a:bodyPr/>
        <a:lstStyle/>
        <a:p>
          <a:pPr rtl="0"/>
          <a:r>
            <a:rPr lang="en-GB" sz="14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620517A-1716-E442-9C24-AD16276E0CB1}" type="parTrans" cxnId="{2A583E51-AD3B-664C-A5FC-CF00172AF882}">
      <dgm:prSet/>
      <dgm:spPr/>
      <dgm:t>
        <a:bodyPr/>
        <a:lstStyle/>
        <a:p>
          <a:endParaRPr lang="en-US"/>
        </a:p>
      </dgm:t>
    </dgm:pt>
    <dgm:pt modelId="{906440D5-6DDC-7549-B15A-C86F17434048}" type="sibTrans" cxnId="{2A583E51-AD3B-664C-A5FC-CF00172AF882}">
      <dgm:prSet/>
      <dgm:spPr/>
      <dgm:t>
        <a:bodyPr/>
        <a:lstStyle/>
        <a:p>
          <a:endParaRPr lang="en-US"/>
        </a:p>
      </dgm:t>
    </dgm:pt>
    <dgm:pt modelId="{B00402C8-A192-4342-B352-AD178A2B221B}">
      <dgm:prSet custT="1"/>
      <dgm:spPr>
        <a:solidFill>
          <a:schemeClr val="accent4"/>
        </a:solidFill>
        <a:ln>
          <a:solidFill>
            <a:schemeClr val="accent4"/>
          </a:solidFill>
        </a:ln>
      </dgm:spPr>
      <dgm:t>
        <a:bodyPr/>
        <a:lstStyle/>
        <a:p>
          <a:pPr rtl="0"/>
          <a:r>
            <a:rPr lang="en-GB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528E06F-5D57-3D4D-B1A0-CBA1352B0F10}" type="parTrans" cxnId="{58E19676-F8B9-3B4B-BF73-0A0E29CC7506}">
      <dgm:prSet/>
      <dgm:spPr/>
      <dgm:t>
        <a:bodyPr/>
        <a:lstStyle/>
        <a:p>
          <a:endParaRPr lang="en-US"/>
        </a:p>
      </dgm:t>
    </dgm:pt>
    <dgm:pt modelId="{0066F12E-59F4-6740-A026-FEAB771406B4}" type="sibTrans" cxnId="{58E19676-F8B9-3B4B-BF73-0A0E29CC7506}">
      <dgm:prSet/>
      <dgm:spPr/>
      <dgm:t>
        <a:bodyPr/>
        <a:lstStyle/>
        <a:p>
          <a:endParaRPr lang="en-US"/>
        </a:p>
      </dgm:t>
    </dgm:pt>
    <dgm:pt modelId="{20732450-E4BC-2548-8B27-1A77C4D3670A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400" dirty="0" smtClean="0">
              <a:solidFill>
                <a:srgbClr val="2B142D"/>
              </a:solidFill>
            </a:rPr>
            <a:t>NOR</a:t>
          </a:r>
          <a:endParaRPr lang="en-US" sz="1400" dirty="0">
            <a:solidFill>
              <a:srgbClr val="2B142D"/>
            </a:solidFill>
          </a:endParaRPr>
        </a:p>
      </dgm:t>
    </dgm:pt>
    <dgm:pt modelId="{FDB64FA5-D080-FD4E-A288-984F8C0394F2}" type="parTrans" cxnId="{E7B7EA0B-3509-B345-A113-A8AE12591D70}">
      <dgm:prSet/>
      <dgm:spPr/>
      <dgm:t>
        <a:bodyPr/>
        <a:lstStyle/>
        <a:p>
          <a:endParaRPr lang="en-US"/>
        </a:p>
      </dgm:t>
    </dgm:pt>
    <dgm:pt modelId="{D672CD26-70F7-DA4E-B562-0FB729D5D6DA}" type="sibTrans" cxnId="{E7B7EA0B-3509-B345-A113-A8AE12591D70}">
      <dgm:prSet/>
      <dgm:spPr/>
      <dgm:t>
        <a:bodyPr/>
        <a:lstStyle/>
        <a:p>
          <a:endParaRPr lang="en-US"/>
        </a:p>
      </dgm:t>
    </dgm:pt>
    <dgm:pt modelId="{05591A59-9A12-9B4E-887D-AC3F3C357238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DE5C6DF-3613-2245-BF2B-88553B18B018}" type="parTrans" cxnId="{5A7E3083-145C-9A41-9B06-CFAF2EF1377F}">
      <dgm:prSet/>
      <dgm:spPr/>
      <dgm:t>
        <a:bodyPr/>
        <a:lstStyle/>
        <a:p>
          <a:endParaRPr lang="en-US"/>
        </a:p>
      </dgm:t>
    </dgm:pt>
    <dgm:pt modelId="{DFB047A9-6C0C-7141-BC24-F664A5984343}" type="sibTrans" cxnId="{5A7E3083-145C-9A41-9B06-CFAF2EF1377F}">
      <dgm:prSet/>
      <dgm:spPr/>
      <dgm:t>
        <a:bodyPr/>
        <a:lstStyle/>
        <a:p>
          <a:endParaRPr lang="en-US"/>
        </a:p>
      </dgm:t>
    </dgm:pt>
    <dgm:pt modelId="{7D55E6F6-A119-CF40-92F9-B15CF3E06627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102C1B-6E38-9B46-A15E-BE1CE8CADBE9}" type="parTrans" cxnId="{EB29C6B0-3E14-6D41-8094-31AB0AFDEBBC}">
      <dgm:prSet/>
      <dgm:spPr/>
      <dgm:t>
        <a:bodyPr/>
        <a:lstStyle/>
        <a:p>
          <a:endParaRPr lang="en-US"/>
        </a:p>
      </dgm:t>
    </dgm:pt>
    <dgm:pt modelId="{6699CFA9-CD23-8746-BB4E-766282C751D7}" type="sibTrans" cxnId="{EB29C6B0-3E14-6D41-8094-31AB0AFDEBBC}">
      <dgm:prSet/>
      <dgm:spPr/>
      <dgm:t>
        <a:bodyPr/>
        <a:lstStyle/>
        <a:p>
          <a:endParaRPr lang="en-US"/>
        </a:p>
      </dgm:t>
    </dgm:pt>
    <dgm:pt modelId="{1606D8DA-05D7-A842-87CC-051CE6CC448B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1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E986AE0-DF80-3346-8633-C6054D316D8E}" type="parTrans" cxnId="{70FB7E92-7E72-C04F-B2A5-29FCE0842A60}">
      <dgm:prSet/>
      <dgm:spPr/>
      <dgm:t>
        <a:bodyPr/>
        <a:lstStyle/>
        <a:p>
          <a:endParaRPr lang="en-US"/>
        </a:p>
      </dgm:t>
    </dgm:pt>
    <dgm:pt modelId="{04906E1C-F948-9E4E-B783-41B9ADE6E4DB}" type="sibTrans" cxnId="{70FB7E92-7E72-C04F-B2A5-29FCE0842A60}">
      <dgm:prSet/>
      <dgm:spPr/>
      <dgm:t>
        <a:bodyPr/>
        <a:lstStyle/>
        <a:p>
          <a:endParaRPr lang="en-US"/>
        </a:p>
      </dgm:t>
    </dgm:pt>
    <dgm:pt modelId="{FE416F4D-223B-DD4B-9E5D-5B5CFEFD6EB3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A3BFEDA-03A4-AF4D-A71A-B9AD51BC4E04}" type="parTrans" cxnId="{8EAA1E18-F545-D04E-90BC-921BF94DF235}">
      <dgm:prSet/>
      <dgm:spPr/>
      <dgm:t>
        <a:bodyPr/>
        <a:lstStyle/>
        <a:p>
          <a:endParaRPr lang="en-US"/>
        </a:p>
      </dgm:t>
    </dgm:pt>
    <dgm:pt modelId="{0F855292-610B-464D-9DB4-57467EDDEB34}" type="sibTrans" cxnId="{8EAA1E18-F545-D04E-90BC-921BF94DF235}">
      <dgm:prSet/>
      <dgm:spPr/>
      <dgm:t>
        <a:bodyPr/>
        <a:lstStyle/>
        <a:p>
          <a:endParaRPr lang="en-US"/>
        </a:p>
      </dgm:t>
    </dgm:pt>
    <dgm:pt modelId="{2A28AAAE-DC70-5943-A0CB-468AD705D16C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875E524-3612-7041-BE63-79D62C3A3407}" type="parTrans" cxnId="{6FC64F82-A0A0-6B4F-B434-9A606A002609}">
      <dgm:prSet/>
      <dgm:spPr/>
      <dgm:t>
        <a:bodyPr/>
        <a:lstStyle/>
        <a:p>
          <a:endParaRPr lang="en-US"/>
        </a:p>
      </dgm:t>
    </dgm:pt>
    <dgm:pt modelId="{691C7870-8E6D-AF4D-BF02-4C582E38AF07}" type="sibTrans" cxnId="{6FC64F82-A0A0-6B4F-B434-9A606A002609}">
      <dgm:prSet/>
      <dgm:spPr/>
      <dgm:t>
        <a:bodyPr/>
        <a:lstStyle/>
        <a:p>
          <a:endParaRPr lang="en-US"/>
        </a:p>
      </dgm:t>
    </dgm:pt>
    <dgm:pt modelId="{5A889C28-6704-FD49-A38A-934904C65F1D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US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5CE28AC-0FC3-F046-9451-867B7EB09DDF}" type="parTrans" cxnId="{A8253DDF-1B47-D44B-AC0F-F8BDB6BF6DF9}">
      <dgm:prSet/>
      <dgm:spPr/>
      <dgm:t>
        <a:bodyPr/>
        <a:lstStyle/>
        <a:p>
          <a:endParaRPr lang="en-US"/>
        </a:p>
      </dgm:t>
    </dgm:pt>
    <dgm:pt modelId="{4A125F76-0E4E-114E-868C-DCA3E8BB50A5}" type="sibTrans" cxnId="{A8253DDF-1B47-D44B-AC0F-F8BDB6BF6DF9}">
      <dgm:prSet/>
      <dgm:spPr/>
      <dgm:t>
        <a:bodyPr/>
        <a:lstStyle/>
        <a:p>
          <a:endParaRPr lang="en-US"/>
        </a:p>
      </dgm:t>
    </dgm:pt>
    <dgm:pt modelId="{2C48C533-D978-EE4C-BB9D-51C53CF84CF4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0C5B326-B457-F64B-B962-5B0CA867D942}" type="parTrans" cxnId="{E4DC1BF0-9D5A-274A-9349-31826B2234EF}">
      <dgm:prSet/>
      <dgm:spPr/>
      <dgm:t>
        <a:bodyPr/>
        <a:lstStyle/>
        <a:p>
          <a:endParaRPr lang="en-US"/>
        </a:p>
      </dgm:t>
    </dgm:pt>
    <dgm:pt modelId="{C89E22E1-3F5A-3543-8566-ECF997CCD04C}" type="sibTrans" cxnId="{E4DC1BF0-9D5A-274A-9349-31826B2234EF}">
      <dgm:prSet/>
      <dgm:spPr/>
      <dgm:t>
        <a:bodyPr/>
        <a:lstStyle/>
        <a:p>
          <a:endParaRPr lang="en-US"/>
        </a:p>
      </dgm:t>
    </dgm:pt>
    <dgm:pt modelId="{9F181DFE-04A0-8B46-8922-B01B29104F8F}">
      <dgm:prSet custT="1"/>
      <dgm:spPr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pPr rtl="0"/>
          <a:r>
            <a:rPr lang="en-GB" sz="10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CDD11B99-A70C-1D48-BA1E-FEDEF1B456EF}" type="parTrans" cxnId="{2401BE38-6FCB-644C-A697-95BEDC0840DE}">
      <dgm:prSet/>
      <dgm:spPr/>
      <dgm:t>
        <a:bodyPr/>
        <a:lstStyle/>
        <a:p>
          <a:endParaRPr lang="en-US"/>
        </a:p>
      </dgm:t>
    </dgm:pt>
    <dgm:pt modelId="{76439FB0-E2D6-8D4C-ADDB-700C75514165}" type="sibTrans" cxnId="{2401BE38-6FCB-644C-A697-95BEDC0840DE}">
      <dgm:prSet/>
      <dgm:spPr/>
      <dgm:t>
        <a:bodyPr/>
        <a:lstStyle/>
        <a:p>
          <a:endParaRPr lang="en-US"/>
        </a:p>
      </dgm:t>
    </dgm:pt>
    <dgm:pt modelId="{16A5C7FB-AFD7-7E4D-9321-4C09A92D4E40}" type="pres">
      <dgm:prSet presAssocID="{205A7746-E77A-D748-AFB0-6469D947C2D3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7C20E32-053E-CB4E-A079-3C0D0A00EBB5}" type="pres">
      <dgm:prSet presAssocID="{13435AD7-077A-6542-9B94-1F9631157D42}" presName="compNode" presStyleCnt="0"/>
      <dgm:spPr/>
    </dgm:pt>
    <dgm:pt modelId="{8027B5FA-5F45-744C-8007-C06A8E67A1D9}" type="pres">
      <dgm:prSet presAssocID="{13435AD7-077A-6542-9B94-1F9631157D42}" presName="aNode" presStyleLbl="bgShp" presStyleIdx="0" presStyleCnt="3"/>
      <dgm:spPr/>
      <dgm:t>
        <a:bodyPr/>
        <a:lstStyle/>
        <a:p>
          <a:endParaRPr lang="en-US"/>
        </a:p>
      </dgm:t>
    </dgm:pt>
    <dgm:pt modelId="{0876EC72-7248-FA43-B8B7-F00504123DD3}" type="pres">
      <dgm:prSet presAssocID="{13435AD7-077A-6542-9B94-1F9631157D42}" presName="textNode" presStyleLbl="bgShp" presStyleIdx="0" presStyleCnt="3"/>
      <dgm:spPr/>
      <dgm:t>
        <a:bodyPr/>
        <a:lstStyle/>
        <a:p>
          <a:endParaRPr lang="en-US"/>
        </a:p>
      </dgm:t>
    </dgm:pt>
    <dgm:pt modelId="{1E0218EC-EDAA-014B-949E-E6888328F030}" type="pres">
      <dgm:prSet presAssocID="{13435AD7-077A-6542-9B94-1F9631157D42}" presName="compChildNode" presStyleCnt="0"/>
      <dgm:spPr/>
    </dgm:pt>
    <dgm:pt modelId="{DABA365B-9196-0F48-93E9-59BFFF933D9B}" type="pres">
      <dgm:prSet presAssocID="{13435AD7-077A-6542-9B94-1F9631157D42}" presName="theInnerList" presStyleCnt="0"/>
      <dgm:spPr/>
    </dgm:pt>
    <dgm:pt modelId="{F9DE3759-9123-F942-917A-D96EAB4B5437}" type="pres">
      <dgm:prSet presAssocID="{58834BF8-E107-9D43-88D3-C7CA99E4E1D8}" presName="child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12EAC9-2E91-5B40-90D0-DA086FFEDF9A}" type="pres">
      <dgm:prSet presAssocID="{13435AD7-077A-6542-9B94-1F9631157D42}" presName="aSpace" presStyleCnt="0"/>
      <dgm:spPr/>
    </dgm:pt>
    <dgm:pt modelId="{04AA0A55-6EA8-8343-A8D1-2599134240EA}" type="pres">
      <dgm:prSet presAssocID="{FE10FCF3-7F0A-5D44-A1CC-88333730FA57}" presName="compNode" presStyleCnt="0"/>
      <dgm:spPr/>
    </dgm:pt>
    <dgm:pt modelId="{91930B80-2F5F-AE47-8EB2-E716A9F6D90D}" type="pres">
      <dgm:prSet presAssocID="{FE10FCF3-7F0A-5D44-A1CC-88333730FA57}" presName="aNode" presStyleLbl="bgShp" presStyleIdx="1" presStyleCnt="3"/>
      <dgm:spPr/>
      <dgm:t>
        <a:bodyPr/>
        <a:lstStyle/>
        <a:p>
          <a:endParaRPr lang="en-US"/>
        </a:p>
      </dgm:t>
    </dgm:pt>
    <dgm:pt modelId="{FB1E6312-A2B4-E64A-916F-8C75CD946D63}" type="pres">
      <dgm:prSet presAssocID="{FE10FCF3-7F0A-5D44-A1CC-88333730FA57}" presName="textNode" presStyleLbl="bgShp" presStyleIdx="1" presStyleCnt="3"/>
      <dgm:spPr/>
      <dgm:t>
        <a:bodyPr/>
        <a:lstStyle/>
        <a:p>
          <a:endParaRPr lang="en-US"/>
        </a:p>
      </dgm:t>
    </dgm:pt>
    <dgm:pt modelId="{9930AF57-6D95-A143-B081-983F75EAFF81}" type="pres">
      <dgm:prSet presAssocID="{FE10FCF3-7F0A-5D44-A1CC-88333730FA57}" presName="compChildNode" presStyleCnt="0"/>
      <dgm:spPr/>
    </dgm:pt>
    <dgm:pt modelId="{B87B2202-F880-B546-A735-745CF7814185}" type="pres">
      <dgm:prSet presAssocID="{FE10FCF3-7F0A-5D44-A1CC-88333730FA57}" presName="theInnerList" presStyleCnt="0"/>
      <dgm:spPr/>
    </dgm:pt>
    <dgm:pt modelId="{5D5C1D58-691E-0B4D-94E6-5544AFDA8F99}" type="pres">
      <dgm:prSet presAssocID="{1FA07469-4AC1-B34C-9913-DE28FF7DB82F}" presName="childNode" presStyleLbl="node1" presStyleIdx="1" presStyleCnt="5" custScaleX="108227" custScaleY="162830" custLinFactY="-13799" custLinFactNeighborX="167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2423F-D4B9-884A-B436-CEC44AAEB420}" type="pres">
      <dgm:prSet presAssocID="{1FA07469-4AC1-B34C-9913-DE28FF7DB82F}" presName="aSpace2" presStyleCnt="0"/>
      <dgm:spPr/>
    </dgm:pt>
    <dgm:pt modelId="{53D534FA-A6F8-7949-B30C-41D3653A317C}" type="pres">
      <dgm:prSet presAssocID="{0A023E05-B70F-3543-BC50-C3E57E9B84A0}" presName="childNode" presStyleLbl="node1" presStyleIdx="2" presStyleCnt="5" custLinFactY="-5885" custLinFactNeighborX="2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7E3E9-A95C-CD46-9DE9-EAB510697CC6}" type="pres">
      <dgm:prSet presAssocID="{FE10FCF3-7F0A-5D44-A1CC-88333730FA57}" presName="aSpace" presStyleCnt="0"/>
      <dgm:spPr/>
    </dgm:pt>
    <dgm:pt modelId="{B4BC8972-6AA9-DC4F-A0A6-2E9CD5FF2146}" type="pres">
      <dgm:prSet presAssocID="{B00402C8-A192-4342-B352-AD178A2B221B}" presName="compNode" presStyleCnt="0"/>
      <dgm:spPr/>
    </dgm:pt>
    <dgm:pt modelId="{3EA9209F-C67D-0A4C-A5EE-5EEF350C96EC}" type="pres">
      <dgm:prSet presAssocID="{B00402C8-A192-4342-B352-AD178A2B221B}" presName="aNode" presStyleLbl="bgShp" presStyleIdx="2" presStyleCnt="3"/>
      <dgm:spPr/>
      <dgm:t>
        <a:bodyPr/>
        <a:lstStyle/>
        <a:p>
          <a:endParaRPr lang="en-US"/>
        </a:p>
      </dgm:t>
    </dgm:pt>
    <dgm:pt modelId="{ABF3E7A2-80A5-E440-90F1-C4F471078F33}" type="pres">
      <dgm:prSet presAssocID="{B00402C8-A192-4342-B352-AD178A2B221B}" presName="textNode" presStyleLbl="bgShp" presStyleIdx="2" presStyleCnt="3"/>
      <dgm:spPr/>
      <dgm:t>
        <a:bodyPr/>
        <a:lstStyle/>
        <a:p>
          <a:endParaRPr lang="en-US"/>
        </a:p>
      </dgm:t>
    </dgm:pt>
    <dgm:pt modelId="{E9E8C8C3-FB3C-5848-BA48-84DB4776A817}" type="pres">
      <dgm:prSet presAssocID="{B00402C8-A192-4342-B352-AD178A2B221B}" presName="compChildNode" presStyleCnt="0"/>
      <dgm:spPr/>
    </dgm:pt>
    <dgm:pt modelId="{E814EC38-DB7C-5642-B4B2-2F56B207E91B}" type="pres">
      <dgm:prSet presAssocID="{B00402C8-A192-4342-B352-AD178A2B221B}" presName="theInnerList" presStyleCnt="0"/>
      <dgm:spPr/>
    </dgm:pt>
    <dgm:pt modelId="{B118A533-1F25-9D40-8090-4E8D3DF7B3A3}" type="pres">
      <dgm:prSet presAssocID="{20732450-E4BC-2548-8B27-1A77C4D3670A}" presName="childNode" presStyleLbl="node1" presStyleIdx="3" presStyleCnt="5" custScaleX="115499" custScaleY="286466" custLinFactY="-15109" custLinFactNeighborX="165" custLinFactNeighborY="-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D239EE-7935-054E-AF2A-CBBBF1F185EC}" type="pres">
      <dgm:prSet presAssocID="{20732450-E4BC-2548-8B27-1A77C4D3670A}" presName="aSpace2" presStyleCnt="0"/>
      <dgm:spPr/>
    </dgm:pt>
    <dgm:pt modelId="{463875B1-A785-594E-AF6A-84A6EA326777}" type="pres">
      <dgm:prSet presAssocID="{FE416F4D-223B-DD4B-9E5D-5B5CFEFD6EB3}" presName="childNode" presStyleLbl="node1" presStyleIdx="4" presStyleCnt="5" custScaleX="106578" custScaleY="307235" custLinFactNeighborX="0" custLinFactNeighborY="645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D6054AF-08FD-1A46-82AD-01D513C5A409}" type="presOf" srcId="{B00402C8-A192-4342-B352-AD178A2B221B}" destId="{ABF3E7A2-80A5-E440-90F1-C4F471078F33}" srcOrd="1" destOrd="0" presId="urn:microsoft.com/office/officeart/2005/8/layout/lProcess2"/>
    <dgm:cxn modelId="{7DA744BC-86FC-664A-8BB7-F1AC2B628C21}" type="presOf" srcId="{9F181DFE-04A0-8B46-8922-B01B29104F8F}" destId="{463875B1-A785-594E-AF6A-84A6EA326777}" srcOrd="0" destOrd="4" presId="urn:microsoft.com/office/officeart/2005/8/layout/lProcess2"/>
    <dgm:cxn modelId="{D1C77975-F855-AA4A-8810-1F90ED0E47DA}" type="presOf" srcId="{2C48C533-D978-EE4C-BB9D-51C53CF84CF4}" destId="{463875B1-A785-594E-AF6A-84A6EA326777}" srcOrd="0" destOrd="3" presId="urn:microsoft.com/office/officeart/2005/8/layout/lProcess2"/>
    <dgm:cxn modelId="{79149170-C3A8-A547-86C3-DCD7614D66CC}" type="presOf" srcId="{05591A59-9A12-9B4E-887D-AC3F3C357238}" destId="{B118A533-1F25-9D40-8090-4E8D3DF7B3A3}" srcOrd="0" destOrd="1" presId="urn:microsoft.com/office/officeart/2005/8/layout/lProcess2"/>
    <dgm:cxn modelId="{0BDAB4CD-C629-D84C-88AD-F6AC82626EE9}" type="presOf" srcId="{1606D8DA-05D7-A842-87CC-051CE6CC448B}" destId="{B118A533-1F25-9D40-8090-4E8D3DF7B3A3}" srcOrd="0" destOrd="3" presId="urn:microsoft.com/office/officeart/2005/8/layout/lProcess2"/>
    <dgm:cxn modelId="{EB29C6B0-3E14-6D41-8094-31AB0AFDEBBC}" srcId="{20732450-E4BC-2548-8B27-1A77C4D3670A}" destId="{7D55E6F6-A119-CF40-92F9-B15CF3E06627}" srcOrd="1" destOrd="0" parTransId="{F6102C1B-6E38-9B46-A15E-BE1CE8CADBE9}" sibTransId="{6699CFA9-CD23-8746-BB4E-766282C751D7}"/>
    <dgm:cxn modelId="{6AE9A19A-8D15-1946-BD4A-5C91EDA3F3BD}" type="presOf" srcId="{5A889C28-6704-FD49-A38A-934904C65F1D}" destId="{463875B1-A785-594E-AF6A-84A6EA326777}" srcOrd="0" destOrd="2" presId="urn:microsoft.com/office/officeart/2005/8/layout/lProcess2"/>
    <dgm:cxn modelId="{BB2F4959-00F0-9F4A-8514-95F225C94F3D}" type="presOf" srcId="{FE416F4D-223B-DD4B-9E5D-5B5CFEFD6EB3}" destId="{463875B1-A785-594E-AF6A-84A6EA326777}" srcOrd="0" destOrd="0" presId="urn:microsoft.com/office/officeart/2005/8/layout/lProcess2"/>
    <dgm:cxn modelId="{2D4E5EA0-88A4-604B-B516-EC4663F0FCFE}" type="presOf" srcId="{13435AD7-077A-6542-9B94-1F9631157D42}" destId="{8027B5FA-5F45-744C-8007-C06A8E67A1D9}" srcOrd="0" destOrd="0" presId="urn:microsoft.com/office/officeart/2005/8/layout/lProcess2"/>
    <dgm:cxn modelId="{E0C5DF85-F75C-7545-AEB8-A5FF1C45CA90}" type="presOf" srcId="{0A023E05-B70F-3543-BC50-C3E57E9B84A0}" destId="{53D534FA-A6F8-7949-B30C-41D3653A317C}" srcOrd="0" destOrd="0" presId="urn:microsoft.com/office/officeart/2005/8/layout/lProcess2"/>
    <dgm:cxn modelId="{9275BE8D-980F-A04D-BDE6-EB78EA206770}" type="presOf" srcId="{58834BF8-E107-9D43-88D3-C7CA99E4E1D8}" destId="{F9DE3759-9123-F942-917A-D96EAB4B5437}" srcOrd="0" destOrd="0" presId="urn:microsoft.com/office/officeart/2005/8/layout/lProcess2"/>
    <dgm:cxn modelId="{CF2DCDDE-95F3-674E-B7BC-462A685AB530}" srcId="{FE10FCF3-7F0A-5D44-A1CC-88333730FA57}" destId="{1FA07469-4AC1-B34C-9913-DE28FF7DB82F}" srcOrd="0" destOrd="0" parTransId="{A3ADC26B-91DF-6F49-8A4B-F1221E1521D5}" sibTransId="{DB2F696D-DCA0-194E-9792-3A2CFFE67A16}"/>
    <dgm:cxn modelId="{E4DC1BF0-9D5A-274A-9349-31826B2234EF}" srcId="{FE416F4D-223B-DD4B-9E5D-5B5CFEFD6EB3}" destId="{2C48C533-D978-EE4C-BB9D-51C53CF84CF4}" srcOrd="2" destOrd="0" parTransId="{B0C5B326-B457-F64B-B962-5B0CA867D942}" sibTransId="{C89E22E1-3F5A-3543-8566-ECF997CCD04C}"/>
    <dgm:cxn modelId="{E7B7EA0B-3509-B345-A113-A8AE12591D70}" srcId="{B00402C8-A192-4342-B352-AD178A2B221B}" destId="{20732450-E4BC-2548-8B27-1A77C4D3670A}" srcOrd="0" destOrd="0" parTransId="{FDB64FA5-D080-FD4E-A288-984F8C0394F2}" sibTransId="{D672CD26-70F7-DA4E-B562-0FB729D5D6DA}"/>
    <dgm:cxn modelId="{2401BE38-6FCB-644C-A697-95BEDC0840DE}" srcId="{FE416F4D-223B-DD4B-9E5D-5B5CFEFD6EB3}" destId="{9F181DFE-04A0-8B46-8922-B01B29104F8F}" srcOrd="3" destOrd="0" parTransId="{CDD11B99-A70C-1D48-BA1E-FEDEF1B456EF}" sibTransId="{76439FB0-E2D6-8D4C-ADDB-700C75514165}"/>
    <dgm:cxn modelId="{24ADEE67-A678-6D44-8080-3206ECB4B94C}" type="presOf" srcId="{1FA07469-4AC1-B34C-9913-DE28FF7DB82F}" destId="{5D5C1D58-691E-0B4D-94E6-5544AFDA8F99}" srcOrd="0" destOrd="0" presId="urn:microsoft.com/office/officeart/2005/8/layout/lProcess2"/>
    <dgm:cxn modelId="{89EFF663-312F-C045-9B5B-023632CC1764}" type="presOf" srcId="{20732450-E4BC-2548-8B27-1A77C4D3670A}" destId="{B118A533-1F25-9D40-8090-4E8D3DF7B3A3}" srcOrd="0" destOrd="0" presId="urn:microsoft.com/office/officeart/2005/8/layout/lProcess2"/>
    <dgm:cxn modelId="{341D9BCC-EABD-A84F-8E8C-42EFA5126FC1}" type="presOf" srcId="{13435AD7-077A-6542-9B94-1F9631157D42}" destId="{0876EC72-7248-FA43-B8B7-F00504123DD3}" srcOrd="1" destOrd="0" presId="urn:microsoft.com/office/officeart/2005/8/layout/lProcess2"/>
    <dgm:cxn modelId="{70FB7E92-7E72-C04F-B2A5-29FCE0842A60}" srcId="{20732450-E4BC-2548-8B27-1A77C4D3670A}" destId="{1606D8DA-05D7-A842-87CC-051CE6CC448B}" srcOrd="2" destOrd="0" parTransId="{5E986AE0-DF80-3346-8633-C6054D316D8E}" sibTransId="{04906E1C-F948-9E4E-B783-41B9ADE6E4DB}"/>
    <dgm:cxn modelId="{709334E8-2B15-1D43-AACB-2FEFBD9D849D}" type="presOf" srcId="{B00402C8-A192-4342-B352-AD178A2B221B}" destId="{3EA9209F-C67D-0A4C-A5EE-5EEF350C96EC}" srcOrd="0" destOrd="0" presId="urn:microsoft.com/office/officeart/2005/8/layout/lProcess2"/>
    <dgm:cxn modelId="{2F64395F-429F-6D40-B5C7-995B31963313}" type="presOf" srcId="{FE10FCF3-7F0A-5D44-A1CC-88333730FA57}" destId="{FB1E6312-A2B4-E64A-916F-8C75CD946D63}" srcOrd="1" destOrd="0" presId="urn:microsoft.com/office/officeart/2005/8/layout/lProcess2"/>
    <dgm:cxn modelId="{42467CB2-BD08-9545-8D1F-2CE91324F849}" type="presOf" srcId="{7D55E6F6-A119-CF40-92F9-B15CF3E06627}" destId="{B118A533-1F25-9D40-8090-4E8D3DF7B3A3}" srcOrd="0" destOrd="2" presId="urn:microsoft.com/office/officeart/2005/8/layout/lProcess2"/>
    <dgm:cxn modelId="{817C09B3-8682-9A45-BC0F-A946DA7E2D74}" srcId="{13435AD7-077A-6542-9B94-1F9631157D42}" destId="{58834BF8-E107-9D43-88D3-C7CA99E4E1D8}" srcOrd="0" destOrd="0" parTransId="{D6304D07-746D-9E47-9D67-923ABA572314}" sibTransId="{A89C5C61-681D-BB4D-95F7-738DAF265EC1}"/>
    <dgm:cxn modelId="{8EAA1E18-F545-D04E-90BC-921BF94DF235}" srcId="{B00402C8-A192-4342-B352-AD178A2B221B}" destId="{FE416F4D-223B-DD4B-9E5D-5B5CFEFD6EB3}" srcOrd="1" destOrd="0" parTransId="{8A3BFEDA-03A4-AF4D-A71A-B9AD51BC4E04}" sibTransId="{0F855292-610B-464D-9DB4-57467EDDEB34}"/>
    <dgm:cxn modelId="{6FC64F82-A0A0-6B4F-B434-9A606A002609}" srcId="{FE416F4D-223B-DD4B-9E5D-5B5CFEFD6EB3}" destId="{2A28AAAE-DC70-5943-A0CB-468AD705D16C}" srcOrd="0" destOrd="0" parTransId="{D875E524-3612-7041-BE63-79D62C3A3407}" sibTransId="{691C7870-8E6D-AF4D-BF02-4C582E38AF07}"/>
    <dgm:cxn modelId="{2D902FF2-1C24-3244-86B5-6BC1F3D458DD}" srcId="{205A7746-E77A-D748-AFB0-6469D947C2D3}" destId="{FE10FCF3-7F0A-5D44-A1CC-88333730FA57}" srcOrd="1" destOrd="0" parTransId="{297BA971-E2BA-7945-891E-98C4F617ED0A}" sibTransId="{F1EBB6C2-6EB4-B74F-B92F-2AC3C4680DED}"/>
    <dgm:cxn modelId="{2A583E51-AD3B-664C-A5FC-CF00172AF882}" srcId="{FE10FCF3-7F0A-5D44-A1CC-88333730FA57}" destId="{0A023E05-B70F-3543-BC50-C3E57E9B84A0}" srcOrd="1" destOrd="0" parTransId="{E620517A-1716-E442-9C24-AD16276E0CB1}" sibTransId="{906440D5-6DDC-7549-B15A-C86F17434048}"/>
    <dgm:cxn modelId="{5A7E3083-145C-9A41-9B06-CFAF2EF1377F}" srcId="{20732450-E4BC-2548-8B27-1A77C4D3670A}" destId="{05591A59-9A12-9B4E-887D-AC3F3C357238}" srcOrd="0" destOrd="0" parTransId="{FDE5C6DF-3613-2245-BF2B-88553B18B018}" sibTransId="{DFB047A9-6C0C-7141-BC24-F664A5984343}"/>
    <dgm:cxn modelId="{3F61F6E7-75F6-1C49-A67B-81911BB923F5}" type="presOf" srcId="{FE10FCF3-7F0A-5D44-A1CC-88333730FA57}" destId="{91930B80-2F5F-AE47-8EB2-E716A9F6D90D}" srcOrd="0" destOrd="0" presId="urn:microsoft.com/office/officeart/2005/8/layout/lProcess2"/>
    <dgm:cxn modelId="{5F9197BB-6C6E-9D46-A208-40D5C2155341}" type="presOf" srcId="{2A28AAAE-DC70-5943-A0CB-468AD705D16C}" destId="{463875B1-A785-594E-AF6A-84A6EA326777}" srcOrd="0" destOrd="1" presId="urn:microsoft.com/office/officeart/2005/8/layout/lProcess2"/>
    <dgm:cxn modelId="{A8253DDF-1B47-D44B-AC0F-F8BDB6BF6DF9}" srcId="{FE416F4D-223B-DD4B-9E5D-5B5CFEFD6EB3}" destId="{5A889C28-6704-FD49-A38A-934904C65F1D}" srcOrd="1" destOrd="0" parTransId="{C5CE28AC-0FC3-F046-9451-867B7EB09DDF}" sibTransId="{4A125F76-0E4E-114E-868C-DCA3E8BB50A5}"/>
    <dgm:cxn modelId="{58E19676-F8B9-3B4B-BF73-0A0E29CC7506}" srcId="{205A7746-E77A-D748-AFB0-6469D947C2D3}" destId="{B00402C8-A192-4342-B352-AD178A2B221B}" srcOrd="2" destOrd="0" parTransId="{6528E06F-5D57-3D4D-B1A0-CBA1352B0F10}" sibTransId="{0066F12E-59F4-6740-A026-FEAB771406B4}"/>
    <dgm:cxn modelId="{01B369D1-7D7D-7843-86C0-AA3EDA5D37EB}" type="presOf" srcId="{205A7746-E77A-D748-AFB0-6469D947C2D3}" destId="{16A5C7FB-AFD7-7E4D-9321-4C09A92D4E40}" srcOrd="0" destOrd="0" presId="urn:microsoft.com/office/officeart/2005/8/layout/lProcess2"/>
    <dgm:cxn modelId="{D6A345AD-E877-8944-8F13-9E51FF778984}" srcId="{205A7746-E77A-D748-AFB0-6469D947C2D3}" destId="{13435AD7-077A-6542-9B94-1F9631157D42}" srcOrd="0" destOrd="0" parTransId="{E9B958FF-09E9-7042-AD29-7253CDDA3DD9}" sibTransId="{22BA94D4-B7B6-9C42-805C-BD5D82C295FA}"/>
    <dgm:cxn modelId="{B4DA3698-FDD6-4E4C-8B8A-2CF664D42D5C}" type="presParOf" srcId="{16A5C7FB-AFD7-7E4D-9321-4C09A92D4E40}" destId="{17C20E32-053E-CB4E-A079-3C0D0A00EBB5}" srcOrd="0" destOrd="0" presId="urn:microsoft.com/office/officeart/2005/8/layout/lProcess2"/>
    <dgm:cxn modelId="{0B6F63A8-D933-E545-9DE9-45230AE3A7CD}" type="presParOf" srcId="{17C20E32-053E-CB4E-A079-3C0D0A00EBB5}" destId="{8027B5FA-5F45-744C-8007-C06A8E67A1D9}" srcOrd="0" destOrd="0" presId="urn:microsoft.com/office/officeart/2005/8/layout/lProcess2"/>
    <dgm:cxn modelId="{ED9C7979-C372-FD4D-899B-05B9C8D2F1D4}" type="presParOf" srcId="{17C20E32-053E-CB4E-A079-3C0D0A00EBB5}" destId="{0876EC72-7248-FA43-B8B7-F00504123DD3}" srcOrd="1" destOrd="0" presId="urn:microsoft.com/office/officeart/2005/8/layout/lProcess2"/>
    <dgm:cxn modelId="{C4C686D8-1227-534C-ABD3-D499720A6F85}" type="presParOf" srcId="{17C20E32-053E-CB4E-A079-3C0D0A00EBB5}" destId="{1E0218EC-EDAA-014B-949E-E6888328F030}" srcOrd="2" destOrd="0" presId="urn:microsoft.com/office/officeart/2005/8/layout/lProcess2"/>
    <dgm:cxn modelId="{0EEF7577-F9AC-D243-8B98-3F3E8CAEB99B}" type="presParOf" srcId="{1E0218EC-EDAA-014B-949E-E6888328F030}" destId="{DABA365B-9196-0F48-93E9-59BFFF933D9B}" srcOrd="0" destOrd="0" presId="urn:microsoft.com/office/officeart/2005/8/layout/lProcess2"/>
    <dgm:cxn modelId="{3BE5A7D7-801D-534E-A8D3-E1A36C85C7A2}" type="presParOf" srcId="{DABA365B-9196-0F48-93E9-59BFFF933D9B}" destId="{F9DE3759-9123-F942-917A-D96EAB4B5437}" srcOrd="0" destOrd="0" presId="urn:microsoft.com/office/officeart/2005/8/layout/lProcess2"/>
    <dgm:cxn modelId="{0E677087-11F3-B748-846E-5ECB30639279}" type="presParOf" srcId="{16A5C7FB-AFD7-7E4D-9321-4C09A92D4E40}" destId="{2512EAC9-2E91-5B40-90D0-DA086FFEDF9A}" srcOrd="1" destOrd="0" presId="urn:microsoft.com/office/officeart/2005/8/layout/lProcess2"/>
    <dgm:cxn modelId="{5773094B-B757-BE44-8168-28EB31689A64}" type="presParOf" srcId="{16A5C7FB-AFD7-7E4D-9321-4C09A92D4E40}" destId="{04AA0A55-6EA8-8343-A8D1-2599134240EA}" srcOrd="2" destOrd="0" presId="urn:microsoft.com/office/officeart/2005/8/layout/lProcess2"/>
    <dgm:cxn modelId="{12CA9759-7659-9A49-A1B9-712610D6041C}" type="presParOf" srcId="{04AA0A55-6EA8-8343-A8D1-2599134240EA}" destId="{91930B80-2F5F-AE47-8EB2-E716A9F6D90D}" srcOrd="0" destOrd="0" presId="urn:microsoft.com/office/officeart/2005/8/layout/lProcess2"/>
    <dgm:cxn modelId="{53927112-14C5-F943-AC4C-100BA8DD0FFF}" type="presParOf" srcId="{04AA0A55-6EA8-8343-A8D1-2599134240EA}" destId="{FB1E6312-A2B4-E64A-916F-8C75CD946D63}" srcOrd="1" destOrd="0" presId="urn:microsoft.com/office/officeart/2005/8/layout/lProcess2"/>
    <dgm:cxn modelId="{6F69C957-DC0A-9D47-BB57-52F0485F1C0D}" type="presParOf" srcId="{04AA0A55-6EA8-8343-A8D1-2599134240EA}" destId="{9930AF57-6D95-A143-B081-983F75EAFF81}" srcOrd="2" destOrd="0" presId="urn:microsoft.com/office/officeart/2005/8/layout/lProcess2"/>
    <dgm:cxn modelId="{B7626DCE-3FC9-D045-B399-9D2C70F14985}" type="presParOf" srcId="{9930AF57-6D95-A143-B081-983F75EAFF81}" destId="{B87B2202-F880-B546-A735-745CF7814185}" srcOrd="0" destOrd="0" presId="urn:microsoft.com/office/officeart/2005/8/layout/lProcess2"/>
    <dgm:cxn modelId="{F561CCE1-7AB2-E141-AEB1-7478ABF96245}" type="presParOf" srcId="{B87B2202-F880-B546-A735-745CF7814185}" destId="{5D5C1D58-691E-0B4D-94E6-5544AFDA8F99}" srcOrd="0" destOrd="0" presId="urn:microsoft.com/office/officeart/2005/8/layout/lProcess2"/>
    <dgm:cxn modelId="{92231A11-1612-E24F-A672-480EF53F524B}" type="presParOf" srcId="{B87B2202-F880-B546-A735-745CF7814185}" destId="{4172423F-D4B9-884A-B436-CEC44AAEB420}" srcOrd="1" destOrd="0" presId="urn:microsoft.com/office/officeart/2005/8/layout/lProcess2"/>
    <dgm:cxn modelId="{7E7A2420-AFC7-2E48-87A4-E1E820512521}" type="presParOf" srcId="{B87B2202-F880-B546-A735-745CF7814185}" destId="{53D534FA-A6F8-7949-B30C-41D3653A317C}" srcOrd="2" destOrd="0" presId="urn:microsoft.com/office/officeart/2005/8/layout/lProcess2"/>
    <dgm:cxn modelId="{564FC19B-546C-EE4A-8589-73B68C6A6A94}" type="presParOf" srcId="{16A5C7FB-AFD7-7E4D-9321-4C09A92D4E40}" destId="{A0F7E3E9-A95C-CD46-9DE9-EAB510697CC6}" srcOrd="3" destOrd="0" presId="urn:microsoft.com/office/officeart/2005/8/layout/lProcess2"/>
    <dgm:cxn modelId="{4DC14ACF-6FB2-BD4D-9DA2-9F92763B4AB2}" type="presParOf" srcId="{16A5C7FB-AFD7-7E4D-9321-4C09A92D4E40}" destId="{B4BC8972-6AA9-DC4F-A0A6-2E9CD5FF2146}" srcOrd="4" destOrd="0" presId="urn:microsoft.com/office/officeart/2005/8/layout/lProcess2"/>
    <dgm:cxn modelId="{11597944-D706-3D4A-98FD-FEEC9220DD16}" type="presParOf" srcId="{B4BC8972-6AA9-DC4F-A0A6-2E9CD5FF2146}" destId="{3EA9209F-C67D-0A4C-A5EE-5EEF350C96EC}" srcOrd="0" destOrd="0" presId="urn:microsoft.com/office/officeart/2005/8/layout/lProcess2"/>
    <dgm:cxn modelId="{98B83D16-A983-DB45-A1CB-C4F47D739A89}" type="presParOf" srcId="{B4BC8972-6AA9-DC4F-A0A6-2E9CD5FF2146}" destId="{ABF3E7A2-80A5-E440-90F1-C4F471078F33}" srcOrd="1" destOrd="0" presId="urn:microsoft.com/office/officeart/2005/8/layout/lProcess2"/>
    <dgm:cxn modelId="{956FD8F6-03B3-B343-91D6-D4F45DADF0E4}" type="presParOf" srcId="{B4BC8972-6AA9-DC4F-A0A6-2E9CD5FF2146}" destId="{E9E8C8C3-FB3C-5848-BA48-84DB4776A817}" srcOrd="2" destOrd="0" presId="urn:microsoft.com/office/officeart/2005/8/layout/lProcess2"/>
    <dgm:cxn modelId="{A6A9D939-5FD3-DD47-83D5-C164F5F3A773}" type="presParOf" srcId="{E9E8C8C3-FB3C-5848-BA48-84DB4776A817}" destId="{E814EC38-DB7C-5642-B4B2-2F56B207E91B}" srcOrd="0" destOrd="0" presId="urn:microsoft.com/office/officeart/2005/8/layout/lProcess2"/>
    <dgm:cxn modelId="{659AEEEF-4568-2C41-968C-987A1A6FDB70}" type="presParOf" srcId="{E814EC38-DB7C-5642-B4B2-2F56B207E91B}" destId="{B118A533-1F25-9D40-8090-4E8D3DF7B3A3}" srcOrd="0" destOrd="0" presId="urn:microsoft.com/office/officeart/2005/8/layout/lProcess2"/>
    <dgm:cxn modelId="{9EF0F368-5E08-8648-A19D-02F80311E5EE}" type="presParOf" srcId="{E814EC38-DB7C-5642-B4B2-2F56B207E91B}" destId="{6DD239EE-7935-054E-AF2A-CBBBF1F185EC}" srcOrd="1" destOrd="0" presId="urn:microsoft.com/office/officeart/2005/8/layout/lProcess2"/>
    <dgm:cxn modelId="{FF2706CA-DBAB-1F45-A213-FEA0CCF8C23A}" type="presParOf" srcId="{E814EC38-DB7C-5642-B4B2-2F56B207E91B}" destId="{463875B1-A785-594E-AF6A-84A6EA326777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1F1953-ADC1-FD47-9C4F-D93792E77999}">
      <dsp:nvSpPr>
        <dsp:cNvPr id="0" name=""/>
        <dsp:cNvSpPr/>
      </dsp:nvSpPr>
      <dsp:spPr>
        <a:xfrm>
          <a:off x="3820164" y="146035"/>
          <a:ext cx="2862826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Data are recorded on and later retrieved from the disk via a conducting coil named the </a:t>
          </a:r>
          <a:r>
            <a:rPr lang="en-US" sz="1300" i="1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head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 many systems there are two heads, a read head and a write head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During a read or write operation the head is stationary while the platter rotates beneath it</a:t>
          </a:r>
          <a:endParaRPr lang="en-US" sz="1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860392" y="186263"/>
        <a:ext cx="2782370" cy="1293041"/>
      </dsp:txXfrm>
    </dsp:sp>
    <dsp:sp modelId="{FBDB4459-C68D-3E4A-A7DA-11C72E7F0611}">
      <dsp:nvSpPr>
        <dsp:cNvPr id="0" name=""/>
        <dsp:cNvSpPr/>
      </dsp:nvSpPr>
      <dsp:spPr>
        <a:xfrm rot="4720656">
          <a:off x="7688188" y="963610"/>
          <a:ext cx="115458" cy="20606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7680697" y="1009252"/>
        <a:ext cx="123640" cy="80821"/>
      </dsp:txXfrm>
    </dsp:sp>
    <dsp:sp modelId="{603F2A0D-843D-6242-A352-9DD92D63BC1B}">
      <dsp:nvSpPr>
        <dsp:cNvPr id="0" name=""/>
        <dsp:cNvSpPr/>
      </dsp:nvSpPr>
      <dsp:spPr>
        <a:xfrm>
          <a:off x="5181598" y="2133596"/>
          <a:ext cx="2443703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mechanism exploits the fact that electricity flowing through a coil produces a magnetic field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221826" y="2173824"/>
        <a:ext cx="2363247" cy="1293041"/>
      </dsp:txXfrm>
    </dsp:sp>
    <dsp:sp modelId="{EAC96916-D04F-0449-B8B3-4F57A579AC88}">
      <dsp:nvSpPr>
        <dsp:cNvPr id="0" name=""/>
        <dsp:cNvSpPr/>
      </dsp:nvSpPr>
      <dsp:spPr>
        <a:xfrm rot="10776549">
          <a:off x="3985335" y="2236427"/>
          <a:ext cx="798835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10800000">
        <a:off x="4155647" y="2349388"/>
        <a:ext cx="628521" cy="340628"/>
      </dsp:txXfrm>
    </dsp:sp>
    <dsp:sp modelId="{E1D0B650-6FD3-9746-883B-EEA6315414F1}">
      <dsp:nvSpPr>
        <dsp:cNvPr id="0" name=""/>
        <dsp:cNvSpPr/>
      </dsp:nvSpPr>
      <dsp:spPr>
        <a:xfrm>
          <a:off x="670460" y="1907369"/>
          <a:ext cx="3006265" cy="135148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Electric pulses are sent to the write head and the resulting magnetic patterns are recorded on the surface below, with different patterns for positive and negative currents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710043" y="1946952"/>
        <a:ext cx="2927099" cy="1272314"/>
      </dsp:txXfrm>
    </dsp:sp>
    <dsp:sp modelId="{F08B99C8-E512-E94F-9D50-A6E9CD11FDAF}">
      <dsp:nvSpPr>
        <dsp:cNvPr id="0" name=""/>
        <dsp:cNvSpPr/>
      </dsp:nvSpPr>
      <dsp:spPr>
        <a:xfrm rot="5293541">
          <a:off x="1110531" y="3330066"/>
          <a:ext cx="809859" cy="56771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4700" kern="1200" dirty="0"/>
        </a:p>
      </dsp:txBody>
      <dsp:txXfrm rot="-5400000">
        <a:off x="1342509" y="3209034"/>
        <a:ext cx="340628" cy="639545"/>
      </dsp:txXfrm>
    </dsp:sp>
    <dsp:sp modelId="{998DAFB8-E39C-BE46-91C1-DECBBA8ED85B}">
      <dsp:nvSpPr>
        <dsp:cNvPr id="0" name=""/>
        <dsp:cNvSpPr/>
      </dsp:nvSpPr>
      <dsp:spPr>
        <a:xfrm>
          <a:off x="152400" y="4419599"/>
          <a:ext cx="2289162" cy="17409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write head itself is made of easily magnetizable material and is in the shape of a rectangular doughnut with a gap along one side and a few turns of conducting wire along the opposite side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3389" y="4470588"/>
        <a:ext cx="2187184" cy="1638930"/>
      </dsp:txXfrm>
    </dsp:sp>
    <dsp:sp modelId="{2673DEDF-52E2-8948-A118-3539869702FD}">
      <dsp:nvSpPr>
        <dsp:cNvPr id="0" name=""/>
        <dsp:cNvSpPr/>
      </dsp:nvSpPr>
      <dsp:spPr>
        <a:xfrm rot="18332179">
          <a:off x="2579004" y="5179212"/>
          <a:ext cx="449013" cy="47916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/>
        </a:p>
      </dsp:txBody>
      <dsp:txXfrm>
        <a:off x="2607210" y="5329853"/>
        <a:ext cx="314309" cy="287500"/>
      </dsp:txXfrm>
    </dsp:sp>
    <dsp:sp modelId="{5FA7667B-6936-5640-89ED-F385431265F7}">
      <dsp:nvSpPr>
        <dsp:cNvPr id="0" name=""/>
        <dsp:cNvSpPr/>
      </dsp:nvSpPr>
      <dsp:spPr>
        <a:xfrm>
          <a:off x="2895595" y="3657606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An electric current in the wire induces a magnetic field across the gap, which in turn magnetizes a small area of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935823" y="3697834"/>
        <a:ext cx="2208706" cy="1293041"/>
      </dsp:txXfrm>
    </dsp:sp>
    <dsp:sp modelId="{1741DF79-D173-874A-80E7-876315F82D04}">
      <dsp:nvSpPr>
        <dsp:cNvPr id="0" name=""/>
        <dsp:cNvSpPr/>
      </dsp:nvSpPr>
      <dsp:spPr>
        <a:xfrm rot="1431240" flipV="1">
          <a:off x="5432091" y="4318152"/>
          <a:ext cx="800034" cy="51505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300" kern="1200" dirty="0"/>
        </a:p>
      </dsp:txBody>
      <dsp:txXfrm rot="10800000">
        <a:off x="5438690" y="4389918"/>
        <a:ext cx="645519" cy="309031"/>
      </dsp:txXfrm>
    </dsp:sp>
    <dsp:sp modelId="{C3FF9332-829D-4A45-A6A1-CA38F38D6ED1}">
      <dsp:nvSpPr>
        <dsp:cNvPr id="0" name=""/>
        <dsp:cNvSpPr/>
      </dsp:nvSpPr>
      <dsp:spPr>
        <a:xfrm>
          <a:off x="5864237" y="4951102"/>
          <a:ext cx="2289162" cy="137349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Reversing the direction of the current reverses the direction of the magnetization on the recording medium</a:t>
          </a:r>
          <a:endParaRPr lang="en-US" sz="13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5904465" y="4991330"/>
        <a:ext cx="2208706" cy="12930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7B5FA-5F45-744C-8007-C06A8E67A1D9}">
      <dsp:nvSpPr>
        <dsp:cNvPr id="0" name=""/>
        <dsp:cNvSpPr/>
      </dsp:nvSpPr>
      <dsp:spPr>
        <a:xfrm>
          <a:off x="1081" y="0"/>
          <a:ext cx="2811465" cy="5257800"/>
        </a:xfrm>
        <a:prstGeom prst="roundRect">
          <a:avLst>
            <a:gd name="adj" fmla="val 10000"/>
          </a:avLst>
        </a:prstGeom>
        <a:solidFill>
          <a:schemeClr val="accent3"/>
        </a:solidFill>
        <a:ln>
          <a:solidFill>
            <a:schemeClr val="accent3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memory device made with solid state components that can be used as a replacement to a hard disk drive (HDD)</a:t>
          </a:r>
          <a:endParaRPr lang="en-US" sz="18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081" y="0"/>
        <a:ext cx="2811465" cy="1577340"/>
      </dsp:txXfrm>
    </dsp:sp>
    <dsp:sp modelId="{F9DE3759-9123-F942-917A-D96EAB4B5437}">
      <dsp:nvSpPr>
        <dsp:cNvPr id="0" name=""/>
        <dsp:cNvSpPr/>
      </dsp:nvSpPr>
      <dsp:spPr>
        <a:xfrm>
          <a:off x="282227" y="1577340"/>
          <a:ext cx="2249172" cy="3417570"/>
        </a:xfrm>
        <a:prstGeom prst="roundRect">
          <a:avLst>
            <a:gd name="adj" fmla="val 10000"/>
          </a:avLst>
        </a:prstGeom>
        <a:solidFill>
          <a:schemeClr val="accent3">
            <a:lumMod val="40000"/>
            <a:lumOff val="60000"/>
          </a:schemeClr>
        </a:solidFill>
        <a:ln>
          <a:solidFill>
            <a:schemeClr val="accent3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solidFill>
                <a:schemeClr val="tx1"/>
              </a:solidFill>
            </a:rPr>
            <a:t>The term </a:t>
          </a:r>
          <a:r>
            <a:rPr lang="en-GB" sz="2000" i="1" kern="1200" dirty="0" smtClean="0">
              <a:solidFill>
                <a:schemeClr val="tx1"/>
              </a:solidFill>
            </a:rPr>
            <a:t>solid state </a:t>
          </a:r>
          <a:r>
            <a:rPr lang="en-GB" sz="2000" kern="1200" dirty="0" smtClean="0">
              <a:solidFill>
                <a:schemeClr val="tx1"/>
              </a:solidFill>
            </a:rPr>
            <a:t>refers to electronic circuitry built with semiconductors</a:t>
          </a:r>
          <a:endParaRPr lang="en-GB" sz="2000" kern="1200" dirty="0">
            <a:solidFill>
              <a:schemeClr val="tx1"/>
            </a:solidFill>
          </a:endParaRPr>
        </a:p>
      </dsp:txBody>
      <dsp:txXfrm>
        <a:off x="348103" y="1643216"/>
        <a:ext cx="2117420" cy="3285818"/>
      </dsp:txXfrm>
    </dsp:sp>
    <dsp:sp modelId="{91930B80-2F5F-AE47-8EB2-E716A9F6D90D}">
      <dsp:nvSpPr>
        <dsp:cNvPr id="0" name=""/>
        <dsp:cNvSpPr/>
      </dsp:nvSpPr>
      <dsp:spPr>
        <a:xfrm>
          <a:off x="3023407" y="0"/>
          <a:ext cx="2811465" cy="5257800"/>
        </a:xfrm>
        <a:prstGeom prst="roundRect">
          <a:avLst>
            <a:gd name="adj" fmla="val 10000"/>
          </a:avLst>
        </a:prstGeom>
        <a:solidFill>
          <a:schemeClr val="accent1"/>
        </a:soli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Flash memory</a:t>
          </a:r>
          <a:endParaRPr lang="en-US" sz="2000" kern="1200" dirty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023407" y="0"/>
        <a:ext cx="2811465" cy="1577340"/>
      </dsp:txXfrm>
    </dsp:sp>
    <dsp:sp modelId="{5D5C1D58-691E-0B4D-94E6-5544AFDA8F99}">
      <dsp:nvSpPr>
        <dsp:cNvPr id="0" name=""/>
        <dsp:cNvSpPr/>
      </dsp:nvSpPr>
      <dsp:spPr>
        <a:xfrm>
          <a:off x="3215790" y="1219194"/>
          <a:ext cx="2434212" cy="199986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A type of semiconductor memory used in many consumer electronic products including smart phones, GPS devices, MP3 players, digital cameras, and USB devices</a:t>
          </a:r>
          <a:endParaRPr lang="en-US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274364" y="1277768"/>
        <a:ext cx="2317064" cy="1882712"/>
      </dsp:txXfrm>
    </dsp:sp>
    <dsp:sp modelId="{53D534FA-A6F8-7949-B30C-41D3653A317C}">
      <dsp:nvSpPr>
        <dsp:cNvPr id="0" name=""/>
        <dsp:cNvSpPr/>
      </dsp:nvSpPr>
      <dsp:spPr>
        <a:xfrm>
          <a:off x="3305115" y="3505205"/>
          <a:ext cx="2249172" cy="12281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0000"/>
                <a:alpha val="100000"/>
                <a:satMod val="15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  <a:ln>
          <a:solidFill>
            <a:schemeClr val="accent1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Cost and performance has evolved to the point where it is feasible to use to replace HDDs</a:t>
          </a:r>
          <a:endParaRPr lang="en-GB" sz="14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341087" y="3541177"/>
        <a:ext cx="2177228" cy="1156245"/>
      </dsp:txXfrm>
    </dsp:sp>
    <dsp:sp modelId="{3EA9209F-C67D-0A4C-A5EE-5EEF350C96EC}">
      <dsp:nvSpPr>
        <dsp:cNvPr id="0" name=""/>
        <dsp:cNvSpPr/>
      </dsp:nvSpPr>
      <dsp:spPr>
        <a:xfrm>
          <a:off x="6045732" y="0"/>
          <a:ext cx="2811465" cy="5257800"/>
        </a:xfrm>
        <a:prstGeom prst="roundRect">
          <a:avLst>
            <a:gd name="adj" fmla="val 10000"/>
          </a:avLst>
        </a:prstGeom>
        <a:solidFill>
          <a:schemeClr val="accent4"/>
        </a:solidFill>
        <a:ln>
          <a:solidFill>
            <a:schemeClr val="accent4"/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0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Two distinctive types of flash memory:</a:t>
          </a:r>
          <a:endParaRPr lang="en-GB" sz="20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045732" y="0"/>
        <a:ext cx="2811465" cy="1577340"/>
      </dsp:txXfrm>
    </dsp:sp>
    <dsp:sp modelId="{B118A533-1F25-9D40-8090-4E8D3DF7B3A3}">
      <dsp:nvSpPr>
        <dsp:cNvPr id="0" name=""/>
        <dsp:cNvSpPr/>
      </dsp:nvSpPr>
      <dsp:spPr>
        <a:xfrm>
          <a:off x="6156290" y="1407592"/>
          <a:ext cx="2597771" cy="1606200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t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rgbClr val="2B142D"/>
              </a:solidFill>
            </a:rPr>
            <a:t>NOR</a:t>
          </a:r>
          <a:endParaRPr lang="en-US" sz="1400" kern="1200" dirty="0">
            <a:solidFill>
              <a:srgbClr val="2B142D"/>
            </a:solidFill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of access is a bit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Provides high-speed random access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889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1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to store cell phone operating system code and on Windows computers for the BIOS program that runs at start-up</a:t>
          </a:r>
          <a:endParaRPr lang="en-US" sz="11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203334" y="1454636"/>
        <a:ext cx="2503683" cy="1512112"/>
      </dsp:txXfrm>
    </dsp:sp>
    <dsp:sp modelId="{463875B1-A785-594E-AF6A-84A6EA326777}">
      <dsp:nvSpPr>
        <dsp:cNvPr id="0" name=""/>
        <dsp:cNvSpPr/>
      </dsp:nvSpPr>
      <dsp:spPr>
        <a:xfrm>
          <a:off x="6252904" y="3276600"/>
          <a:ext cx="2397123" cy="1722651"/>
        </a:xfrm>
        <a:prstGeom prst="roundRect">
          <a:avLst>
            <a:gd name="adj" fmla="val 10000"/>
          </a:avLst>
        </a:prstGeom>
        <a:solidFill>
          <a:schemeClr val="accent4">
            <a:lumMod val="60000"/>
            <a:lumOff val="40000"/>
          </a:schemeClr>
        </a:solidFill>
        <a:ln>
          <a:solidFill>
            <a:schemeClr val="accent4">
              <a:lumMod val="60000"/>
              <a:lumOff val="40000"/>
            </a:schemeClr>
          </a:solidFill>
        </a:ln>
        <a:effectLst>
          <a:innerShdw blurRad="50800" dist="25400" dir="13500000">
            <a:srgbClr val="FFFFFF">
              <a:alpha val="75000"/>
            </a:srgbClr>
          </a:innerShdw>
          <a:outerShdw blurRad="63500" dist="25400" dir="5400000" rotWithShape="0">
            <a:srgbClr val="808080">
              <a:alpha val="7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22860" rIns="30480" bIns="2286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NAND</a:t>
          </a:r>
          <a:endParaRPr lang="en-US" sz="12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The basic unit is 16 or 32 bits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Reads and writes in small blocks</a:t>
          </a:r>
          <a:endParaRPr lang="en-US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Used in USB flash drives, memory cards, and in SSDs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GB" sz="1000" kern="1200" dirty="0" smtClean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Does not provide a random-access external address bus so the data must be read on a block-wise basis</a:t>
          </a:r>
          <a:endParaRPr lang="en-GB" sz="1000" kern="1200" dirty="0">
            <a:solidFill>
              <a:srgbClr val="2B142D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6303359" y="3327055"/>
        <a:ext cx="2296213" cy="1621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US" smtClean="0">
              <a:latin typeface="Times New Roman" pitchFamily="-110" charset="0"/>
            </a:endParaRPr>
          </a:p>
          <a:p>
            <a:r>
              <a:rPr lang="en-US" smtClean="0">
                <a:latin typeface="Times New Roman" pitchFamily="-110" charset="0"/>
              </a:rPr>
              <a:t>Adapted</a:t>
            </a:r>
            <a:r>
              <a:rPr lang="en-GB" smtClean="0"/>
              <a:t> by Thân</a:t>
            </a:r>
            <a:r>
              <a:rPr lang="en-GB" baseline="0" smtClean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12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6.4 RAID comparison (page 2</a:t>
            </a:r>
            <a:r>
              <a:rPr lang="en-US" baseline="0" dirty="0" smtClean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34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36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37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38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Information is retrieved from a CD or CD-ROM by a low-powered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housed in an optical-disk player, or drive unit. The laser shines through the clear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polycarbonate while a motor spins the disk past it (Figure 6.12). The intensity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reflected light of the laser changes as it encounters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pit. Specifically, if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beam falls on a pit, which has a somewhat rough surface, the light scatters and a low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intensity is reflected back to the source. The areas between pits are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lands.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land is a smooth surface, which reflects back at higher intensity. The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pits and lands is detected by a photo sensor and converted into a digital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signal. The sensor tests the surface at regular intervals. The beginning or end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pit represents a 1; when no change in elevation occurs between intervals, a 0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Recall that on a magnetic disk, information is recorded in concentric tracks.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simplest constant angular velocity (CAV) system, the number of bits per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is constant. An increase in density is achieved with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zoned recording,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 of zones, with zones farther from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center containing more bits than zones closer to the center. Although this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capacity, it is still not optimal.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achieve greater capacity, CDs and CD-ROMs do not organize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concentric tracks. Instead, the disk contains a single spiral track, beginning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center and spiraling out to the outer edge of the disk. Sectors near the outside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disk are the same length as those near the inside. Thus, information is packed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evenly across the disk in segments of the same size and these are scanned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 by rotating the disk at a variable speed. The pits are then read by the laser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at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linear velocity (CLV). The disk rotates more slowly for accesses 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outer edge than for those near the center. Thus, the capacity of a track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 both increase for positions nearer the outer edge of the disk.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for a CD-ROM is about 680 MB.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6.1.  Inductive Write/Magnetoresistive Read Head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</a:t>
            </a:r>
            <a:r>
              <a:rPr lang="en-US" sz="1200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pits (</a:t>
            </a:r>
            <a:r>
              <a:rPr lang="en-US" sz="1200" b="1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hố) </a:t>
            </a:r>
            <a:r>
              <a:rPr lang="en-US" sz="1200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along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spiral 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46</a:t>
            </a:fld>
            <a:endParaRPr 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(dạng xoắn) recording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48</a:t>
            </a:fld>
            <a:endParaRPr 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52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6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4C4D9-B721-416B-8577-D7DEE36F49A6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0C791-6992-4CCF-A244-B250C8BB22F1}" type="datetime1">
              <a:rPr lang="en-US"/>
              <a:pPr/>
              <a:t>3/3/2020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20578-B892-4967-98F8-D0B4A045ADFD}" type="datetime1">
              <a:rPr lang="en-US"/>
              <a:pPr/>
              <a:t>3/3/2020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BDCDF1B-54EC-4432-8649-0FE40DD46F86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4CDA6A0B-D499-425D-9760-7E378B1D24E7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1B2FE-6867-4DAE-B4E4-C2A1A38F9C0D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CBBBDE9-5D16-425E-B13A-2B2E02B8AFC8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2344D9-246E-4D78-97F7-CDDE15C7C47A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546CB8D4-A311-4DB1-9E65-F6E7BA49F613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1B973-48D0-47D2-BD1A-81DAC74A0928}" type="datetime1">
              <a:rPr lang="en-US"/>
              <a:pPr/>
              <a:t>3/3/2020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870FB-149D-4255-9221-CF258F891615}" type="datetime1">
              <a:rPr lang="en-US"/>
              <a:pPr/>
              <a:t>3/3/2020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14E26-7EC0-4FCC-8AD8-71E9EC27DEDB}" type="datetime1">
              <a:rPr lang="en-US"/>
              <a:pPr/>
              <a:t>3/3/2020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AD331-B61B-42C1-B285-1046175C3B63}" type="datetime1">
              <a:rPr lang="en-US"/>
              <a:pPr/>
              <a:t>3/3/2020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642DA821-B647-4F8C-84A0-7D19D85CB385}" type="datetime1">
              <a:rPr lang="en-US"/>
              <a:pPr/>
              <a:t>3/3/2020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B77F108C-2518-4D60-9FAF-6346FD9D7826}" type="datetime1">
              <a:rPr lang="en-US"/>
              <a:pPr/>
              <a:t>3/3/2020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52B54-BC1D-466E-98B4-B0082340936C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08C9F-E380-43A3-ADC1-0217F1EB7573}" type="datetime1">
              <a:rPr lang="en-US"/>
              <a:pPr/>
              <a:t>3/3/2020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868E7-101B-4C6B-9C4C-A85A7CD6FD99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83FD2-B255-4F2A-ACF3-B969FC717B42}" type="datetime1">
              <a:rPr lang="en-US"/>
              <a:pPr/>
              <a:t>3/3/2020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E6C1EDB-CE87-4BA6-95D9-AD3AE9C734F7}" type="datetime1">
              <a:rPr lang="en-US"/>
              <a:pPr/>
              <a:t>3/3/2020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d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9.w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d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6429396"/>
            <a:ext cx="8643998" cy="285752"/>
          </a:xfrm>
        </p:spPr>
        <p:txBody>
          <a:bodyPr>
            <a:noAutofit/>
          </a:bodyPr>
          <a:lstStyle/>
          <a:p>
            <a:r>
              <a:rPr lang="en-GB" sz="1800" smtClean="0"/>
              <a:t>William Stallings, Computer Organization and Architecture, 9</a:t>
            </a:r>
            <a:r>
              <a:rPr lang="en-GB" sz="1800" baseline="30000" smtClean="0"/>
              <a:t>th</a:t>
            </a:r>
            <a:r>
              <a:rPr lang="en-GB" sz="1800" smtClean="0"/>
              <a:t> </a:t>
            </a:r>
            <a:r>
              <a:rPr lang="en-GB" sz="1800" dirty="0" smtClean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506505" y="4952736"/>
            <a:ext cx="3422553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4000496" y="5000636"/>
            <a:ext cx="4994189" cy="88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40" y="1500174"/>
            <a:ext cx="8865722" cy="400052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642910" y="5643578"/>
            <a:ext cx="72026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CRC- cyclic redundancy check – Data for error checking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42910" y="6072206"/>
            <a:ext cx="65790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Synch. Byte: Byte for identify the beginning of data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6.1: Physical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49270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000108"/>
            <a:ext cx="3611880" cy="385765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Fixed-head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 per track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Movable-head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 is mounted on an arm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The arm can be extended or retracted</a:t>
            </a:r>
          </a:p>
          <a:p>
            <a:endParaRPr lang="en-US" sz="1200" dirty="0">
              <a:solidFill>
                <a:srgbClr val="001642"/>
              </a:solidFill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457200" y="4986342"/>
            <a:ext cx="3688080" cy="1514492"/>
          </a:xfrm>
        </p:spPr>
        <p:txBody>
          <a:bodyPr>
            <a:noAutofit/>
          </a:bodyPr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48200" y="1000108"/>
            <a:ext cx="3657600" cy="421484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Removable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Can be removed and replaced with another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Advantages: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Unlimited amounts of data are available with a limited number of disk systems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A disk may be moved from one computer system to another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Floppy disks and ZIP cartridge disks are examples of removable disks</a:t>
            </a: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4714876" y="5219704"/>
            <a:ext cx="3657600" cy="142400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1642"/>
                </a:solidFill>
              </a:rPr>
              <a:t>Double sided disk</a:t>
            </a:r>
          </a:p>
          <a:p>
            <a:pPr lvl="1"/>
            <a:r>
              <a:rPr lang="en-US" dirty="0" smtClean="0">
                <a:solidFill>
                  <a:srgbClr val="001642"/>
                </a:solidFill>
              </a:rPr>
              <a:t>Magnetizable coating is applied to both sides of the platter</a:t>
            </a:r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-24"/>
            <a:ext cx="1699726" cy="141260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066800"/>
            <a:ext cx="3255264" cy="1695450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4825"/>
            <a:ext cx="4857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7162800" y="914400"/>
            <a:ext cx="143560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Tracks</a:t>
            </a:r>
            <a:endParaRPr lang="en-US" sz="32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81800" y="3048000"/>
            <a:ext cx="2053166" cy="58477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Cylinders</a:t>
            </a:r>
            <a:endParaRPr lang="en-US" sz="3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 useBgFill="1">
        <p:nvSpPr>
          <p:cNvPr id="17" name="TextBox 16"/>
          <p:cNvSpPr txBox="1"/>
          <p:nvPr/>
        </p:nvSpPr>
        <p:spPr>
          <a:xfrm>
            <a:off x="152400" y="4572000"/>
            <a:ext cx="486918" cy="7661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124653"/>
            <a:ext cx="4857784" cy="660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214810" y="214290"/>
            <a:ext cx="4929190" cy="928694"/>
          </a:xfrm>
        </p:spPr>
        <p:txBody>
          <a:bodyPr/>
          <a:lstStyle/>
          <a:p>
            <a:pPr algn="ctr"/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 Classificati</a:t>
            </a:r>
            <a:r>
              <a:rPr lang="en-GB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357158" y="1428736"/>
            <a:ext cx="3795715" cy="4449763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The narrower the head, the closer it must be to the platter surface to function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A narrower head means narrower tracks and therefore greater data density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The closer the head is to the disk the greater the risk of error from impurities or imperfections</a:t>
            </a: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 smtClean="0">
              <a:solidFill>
                <a:srgbClr val="001642"/>
              </a:solidFill>
            </a:endParaRPr>
          </a:p>
          <a:p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429124" y="1857364"/>
            <a:ext cx="4500594" cy="4714908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Used in sealed drive assemblies that are almost free of </a:t>
            </a:r>
            <a:r>
              <a:rPr lang="en-GB" sz="2000" smtClean="0">
                <a:solidFill>
                  <a:srgbClr val="001642"/>
                </a:solidFill>
              </a:rPr>
              <a:t>contaminants (chất ô nhiễm)</a:t>
            </a:r>
            <a:endParaRPr lang="en-GB" sz="2000" dirty="0" smtClean="0">
              <a:solidFill>
                <a:srgbClr val="001642"/>
              </a:solidFill>
            </a:endParaRPr>
          </a:p>
          <a:p>
            <a:r>
              <a:rPr lang="en-GB" sz="2000" dirty="0" smtClean="0">
                <a:solidFill>
                  <a:srgbClr val="001642"/>
                </a:solidFill>
              </a:rPr>
              <a:t>Designed to operate closer to the disk’s surface than </a:t>
            </a:r>
            <a:r>
              <a:rPr lang="en-GB" sz="2000" smtClean="0">
                <a:solidFill>
                  <a:srgbClr val="001642"/>
                </a:solidFill>
              </a:rPr>
              <a:t>conventional rigid (rời) </a:t>
            </a:r>
            <a:r>
              <a:rPr lang="en-GB" sz="2000" dirty="0" smtClean="0">
                <a:solidFill>
                  <a:srgbClr val="001642"/>
                </a:solidFill>
              </a:rPr>
              <a:t>disk heads, thus allowing greater data density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Is actually an </a:t>
            </a:r>
            <a:r>
              <a:rPr lang="en-GB" sz="2000" smtClean="0">
                <a:solidFill>
                  <a:srgbClr val="001642"/>
                </a:solidFill>
              </a:rPr>
              <a:t>aerodynamic foil (lá) </a:t>
            </a:r>
            <a:r>
              <a:rPr lang="en-GB" sz="2000" dirty="0" smtClean="0">
                <a:solidFill>
                  <a:srgbClr val="001642"/>
                </a:solidFill>
              </a:rPr>
              <a:t>that rests lightly on the platter’s surface when the disk is motionless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</a:p>
          <a:p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571472" y="357166"/>
            <a:ext cx="3581400" cy="914400"/>
          </a:xfrm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572000" y="1292588"/>
            <a:ext cx="4286280" cy="564776"/>
          </a:xfrm>
        </p:spPr>
        <p:txBody>
          <a:bodyPr/>
          <a:lstStyle/>
          <a:p>
            <a:r>
              <a:rPr lang="en-US" sz="2400" dirty="0" smtClean="0">
                <a:solidFill>
                  <a:srgbClr val="00164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Heads</a:t>
            </a:r>
            <a:endParaRPr lang="en-US" sz="2400" dirty="0">
              <a:solidFill>
                <a:srgbClr val="00164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138258"/>
            <a:ext cx="8724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85800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Transfer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813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000100" y="4002480"/>
            <a:ext cx="72152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The actual details of disk I/O operation depend on the computer system, the operating</a:t>
            </a:r>
          </a:p>
          <a:p>
            <a:r>
              <a:rPr lang="en-US" smtClean="0"/>
              <a:t>system, and the nature of the I/O channel and disk controller hardware. 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62082"/>
            <a:ext cx="7859739" cy="49530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1642"/>
                </a:solidFill>
              </a:rPr>
              <a:t>When the disk drive is operating the disk is rotating at constant speed</a:t>
            </a:r>
          </a:p>
          <a:p>
            <a:r>
              <a:rPr lang="en-US" sz="2400" dirty="0" smtClean="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</a:p>
          <a:p>
            <a:r>
              <a:rPr lang="en-US" sz="2400" dirty="0" smtClean="0">
                <a:solidFill>
                  <a:srgbClr val="001642"/>
                </a:solidFill>
              </a:rPr>
              <a:t>Seek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 a movable–head system, the time it takes to position the head at </a:t>
            </a:r>
            <a:r>
              <a:rPr lang="en-US" sz="2000" smtClean="0">
                <a:solidFill>
                  <a:srgbClr val="001642"/>
                </a:solidFill>
              </a:rPr>
              <a:t>the track</a:t>
            </a:r>
            <a:endParaRPr lang="en-US" dirty="0" smtClean="0">
              <a:solidFill>
                <a:srgbClr val="001642"/>
              </a:solidFill>
            </a:endParaRPr>
          </a:p>
          <a:p>
            <a:pPr lvl="1"/>
            <a:endParaRPr lang="en-US" dirty="0" smtClean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1" y="92234"/>
            <a:ext cx="1789038" cy="119362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587" y="1762148"/>
            <a:ext cx="7556313" cy="4953000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smtClean="0">
                <a:solidFill>
                  <a:srgbClr val="001642"/>
                </a:solidFill>
              </a:rPr>
              <a:t>Rotational </a:t>
            </a:r>
            <a:r>
              <a:rPr lang="en-US" sz="2800" dirty="0" smtClean="0">
                <a:solidFill>
                  <a:srgbClr val="001642"/>
                </a:solidFill>
              </a:rPr>
              <a:t>delay </a:t>
            </a:r>
            <a:r>
              <a:rPr lang="en-US" sz="2800" i="1" dirty="0" smtClean="0">
                <a:solidFill>
                  <a:srgbClr val="001642"/>
                </a:solidFill>
              </a:rPr>
              <a:t>(rotational latency)</a:t>
            </a:r>
            <a:endParaRPr lang="en-US" sz="2800" dirty="0" smtClean="0">
              <a:solidFill>
                <a:srgbClr val="001642"/>
              </a:solidFill>
            </a:endParaRPr>
          </a:p>
          <a:p>
            <a:pPr lvl="1"/>
            <a:r>
              <a:rPr lang="en-US" sz="2400" dirty="0" smtClean="0">
                <a:solidFill>
                  <a:srgbClr val="001642"/>
                </a:solidFill>
              </a:rPr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Access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sum of the seek time and the rotational delay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Transfer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This is the data transfer portion of </a:t>
            </a:r>
            <a:r>
              <a:rPr lang="en-US" sz="2000" smtClean="0">
                <a:solidFill>
                  <a:srgbClr val="001642"/>
                </a:solidFill>
              </a:rPr>
              <a:t>the operation</a:t>
            </a:r>
            <a:endParaRPr lang="en-US" sz="2000" dirty="0" smtClean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14290"/>
            <a:ext cx="2208075" cy="1473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285860"/>
            <a:ext cx="7556313" cy="5572140"/>
          </a:xfrm>
        </p:spPr>
        <p:txBody>
          <a:bodyPr>
            <a:normAutofit fontScale="77500" lnSpcReduction="20000"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How are disks organized?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How to insure data stored in disks?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How to increase disk accessing?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key properties of magnetic disks.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performance issues involved in magnetic disk access.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Explain the concept of RAID and describe the various levels.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Compare and contrast hard disk drives and solid disk drives.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Describe in general terms the operation of flash memory.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Understand the differences among the different optical disk storage media. </a:t>
            </a:r>
          </a:p>
          <a:p>
            <a:pPr lvl="1"/>
            <a:r>
              <a:rPr lang="en-US" sz="2600" smtClean="0">
                <a:solidFill>
                  <a:srgbClr val="002060"/>
                </a:solidFill>
              </a:rPr>
              <a:t>Present an overview of magnetic tape storage technology.</a:t>
            </a:r>
            <a:endParaRPr lang="en-US" sz="26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142984"/>
            <a:ext cx="7556313" cy="4983179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5400RPM, seek time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8.5ms, 512 sectors/track.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sector: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1*60*1000ms/5400 = 11.1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T1 = seek time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8.5ms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T2= average rotational delay =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½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= 11.1 ms/2 = 5.5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T3= transfer time=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1/512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= 11.1 ms/512 = 0.02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T= T1 + T2 + T3 = 14.02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the result above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 smtClean="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sz="2000" dirty="0" smtClean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</a:t>
            </a:r>
            <a:r>
              <a:rPr lang="en-GB" sz="2000" dirty="0" smtClean="0">
                <a:solidFill>
                  <a:srgbClr val="001642"/>
                </a:solidFill>
              </a:rPr>
              <a:t>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 smtClean="0">
                <a:solidFill>
                  <a:srgbClr val="001642"/>
                </a:solidFill>
              </a:rPr>
              <a:t>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7158" y="1857364"/>
            <a:ext cx="3255264" cy="2392363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smtClean="0"/>
              <a:t>I</a:t>
            </a:r>
            <a:r>
              <a:rPr lang="en-US" sz="2400" smtClean="0"/>
              <a:t>ndependent </a:t>
            </a:r>
            <a:r>
              <a:rPr lang="en-US" sz="2400" u="sng" smtClean="0"/>
              <a:t>D</a:t>
            </a:r>
            <a:r>
              <a:rPr lang="en-US" sz="240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smtClean="0"/>
              <a:t>R</a:t>
            </a:r>
            <a:r>
              <a:rPr lang="en-US" sz="2400" smtClean="0"/>
              <a:t>edundant </a:t>
            </a:r>
            <a:r>
              <a:rPr lang="en-US" sz="2400" u="sng" smtClean="0"/>
              <a:t>A</a:t>
            </a:r>
            <a:r>
              <a:rPr lang="en-US" sz="2400" smtClean="0"/>
              <a:t>rray of </a:t>
            </a:r>
            <a:r>
              <a:rPr lang="en-US" sz="2400" u="sng" smtClean="0"/>
              <a:t>I</a:t>
            </a:r>
            <a:r>
              <a:rPr lang="en-US" sz="2400" smtClean="0"/>
              <a:t>nexpensive </a:t>
            </a:r>
            <a:r>
              <a:rPr lang="en-US" sz="2400" u="sng" smtClean="0"/>
              <a:t>D</a:t>
            </a:r>
            <a:r>
              <a:rPr lang="en-US" sz="240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142844" y="4857761"/>
            <a:ext cx="4403770" cy="193899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smtClean="0">
                <a:solidFill>
                  <a:schemeClr val="bg1"/>
                </a:solidFill>
              </a:rPr>
              <a:t>Long life</a:t>
            </a:r>
          </a:p>
          <a:p>
            <a:r>
              <a:rPr lang="en-US" smtClean="0">
                <a:solidFill>
                  <a:schemeClr val="bg1"/>
                </a:solidFill>
              </a:rPr>
              <a:t>Availability</a:t>
            </a:r>
          </a:p>
          <a:p>
            <a:r>
              <a:rPr lang="en-US" smtClean="0">
                <a:solidFill>
                  <a:schemeClr val="bg1"/>
                </a:solidFill>
              </a:rPr>
              <a:t>Performance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Parallel accessing</a:t>
            </a:r>
          </a:p>
          <a:p>
            <a:r>
              <a:rPr lang="en-US" smtClean="0">
                <a:solidFill>
                  <a:schemeClr val="bg1"/>
                </a:solidFill>
              </a:rPr>
              <a:t>Reliability </a:t>
            </a:r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 Backup, checking</a:t>
            </a:r>
          </a:p>
          <a:p>
            <a:r>
              <a:rPr lang="en-US" smtClean="0">
                <a:solidFill>
                  <a:schemeClr val="bg1"/>
                </a:solidFill>
                <a:sym typeface="Wingdings" pitchFamily="2" charset="2"/>
              </a:rPr>
              <a:t> Multi-disk design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992" y="1142984"/>
            <a:ext cx="8852018" cy="4572032"/>
          </a:xfrm>
          <a:prstGeom prst="rect">
            <a:avLst/>
          </a:prstGeom>
          <a:noFill/>
          <a:ln w="28575">
            <a:solidFill>
              <a:srgbClr val="00164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071834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82" y="2819400"/>
            <a:ext cx="3900518" cy="38243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001642"/>
                </a:solidFill>
              </a:rPr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68881"/>
            <a:ext cx="3657600" cy="71717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362200"/>
            <a:ext cx="4419600" cy="717176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Addresses the issues of request patterns of the host systemand layout of th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Impact of redundancy does not interfere </a:t>
            </a:r>
            <a:r>
              <a:rPr lang="en-US" sz="1800" smtClean="0">
                <a:solidFill>
                  <a:srgbClr val="001642"/>
                </a:solidFill>
                <a:latin typeface="+mn-lt"/>
              </a:rPr>
              <a:t>with analysis</a:t>
            </a:r>
            <a:endParaRPr lang="en-US" sz="2800" dirty="0">
              <a:solidFill>
                <a:srgbClr val="00164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 smtClean="0">
                <a:solidFill>
                  <a:srgbClr val="001642"/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If the strip size is relatively large multiple waiting I/O requests can be handled in parallel, reducing the queuing time for </a:t>
            </a:r>
            <a:r>
              <a:rPr lang="en-US" sz="2323" smtClean="0">
                <a:solidFill>
                  <a:srgbClr val="001642"/>
                </a:solidFill>
                <a:latin typeface="+mn-lt"/>
              </a:rPr>
              <a:t>each request</a:t>
            </a:r>
            <a:endParaRPr lang="en-US" sz="2323" dirty="0" smtClean="0">
              <a:solidFill>
                <a:srgbClr val="001642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78900"/>
            <a:ext cx="2124606" cy="10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3228972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2844" y="1643050"/>
            <a:ext cx="4000528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Differs from RAID levels 2 through 6 in the way in which redundancy is achieved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Redundancy is achieved by the simple expedient of duplicating all the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RAID 1 can also be implemented without data striping, although this is less common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323561"/>
            <a:ext cx="436724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 read request can be serviced by either of the two disks that contains the requested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There is no “write penalty”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Provides real-time copy of all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high I/O request rates if the bulk of the requests are reads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14282" y="1159236"/>
            <a:ext cx="3657600" cy="412376"/>
          </a:xfrm>
        </p:spPr>
        <p:txBody>
          <a:bodyPr/>
          <a:lstStyle/>
          <a:p>
            <a:r>
              <a:rPr lang="en-US" sz="2000" b="1" dirty="0" smtClean="0"/>
              <a:t>Characteristics</a:t>
            </a:r>
            <a:endParaRPr lang="en-US" sz="20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00562" y="1857364"/>
            <a:ext cx="4071966" cy="412376"/>
          </a:xfrm>
        </p:spPr>
        <p:txBody>
          <a:bodyPr/>
          <a:lstStyle/>
          <a:p>
            <a:r>
              <a:rPr lang="en-US" b="1" dirty="0" smtClean="0"/>
              <a:t>Positive Aspects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7754"/>
            <a:ext cx="3429024" cy="8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6210"/>
            <a:ext cx="2881306" cy="6810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2000240"/>
            <a:ext cx="3657600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Makes use of a parallel access technique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parallel access array all member disks participate in the execution of every I/O request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1600" dirty="0" smtClean="0">
                <a:solidFill>
                  <a:srgbClr val="001642"/>
                </a:solidFill>
              </a:rPr>
              <a:t>Strips are very small, often as small as a single byte or word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57686" y="2109247"/>
            <a:ext cx="457203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 number of redundant disks is proportional to the log of the number of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3657600" cy="488576"/>
          </a:xfrm>
        </p:spPr>
        <p:txBody>
          <a:bodyPr/>
          <a:lstStyle/>
          <a:p>
            <a:r>
              <a:rPr lang="en-US" b="1" dirty="0" smtClean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9124" y="1500174"/>
            <a:ext cx="3657600" cy="488576"/>
          </a:xfrm>
        </p:spPr>
        <p:txBody>
          <a:bodyPr/>
          <a:lstStyle/>
          <a:p>
            <a:r>
              <a:rPr lang="en-US" b="1" dirty="0" smtClean="0"/>
              <a:t>    Performance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7896"/>
            <a:ext cx="4286280" cy="11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000396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7158" y="1928802"/>
            <a:ext cx="3357586" cy="435771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Requires only a single redundant disk, no matter how large the disk array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Employs parallel access, with data distributed in small strips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very high data transfer rates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714744" y="1500174"/>
            <a:ext cx="5143536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In the event of a drive failure, the parity </a:t>
            </a:r>
            <a:r>
              <a:rPr lang="en-US" dirty="0" smtClean="0">
                <a:solidFill>
                  <a:schemeClr val="bg1"/>
                </a:solidFill>
              </a:rPr>
              <a:t>drive </a:t>
            </a:r>
            <a:r>
              <a:rPr lang="en-US" dirty="0" smtClean="0">
                <a:solidFill>
                  <a:srgbClr val="001642"/>
                </a:solidFill>
              </a:rPr>
              <a:t>is accessed and data is reconstructed from the remaining devices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lang="en-US" i="1" dirty="0" smtClean="0">
                <a:solidFill>
                  <a:srgbClr val="001642"/>
                </a:solidFill>
              </a:rPr>
              <a:t>reduced mode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transaction-oriented environment performance suffers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391759"/>
            <a:ext cx="2860013" cy="322729"/>
          </a:xfrm>
        </p:spPr>
        <p:txBody>
          <a:bodyPr/>
          <a:lstStyle/>
          <a:p>
            <a:r>
              <a:rPr lang="en-US" b="1" dirty="0" smtClean="0"/>
              <a:t>Redundancy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86182" y="1214422"/>
            <a:ext cx="4214842" cy="322729"/>
          </a:xfrm>
        </p:spPr>
        <p:txBody>
          <a:bodyPr/>
          <a:lstStyle/>
          <a:p>
            <a:r>
              <a:rPr lang="en-US" b="1" dirty="0" smtClean="0"/>
              <a:t>Performance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074" y="127259"/>
            <a:ext cx="2533694" cy="99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Contents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002060"/>
                </a:solidFill>
              </a:rPr>
              <a:t>6.1 Magnetic Disk</a:t>
            </a:r>
          </a:p>
          <a:p>
            <a:r>
              <a:rPr lang="en-US" sz="2800" smtClean="0">
                <a:solidFill>
                  <a:srgbClr val="FF0000"/>
                </a:solidFill>
              </a:rPr>
              <a:t>6.2 Raid 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6.3 Solid State Drives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6.4 Optical Memory</a:t>
            </a:r>
          </a:p>
          <a:p>
            <a:r>
              <a:rPr lang="en-US" sz="2800" smtClean="0">
                <a:solidFill>
                  <a:srgbClr val="002060"/>
                </a:solidFill>
              </a:rPr>
              <a:t>6.5 Magnetic Tape</a:t>
            </a:r>
            <a:endParaRPr lang="en-US" sz="280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3381372" cy="6095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1877250"/>
            <a:ext cx="4572032" cy="476645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Makes use of an independent access technique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</a:p>
          <a:p>
            <a:pPr lvl="1"/>
            <a:endParaRPr lang="en-US" sz="2000" dirty="0" smtClean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72066" y="2571744"/>
            <a:ext cx="3753522" cy="38100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Involves a write penalty when an I/O write request of small size is performed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1463197"/>
            <a:ext cx="4286280" cy="322729"/>
          </a:xfrm>
        </p:spPr>
        <p:txBody>
          <a:bodyPr/>
          <a:lstStyle/>
          <a:p>
            <a:r>
              <a:rPr lang="en-US" b="1" dirty="0" smtClean="0"/>
              <a:t> Characteristics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43504" y="2143116"/>
            <a:ext cx="3657600" cy="322729"/>
          </a:xfrm>
        </p:spPr>
        <p:txBody>
          <a:bodyPr/>
          <a:lstStyle/>
          <a:p>
            <a:r>
              <a:rPr lang="en-US" b="1" dirty="0" smtClean="0"/>
              <a:t> Performance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1414"/>
            <a:ext cx="2895594" cy="112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3271838" cy="68102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 5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1642"/>
                </a:solidFill>
              </a:rPr>
              <a:t>Organized in a similar fashion to RAID 4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Difference is distribution of the parity strips across all disks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A typical allocation is a round-robin scheme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445840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Advantage is that it provides extremely high data availability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Three disks would have to fail within the </a:t>
            </a:r>
            <a:r>
              <a:rPr lang="en-US" b="1" u="sng" dirty="0" smtClean="0">
                <a:solidFill>
                  <a:srgbClr val="001642"/>
                </a:solidFill>
              </a:rPr>
              <a:t>m</a:t>
            </a:r>
            <a:r>
              <a:rPr lang="en-US" dirty="0" smtClean="0">
                <a:solidFill>
                  <a:srgbClr val="001642"/>
                </a:solidFill>
              </a:rPr>
              <a:t>ean </a:t>
            </a:r>
            <a:r>
              <a:rPr lang="en-US" b="1" u="sng" dirty="0" smtClean="0">
                <a:solidFill>
                  <a:srgbClr val="001642"/>
                </a:solidFill>
              </a:rPr>
              <a:t>t</a:t>
            </a:r>
            <a:r>
              <a:rPr lang="en-US" dirty="0" smtClean="0">
                <a:solidFill>
                  <a:srgbClr val="001642"/>
                </a:solidFill>
              </a:rPr>
              <a:t>ime </a:t>
            </a:r>
            <a:r>
              <a:rPr lang="en-US" b="1" u="sng" dirty="0" smtClean="0">
                <a:solidFill>
                  <a:srgbClr val="001642"/>
                </a:solidFill>
              </a:rPr>
              <a:t>t</a:t>
            </a:r>
            <a:r>
              <a:rPr lang="en-US" dirty="0" smtClean="0">
                <a:solidFill>
                  <a:srgbClr val="001642"/>
                </a:solidFill>
              </a:rPr>
              <a:t>o </a:t>
            </a:r>
            <a:r>
              <a:rPr lang="en-US" b="1" u="sng" dirty="0" smtClean="0">
                <a:solidFill>
                  <a:srgbClr val="001642"/>
                </a:solidFill>
              </a:rPr>
              <a:t>r</a:t>
            </a:r>
            <a:r>
              <a:rPr lang="en-US" dirty="0" smtClean="0">
                <a:solidFill>
                  <a:srgbClr val="001642"/>
                </a:solidFill>
              </a:rPr>
              <a:t>epair (MTTR) interval to cause data to </a:t>
            </a:r>
            <a:r>
              <a:rPr lang="en-US" smtClean="0">
                <a:solidFill>
                  <a:srgbClr val="001642"/>
                </a:solidFill>
              </a:rPr>
              <a:t>be lost (</a:t>
            </a:r>
            <a:r>
              <a:rPr lang="en-US" smtClean="0"/>
              <a:t>usually expressed in hours</a:t>
            </a:r>
            <a:r>
              <a:rPr lang="en-US" smtClean="0">
                <a:solidFill>
                  <a:srgbClr val="001642"/>
                </a:solidFill>
              </a:rPr>
              <a:t>)</a:t>
            </a:r>
            <a:endParaRPr lang="en-US" dirty="0" smtClean="0">
              <a:solidFill>
                <a:srgbClr val="001642"/>
              </a:solidFill>
            </a:endParaRPr>
          </a:p>
          <a:p>
            <a:r>
              <a:rPr lang="en-US" smtClean="0">
                <a:solidFill>
                  <a:srgbClr val="001642"/>
                </a:solidFill>
              </a:rPr>
              <a:t>Incurs (bears) </a:t>
            </a:r>
            <a:r>
              <a:rPr lang="en-US" dirty="0" smtClean="0">
                <a:solidFill>
                  <a:srgbClr val="001642"/>
                </a:solidFill>
              </a:rPr>
              <a:t>a substantial write penalty because each write affects two parity blocks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3438" y="109534"/>
            <a:ext cx="2957538" cy="6048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78303"/>
            <a:ext cx="2857520" cy="12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740580"/>
            <a:ext cx="3571900" cy="11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6.4: RAID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(page 1 of 2) 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356" y="1019182"/>
            <a:ext cx="8529924" cy="49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40" y="28214"/>
            <a:ext cx="6534238" cy="68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6.3-Solid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Drive (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4294967295"/>
          </p:nvPr>
        </p:nvGraphicFramePr>
        <p:xfrm>
          <a:off x="142844" y="1171596"/>
          <a:ext cx="885828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142852"/>
            <a:ext cx="6096000" cy="657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Flash Memory Operation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842934"/>
            <a:ext cx="8286846" cy="2228876"/>
          </a:xfrm>
          <a:prstGeom prst="rect">
            <a:avLst/>
          </a:prstGeom>
          <a:noFill/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mtClean="0"/>
              <a:t>(a)  In transistors, a small voltage applied to the control gate can be used to control the flow of a large current between the source and the drain (ống dẫn).</a:t>
            </a:r>
          </a:p>
          <a:p>
            <a:pPr marL="398463" indent="-398463"/>
            <a:r>
              <a:rPr lang="en-US" smtClean="0"/>
              <a:t>(b) In a flash memory cell, a second gate(floating gate, insulated by a thin oxide layer) is added to the transistor. Initially, the floating gate does not interfere with the operation of the transistor . </a:t>
            </a:r>
          </a:p>
          <a:p>
            <a:pPr marL="398463" indent="-398463"/>
            <a:r>
              <a:rPr lang="en-US" smtClean="0"/>
              <a:t>(c) Applying a large voltage across the oxide layer causes electrons to tunnel through it and become trapped on the floating gate, where they remain even if the power is disconnected.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1414"/>
            <a:ext cx="6191157" cy="628632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857256"/>
            <a:ext cx="7843862" cy="3429000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chemeClr val="tx1"/>
                </a:solidFill>
              </a:rPr>
              <a:t>SSDs have the following advantages over HDDs: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High-performance </a:t>
            </a:r>
            <a:r>
              <a:rPr lang="en-GB" sz="2000" b="1" u="sng" dirty="0" smtClean="0">
                <a:solidFill>
                  <a:schemeClr val="tx1"/>
                </a:solidFill>
              </a:rPr>
              <a:t>i</a:t>
            </a:r>
            <a:r>
              <a:rPr lang="en-GB" sz="2000" dirty="0" smtClean="0">
                <a:solidFill>
                  <a:schemeClr val="tx1"/>
                </a:solidFill>
              </a:rPr>
              <a:t>nput/</a:t>
            </a:r>
            <a:r>
              <a:rPr lang="en-GB" sz="2000" b="1" u="sng" dirty="0" smtClean="0">
                <a:solidFill>
                  <a:schemeClr val="tx1"/>
                </a:solidFill>
              </a:rPr>
              <a:t>o</a:t>
            </a:r>
            <a:r>
              <a:rPr lang="en-GB" sz="2000" dirty="0" smtClean="0">
                <a:solidFill>
                  <a:schemeClr val="tx1"/>
                </a:solidFill>
              </a:rPr>
              <a:t>utput operations </a:t>
            </a:r>
            <a:r>
              <a:rPr lang="en-GB" sz="2000" b="1" u="sng" dirty="0" smtClean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er </a:t>
            </a:r>
            <a:r>
              <a:rPr lang="en-GB" sz="2000" b="1" u="sng" dirty="0" smtClean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econ</a:t>
            </a:r>
            <a:r>
              <a:rPr lang="en-GB" sz="2000" dirty="0" smtClean="0">
                <a:solidFill>
                  <a:schemeClr val="bg1"/>
                </a:solidFill>
              </a:rPr>
              <a:t>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smtClean="0">
                <a:solidFill>
                  <a:schemeClr val="tx1"/>
                </a:solidFill>
              </a:rPr>
              <a:t>Durability/ Longer </a:t>
            </a:r>
            <a:r>
              <a:rPr lang="en-GB" sz="2000" dirty="0" smtClean="0">
                <a:solidFill>
                  <a:schemeClr val="tx1"/>
                </a:solidFill>
              </a:rPr>
              <a:t>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access times and latency rates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86340"/>
            <a:ext cx="7858180" cy="27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556313" cy="695308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0130" y="1857364"/>
            <a:ext cx="4156118" cy="4467235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SDD</a:t>
            </a:r>
            <a:r>
              <a:rPr lang="en-GB" sz="2000" dirty="0" smtClean="0">
                <a:solidFill>
                  <a:srgbClr val="001642"/>
                </a:solidFill>
              </a:rPr>
              <a:t> performance has a tendency to slow down as the device is used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</a:t>
            </a:r>
            <a:r>
              <a:rPr lang="en-GB" sz="2000" b="1" u="sng" dirty="0" smtClean="0">
                <a:solidFill>
                  <a:srgbClr val="001642"/>
                </a:solidFill>
              </a:rPr>
              <a:t>entire block</a:t>
            </a:r>
            <a:r>
              <a:rPr lang="en-GB" sz="2000" dirty="0" smtClean="0">
                <a:solidFill>
                  <a:srgbClr val="001642"/>
                </a:solidFill>
              </a:rPr>
              <a:t> must be read from the flash memory and placed in a RAM buffer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Before the block can be written back to flash memory, the entire block of flash memory must be erased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entire block from the buffer is now written back to the flash memory</a:t>
            </a:r>
          </a:p>
          <a:p>
            <a:pPr lvl="1"/>
            <a:endParaRPr lang="en-GB" sz="2000" dirty="0">
              <a:solidFill>
                <a:srgbClr val="001642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4429124" y="1714488"/>
            <a:ext cx="4500594" cy="476727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Flash memory </a:t>
            </a:r>
            <a:r>
              <a:rPr lang="en-US" sz="2000" dirty="0" smtClean="0">
                <a:solidFill>
                  <a:srgbClr val="001642"/>
                </a:solidFill>
              </a:rPr>
              <a:t>becomes </a:t>
            </a:r>
            <a:r>
              <a:rPr lang="en-US" sz="2000" b="1" u="sng" dirty="0" smtClean="0">
                <a:solidFill>
                  <a:srgbClr val="001642"/>
                </a:solidFill>
              </a:rPr>
              <a:t>unusable </a:t>
            </a:r>
            <a:r>
              <a:rPr lang="en-US" sz="2000" u="sng" dirty="0" smtClean="0">
                <a:solidFill>
                  <a:srgbClr val="001642"/>
                </a:solidFill>
              </a:rPr>
              <a:t>after </a:t>
            </a:r>
            <a:r>
              <a:rPr lang="en-US" sz="2000" b="1" u="sng" dirty="0" smtClean="0">
                <a:solidFill>
                  <a:srgbClr val="001642"/>
                </a:solidFill>
              </a:rPr>
              <a:t>a certain number of writes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Techniques for prolonging life: 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Front-ending the flash with a cache to delay and group write operations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Using wear-leveling algorithms that evenly distribute writes across block of cells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Bad-block management techniques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Most flash devices estimate their own remaining lifetimes so systems can anticipate failure and take preemptive action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chemeClr val="accent3"/>
                </a:solidFill>
                <a:latin typeface="+mn-lt"/>
              </a:rPr>
              <a:t>There are two practical issues peculiar to SSDs </a:t>
            </a:r>
            <a:r>
              <a:rPr lang="en-GB" b="1" smtClean="0">
                <a:solidFill>
                  <a:schemeClr val="accent3"/>
                </a:solidFill>
                <a:latin typeface="+mn-lt"/>
              </a:rPr>
              <a:t>that are not </a:t>
            </a:r>
            <a:r>
              <a:rPr lang="en-GB" b="1" dirty="0" smtClean="0">
                <a:solidFill>
                  <a:schemeClr val="accent3"/>
                </a:solidFill>
                <a:latin typeface="+mn-lt"/>
              </a:rPr>
              <a:t>faced by HDDs: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56313" cy="1116106"/>
          </a:xfrm>
        </p:spPr>
        <p:txBody>
          <a:bodyPr/>
          <a:lstStyle/>
          <a:p>
            <a:pPr algn="ctr"/>
            <a: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6.4- Optical Memory</a:t>
            </a:r>
            <a:br>
              <a:rPr lang="en-US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ompact </a:t>
            </a:r>
            <a:r>
              <a:rPr lang="en-US" u="sng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 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ead-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nly </a:t>
            </a:r>
            <a:r>
              <a:rPr lang="en-US" u="sng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643050"/>
            <a:ext cx="8324880" cy="4833950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Audio CD and the CD-ROM share a similar technology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main difference is that CD-ROM players are more rugged and                 have error correction devices to ensure that data are properly transferred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80" b="1" dirty="0" smtClean="0">
                <a:solidFill>
                  <a:schemeClr val="tx1"/>
                </a:solidFill>
              </a:rPr>
              <a:t>Production: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disk is formed from </a:t>
            </a:r>
            <a:r>
              <a:rPr lang="en-US" smtClean="0">
                <a:solidFill>
                  <a:schemeClr val="tx1"/>
                </a:solidFill>
              </a:rPr>
              <a:t>a resin (nhựa nhân tạo) </a:t>
            </a:r>
            <a:r>
              <a:rPr lang="en-US" dirty="0" smtClean="0">
                <a:solidFill>
                  <a:schemeClr val="tx1"/>
                </a:solidFill>
              </a:rPr>
              <a:t>such as polycarbonate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Digitally recorded information is imprinted as a series of </a:t>
            </a:r>
            <a:r>
              <a:rPr lang="en-US" smtClean="0">
                <a:solidFill>
                  <a:schemeClr val="tx1"/>
                </a:solidFill>
              </a:rPr>
              <a:t>microscopic pits (hố) </a:t>
            </a:r>
            <a:r>
              <a:rPr lang="en-US" dirty="0" smtClean="0">
                <a:solidFill>
                  <a:schemeClr val="tx1"/>
                </a:solidFill>
              </a:rPr>
              <a:t>on the surface of </a:t>
            </a:r>
            <a:r>
              <a:rPr lang="en-US" smtClean="0">
                <a:solidFill>
                  <a:schemeClr val="tx1"/>
                </a:solidFill>
              </a:rPr>
              <a:t>the polycarbonate. This </a:t>
            </a:r>
            <a:r>
              <a:rPr lang="en-US" dirty="0" smtClean="0">
                <a:solidFill>
                  <a:schemeClr val="tx1"/>
                </a:solidFill>
              </a:rPr>
              <a:t>is done with a finely focused, high intensity laser to create a </a:t>
            </a:r>
            <a:r>
              <a:rPr lang="en-US" smtClean="0">
                <a:solidFill>
                  <a:schemeClr val="tx1"/>
                </a:solidFill>
              </a:rPr>
              <a:t>master disk</a:t>
            </a:r>
            <a:endParaRPr lang="en-US" dirty="0" smtClean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master is used, in turn, to make a die to stamp out copies onto polycarbonate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The pitted surface is then coated with a highly reflective surface, usually  aluminum or gold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This shiny surface is protected against dust and scratches by </a:t>
            </a:r>
            <a:r>
              <a:rPr lang="en-US" smtClean="0">
                <a:solidFill>
                  <a:schemeClr val="tx1"/>
                </a:solidFill>
              </a:rPr>
              <a:t>a top                     </a:t>
            </a:r>
            <a:r>
              <a:rPr lang="en-US" dirty="0" smtClean="0">
                <a:solidFill>
                  <a:schemeClr val="tx1"/>
                </a:solidFill>
              </a:rPr>
              <a:t>coat of clear acrylic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Finally a label can be silkscreened onto the acrylic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556" y="0"/>
            <a:ext cx="1533444" cy="1081078"/>
          </a:xfrm>
          <a:prstGeom prst="rect">
            <a:avLst/>
          </a:prstGeom>
          <a:effectLst>
            <a:softEdge rad="2667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357298"/>
            <a:ext cx="6715172" cy="4967302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1642"/>
                </a:solidFill>
              </a:rPr>
              <a:t>A disk is a circular </a:t>
            </a:r>
            <a:r>
              <a:rPr lang="en-GB" i="1" dirty="0" smtClean="0">
                <a:solidFill>
                  <a:srgbClr val="001642"/>
                </a:solidFill>
              </a:rPr>
              <a:t>platter</a:t>
            </a:r>
            <a:r>
              <a:rPr lang="en-GB" dirty="0" smtClean="0">
                <a:solidFill>
                  <a:srgbClr val="001642"/>
                </a:solidFill>
              </a:rPr>
              <a:t> constructed of nonmagnetic material, called </a:t>
            </a:r>
            <a:r>
              <a:rPr lang="en-GB" smtClean="0">
                <a:solidFill>
                  <a:srgbClr val="001642"/>
                </a:solidFill>
              </a:rPr>
              <a:t>the </a:t>
            </a:r>
            <a:r>
              <a:rPr lang="en-GB" i="1" smtClean="0">
                <a:solidFill>
                  <a:srgbClr val="001642"/>
                </a:solidFill>
              </a:rPr>
              <a:t>substrate-chất nền, </a:t>
            </a:r>
            <a:r>
              <a:rPr lang="en-GB" dirty="0" smtClean="0">
                <a:solidFill>
                  <a:srgbClr val="001642"/>
                </a:solidFill>
              </a:rPr>
              <a:t>coated with a magnetizable material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Traditionally the substrate has been an aluminium or </a:t>
            </a:r>
            <a:r>
              <a:rPr lang="en-GB" smtClean="0">
                <a:solidFill>
                  <a:srgbClr val="001642"/>
                </a:solidFill>
              </a:rPr>
              <a:t>aluminium alloy (hợp kim nhôm) </a:t>
            </a:r>
            <a:r>
              <a:rPr lang="en-GB" dirty="0" smtClean="0">
                <a:solidFill>
                  <a:srgbClr val="001642"/>
                </a:solidFill>
              </a:rPr>
              <a:t>material 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Recently glass substrates have been introduced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Benefits of the glass substrate: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Improvement in the uniformity of the magnetic film surface to increase disk reliability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 significant reduction in overall surface defects to help reduce read-write errors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Ability to support lower </a:t>
            </a:r>
            <a:r>
              <a:rPr lang="en-GB" smtClean="0">
                <a:solidFill>
                  <a:srgbClr val="001642"/>
                </a:solidFill>
              </a:rPr>
              <a:t>fly heights (cho phép mỏng hơn)</a:t>
            </a:r>
            <a:endParaRPr lang="en-GB" dirty="0" smtClean="0">
              <a:solidFill>
                <a:srgbClr val="001642"/>
              </a:solidFill>
            </a:endParaRPr>
          </a:p>
          <a:p>
            <a:pPr lvl="1"/>
            <a:r>
              <a:rPr lang="en-GB" smtClean="0">
                <a:solidFill>
                  <a:srgbClr val="001642"/>
                </a:solidFill>
              </a:rPr>
              <a:t>Better stiffness (cứng) </a:t>
            </a:r>
            <a:r>
              <a:rPr lang="en-GB" dirty="0" smtClean="0">
                <a:solidFill>
                  <a:srgbClr val="001642"/>
                </a:solidFill>
              </a:rPr>
              <a:t>to reduce disk dynamics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Greater ability </a:t>
            </a:r>
            <a:r>
              <a:rPr lang="en-GB" smtClean="0">
                <a:solidFill>
                  <a:srgbClr val="001642"/>
                </a:solidFill>
              </a:rPr>
              <a:t>to withstand(anti) </a:t>
            </a:r>
            <a:r>
              <a:rPr lang="en-GB" dirty="0" smtClean="0">
                <a:solidFill>
                  <a:srgbClr val="001642"/>
                </a:solidFill>
              </a:rPr>
              <a:t>shock and damage</a:t>
            </a:r>
          </a:p>
          <a:p>
            <a:endParaRPr lang="en-GB" dirty="0">
              <a:solidFill>
                <a:srgbClr val="001642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9583" y="4876800"/>
            <a:ext cx="2004417" cy="1981200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5981700" y="2747965"/>
            <a:ext cx="3162300" cy="1038225"/>
            <a:chOff x="5572132" y="214290"/>
            <a:chExt cx="3162300" cy="10382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572132" y="214290"/>
              <a:ext cx="3162300" cy="1038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ctangle 5"/>
            <p:cNvSpPr/>
            <p:nvPr/>
          </p:nvSpPr>
          <p:spPr>
            <a:xfrm>
              <a:off x="7786710" y="214290"/>
              <a:ext cx="79098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1800" smtClean="0">
                  <a:solidFill>
                    <a:srgbClr val="001642"/>
                  </a:solidFill>
                </a:rPr>
                <a:t>(Wiki)</a:t>
              </a:r>
              <a:endParaRPr lang="en-US" sz="1800"/>
            </a:p>
          </p:txBody>
        </p:sp>
      </p:grpSp>
      <p:pic>
        <p:nvPicPr>
          <p:cNvPr id="8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7003478" y="357166"/>
            <a:ext cx="2069116" cy="194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</a:t>
            </a:r>
            <a:r>
              <a:rPr 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6: Optical Disk  Products 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714356"/>
            <a:ext cx="78867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1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5882" t="11818" r="5882" b="47273"/>
              <a:stretch>
                <a:fillRect/>
              </a:stretch>
            </p:blipFill>
          </mc:Choice>
          <mc:Fallback>
            <p:blipFill>
              <a:blip r:embed="rId4"/>
              <a:srcRect l="5882" t="11818" r="5882" b="47273"/>
              <a:stretch>
                <a:fillRect/>
              </a:stretch>
            </p:blipFill>
          </mc:Fallback>
        </mc:AlternateContent>
        <p:spPr>
          <a:xfrm>
            <a:off x="0" y="1371418"/>
            <a:ext cx="9144000" cy="5486582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Operation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</a:t>
            </a:r>
            <a:r>
              <a:rPr lang="en-US" sz="1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drive</a:t>
            </a:r>
            <a:endParaRPr lang="en-US" sz="1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844" y="1285860"/>
            <a:ext cx="3657600" cy="53578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Write-once read-many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Accommodates applications in which only one or a small number of copies of a set of data is needed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Disk is prepared in such a way that it can be subsequently written once with a laser beam of modest-intensity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Medium includes </a:t>
            </a:r>
            <a:r>
              <a:rPr lang="en-US" smtClean="0">
                <a:solidFill>
                  <a:schemeClr val="tx1"/>
                </a:solidFill>
              </a:rPr>
              <a:t>a dye </a:t>
            </a:r>
            <a:r>
              <a:rPr lang="en-US" sz="1100" smtClean="0">
                <a:solidFill>
                  <a:schemeClr val="tx1"/>
                </a:solidFill>
              </a:rPr>
              <a:t>(thuốc nhuộm)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layer which is used to change reflectivity and is activated by a high-intensity laser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Provides a permanent record of large volumes of user data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57620" y="1785926"/>
            <a:ext cx="5286380" cy="51435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Amorphous </a:t>
            </a:r>
            <a:r>
              <a:rPr lang="en-US" sz="1200" smtClean="0">
                <a:solidFill>
                  <a:schemeClr val="tx1"/>
                </a:solidFill>
              </a:rPr>
              <a:t>(vô định hình)</a:t>
            </a:r>
            <a:r>
              <a:rPr lang="en-US" smtClean="0">
                <a:solidFill>
                  <a:schemeClr val="tx1"/>
                </a:solidFill>
              </a:rPr>
              <a:t>state: Molecules </a:t>
            </a:r>
            <a:r>
              <a:rPr lang="en-US" dirty="0" smtClean="0">
                <a:solidFill>
                  <a:schemeClr val="tx1"/>
                </a:solidFill>
              </a:rPr>
              <a:t>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Crystalline state: Has </a:t>
            </a:r>
            <a:r>
              <a:rPr lang="en-US" dirty="0" smtClean="0">
                <a:solidFill>
                  <a:schemeClr val="tx1"/>
                </a:solidFill>
              </a:rPr>
              <a:t>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Advantage is that it can be rewritten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85728"/>
            <a:ext cx="1843070" cy="342902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DVD)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 Đa năng Số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929066"/>
            <a:ext cx="1357322" cy="123824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28604"/>
            <a:ext cx="6877054" cy="592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5720" y="90486"/>
            <a:ext cx="8359806" cy="623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(HD) Optical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Disks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44" y="1000108"/>
            <a:ext cx="83697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CD: 700MB/single side</a:t>
            </a:r>
          </a:p>
          <a:p>
            <a:r>
              <a:rPr lang="en-US" sz="1800" smtClean="0"/>
              <a:t>DVD: 4.7GB/single layer/single side</a:t>
            </a:r>
          </a:p>
          <a:p>
            <a:r>
              <a:rPr lang="en-US" sz="1800" smtClean="0"/>
              <a:t>HD DVD: 15 GB/single layer/single side</a:t>
            </a:r>
          </a:p>
          <a:p>
            <a:r>
              <a:rPr lang="en-US" sz="1800" smtClean="0"/>
              <a:t>Blu-ray: 25GB/single layer/single side</a:t>
            </a:r>
            <a:endParaRPr lang="en-US" sz="18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Tape systems use the same reading and recording techniques as disk systems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Medium is flexible polyester tape coated with magnetizable material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Coating may consist of particles of pure metal in special binders or vapor-plated metal films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Data on the tape are structured as a number of  parallel tracks running lengthwise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Serial recording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Data are read and written in contiguous blocks called </a:t>
            </a:r>
            <a:r>
              <a:rPr lang="en-GB" sz="2000" i="1" dirty="0" smtClean="0">
                <a:solidFill>
                  <a:schemeClr val="tx1"/>
                </a:solidFill>
              </a:rPr>
              <a:t>physical records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Blocks on the tape are separated by gaps referred to as </a:t>
            </a:r>
            <a:r>
              <a:rPr lang="en-GB" sz="2000" i="1" dirty="0" smtClean="0">
                <a:solidFill>
                  <a:schemeClr val="tx1"/>
                </a:solidFill>
              </a:rPr>
              <a:t>inter-record gaps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0"/>
            <a:ext cx="2438080" cy="1694465"/>
          </a:xfrm>
          <a:prstGeom prst="rect">
            <a:avLst/>
          </a:prstGeom>
          <a:effectLst>
            <a:softEdge rad="381000"/>
          </a:effec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4422"/>
            <a:ext cx="3255264" cy="1928828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929066"/>
            <a:ext cx="1919908" cy="14478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21232"/>
            <a:ext cx="6286516" cy="54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14290"/>
            <a:ext cx="7556313" cy="58745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6.7: LTO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 Drives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319234"/>
            <a:ext cx="8724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Linear tape-open (LTO)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idx="4294967295"/>
          </p:nvPr>
        </p:nvGraphicFramePr>
        <p:xfrm>
          <a:off x="685800" y="228600"/>
          <a:ext cx="8153400" cy="632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 What are the advantages of using a glass substrate for a magnetic disk?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6.2 How are data written onto a magnetic disk?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6.3 How are data read from a magnetic disk?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6.4 Explain the difference between a simple CAV system and a multiple zoned recording system.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6.5 Define the terms track, cylinder, and sector.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6.6 What is the typical disk sector size?</a:t>
            </a:r>
          </a:p>
          <a:p>
            <a:pPr>
              <a:buNone/>
            </a:pPr>
            <a:endParaRPr lang="en-US" sz="2400" smtClean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Exercises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6.7 Define the terms seek time, rotational delay, access time, and transfer time.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6.8 What common characteristics are shared by all RAID levels?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6.9 Briefly define the seven RAID levels.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6.10 Explain the term striped data.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6.11 How is redundancy achieved in a RAID system? </a:t>
            </a:r>
          </a:p>
          <a:p>
            <a:pPr>
              <a:buNone/>
            </a:pPr>
            <a:r>
              <a:rPr lang="en-US" sz="2400" smtClean="0">
                <a:solidFill>
                  <a:schemeClr val="tx1"/>
                </a:solidFill>
              </a:rPr>
              <a:t>6.12 In the context of RAID, what is the distinction between parallel access and independent access?</a:t>
            </a:r>
            <a:endParaRPr lang="en-US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Magnetic disk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read and write mechanisms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organization and formatting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Physical characteristics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Disk performance parameters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Solid state drives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Flash  memory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compared to HDD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organization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>
                <a:solidFill>
                  <a:schemeClr val="tx1"/>
                </a:solidFill>
              </a:rPr>
              <a:t>Magnetic tape</a:t>
            </a:r>
            <a:endParaRPr lang="en-US" sz="1765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 smtClean="0">
                <a:solidFill>
                  <a:schemeClr val="tx1"/>
                </a:solidFill>
              </a:rPr>
              <a:t>RAID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0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1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2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3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4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5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6</a:t>
            </a:r>
          </a:p>
          <a:p>
            <a:r>
              <a:rPr lang="en-US" sz="1765" dirty="0" smtClean="0">
                <a:solidFill>
                  <a:schemeClr val="tx1"/>
                </a:solidFill>
              </a:rPr>
              <a:t>Optical memory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Compact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Digital versatile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endParaRPr lang="en-US" dirty="0">
              <a:solidFill>
                <a:srgbClr val="6666CC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Write/Magnetoresistive Read Head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Inductive Write: Ghi cảm ứng điện từ</a:t>
            </a:r>
          </a:p>
          <a:p>
            <a:r>
              <a:rPr lang="en-US" sz="1800" smtClean="0"/>
              <a:t>Magneto-resistive Read: đọc từ điện</a:t>
            </a:r>
          </a:p>
          <a:p>
            <a:r>
              <a:rPr lang="en-US" sz="1800" smtClean="0"/>
              <a:t>N: North, S: South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34200" y="642918"/>
            <a:ext cx="2209800" cy="2286000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2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3529" t="6364" r="7059" b="26364"/>
              <a:stretch>
                <a:fillRect/>
              </a:stretch>
            </p:blipFill>
          </mc:Choice>
          <mc:Fallback>
            <p:blipFill>
              <a:blip r:embed="rId4"/>
              <a:srcRect l="3529" t="6364" r="7059" b="26364"/>
              <a:stretch>
                <a:fillRect/>
              </a:stretch>
            </p:blipFill>
          </mc:Fallback>
        </mc:AlternateContent>
        <p:spPr>
          <a:xfrm>
            <a:off x="-32" y="142852"/>
            <a:ext cx="6505888" cy="6334868"/>
          </a:xfrm>
          <a:prstGeom prst="rect">
            <a:avLst/>
          </a:prstGeom>
        </p:spPr>
      </p:pic>
      <p:pic>
        <p:nvPicPr>
          <p:cNvPr id="5" name="Picture 6" descr="hdd-sp"/>
          <p:cNvPicPr>
            <a:picLocks noChangeAspect="1" noChangeArrowheads="1"/>
          </p:cNvPicPr>
          <p:nvPr/>
        </p:nvPicPr>
        <p:blipFill>
          <a:blip r:embed="rId5">
            <a:lum bright="-20000" contrast="40000"/>
          </a:blip>
          <a:srcRect/>
          <a:stretch>
            <a:fillRect/>
          </a:stretch>
        </p:blipFill>
        <p:spPr bwMode="auto">
          <a:xfrm>
            <a:off x="5791200" y="3698875"/>
            <a:ext cx="3352800" cy="315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Allocation Unit in Windows: Cluster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57422" y="928670"/>
            <a:ext cx="485778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Diagram</a:t>
            </a:r>
          </a:p>
        </p:txBody>
      </p:sp>
      <p:pic>
        <p:nvPicPr>
          <p:cNvPr id="4" name="Picture 3" descr="f3.pdf"/>
          <p:cNvPicPr>
            <a:picLocks noChangeAspect="1"/>
          </p:cNvPicPr>
          <p:nvPr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rcRect l="7273" t="16471" r="8182" b="12941"/>
              <a:stretch>
                <a:fillRect/>
              </a:stretch>
            </p:blipFill>
          </mc:Choice>
          <mc:Fallback>
            <p:blipFill>
              <a:blip r:embed="rId4"/>
              <a:srcRect l="7273" t="16471" r="8182" b="12941"/>
              <a:stretch>
                <a:fillRect/>
              </a:stretch>
            </p:blipFill>
          </mc:Fallback>
        </mc:AlternateContent>
        <p:spPr>
          <a:xfrm>
            <a:off x="0" y="1143000"/>
            <a:ext cx="9186600" cy="59267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00034" y="5786454"/>
            <a:ext cx="4273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Characteristics: Read by yourself</a:t>
            </a:r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6668</TotalTime>
  <Words>12880</Words>
  <Application>Microsoft Office PowerPoint</Application>
  <PresentationFormat>On-screen Show (4:3)</PresentationFormat>
  <Paragraphs>1164</Paragraphs>
  <Slides>52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ＭＳ Ｐゴシック</vt:lpstr>
      <vt:lpstr>Arial</vt:lpstr>
      <vt:lpstr>Rockwell</vt:lpstr>
      <vt:lpstr>Times New Roman</vt:lpstr>
      <vt:lpstr>Wingdings</vt:lpstr>
      <vt:lpstr>Advantage</vt:lpstr>
      <vt:lpstr>William Stallings, Computer Organization and Architecture, 9th Edition</vt:lpstr>
      <vt:lpstr>Objectives</vt:lpstr>
      <vt:lpstr>Contents</vt:lpstr>
      <vt:lpstr>6.1- Magnetic Disk</vt:lpstr>
      <vt:lpstr>Magnetic Read and Write  Mechanisms</vt:lpstr>
      <vt:lpstr>Inductive Write/Magnetoresistive Read Head</vt:lpstr>
      <vt:lpstr>Disk Data  Layout</vt:lpstr>
      <vt:lpstr>Disk Allocation Unit in Windows: Cluster</vt:lpstr>
      <vt:lpstr>Disk Layout Methods Diagram</vt:lpstr>
      <vt:lpstr>Winchester Disk Format Seagate ST506</vt:lpstr>
      <vt:lpstr>Table 6.1: Physical Characteristics  of Disk Systems</vt:lpstr>
      <vt:lpstr>Characteristics</vt:lpstr>
      <vt:lpstr>Multiple Platters</vt:lpstr>
      <vt:lpstr>PowerPoint Presentation</vt:lpstr>
      <vt:lpstr> Disk Classification</vt:lpstr>
      <vt:lpstr>Typical Hard Disk Parameters</vt:lpstr>
      <vt:lpstr>Timing of Disk I/O Transfer</vt:lpstr>
      <vt:lpstr>Disk Performance  Parameters</vt:lpstr>
      <vt:lpstr>Disk Performance  Parameters</vt:lpstr>
      <vt:lpstr>Exercise</vt:lpstr>
      <vt:lpstr>6.2- RAID</vt:lpstr>
      <vt:lpstr>PowerPoint Presentation</vt:lpstr>
      <vt:lpstr>RAID Levels 0, 1, 2</vt:lpstr>
      <vt:lpstr>RAID Levels 3, 4, 5, 6</vt:lpstr>
      <vt:lpstr>Data Mapping for a RAID Level 0 Array</vt:lpstr>
      <vt:lpstr>RAID Level 0</vt:lpstr>
      <vt:lpstr>RAID Level 1</vt:lpstr>
      <vt:lpstr>RAID Level 2</vt:lpstr>
      <vt:lpstr>RAID Level 3</vt:lpstr>
      <vt:lpstr>RAID Level 4</vt:lpstr>
      <vt:lpstr>RAID Level 5</vt:lpstr>
      <vt:lpstr>PowerPoint Presentation</vt:lpstr>
      <vt:lpstr>PowerPoint Presentation</vt:lpstr>
      <vt:lpstr>6.3-Solid State Drive (SSD)</vt:lpstr>
      <vt:lpstr>PowerPoint Presentation</vt:lpstr>
      <vt:lpstr>SSD Compared to HDD</vt:lpstr>
      <vt:lpstr>SSD  Organization</vt:lpstr>
      <vt:lpstr>Practical Issues</vt:lpstr>
      <vt:lpstr>6.4- Optical Memory Compact Disk Read-Only Memory</vt:lpstr>
      <vt:lpstr>PowerPoint Presentation</vt:lpstr>
      <vt:lpstr>CD Operation</vt:lpstr>
      <vt:lpstr>CD-ROM Block Format</vt:lpstr>
      <vt:lpstr>PowerPoint Presentation</vt:lpstr>
      <vt:lpstr>CD Recordable    CD Rewritable  (CD-R)    (CD-RW)</vt:lpstr>
      <vt:lpstr>Digital  Versatile Disk  (DVD) Đĩa Đa năng Số</vt:lpstr>
      <vt:lpstr>PowerPoint Presentation</vt:lpstr>
      <vt:lpstr>6.5- Magnetic Tape</vt:lpstr>
      <vt:lpstr>Magnetic Tape  Features</vt:lpstr>
      <vt:lpstr>Table 6.7: LTO Tape Drives </vt:lpstr>
      <vt:lpstr>Exercises</vt:lpstr>
      <vt:lpstr>Exercises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Phong Nguyễn Trần</cp:lastModifiedBy>
  <cp:revision>163</cp:revision>
  <dcterms:created xsi:type="dcterms:W3CDTF">2012-06-20T16:57:50Z</dcterms:created>
  <dcterms:modified xsi:type="dcterms:W3CDTF">2020-03-03T03:16:15Z</dcterms:modified>
</cp:coreProperties>
</file>