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8" r:id="rId5"/>
    <p:sldId id="278" r:id="rId6"/>
    <p:sldId id="269" r:id="rId7"/>
    <p:sldId id="277" r:id="rId8"/>
    <p:sldId id="271" r:id="rId9"/>
    <p:sldId id="283" r:id="rId10"/>
    <p:sldId id="274" r:id="rId11"/>
    <p:sldId id="284" r:id="rId12"/>
    <p:sldId id="280" r:id="rId13"/>
    <p:sldId id="279" r:id="rId14"/>
    <p:sldId id="281" r:id="rId15"/>
    <p:sldId id="27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C6C"/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44F29-287F-49B7-9870-1D188ABD1F58}" type="doc">
      <dgm:prSet loTypeId="urn:microsoft.com/office/officeart/2005/8/layout/hierarchy2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FCEF47EB-358B-41CB-BAD2-00C5E273B2B5}">
      <dgm:prSet phldrT="[Text]" custT="1"/>
      <dgm:spPr/>
      <dgm:t>
        <a:bodyPr/>
        <a:lstStyle/>
        <a:p>
          <a:r>
            <a:rPr lang="en-US" sz="2800" b="1" smtClean="0">
              <a:solidFill>
                <a:srgbClr val="174C6C"/>
              </a:solidFill>
            </a:rPr>
            <a:t>Touch-screen Technology</a:t>
          </a:r>
          <a:endParaRPr lang="en-US" sz="2800" b="1">
            <a:solidFill>
              <a:srgbClr val="174C6C"/>
            </a:solidFill>
          </a:endParaRPr>
        </a:p>
      </dgm:t>
    </dgm:pt>
    <dgm:pt modelId="{42F12289-6EC5-425C-A492-5A2B586F4FAA}" type="parTrans" cxnId="{7F99FA8D-4AFE-448F-B716-A62B7EB14AB1}">
      <dgm:prSet/>
      <dgm:spPr/>
      <dgm:t>
        <a:bodyPr/>
        <a:lstStyle/>
        <a:p>
          <a:endParaRPr lang="en-US"/>
        </a:p>
      </dgm:t>
    </dgm:pt>
    <dgm:pt modelId="{FFCE26D1-2931-4EC3-AC6D-5975984823F2}" type="sibTrans" cxnId="{7F99FA8D-4AFE-448F-B716-A62B7EB14AB1}">
      <dgm:prSet/>
      <dgm:spPr/>
      <dgm:t>
        <a:bodyPr/>
        <a:lstStyle/>
        <a:p>
          <a:endParaRPr lang="en-US"/>
        </a:p>
      </dgm:t>
    </dgm:pt>
    <dgm:pt modelId="{20B49259-570F-4FC8-B560-580DC6BCDF9D}">
      <dgm:prSet phldrT="[Text]"/>
      <dgm:spPr/>
      <dgm:t>
        <a:bodyPr/>
        <a:lstStyle/>
        <a:p>
          <a:r>
            <a:rPr lang="en-US" b="1" smtClean="0"/>
            <a:t>What is a touch-screen?</a:t>
          </a:r>
          <a:endParaRPr lang="en-US" b="1"/>
        </a:p>
      </dgm:t>
    </dgm:pt>
    <dgm:pt modelId="{300AA25E-06B1-46FD-BD84-F69539336967}" type="parTrans" cxnId="{7C2CB166-C3B9-4F10-8B14-DDD9818013AA}">
      <dgm:prSet/>
      <dgm:spPr/>
      <dgm:t>
        <a:bodyPr/>
        <a:lstStyle/>
        <a:p>
          <a:endParaRPr lang="en-US"/>
        </a:p>
      </dgm:t>
    </dgm:pt>
    <dgm:pt modelId="{17B0C93F-3851-4AFD-9646-79D3708606C5}" type="sibTrans" cxnId="{7C2CB166-C3B9-4F10-8B14-DDD9818013AA}">
      <dgm:prSet/>
      <dgm:spPr/>
      <dgm:t>
        <a:bodyPr/>
        <a:lstStyle/>
        <a:p>
          <a:endParaRPr lang="en-US"/>
        </a:p>
      </dgm:t>
    </dgm:pt>
    <dgm:pt modelId="{C55663A2-FDE8-4280-86F7-0BD1968C6D87}">
      <dgm:prSet phldrT="[Text]"/>
      <dgm:spPr/>
      <dgm:t>
        <a:bodyPr/>
        <a:lstStyle/>
        <a:p>
          <a:r>
            <a:rPr lang="en-US" b="1" smtClean="0"/>
            <a:t>History of touch-screen technology</a:t>
          </a:r>
          <a:endParaRPr lang="en-US" b="1"/>
        </a:p>
      </dgm:t>
    </dgm:pt>
    <dgm:pt modelId="{847A5ECA-0D6E-491E-8DA2-C1984BF50625}" type="parTrans" cxnId="{2AED2452-512C-4071-BEAE-AD6523F8CA9B}">
      <dgm:prSet/>
      <dgm:spPr/>
      <dgm:t>
        <a:bodyPr/>
        <a:lstStyle/>
        <a:p>
          <a:endParaRPr lang="en-US"/>
        </a:p>
      </dgm:t>
    </dgm:pt>
    <dgm:pt modelId="{1CAF0FA7-EBFB-46A1-9046-6BF829D09FA9}" type="sibTrans" cxnId="{2AED2452-512C-4071-BEAE-AD6523F8CA9B}">
      <dgm:prSet/>
      <dgm:spPr/>
      <dgm:t>
        <a:bodyPr/>
        <a:lstStyle/>
        <a:p>
          <a:endParaRPr lang="en-US"/>
        </a:p>
      </dgm:t>
    </dgm:pt>
    <dgm:pt modelId="{FC46BB12-5106-427D-AC6D-9F7F3F304FD3}">
      <dgm:prSet phldrT="[Text]"/>
      <dgm:spPr/>
      <dgm:t>
        <a:bodyPr/>
        <a:lstStyle/>
        <a:p>
          <a:r>
            <a:rPr lang="en-US" b="1" smtClean="0"/>
            <a:t>Some kinds of touch-screens</a:t>
          </a:r>
          <a:endParaRPr lang="en-US" b="1"/>
        </a:p>
      </dgm:t>
    </dgm:pt>
    <dgm:pt modelId="{9F778D3F-13A1-400C-A3CD-BF54CDFF724D}" type="parTrans" cxnId="{CC806B9A-24CB-4B78-A9A3-030C41C412BE}">
      <dgm:prSet/>
      <dgm:spPr/>
      <dgm:t>
        <a:bodyPr/>
        <a:lstStyle/>
        <a:p>
          <a:endParaRPr lang="en-US"/>
        </a:p>
      </dgm:t>
    </dgm:pt>
    <dgm:pt modelId="{597610B6-3509-4D0E-9201-EC8A1A398E0B}" type="sibTrans" cxnId="{CC806B9A-24CB-4B78-A9A3-030C41C412BE}">
      <dgm:prSet/>
      <dgm:spPr/>
      <dgm:t>
        <a:bodyPr/>
        <a:lstStyle/>
        <a:p>
          <a:endParaRPr lang="en-US"/>
        </a:p>
      </dgm:t>
    </dgm:pt>
    <dgm:pt modelId="{27D79446-E8F6-420B-9F9E-A837F383D889}">
      <dgm:prSet phldrT="[Text]" custT="1"/>
      <dgm:spPr/>
      <dgm:t>
        <a:bodyPr/>
        <a:lstStyle/>
        <a:p>
          <a:r>
            <a:rPr lang="en-US" sz="2000" smtClean="0"/>
            <a:t>Resistive</a:t>
          </a:r>
          <a:endParaRPr lang="en-US" sz="2000"/>
        </a:p>
      </dgm:t>
    </dgm:pt>
    <dgm:pt modelId="{77ECC3F3-07B9-4CCC-8EA1-C0ECFBE517A7}" type="parTrans" cxnId="{E0EB319B-056A-43E4-8857-171606E119C6}">
      <dgm:prSet/>
      <dgm:spPr/>
      <dgm:t>
        <a:bodyPr/>
        <a:lstStyle/>
        <a:p>
          <a:endParaRPr lang="en-US"/>
        </a:p>
      </dgm:t>
    </dgm:pt>
    <dgm:pt modelId="{50C8B5D6-815B-426B-B34C-953E0EAAFC86}" type="sibTrans" cxnId="{E0EB319B-056A-43E4-8857-171606E119C6}">
      <dgm:prSet/>
      <dgm:spPr/>
      <dgm:t>
        <a:bodyPr/>
        <a:lstStyle/>
        <a:p>
          <a:endParaRPr lang="en-US"/>
        </a:p>
      </dgm:t>
    </dgm:pt>
    <dgm:pt modelId="{35D55E23-957F-4DAF-BBEA-86EB3A2AFBE0}">
      <dgm:prSet phldrT="[Text]" custT="1"/>
      <dgm:spPr/>
      <dgm:t>
        <a:bodyPr/>
        <a:lstStyle/>
        <a:p>
          <a:r>
            <a:rPr lang="en-US" sz="2000" smtClean="0"/>
            <a:t>Capacitive</a:t>
          </a:r>
        </a:p>
      </dgm:t>
    </dgm:pt>
    <dgm:pt modelId="{B9E61360-3A85-42CB-8A05-FFD7D3526C97}" type="parTrans" cxnId="{8AC7B85A-BFFC-4E3D-882B-7A8DD296192D}">
      <dgm:prSet/>
      <dgm:spPr/>
      <dgm:t>
        <a:bodyPr/>
        <a:lstStyle/>
        <a:p>
          <a:endParaRPr lang="en-US"/>
        </a:p>
      </dgm:t>
    </dgm:pt>
    <dgm:pt modelId="{0E23EB46-D53D-498C-941D-A9D46E4063BE}" type="sibTrans" cxnId="{8AC7B85A-BFFC-4E3D-882B-7A8DD296192D}">
      <dgm:prSet/>
      <dgm:spPr/>
      <dgm:t>
        <a:bodyPr/>
        <a:lstStyle/>
        <a:p>
          <a:endParaRPr lang="en-US"/>
        </a:p>
      </dgm:t>
    </dgm:pt>
    <dgm:pt modelId="{402A8EF0-7358-40CA-9153-6C67F4BCCC0D}">
      <dgm:prSet phldrT="[Text]" custT="1"/>
      <dgm:spPr/>
      <dgm:t>
        <a:bodyPr/>
        <a:lstStyle/>
        <a:p>
          <a:r>
            <a:rPr lang="en-US" sz="2000" smtClean="0"/>
            <a:t>SAW</a:t>
          </a:r>
        </a:p>
      </dgm:t>
    </dgm:pt>
    <dgm:pt modelId="{9EB49563-3076-439B-B1B5-2C3A153C3105}" type="parTrans" cxnId="{85BEAAF9-EB9F-47F3-B75B-C2718D1DB297}">
      <dgm:prSet/>
      <dgm:spPr/>
      <dgm:t>
        <a:bodyPr/>
        <a:lstStyle/>
        <a:p>
          <a:endParaRPr lang="en-US"/>
        </a:p>
      </dgm:t>
    </dgm:pt>
    <dgm:pt modelId="{01CC3052-9710-49DA-BB7F-CA7D2E7B8C6A}" type="sibTrans" cxnId="{85BEAAF9-EB9F-47F3-B75B-C2718D1DB297}">
      <dgm:prSet/>
      <dgm:spPr/>
      <dgm:t>
        <a:bodyPr/>
        <a:lstStyle/>
        <a:p>
          <a:endParaRPr lang="en-US"/>
        </a:p>
      </dgm:t>
    </dgm:pt>
    <dgm:pt modelId="{B5AAE073-A837-4FB8-90BB-CCEAF4211CDF}">
      <dgm:prSet phldrT="[Text]" custT="1"/>
      <dgm:spPr/>
      <dgm:t>
        <a:bodyPr/>
        <a:lstStyle/>
        <a:p>
          <a:r>
            <a:rPr lang="en-US" sz="2000" smtClean="0"/>
            <a:t>Infrared</a:t>
          </a:r>
          <a:endParaRPr lang="en-US" sz="2000"/>
        </a:p>
      </dgm:t>
    </dgm:pt>
    <dgm:pt modelId="{A2B184A8-8768-4B65-AC8F-1223F66DBC84}" type="parTrans" cxnId="{6FC4E7C4-817B-433D-A44C-8FF423D87FAB}">
      <dgm:prSet/>
      <dgm:spPr/>
      <dgm:t>
        <a:bodyPr/>
        <a:lstStyle/>
        <a:p>
          <a:endParaRPr lang="en-US"/>
        </a:p>
      </dgm:t>
    </dgm:pt>
    <dgm:pt modelId="{0780528D-77D2-472D-869F-6EA10DBBB9B2}" type="sibTrans" cxnId="{6FC4E7C4-817B-433D-A44C-8FF423D87FAB}">
      <dgm:prSet/>
      <dgm:spPr/>
      <dgm:t>
        <a:bodyPr/>
        <a:lstStyle/>
        <a:p>
          <a:endParaRPr lang="en-US"/>
        </a:p>
      </dgm:t>
    </dgm:pt>
    <dgm:pt modelId="{415E1725-C248-4F74-927D-76421B087714}" type="pres">
      <dgm:prSet presAssocID="{ECE44F29-287F-49B7-9870-1D188ABD1F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43F73-2F68-4F5E-AEF7-609EF6C1E62A}" type="pres">
      <dgm:prSet presAssocID="{FCEF47EB-358B-41CB-BAD2-00C5E273B2B5}" presName="root1" presStyleCnt="0"/>
      <dgm:spPr/>
    </dgm:pt>
    <dgm:pt modelId="{A7B8DC54-AF60-43BD-9877-E6DB56A26852}" type="pres">
      <dgm:prSet presAssocID="{FCEF47EB-358B-41CB-BAD2-00C5E273B2B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31084-2276-4137-81F3-DD3380C95EFF}" type="pres">
      <dgm:prSet presAssocID="{FCEF47EB-358B-41CB-BAD2-00C5E273B2B5}" presName="level2hierChild" presStyleCnt="0"/>
      <dgm:spPr/>
    </dgm:pt>
    <dgm:pt modelId="{C51214D9-8A83-49E5-8AEC-26B7C2818F6A}" type="pres">
      <dgm:prSet presAssocID="{300AA25E-06B1-46FD-BD84-F6953933696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3A89771-4BBB-4C4A-B9F5-9949C6682181}" type="pres">
      <dgm:prSet presAssocID="{300AA25E-06B1-46FD-BD84-F6953933696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71CDD2D-47B5-47B6-B511-34DDDF3CF8F1}" type="pres">
      <dgm:prSet presAssocID="{20B49259-570F-4FC8-B560-580DC6BCDF9D}" presName="root2" presStyleCnt="0"/>
      <dgm:spPr/>
    </dgm:pt>
    <dgm:pt modelId="{FAB18502-0E29-422F-BB6B-4F435E0C4D1F}" type="pres">
      <dgm:prSet presAssocID="{20B49259-570F-4FC8-B560-580DC6BCDF9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B8CEC-69ED-4003-BE9A-0073B730484F}" type="pres">
      <dgm:prSet presAssocID="{20B49259-570F-4FC8-B560-580DC6BCDF9D}" presName="level3hierChild" presStyleCnt="0"/>
      <dgm:spPr/>
    </dgm:pt>
    <dgm:pt modelId="{6C516EE1-2D13-4673-BADA-75A03D30D367}" type="pres">
      <dgm:prSet presAssocID="{847A5ECA-0D6E-491E-8DA2-C1984BF50625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AFD0671-A6D3-498A-BD75-69EAEE9E227C}" type="pres">
      <dgm:prSet presAssocID="{847A5ECA-0D6E-491E-8DA2-C1984BF5062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20E6985-6F3A-4652-912A-514D55EC7BF7}" type="pres">
      <dgm:prSet presAssocID="{C55663A2-FDE8-4280-86F7-0BD1968C6D87}" presName="root2" presStyleCnt="0"/>
      <dgm:spPr/>
    </dgm:pt>
    <dgm:pt modelId="{8B3C7C93-1C07-414A-BB5E-4DDA83293255}" type="pres">
      <dgm:prSet presAssocID="{C55663A2-FDE8-4280-86F7-0BD1968C6D8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3F7A4-CAA9-4350-976C-F86DAE75D24B}" type="pres">
      <dgm:prSet presAssocID="{C55663A2-FDE8-4280-86F7-0BD1968C6D87}" presName="level3hierChild" presStyleCnt="0"/>
      <dgm:spPr/>
    </dgm:pt>
    <dgm:pt modelId="{6FDF7FB3-E928-4A30-BF1E-D42C13EFBEAB}" type="pres">
      <dgm:prSet presAssocID="{9F778D3F-13A1-400C-A3CD-BF54CDFF724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E6DC73B-429D-4A57-A862-7D5D67813C97}" type="pres">
      <dgm:prSet presAssocID="{9F778D3F-13A1-400C-A3CD-BF54CDFF724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D9F9E58-D2A7-4CD2-ABB3-777D0DA9E8AE}" type="pres">
      <dgm:prSet presAssocID="{FC46BB12-5106-427D-AC6D-9F7F3F304FD3}" presName="root2" presStyleCnt="0"/>
      <dgm:spPr/>
    </dgm:pt>
    <dgm:pt modelId="{62A8C23C-1910-4D1D-8EE8-489779983138}" type="pres">
      <dgm:prSet presAssocID="{FC46BB12-5106-427D-AC6D-9F7F3F304FD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FC445A-C8D1-460A-A46B-19084C7D7997}" type="pres">
      <dgm:prSet presAssocID="{FC46BB12-5106-427D-AC6D-9F7F3F304FD3}" presName="level3hierChild" presStyleCnt="0"/>
      <dgm:spPr/>
    </dgm:pt>
    <dgm:pt modelId="{26AFC9B2-E52A-48E8-94C7-E4586BD8BF8D}" type="pres">
      <dgm:prSet presAssocID="{77ECC3F3-07B9-4CCC-8EA1-C0ECFBE517A7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4D08F20-AA8E-45EF-B063-24A1F279C157}" type="pres">
      <dgm:prSet presAssocID="{77ECC3F3-07B9-4CCC-8EA1-C0ECFBE517A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FC383250-C1D0-4DEE-A847-EF3ED2827F3D}" type="pres">
      <dgm:prSet presAssocID="{27D79446-E8F6-420B-9F9E-A837F383D889}" presName="root2" presStyleCnt="0"/>
      <dgm:spPr/>
    </dgm:pt>
    <dgm:pt modelId="{6262AB41-D8A7-4B71-B48F-2C4A9A5B26D8}" type="pres">
      <dgm:prSet presAssocID="{27D79446-E8F6-420B-9F9E-A837F383D88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CBDE6-7726-48EA-AB63-E14F8E1E2D34}" type="pres">
      <dgm:prSet presAssocID="{27D79446-E8F6-420B-9F9E-A837F383D889}" presName="level3hierChild" presStyleCnt="0"/>
      <dgm:spPr/>
    </dgm:pt>
    <dgm:pt modelId="{F377A7FE-7F18-4918-BD52-84DB232FC829}" type="pres">
      <dgm:prSet presAssocID="{B9E61360-3A85-42CB-8A05-FFD7D3526C9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31B6C70A-9454-466D-9E38-E30DAC778A5A}" type="pres">
      <dgm:prSet presAssocID="{B9E61360-3A85-42CB-8A05-FFD7D3526C9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E9F5FCBE-BC02-426D-9F5D-691140208340}" type="pres">
      <dgm:prSet presAssocID="{35D55E23-957F-4DAF-BBEA-86EB3A2AFBE0}" presName="root2" presStyleCnt="0"/>
      <dgm:spPr/>
    </dgm:pt>
    <dgm:pt modelId="{064AEF06-6B01-49F9-BA2C-E3B78F30CC59}" type="pres">
      <dgm:prSet presAssocID="{35D55E23-957F-4DAF-BBEA-86EB3A2AFBE0}" presName="LevelTwoTextNode" presStyleLbl="node3" presStyleIdx="1" presStyleCnt="4" custLinFactNeighborX="990" custLinFactNeighborY="19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4B67F-36E9-476A-9D70-8D6499EAF033}" type="pres">
      <dgm:prSet presAssocID="{35D55E23-957F-4DAF-BBEA-86EB3A2AFBE0}" presName="level3hierChild" presStyleCnt="0"/>
      <dgm:spPr/>
    </dgm:pt>
    <dgm:pt modelId="{3720B629-DE88-4EAE-BBE7-D045DA41364B}" type="pres">
      <dgm:prSet presAssocID="{9EB49563-3076-439B-B1B5-2C3A153C310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EAB7AE0B-0CFD-411B-BD75-5FF40ACD6862}" type="pres">
      <dgm:prSet presAssocID="{9EB49563-3076-439B-B1B5-2C3A153C310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B500B6A-07A5-4812-AF64-BEF19F423260}" type="pres">
      <dgm:prSet presAssocID="{402A8EF0-7358-40CA-9153-6C67F4BCCC0D}" presName="root2" presStyleCnt="0"/>
      <dgm:spPr/>
    </dgm:pt>
    <dgm:pt modelId="{14DA2143-E785-4ACE-B989-91B276255045}" type="pres">
      <dgm:prSet presAssocID="{402A8EF0-7358-40CA-9153-6C67F4BCCC0D}" presName="LevelTwoTextNode" presStyleLbl="node3" presStyleIdx="2" presStyleCnt="4" custLinFactNeighborX="1435" custLinFactNeighborY="-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2E8D7-F89D-4B98-94B3-3A420388129C}" type="pres">
      <dgm:prSet presAssocID="{402A8EF0-7358-40CA-9153-6C67F4BCCC0D}" presName="level3hierChild" presStyleCnt="0"/>
      <dgm:spPr/>
    </dgm:pt>
    <dgm:pt modelId="{B3ECD722-7B09-41BF-A984-B488EEA23B78}" type="pres">
      <dgm:prSet presAssocID="{A2B184A8-8768-4B65-AC8F-1223F66DBC8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0330BDC2-EA7D-4108-8C72-A5AEA123B88F}" type="pres">
      <dgm:prSet presAssocID="{A2B184A8-8768-4B65-AC8F-1223F66DBC8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1C0F53-E25E-46EA-A75E-2A68607CC4F9}" type="pres">
      <dgm:prSet presAssocID="{B5AAE073-A837-4FB8-90BB-CCEAF4211CDF}" presName="root2" presStyleCnt="0"/>
      <dgm:spPr/>
    </dgm:pt>
    <dgm:pt modelId="{B2F84A32-1E98-4C60-8EDA-D5C42C3752B5}" type="pres">
      <dgm:prSet presAssocID="{B5AAE073-A837-4FB8-90BB-CCEAF4211CD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FC243-54EB-437F-8D4E-107C85D2524E}" type="pres">
      <dgm:prSet presAssocID="{B5AAE073-A837-4FB8-90BB-CCEAF4211CDF}" presName="level3hierChild" presStyleCnt="0"/>
      <dgm:spPr/>
    </dgm:pt>
  </dgm:ptLst>
  <dgm:cxnLst>
    <dgm:cxn modelId="{10738D30-621E-4224-94EE-6E3D263C29E1}" type="presOf" srcId="{9EB49563-3076-439B-B1B5-2C3A153C3105}" destId="{EAB7AE0B-0CFD-411B-BD75-5FF40ACD6862}" srcOrd="1" destOrd="0" presId="urn:microsoft.com/office/officeart/2005/8/layout/hierarchy2"/>
    <dgm:cxn modelId="{CC806B9A-24CB-4B78-A9A3-030C41C412BE}" srcId="{FCEF47EB-358B-41CB-BAD2-00C5E273B2B5}" destId="{FC46BB12-5106-427D-AC6D-9F7F3F304FD3}" srcOrd="2" destOrd="0" parTransId="{9F778D3F-13A1-400C-A3CD-BF54CDFF724D}" sibTransId="{597610B6-3509-4D0E-9201-EC8A1A398E0B}"/>
    <dgm:cxn modelId="{68F4AC2C-AC3A-498B-926C-1E683CAA886C}" type="presOf" srcId="{FC46BB12-5106-427D-AC6D-9F7F3F304FD3}" destId="{62A8C23C-1910-4D1D-8EE8-489779983138}" srcOrd="0" destOrd="0" presId="urn:microsoft.com/office/officeart/2005/8/layout/hierarchy2"/>
    <dgm:cxn modelId="{AE860790-C4A5-4CDF-9F18-B7A383A34535}" type="presOf" srcId="{300AA25E-06B1-46FD-BD84-F69539336967}" destId="{C51214D9-8A83-49E5-8AEC-26B7C2818F6A}" srcOrd="0" destOrd="0" presId="urn:microsoft.com/office/officeart/2005/8/layout/hierarchy2"/>
    <dgm:cxn modelId="{C9DDF8A9-197F-4496-9104-14D956ECF96C}" type="presOf" srcId="{C55663A2-FDE8-4280-86F7-0BD1968C6D87}" destId="{8B3C7C93-1C07-414A-BB5E-4DDA83293255}" srcOrd="0" destOrd="0" presId="urn:microsoft.com/office/officeart/2005/8/layout/hierarchy2"/>
    <dgm:cxn modelId="{BB18FB19-7090-4A19-A087-32045F6BFC8E}" type="presOf" srcId="{B9E61360-3A85-42CB-8A05-FFD7D3526C97}" destId="{31B6C70A-9454-466D-9E38-E30DAC778A5A}" srcOrd="1" destOrd="0" presId="urn:microsoft.com/office/officeart/2005/8/layout/hierarchy2"/>
    <dgm:cxn modelId="{85BEAAF9-EB9F-47F3-B75B-C2718D1DB297}" srcId="{FC46BB12-5106-427D-AC6D-9F7F3F304FD3}" destId="{402A8EF0-7358-40CA-9153-6C67F4BCCC0D}" srcOrd="2" destOrd="0" parTransId="{9EB49563-3076-439B-B1B5-2C3A153C3105}" sibTransId="{01CC3052-9710-49DA-BB7F-CA7D2E7B8C6A}"/>
    <dgm:cxn modelId="{8FA8CDDC-21BB-43DC-A476-6186C61ED480}" type="presOf" srcId="{A2B184A8-8768-4B65-AC8F-1223F66DBC84}" destId="{B3ECD722-7B09-41BF-A984-B488EEA23B78}" srcOrd="0" destOrd="0" presId="urn:microsoft.com/office/officeart/2005/8/layout/hierarchy2"/>
    <dgm:cxn modelId="{C749AB45-280C-4502-B36C-2BFB4FD24817}" type="presOf" srcId="{847A5ECA-0D6E-491E-8DA2-C1984BF50625}" destId="{5AFD0671-A6D3-498A-BD75-69EAEE9E227C}" srcOrd="1" destOrd="0" presId="urn:microsoft.com/office/officeart/2005/8/layout/hierarchy2"/>
    <dgm:cxn modelId="{9D627928-35E0-4E19-90FC-175825DD1262}" type="presOf" srcId="{A2B184A8-8768-4B65-AC8F-1223F66DBC84}" destId="{0330BDC2-EA7D-4108-8C72-A5AEA123B88F}" srcOrd="1" destOrd="0" presId="urn:microsoft.com/office/officeart/2005/8/layout/hierarchy2"/>
    <dgm:cxn modelId="{4DACFD84-C15B-4FD0-BD9B-6FC315C3312E}" type="presOf" srcId="{77ECC3F3-07B9-4CCC-8EA1-C0ECFBE517A7}" destId="{F4D08F20-AA8E-45EF-B063-24A1F279C157}" srcOrd="1" destOrd="0" presId="urn:microsoft.com/office/officeart/2005/8/layout/hierarchy2"/>
    <dgm:cxn modelId="{2AED2452-512C-4071-BEAE-AD6523F8CA9B}" srcId="{FCEF47EB-358B-41CB-BAD2-00C5E273B2B5}" destId="{C55663A2-FDE8-4280-86F7-0BD1968C6D87}" srcOrd="1" destOrd="0" parTransId="{847A5ECA-0D6E-491E-8DA2-C1984BF50625}" sibTransId="{1CAF0FA7-EBFB-46A1-9046-6BF829D09FA9}"/>
    <dgm:cxn modelId="{7B81853A-A9D0-446E-BD51-C502589A8E85}" type="presOf" srcId="{9EB49563-3076-439B-B1B5-2C3A153C3105}" destId="{3720B629-DE88-4EAE-BBE7-D045DA41364B}" srcOrd="0" destOrd="0" presId="urn:microsoft.com/office/officeart/2005/8/layout/hierarchy2"/>
    <dgm:cxn modelId="{6DC61E87-67D0-4B8A-BD19-248B3F6BA33B}" type="presOf" srcId="{ECE44F29-287F-49B7-9870-1D188ABD1F58}" destId="{415E1725-C248-4F74-927D-76421B087714}" srcOrd="0" destOrd="0" presId="urn:microsoft.com/office/officeart/2005/8/layout/hierarchy2"/>
    <dgm:cxn modelId="{01D78669-3206-414E-A4DE-C73E4DF0CDBF}" type="presOf" srcId="{9F778D3F-13A1-400C-A3CD-BF54CDFF724D}" destId="{6FDF7FB3-E928-4A30-BF1E-D42C13EFBEAB}" srcOrd="0" destOrd="0" presId="urn:microsoft.com/office/officeart/2005/8/layout/hierarchy2"/>
    <dgm:cxn modelId="{35F23736-B1ED-4676-A623-78223B5C53EF}" type="presOf" srcId="{B9E61360-3A85-42CB-8A05-FFD7D3526C97}" destId="{F377A7FE-7F18-4918-BD52-84DB232FC829}" srcOrd="0" destOrd="0" presId="urn:microsoft.com/office/officeart/2005/8/layout/hierarchy2"/>
    <dgm:cxn modelId="{7F99FA8D-4AFE-448F-B716-A62B7EB14AB1}" srcId="{ECE44F29-287F-49B7-9870-1D188ABD1F58}" destId="{FCEF47EB-358B-41CB-BAD2-00C5E273B2B5}" srcOrd="0" destOrd="0" parTransId="{42F12289-6EC5-425C-A492-5A2B586F4FAA}" sibTransId="{FFCE26D1-2931-4EC3-AC6D-5975984823F2}"/>
    <dgm:cxn modelId="{6FC4E7C4-817B-433D-A44C-8FF423D87FAB}" srcId="{FC46BB12-5106-427D-AC6D-9F7F3F304FD3}" destId="{B5AAE073-A837-4FB8-90BB-CCEAF4211CDF}" srcOrd="3" destOrd="0" parTransId="{A2B184A8-8768-4B65-AC8F-1223F66DBC84}" sibTransId="{0780528D-77D2-472D-869F-6EA10DBBB9B2}"/>
    <dgm:cxn modelId="{613520C4-4EA1-48E2-BCE0-C9B3EBE7F186}" type="presOf" srcId="{27D79446-E8F6-420B-9F9E-A837F383D889}" destId="{6262AB41-D8A7-4B71-B48F-2C4A9A5B26D8}" srcOrd="0" destOrd="0" presId="urn:microsoft.com/office/officeart/2005/8/layout/hierarchy2"/>
    <dgm:cxn modelId="{0790D541-B934-430E-9CD3-B92200D2CBB2}" type="presOf" srcId="{FCEF47EB-358B-41CB-BAD2-00C5E273B2B5}" destId="{A7B8DC54-AF60-43BD-9877-E6DB56A26852}" srcOrd="0" destOrd="0" presId="urn:microsoft.com/office/officeart/2005/8/layout/hierarchy2"/>
    <dgm:cxn modelId="{B630E180-2E9C-4146-971D-D6F205743ED9}" type="presOf" srcId="{20B49259-570F-4FC8-B560-580DC6BCDF9D}" destId="{FAB18502-0E29-422F-BB6B-4F435E0C4D1F}" srcOrd="0" destOrd="0" presId="urn:microsoft.com/office/officeart/2005/8/layout/hierarchy2"/>
    <dgm:cxn modelId="{E0EB319B-056A-43E4-8857-171606E119C6}" srcId="{FC46BB12-5106-427D-AC6D-9F7F3F304FD3}" destId="{27D79446-E8F6-420B-9F9E-A837F383D889}" srcOrd="0" destOrd="0" parTransId="{77ECC3F3-07B9-4CCC-8EA1-C0ECFBE517A7}" sibTransId="{50C8B5D6-815B-426B-B34C-953E0EAAFC86}"/>
    <dgm:cxn modelId="{7C2CB166-C3B9-4F10-8B14-DDD9818013AA}" srcId="{FCEF47EB-358B-41CB-BAD2-00C5E273B2B5}" destId="{20B49259-570F-4FC8-B560-580DC6BCDF9D}" srcOrd="0" destOrd="0" parTransId="{300AA25E-06B1-46FD-BD84-F69539336967}" sibTransId="{17B0C93F-3851-4AFD-9646-79D3708606C5}"/>
    <dgm:cxn modelId="{6F806BCF-8E91-4BF4-A9A4-EBFF7B6F2054}" type="presOf" srcId="{77ECC3F3-07B9-4CCC-8EA1-C0ECFBE517A7}" destId="{26AFC9B2-E52A-48E8-94C7-E4586BD8BF8D}" srcOrd="0" destOrd="0" presId="urn:microsoft.com/office/officeart/2005/8/layout/hierarchy2"/>
    <dgm:cxn modelId="{6FCC332E-1AC5-4384-9AA8-96CD8A87A6BA}" type="presOf" srcId="{402A8EF0-7358-40CA-9153-6C67F4BCCC0D}" destId="{14DA2143-E785-4ACE-B989-91B276255045}" srcOrd="0" destOrd="0" presId="urn:microsoft.com/office/officeart/2005/8/layout/hierarchy2"/>
    <dgm:cxn modelId="{0443D7FA-CBED-4BED-8427-A28031266494}" type="presOf" srcId="{300AA25E-06B1-46FD-BD84-F69539336967}" destId="{03A89771-4BBB-4C4A-B9F5-9949C6682181}" srcOrd="1" destOrd="0" presId="urn:microsoft.com/office/officeart/2005/8/layout/hierarchy2"/>
    <dgm:cxn modelId="{6EF54276-0A6D-486A-BDA7-D11916A91CB3}" type="presOf" srcId="{9F778D3F-13A1-400C-A3CD-BF54CDFF724D}" destId="{0E6DC73B-429D-4A57-A862-7D5D67813C97}" srcOrd="1" destOrd="0" presId="urn:microsoft.com/office/officeart/2005/8/layout/hierarchy2"/>
    <dgm:cxn modelId="{8AC7B85A-BFFC-4E3D-882B-7A8DD296192D}" srcId="{FC46BB12-5106-427D-AC6D-9F7F3F304FD3}" destId="{35D55E23-957F-4DAF-BBEA-86EB3A2AFBE0}" srcOrd="1" destOrd="0" parTransId="{B9E61360-3A85-42CB-8A05-FFD7D3526C97}" sibTransId="{0E23EB46-D53D-498C-941D-A9D46E4063BE}"/>
    <dgm:cxn modelId="{A1423BC8-1975-4A06-B2C8-726EBA96C1C0}" type="presOf" srcId="{B5AAE073-A837-4FB8-90BB-CCEAF4211CDF}" destId="{B2F84A32-1E98-4C60-8EDA-D5C42C3752B5}" srcOrd="0" destOrd="0" presId="urn:microsoft.com/office/officeart/2005/8/layout/hierarchy2"/>
    <dgm:cxn modelId="{A3D42751-7174-49B9-807D-FA585F14FAF5}" type="presOf" srcId="{847A5ECA-0D6E-491E-8DA2-C1984BF50625}" destId="{6C516EE1-2D13-4673-BADA-75A03D30D367}" srcOrd="0" destOrd="0" presId="urn:microsoft.com/office/officeart/2005/8/layout/hierarchy2"/>
    <dgm:cxn modelId="{12B44306-6CAE-49AA-9C55-36E3EDA15C6D}" type="presOf" srcId="{35D55E23-957F-4DAF-BBEA-86EB3A2AFBE0}" destId="{064AEF06-6B01-49F9-BA2C-E3B78F30CC59}" srcOrd="0" destOrd="0" presId="urn:microsoft.com/office/officeart/2005/8/layout/hierarchy2"/>
    <dgm:cxn modelId="{2A463337-5405-497A-97A1-76436671564D}" type="presParOf" srcId="{415E1725-C248-4F74-927D-76421B087714}" destId="{F9243F73-2F68-4F5E-AEF7-609EF6C1E62A}" srcOrd="0" destOrd="0" presId="urn:microsoft.com/office/officeart/2005/8/layout/hierarchy2"/>
    <dgm:cxn modelId="{782E5D20-F4E4-4C8E-A983-79C06B638D62}" type="presParOf" srcId="{F9243F73-2F68-4F5E-AEF7-609EF6C1E62A}" destId="{A7B8DC54-AF60-43BD-9877-E6DB56A26852}" srcOrd="0" destOrd="0" presId="urn:microsoft.com/office/officeart/2005/8/layout/hierarchy2"/>
    <dgm:cxn modelId="{FEA096B1-D2AC-475E-B9F0-3BFF07CB924F}" type="presParOf" srcId="{F9243F73-2F68-4F5E-AEF7-609EF6C1E62A}" destId="{F2331084-2276-4137-81F3-DD3380C95EFF}" srcOrd="1" destOrd="0" presId="urn:microsoft.com/office/officeart/2005/8/layout/hierarchy2"/>
    <dgm:cxn modelId="{57619897-0286-489D-AFAE-A71AEDFC9E42}" type="presParOf" srcId="{F2331084-2276-4137-81F3-DD3380C95EFF}" destId="{C51214D9-8A83-49E5-8AEC-26B7C2818F6A}" srcOrd="0" destOrd="0" presId="urn:microsoft.com/office/officeart/2005/8/layout/hierarchy2"/>
    <dgm:cxn modelId="{74D0E645-C2D4-43D9-B509-223E6BE81BE3}" type="presParOf" srcId="{C51214D9-8A83-49E5-8AEC-26B7C2818F6A}" destId="{03A89771-4BBB-4C4A-B9F5-9949C6682181}" srcOrd="0" destOrd="0" presId="urn:microsoft.com/office/officeart/2005/8/layout/hierarchy2"/>
    <dgm:cxn modelId="{294D8BAF-209A-4A4D-9F6A-FEC51D5C5C97}" type="presParOf" srcId="{F2331084-2276-4137-81F3-DD3380C95EFF}" destId="{271CDD2D-47B5-47B6-B511-34DDDF3CF8F1}" srcOrd="1" destOrd="0" presId="urn:microsoft.com/office/officeart/2005/8/layout/hierarchy2"/>
    <dgm:cxn modelId="{C8304271-F1CB-463B-8EFD-6999F55A568F}" type="presParOf" srcId="{271CDD2D-47B5-47B6-B511-34DDDF3CF8F1}" destId="{FAB18502-0E29-422F-BB6B-4F435E0C4D1F}" srcOrd="0" destOrd="0" presId="urn:microsoft.com/office/officeart/2005/8/layout/hierarchy2"/>
    <dgm:cxn modelId="{618DACB7-5B55-410B-97CC-913532C81935}" type="presParOf" srcId="{271CDD2D-47B5-47B6-B511-34DDDF3CF8F1}" destId="{057B8CEC-69ED-4003-BE9A-0073B730484F}" srcOrd="1" destOrd="0" presId="urn:microsoft.com/office/officeart/2005/8/layout/hierarchy2"/>
    <dgm:cxn modelId="{685FF8F8-A19A-491F-8ED3-91B03C6FCE51}" type="presParOf" srcId="{F2331084-2276-4137-81F3-DD3380C95EFF}" destId="{6C516EE1-2D13-4673-BADA-75A03D30D367}" srcOrd="2" destOrd="0" presId="urn:microsoft.com/office/officeart/2005/8/layout/hierarchy2"/>
    <dgm:cxn modelId="{E18E08EE-40CE-4C0C-8D95-18EC351D2FDC}" type="presParOf" srcId="{6C516EE1-2D13-4673-BADA-75A03D30D367}" destId="{5AFD0671-A6D3-498A-BD75-69EAEE9E227C}" srcOrd="0" destOrd="0" presId="urn:microsoft.com/office/officeart/2005/8/layout/hierarchy2"/>
    <dgm:cxn modelId="{19B21261-B7BF-4558-B979-E3A09ABEEA7A}" type="presParOf" srcId="{F2331084-2276-4137-81F3-DD3380C95EFF}" destId="{920E6985-6F3A-4652-912A-514D55EC7BF7}" srcOrd="3" destOrd="0" presId="urn:microsoft.com/office/officeart/2005/8/layout/hierarchy2"/>
    <dgm:cxn modelId="{57EB90C3-4069-4F08-AB55-875F1DFA3765}" type="presParOf" srcId="{920E6985-6F3A-4652-912A-514D55EC7BF7}" destId="{8B3C7C93-1C07-414A-BB5E-4DDA83293255}" srcOrd="0" destOrd="0" presId="urn:microsoft.com/office/officeart/2005/8/layout/hierarchy2"/>
    <dgm:cxn modelId="{951D4E92-604B-4035-8947-B3D0955346F6}" type="presParOf" srcId="{920E6985-6F3A-4652-912A-514D55EC7BF7}" destId="{9AD3F7A4-CAA9-4350-976C-F86DAE75D24B}" srcOrd="1" destOrd="0" presId="urn:microsoft.com/office/officeart/2005/8/layout/hierarchy2"/>
    <dgm:cxn modelId="{B977A934-5C83-49F2-9863-D18DF472FA8D}" type="presParOf" srcId="{F2331084-2276-4137-81F3-DD3380C95EFF}" destId="{6FDF7FB3-E928-4A30-BF1E-D42C13EFBEAB}" srcOrd="4" destOrd="0" presId="urn:microsoft.com/office/officeart/2005/8/layout/hierarchy2"/>
    <dgm:cxn modelId="{32598058-9887-4B53-99F3-814FB0022747}" type="presParOf" srcId="{6FDF7FB3-E928-4A30-BF1E-D42C13EFBEAB}" destId="{0E6DC73B-429D-4A57-A862-7D5D67813C97}" srcOrd="0" destOrd="0" presId="urn:microsoft.com/office/officeart/2005/8/layout/hierarchy2"/>
    <dgm:cxn modelId="{FE38D47D-9CA7-47D8-B7B7-CF63BC6EDBFA}" type="presParOf" srcId="{F2331084-2276-4137-81F3-DD3380C95EFF}" destId="{ED9F9E58-D2A7-4CD2-ABB3-777D0DA9E8AE}" srcOrd="5" destOrd="0" presId="urn:microsoft.com/office/officeart/2005/8/layout/hierarchy2"/>
    <dgm:cxn modelId="{C5603B5A-5BDE-4EF4-BEB4-DF80EC17EF5D}" type="presParOf" srcId="{ED9F9E58-D2A7-4CD2-ABB3-777D0DA9E8AE}" destId="{62A8C23C-1910-4D1D-8EE8-489779983138}" srcOrd="0" destOrd="0" presId="urn:microsoft.com/office/officeart/2005/8/layout/hierarchy2"/>
    <dgm:cxn modelId="{FDD428A5-1821-4DF1-9616-5290FF803F44}" type="presParOf" srcId="{ED9F9E58-D2A7-4CD2-ABB3-777D0DA9E8AE}" destId="{B8FC445A-C8D1-460A-A46B-19084C7D7997}" srcOrd="1" destOrd="0" presId="urn:microsoft.com/office/officeart/2005/8/layout/hierarchy2"/>
    <dgm:cxn modelId="{FD687F4F-1148-493B-B8B3-34F842E8E4D2}" type="presParOf" srcId="{B8FC445A-C8D1-460A-A46B-19084C7D7997}" destId="{26AFC9B2-E52A-48E8-94C7-E4586BD8BF8D}" srcOrd="0" destOrd="0" presId="urn:microsoft.com/office/officeart/2005/8/layout/hierarchy2"/>
    <dgm:cxn modelId="{BA1888F7-EA1E-4165-909B-887908DB9DEE}" type="presParOf" srcId="{26AFC9B2-E52A-48E8-94C7-E4586BD8BF8D}" destId="{F4D08F20-AA8E-45EF-B063-24A1F279C157}" srcOrd="0" destOrd="0" presId="urn:microsoft.com/office/officeart/2005/8/layout/hierarchy2"/>
    <dgm:cxn modelId="{C9538F7D-3ACD-469D-A16C-18C4374F95DF}" type="presParOf" srcId="{B8FC445A-C8D1-460A-A46B-19084C7D7997}" destId="{FC383250-C1D0-4DEE-A847-EF3ED2827F3D}" srcOrd="1" destOrd="0" presId="urn:microsoft.com/office/officeart/2005/8/layout/hierarchy2"/>
    <dgm:cxn modelId="{2FE92555-C014-4A27-8E23-BC833AE0937C}" type="presParOf" srcId="{FC383250-C1D0-4DEE-A847-EF3ED2827F3D}" destId="{6262AB41-D8A7-4B71-B48F-2C4A9A5B26D8}" srcOrd="0" destOrd="0" presId="urn:microsoft.com/office/officeart/2005/8/layout/hierarchy2"/>
    <dgm:cxn modelId="{62C31A57-EE84-40D0-8D12-E033257D4ECA}" type="presParOf" srcId="{FC383250-C1D0-4DEE-A847-EF3ED2827F3D}" destId="{59ECBDE6-7726-48EA-AB63-E14F8E1E2D34}" srcOrd="1" destOrd="0" presId="urn:microsoft.com/office/officeart/2005/8/layout/hierarchy2"/>
    <dgm:cxn modelId="{B09FE8A6-5C62-4A50-B1BC-C0E0F387444B}" type="presParOf" srcId="{B8FC445A-C8D1-460A-A46B-19084C7D7997}" destId="{F377A7FE-7F18-4918-BD52-84DB232FC829}" srcOrd="2" destOrd="0" presId="urn:microsoft.com/office/officeart/2005/8/layout/hierarchy2"/>
    <dgm:cxn modelId="{0A2E220C-F7CD-4100-A778-783EF11B3254}" type="presParOf" srcId="{F377A7FE-7F18-4918-BD52-84DB232FC829}" destId="{31B6C70A-9454-466D-9E38-E30DAC778A5A}" srcOrd="0" destOrd="0" presId="urn:microsoft.com/office/officeart/2005/8/layout/hierarchy2"/>
    <dgm:cxn modelId="{D38E17A6-A4BC-4337-A3DD-283EFCA991F8}" type="presParOf" srcId="{B8FC445A-C8D1-460A-A46B-19084C7D7997}" destId="{E9F5FCBE-BC02-426D-9F5D-691140208340}" srcOrd="3" destOrd="0" presId="urn:microsoft.com/office/officeart/2005/8/layout/hierarchy2"/>
    <dgm:cxn modelId="{E519A133-6927-425A-B68D-DF6A9E83CA46}" type="presParOf" srcId="{E9F5FCBE-BC02-426D-9F5D-691140208340}" destId="{064AEF06-6B01-49F9-BA2C-E3B78F30CC59}" srcOrd="0" destOrd="0" presId="urn:microsoft.com/office/officeart/2005/8/layout/hierarchy2"/>
    <dgm:cxn modelId="{08DB2D08-0149-408B-BFB9-4DF0D5B4C84E}" type="presParOf" srcId="{E9F5FCBE-BC02-426D-9F5D-691140208340}" destId="{6824B67F-36E9-476A-9D70-8D6499EAF033}" srcOrd="1" destOrd="0" presId="urn:microsoft.com/office/officeart/2005/8/layout/hierarchy2"/>
    <dgm:cxn modelId="{74C477AA-8DC8-4140-9499-700D47F83042}" type="presParOf" srcId="{B8FC445A-C8D1-460A-A46B-19084C7D7997}" destId="{3720B629-DE88-4EAE-BBE7-D045DA41364B}" srcOrd="4" destOrd="0" presId="urn:microsoft.com/office/officeart/2005/8/layout/hierarchy2"/>
    <dgm:cxn modelId="{B418412C-38D9-4CA6-8B23-7079C8353E6C}" type="presParOf" srcId="{3720B629-DE88-4EAE-BBE7-D045DA41364B}" destId="{EAB7AE0B-0CFD-411B-BD75-5FF40ACD6862}" srcOrd="0" destOrd="0" presId="urn:microsoft.com/office/officeart/2005/8/layout/hierarchy2"/>
    <dgm:cxn modelId="{7F12CC1F-02A0-4105-85FA-B4DF8225E767}" type="presParOf" srcId="{B8FC445A-C8D1-460A-A46B-19084C7D7997}" destId="{3B500B6A-07A5-4812-AF64-BEF19F423260}" srcOrd="5" destOrd="0" presId="urn:microsoft.com/office/officeart/2005/8/layout/hierarchy2"/>
    <dgm:cxn modelId="{5E492057-6298-4F78-9234-A1D4C6D1DC5A}" type="presParOf" srcId="{3B500B6A-07A5-4812-AF64-BEF19F423260}" destId="{14DA2143-E785-4ACE-B989-91B276255045}" srcOrd="0" destOrd="0" presId="urn:microsoft.com/office/officeart/2005/8/layout/hierarchy2"/>
    <dgm:cxn modelId="{F2C2B38E-3E66-4D59-B672-98550B6C4EE9}" type="presParOf" srcId="{3B500B6A-07A5-4812-AF64-BEF19F423260}" destId="{0E62E8D7-F89D-4B98-94B3-3A420388129C}" srcOrd="1" destOrd="0" presId="urn:microsoft.com/office/officeart/2005/8/layout/hierarchy2"/>
    <dgm:cxn modelId="{CA6F9581-7E99-4461-89D5-159501168780}" type="presParOf" srcId="{B8FC445A-C8D1-460A-A46B-19084C7D7997}" destId="{B3ECD722-7B09-41BF-A984-B488EEA23B78}" srcOrd="6" destOrd="0" presId="urn:microsoft.com/office/officeart/2005/8/layout/hierarchy2"/>
    <dgm:cxn modelId="{2EDC50C9-471D-4CF0-8C98-B890D4FF00D9}" type="presParOf" srcId="{B3ECD722-7B09-41BF-A984-B488EEA23B78}" destId="{0330BDC2-EA7D-4108-8C72-A5AEA123B88F}" srcOrd="0" destOrd="0" presId="urn:microsoft.com/office/officeart/2005/8/layout/hierarchy2"/>
    <dgm:cxn modelId="{787E62A4-2FC0-487A-B137-CE083C4C2EFE}" type="presParOf" srcId="{B8FC445A-C8D1-460A-A46B-19084C7D7997}" destId="{611C0F53-E25E-46EA-A75E-2A68607CC4F9}" srcOrd="7" destOrd="0" presId="urn:microsoft.com/office/officeart/2005/8/layout/hierarchy2"/>
    <dgm:cxn modelId="{8B2EF9C5-25AB-4A5C-8E91-E2B97E64CE46}" type="presParOf" srcId="{611C0F53-E25E-46EA-A75E-2A68607CC4F9}" destId="{B2F84A32-1E98-4C60-8EDA-D5C42C3752B5}" srcOrd="0" destOrd="0" presId="urn:microsoft.com/office/officeart/2005/8/layout/hierarchy2"/>
    <dgm:cxn modelId="{0B2A6436-7DC5-4F46-8331-CA1334DE069D}" type="presParOf" srcId="{611C0F53-E25E-46EA-A75E-2A68607CC4F9}" destId="{587FC243-54EB-437F-8D4E-107C85D252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8DC54-AF60-43BD-9877-E6DB56A26852}">
      <dsp:nvSpPr>
        <dsp:cNvPr id="0" name=""/>
        <dsp:cNvSpPr/>
      </dsp:nvSpPr>
      <dsp:spPr>
        <a:xfrm>
          <a:off x="2116" y="1252934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174C6C"/>
              </a:solidFill>
            </a:rPr>
            <a:t>Touch-screen Technology</a:t>
          </a:r>
          <a:endParaRPr lang="en-US" sz="2800" b="1" kern="1200">
            <a:solidFill>
              <a:srgbClr val="174C6C"/>
            </a:solidFill>
          </a:endParaRPr>
        </a:p>
      </dsp:txBody>
      <dsp:txXfrm>
        <a:off x="33423" y="1284241"/>
        <a:ext cx="2075219" cy="1006302"/>
      </dsp:txXfrm>
    </dsp:sp>
    <dsp:sp modelId="{C51214D9-8A83-49E5-8AEC-26B7C2818F6A}">
      <dsp:nvSpPr>
        <dsp:cNvPr id="0" name=""/>
        <dsp:cNvSpPr/>
      </dsp:nvSpPr>
      <dsp:spPr>
        <a:xfrm rot="18289469">
          <a:off x="1818797" y="1155011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0080" y="1135329"/>
        <a:ext cx="74871" cy="74871"/>
      </dsp:txXfrm>
    </dsp:sp>
    <dsp:sp modelId="{FAB18502-0E29-422F-BB6B-4F435E0C4D1F}">
      <dsp:nvSpPr>
        <dsp:cNvPr id="0" name=""/>
        <dsp:cNvSpPr/>
      </dsp:nvSpPr>
      <dsp:spPr>
        <a:xfrm>
          <a:off x="2995083" y="23680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What is a touch-screen?</a:t>
          </a:r>
          <a:endParaRPr lang="en-US" sz="2300" b="1" kern="1200"/>
        </a:p>
      </dsp:txBody>
      <dsp:txXfrm>
        <a:off x="3026390" y="54987"/>
        <a:ext cx="2075219" cy="1006302"/>
      </dsp:txXfrm>
    </dsp:sp>
    <dsp:sp modelId="{6C516EE1-2D13-4673-BADA-75A03D30D367}">
      <dsp:nvSpPr>
        <dsp:cNvPr id="0" name=""/>
        <dsp:cNvSpPr/>
      </dsp:nvSpPr>
      <dsp:spPr>
        <a:xfrm>
          <a:off x="2139949" y="176963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6138" y="1766014"/>
        <a:ext cx="42756" cy="42756"/>
      </dsp:txXfrm>
    </dsp:sp>
    <dsp:sp modelId="{8B3C7C93-1C07-414A-BB5E-4DDA83293255}">
      <dsp:nvSpPr>
        <dsp:cNvPr id="0" name=""/>
        <dsp:cNvSpPr/>
      </dsp:nvSpPr>
      <dsp:spPr>
        <a:xfrm>
          <a:off x="2995083" y="1252934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History of touch-screen technology</a:t>
          </a:r>
          <a:endParaRPr lang="en-US" sz="2300" b="1" kern="1200"/>
        </a:p>
      </dsp:txBody>
      <dsp:txXfrm>
        <a:off x="3026390" y="1284241"/>
        <a:ext cx="2075219" cy="1006302"/>
      </dsp:txXfrm>
    </dsp:sp>
    <dsp:sp modelId="{6FDF7FB3-E928-4A30-BF1E-D42C13EFBEAB}">
      <dsp:nvSpPr>
        <dsp:cNvPr id="0" name=""/>
        <dsp:cNvSpPr/>
      </dsp:nvSpPr>
      <dsp:spPr>
        <a:xfrm rot="3310531">
          <a:off x="1818797" y="238426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0080" y="2364584"/>
        <a:ext cx="74871" cy="74871"/>
      </dsp:txXfrm>
    </dsp:sp>
    <dsp:sp modelId="{62A8C23C-1910-4D1D-8EE8-489779983138}">
      <dsp:nvSpPr>
        <dsp:cNvPr id="0" name=""/>
        <dsp:cNvSpPr/>
      </dsp:nvSpPr>
      <dsp:spPr>
        <a:xfrm>
          <a:off x="2995083" y="2482188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Some kinds of touch-screens</a:t>
          </a:r>
          <a:endParaRPr lang="en-US" sz="2300" b="1" kern="1200"/>
        </a:p>
      </dsp:txBody>
      <dsp:txXfrm>
        <a:off x="3026390" y="2513495"/>
        <a:ext cx="2075219" cy="1006302"/>
      </dsp:txXfrm>
    </dsp:sp>
    <dsp:sp modelId="{26AFC9B2-E52A-48E8-94C7-E4586BD8BF8D}">
      <dsp:nvSpPr>
        <dsp:cNvPr id="0" name=""/>
        <dsp:cNvSpPr/>
      </dsp:nvSpPr>
      <dsp:spPr>
        <a:xfrm rot="17692822">
          <a:off x="4544221" y="2076952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09670" y="2043893"/>
        <a:ext cx="101626" cy="101626"/>
      </dsp:txXfrm>
    </dsp:sp>
    <dsp:sp modelId="{6262AB41-D8A7-4B71-B48F-2C4A9A5B26D8}">
      <dsp:nvSpPr>
        <dsp:cNvPr id="0" name=""/>
        <dsp:cNvSpPr/>
      </dsp:nvSpPr>
      <dsp:spPr>
        <a:xfrm>
          <a:off x="5988050" y="638307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Resistive</a:t>
          </a:r>
          <a:endParaRPr lang="en-US" sz="2000" kern="1200"/>
        </a:p>
      </dsp:txBody>
      <dsp:txXfrm>
        <a:off x="6019357" y="669614"/>
        <a:ext cx="2075219" cy="1006302"/>
      </dsp:txXfrm>
    </dsp:sp>
    <dsp:sp modelId="{F377A7FE-7F18-4918-BD52-84DB232FC829}">
      <dsp:nvSpPr>
        <dsp:cNvPr id="0" name=""/>
        <dsp:cNvSpPr/>
      </dsp:nvSpPr>
      <dsp:spPr>
        <a:xfrm rot="19516862">
          <a:off x="5040071" y="2701889"/>
          <a:ext cx="104293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42939" y="17753"/>
              </a:lnTo>
            </a:path>
          </a:pathLst>
        </a:custGeom>
        <a:noFill/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5468" y="2693569"/>
        <a:ext cx="52146" cy="52146"/>
      </dsp:txXfrm>
    </dsp:sp>
    <dsp:sp modelId="{064AEF06-6B01-49F9-BA2C-E3B78F30CC59}">
      <dsp:nvSpPr>
        <dsp:cNvPr id="0" name=""/>
        <dsp:cNvSpPr/>
      </dsp:nvSpPr>
      <dsp:spPr>
        <a:xfrm>
          <a:off x="5990166" y="1888180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Capacitive</a:t>
          </a:r>
        </a:p>
      </dsp:txBody>
      <dsp:txXfrm>
        <a:off x="6021473" y="1919487"/>
        <a:ext cx="2075219" cy="1006302"/>
      </dsp:txXfrm>
    </dsp:sp>
    <dsp:sp modelId="{3720B629-DE88-4EAE-BBE7-D045DA41364B}">
      <dsp:nvSpPr>
        <dsp:cNvPr id="0" name=""/>
        <dsp:cNvSpPr/>
      </dsp:nvSpPr>
      <dsp:spPr>
        <a:xfrm rot="2134749">
          <a:off x="5034530" y="3305522"/>
          <a:ext cx="105402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4022" y="17753"/>
              </a:lnTo>
            </a:path>
          </a:pathLst>
        </a:custGeom>
        <a:noFill/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5191" y="3296925"/>
        <a:ext cx="52701" cy="52701"/>
      </dsp:txXfrm>
    </dsp:sp>
    <dsp:sp modelId="{14DA2143-E785-4ACE-B989-91B276255045}">
      <dsp:nvSpPr>
        <dsp:cNvPr id="0" name=""/>
        <dsp:cNvSpPr/>
      </dsp:nvSpPr>
      <dsp:spPr>
        <a:xfrm>
          <a:off x="5990166" y="3095447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SAW</a:t>
          </a:r>
        </a:p>
      </dsp:txBody>
      <dsp:txXfrm>
        <a:off x="6021473" y="3126754"/>
        <a:ext cx="2075219" cy="1006302"/>
      </dsp:txXfrm>
    </dsp:sp>
    <dsp:sp modelId="{B3ECD722-7B09-41BF-A984-B488EEA23B78}">
      <dsp:nvSpPr>
        <dsp:cNvPr id="0" name=""/>
        <dsp:cNvSpPr/>
      </dsp:nvSpPr>
      <dsp:spPr>
        <a:xfrm rot="3907178">
          <a:off x="4544221" y="3920833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09670" y="3887774"/>
        <a:ext cx="101626" cy="101626"/>
      </dsp:txXfrm>
    </dsp:sp>
    <dsp:sp modelId="{B2F84A32-1E98-4C60-8EDA-D5C42C3752B5}">
      <dsp:nvSpPr>
        <dsp:cNvPr id="0" name=""/>
        <dsp:cNvSpPr/>
      </dsp:nvSpPr>
      <dsp:spPr>
        <a:xfrm>
          <a:off x="5988050" y="4326070"/>
          <a:ext cx="2137833" cy="1068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Infrared</a:t>
          </a:r>
          <a:endParaRPr lang="en-US" sz="2000" kern="1200"/>
        </a:p>
      </dsp:txBody>
      <dsp:txXfrm>
        <a:off x="6019357" y="4357377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8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D6CA-625F-4DE5-8A76-4C0664C205C9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1508-F886-48B9-94AB-D472AE835A82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B17C-6ED2-4D2E-BD8C-F1BFCD87681D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1854-2EB4-4E9F-8378-DC475728BA4F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7D0B06-2A9E-437D-81DF-D4327FB0AFCB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BFEA-DEFF-4E55-A067-A6EAD9774DD0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31F8-85C2-4652-8E37-3A94EA371101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4F6-B731-4C0E-9712-0035F5D1862E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E5E0-3560-4A4D-BB99-E45D27D35627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F0EC-DB1D-42B2-9476-95A3CF294AB6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7F67-9160-4AEB-B65E-3FFD3D50183B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67B1-B52F-4AAF-B263-65AB11BADEA7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4A93D5-3B0C-441B-90CF-2616769926EB}" type="datetime1">
              <a:rPr lang="en-US" noProof="0" smtClean="0"/>
              <a:t>3/17/2020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rar.org/papers/IJRAR2001146.pdf" TargetMode="External"/><Relationship Id="rId2" Type="http://schemas.openxmlformats.org/officeDocument/2006/relationships/hyperlink" Target="https://www.researchgate.net/publication/260134012_Touch_screen_technolog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tinhte.vn/thread/lich-su-hinh-thanh-va-phat-trien-cua-cong-nghe-man-hinh-cam-ung.2335998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499" y="2935728"/>
            <a:ext cx="8683625" cy="2421464"/>
          </a:xfrm>
        </p:spPr>
        <p:txBody>
          <a:bodyPr/>
          <a:lstStyle/>
          <a:p>
            <a:r>
              <a:rPr lang="en-US" b="1" smtClean="0"/>
              <a:t>TOUCH-SCREEN</a:t>
            </a:r>
            <a:br>
              <a:rPr lang="en-US" b="1" smtClean="0"/>
            </a:br>
            <a:r>
              <a:rPr lang="en-US" b="1" smtClean="0"/>
              <a:t>TECHNOLOGY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499" y="5530928"/>
            <a:ext cx="8683625" cy="732840"/>
          </a:xfrm>
        </p:spPr>
        <p:txBody>
          <a:bodyPr/>
          <a:lstStyle/>
          <a:p>
            <a:r>
              <a:rPr lang="en-US" smtClean="0"/>
              <a:t>Nguyen Tran phong – se150974 – fptu hcm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76" y="1676904"/>
            <a:ext cx="1831848" cy="18318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SOME KINDS OF TOUCH-SCREENS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10</a:t>
            </a:fld>
            <a:endParaRPr lang="en-US" sz="2400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" y="1869601"/>
            <a:ext cx="42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atin typeface="+mj-lt"/>
              </a:rPr>
              <a:t>Surface acoustic wave (SAW)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1948" y="2608780"/>
            <a:ext cx="5511682" cy="269550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29421"/>
              </p:ext>
            </p:extLst>
          </p:nvPr>
        </p:nvGraphicFramePr>
        <p:xfrm>
          <a:off x="5969518" y="2269675"/>
          <a:ext cx="5783841" cy="3200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3225">
                  <a:extLst>
                    <a:ext uri="{9D8B030D-6E8A-4147-A177-3AD203B41FA5}">
                      <a16:colId xmlns:a16="http://schemas.microsoft.com/office/drawing/2014/main" val="2399739998"/>
                    </a:ext>
                  </a:extLst>
                </a:gridCol>
                <a:gridCol w="2870616">
                  <a:extLst>
                    <a:ext uri="{9D8B030D-6E8A-4147-A177-3AD203B41FA5}">
                      <a16:colId xmlns:a16="http://schemas.microsoft.com/office/drawing/2014/main" val="846511280"/>
                    </a:ext>
                  </a:extLst>
                </a:gridCol>
              </a:tblGrid>
              <a:tr h="670985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Advantages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Disadvantages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958632"/>
                  </a:ext>
                </a:extLst>
              </a:tr>
              <a:tr h="22194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smtClean="0"/>
                        <a:t>Better clarity </a:t>
                      </a:r>
                      <a:r>
                        <a:rPr lang="en-US" sz="1600" smtClean="0"/>
                        <a:t>than Resistive</a:t>
                      </a:r>
                      <a:r>
                        <a:rPr lang="en-US" sz="1600" baseline="0" smtClean="0"/>
                        <a:t> and Capacitive.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Work almost with </a:t>
                      </a:r>
                      <a:r>
                        <a:rPr lang="en-US" sz="1600" b="1" baseline="0" smtClean="0"/>
                        <a:t>any stylus</a:t>
                      </a:r>
                      <a:r>
                        <a:rPr lang="en-US" sz="1600" baseline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Very </a:t>
                      </a:r>
                      <a:r>
                        <a:rPr lang="en-US" sz="1600" b="1" baseline="0" smtClean="0"/>
                        <a:t>high scratch immunity</a:t>
                      </a:r>
                      <a:r>
                        <a:rPr lang="en-US" sz="1600" baseline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Can be deployed to a </a:t>
                      </a:r>
                      <a:r>
                        <a:rPr lang="en-US" sz="1600" b="1" baseline="0" smtClean="0"/>
                        <a:t>curved surface</a:t>
                      </a:r>
                      <a:r>
                        <a:rPr lang="en-US" sz="1600" baseline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Provides </a:t>
                      </a:r>
                      <a:r>
                        <a:rPr lang="en-US" sz="1600" b="1" baseline="0" smtClean="0"/>
                        <a:t>superior resolution</a:t>
                      </a:r>
                      <a:r>
                        <a:rPr lang="en-US" sz="1600" baseline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Must use </a:t>
                      </a:r>
                      <a:r>
                        <a:rPr lang="en-US" sz="1600" b="1" smtClean="0"/>
                        <a:t>soft object </a:t>
                      </a:r>
                      <a:r>
                        <a:rPr lang="en-US" sz="1600" smtClean="0"/>
                        <a:t>to enable touch.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Surface contaminants cause </a:t>
                      </a:r>
                      <a:r>
                        <a:rPr lang="en-US" sz="1600" b="1" smtClean="0"/>
                        <a:t>dead</a:t>
                      </a:r>
                      <a:r>
                        <a:rPr lang="en-US" sz="1600" b="1" baseline="0" smtClean="0"/>
                        <a:t> spots</a:t>
                      </a:r>
                      <a:r>
                        <a:rPr lang="en-US" sz="1600" baseline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Low weather immunity </a:t>
                      </a:r>
                      <a:r>
                        <a:rPr lang="en-US" sz="1600" baseline="0" smtClean="0"/>
                        <a:t>(water and dust).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Require </a:t>
                      </a:r>
                      <a:r>
                        <a:rPr lang="en-US" sz="1600" b="1" baseline="0" smtClean="0"/>
                        <a:t>periodic cleaning </a:t>
                      </a:r>
                      <a:r>
                        <a:rPr lang="en-US" sz="1600" baseline="0" smtClean="0"/>
                        <a:t>of sensor.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Can be </a:t>
                      </a:r>
                      <a:r>
                        <a:rPr lang="en-US" sz="1600" b="1" baseline="0" smtClean="0"/>
                        <a:t>activated</a:t>
                      </a:r>
                      <a:r>
                        <a:rPr lang="en-US" sz="1600" baseline="0" smtClean="0"/>
                        <a:t> inadvertently </a:t>
                      </a:r>
                      <a:r>
                        <a:rPr lang="en-US" sz="1600" b="1" baseline="0" smtClean="0"/>
                        <a:t>by dirt</a:t>
                      </a:r>
                      <a:r>
                        <a:rPr lang="en-US" sz="1600" baseline="0" smtClean="0"/>
                        <a:t>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1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SOME KINDS OF TOUCH-SCREENS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11</a:t>
            </a:fld>
            <a:endParaRPr lang="en-US" sz="2400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" y="1869601"/>
            <a:ext cx="42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latin typeface="+mj-lt"/>
              </a:rPr>
              <a:t>INFRARED</a:t>
            </a:r>
            <a:endParaRPr lang="en-US" sz="2400" b="1" u="sng"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741897"/>
            <a:ext cx="3190240" cy="305371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97745"/>
              </p:ext>
            </p:extLst>
          </p:nvPr>
        </p:nvGraphicFramePr>
        <p:xfrm>
          <a:off x="4298719" y="2674970"/>
          <a:ext cx="6496800" cy="31875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6236">
                  <a:extLst>
                    <a:ext uri="{9D8B030D-6E8A-4147-A177-3AD203B41FA5}">
                      <a16:colId xmlns:a16="http://schemas.microsoft.com/office/drawing/2014/main" val="1459451950"/>
                    </a:ext>
                  </a:extLst>
                </a:gridCol>
                <a:gridCol w="2640564">
                  <a:extLst>
                    <a:ext uri="{9D8B030D-6E8A-4147-A177-3AD203B41FA5}">
                      <a16:colId xmlns:a16="http://schemas.microsoft.com/office/drawing/2014/main" val="3405998175"/>
                    </a:ext>
                  </a:extLst>
                </a:gridCol>
              </a:tblGrid>
              <a:tr h="4316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Advantages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Disadvantages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034850"/>
                  </a:ext>
                </a:extLst>
              </a:tr>
              <a:tr h="27559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Higher accuracy and system durability.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Excellent clarity, 100% light transmission.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Especially suitable for large-size (over 40 inch) touch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Can be operated with finger, stylus,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Less prone to vandalism (scratching etc.).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Support multi-touch.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Expensive to manufacture.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Issue of performance in bright ambient light (e.g. sunlight).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Overlay sensitive, touch can be sensed before screen touched.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3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paradigm for Touch-Screen technology: A Survey - Researchgate.net - </a:t>
            </a:r>
            <a:r>
              <a:rPr lang="en-US" smtClean="0">
                <a:hlinkClick r:id="rId2"/>
              </a:rPr>
              <a:t>https://www.researchgate.net/publication/260134012_Touch_screen_technology</a:t>
            </a:r>
            <a:endParaRPr lang="en-US" smtClean="0"/>
          </a:p>
          <a:p>
            <a:r>
              <a:rPr lang="en-US" smtClean="0"/>
              <a:t>Comparative study of various touch screen technologies: A Review - Ijrar.org - </a:t>
            </a:r>
            <a:r>
              <a:rPr lang="en-US" smtClean="0">
                <a:hlinkClick r:id="rId3"/>
              </a:rPr>
              <a:t>http://www.ijrar.org/papers/IJRAR2001146.pdf</a:t>
            </a:r>
            <a:endParaRPr lang="en-US" smtClean="0"/>
          </a:p>
          <a:p>
            <a:r>
              <a:rPr lang="en-US" smtClean="0"/>
              <a:t>Lịch sử hình thành và phát triển của công nghệ màn hình cảm ứng – Tinhte.vn </a:t>
            </a:r>
            <a:r>
              <a:rPr lang="en-US" smtClean="0"/>
              <a:t>– </a:t>
            </a:r>
            <a:r>
              <a:rPr lang="en-US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://tinhte.vn/thread/lich-su-hinh-thanh-va-phat-trien-cua-cong-nghe-man-hinh-cam-ung.2335998/</a:t>
            </a:r>
            <a:endParaRPr lang="en-US" dirty="0"/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7"/>
          <a:stretch/>
        </p:blipFill>
        <p:spPr>
          <a:xfrm>
            <a:off x="2818637" y="1948243"/>
            <a:ext cx="6078981" cy="32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2</a:t>
            </a:fld>
            <a:endParaRPr lang="en-US" sz="2400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8397625"/>
              </p:ext>
            </p:extLst>
          </p:nvPr>
        </p:nvGraphicFramePr>
        <p:xfrm>
          <a:off x="2032000" y="14474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4" b="9920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35" y="1034876"/>
            <a:ext cx="762576" cy="4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B8DC54-AF60-43BD-9877-E6DB56A26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7B8DC54-AF60-43BD-9877-E6DB56A26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1214D9-8A83-49E5-8AEC-26B7C2818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51214D9-8A83-49E5-8AEC-26B7C2818F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18502-0E29-422F-BB6B-4F435E0C4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AB18502-0E29-422F-BB6B-4F435E0C4D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516EE1-2D13-4673-BADA-75A03D30D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C516EE1-2D13-4673-BADA-75A03D30D3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3C7C93-1C07-414A-BB5E-4DDA83293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B3C7C93-1C07-414A-BB5E-4DDA832932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DF7FB3-E928-4A30-BF1E-D42C13EFB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FDF7FB3-E928-4A30-BF1E-D42C13EFBE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A8C23C-1910-4D1D-8EE8-489779983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2A8C23C-1910-4D1D-8EE8-489779983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AFC9B2-E52A-48E8-94C7-E4586BD8B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26AFC9B2-E52A-48E8-94C7-E4586BD8B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2AB41-D8A7-4B71-B48F-2C4A9A5B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6262AB41-D8A7-4B71-B48F-2C4A9A5B2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77A7FE-7F18-4918-BD52-84DB232FC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377A7FE-7F18-4918-BD52-84DB232FC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4AEF06-6B01-49F9-BA2C-E3B78F30C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64AEF06-6B01-49F9-BA2C-E3B78F30CC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20B629-DE88-4EAE-BBE7-D045DA413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3720B629-DE88-4EAE-BBE7-D045DA413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A2143-E785-4ACE-B989-91B276255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14DA2143-E785-4ACE-B989-91B276255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CD722-7B09-41BF-A984-B488EEA23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B3ECD722-7B09-41BF-A984-B488EEA23B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F84A32-1E98-4C60-8EDA-D5C42C375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B2F84A32-1E98-4C60-8EDA-D5C42C375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61274"/>
            <a:ext cx="3814235" cy="1260000"/>
          </a:xfrm>
        </p:spPr>
        <p:txBody>
          <a:bodyPr/>
          <a:lstStyle/>
          <a:p>
            <a:r>
              <a:rPr lang="en-US" smtClean="0"/>
              <a:t>WHAT IS A</a:t>
            </a:r>
            <a:br>
              <a:rPr lang="en-US" smtClean="0"/>
            </a:br>
            <a:r>
              <a:rPr lang="en-US" b="1" smtClean="0"/>
              <a:t>touch-screen</a:t>
            </a:r>
            <a:r>
              <a:rPr lang="en-US" smtClean="0"/>
              <a:t>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4648200" y="400816"/>
            <a:ext cx="7543800" cy="397042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719" y1="16719" x2="36563" y2="19063"/>
                        <a14:foregroundMark x1="39063" y1="17969" x2="33906" y2="21250"/>
                        <a14:foregroundMark x1="32500" y1="25625" x2="32500" y2="25625"/>
                        <a14:foregroundMark x1="32969" y1="33125" x2="32969" y2="33125"/>
                        <a14:foregroundMark x1="54063" y1="33906" x2="54063" y2="33906"/>
                        <a14:foregroundMark x1="53438" y1="23281" x2="53438" y2="23281"/>
                        <a14:foregroundMark x1="47813" y1="22188" x2="47813" y2="2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6056">
            <a:off x="-179175" y="223159"/>
            <a:ext cx="1736230" cy="1736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3</a:t>
            </a:fld>
            <a:endParaRPr lang="en-US" sz="24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52450" y="1721274"/>
            <a:ext cx="3814235" cy="2016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Both </a:t>
            </a:r>
            <a:r>
              <a:rPr lang="en-US"/>
              <a:t>input and output </a:t>
            </a:r>
            <a:r>
              <a:rPr lang="en-US" smtClean="0"/>
              <a:t>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 Layered </a:t>
            </a:r>
            <a:r>
              <a:rPr lang="en-US"/>
              <a:t>on the top of an electronic visual display of an information processing system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Give input by touching </a:t>
            </a:r>
            <a:r>
              <a:rPr lang="en-US"/>
              <a:t>the screen with </a:t>
            </a:r>
            <a:r>
              <a:rPr lang="en-US" smtClean="0"/>
              <a:t>stylus </a:t>
            </a:r>
            <a:r>
              <a:rPr lang="en-US"/>
              <a:t>or </a:t>
            </a:r>
            <a:r>
              <a:rPr lang="en-US" smtClean="0"/>
              <a:t>fingers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4648200" y="400816"/>
            <a:ext cx="7543800" cy="397042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719" y1="16719" x2="36563" y2="19063"/>
                        <a14:foregroundMark x1="39063" y1="17969" x2="33906" y2="21250"/>
                        <a14:foregroundMark x1="32500" y1="25625" x2="32500" y2="25625"/>
                        <a14:foregroundMark x1="32969" y1="33125" x2="32969" y2="33125"/>
                        <a14:foregroundMark x1="54063" y1="33906" x2="54063" y2="33906"/>
                        <a14:foregroundMark x1="53438" y1="23281" x2="53438" y2="23281"/>
                        <a14:foregroundMark x1="47813" y1="22188" x2="47813" y2="2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6056">
            <a:off x="-179175" y="223159"/>
            <a:ext cx="1736230" cy="1736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4</a:t>
            </a:fld>
            <a:endParaRPr lang="en-US" sz="2400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904919" y="185588"/>
            <a:ext cx="351663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Game consoles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Personal computers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</a:t>
            </a:r>
            <a:r>
              <a:rPr lang="en-US" smtClean="0"/>
              <a:t>lectronic </a:t>
            </a:r>
            <a:r>
              <a:rPr lang="en-US"/>
              <a:t>voting </a:t>
            </a:r>
            <a:r>
              <a:rPr lang="en-US" smtClean="0"/>
              <a:t>machines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Point-of-sale (POS</a:t>
            </a:r>
            <a:r>
              <a:rPr lang="en-US"/>
              <a:t>)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4984" y="1896954"/>
            <a:ext cx="340656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Medical field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Heavy industry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</a:t>
            </a:r>
            <a:r>
              <a:rPr lang="en-US" smtClean="0"/>
              <a:t>utomated </a:t>
            </a:r>
            <a:r>
              <a:rPr lang="en-US"/>
              <a:t>teller machines (</a:t>
            </a:r>
            <a:r>
              <a:rPr lang="en-US" smtClean="0"/>
              <a:t>ATMs)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Kiosks </a:t>
            </a:r>
            <a:r>
              <a:rPr lang="en-US"/>
              <a:t>such as museum displays or room automation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382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0" y="870426"/>
            <a:ext cx="742950" cy="74295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620" y="2531568"/>
            <a:ext cx="201164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mtClean="0"/>
              <a:t>[1965]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/>
              <a:t>The first touch screen was invented by E. A. Johnson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2997" y="3828958"/>
            <a:ext cx="2074777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mtClean="0"/>
              <a:t>[1970]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/>
              <a:t>Professor G. Samuel Hurst accidentally invented the resistive touch screen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73051" y="2522312"/>
            <a:ext cx="2015188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mtClean="0"/>
              <a:t>[1982]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/>
              <a:t>The first multi-touch device successfully developed at the University of Toronto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44910" y="3828532"/>
            <a:ext cx="2083058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mtClean="0"/>
              <a:t>[1983]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/>
              <a:t>HP officially introduces HP-150, one of the first computers with touch screens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4849" y="2630283"/>
            <a:ext cx="2274768" cy="83767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mtClean="0"/>
              <a:t>[1993]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mtClean="0"/>
              <a:t>IBM’s </a:t>
            </a:r>
            <a:r>
              <a:rPr lang="en-US"/>
              <a:t>first mobile device to own a </a:t>
            </a:r>
            <a:r>
              <a:rPr lang="en-US" smtClean="0"/>
              <a:t>touchscreen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5</a:t>
            </a:fld>
            <a:endParaRPr lang="en-US" sz="2400" noProof="0" dirty="0"/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615" y="3497339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40" y="3621287"/>
            <a:ext cx="8588252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1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33" y="35131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2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821" y="351007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40" y="35131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386" y="35131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645" y="35131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439" y="3495287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 txBox="1">
            <a:spLocks/>
          </p:cNvSpPr>
          <p:nvPr/>
        </p:nvSpPr>
        <p:spPr bwMode="white">
          <a:xfrm>
            <a:off x="7266437" y="2631765"/>
            <a:ext cx="2274768" cy="83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mtClean="0"/>
              <a:t>[2007]</a:t>
            </a:r>
          </a:p>
          <a:p>
            <a:pPr>
              <a:spcAft>
                <a:spcPts val="0"/>
              </a:spcAft>
            </a:pPr>
            <a:r>
              <a:rPr lang="en-US"/>
              <a:t>The first mobile phone to have a capacitive touch screen was the LG Prada</a:t>
            </a:r>
            <a:endParaRPr lang="en-US" dirty="0"/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 txBox="1">
            <a:spLocks/>
          </p:cNvSpPr>
          <p:nvPr/>
        </p:nvSpPr>
        <p:spPr bwMode="white">
          <a:xfrm>
            <a:off x="7266437" y="3828532"/>
            <a:ext cx="2274768" cy="83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mtClean="0"/>
              <a:t>[2007]</a:t>
            </a:r>
          </a:p>
          <a:p>
            <a:pPr>
              <a:spcAft>
                <a:spcPts val="0"/>
              </a:spcAft>
            </a:pPr>
            <a:r>
              <a:rPr lang="en-US"/>
              <a:t>Steve Jobs introduced iPhone 2G using multi-point capacitive touch </a:t>
            </a:r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 txBox="1">
            <a:spLocks/>
          </p:cNvSpPr>
          <p:nvPr/>
        </p:nvSpPr>
        <p:spPr bwMode="white">
          <a:xfrm>
            <a:off x="9730416" y="3225309"/>
            <a:ext cx="2274768" cy="83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mtClean="0"/>
              <a:t>[2015]</a:t>
            </a:r>
          </a:p>
          <a:p>
            <a:pPr>
              <a:spcAft>
                <a:spcPts val="0"/>
              </a:spcAft>
            </a:pPr>
            <a:r>
              <a:rPr lang="en-US"/>
              <a:t>Apple launches Apple Watch, iPhone 6s, iPhone 6s Plus with a force-sensitive </a:t>
            </a:r>
            <a:r>
              <a:rPr lang="en-US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33" grpId="0" uiExpand="1" build="p"/>
      <p:bldP spid="34" grpId="0" uiExpand="1" build="p"/>
      <p:bldP spid="35" grpId="0" uiExpand="1" build="p"/>
      <p:bldP spid="36" grpId="0" uiExpand="1" build="p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SOME KINDS OF TOUCH-SCREENS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6</a:t>
            </a:fld>
            <a:endParaRPr lang="en-US" sz="2400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" y="1869601"/>
            <a:ext cx="42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latin typeface="+mj-lt"/>
              </a:rPr>
              <a:t>RESISTIVE</a:t>
            </a:r>
            <a:endParaRPr lang="en-US" sz="2400" b="1" u="sng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52" y="2372758"/>
            <a:ext cx="4572000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2407048"/>
            <a:ext cx="28575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264" y="5501243"/>
            <a:ext cx="24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LG Optimus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1653" y="5501243"/>
            <a:ext cx="24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LG GW620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83" y="2100433"/>
            <a:ext cx="4191000" cy="3333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36191" y="5501243"/>
            <a:ext cx="24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Nokia N97 mini</a:t>
            </a:r>
          </a:p>
        </p:txBody>
      </p:sp>
    </p:spTree>
    <p:extLst>
      <p:ext uri="{BB962C8B-B14F-4D97-AF65-F5344CB8AC3E}">
        <p14:creationId xmlns:p14="http://schemas.microsoft.com/office/powerpoint/2010/main" val="19305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SOME KINDS OF TOUCH-SCREENS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7</a:t>
            </a:fld>
            <a:endParaRPr lang="en-US" sz="2400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" y="1869601"/>
            <a:ext cx="42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latin typeface="+mj-lt"/>
              </a:rPr>
              <a:t>RESISTIVE</a:t>
            </a:r>
            <a:endParaRPr lang="en-US" sz="2400" b="1" u="sng">
              <a:latin typeface="+mj-lt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795165"/>
            <a:ext cx="4288514" cy="2949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64474"/>
              </p:ext>
            </p:extLst>
          </p:nvPr>
        </p:nvGraphicFramePr>
        <p:xfrm>
          <a:off x="5411462" y="2331266"/>
          <a:ext cx="6009738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5338">
                  <a:extLst>
                    <a:ext uri="{9D8B030D-6E8A-4147-A177-3AD203B41FA5}">
                      <a16:colId xmlns:a16="http://schemas.microsoft.com/office/drawing/2014/main" val="2435160883"/>
                    </a:ext>
                  </a:extLst>
                </a:gridCol>
                <a:gridCol w="2734400">
                  <a:extLst>
                    <a:ext uri="{9D8B030D-6E8A-4147-A177-3AD203B41FA5}">
                      <a16:colId xmlns:a16="http://schemas.microsoft.com/office/drawing/2014/main" val="2897960951"/>
                    </a:ext>
                  </a:extLst>
                </a:gridCol>
              </a:tblGrid>
              <a:tr h="288247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Advantages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Disadvantages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671329"/>
                  </a:ext>
                </a:extLst>
              </a:tr>
              <a:tr h="22033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Works with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="1" baseline="0" smtClean="0"/>
                        <a:t>finger, gloves, stylus or any non-sharp object </a:t>
                      </a:r>
                      <a:r>
                        <a:rPr lang="en-US" sz="1600" b="0" baseline="0" smtClean="0"/>
                        <a:t>so it can be used in hospitals and restaurants.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smtClean="0"/>
                        <a:t>Relatively </a:t>
                      </a:r>
                      <a:r>
                        <a:rPr lang="en-US" sz="1600" b="1" baseline="0" smtClean="0"/>
                        <a:t>easy to manufacture</a:t>
                      </a:r>
                      <a:r>
                        <a:rPr lang="en-US" sz="1600" b="0" baseline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Lowest-cost</a:t>
                      </a:r>
                      <a:r>
                        <a:rPr lang="en-US" sz="1600" b="0" baseline="0" smtClean="0"/>
                        <a:t> touch technology.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Widely</a:t>
                      </a:r>
                      <a:r>
                        <a:rPr lang="en-US" sz="1600" b="0" baseline="0" smtClean="0"/>
                        <a:t> available.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smtClean="0"/>
                        <a:t>Low power consumption.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smtClean="0"/>
                        <a:t>Resistant to screen contaminants.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Less sensitive </a:t>
                      </a:r>
                      <a:r>
                        <a:rPr lang="en-US" sz="1600" b="0" baseline="0" smtClean="0"/>
                        <a:t>to scratches as compared to capacitive screens.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smtClean="0"/>
                        <a:t>Not durable</a:t>
                      </a:r>
                      <a:r>
                        <a:rPr lang="en-US" sz="1600" b="1" baseline="0" smtClean="0"/>
                        <a:t> </a:t>
                      </a:r>
                      <a:r>
                        <a:rPr lang="en-US" sz="1600" baseline="0" smtClean="0"/>
                        <a:t>enough.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Loss of clarity</a:t>
                      </a:r>
                      <a:r>
                        <a:rPr lang="en-US" sz="1600" baseline="0" smtClean="0"/>
                        <a:t> of image.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Exponential cost </a:t>
                      </a:r>
                      <a:r>
                        <a:rPr lang="en-US" sz="1600" baseline="0" smtClean="0"/>
                        <a:t>to manufacture as screen sizes increase.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Becomes </a:t>
                      </a:r>
                      <a:r>
                        <a:rPr lang="en-US" sz="1600" b="1" baseline="0" smtClean="0"/>
                        <a:t>non-responsive</a:t>
                      </a:r>
                      <a:r>
                        <a:rPr lang="en-US" sz="1600" baseline="0" smtClean="0"/>
                        <a:t> at temperature extreme.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smtClean="0"/>
                        <a:t>Poor multi-touch </a:t>
                      </a:r>
                      <a:r>
                        <a:rPr lang="en-US" sz="1600" baseline="0" smtClean="0"/>
                        <a:t>capability.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4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SOME KINDS OF TOUCH-SCREENS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8</a:t>
            </a:fld>
            <a:endParaRPr lang="en-US" sz="2400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" y="1869601"/>
            <a:ext cx="42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latin typeface="+mj-lt"/>
              </a:rPr>
              <a:t>CAPACITIVE</a:t>
            </a:r>
            <a:endParaRPr lang="en-US" sz="2400" b="1" u="sng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7" y="2407776"/>
            <a:ext cx="2996895" cy="3462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2384" y="5947085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Apple iPhone 2G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4" r="24267"/>
          <a:stretch/>
        </p:blipFill>
        <p:spPr>
          <a:xfrm>
            <a:off x="6437376" y="2304415"/>
            <a:ext cx="3328416" cy="3566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37376" y="5936057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Samsung Galaxy S</a:t>
            </a:r>
          </a:p>
        </p:txBody>
      </p:sp>
    </p:spTree>
    <p:extLst>
      <p:ext uri="{BB962C8B-B14F-4D97-AF65-F5344CB8AC3E}">
        <p14:creationId xmlns:p14="http://schemas.microsoft.com/office/powerpoint/2010/main" val="23959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SOME KINDS OF TOUCH-SCREENS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z="2400" noProof="0" smtClean="0"/>
              <a:t>9</a:t>
            </a:fld>
            <a:endParaRPr lang="en-US" sz="2400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" y="1869601"/>
            <a:ext cx="42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latin typeface="+mj-lt"/>
              </a:rPr>
              <a:t>CAPACITIVE</a:t>
            </a:r>
            <a:endParaRPr lang="en-US" sz="2400" b="1" u="sng"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10845" y="802171"/>
            <a:ext cx="3387090" cy="289021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10845" y="3920878"/>
            <a:ext cx="3387090" cy="263652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01197"/>
              </p:ext>
            </p:extLst>
          </p:nvPr>
        </p:nvGraphicFramePr>
        <p:xfrm>
          <a:off x="685801" y="3206740"/>
          <a:ext cx="5897880" cy="21242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202465857"/>
                    </a:ext>
                  </a:extLst>
                </a:gridCol>
                <a:gridCol w="2948940">
                  <a:extLst>
                    <a:ext uri="{9D8B030D-6E8A-4147-A177-3AD203B41FA5}">
                      <a16:colId xmlns:a16="http://schemas.microsoft.com/office/drawing/2014/main" val="1492615659"/>
                    </a:ext>
                  </a:extLst>
                </a:gridCol>
              </a:tblGrid>
              <a:tr h="40914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Advantages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Disadvantages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725249"/>
                  </a:ext>
                </a:extLst>
              </a:tr>
              <a:tr h="17150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Multi-touch gestures.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Requires less pressure.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durable than resistive touchscreens.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Displays image efficiently.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only be touched with fingers.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expensive than resistive touch screens.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Scratches in coatings cause dead spots.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15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596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Celestial</vt:lpstr>
      <vt:lpstr>TOUCH-SCREEN TECHNOLOGY</vt:lpstr>
      <vt:lpstr>CONTENT</vt:lpstr>
      <vt:lpstr>WHAT IS A touch-screen?</vt:lpstr>
      <vt:lpstr>PowerPoint Presentation</vt:lpstr>
      <vt:lpstr>History</vt:lpstr>
      <vt:lpstr>SOME KINDS OF TOUCH-SCREENS</vt:lpstr>
      <vt:lpstr>SOME KINDS OF TOUCH-SCREENS</vt:lpstr>
      <vt:lpstr>SOME KINDS OF TOUCH-SCREENS</vt:lpstr>
      <vt:lpstr>SOME KINDS OF TOUCH-SCREENS</vt:lpstr>
      <vt:lpstr>SOME KINDS OF TOUCH-SCREENS</vt:lpstr>
      <vt:lpstr>SOME KINDS OF TOUCH-SCREENS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2020-03-08T13:59:42Z</dcterms:created>
  <dcterms:modified xsi:type="dcterms:W3CDTF">2020-03-17T12:38:10Z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