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75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3" r:id="rId15"/>
    <p:sldId id="274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0066"/>
    <a:srgbClr val="66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00" autoAdjust="0"/>
  </p:normalViewPr>
  <p:slideViewPr>
    <p:cSldViewPr>
      <p:cViewPr>
        <p:scale>
          <a:sx n="66" d="100"/>
          <a:sy n="66" d="100"/>
        </p:scale>
        <p:origin x="-149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7279-A836-4642-9F19-966BA539803A}" type="datetimeFigureOut">
              <a:rPr lang="en-US" smtClean="0"/>
              <a:pPr/>
              <a:t>06/01/2020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72404-EAAF-424D-8AB4-2158268DAA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7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0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4227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4805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15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4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1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75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9960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77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90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9906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06/01/2020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553200"/>
            <a:ext cx="5334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553200"/>
            <a:ext cx="762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06/01/2020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06/01/2020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>
            <a:lvl1pPr algn="r"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9144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06/01/2020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553200"/>
            <a:ext cx="55626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553200"/>
            <a:ext cx="762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06/01/2020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06/01/2020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06/01/2020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06/01/2020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06/01/2020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06/01/2020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06/01/2020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06/01/2020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77000"/>
            <a:ext cx="5105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838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dshed.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iobe.com/index.php/content/paperinfo/tpci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ms-hcm.fpt.edu.v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oracle.com/technetwork/java/javase/downloads/jdk-netbeans-jsp-142931.html" TargetMode="External"/><Relationship Id="rId4" Type="http://schemas.openxmlformats.org/officeDocument/2006/relationships/hyperlink" Target="http://www.bloodshed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Course: Programming Fundamentals using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Requirements</a:t>
            </a:r>
            <a:endParaRPr 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936750"/>
            <a:ext cx="7800975" cy="30162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Following lessons in classrooms</a:t>
            </a:r>
          </a:p>
          <a:p>
            <a:r>
              <a:rPr lang="en-US" sz="2800" dirty="0" smtClean="0"/>
              <a:t>Reading textbook and documents at home</a:t>
            </a:r>
          </a:p>
          <a:p>
            <a:r>
              <a:rPr lang="en-US" sz="2800" dirty="0" smtClean="0"/>
              <a:t>Completing chapter assessments in time ( programs and/or reports)</a:t>
            </a:r>
          </a:p>
          <a:p>
            <a:r>
              <a:rPr lang="en-US" sz="2800" dirty="0" smtClean="0"/>
              <a:t>Discussing actively in your teams and in classrooms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Grading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781050" y="914400"/>
            <a:ext cx="7905750" cy="5486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Maximum score: 10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On-going assessments: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 smtClean="0"/>
              <a:t>  02 Quiz (Q) 	  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 smtClean="0"/>
              <a:t>  08 Workshops (W) 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 smtClean="0"/>
              <a:t>  01 Assignments (AS)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 smtClean="0"/>
              <a:t>  01 Practical Exam (PE)   (</a:t>
            </a:r>
            <a:r>
              <a:rPr lang="en-US" sz="2000" dirty="0" smtClean="0">
                <a:sym typeface="Wingdings" pitchFamily="2" charset="2"/>
              </a:rPr>
              <a:t>4</a:t>
            </a:r>
            <a:r>
              <a:rPr lang="en-US" sz="2000" dirty="0" smtClean="0"/>
              <a:t>0%)</a:t>
            </a:r>
          </a:p>
          <a:p>
            <a:pPr marL="628650" indent="-1588">
              <a:lnSpc>
                <a:spcPct val="90000"/>
              </a:lnSpc>
              <a:buNone/>
            </a:pPr>
            <a:r>
              <a:rPr lang="en-US" sz="2000" dirty="0" smtClean="0"/>
              <a:t>(Practical exam retake only when the score of PE &lt; 4)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Final exam (FE) 	   	</a:t>
            </a:r>
            <a:r>
              <a:rPr lang="en-US" sz="2000" dirty="0" smtClean="0">
                <a:sym typeface="Wingdings" pitchFamily="2" charset="2"/>
              </a:rPr>
              <a:t> (</a:t>
            </a:r>
            <a:r>
              <a:rPr lang="en-US" sz="2000" dirty="0" smtClean="0"/>
              <a:t>30%)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Total score = 0.1*Q + 0.1*W + 0.1*AS + 0.4*PE + 0.3*FE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Pass: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Every on-going assessment component &gt;0  and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Practical Exam &gt;=4 and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hlink"/>
                </a:solidFill>
              </a:rPr>
              <a:t>	Final Examination score ≥ 4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hlink"/>
                </a:solidFill>
              </a:rPr>
              <a:t>    Total score ≥ 5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FE Retake only when not passed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695325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How to study?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>
          <a:xfrm>
            <a:off x="280988" y="1039813"/>
            <a:ext cx="8558212" cy="536098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Read lesson before class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Listen, understand, then make your own notes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 some examples that are not existed in your book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 all the exercises to make your sense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Analyze, design and implement workshops and assignment.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Write reports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your notebook.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1"/>
            <a:ext cx="7205662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Academic policies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300038" y="990600"/>
            <a:ext cx="8539162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Enjoy the Course!</a:t>
            </a:r>
          </a:p>
          <a:p>
            <a:pPr lvl="1" eaLnBrk="1" hangingPunct="1"/>
            <a:r>
              <a:rPr lang="en-US" dirty="0" smtClean="0"/>
              <a:t>Be enthusiastic about the material because it is interesting, useful and an important part of your training as a software engineer. Our job is to help you learn and enjoy the experience. </a:t>
            </a:r>
            <a:r>
              <a:rPr lang="en-US" i="1" dirty="0" smtClean="0"/>
              <a:t>We will do our best but we need your help</a:t>
            </a:r>
            <a:r>
              <a:rPr lang="en-US" dirty="0" smtClean="0"/>
              <a:t>. So let’s all have fun together with Foundations of Programming Using C!!!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Installing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452596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/>
              <a:t>Download and Install Dev-C++ 5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Link: </a:t>
            </a:r>
            <a:r>
              <a:rPr lang="en-US" dirty="0" smtClean="0">
                <a:hlinkClick r:id="rId3"/>
              </a:rPr>
              <a:t>http://www.bloodshed.net/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09688" y="286702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09800" y="1219200"/>
            <a:ext cx="5715000" cy="495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Why we program?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Why C is chosen?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Pre-requisites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Course Objectives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Course Description and Course Plan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Materials/ Tools/ References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Course Requirements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Grading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Academic Policies</a:t>
            </a:r>
          </a:p>
          <a:p>
            <a:r>
              <a:rPr lang="en-US" sz="2400" dirty="0" smtClean="0"/>
              <a:t>How to Study?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Getting/Installing Programming Tool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Program?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676400"/>
            <a:ext cx="86106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We usually cause errors (hay sai), quickly forget something (mau quên)  and are not tenacious (chóng chán)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Computers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are our</a:t>
            </a: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 assistances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They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need to be taught how to work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To teach a computer working, we use a programming language. </a:t>
            </a: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  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 is chosen?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1066800"/>
            <a:ext cx="88392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Top ten common programming languages: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latest data   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http://www.tiobe.com/index.php/content/paperinfo/tpci/index.html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dministrator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26" y="1395413"/>
            <a:ext cx="7098974" cy="44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Dennis </a:t>
            </a:r>
            <a:r>
              <a:rPr lang="en-US" b="0" dirty="0" smtClean="0"/>
              <a:t>Ritchie (1941-2011)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5715000"/>
            <a:ext cx="8839200" cy="9906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algn="just">
              <a:spcBef>
                <a:spcPts val="580"/>
              </a:spcBef>
              <a:buClr>
                <a:srgbClr val="4F81BD"/>
              </a:buClr>
              <a:buSzPct val="85000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 was originally developed at Bell Labs by Dennis Ritchie between 1972 and 1973 to make utilities running on Unix. Later, it was applied to re-implementing the kernel of the Unix operating </a:t>
            </a:r>
            <a:r>
              <a:rPr lang="en-US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system. During 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1980s, C gradually gained </a:t>
            </a:r>
            <a:r>
              <a:rPr lang="en-US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popularity (wiki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Photos from the </a:t>
            </a:r>
            <a:r>
              <a:rPr lang="en-US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internet).</a:t>
            </a:r>
          </a:p>
          <a:p>
            <a:pPr marL="274320" indent="-274320">
              <a:spcBef>
                <a:spcPts val="580"/>
              </a:spcBef>
              <a:buClr>
                <a:srgbClr val="4F81BD"/>
              </a:buClr>
              <a:buSzPct val="85000"/>
              <a:buFont typeface="Wingdings 2"/>
              <a:buNone/>
              <a:defRPr/>
            </a:pP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Administrator\Desktop\1000033868_ritchie_480x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17" y="914400"/>
            <a:ext cx="4868883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4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Prerequisites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1663700"/>
            <a:ext cx="8229600" cy="14605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800" dirty="0" smtClean="0"/>
              <a:t>Completed EN051 or obtain 500+ TOEFL equivalent international certificates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8302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Course Objectives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152400" y="1065213"/>
            <a:ext cx="8839200" cy="54117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plan to </a:t>
            </a:r>
            <a:r>
              <a:rPr lang="en-US" sz="2800" i="1" dirty="0" smtClean="0"/>
              <a:t>understand</a:t>
            </a:r>
            <a:r>
              <a:rPr lang="en-US" sz="2800" dirty="0" smtClean="0"/>
              <a:t> a subset of the C language, rather than the whole thing, is to make learning easier, and how and why the C language is learned and applied as the basic language syntax.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keyword is </a:t>
            </a:r>
            <a:r>
              <a:rPr lang="en-US" sz="2400" i="1" dirty="0" smtClean="0"/>
              <a:t>understand </a:t>
            </a:r>
            <a:r>
              <a:rPr lang="en-US" sz="2400" dirty="0" smtClean="0"/>
              <a:t>!! We must not be satisfied by just learning a bunch of information about the C language syntax – our goal is to learn how to implement the console application/ algorithms/ … using the C language and what makes them good.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 we proceed to learn and use the C language, we shall pick up the underlying theory and basic syntax.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This will be a practical course </a:t>
            </a:r>
            <a:r>
              <a:rPr lang="en-US" sz="2400" dirty="0" smtClean="0"/>
              <a:t>!! We shall use the Dev-C++ 5 Beta 9.2 for Windows program to learn C language. 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Remember</a:t>
            </a:r>
            <a:r>
              <a:rPr lang="en-US" sz="2400" dirty="0" smtClean="0"/>
              <a:t>: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The C language is the language of the low level nature. Therefore, it is critical to understand the C language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28575"/>
            <a:ext cx="7620000" cy="760413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Description- Course Plan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2211388" y="1287463"/>
            <a:ext cx="5332412" cy="4351337"/>
          </a:xfrm>
        </p:spPr>
        <p:txBody>
          <a:bodyPr>
            <a:noAutofit/>
          </a:bodyPr>
          <a:lstStyle/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Introduction to  PFC</a:t>
            </a:r>
            <a:endParaRPr lang="en-US" sz="2400" b="1" dirty="0" smtClean="0"/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Basic Computation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Basic Logics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Modules and Functions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Pointers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Libraries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Contiguous Storage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Strings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Text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762000"/>
          </a:xfrm>
        </p:spPr>
        <p:txBody>
          <a:bodyPr/>
          <a:lstStyle/>
          <a:p>
            <a:r>
              <a:rPr lang="en-US" sz="4000" dirty="0" smtClean="0"/>
              <a:t>Materials/ Tools/ References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323975"/>
            <a:ext cx="8382000" cy="51530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Textbook: 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 smtClean="0">
                <a:latin typeface="Arial" charset="0"/>
              </a:rPr>
              <a:t>    </a:t>
            </a:r>
            <a:r>
              <a:rPr lang="en-US" sz="2400" dirty="0" smtClean="0">
                <a:latin typeface="Arial" charset="0"/>
              </a:rPr>
              <a:t>Evan Weaver</a:t>
            </a:r>
            <a:r>
              <a:rPr lang="en-US" sz="2400" dirty="0" smtClean="0"/>
              <a:t> – Foundations of Programming Using C, July 2006 Edition, Trường Đại học FPT – Hà Nội – tháng 9, 2007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Course</a:t>
            </a:r>
            <a:r>
              <a:rPr lang="en-US" sz="2400" dirty="0" smtClean="0"/>
              <a:t> </a:t>
            </a:r>
            <a:r>
              <a:rPr lang="en-US" sz="2400" b="1" dirty="0" smtClean="0"/>
              <a:t>Website (forum)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3"/>
              </a:rPr>
              <a:t>http://cms-hcm.fpt.edu.vn/</a:t>
            </a:r>
            <a:endParaRPr lang="en-US" sz="2400" dirty="0" smtClean="0"/>
          </a:p>
          <a:p>
            <a:pPr lvl="1">
              <a:lnSpc>
                <a:spcPct val="80000"/>
              </a:lnSpc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Tool</a:t>
            </a:r>
            <a:r>
              <a:rPr lang="en-US" sz="2400" dirty="0" smtClean="0"/>
              <a:t>: You can use an arbitrary C/C++ programming software, such as: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(1) Dev-C++ 5 Beta 9.2 (recommended):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      Link: </a:t>
            </a:r>
            <a:r>
              <a:rPr lang="en-US" sz="2400" dirty="0" smtClean="0">
                <a:hlinkClick r:id="rId4"/>
              </a:rPr>
              <a:t>http://www.bloodshed.net/</a:t>
            </a: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 (2) NetBeans with C/C++ plug-in: </a:t>
            </a:r>
            <a:r>
              <a:rPr lang="en-US" sz="2400" dirty="0" smtClean="0">
                <a:hlinkClick r:id="rId5"/>
              </a:rPr>
              <a:t>http://www.oracle.com/technetwork/java/javase/downloads/jdk-netbeans-jsp-142931.html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762</Words>
  <Application>Microsoft Office PowerPoint</Application>
  <PresentationFormat>On-screen Show (4:3)</PresentationFormat>
  <Paragraphs>120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Course: Programming Fundamentals using C</vt:lpstr>
      <vt:lpstr>Contents</vt:lpstr>
      <vt:lpstr>Why We Program?</vt:lpstr>
      <vt:lpstr>Why C is chosen?</vt:lpstr>
      <vt:lpstr>Dennis Ritchie (1941-2011)</vt:lpstr>
      <vt:lpstr>Prerequisites</vt:lpstr>
      <vt:lpstr>Course Objectives </vt:lpstr>
      <vt:lpstr>Course Description- Course Plan</vt:lpstr>
      <vt:lpstr>Materials/ Tools/ References</vt:lpstr>
      <vt:lpstr>Course Requirements</vt:lpstr>
      <vt:lpstr>Grading </vt:lpstr>
      <vt:lpstr>How to study?</vt:lpstr>
      <vt:lpstr>Academic policies</vt:lpstr>
      <vt:lpstr>PowerPoint Presentation</vt:lpstr>
      <vt:lpstr>Getting and Installing Tool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Administrator</cp:lastModifiedBy>
  <cp:revision>36</cp:revision>
  <dcterms:created xsi:type="dcterms:W3CDTF">2015-07-19T03:04:32Z</dcterms:created>
  <dcterms:modified xsi:type="dcterms:W3CDTF">2020-01-06T03:37:19Z</dcterms:modified>
</cp:coreProperties>
</file>