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60" r:id="rId13"/>
    <p:sldId id="261" r:id="rId14"/>
    <p:sldId id="262" r:id="rId15"/>
    <p:sldId id="263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64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273" r:id="rId47"/>
    <p:sldId id="274" r:id="rId48"/>
    <p:sldId id="275" r:id="rId49"/>
    <p:sldId id="333" r:id="rId50"/>
    <p:sldId id="319" r:id="rId51"/>
    <p:sldId id="276" r:id="rId52"/>
    <p:sldId id="277" r:id="rId53"/>
    <p:sldId id="320" r:id="rId54"/>
    <p:sldId id="321" r:id="rId55"/>
    <p:sldId id="278" r:id="rId56"/>
    <p:sldId id="279" r:id="rId57"/>
    <p:sldId id="280" r:id="rId58"/>
    <p:sldId id="281" r:id="rId59"/>
    <p:sldId id="282" r:id="rId60"/>
    <p:sldId id="283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284" r:id="rId69"/>
    <p:sldId id="285" r:id="rId70"/>
    <p:sldId id="329" r:id="rId71"/>
    <p:sldId id="286" r:id="rId72"/>
    <p:sldId id="287" r:id="rId73"/>
    <p:sldId id="288" r:id="rId74"/>
    <p:sldId id="289" r:id="rId75"/>
    <p:sldId id="290" r:id="rId76"/>
    <p:sldId id="330" r:id="rId77"/>
    <p:sldId id="331" r:id="rId78"/>
    <p:sldId id="332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DD596-EE90-4AE7-9C7A-D75FE9BFC52B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2B172-9746-48D5-A163-763014D65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8C2B-0EB2-4A4E-9A3D-66BC382CA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4DD0-BED3-4A43-858B-1340770C7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0ECC0-041C-4BB2-90FD-70668DD80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8B814-BA74-4709-8DEB-EDD11AD69CEF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9485-F7C3-4990-8213-0CB2A71D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6C749-44AC-4605-AA7E-5728446F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1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F8B4-EB6C-45BD-95DA-ED25C280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EA4AD-E06E-4405-997F-54DD3A693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D3BE5-C4A7-49D9-AD65-2383702C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15A90-1964-4823-BFD8-8BF41AD2D8E5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3081-8493-4BAE-B9D5-5035F39D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CB82-0184-4944-AB9F-3196E732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2FCF1-6DAB-4B12-8C69-4096D7DCB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437CB-23AC-45C2-8E30-78C66591B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8B96-04A5-42C5-9211-02AD91EE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B091B-0AB8-4288-B4D6-FBF5BF26ABF0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35E0E-23A2-4902-9325-BE77DF16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E402F-74C6-4FAA-AE4C-01AFF557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6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D1D0-92AB-4F25-9DED-EA1524FC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90B9-E292-471C-8AE7-A8A46DA6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6E57B-CF93-4429-991E-073D3BEA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3A57-77DE-408F-A6A7-711E6CA54604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72F75-A863-4646-91F5-659893DC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DD6D7-7576-477A-9747-3A664272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3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1BC0-7177-469C-9971-30CE0E63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4AD13-695D-4D3F-8FA7-EF1508843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BBE9-6C21-44AE-8B72-38975145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1798-2499-4C99-956B-B041D0160E53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A3E9-8A20-480A-8490-F434D1CB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9F15C-A010-420D-8D25-28D0A59B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D518-F384-4A67-916D-B75F8629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A739-9482-49DC-A0E5-0CB938D03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50D72-ADAF-4717-AFA3-6F80D61A2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408BB-4BD7-4A82-9FA2-D0A2F679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3E515-CA1E-42EA-9C7E-76F6D03C2A55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D337E-9E1F-4015-AEF0-5240A0CE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C09CA-804A-47B4-9C90-2CE44D51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C968-E8BB-4E84-9C92-67645F7C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1BAD-DA61-49AB-A940-4EB40EC4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6C9DF-8E71-4F24-A7CB-01891E501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06984-66D8-45B0-94AD-1E591D417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DB010-3004-4BA0-B9A3-B13D99120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35CDA-3DF0-4E85-9E7E-30DF1481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F607-81B3-4EAF-BE8A-7BA8BE626039}" type="datetime1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3A147-2D15-4525-90AB-6925ED99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2D3D9-E156-44D6-9D00-0197857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8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100D-F0C1-47B7-9E2B-C2FB712B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5C8EC-4A9F-4B72-8D20-755E5C461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0252-A972-4F35-9AD1-F0016C92EEF5}" type="datetime1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740D3-01A4-4226-A077-222343B8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3514-4051-41F4-A3E9-0F9BD5A3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1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01CA1-13FD-442B-B08A-FE898002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2078-0571-48C3-99AE-17BF8448556F}" type="datetime1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BCB72-A593-4FCF-9439-05DDA415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4AB2D-1FC6-480E-BBDE-A64C5E4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7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ED56-48A4-4CDA-B568-866FAC700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92B8-6F10-4806-87BA-B27400888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EB7C5-DC52-4C20-B48B-DA2B1CFBD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34714-AF9E-40D6-BF84-672B47A9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70A7-FAC8-40C4-988F-30BA4BAFC78E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1FA08-A81E-460C-9892-2F01A83F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99102-13F5-4F81-8D59-9D319A8D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0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FA68-067F-4768-BAAB-0ADF341A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64FA5-C695-4D6F-9F69-7FB94F693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0EBB2-91ED-42C1-B7C0-08EF648E8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6B577-46A7-40C2-8812-18AABD7E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3E1F-1F9C-4E5D-9DA8-C2A86C140A39}" type="datetime1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D61D3-E91C-4E06-ADF2-18BBF345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87578-5C8A-43CC-B6DB-E6CD9267B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9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600F4-6D36-493A-95EE-3E945E3C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6ADB-22EF-475C-AEDA-817C5431F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1CB8-09B1-4AB8-A4F6-B3F89B4D3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8E103-3A13-4540-A2EC-4A402726A123}" type="datetime1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1D6AC-B6C7-4F87-A2D5-FA0A6BD0D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22797-CA0A-4B35-95DA-460ABECFE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E290B-1915-4267-ACC4-4DD217D6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3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22F9-EA06-43CD-8C61-EC3ACEFC8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Discrete Math-Review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E57B3-185B-44AB-B290-E8260E61C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CC97D-9382-48BD-A1E6-3702CFFE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4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FC56-47A0-4621-80AF-A50D07D1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DFF43-1D5F-4455-86D1-F618DC4A5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C6B79-002C-4662-A8C3-23760007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38188"/>
            <a:ext cx="105537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6D347-1DE9-4EBF-9BB3-67F904AB7ACF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2486-DA51-4EA0-BF25-C6F91466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F26F-3578-48B3-A22E-78DADB3B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1875-5467-45B0-BE6A-7B2D03D6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0FE04-741A-42C2-8406-7AB5700A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961352"/>
            <a:ext cx="10534650" cy="2009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34D277-7BD7-4906-9564-EDAA45251222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0BE2-4DB5-4D0F-935A-066D4386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FF93-C2D1-4485-98E1-6D909ED0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B405F-06E8-4816-9A6F-BD156AFC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AD3E1-CDB1-4BBC-989C-7579A9ACF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805656"/>
            <a:ext cx="10938859" cy="20995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041B3-65A8-44A8-8641-71CAAADD9B54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11983-8ADE-4719-B2D8-94EB54D1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B8FF-B305-4CE9-B4D8-8A439A6E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51B15-DFBD-4F15-9900-6F3D0C0F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2FD38-1C77-4800-B426-EDA439D2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5837"/>
            <a:ext cx="9895868" cy="8397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887E7-A95A-4AAE-BC5B-BE52C0AC6458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9C3B-0A55-43CB-97D1-D5A23002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BE63-89B8-4E9A-AC18-A5274966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F640-8E00-4939-BB5C-5148DE3F8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019AA-42CB-4CC2-AFAC-D698A666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0662"/>
            <a:ext cx="10562451" cy="2518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DFB91-0F3D-433F-87EA-F6BBCCDB1E65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19B86-7B11-4928-AA0A-ACEDA42C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8509-553C-4403-9671-C7D370C2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32E7-F8BA-4B90-A177-38CAC8BC5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728DA-D363-435C-9817-BF21095B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2244"/>
            <a:ext cx="8733058" cy="2096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3DED40-A453-4C94-93D8-7CBA19255894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26B3-38BF-4D8B-8C53-2F1DA300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1C1E-7DAE-48B1-A29F-2BE97A93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B883-5AC8-4ED3-82B6-91C18E39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60EC7-E7AA-4B95-A734-BCBAD21EB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2812"/>
            <a:ext cx="10182225" cy="1571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6713A5-B89D-42E1-989A-75C3C322A4EC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942C-77AD-44AD-AEDB-DC76924E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09F2-9950-46D3-86C7-2F6E4D72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0E64-CE7C-49DF-8296-2B2B2958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D54B1-BC01-4F29-B410-C1119E95F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48" y="681037"/>
            <a:ext cx="7533884" cy="1541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8F2F84-1361-487C-8F19-517F1929A15E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F044-5C2D-4FF4-9D37-93C877A7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4C76-9311-41AD-81C2-4B470B52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CC2E-0FFD-47EB-BFAB-119D5E82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42F41-28EF-4555-B4CE-AD2B735E5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0125075" cy="1847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BB0EE-C6C2-46EE-A4F6-AF6C340BDBE0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DCA6A-981F-43C9-BF2C-143975AA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96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13FE-1411-45CE-B82B-2F15ADCA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C7C1-27C3-41DF-8153-EE20AE62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D22B89-2680-4437-8744-22F4CFDA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48494"/>
            <a:ext cx="9775785" cy="2317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9FABF9-904A-4412-BE66-DD2BFF50DBFE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7E29A-1807-4D87-99CD-C4ADD305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3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F659-A14B-4137-8402-94B2F3BE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D0BC-CAF7-4D9E-B971-8C7F0606F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03F3E-D653-4724-974C-3B8DCAE9B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9989"/>
            <a:ext cx="10667122" cy="2046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B9F23B-D641-411C-A4D9-BC53B1014850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EB09-207F-4286-8C0D-6F16B6AA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0E73-CCE2-49E0-A1B3-E79F5FDB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FA1D-158A-4CBE-B973-E6E9029D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2032F-502E-4404-9798-9B29342C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681037"/>
            <a:ext cx="10458450" cy="1666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577244-B342-48CC-B6CA-032ED52D1E22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A0F1-55CD-4439-94DF-FB3F9A44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AB11-5EAE-4A8D-B7A7-8E23E6F4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F470D-8E63-425E-A9E8-A113342C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DB1DE-3FA4-4241-9824-EC17AC37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839225"/>
            <a:ext cx="10582275" cy="2447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AA251-36C6-45DC-BCBC-DF89F97F6DB6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EFA9C-0103-471E-837A-E112A6FE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9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A09F-BE60-4DC5-B3D7-9F99CB31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B1E9-2D1A-40CC-AD94-C7454584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42917-60D3-4FBB-A507-039439E6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39824"/>
            <a:ext cx="10854309" cy="827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419DE2-3CFE-43C2-9F14-AD194A92DE36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A048B-8471-4CAA-8D51-1ABDE600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6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5541-307C-42AE-9A29-5AFA1711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15E0-9D42-441E-A32A-0040A85A3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88869-4838-443B-B97C-16A21339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0637"/>
            <a:ext cx="9839325" cy="534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BC141-4D23-4F3B-85E4-E1705C90E3F1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1C49-4843-446A-826B-C389C4E6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33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0F93-3B6E-4740-9A51-D49ABE54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391DE-64C5-4BB1-B8E8-CFDA9544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631C4-73F9-475F-9E82-D67100C7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81" y="919163"/>
            <a:ext cx="10344150" cy="1543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041BB3-0B15-46BF-8F43-7F7215FE39DA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FD10-A276-438B-A287-7ABCF4C2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7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5BA6-1AA6-4973-9AD4-59A175C7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1E17-201B-4AB9-A0C2-93CE1642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6503E-30F3-46FD-9671-5D5E2968D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9807224" cy="1136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442C4C-23D9-4526-A381-3BA185329EF6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FC37F-A1A6-40A8-942E-CDE1C837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7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102C-E115-42AD-8FBD-0BD47221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1AC67-DDAA-4E75-B6AE-13DFDE62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7B512-EF25-420A-A952-152B05D56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5"/>
            <a:ext cx="10041272" cy="986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1EC258-7A52-4B8C-AEF8-1453877FCC65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C4C4-2512-4AF5-9BCD-D073AF46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5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32CD-243C-4EB7-B93C-DD484589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ACFB-283F-479D-907B-D05B9B763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9C24A-3C2E-4EEB-B10D-816FA5D5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2963"/>
            <a:ext cx="9775785" cy="869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D030ED-4245-4711-BBA3-125819AAB96E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50267-87D1-4D6B-9D22-A44A66C8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49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85E7-F7AE-4F50-9109-236607B6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FE2B-43CE-497B-91A8-574CCDDF1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FF60F-B8FD-4519-8AE6-CC7F40BD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6466"/>
            <a:ext cx="8812688" cy="1539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AE6B3B-4296-46E4-8DB7-9B9DAFE5F2BC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9E8E-28C4-479C-9EA3-F71CA69B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92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4EC3-EBBF-4BEB-85B3-6F50A53F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9C9A1-BD7F-45AA-8EF3-A83F7CAC3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DDDE6-22D8-424B-BC75-174F5AC1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9654936" cy="1144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8C6331-7A30-4710-9602-7F4000E95C56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0631-A9B9-40B7-BDB5-373BE9F2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8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3290-791D-4E8A-9B57-6B377112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13CBE-C584-4CB7-B7D3-22ADD53B9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3C92C-4D95-4D4F-829C-239CE49E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9305507" cy="36594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AFBC7-5C74-425E-935B-9092D60B9521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B686-1864-4712-A85D-8BB0DEB2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80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4535-BB81-4F7B-BEC4-CCB09257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C7F0-02F8-42EA-98E2-032595F2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61304-5BF2-4082-9BB8-C6188056F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3649"/>
            <a:ext cx="9168438" cy="897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AE5A71-68AA-435C-B4A1-5BB29FFAC0FE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B15D-DE93-4056-B540-A463BBFB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5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3707-ADBD-4F5F-AA52-54E1D0D5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B4459-3F0E-4691-853F-F0FB16C3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C1219-B0C3-4A61-B15B-19B8DD9D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90489"/>
            <a:ext cx="9413345" cy="2314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4554CB-D999-4296-95C6-93A635E288B4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A8AF-0CCD-4E19-BEE4-27115B4A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18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EF2D-6FC8-4478-B1BE-0406675E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4533-6044-42A2-95AF-5F2D84D9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22F42-BF80-4A62-82E6-2C3F20E1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2077"/>
            <a:ext cx="9118132" cy="2788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C7B410-DC97-4AD9-8FDA-5CC17D83AE6E}"/>
              </a:ext>
            </a:extLst>
          </p:cNvPr>
          <p:cNvSpPr txBox="1"/>
          <p:nvPr/>
        </p:nvSpPr>
        <p:spPr>
          <a:xfrm>
            <a:off x="374073" y="6288522"/>
            <a:ext cx="322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sets – functions - sums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2E634-827C-4F17-A0F6-D2CF5FBD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5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0C56-4E7E-444A-8E2F-228C6AFC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0D76-DD21-4D19-A00B-89838172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B58B6-BEBB-40F9-864A-8BC18806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2356"/>
            <a:ext cx="8521784" cy="217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9DCA2-F4C6-42AB-AF2D-0AC7135C3611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1315-1017-4A36-8ED0-330001E6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4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8FCC-F77A-458D-AF8A-B9D4FC0A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3F120-B46C-44BA-A78D-BE1291C65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22C2A-C53E-4C3A-9F62-833115927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4483"/>
            <a:ext cx="7832052" cy="1211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A3561F-8652-4B5D-AFA2-486FFA6857A9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54B06-2BE1-4048-9E6B-610DF419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9C3B-5BD2-4559-83AD-0D0C3A50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E364-7FA3-46BE-8F8A-A15306C96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0833A-DF6F-41DD-89CF-396ECC04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22" y="762543"/>
            <a:ext cx="11043985" cy="1749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6C9AE-892A-4C0C-826C-54F110314254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D95C-B479-4FDC-B3E2-2455EC41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39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969C-B739-4AB7-BA12-6D0F0898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3680-3934-4FE4-858E-378C029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201BA-1987-494B-AB00-56AAAEA1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47688"/>
            <a:ext cx="10204647" cy="2881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5CC88-5672-4336-94D3-A8CE84F3CB6E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A40E-E516-412E-8C7F-F88D19A4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7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3B58-2535-4D30-ACB6-66D73EED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C942-8D97-4A69-A11B-18D69930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5403E-673B-474C-8B4A-73FAABEA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728663"/>
            <a:ext cx="10601325" cy="1924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28BEB0-3360-4BD3-98CA-E79E7C29623B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EAF7-8C86-44BA-97A5-71C97B4C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5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ACB3-BDCA-4D0B-A8E2-3CE0253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2045C-58DF-46F3-8415-25DB6839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DB9EE-E8AB-4598-ABDA-684A20D6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5951002" cy="1009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DFFD0-43F2-483E-9A10-9908BB80DD72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56ED-5D3B-4B84-BE63-FF14533A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6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EC44-1103-45E6-B3A3-150AD1357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4D43-BC46-4D19-9264-FD7DBBD56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D5935-B78A-4D5E-80FF-B8F459E2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91382"/>
            <a:ext cx="9953625" cy="1733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D16BFF-68A8-475C-A071-0F1236657081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D2ACE-BFC6-42AC-B6A6-E0379B8B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66A3-410A-4C56-A886-6F625838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666B-7FFC-46AE-B888-F96B6CD6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286FC-30BA-4A1C-8B75-B613186FC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8817"/>
            <a:ext cx="10503595" cy="2891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BAA98-8FF6-43F8-9E5D-3788372915CB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49349-4229-482B-9FB6-5E5DA9B4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47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F7C1-5185-48DE-80ED-60890068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79E9-0985-4C24-B55C-8981CD4D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02F3E-A14A-476F-8B9A-140D080F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9991725" cy="1771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F9CE83-72AB-4E58-910C-E0863576C394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F1D4-0486-43E5-89F8-390740D0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4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002B-515F-4B0B-9B12-8DF105A6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84AC-6D48-4C21-980C-01BB90357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30507-350E-47A6-B17A-5BA60C069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94" y="892175"/>
            <a:ext cx="10010775" cy="186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B1F860-0E38-4CA9-B03F-C418EEFBE16F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31B99-D93E-40C4-AB09-FBF9AD4F9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3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FC55-8687-43B7-B47D-A4F601CB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46D3-9515-41F7-A04A-1C9DB3A47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A8C738-262B-47D8-BAAB-C8A56B826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8297"/>
            <a:ext cx="9053356" cy="652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3D1EEC-347D-4E18-B253-AEB4153648A6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C861B-61B1-406C-8525-CBB35EF1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210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9EB7-7A8A-4C72-A685-3557CDC2E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52358-4D4E-4D8B-B0D0-0F050849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3B85F-A4C0-4EE9-929B-3456B79E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2200"/>
            <a:ext cx="9345136" cy="902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7D296-0E7A-4AA2-8C81-288B3BCA1706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A86D-DD2F-4E94-865D-DDF800F3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0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5112-6493-400F-A29F-CCDBAEFF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EB0A-CFA6-4B07-9D81-B16C42D9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20EA8-DBD9-41C5-BE9B-8B5D307B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0931"/>
            <a:ext cx="7251857" cy="800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B75137-D841-4E47-9FB2-980159711210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C698F-0094-41C2-B38F-8B3B8405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61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B5F8-8810-420A-8458-D05C45B9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71E3-008B-48E4-8C55-51D8E696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E51C6-87CF-4F5D-BAD0-20D2A92A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5388"/>
            <a:ext cx="7972425" cy="49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7C642E-B357-4E5E-9F96-7D1BC59003D2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3AB2-FC36-4019-AD65-5D648FFC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39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83D3-1696-4D31-B7A7-9008C4FA7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B85A-D2CE-4E9C-B293-A3DC84C6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F85B73-6CE0-46F6-9A91-53C18822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9451125" cy="3016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763C5-F0FF-4673-B926-77E9EB44789A}"/>
              </a:ext>
            </a:extLst>
          </p:cNvPr>
          <p:cNvSpPr txBox="1"/>
          <p:nvPr/>
        </p:nvSpPr>
        <p:spPr>
          <a:xfrm>
            <a:off x="374073" y="6288522"/>
            <a:ext cx="3017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algorithms – integers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EFFB-EE8F-47E8-BFBD-47D8939F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8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596-F5D6-4869-BBB8-8B8398CC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E2EF9-A64F-42A3-9BD3-D51851B6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6783F-CD91-4A58-8590-A0CE8702D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6" y="681037"/>
            <a:ext cx="9803795" cy="800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3633F-1844-438E-80C0-EB59F1215F1E}"/>
              </a:ext>
            </a:extLst>
          </p:cNvPr>
          <p:cNvSpPr txBox="1"/>
          <p:nvPr/>
        </p:nvSpPr>
        <p:spPr>
          <a:xfrm>
            <a:off x="374073" y="6288522"/>
            <a:ext cx="29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recursion - induction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F6D3-6343-49B3-831B-72C16692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5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14E4-3CFC-4022-9770-0C6FD57D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0B825-CEEB-4A87-89CB-A4120C3CC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78547-53CD-42C4-8BD7-32F7534C7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81036"/>
            <a:ext cx="10525747" cy="14487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F4F38-67D5-4BBB-BF9C-F4D2FCC78096}"/>
              </a:ext>
            </a:extLst>
          </p:cNvPr>
          <p:cNvSpPr txBox="1"/>
          <p:nvPr/>
        </p:nvSpPr>
        <p:spPr>
          <a:xfrm>
            <a:off x="374073" y="6288522"/>
            <a:ext cx="29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recursion - induction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97DC0-87DC-4AAB-B687-8CCCD3BB6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4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6A8E-C63C-430E-A577-525BB85E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927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the set A of bit strings deﬁned recursively by   </a:t>
            </a:r>
          </a:p>
          <a:p>
            <a:pPr marL="0" indent="0">
              <a:buNone/>
            </a:pPr>
            <a:r>
              <a:rPr lang="en-US" dirty="0"/>
              <a:t>    1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A 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w</a:t>
            </a:r>
            <a:r>
              <a:rPr lang="en-US" dirty="0" err="1">
                <a:sym typeface="Symbol" panose="05050102010706020507" pitchFamily="18" charset="2"/>
              </a:rPr>
              <a:t></a:t>
            </a:r>
            <a:r>
              <a:rPr lang="en-US" dirty="0" err="1"/>
              <a:t>A</a:t>
            </a:r>
            <a:r>
              <a:rPr lang="en-US" dirty="0"/>
              <a:t>, then w0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A  AND 1w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/>
              <a:t>Which of the following strings is in A? </a:t>
            </a:r>
          </a:p>
          <a:p>
            <a:pPr marL="571500" indent="-571500">
              <a:buAutoNum type="romanLcParenR"/>
            </a:pPr>
            <a:r>
              <a:rPr lang="en-US" dirty="0"/>
              <a:t>0101</a:t>
            </a:r>
          </a:p>
          <a:p>
            <a:pPr marL="571500" indent="-571500">
              <a:buAutoNum type="romanLcParenR"/>
            </a:pPr>
            <a:r>
              <a:rPr lang="en-US" dirty="0"/>
              <a:t>1010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07B30-86CD-4DA7-BA54-EFB2641EB829}"/>
              </a:ext>
            </a:extLst>
          </p:cNvPr>
          <p:cNvSpPr txBox="1"/>
          <p:nvPr/>
        </p:nvSpPr>
        <p:spPr>
          <a:xfrm>
            <a:off x="374073" y="6288522"/>
            <a:ext cx="29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recursion - induction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F3212-ADE5-4911-B8C6-A9FB5EF7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3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CDBB-031C-4A2F-96B2-9E9849E2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821E-1987-4E1B-822C-41963A055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E65AF-D291-48C2-9832-057BA8DB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52462"/>
            <a:ext cx="7493317" cy="2634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7F12E5-818B-4BB1-A4DC-8A4C1A0DFB29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A346-85E2-411F-9186-378DC757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383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AE6B-836C-4F25-A343-4EDD0853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657C-BF90-4769-B756-344B2E4A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FFD68-48F1-44D3-AAC3-DAB2FB94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4164"/>
            <a:ext cx="8358715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44641B-6D9E-4A9A-8229-844217CD94C1}"/>
              </a:ext>
            </a:extLst>
          </p:cNvPr>
          <p:cNvSpPr txBox="1"/>
          <p:nvPr/>
        </p:nvSpPr>
        <p:spPr>
          <a:xfrm>
            <a:off x="374073" y="6288522"/>
            <a:ext cx="29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recursion - induction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583BE-5AF6-42E0-8A04-5CF9E26A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6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0E96-0A27-4E23-82AA-E060D0F3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4AD2-24F9-49AB-A782-EE461A369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34AC1-AD35-4EBD-A876-4FA58900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783989" cy="3905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05A21-4D56-40B2-AE2B-32848B61F350}"/>
              </a:ext>
            </a:extLst>
          </p:cNvPr>
          <p:cNvSpPr txBox="1"/>
          <p:nvPr/>
        </p:nvSpPr>
        <p:spPr>
          <a:xfrm>
            <a:off x="374073" y="6288522"/>
            <a:ext cx="29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recursion - induction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CEF5-67D4-47A5-9566-492C8F3A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128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B110-985F-42B6-BF74-2E2EADBF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D64A-EF4E-4DF1-903B-AF0431FB5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392D5-5F16-46AE-ABD1-C6E1A6B0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23937"/>
            <a:ext cx="10846433" cy="897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EFC1D-FCD6-4772-AF26-8EA252B3B8FB}"/>
              </a:ext>
            </a:extLst>
          </p:cNvPr>
          <p:cNvSpPr txBox="1"/>
          <p:nvPr/>
        </p:nvSpPr>
        <p:spPr>
          <a:xfrm>
            <a:off x="374073" y="6288522"/>
            <a:ext cx="18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counting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BE50-4628-4462-A2F2-4C3D96C7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71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A28D-4D9E-4312-BCDB-54642684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E0BB-70C3-4939-96BD-02599366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9CE2E-80F0-4E70-B026-B344FB74C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843396"/>
            <a:ext cx="10048875" cy="118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B755E-F5C6-47A6-B61E-D3CFB59F57A0}"/>
              </a:ext>
            </a:extLst>
          </p:cNvPr>
          <p:cNvSpPr txBox="1"/>
          <p:nvPr/>
        </p:nvSpPr>
        <p:spPr>
          <a:xfrm>
            <a:off x="374073" y="6288522"/>
            <a:ext cx="18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counting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FB2BC-6BC5-4304-A36D-4115053A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140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06F3-AD13-4813-B17A-13980BF4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B4A8-0200-4066-BA40-663D9025F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74578-F19D-419C-8DD4-6AE21957E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16" y="856384"/>
            <a:ext cx="9963150" cy="1238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82C80E-5192-4DF8-9E30-E1D9C82F9434}"/>
              </a:ext>
            </a:extLst>
          </p:cNvPr>
          <p:cNvSpPr txBox="1"/>
          <p:nvPr/>
        </p:nvSpPr>
        <p:spPr>
          <a:xfrm>
            <a:off x="374073" y="6288522"/>
            <a:ext cx="18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counting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84432-568F-4D0B-B7CD-A7859697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9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7CE9-5ACE-443E-8528-AB63B26A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ECFA-E674-401F-9C1C-68D1C980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CACEE-E0B7-473B-9A12-F02790249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84" y="945446"/>
            <a:ext cx="9476809" cy="745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789E73-59CC-48BF-9AD1-C70F64BBF5D5}"/>
              </a:ext>
            </a:extLst>
          </p:cNvPr>
          <p:cNvSpPr txBox="1"/>
          <p:nvPr/>
        </p:nvSpPr>
        <p:spPr>
          <a:xfrm>
            <a:off x="374073" y="6288522"/>
            <a:ext cx="18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counting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3F6A-A23F-4049-9663-4CEE6D4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95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FE79-10B3-41D3-906F-BF11001F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3228-03F8-4AC4-9265-6B7992C0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F91C0-EC97-4B29-8CD1-C300AA0B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41997"/>
            <a:ext cx="9972554" cy="878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BEE80-0145-4638-BFBC-485E961CF503}"/>
              </a:ext>
            </a:extLst>
          </p:cNvPr>
          <p:cNvSpPr txBox="1"/>
          <p:nvPr/>
        </p:nvSpPr>
        <p:spPr>
          <a:xfrm>
            <a:off x="374073" y="6288522"/>
            <a:ext cx="18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counting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76C5-D765-415D-B23A-A01C7635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64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19B27-70AA-4907-BE66-5B230D1D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5D53-44E9-42D6-9109-6EEC7EDC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0CCBB-BEE4-48A3-98F2-85F1F8EF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2" y="831931"/>
            <a:ext cx="10534650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43F05A-D4C8-4E28-9628-2BADB2A43C0B}"/>
              </a:ext>
            </a:extLst>
          </p:cNvPr>
          <p:cNvSpPr txBox="1"/>
          <p:nvPr/>
        </p:nvSpPr>
        <p:spPr>
          <a:xfrm>
            <a:off x="374073" y="6288522"/>
            <a:ext cx="18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counting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E41A-2134-4A7E-B03D-7510736B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516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C1C3-EFCE-4E8E-9F6F-255FB4F1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75BE-2DDB-426C-94B9-780AABAC4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52ECD-D791-4ED8-9A90-047A749F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1407"/>
            <a:ext cx="10604206" cy="734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05A3F-5C45-4176-802D-F12645140E55}"/>
              </a:ext>
            </a:extLst>
          </p:cNvPr>
          <p:cNvSpPr txBox="1"/>
          <p:nvPr/>
        </p:nvSpPr>
        <p:spPr>
          <a:xfrm>
            <a:off x="374073" y="6288522"/>
            <a:ext cx="18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counting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3EB-B329-42AF-8A17-D0F3AB1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2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4EB2-3AF3-4B2C-8AE7-F1A07D35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DA78-1E25-490A-A900-88C927A2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2BB34-E3E4-454E-9F00-E1BC94724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870572"/>
            <a:ext cx="10601325" cy="695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6B71A8-3126-4F0C-A2E5-C115CBD2B96B}"/>
              </a:ext>
            </a:extLst>
          </p:cNvPr>
          <p:cNvSpPr txBox="1"/>
          <p:nvPr/>
        </p:nvSpPr>
        <p:spPr>
          <a:xfrm>
            <a:off x="374073" y="6288522"/>
            <a:ext cx="186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counting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CFE9-4033-41F3-8DBA-9C9DE4F2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F567-2926-41A7-83DB-5AAFCF7A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0D22-24C4-4730-86F2-8E553AB3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E7566-034F-44AA-9EDC-E0F008C6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41" y="649207"/>
            <a:ext cx="10030111" cy="1573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1F00D4-D0B5-4C31-9B87-E661A127A4D4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17B21-DA62-47F7-BFC3-4B543CE9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750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98BE-E39F-4D62-B380-74B83790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5DFC-84F8-459B-B63A-AA122A04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80E06-1C3F-4E72-9010-9288F0E4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027906"/>
            <a:ext cx="10774987" cy="7977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1EE26-A8B2-47A6-8D81-6CCF27969309}"/>
              </a:ext>
            </a:extLst>
          </p:cNvPr>
          <p:cNvSpPr txBox="1"/>
          <p:nvPr/>
        </p:nvSpPr>
        <p:spPr>
          <a:xfrm>
            <a:off x="374073" y="6288522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A380-0375-41C5-8E40-C4BF2D4B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59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4FD3-60F1-4C6F-ADB3-EF5EECA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58BB-0949-4A36-9988-4440F92C2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60331-FC09-4677-ADF0-CFB1B087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914401"/>
            <a:ext cx="7454319" cy="911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ABAC7-7036-43B0-9395-AF047138DB09}"/>
              </a:ext>
            </a:extLst>
          </p:cNvPr>
          <p:cNvSpPr txBox="1"/>
          <p:nvPr/>
        </p:nvSpPr>
        <p:spPr>
          <a:xfrm>
            <a:off x="374073" y="6288522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A6F6-C78B-47F6-A704-3D678EDC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75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DD41-DD3F-4D40-9FB7-735F116B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E7B4-2567-43F3-9639-B6DFD649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D5F32-EE59-4A3A-BD2A-9D170E45F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4950"/>
            <a:ext cx="7958530" cy="8283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7F39B0-5E21-49D5-A92A-9E8D60CE40F6}"/>
              </a:ext>
            </a:extLst>
          </p:cNvPr>
          <p:cNvSpPr txBox="1"/>
          <p:nvPr/>
        </p:nvSpPr>
        <p:spPr>
          <a:xfrm>
            <a:off x="374073" y="6288522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E490E-540C-456E-BFCA-87E25B2B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61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8A0-B0BB-4EEA-8D37-F4894473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E86EA-C371-45F3-8231-25CE27C6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54EEB-78A5-4268-9695-F72787636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29506"/>
            <a:ext cx="9035813" cy="813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4AB751-7A19-44B3-8A95-F8428434677A}"/>
              </a:ext>
            </a:extLst>
          </p:cNvPr>
          <p:cNvSpPr txBox="1"/>
          <p:nvPr/>
        </p:nvSpPr>
        <p:spPr>
          <a:xfrm>
            <a:off x="374073" y="6288522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B91A-7ECB-4F5C-81B7-3891833C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1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4B5E-2749-4EF9-880C-529D703F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4082-A852-4821-8FD2-572228E5E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528F8-28D3-4B20-B58C-C5584076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4257"/>
            <a:ext cx="8115300" cy="72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959C3-69E9-46C3-B92C-82C62CF41F11}"/>
              </a:ext>
            </a:extLst>
          </p:cNvPr>
          <p:cNvSpPr txBox="1"/>
          <p:nvPr/>
        </p:nvSpPr>
        <p:spPr>
          <a:xfrm>
            <a:off x="374073" y="6288522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34FF-48B9-46FA-814A-E8D58F77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050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6EF5-5DD6-43C1-9E92-10A7CAECB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A8EC-FD31-43EB-896F-99588B91B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81B3A-599B-4AFF-B58D-4381BA5BF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6874109" cy="9295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6B1E8E-F8EA-4763-9F27-7FF9710A4414}"/>
              </a:ext>
            </a:extLst>
          </p:cNvPr>
          <p:cNvSpPr txBox="1"/>
          <p:nvPr/>
        </p:nvSpPr>
        <p:spPr>
          <a:xfrm>
            <a:off x="374073" y="6288522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C000-DF85-4CF6-9BAE-A2BA0547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46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E875-C051-4B5E-A6B9-1C817073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3A7F3-07A0-472C-89AF-A6639017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31023-6796-4E33-A901-E4FBABDB1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48" y="1547812"/>
            <a:ext cx="6505575" cy="3076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DBEF43-7A1C-4F5F-B121-5E87A35B3942}"/>
              </a:ext>
            </a:extLst>
          </p:cNvPr>
          <p:cNvSpPr txBox="1"/>
          <p:nvPr/>
        </p:nvSpPr>
        <p:spPr>
          <a:xfrm>
            <a:off x="374073" y="6288522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77FC-A14C-4A6E-A9AA-5064910C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66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F3AF-C1DF-4548-BD76-09CC6656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9573-A6E7-4410-BDF6-890D3C6C3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84A18-7AA5-41CE-BC80-652E53AB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9188"/>
            <a:ext cx="10067925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D25304-A2E2-41D1-BE08-1B7A0B4992AF}"/>
              </a:ext>
            </a:extLst>
          </p:cNvPr>
          <p:cNvSpPr txBox="1"/>
          <p:nvPr/>
        </p:nvSpPr>
        <p:spPr>
          <a:xfrm>
            <a:off x="374073" y="6288522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D80A0-3140-4901-96DA-A48081C1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397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673-873C-470C-BD4C-156E6FCD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96C3-5126-4043-9A39-1CA451C3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3366D-11FF-4A48-9E15-605A939F9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46" y="542864"/>
            <a:ext cx="7010400" cy="3781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63AC7C-16ED-49BA-AD1F-B85CD7BD8D56}"/>
              </a:ext>
            </a:extLst>
          </p:cNvPr>
          <p:cNvSpPr txBox="1"/>
          <p:nvPr/>
        </p:nvSpPr>
        <p:spPr>
          <a:xfrm>
            <a:off x="374073" y="6288522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43F5B-D962-4497-986B-CE5D8315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6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7996-EE43-4924-A73C-6558B205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8DA1-E9A3-4189-8367-3DECAD96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96982F-1942-42BB-9446-1CB7C5E4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0267"/>
            <a:ext cx="8641466" cy="4364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F0FD3-1708-40AD-893F-999EEB379F9E}"/>
              </a:ext>
            </a:extLst>
          </p:cNvPr>
          <p:cNvSpPr txBox="1"/>
          <p:nvPr/>
        </p:nvSpPr>
        <p:spPr>
          <a:xfrm>
            <a:off x="374073" y="6288522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253F-303F-4998-A4A9-CF30A22D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1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46C8-A220-48AF-8491-189FE116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898B3-F11C-4585-B4D6-65B448858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A63D0-7594-48E1-ACCF-99437797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44301"/>
            <a:ext cx="8468359" cy="1683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03C27-EE5C-4EEA-A6E6-EAC4C748B038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4B7E-A490-4164-B747-D909BDA8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426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A71A-163C-42C0-BC07-1F30A1EF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D76F2-343C-4878-8C56-06A6965B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72CC6-E16D-4570-AEC5-A1A9D26C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685800"/>
            <a:ext cx="9220200" cy="54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E7CB4-3E6A-485C-A985-412EB83B4708}"/>
              </a:ext>
            </a:extLst>
          </p:cNvPr>
          <p:cNvSpPr txBox="1"/>
          <p:nvPr/>
        </p:nvSpPr>
        <p:spPr>
          <a:xfrm>
            <a:off x="374073" y="6288522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graphs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1D9BF-D8BC-428B-AD05-B6CC8BF1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25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A42F-0B81-4CAA-8BBC-EDF29CC8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CE73-5F18-4056-90F4-DB084CF6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1789F-69D3-47CD-A5BC-E3CF7C940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2374"/>
            <a:ext cx="9254412" cy="783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611F72-C9EC-4F1C-9387-3D899E0CCDD4}"/>
              </a:ext>
            </a:extLst>
          </p:cNvPr>
          <p:cNvSpPr txBox="1"/>
          <p:nvPr/>
        </p:nvSpPr>
        <p:spPr>
          <a:xfrm>
            <a:off x="374073" y="6288522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409F3-2774-4101-B9D5-016C817B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485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6702-86A7-49F4-91DC-81BE6450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279B-F148-4D0B-8911-77C84331B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F3F9F-8E64-462B-8F24-5C2AD9F80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11224"/>
            <a:ext cx="8223490" cy="2271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285A8-E87F-4ED0-A696-704A3EAA0D10}"/>
              </a:ext>
            </a:extLst>
          </p:cNvPr>
          <p:cNvSpPr txBox="1"/>
          <p:nvPr/>
        </p:nvSpPr>
        <p:spPr>
          <a:xfrm>
            <a:off x="374073" y="6288522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FC1F-5656-4066-B02C-4833FF72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438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5338-FCDC-49B4-8B6D-9373AE4A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9FDA-A0C1-4694-B4D0-9F488F8E3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65763-8E47-4A69-AB32-241A6997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290" y="522548"/>
            <a:ext cx="7143750" cy="4076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31293-932D-4E33-A781-1F60DF6FDEEC}"/>
              </a:ext>
            </a:extLst>
          </p:cNvPr>
          <p:cNvSpPr txBox="1"/>
          <p:nvPr/>
        </p:nvSpPr>
        <p:spPr>
          <a:xfrm>
            <a:off x="374073" y="6288522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117F-55E0-482B-952C-3801CE7E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38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52E6-BDE2-404B-93F3-17848104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08045-2127-4293-B746-B2AB7A16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D9C6D-A715-4FCB-9296-0632FD9B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1432"/>
            <a:ext cx="10206404" cy="1173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39F4C-2375-4DDE-9F87-97A062B3EE17}"/>
              </a:ext>
            </a:extLst>
          </p:cNvPr>
          <p:cNvSpPr txBox="1"/>
          <p:nvPr/>
        </p:nvSpPr>
        <p:spPr>
          <a:xfrm>
            <a:off x="374073" y="6288522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29717-700A-4189-BA39-AC6619AF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98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4160-EDB8-4BD9-876B-92D2E01F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64E7-1F78-49EB-A70E-73ED5A071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ADA847-38F2-4CF1-B5A1-B3B2B4870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53948"/>
            <a:ext cx="7782082" cy="2375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6DF86F-45E8-459A-9037-A567FA5E678F}"/>
              </a:ext>
            </a:extLst>
          </p:cNvPr>
          <p:cNvSpPr txBox="1"/>
          <p:nvPr/>
        </p:nvSpPr>
        <p:spPr>
          <a:xfrm>
            <a:off x="374073" y="6288522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3C14-4266-4AAF-AFB3-A885CDEF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4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C5F-973B-4E61-B47F-86083C5E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38FA-5331-4A7D-9720-23F58D67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3E579-DF3D-4780-BA0C-8316E631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56" y="681036"/>
            <a:ext cx="7497908" cy="2499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44E106-8C0C-4886-8F1B-44C1DE5D8855}"/>
              </a:ext>
            </a:extLst>
          </p:cNvPr>
          <p:cNvSpPr txBox="1"/>
          <p:nvPr/>
        </p:nvSpPr>
        <p:spPr>
          <a:xfrm>
            <a:off x="374073" y="6288522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93909-79C2-45C1-A4E6-4665944D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220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BF4B-C2BB-4B3A-A1C5-225CF77E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2A32-1694-4533-A596-29AA4AE3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29C65-C01D-4BE0-9492-707D5B25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35" y="939511"/>
            <a:ext cx="9658350" cy="2838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EF549-5788-477E-88B9-26AA96FB0B05}"/>
              </a:ext>
            </a:extLst>
          </p:cNvPr>
          <p:cNvSpPr txBox="1"/>
          <p:nvPr/>
        </p:nvSpPr>
        <p:spPr>
          <a:xfrm>
            <a:off x="374073" y="6288522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0F96-84A9-44B1-AD38-07EED027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64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CD8D-2380-47C0-872C-17232E92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C52D-51ED-4A74-8B8B-852F8561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A356E-2B0E-4A50-95C7-4B30DC4E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8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95B7-B7FE-4081-AFDA-ADFAA8B8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7BD32-CFDF-4CA1-97D4-C6E6C6584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F395B-C9EF-4A82-8F77-95968B1F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20750"/>
            <a:ext cx="8556810" cy="1220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9C1EA-C442-4FB2-B376-13CFE4597B78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A8CB-A1D5-461B-9426-F6BA7314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6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4073-08C6-4A54-B225-796153F4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5F8EC-70F1-4E8F-B5D6-C352B421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A0ABE-B1A4-43F7-8408-6BC53E639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5524"/>
            <a:ext cx="9499868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719512-09C6-4F29-B10A-56AD6F3F776E}"/>
              </a:ext>
            </a:extLst>
          </p:cNvPr>
          <p:cNvSpPr txBox="1"/>
          <p:nvPr/>
        </p:nvSpPr>
        <p:spPr>
          <a:xfrm>
            <a:off x="374073" y="6288522"/>
            <a:ext cx="157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Chapter: Logic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F1F95-7CF8-450C-BD13-4B844DC4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E290B-1915-4267-ACC4-4DD217D60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6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458</Words>
  <Application>Microsoft Office PowerPoint</Application>
  <PresentationFormat>Widescreen</PresentationFormat>
  <Paragraphs>162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Calibri</vt:lpstr>
      <vt:lpstr>Calibri Light</vt:lpstr>
      <vt:lpstr>Office Theme</vt:lpstr>
      <vt:lpstr>Discrete Math-Review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Math-Review</dc:title>
  <dc:creator>boybentre3@gmail.com</dc:creator>
  <cp:lastModifiedBy>boybentre3@gmail.com</cp:lastModifiedBy>
  <cp:revision>15</cp:revision>
  <dcterms:created xsi:type="dcterms:W3CDTF">2020-04-18T04:17:38Z</dcterms:created>
  <dcterms:modified xsi:type="dcterms:W3CDTF">2020-04-18T06:42:23Z</dcterms:modified>
</cp:coreProperties>
</file>