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8"/>
  </p:notesMasterIdLst>
  <p:sldIdLst>
    <p:sldId id="265" r:id="rId3"/>
    <p:sldId id="260" r:id="rId4"/>
    <p:sldId id="262" r:id="rId5"/>
    <p:sldId id="266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9A1A"/>
    <a:srgbClr val="455F17"/>
    <a:srgbClr val="5A7C1E"/>
    <a:srgbClr val="995E07"/>
    <a:srgbClr val="09A6CD"/>
    <a:srgbClr val="305808"/>
    <a:srgbClr val="FFE101"/>
    <a:srgbClr val="680000"/>
    <a:srgbClr val="182848"/>
    <a:srgbClr val="9BE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2608" autoAdjust="0"/>
  </p:normalViewPr>
  <p:slideViewPr>
    <p:cSldViewPr>
      <p:cViewPr varScale="1">
        <p:scale>
          <a:sx n="88" d="100"/>
          <a:sy n="88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F43D0-DCFC-44D6-95E1-23FB25E79A9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DB898-394D-406C-A65F-AEB0516956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870636"/>
            <a:ext cx="4449167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39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886"/>
            <a:ext cx="8229600" cy="709714"/>
          </a:xfrm>
        </p:spPr>
        <p:txBody>
          <a:bodyPr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89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2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363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32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6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5CABF-D6D1-41BF-AE56-F5F8233A0BC5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90E6D-7B2E-4EC5-B9F8-35F4AE9AC5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59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hunter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lidehunter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hunter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lidehunter.com/" TargetMode="External"/><Relationship Id="rId7" Type="http://schemas.microsoft.com/office/2007/relationships/hdphoto" Target="../media/hdphoto1.wdp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hyperlink" Target="http://twitter.com/slideh" TargetMode="External"/><Relationship Id="rId4" Type="http://schemas.openxmlformats.org/officeDocument/2006/relationships/image" Target="../media/image1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17862"/>
              </p:ext>
            </p:extLst>
          </p:nvPr>
        </p:nvGraphicFramePr>
        <p:xfrm>
          <a:off x="381000" y="1295400"/>
          <a:ext cx="8534400" cy="3809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/>
                <a:gridCol w="5029200"/>
                <a:gridCol w="1905000"/>
              </a:tblGrid>
              <a:tr h="1053015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Products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Description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Ranking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68924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Product 1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Enter the product description</a:t>
                      </a:r>
                      <a:r>
                        <a:rPr lang="en-US" sz="2000" baseline="0" smtClean="0"/>
                        <a:t> here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</a:tr>
              <a:tr h="68924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Product</a:t>
                      </a:r>
                      <a:r>
                        <a:rPr lang="en-US" sz="2000" baseline="0" smtClean="0"/>
                        <a:t> 2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Enter the product description</a:t>
                      </a:r>
                      <a:r>
                        <a:rPr lang="en-US" sz="2000" baseline="0" smtClean="0"/>
                        <a:t> here</a:t>
                      </a:r>
                      <a:endParaRPr lang="en-US" sz="2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68924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Product 3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Enter the product description</a:t>
                      </a:r>
                      <a:r>
                        <a:rPr lang="en-US" sz="2000" baseline="0" smtClean="0"/>
                        <a:t> here</a:t>
                      </a:r>
                      <a:endParaRPr lang="en-US" sz="2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</a:tr>
              <a:tr h="689246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Product 4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Enter the product description</a:t>
                      </a:r>
                      <a:r>
                        <a:rPr lang="en-US" sz="2000" baseline="0" smtClean="0"/>
                        <a:t> here</a:t>
                      </a:r>
                      <a:endParaRPr lang="en-US" sz="200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3" name="Picture 62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76" y="202100"/>
            <a:ext cx="1450608" cy="4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Rating</a:t>
            </a:r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282855" y="2530642"/>
            <a:ext cx="1359829" cy="285008"/>
            <a:chOff x="7353771" y="2458192"/>
            <a:chExt cx="1359829" cy="285008"/>
          </a:xfrm>
        </p:grpSpPr>
        <p:sp>
          <p:nvSpPr>
            <p:cNvPr id="35" name="5-Point Star 34"/>
            <p:cNvSpPr/>
            <p:nvPr/>
          </p:nvSpPr>
          <p:spPr>
            <a:xfrm>
              <a:off x="7353771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5-Point Star 35"/>
            <p:cNvSpPr/>
            <p:nvPr/>
          </p:nvSpPr>
          <p:spPr>
            <a:xfrm>
              <a:off x="7712045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5-Point Star 36"/>
            <p:cNvSpPr/>
            <p:nvPr/>
          </p:nvSpPr>
          <p:spPr>
            <a:xfrm>
              <a:off x="8070319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8428592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82855" y="3220452"/>
            <a:ext cx="1359829" cy="285008"/>
            <a:chOff x="7353771" y="2458192"/>
            <a:chExt cx="1359829" cy="285008"/>
          </a:xfrm>
        </p:grpSpPr>
        <p:sp>
          <p:nvSpPr>
            <p:cNvPr id="40" name="5-Point Star 39"/>
            <p:cNvSpPr/>
            <p:nvPr/>
          </p:nvSpPr>
          <p:spPr>
            <a:xfrm>
              <a:off x="7353771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5-Point Star 40"/>
            <p:cNvSpPr/>
            <p:nvPr/>
          </p:nvSpPr>
          <p:spPr>
            <a:xfrm>
              <a:off x="7712045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5-Point Star 46"/>
            <p:cNvSpPr/>
            <p:nvPr/>
          </p:nvSpPr>
          <p:spPr>
            <a:xfrm>
              <a:off x="8070319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8428592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282855" y="3846094"/>
            <a:ext cx="1359829" cy="285008"/>
            <a:chOff x="7353771" y="2458192"/>
            <a:chExt cx="1359829" cy="285008"/>
          </a:xfrm>
        </p:grpSpPr>
        <p:sp>
          <p:nvSpPr>
            <p:cNvPr id="50" name="5-Point Star 49"/>
            <p:cNvSpPr/>
            <p:nvPr/>
          </p:nvSpPr>
          <p:spPr>
            <a:xfrm>
              <a:off x="7353771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5-Point Star 50"/>
            <p:cNvSpPr/>
            <p:nvPr/>
          </p:nvSpPr>
          <p:spPr>
            <a:xfrm>
              <a:off x="7712045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5-Point Star 51"/>
            <p:cNvSpPr/>
            <p:nvPr/>
          </p:nvSpPr>
          <p:spPr>
            <a:xfrm>
              <a:off x="8070319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5-Point Star 52"/>
            <p:cNvSpPr/>
            <p:nvPr/>
          </p:nvSpPr>
          <p:spPr>
            <a:xfrm>
              <a:off x="8428592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282855" y="4567989"/>
            <a:ext cx="1359829" cy="285008"/>
            <a:chOff x="7353771" y="2458192"/>
            <a:chExt cx="1359829" cy="285008"/>
          </a:xfrm>
        </p:grpSpPr>
        <p:sp>
          <p:nvSpPr>
            <p:cNvPr id="55" name="5-Point Star 54"/>
            <p:cNvSpPr/>
            <p:nvPr/>
          </p:nvSpPr>
          <p:spPr>
            <a:xfrm>
              <a:off x="7353771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5-Point Star 55"/>
            <p:cNvSpPr/>
            <p:nvPr/>
          </p:nvSpPr>
          <p:spPr>
            <a:xfrm>
              <a:off x="7712045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5-Point Star 57"/>
            <p:cNvSpPr/>
            <p:nvPr/>
          </p:nvSpPr>
          <p:spPr>
            <a:xfrm>
              <a:off x="8070319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5-Point Star 58"/>
            <p:cNvSpPr/>
            <p:nvPr/>
          </p:nvSpPr>
          <p:spPr>
            <a:xfrm>
              <a:off x="8428592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0" y="5489549"/>
            <a:ext cx="9144001" cy="755703"/>
          </a:xfrm>
          <a:prstGeom prst="rect">
            <a:avLst/>
          </a:prstGeom>
          <a:blipFill>
            <a:blip r:embed="rId4">
              <a:grayscl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149553" y="5599570"/>
            <a:ext cx="1162781" cy="542137"/>
            <a:chOff x="865672" y="5473767"/>
            <a:chExt cx="1547662" cy="793743"/>
          </a:xfrm>
        </p:grpSpPr>
        <p:sp>
          <p:nvSpPr>
            <p:cNvPr id="76" name="TextBox 75"/>
            <p:cNvSpPr txBox="1"/>
            <p:nvPr/>
          </p:nvSpPr>
          <p:spPr>
            <a:xfrm>
              <a:off x="885123" y="5867400"/>
              <a:ext cx="150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Best</a:t>
              </a:r>
              <a:endParaRPr lang="en-US" sz="2000" dirty="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865672" y="5473767"/>
              <a:ext cx="1547662" cy="392630"/>
              <a:chOff x="914400" y="5473767"/>
              <a:chExt cx="1547662" cy="392630"/>
            </a:xfrm>
          </p:grpSpPr>
          <p:sp>
            <p:nvSpPr>
              <p:cNvPr id="78" name="5-Point Star 77"/>
              <p:cNvSpPr/>
              <p:nvPr/>
            </p:nvSpPr>
            <p:spPr>
              <a:xfrm>
                <a:off x="914400" y="5473767"/>
                <a:ext cx="392630" cy="392630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5-Point Star 78"/>
              <p:cNvSpPr/>
              <p:nvPr/>
            </p:nvSpPr>
            <p:spPr>
              <a:xfrm>
                <a:off x="1299411" y="5473767"/>
                <a:ext cx="392630" cy="392630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5-Point Star 79"/>
              <p:cNvSpPr/>
              <p:nvPr/>
            </p:nvSpPr>
            <p:spPr>
              <a:xfrm>
                <a:off x="1684422" y="5473767"/>
                <a:ext cx="392630" cy="392630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5-Point Star 80"/>
              <p:cNvSpPr/>
              <p:nvPr/>
            </p:nvSpPr>
            <p:spPr>
              <a:xfrm>
                <a:off x="2069432" y="5473767"/>
                <a:ext cx="392630" cy="392630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3091892" y="5599570"/>
            <a:ext cx="1133554" cy="542137"/>
            <a:chOff x="2834640" y="5473767"/>
            <a:chExt cx="1508760" cy="793743"/>
          </a:xfrm>
        </p:grpSpPr>
        <p:sp>
          <p:nvSpPr>
            <p:cNvPr id="83" name="TextBox 82"/>
            <p:cNvSpPr txBox="1"/>
            <p:nvPr/>
          </p:nvSpPr>
          <p:spPr>
            <a:xfrm>
              <a:off x="2834640" y="5867400"/>
              <a:ext cx="150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Good</a:t>
              </a:r>
              <a:endParaRPr lang="en-US" sz="2000" dirty="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007694" y="5473767"/>
              <a:ext cx="1162652" cy="392630"/>
              <a:chOff x="914400" y="5473767"/>
              <a:chExt cx="1162652" cy="392630"/>
            </a:xfrm>
          </p:grpSpPr>
          <p:sp>
            <p:nvSpPr>
              <p:cNvPr id="85" name="5-Point Star 84"/>
              <p:cNvSpPr/>
              <p:nvPr/>
            </p:nvSpPr>
            <p:spPr>
              <a:xfrm>
                <a:off x="914400" y="5473767"/>
                <a:ext cx="392630" cy="392630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5-Point Star 85"/>
              <p:cNvSpPr/>
              <p:nvPr/>
            </p:nvSpPr>
            <p:spPr>
              <a:xfrm>
                <a:off x="1299411" y="5473767"/>
                <a:ext cx="392630" cy="392630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5-Point Star 86"/>
              <p:cNvSpPr/>
              <p:nvPr/>
            </p:nvSpPr>
            <p:spPr>
              <a:xfrm>
                <a:off x="1684422" y="5473767"/>
                <a:ext cx="392630" cy="392630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5000167" y="5615286"/>
            <a:ext cx="1133554" cy="555423"/>
            <a:chOff x="4724400" y="5486400"/>
            <a:chExt cx="1508760" cy="813195"/>
          </a:xfrm>
        </p:grpSpPr>
        <p:sp>
          <p:nvSpPr>
            <p:cNvPr id="89" name="TextBox 88"/>
            <p:cNvSpPr txBox="1"/>
            <p:nvPr/>
          </p:nvSpPr>
          <p:spPr>
            <a:xfrm>
              <a:off x="4724400" y="5899485"/>
              <a:ext cx="150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Normal</a:t>
              </a:r>
              <a:endParaRPr lang="en-US" sz="2000" dirty="0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5089960" y="5486400"/>
              <a:ext cx="777641" cy="392630"/>
              <a:chOff x="914400" y="5473767"/>
              <a:chExt cx="777641" cy="392630"/>
            </a:xfrm>
          </p:grpSpPr>
          <p:sp>
            <p:nvSpPr>
              <p:cNvPr id="91" name="5-Point Star 90"/>
              <p:cNvSpPr/>
              <p:nvPr/>
            </p:nvSpPr>
            <p:spPr>
              <a:xfrm>
                <a:off x="914400" y="5473767"/>
                <a:ext cx="392630" cy="392630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5-Point Star 91"/>
              <p:cNvSpPr/>
              <p:nvPr/>
            </p:nvSpPr>
            <p:spPr>
              <a:xfrm>
                <a:off x="1299411" y="5473767"/>
                <a:ext cx="392630" cy="392630"/>
              </a:xfrm>
              <a:prstGeom prst="star5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908443" y="5625888"/>
            <a:ext cx="1133554" cy="512964"/>
            <a:chOff x="6629400" y="5506855"/>
            <a:chExt cx="1508760" cy="751030"/>
          </a:xfrm>
        </p:grpSpPr>
        <p:sp>
          <p:nvSpPr>
            <p:cNvPr id="94" name="TextBox 93"/>
            <p:cNvSpPr txBox="1"/>
            <p:nvPr/>
          </p:nvSpPr>
          <p:spPr>
            <a:xfrm>
              <a:off x="6629400" y="5857775"/>
              <a:ext cx="150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Bad</a:t>
              </a:r>
              <a:endParaRPr lang="en-US" sz="2000" dirty="0"/>
            </a:p>
          </p:txBody>
        </p:sp>
        <p:sp>
          <p:nvSpPr>
            <p:cNvPr id="95" name="5-Point Star 94"/>
            <p:cNvSpPr/>
            <p:nvPr/>
          </p:nvSpPr>
          <p:spPr>
            <a:xfrm>
              <a:off x="7187465" y="5506855"/>
              <a:ext cx="392630" cy="392630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7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486400"/>
            <a:ext cx="9144000" cy="687003"/>
          </a:xfrm>
          <a:prstGeom prst="rect">
            <a:avLst/>
          </a:prstGeom>
          <a:blipFill>
            <a:blip r:embed="rId2">
              <a:grayscl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38440"/>
              </p:ext>
            </p:extLst>
          </p:nvPr>
        </p:nvGraphicFramePr>
        <p:xfrm>
          <a:off x="335280" y="2072640"/>
          <a:ext cx="8534400" cy="303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838200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Products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Market Share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>
                          <a:solidFill>
                            <a:schemeClr val="bg1"/>
                          </a:solidFill>
                        </a:rPr>
                        <a:t>Popularity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Marketing Mix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/>
                        <a:t>Marketing Position</a:t>
                      </a:r>
                      <a:endParaRPr lang="en-US" sz="2000" b="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Product 1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Product</a:t>
                      </a:r>
                      <a:r>
                        <a:rPr lang="en-US" sz="2000" baseline="0" smtClean="0"/>
                        <a:t> 2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Product 3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Product 4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3" name="Picture 62" descr="E:\websites\slidehunter\2012beew\psd\logo2012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76" y="202100"/>
            <a:ext cx="1450608" cy="4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41960" y="5560194"/>
            <a:ext cx="2072640" cy="519764"/>
            <a:chOff x="594360" y="5560194"/>
            <a:chExt cx="2072640" cy="519764"/>
          </a:xfrm>
        </p:grpSpPr>
        <p:sp>
          <p:nvSpPr>
            <p:cNvPr id="2" name="TextBox 1"/>
            <p:cNvSpPr txBox="1"/>
            <p:nvPr/>
          </p:nvSpPr>
          <p:spPr>
            <a:xfrm>
              <a:off x="1158240" y="5620021"/>
              <a:ext cx="150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Best</a:t>
              </a:r>
              <a:endParaRPr lang="en-US" sz="2000" dirty="0"/>
            </a:p>
          </p:txBody>
        </p:sp>
        <p:sp>
          <p:nvSpPr>
            <p:cNvPr id="3" name="5-Point Star 2"/>
            <p:cNvSpPr/>
            <p:nvPr/>
          </p:nvSpPr>
          <p:spPr>
            <a:xfrm>
              <a:off x="594360" y="5560194"/>
              <a:ext cx="519764" cy="519764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15665" y="5560194"/>
            <a:ext cx="2032535" cy="519764"/>
            <a:chOff x="2920465" y="5560194"/>
            <a:chExt cx="2032535" cy="519764"/>
          </a:xfrm>
        </p:grpSpPr>
        <p:sp>
          <p:nvSpPr>
            <p:cNvPr id="30" name="TextBox 29"/>
            <p:cNvSpPr txBox="1"/>
            <p:nvPr/>
          </p:nvSpPr>
          <p:spPr>
            <a:xfrm>
              <a:off x="3444240" y="5620021"/>
              <a:ext cx="150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Good</a:t>
              </a:r>
              <a:endParaRPr lang="en-US" sz="2000" dirty="0"/>
            </a:p>
          </p:txBody>
        </p:sp>
        <p:sp>
          <p:nvSpPr>
            <p:cNvPr id="42" name="5-Point Star 41"/>
            <p:cNvSpPr/>
            <p:nvPr/>
          </p:nvSpPr>
          <p:spPr>
            <a:xfrm>
              <a:off x="2920465" y="5560194"/>
              <a:ext cx="519764" cy="519764"/>
            </a:xfrm>
            <a:prstGeom prst="star5">
              <a:avLst>
                <a:gd name="adj" fmla="val 16306"/>
                <a:gd name="hf" fmla="val 105146"/>
                <a:gd name="vf" fmla="val 11055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29213" y="5560194"/>
            <a:ext cx="2052587" cy="519764"/>
            <a:chOff x="4957813" y="5560194"/>
            <a:chExt cx="2052587" cy="519764"/>
          </a:xfrm>
        </p:grpSpPr>
        <p:sp>
          <p:nvSpPr>
            <p:cNvPr id="32" name="TextBox 31"/>
            <p:cNvSpPr txBox="1"/>
            <p:nvPr/>
          </p:nvSpPr>
          <p:spPr>
            <a:xfrm>
              <a:off x="5501640" y="5620021"/>
              <a:ext cx="150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Normal</a:t>
              </a:r>
              <a:endParaRPr lang="en-US" sz="2000" dirty="0"/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4957813" y="5560194"/>
              <a:ext cx="519764" cy="519764"/>
            </a:xfrm>
            <a:prstGeom prst="star5">
              <a:avLst>
                <a:gd name="adj" fmla="val 16306"/>
                <a:gd name="hf" fmla="val 105146"/>
                <a:gd name="vf" fmla="val 110557"/>
              </a:avLst>
            </a:prstGeom>
            <a:solidFill>
              <a:srgbClr val="639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87139" y="5560194"/>
            <a:ext cx="2080661" cy="519764"/>
            <a:chOff x="7139539" y="5560194"/>
            <a:chExt cx="2080661" cy="519764"/>
          </a:xfrm>
        </p:grpSpPr>
        <p:sp>
          <p:nvSpPr>
            <p:cNvPr id="31" name="TextBox 30"/>
            <p:cNvSpPr txBox="1"/>
            <p:nvPr/>
          </p:nvSpPr>
          <p:spPr>
            <a:xfrm>
              <a:off x="7711440" y="5620021"/>
              <a:ext cx="1508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Poor</a:t>
              </a:r>
              <a:endParaRPr lang="en-US" sz="2000" dirty="0"/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7139539" y="5560194"/>
              <a:ext cx="519764" cy="519764"/>
            </a:xfrm>
            <a:prstGeom prst="star5">
              <a:avLst>
                <a:gd name="adj" fmla="val 16306"/>
                <a:gd name="hf" fmla="val 105146"/>
                <a:gd name="vf" fmla="val 11055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5-Point Star 44"/>
          <p:cNvSpPr/>
          <p:nvPr/>
        </p:nvSpPr>
        <p:spPr>
          <a:xfrm>
            <a:off x="2719136" y="3043072"/>
            <a:ext cx="280738" cy="28073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2719136" y="3594233"/>
            <a:ext cx="280738" cy="280738"/>
          </a:xfrm>
          <a:prstGeom prst="star5">
            <a:avLst/>
          </a:prstGeom>
          <a:solidFill>
            <a:srgbClr val="639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2719136" y="4155706"/>
            <a:ext cx="280738" cy="28073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2719136" y="4670772"/>
            <a:ext cx="280738" cy="28073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4419599" y="3043072"/>
            <a:ext cx="280738" cy="280738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6120062" y="3043072"/>
            <a:ext cx="280738" cy="280738"/>
          </a:xfrm>
          <a:prstGeom prst="star5">
            <a:avLst/>
          </a:prstGeom>
          <a:solidFill>
            <a:srgbClr val="639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7900736" y="3043072"/>
            <a:ext cx="280738" cy="280738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4419599" y="3578192"/>
            <a:ext cx="280738" cy="28073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5-Point Star 67"/>
          <p:cNvSpPr/>
          <p:nvPr/>
        </p:nvSpPr>
        <p:spPr>
          <a:xfrm>
            <a:off x="6120062" y="3578192"/>
            <a:ext cx="280738" cy="280738"/>
          </a:xfrm>
          <a:prstGeom prst="star5">
            <a:avLst/>
          </a:prstGeom>
          <a:solidFill>
            <a:srgbClr val="639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5-Point Star 68"/>
          <p:cNvSpPr/>
          <p:nvPr/>
        </p:nvSpPr>
        <p:spPr>
          <a:xfrm>
            <a:off x="7900736" y="3578192"/>
            <a:ext cx="280738" cy="28073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4419599" y="4123624"/>
            <a:ext cx="280738" cy="280738"/>
          </a:xfrm>
          <a:prstGeom prst="star5">
            <a:avLst/>
          </a:prstGeom>
          <a:solidFill>
            <a:srgbClr val="639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6120062" y="4123624"/>
            <a:ext cx="280738" cy="280738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5-Point Star 71"/>
          <p:cNvSpPr/>
          <p:nvPr/>
        </p:nvSpPr>
        <p:spPr>
          <a:xfrm>
            <a:off x="7900736" y="4123624"/>
            <a:ext cx="280738" cy="28073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5-Point Star 72"/>
          <p:cNvSpPr/>
          <p:nvPr/>
        </p:nvSpPr>
        <p:spPr>
          <a:xfrm>
            <a:off x="4419599" y="4670772"/>
            <a:ext cx="280738" cy="280738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5-Point Star 73"/>
          <p:cNvSpPr/>
          <p:nvPr/>
        </p:nvSpPr>
        <p:spPr>
          <a:xfrm>
            <a:off x="6120062" y="4670772"/>
            <a:ext cx="280738" cy="28073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7900736" y="4670772"/>
            <a:ext cx="280738" cy="28073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Product Rating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3051051" y="3430057"/>
            <a:ext cx="4644316" cy="542069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1051" y="2692120"/>
            <a:ext cx="5463902" cy="54206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868434"/>
            <a:ext cx="8057753" cy="5232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85800" y="1868434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Sample Text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56" name="Picture 155" descr="E:\websites\slidehunter\2012beew\psd\logo2012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576" y="202100"/>
            <a:ext cx="1450608" cy="4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685800" y="2778489"/>
            <a:ext cx="2060102" cy="405866"/>
            <a:chOff x="7391400" y="2492873"/>
            <a:chExt cx="1295400" cy="25521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24" name="Group 23"/>
            <p:cNvGrpSpPr/>
            <p:nvPr/>
          </p:nvGrpSpPr>
          <p:grpSpPr>
            <a:xfrm>
              <a:off x="7391400" y="2492873"/>
              <a:ext cx="601940" cy="255210"/>
              <a:chOff x="7391400" y="2492873"/>
              <a:chExt cx="601940" cy="255210"/>
            </a:xfrm>
          </p:grpSpPr>
          <p:sp>
            <p:nvSpPr>
              <p:cNvPr id="133" name="6-Point Star 132"/>
              <p:cNvSpPr/>
              <p:nvPr/>
            </p:nvSpPr>
            <p:spPr>
              <a:xfrm>
                <a:off x="7391400" y="2492873"/>
                <a:ext cx="255210" cy="255210"/>
              </a:xfrm>
              <a:prstGeom prst="star6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6-Point Star 133"/>
              <p:cNvSpPr/>
              <p:nvPr/>
            </p:nvSpPr>
            <p:spPr>
              <a:xfrm>
                <a:off x="7738130" y="2492873"/>
                <a:ext cx="255210" cy="255210"/>
              </a:xfrm>
              <a:prstGeom prst="star6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6-Point Star 148"/>
            <p:cNvSpPr/>
            <p:nvPr/>
          </p:nvSpPr>
          <p:spPr>
            <a:xfrm>
              <a:off x="8084860" y="2492873"/>
              <a:ext cx="255210" cy="255210"/>
            </a:xfrm>
            <a:prstGeom prst="star6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6-Point Star 149"/>
            <p:cNvSpPr/>
            <p:nvPr/>
          </p:nvSpPr>
          <p:spPr>
            <a:xfrm>
              <a:off x="8431590" y="2492873"/>
              <a:ext cx="255210" cy="255210"/>
            </a:xfrm>
            <a:prstGeom prst="star6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6-Point Star 79"/>
          <p:cNvSpPr/>
          <p:nvPr/>
        </p:nvSpPr>
        <p:spPr>
          <a:xfrm>
            <a:off x="685800" y="3498158"/>
            <a:ext cx="405866" cy="405866"/>
          </a:xfrm>
          <a:prstGeom prst="star6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6-Point Star 82"/>
          <p:cNvSpPr/>
          <p:nvPr/>
        </p:nvSpPr>
        <p:spPr>
          <a:xfrm>
            <a:off x="1237212" y="3498158"/>
            <a:ext cx="405866" cy="405866"/>
          </a:xfrm>
          <a:prstGeom prst="star6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6-Point Star 76"/>
          <p:cNvSpPr/>
          <p:nvPr/>
        </p:nvSpPr>
        <p:spPr>
          <a:xfrm>
            <a:off x="1788624" y="3498158"/>
            <a:ext cx="405866" cy="405866"/>
          </a:xfrm>
          <a:prstGeom prst="star6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6-Point Star 77"/>
          <p:cNvSpPr/>
          <p:nvPr/>
        </p:nvSpPr>
        <p:spPr>
          <a:xfrm>
            <a:off x="2340036" y="3498158"/>
            <a:ext cx="405866" cy="405866"/>
          </a:xfrm>
          <a:prstGeom prst="star6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685800" y="4242383"/>
            <a:ext cx="2060102" cy="405866"/>
            <a:chOff x="7391400" y="2492873"/>
            <a:chExt cx="1295400" cy="25521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85" name="Group 84"/>
            <p:cNvGrpSpPr/>
            <p:nvPr/>
          </p:nvGrpSpPr>
          <p:grpSpPr>
            <a:xfrm>
              <a:off x="7391400" y="2492873"/>
              <a:ext cx="601940" cy="255210"/>
              <a:chOff x="7391400" y="2492873"/>
              <a:chExt cx="601940" cy="255210"/>
            </a:xfrm>
          </p:grpSpPr>
          <p:sp>
            <p:nvSpPr>
              <p:cNvPr id="94" name="6-Point Star 93"/>
              <p:cNvSpPr/>
              <p:nvPr/>
            </p:nvSpPr>
            <p:spPr>
              <a:xfrm>
                <a:off x="7391400" y="2492873"/>
                <a:ext cx="255210" cy="255210"/>
              </a:xfrm>
              <a:prstGeom prst="star6">
                <a:avLst/>
              </a:prstGeom>
              <a:solidFill>
                <a:srgbClr val="639A1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6-Point Star 94"/>
              <p:cNvSpPr/>
              <p:nvPr/>
            </p:nvSpPr>
            <p:spPr>
              <a:xfrm>
                <a:off x="7738130" y="2492873"/>
                <a:ext cx="255210" cy="255210"/>
              </a:xfrm>
              <a:prstGeom prst="star6">
                <a:avLst/>
              </a:prstGeom>
              <a:solidFill>
                <a:srgbClr val="639A1A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6-Point Star 91"/>
            <p:cNvSpPr/>
            <p:nvPr/>
          </p:nvSpPr>
          <p:spPr>
            <a:xfrm>
              <a:off x="8084860" y="2492873"/>
              <a:ext cx="255210" cy="255210"/>
            </a:xfrm>
            <a:prstGeom prst="star6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6-Point Star 92"/>
            <p:cNvSpPr/>
            <p:nvPr/>
          </p:nvSpPr>
          <p:spPr>
            <a:xfrm>
              <a:off x="8431590" y="2492873"/>
              <a:ext cx="255210" cy="255210"/>
            </a:xfrm>
            <a:prstGeom prst="star6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85800" y="5015200"/>
            <a:ext cx="2060102" cy="405866"/>
            <a:chOff x="609600" y="4976258"/>
            <a:chExt cx="2060102" cy="40586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01" name="Group 100"/>
            <p:cNvGrpSpPr/>
            <p:nvPr/>
          </p:nvGrpSpPr>
          <p:grpSpPr>
            <a:xfrm>
              <a:off x="609600" y="4976258"/>
              <a:ext cx="957278" cy="405866"/>
              <a:chOff x="7391400" y="2492873"/>
              <a:chExt cx="601940" cy="255210"/>
            </a:xfrm>
          </p:grpSpPr>
          <p:sp>
            <p:nvSpPr>
              <p:cNvPr id="104" name="6-Point Star 103"/>
              <p:cNvSpPr/>
              <p:nvPr/>
            </p:nvSpPr>
            <p:spPr>
              <a:xfrm>
                <a:off x="7391400" y="2492873"/>
                <a:ext cx="255210" cy="255210"/>
              </a:xfrm>
              <a:prstGeom prst="star6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6-Point Star 104"/>
              <p:cNvSpPr/>
              <p:nvPr/>
            </p:nvSpPr>
            <p:spPr>
              <a:xfrm>
                <a:off x="7738130" y="2492873"/>
                <a:ext cx="255210" cy="255210"/>
              </a:xfrm>
              <a:prstGeom prst="star6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6-Point Star 101"/>
            <p:cNvSpPr/>
            <p:nvPr/>
          </p:nvSpPr>
          <p:spPr>
            <a:xfrm>
              <a:off x="1712424" y="4976258"/>
              <a:ext cx="405866" cy="405866"/>
            </a:xfrm>
            <a:prstGeom prst="star6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6-Point Star 102"/>
            <p:cNvSpPr/>
            <p:nvPr/>
          </p:nvSpPr>
          <p:spPr>
            <a:xfrm>
              <a:off x="2263836" y="4976258"/>
              <a:ext cx="405866" cy="405866"/>
            </a:xfrm>
            <a:prstGeom prst="star6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3059072" y="4174282"/>
            <a:ext cx="3559557" cy="542069"/>
          </a:xfrm>
          <a:prstGeom prst="rect">
            <a:avLst/>
          </a:prstGeom>
          <a:gradFill flip="none" rotWithShape="1">
            <a:gsLst>
              <a:gs pos="0">
                <a:srgbClr val="639A1A">
                  <a:shade val="30000"/>
                  <a:satMod val="115000"/>
                </a:srgbClr>
              </a:gs>
              <a:gs pos="50000">
                <a:srgbClr val="639A1A">
                  <a:shade val="67500"/>
                  <a:satMod val="115000"/>
                </a:srgbClr>
              </a:gs>
              <a:gs pos="100000">
                <a:srgbClr val="639A1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058886" y="4947099"/>
            <a:ext cx="2503528" cy="5420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6600" y="4242383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Normal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2750467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Hot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76600" y="3472362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Medium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76600" y="499636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Cold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99" y="5943600"/>
            <a:ext cx="7829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This is a sample text here.Insert your desired text here.Again, this is a dummy text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</a:t>
            </a:r>
            <a:r>
              <a:rPr lang="en-US"/>
              <a:t>Tables </a:t>
            </a:r>
            <a:r>
              <a:rPr lang="en-US" smtClean="0"/>
              <a:t>Template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1981200"/>
            <a:ext cx="9144000" cy="2971800"/>
          </a:xfrm>
          <a:prstGeom prst="rect">
            <a:avLst/>
          </a:prstGeom>
          <a:blipFill>
            <a:blip r:embed="rId2">
              <a:grayscl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295400" y="2302042"/>
            <a:ext cx="1359829" cy="285008"/>
            <a:chOff x="7353771" y="2458192"/>
            <a:chExt cx="1359829" cy="285008"/>
          </a:xfrm>
        </p:grpSpPr>
        <p:sp>
          <p:nvSpPr>
            <p:cNvPr id="5" name="5-Point Star 4"/>
            <p:cNvSpPr/>
            <p:nvPr/>
          </p:nvSpPr>
          <p:spPr>
            <a:xfrm>
              <a:off x="7353771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7712045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8070319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8428592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95400" y="2991852"/>
            <a:ext cx="1359829" cy="285008"/>
            <a:chOff x="7353771" y="2458192"/>
            <a:chExt cx="1359829" cy="285008"/>
          </a:xfrm>
        </p:grpSpPr>
        <p:sp>
          <p:nvSpPr>
            <p:cNvPr id="10" name="5-Point Star 9"/>
            <p:cNvSpPr/>
            <p:nvPr/>
          </p:nvSpPr>
          <p:spPr>
            <a:xfrm>
              <a:off x="7353771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7712045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8070319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8428592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5400" y="3617494"/>
            <a:ext cx="1359829" cy="285008"/>
            <a:chOff x="7353771" y="2458192"/>
            <a:chExt cx="1359829" cy="285008"/>
          </a:xfrm>
        </p:grpSpPr>
        <p:sp>
          <p:nvSpPr>
            <p:cNvPr id="15" name="5-Point Star 14"/>
            <p:cNvSpPr/>
            <p:nvPr/>
          </p:nvSpPr>
          <p:spPr>
            <a:xfrm>
              <a:off x="7353771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5-Point Star 15"/>
            <p:cNvSpPr/>
            <p:nvPr/>
          </p:nvSpPr>
          <p:spPr>
            <a:xfrm>
              <a:off x="7712045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8070319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8428592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95400" y="4339389"/>
            <a:ext cx="1359829" cy="285008"/>
            <a:chOff x="7353771" y="2458192"/>
            <a:chExt cx="1359829" cy="285008"/>
          </a:xfrm>
        </p:grpSpPr>
        <p:sp>
          <p:nvSpPr>
            <p:cNvPr id="20" name="5-Point Star 19"/>
            <p:cNvSpPr/>
            <p:nvPr/>
          </p:nvSpPr>
          <p:spPr>
            <a:xfrm>
              <a:off x="7353771" y="2458192"/>
              <a:ext cx="285008" cy="285008"/>
            </a:xfrm>
            <a:prstGeom prst="star5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5-Point Star 20"/>
            <p:cNvSpPr/>
            <p:nvPr/>
          </p:nvSpPr>
          <p:spPr>
            <a:xfrm>
              <a:off x="7712045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5-Point Star 21"/>
            <p:cNvSpPr/>
            <p:nvPr/>
          </p:nvSpPr>
          <p:spPr>
            <a:xfrm>
              <a:off x="8070319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8428592" y="2458192"/>
              <a:ext cx="285008" cy="28500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5-Point Star 24"/>
          <p:cNvSpPr/>
          <p:nvPr/>
        </p:nvSpPr>
        <p:spPr>
          <a:xfrm>
            <a:off x="3593429" y="2362200"/>
            <a:ext cx="280738" cy="280738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3593429" y="3365633"/>
            <a:ext cx="280738" cy="280738"/>
          </a:xfrm>
          <a:prstGeom prst="star5">
            <a:avLst/>
          </a:prstGeom>
          <a:solidFill>
            <a:srgbClr val="639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3593429" y="3927106"/>
            <a:ext cx="280738" cy="28073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3605462" y="2819400"/>
            <a:ext cx="280738" cy="280738"/>
          </a:xfrm>
          <a:prstGeom prst="star5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/>
          <p:cNvSpPr/>
          <p:nvPr/>
        </p:nvSpPr>
        <p:spPr>
          <a:xfrm>
            <a:off x="3593429" y="4442172"/>
            <a:ext cx="280738" cy="280738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Useful shapes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400" y="14478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Rating Stars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5600" y="13716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Rating Stars</a:t>
            </a:r>
          </a:p>
          <a:p>
            <a:pPr algn="ctr"/>
            <a:r>
              <a:rPr lang="en-US" sz="1600" smtClean="0"/>
              <a:t>w/Colors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876800" y="3231931"/>
            <a:ext cx="3489343" cy="336583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876800" y="2667000"/>
            <a:ext cx="4105111" cy="336583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76800" y="3796862"/>
            <a:ext cx="2674348" cy="336583"/>
          </a:xfrm>
          <a:prstGeom prst="rect">
            <a:avLst/>
          </a:prstGeom>
          <a:gradFill flip="none" rotWithShape="1">
            <a:gsLst>
              <a:gs pos="0">
                <a:srgbClr val="639A1A">
                  <a:shade val="30000"/>
                  <a:satMod val="115000"/>
                </a:srgbClr>
              </a:gs>
              <a:gs pos="50000">
                <a:srgbClr val="639A1A">
                  <a:shade val="67500"/>
                  <a:satMod val="115000"/>
                </a:srgbClr>
              </a:gs>
              <a:gs pos="100000">
                <a:srgbClr val="639A1A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876800" y="4374960"/>
            <a:ext cx="1880938" cy="3365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63886" y="4385846"/>
            <a:ext cx="97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chemeClr val="bg1"/>
                </a:solidFill>
              </a:rPr>
              <a:t>Legend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76800" y="21336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Progress Bars</a:t>
            </a:r>
            <a:endParaRPr lang="en-US" sz="2000" dirty="0"/>
          </a:p>
        </p:txBody>
      </p:sp>
      <p:pic>
        <p:nvPicPr>
          <p:cNvPr id="39" name="Picture 38" descr="E:\websites\slidehunter\2012beew\psd\logo2012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48400"/>
            <a:ext cx="1450608" cy="41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7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slidehunter\2012beew\psd\logo2012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21717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60198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hlinkClick r:id="rId3"/>
              </a:rPr>
              <a:t>http://slidehunter.com</a:t>
            </a:r>
            <a:endParaRPr lang="en-US" smtClean="0"/>
          </a:p>
          <a:p>
            <a:r>
              <a:rPr lang="en-US" smtClean="0">
                <a:hlinkClick r:id="rId5"/>
              </a:rPr>
              <a:t>@slideh</a:t>
            </a:r>
            <a:endParaRPr lang="en-US"/>
          </a:p>
        </p:txBody>
      </p:sp>
      <p:pic>
        <p:nvPicPr>
          <p:cNvPr id="1026" name="Picture 2" descr="C:\temp\twitter5.png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6425315"/>
            <a:ext cx="223037" cy="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world.png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7" y="6128767"/>
            <a:ext cx="197990" cy="1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175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New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New Them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1130-crm-circular-squared-powerpoint-diagram-with-arrows</Template>
  <TotalTime>521</TotalTime>
  <Words>99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2_Office Theme</vt:lpstr>
      <vt:lpstr>Office Theme</vt:lpstr>
      <vt:lpstr>Product Rating</vt:lpstr>
      <vt:lpstr>Product Rating</vt:lpstr>
      <vt:lpstr>Ranking Tables Template</vt:lpstr>
      <vt:lpstr>Useful shapes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Circular Squared Diagram with Arrows</dc:title>
  <dc:creator>SlideHunter</dc:creator>
  <cp:lastModifiedBy>Julian</cp:lastModifiedBy>
  <cp:revision>90</cp:revision>
  <dcterms:created xsi:type="dcterms:W3CDTF">2013-07-18T10:47:15Z</dcterms:created>
  <dcterms:modified xsi:type="dcterms:W3CDTF">2013-10-14T03:26:04Z</dcterms:modified>
</cp:coreProperties>
</file>