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July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0913BF8-8271-4DEF-B37F-22B1CD0A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6"/>
          <a:stretch/>
        </p:blipFill>
        <p:spPr>
          <a:xfrm>
            <a:off x="0" y="429"/>
            <a:ext cx="12191980" cy="6857571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532207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wi-fi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6BC3C-D943-4580-93D3-9CACDE19F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0" y="1783873"/>
            <a:ext cx="2686028" cy="2143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481E1-B679-4E3E-A341-16909C5744D3}"/>
              </a:ext>
            </a:extLst>
          </p:cNvPr>
          <p:cNvSpPr txBox="1"/>
          <p:nvPr/>
        </p:nvSpPr>
        <p:spPr>
          <a:xfrm>
            <a:off x="393566" y="4155175"/>
            <a:ext cx="26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Wi-Fi</a:t>
            </a:r>
          </a:p>
        </p:txBody>
      </p:sp>
      <p:pic>
        <p:nvPicPr>
          <p:cNvPr id="6" name="Picture 5" descr="A picture containing object, sitting, set, standing&#10;&#10;Description automatically generated">
            <a:extLst>
              <a:ext uri="{FF2B5EF4-FFF2-40B4-BE49-F238E27FC236}">
                <a16:creationId xmlns:a16="http://schemas.microsoft.com/office/drawing/2014/main" id="{AC3E25F5-963D-49B4-976F-1B4ACC57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88" y="1405895"/>
            <a:ext cx="3028956" cy="2801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A1951C-65A2-4195-A3B5-6B7433479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92" y="1233275"/>
            <a:ext cx="3244981" cy="3244981"/>
          </a:xfrm>
          <a:prstGeom prst="rect">
            <a:avLst/>
          </a:prstGeom>
        </p:spPr>
      </p:pic>
      <p:sp>
        <p:nvSpPr>
          <p:cNvPr id="12" name="Equals 11">
            <a:extLst>
              <a:ext uri="{FF2B5EF4-FFF2-40B4-BE49-F238E27FC236}">
                <a16:creationId xmlns:a16="http://schemas.microsoft.com/office/drawing/2014/main" id="{C216DFCB-C7C8-4F84-ABC1-56852208A42B}"/>
              </a:ext>
            </a:extLst>
          </p:cNvPr>
          <p:cNvSpPr/>
          <p:nvPr/>
        </p:nvSpPr>
        <p:spPr>
          <a:xfrm>
            <a:off x="3377682" y="2537927"/>
            <a:ext cx="1091681" cy="5411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C26EAC-5BBC-4114-9E98-895C731AD947}"/>
              </a:ext>
            </a:extLst>
          </p:cNvPr>
          <p:cNvSpPr/>
          <p:nvPr/>
        </p:nvSpPr>
        <p:spPr>
          <a:xfrm>
            <a:off x="7912359" y="2687216"/>
            <a:ext cx="1250302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35ECB-8E68-45BB-8939-715D0794EBC7}"/>
              </a:ext>
            </a:extLst>
          </p:cNvPr>
          <p:cNvSpPr txBox="1"/>
          <p:nvPr/>
        </p:nvSpPr>
        <p:spPr>
          <a:xfrm>
            <a:off x="4917852" y="4236931"/>
            <a:ext cx="26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Radio waves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FB9AD-9B48-4BAC-8FD6-2B1F72E40D95}"/>
              </a:ext>
            </a:extLst>
          </p:cNvPr>
          <p:cNvSpPr txBox="1"/>
          <p:nvPr/>
        </p:nvSpPr>
        <p:spPr>
          <a:xfrm>
            <a:off x="8813872" y="4207679"/>
            <a:ext cx="324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</a:p>
          <a:p>
            <a:pPr algn="ctr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and</a:t>
            </a:r>
          </a:p>
          <a:p>
            <a:pPr algn="ctr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8931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A8839-F555-416B-92E4-BA765CC883E2}"/>
              </a:ext>
            </a:extLst>
          </p:cNvPr>
          <p:cNvSpPr txBox="1"/>
          <p:nvPr/>
        </p:nvSpPr>
        <p:spPr>
          <a:xfrm>
            <a:off x="1184604" y="940991"/>
            <a:ext cx="4911392" cy="25780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Open.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Non-profit.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Responsible of  Wi-Fi standards development, marketing, Wi-Fi certification,…</a:t>
            </a:r>
          </a:p>
        </p:txBody>
      </p:sp>
      <p:pic>
        <p:nvPicPr>
          <p:cNvPr id="2054" name="Picture 6" descr="Wifi Alliance Png - Wi-fi, Transparent Png - kindpng">
            <a:extLst>
              <a:ext uri="{FF2B5EF4-FFF2-40B4-BE49-F238E27FC236}">
                <a16:creationId xmlns:a16="http://schemas.microsoft.com/office/drawing/2014/main" id="{085D2ECA-811C-4783-9139-74566B99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940991"/>
            <a:ext cx="5090161" cy="450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F4F97-9602-443A-B3A7-3714AE779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08" y="3429000"/>
            <a:ext cx="5007746" cy="28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8516312" cy="79873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does wi-fi work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62ED467-7659-4472-93BC-4609C0C78E83}"/>
              </a:ext>
            </a:extLst>
          </p:cNvPr>
          <p:cNvSpPr/>
          <p:nvPr/>
        </p:nvSpPr>
        <p:spPr>
          <a:xfrm>
            <a:off x="191753" y="1890823"/>
            <a:ext cx="2020186" cy="14885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pic>
        <p:nvPicPr>
          <p:cNvPr id="3074" name="Picture 2" descr="Radio Signal Icons PNG - Free PNG and Icons Downloads">
            <a:extLst>
              <a:ext uri="{FF2B5EF4-FFF2-40B4-BE49-F238E27FC236}">
                <a16:creationId xmlns:a16="http://schemas.microsoft.com/office/drawing/2014/main" id="{8076BE64-5442-48EA-9C05-9D9EE38A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03" y="1927372"/>
            <a:ext cx="1481695" cy="15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7D648CE-BF24-4E68-8C0B-C44B51AFD36B}"/>
              </a:ext>
            </a:extLst>
          </p:cNvPr>
          <p:cNvSpPr/>
          <p:nvPr/>
        </p:nvSpPr>
        <p:spPr>
          <a:xfrm>
            <a:off x="2507269" y="2523461"/>
            <a:ext cx="1690577" cy="53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12E85292-D086-4D86-A65F-2FBFCC19B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04" y="2523461"/>
            <a:ext cx="1021075" cy="5369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441074E-8BC0-4FB5-AE87-122C8BC46D03}"/>
              </a:ext>
            </a:extLst>
          </p:cNvPr>
          <p:cNvSpPr/>
          <p:nvPr/>
        </p:nvSpPr>
        <p:spPr>
          <a:xfrm>
            <a:off x="6898515" y="2449033"/>
            <a:ext cx="1690577" cy="53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FDDF9439-F8DC-46E0-94C2-368124110BD6}"/>
              </a:ext>
            </a:extLst>
          </p:cNvPr>
          <p:cNvSpPr/>
          <p:nvPr/>
        </p:nvSpPr>
        <p:spPr>
          <a:xfrm>
            <a:off x="10746645" y="2635101"/>
            <a:ext cx="1035624" cy="2192079"/>
          </a:xfrm>
          <a:prstGeom prst="curvedLeftArrow">
            <a:avLst>
              <a:gd name="adj1" fmla="val 25000"/>
              <a:gd name="adj2" fmla="val 50000"/>
              <a:gd name="adj3" fmla="val 37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Radio Signal Icons PNG - Free PNG and Icons Downloads">
            <a:extLst>
              <a:ext uri="{FF2B5EF4-FFF2-40B4-BE49-F238E27FC236}">
                <a16:creationId xmlns:a16="http://schemas.microsoft.com/office/drawing/2014/main" id="{899BC765-4BA4-4D42-9435-7DB9E168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26" y="4076167"/>
            <a:ext cx="632086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2EB3E80C-4AD0-4858-A11B-F5719CEE7C11}"/>
              </a:ext>
            </a:extLst>
          </p:cNvPr>
          <p:cNvSpPr/>
          <p:nvPr/>
        </p:nvSpPr>
        <p:spPr>
          <a:xfrm>
            <a:off x="8589092" y="4082901"/>
            <a:ext cx="2020186" cy="14885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7E8B527-ACE6-43CB-A976-FCBDAEF79A11}"/>
              </a:ext>
            </a:extLst>
          </p:cNvPr>
          <p:cNvSpPr/>
          <p:nvPr/>
        </p:nvSpPr>
        <p:spPr>
          <a:xfrm>
            <a:off x="6729553" y="4558708"/>
            <a:ext cx="1690577" cy="536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nternet cloud computing media online digital Vector Image">
            <a:extLst>
              <a:ext uri="{FF2B5EF4-FFF2-40B4-BE49-F238E27FC236}">
                <a16:creationId xmlns:a16="http://schemas.microsoft.com/office/drawing/2014/main" id="{0DEC4216-245B-4C66-BDED-64536866F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4186" r="20107" b="60465"/>
          <a:stretch/>
        </p:blipFill>
        <p:spPr bwMode="auto">
          <a:xfrm>
            <a:off x="4414989" y="4161066"/>
            <a:ext cx="2094917" cy="13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90E29A80-D8DE-476A-A25B-47CBDABD7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" y="4279184"/>
            <a:ext cx="1983844" cy="1632936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59D17569-7B1F-4F41-8C21-CA21249D894A}"/>
              </a:ext>
            </a:extLst>
          </p:cNvPr>
          <p:cNvSpPr/>
          <p:nvPr/>
        </p:nvSpPr>
        <p:spPr>
          <a:xfrm>
            <a:off x="854407" y="324193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electronics&#10;&#10;Description automatically generated">
            <a:extLst>
              <a:ext uri="{FF2B5EF4-FFF2-40B4-BE49-F238E27FC236}">
                <a16:creationId xmlns:a16="http://schemas.microsoft.com/office/drawing/2014/main" id="{C52C8B38-FD51-4315-955C-F1EDE2742C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r="10850"/>
          <a:stretch/>
        </p:blipFill>
        <p:spPr>
          <a:xfrm>
            <a:off x="9033174" y="1815101"/>
            <a:ext cx="1564808" cy="18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7" grpId="0" animBg="1"/>
      <p:bldP spid="13" grpId="0" animBg="1"/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2A23-82F9-4876-9A58-2362E8B3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76" y="170138"/>
            <a:ext cx="10240903" cy="616744"/>
          </a:xfrm>
        </p:spPr>
        <p:txBody>
          <a:bodyPr/>
          <a:lstStyle/>
          <a:p>
            <a:r>
              <a:rPr lang="en-US" dirty="0"/>
              <a:t>Wi-fi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4F19-84E6-4A07-9E37-DA91018D4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11" y="1583164"/>
            <a:ext cx="6762957" cy="36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6CFB96-F1CC-4AC6-B2A0-E367BDE74A53}"/>
              </a:ext>
            </a:extLst>
          </p:cNvPr>
          <p:cNvSpPr txBox="1"/>
          <p:nvPr/>
        </p:nvSpPr>
        <p:spPr>
          <a:xfrm>
            <a:off x="1222745" y="2062716"/>
            <a:ext cx="24773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FF0000"/>
                </a:solidFill>
              </a:rPr>
              <a:t>2 GHz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6000" b="1">
                <a:solidFill>
                  <a:srgbClr val="FF0000"/>
                </a:solidFill>
              </a:rPr>
              <a:t>5Ghz</a:t>
            </a:r>
          </a:p>
        </p:txBody>
      </p:sp>
    </p:spTree>
    <p:extLst>
      <p:ext uri="{BB962C8B-B14F-4D97-AF65-F5344CB8AC3E}">
        <p14:creationId xmlns:p14="http://schemas.microsoft.com/office/powerpoint/2010/main" val="3105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AC0-3B19-4234-9706-05E66D27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" y="276245"/>
            <a:ext cx="10240903" cy="1233488"/>
          </a:xfrm>
        </p:spPr>
        <p:txBody>
          <a:bodyPr/>
          <a:lstStyle/>
          <a:p>
            <a:r>
              <a:rPr lang="en-US" dirty="0" err="1"/>
              <a:t>Wifi</a:t>
            </a:r>
            <a:r>
              <a:rPr lang="en-US"/>
              <a:t> channel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74F79-703C-47A9-8CBC-A5E5A142D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597315"/>
            <a:ext cx="6629400" cy="3200400"/>
          </a:xfrm>
        </p:spPr>
      </p:pic>
    </p:spTree>
    <p:extLst>
      <p:ext uri="{BB962C8B-B14F-4D97-AF65-F5344CB8AC3E}">
        <p14:creationId xmlns:p14="http://schemas.microsoft.com/office/powerpoint/2010/main" val="411499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50913BF8-8271-4DEF-B37F-22B1CD0A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6"/>
          <a:stretch/>
        </p:blipFill>
        <p:spPr>
          <a:xfrm>
            <a:off x="0" y="429"/>
            <a:ext cx="12191980" cy="685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612158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of wi-fi</a:t>
            </a:r>
          </a:p>
        </p:txBody>
      </p:sp>
    </p:spTree>
    <p:extLst>
      <p:ext uri="{BB962C8B-B14F-4D97-AF65-F5344CB8AC3E}">
        <p14:creationId xmlns:p14="http://schemas.microsoft.com/office/powerpoint/2010/main" val="423914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BF8-5DAA-46F8-9E22-8E338977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" y="0"/>
            <a:ext cx="10240903" cy="1233488"/>
          </a:xfrm>
        </p:spPr>
        <p:txBody>
          <a:bodyPr/>
          <a:lstStyle/>
          <a:p>
            <a:r>
              <a:rPr lang="en-US" dirty="0"/>
              <a:t>Wi-fi 7(802.11be)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C737-B12F-417D-B1B0-0F2C504B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63" y="1450910"/>
            <a:ext cx="4344093" cy="395617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52A40"/>
                </a:solidFill>
                <a:latin typeface="Gotham Narrow"/>
              </a:rPr>
              <a:t>6 GHz band </a:t>
            </a:r>
            <a:r>
              <a:rPr lang="en-US" sz="2800">
                <a:solidFill>
                  <a:srgbClr val="252A40"/>
                </a:solidFill>
                <a:latin typeface="Gotham Narrow"/>
                <a:sym typeface="Wingdings" panose="05000000000000000000" pitchFamily="2" charset="2"/>
              </a:rPr>
              <a:t></a:t>
            </a:r>
            <a:r>
              <a:rPr lang="en-US" sz="2800" b="0" i="0">
                <a:solidFill>
                  <a:srgbClr val="252A40"/>
                </a:solidFill>
                <a:effectLst/>
                <a:latin typeface="Gotham Narrow"/>
              </a:rPr>
              <a:t> </a:t>
            </a:r>
            <a:r>
              <a:rPr lang="en-US" sz="2800">
                <a:solidFill>
                  <a:srgbClr val="252A40"/>
                </a:solidFill>
                <a:latin typeface="Gotham Narrow"/>
              </a:rPr>
              <a:t>O</a:t>
            </a:r>
            <a:r>
              <a:rPr lang="en-US" sz="2800" b="0" i="0">
                <a:solidFill>
                  <a:srgbClr val="252A40"/>
                </a:solidFill>
                <a:effectLst/>
                <a:latin typeface="Gotham Narrow"/>
              </a:rPr>
              <a:t>ffering </a:t>
            </a:r>
            <a:br>
              <a:rPr lang="en-US" sz="2800" b="0" i="0">
                <a:solidFill>
                  <a:srgbClr val="252A40"/>
                </a:solidFill>
                <a:effectLst/>
                <a:latin typeface="Gotham Narrow"/>
              </a:rPr>
            </a:br>
            <a:r>
              <a:rPr lang="en-US" sz="2800" b="0" i="0">
                <a:solidFill>
                  <a:srgbClr val="252A40"/>
                </a:solidFill>
                <a:effectLst/>
                <a:latin typeface="Gotham Narrow"/>
              </a:rPr>
              <a:t>high-speed Wi-Fi.</a:t>
            </a:r>
            <a:endParaRPr lang="en-US" sz="2800" b="0" i="0" dirty="0">
              <a:solidFill>
                <a:srgbClr val="252A40"/>
              </a:solidFill>
              <a:effectLst/>
              <a:latin typeface="Gotham Narrow"/>
            </a:endParaRPr>
          </a:p>
          <a:p>
            <a:r>
              <a:rPr lang="en-US" sz="2800" dirty="0">
                <a:solidFill>
                  <a:srgbClr val="252A40"/>
                </a:solidFill>
                <a:latin typeface="Gotham Narrow"/>
              </a:rPr>
              <a:t>Support multi-band and multi-channel.</a:t>
            </a:r>
          </a:p>
          <a:p>
            <a:r>
              <a:rPr lang="en-US" sz="2800">
                <a:solidFill>
                  <a:srgbClr val="252A40"/>
                </a:solidFill>
                <a:latin typeface="Gotham Narrow"/>
              </a:rPr>
              <a:t>Handle a </a:t>
            </a:r>
            <a:r>
              <a:rPr lang="en-US" sz="2800" dirty="0">
                <a:solidFill>
                  <a:srgbClr val="252A40"/>
                </a:solidFill>
                <a:latin typeface="Gotham Narrow"/>
              </a:rPr>
              <a:t>numerous </a:t>
            </a:r>
            <a:r>
              <a:rPr lang="en-US" sz="2800">
                <a:solidFill>
                  <a:srgbClr val="252A40"/>
                </a:solidFill>
                <a:latin typeface="Gotham Narrow"/>
              </a:rPr>
              <a:t>of devices simultaneously.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B76D-757C-4F95-BEBF-AB312579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46" y="2208530"/>
            <a:ext cx="4658652" cy="24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33E3A"/>
      </a:dk2>
      <a:lt2>
        <a:srgbClr val="EAE7E4"/>
      </a:lt2>
      <a:accent1>
        <a:srgbClr val="297FE7"/>
      </a:accent1>
      <a:accent2>
        <a:srgbClr val="16B3CB"/>
      </a:accent2>
      <a:accent3>
        <a:srgbClr val="20B68B"/>
      </a:accent3>
      <a:accent4>
        <a:srgbClr val="14BA45"/>
      </a:accent4>
      <a:accent5>
        <a:srgbClr val="34BB21"/>
      </a:accent5>
      <a:accent6>
        <a:srgbClr val="69B414"/>
      </a:accent6>
      <a:hlink>
        <a:srgbClr val="329636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A5A9453036D4DA9B85B540AF02C63" ma:contentTypeVersion="0" ma:contentTypeDescription="Create a new document." ma:contentTypeScope="" ma:versionID="f580edd6e46b8562d9d9fe88e81839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8a8892a05cd7b968157263f4aea1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4C982F-F656-443E-8236-4B476A7C9CE1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2D5F14-7A06-47EC-AD54-CCBB06062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3EF72C-9A42-48B9-B195-2DAA56579E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Gotham Narrow</vt:lpstr>
      <vt:lpstr>Times New Roman</vt:lpstr>
      <vt:lpstr>GradientRiseVTI</vt:lpstr>
      <vt:lpstr>What is wi-fi</vt:lpstr>
      <vt:lpstr>PowerPoint Presentation</vt:lpstr>
      <vt:lpstr>How does wi-fi work</vt:lpstr>
      <vt:lpstr>Wi-fi channel</vt:lpstr>
      <vt:lpstr>Wifi channel</vt:lpstr>
      <vt:lpstr>Future of wi-fi</vt:lpstr>
      <vt:lpstr>Wi-fi 7(802.11be)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wi-fi</dc:title>
  <dc:creator>Phong Nguyễn Trần</dc:creator>
  <cp:lastModifiedBy>Phong Nguyễn Trần</cp:lastModifiedBy>
  <cp:revision>16</cp:revision>
  <dcterms:created xsi:type="dcterms:W3CDTF">2020-07-06T03:15:47Z</dcterms:created>
  <dcterms:modified xsi:type="dcterms:W3CDTF">2020-07-06T03:45:53Z</dcterms:modified>
</cp:coreProperties>
</file>