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1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7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8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6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6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1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Sunday, July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50913BF8-8271-4DEF-B37F-22B1CD0AF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b="23396"/>
          <a:stretch/>
        </p:blipFill>
        <p:spPr>
          <a:xfrm>
            <a:off x="0" y="429"/>
            <a:ext cx="12191980" cy="6857571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52792" y="-429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C7C40-7804-4AB0-B1D7-DCA1A2A78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3" y="445273"/>
            <a:ext cx="5322073" cy="3482386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wi-fi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2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16C65-6873-43EE-8226-ACB22637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49" y="612143"/>
            <a:ext cx="10240903" cy="2816857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a wireless networking technology that uses radio waves to provide high-speed network and Internet connections. </a:t>
            </a:r>
          </a:p>
          <a:p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term </a:t>
            </a:r>
            <a:r>
              <a:rPr lang="en-US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US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created in 1999 by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Wi-Fi Alliance which is an open, non-profit organization responsible of  </a:t>
            </a:r>
            <a:r>
              <a:rPr lang="en-US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standards development, marketing, Wi-Fi certification,...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family of wireless network protocol, based on the IEEE(i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nstitute of Electrical and Electronics Engineers)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802.11 family of standards.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F7A71-04FB-4963-9C55-5D3EC3113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3355449"/>
            <a:ext cx="3745976" cy="2989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5C3414-FDEA-4F0F-BB3F-10E812A2F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22" y="3355449"/>
            <a:ext cx="5007746" cy="28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7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50913BF8-8271-4DEF-B37F-22B1CD0AF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b="23396"/>
          <a:stretch/>
        </p:blipFill>
        <p:spPr>
          <a:xfrm>
            <a:off x="0" y="429"/>
            <a:ext cx="12191980" cy="6857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C7C40-7804-4AB0-B1D7-DCA1A2A78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3" y="445273"/>
            <a:ext cx="6121583" cy="3482386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does wi-fi work</a:t>
            </a:r>
          </a:p>
        </p:txBody>
      </p:sp>
    </p:spTree>
    <p:extLst>
      <p:ext uri="{BB962C8B-B14F-4D97-AF65-F5344CB8AC3E}">
        <p14:creationId xmlns:p14="http://schemas.microsoft.com/office/powerpoint/2010/main" val="382186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94CD-2C31-4460-A387-F7E14C04C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192588"/>
            <a:ext cx="10240903" cy="3956179"/>
          </a:xfrm>
        </p:spPr>
        <p:txBody>
          <a:bodyPr/>
          <a:lstStyle/>
          <a:p>
            <a:r>
              <a:rPr lang="en-US" b="0" i="0" dirty="0">
                <a:solidFill>
                  <a:srgbClr val="323232"/>
                </a:solidFill>
                <a:effectLst/>
                <a:latin typeface="Georgia" panose="02040502050405020303" pitchFamily="18" charset="0"/>
              </a:rPr>
              <a:t>Wi-Fi works off of the same principal as other wireless devices - it uses radio frequencies to send signals between devices. Wi-Fi transmits and receives data in the Gigahertz range.</a:t>
            </a:r>
          </a:p>
          <a:p>
            <a:r>
              <a:rPr lang="en-US" b="0" i="0" dirty="0">
                <a:solidFill>
                  <a:srgbClr val="495A6E"/>
                </a:solidFill>
                <a:effectLst/>
                <a:latin typeface="Open Sans"/>
              </a:rPr>
              <a:t>Your laptop/tablet/etc. uses a wireless adapter to translate data into a radio signal and transmit that signal using an antenna</a:t>
            </a:r>
            <a:r>
              <a:rPr lang="en-US" dirty="0">
                <a:solidFill>
                  <a:srgbClr val="323232"/>
                </a:solidFill>
                <a:latin typeface="Georgia" panose="02040502050405020303" pitchFamily="18" charset="0"/>
              </a:rPr>
              <a:t> and that signal are received by your wireless router.</a:t>
            </a:r>
          </a:p>
          <a:p>
            <a:pPr algn="l"/>
            <a:r>
              <a:rPr lang="en-US" b="0" i="0" dirty="0">
                <a:solidFill>
                  <a:srgbClr val="495A6E"/>
                </a:solidFill>
                <a:effectLst/>
                <a:latin typeface="Open Sans"/>
              </a:rPr>
              <a:t>That wireless router then converts the radio waves back into data and then sends that data to the Internet using a physical connection. </a:t>
            </a:r>
          </a:p>
          <a:p>
            <a:pPr algn="l"/>
            <a:r>
              <a:rPr lang="en-US" b="0" i="0" dirty="0">
                <a:solidFill>
                  <a:srgbClr val="495A6E"/>
                </a:solidFill>
                <a:effectLst/>
                <a:latin typeface="Open Sans"/>
              </a:rPr>
              <a:t>To get data from the Internet to your laptop/tablet/etc. , just reverse the process 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3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2A23-82F9-4876-9A58-2362E8B3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76" y="170138"/>
            <a:ext cx="10240903" cy="616744"/>
          </a:xfrm>
        </p:spPr>
        <p:txBody>
          <a:bodyPr/>
          <a:lstStyle/>
          <a:p>
            <a:r>
              <a:rPr lang="en-US" dirty="0"/>
              <a:t>Wi-fi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7DAF-06D0-4CD3-A4B3-63B121F5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8" y="1128977"/>
            <a:ext cx="10240903" cy="3956179"/>
          </a:xfrm>
        </p:spPr>
        <p:txBody>
          <a:bodyPr/>
          <a:lstStyle/>
          <a:p>
            <a:r>
              <a:rPr lang="en-US" dirty="0"/>
              <a:t>Our router use</a:t>
            </a:r>
            <a:r>
              <a:rPr lang="en-US" b="0" i="0" dirty="0">
                <a:solidFill>
                  <a:srgbClr val="2F4858"/>
                </a:solidFill>
                <a:effectLst/>
                <a:latin typeface="Lato"/>
              </a:rPr>
              <a:t> two </a:t>
            </a:r>
            <a:r>
              <a:rPr lang="en-US" b="0" i="0" u="none" strike="noStrike" dirty="0" err="1">
                <a:solidFill>
                  <a:srgbClr val="036C85"/>
                </a:solidFill>
                <a:effectLst/>
                <a:latin typeface="Lato"/>
              </a:rPr>
              <a:t>WiFi</a:t>
            </a:r>
            <a:r>
              <a:rPr lang="en-US" b="0" i="0" u="none" strike="noStrike" dirty="0">
                <a:solidFill>
                  <a:srgbClr val="036C85"/>
                </a:solidFill>
                <a:effectLst/>
                <a:latin typeface="Lato"/>
              </a:rPr>
              <a:t> frequency bands </a:t>
            </a:r>
            <a:r>
              <a:rPr lang="en-US" b="0" i="0" dirty="0">
                <a:solidFill>
                  <a:srgbClr val="2F4858"/>
                </a:solidFill>
                <a:effectLst/>
                <a:latin typeface="Lato"/>
              </a:rPr>
              <a:t>for signal: 2.4 GHz or 5 GHz</a:t>
            </a:r>
            <a:r>
              <a:rPr lang="en-US" dirty="0"/>
              <a:t> </a:t>
            </a:r>
          </a:p>
          <a:p>
            <a:r>
              <a:rPr lang="en-US" dirty="0"/>
              <a:t>Wi-Fi frequency signal can be interference. So we need to choose the right channel to improve </a:t>
            </a:r>
            <a:r>
              <a:rPr lang="en-US" dirty="0" err="1"/>
              <a:t>wifi</a:t>
            </a:r>
            <a:r>
              <a:rPr lang="en-US" dirty="0"/>
              <a:t> performance.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B4F19-84E6-4A07-9E37-DA91018D4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6" y="2426966"/>
            <a:ext cx="6762957" cy="369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1AC0-3B19-4234-9706-05E66D27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98" y="276245"/>
            <a:ext cx="10240903" cy="1233488"/>
          </a:xfrm>
        </p:spPr>
        <p:txBody>
          <a:bodyPr/>
          <a:lstStyle/>
          <a:p>
            <a:r>
              <a:rPr lang="en-US" dirty="0" err="1"/>
              <a:t>Wifi</a:t>
            </a:r>
            <a:r>
              <a:rPr lang="en-US"/>
              <a:t> channel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74F79-703C-47A9-8CBC-A5E5A142D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6" y="1649536"/>
            <a:ext cx="6629400" cy="3200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974BEC-BD7A-42C2-A476-6B6968DE930F}"/>
              </a:ext>
            </a:extLst>
          </p:cNvPr>
          <p:cNvSpPr txBox="1"/>
          <p:nvPr/>
        </p:nvSpPr>
        <p:spPr>
          <a:xfrm>
            <a:off x="898497" y="4885298"/>
            <a:ext cx="8118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channel on the 2.4 GHz spectrum is 20 MHz wide. operate between the frequencies of 2400 and 2500MHz. These 100MHz are separated into 14 channels.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9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50913BF8-8271-4DEF-B37F-22B1CD0AF7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b="23396"/>
          <a:stretch/>
        </p:blipFill>
        <p:spPr>
          <a:xfrm>
            <a:off x="0" y="429"/>
            <a:ext cx="12191980" cy="6857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C7C40-7804-4AB0-B1D7-DCA1A2A78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3" y="445273"/>
            <a:ext cx="6121583" cy="3482386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of wi-fi</a:t>
            </a:r>
          </a:p>
        </p:txBody>
      </p:sp>
    </p:spTree>
    <p:extLst>
      <p:ext uri="{BB962C8B-B14F-4D97-AF65-F5344CB8AC3E}">
        <p14:creationId xmlns:p14="http://schemas.microsoft.com/office/powerpoint/2010/main" val="423914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BF8-5DAA-46F8-9E22-8E338977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05" y="0"/>
            <a:ext cx="10240903" cy="1233488"/>
          </a:xfrm>
        </p:spPr>
        <p:txBody>
          <a:bodyPr/>
          <a:lstStyle/>
          <a:p>
            <a:r>
              <a:rPr lang="en-US" dirty="0"/>
              <a:t>Wi-fi 7(802.11be)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C737-B12F-417D-B1B0-0F2C504B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9" y="1510640"/>
            <a:ext cx="10240903" cy="3956179"/>
          </a:xfrm>
        </p:spPr>
        <p:txBody>
          <a:bodyPr/>
          <a:lstStyle/>
          <a:p>
            <a:r>
              <a:rPr lang="en-US" b="0" i="0" dirty="0">
                <a:solidFill>
                  <a:srgbClr val="252A40"/>
                </a:solidFill>
                <a:effectLst/>
                <a:latin typeface="Gotham Narrow"/>
              </a:rPr>
              <a:t> The Wi-Fi 6 has just barely arrived yet. But there has been planned for Wi-Fi which is likely in 2024 according to </a:t>
            </a:r>
            <a:r>
              <a:rPr lang="en-US" dirty="0">
                <a:solidFill>
                  <a:srgbClr val="252A40"/>
                </a:solidFill>
                <a:latin typeface="Gotham Narrow"/>
              </a:rPr>
              <a:t>Q</a:t>
            </a:r>
            <a:r>
              <a:rPr lang="en-US" b="0" i="0" dirty="0">
                <a:solidFill>
                  <a:srgbClr val="252A40"/>
                </a:solidFill>
                <a:effectLst/>
                <a:latin typeface="Gotham Narrow"/>
              </a:rPr>
              <a:t>ualcomm.</a:t>
            </a:r>
          </a:p>
          <a:p>
            <a:r>
              <a:rPr lang="en-US" dirty="0">
                <a:solidFill>
                  <a:srgbClr val="252A40"/>
                </a:solidFill>
                <a:latin typeface="Gotham Narrow"/>
              </a:rPr>
              <a:t>This Wi-Fi standard will have 6GHz band which </a:t>
            </a:r>
            <a:r>
              <a:rPr lang="en-US" b="0" i="0" dirty="0">
                <a:solidFill>
                  <a:srgbClr val="252A40"/>
                </a:solidFill>
                <a:effectLst/>
                <a:latin typeface="Gotham Narrow"/>
              </a:rPr>
              <a:t>will be excellent for offering high-speed Wi-Fi </a:t>
            </a:r>
          </a:p>
          <a:p>
            <a:r>
              <a:rPr lang="en-US" dirty="0">
                <a:solidFill>
                  <a:srgbClr val="252A40"/>
                </a:solidFill>
                <a:latin typeface="Gotham Narrow"/>
              </a:rPr>
              <a:t>Support multi-band and multi-channel.</a:t>
            </a:r>
          </a:p>
          <a:p>
            <a:r>
              <a:rPr lang="en-US" dirty="0">
                <a:solidFill>
                  <a:srgbClr val="252A40"/>
                </a:solidFill>
                <a:latin typeface="Gotham Narrow"/>
              </a:rPr>
              <a:t>It’s expect to handle a numerous of device simultaneously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AB76D-757C-4F95-BEBF-AB312579D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162" y="3632077"/>
            <a:ext cx="4030653" cy="211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902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33E3A"/>
      </a:dk2>
      <a:lt2>
        <a:srgbClr val="EAE7E4"/>
      </a:lt2>
      <a:accent1>
        <a:srgbClr val="297FE7"/>
      </a:accent1>
      <a:accent2>
        <a:srgbClr val="16B3CB"/>
      </a:accent2>
      <a:accent3>
        <a:srgbClr val="20B68B"/>
      </a:accent3>
      <a:accent4>
        <a:srgbClr val="14BA45"/>
      </a:accent4>
      <a:accent5>
        <a:srgbClr val="34BB21"/>
      </a:accent5>
      <a:accent6>
        <a:srgbClr val="69B414"/>
      </a:accent6>
      <a:hlink>
        <a:srgbClr val="329636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4A5A9453036D4DA9B85B540AF02C63" ma:contentTypeVersion="0" ma:contentTypeDescription="Create a new document." ma:contentTypeScope="" ma:versionID="f580edd6e46b8562d9d9fe88e81839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58a8892a05cd7b968157263f4aea1d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3EF72C-9A42-48B9-B195-2DAA56579E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2D5F14-7A06-47EC-AD54-CCBB06062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34C982F-F656-443E-8236-4B476A7C9CE1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Avenir Next LT Pro</vt:lpstr>
      <vt:lpstr>Avenir Next LT Pro Light</vt:lpstr>
      <vt:lpstr>Georgia</vt:lpstr>
      <vt:lpstr>Gotham Narrow</vt:lpstr>
      <vt:lpstr>Lato</vt:lpstr>
      <vt:lpstr>Open Sans</vt:lpstr>
      <vt:lpstr>Times New Roman</vt:lpstr>
      <vt:lpstr>GradientRiseVTI</vt:lpstr>
      <vt:lpstr>What is wi-fi</vt:lpstr>
      <vt:lpstr>PowerPoint Presentation</vt:lpstr>
      <vt:lpstr>How does wi-fi work</vt:lpstr>
      <vt:lpstr>PowerPoint Presentation</vt:lpstr>
      <vt:lpstr>Wi-fi channel</vt:lpstr>
      <vt:lpstr>Wifi channel</vt:lpstr>
      <vt:lpstr>Future of wi-fi</vt:lpstr>
      <vt:lpstr>Wi-fi 7(802.11be)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wi-fi</dc:title>
  <dc:creator>pham tien phat</dc:creator>
  <cp:lastModifiedBy>pham tien phat</cp:lastModifiedBy>
  <cp:revision>10</cp:revision>
  <dcterms:created xsi:type="dcterms:W3CDTF">2020-07-04T17:52:37Z</dcterms:created>
  <dcterms:modified xsi:type="dcterms:W3CDTF">2020-07-05T17:03:52Z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0x010100A04A5A9453036D4DA9B85B540AF02C63</vt:lpwstr>
  </property>
</Properties>
</file>