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6" r:id="rId11"/>
    <p:sldId id="317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  <p:sldId id="316" r:id="rId21"/>
  </p:sldIdLst>
  <p:sldSz cx="9144000" cy="5143500" type="screen16x9"/>
  <p:notesSz cx="6858000" cy="9144000"/>
  <p:embeddedFontLst>
    <p:embeddedFont>
      <p:font typeface="#9Slide03 Montserrat" panose="00000500000000000000" pitchFamily="2" charset="0"/>
      <p:regular r:id="rId24"/>
    </p:embeddedFont>
    <p:embeddedFont>
      <p:font typeface="#9Slide03 Montserrat Bold" panose="00000800000000000000" pitchFamily="2" charset="0"/>
      <p:bold r:id="rId25"/>
    </p:embeddedFont>
    <p:embeddedFont>
      <p:font typeface="#9Slide03 Montserrat ExtraBold" panose="00000900000000000000" pitchFamily="2" charset="0"/>
      <p:bold r:id="rId26"/>
    </p:embeddedFont>
    <p:embeddedFont>
      <p:font typeface="#9Slide03 Montserrat Light" panose="00000400000000000000" pitchFamily="2" charset="0"/>
      <p:regular r:id="rId27"/>
    </p:embeddedFont>
    <p:embeddedFont>
      <p:font typeface="#9Slide03 Montserrat Medium" panose="00000600000000000000" pitchFamily="2" charset="0"/>
      <p:regular r:id="rId28"/>
    </p:embeddedFont>
    <p:embeddedFont>
      <p:font typeface="#9Slide03 Montserrat SemiBold" panose="00000700000000000000" pitchFamily="2" charset="0"/>
      <p:bold r:id="rId29"/>
    </p:embeddedFont>
    <p:embeddedFont>
      <p:font typeface="Advent Pro SemiBold" panose="020B0604020202020204" charset="0"/>
      <p:regular r:id="rId30"/>
      <p:bold r:id="rId31"/>
    </p:embeddedFont>
    <p:embeddedFont>
      <p:font typeface="Fira Code" panose="020B0809050000020004" pitchFamily="49" charset="0"/>
      <p:regular r:id="rId32"/>
      <p:bold r:id="rId33"/>
    </p:embeddedFont>
    <p:embeddedFont>
      <p:font typeface="Fira Sans Extra Condensed Medium" panose="020B0604020202020204" charset="0"/>
      <p:regular r:id="rId34"/>
      <p:bold r:id="rId35"/>
      <p:italic r:id="rId36"/>
      <p:boldItalic r:id="rId37"/>
    </p:embeddedFont>
    <p:embeddedFont>
      <p:font typeface="Maven Pro" pitchFamily="2" charset="0"/>
      <p:regular r:id="rId38"/>
      <p:bold r:id="rId39"/>
    </p:embeddedFont>
    <p:embeddedFont>
      <p:font typeface="Share Tech" panose="000005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9E0"/>
    <a:srgbClr val="000000"/>
    <a:srgbClr val="00CFCC"/>
    <a:srgbClr val="FFD6E1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38ECD4-C1F0-4521-816F-9F1CA9703C72}">
  <a:tblStyle styleId="{F938ECD4-C1F0-4521-816F-9F1CA9703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01" autoAdjust="0"/>
  </p:normalViewPr>
  <p:slideViewPr>
    <p:cSldViewPr snapToGrid="0">
      <p:cViewPr varScale="1">
        <p:scale>
          <a:sx n="98" d="100"/>
          <a:sy n="98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7A-407A-89EA-3FD900EF06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F7A-407A-89EA-3FD900EF06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7A-407A-89EA-3FD900EF06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8A-4913-BE1D-721698702168}"/>
              </c:ext>
            </c:extLst>
          </c:dPt>
          <c:cat>
            <c:strRef>
              <c:f>Sheet1!$A$2:$A$5</c:f>
              <c:strCache>
                <c:ptCount val="3"/>
                <c:pt idx="0">
                  <c:v>Electrical Malfunctions </c:v>
                </c:pt>
                <c:pt idx="1">
                  <c:v>Misuse of Heat and Fuel sources</c:v>
                </c:pt>
                <c:pt idx="2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0.25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A-407A-89EA-3FD900EF0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8"/>
        <c:holeSize val="6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11792-3FC3-42E9-BD9B-BCD01154AF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82BBF-1A25-45CB-B2DB-FC5BA25886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BD3AE-1931-40DA-98FF-F3BB33B1487A}" type="datetimeFigureOut">
              <a:rPr lang="en-US" smtClean="0"/>
              <a:t>23-Mar-21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A0220-6EA3-484A-BB9C-30AAFF1A2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794F1-5A69-4481-919C-67AEE5178D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EAAFA-E3D6-49E3-9D36-081FF67C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6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98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1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6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9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4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AB7E9-0BD7-42D8-8544-60106EF663E0}"/>
              </a:ext>
            </a:extLst>
          </p:cNvPr>
          <p:cNvSpPr txBox="1"/>
          <p:nvPr userDrawn="1"/>
        </p:nvSpPr>
        <p:spPr>
          <a:xfrm>
            <a:off x="8181137" y="4698475"/>
            <a:ext cx="651163" cy="31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B7EF1D-9900-43EF-A93F-CC3E6F43E8D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anhsatpccc.gov.vn/ArticlesList/tabid/192/cateid/1172/language/vi-VN/default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seeedstudio.com/Grove-Gas_Sensor-MQ2/" TargetMode="External"/><Relationship Id="rId4" Type="http://schemas.openxmlformats.org/officeDocument/2006/relationships/hyperlink" Target="http://csnd.vn/Home/Nghien-cuu-Trao-doi/3983/Tinh-hinh-chay-no-o-Viet-Nam-trong-nhung-nam-gan-day-va-mot-so-giai-phap-phong-ngua-ngan-ch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274329" y="1968864"/>
            <a:ext cx="4608164" cy="737084"/>
          </a:xfrm>
          <a:prstGeom prst="rect">
            <a:avLst/>
          </a:prstGeom>
          <a:solidFill>
            <a:srgbClr val="00284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n-lt"/>
              </a:rPr>
              <a:t>Topic 1</a:t>
            </a:r>
            <a:r>
              <a:rPr lang="en">
                <a:latin typeface="+mn-lt"/>
              </a:rPr>
              <a:t> - Automatic fire alarm system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use heat, smoke and gas sensors</a:t>
            </a:r>
            <a:endParaRPr>
              <a:latin typeface="+mn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46560" y="860233"/>
            <a:ext cx="6020700" cy="1001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IOT102 PROJECT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542014" y="283968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5CBC3-4330-48BC-941E-6F62B6F3E4AF}"/>
              </a:ext>
            </a:extLst>
          </p:cNvPr>
          <p:cNvGrpSpPr/>
          <p:nvPr/>
        </p:nvGrpSpPr>
        <p:grpSpPr>
          <a:xfrm>
            <a:off x="6186511" y="3186167"/>
            <a:ext cx="415500" cy="415500"/>
            <a:chOff x="1625825" y="3005284"/>
            <a:chExt cx="415500" cy="415500"/>
          </a:xfrm>
        </p:grpSpPr>
        <p:sp>
          <p:nvSpPr>
            <p:cNvPr id="33" name="Google Shape;1177;p42">
              <a:extLst>
                <a:ext uri="{FF2B5EF4-FFF2-40B4-BE49-F238E27FC236}">
                  <a16:creationId xmlns:a16="http://schemas.microsoft.com/office/drawing/2014/main" id="{9E5F4A50-4CA0-442E-AC47-A4E076FCB16C}"/>
                </a:ext>
              </a:extLst>
            </p:cNvPr>
            <p:cNvSpPr/>
            <p:nvPr/>
          </p:nvSpPr>
          <p:spPr>
            <a:xfrm>
              <a:off x="1625825" y="3005284"/>
              <a:ext cx="415500" cy="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191;p42">
              <a:extLst>
                <a:ext uri="{FF2B5EF4-FFF2-40B4-BE49-F238E27FC236}">
                  <a16:creationId xmlns:a16="http://schemas.microsoft.com/office/drawing/2014/main" id="{3CCC80A3-9078-4240-827F-AD36C0727EBB}"/>
                </a:ext>
              </a:extLst>
            </p:cNvPr>
            <p:cNvGrpSpPr/>
            <p:nvPr/>
          </p:nvGrpSpPr>
          <p:grpSpPr>
            <a:xfrm>
              <a:off x="1697949" y="3039620"/>
              <a:ext cx="271244" cy="346801"/>
              <a:chOff x="4899999" y="2882095"/>
              <a:chExt cx="271244" cy="346801"/>
            </a:xfrm>
          </p:grpSpPr>
          <p:sp>
            <p:nvSpPr>
              <p:cNvPr id="38" name="Google Shape;1192;p42">
                <a:extLst>
                  <a:ext uri="{FF2B5EF4-FFF2-40B4-BE49-F238E27FC236}">
                    <a16:creationId xmlns:a16="http://schemas.microsoft.com/office/drawing/2014/main" id="{A59224E8-3A4C-4A31-916D-753F616B0572}"/>
                  </a:ext>
                </a:extLst>
              </p:cNvPr>
              <p:cNvSpPr/>
              <p:nvPr/>
            </p:nvSpPr>
            <p:spPr>
              <a:xfrm>
                <a:off x="4899999" y="2882095"/>
                <a:ext cx="271244" cy="346801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0947" extrusionOk="0">
                    <a:moveTo>
                      <a:pt x="6609" y="1719"/>
                    </a:moveTo>
                    <a:cubicBezTo>
                      <a:pt x="6823" y="1803"/>
                      <a:pt x="6954" y="2041"/>
                      <a:pt x="6906" y="2279"/>
                    </a:cubicBezTo>
                    <a:lnTo>
                      <a:pt x="6716" y="3398"/>
                    </a:lnTo>
                    <a:lnTo>
                      <a:pt x="6502" y="3398"/>
                    </a:lnTo>
                    <a:cubicBezTo>
                      <a:pt x="6406" y="3398"/>
                      <a:pt x="6323" y="3327"/>
                      <a:pt x="6323" y="3220"/>
                    </a:cubicBezTo>
                    <a:lnTo>
                      <a:pt x="6323" y="1969"/>
                    </a:lnTo>
                    <a:cubicBezTo>
                      <a:pt x="6454" y="1910"/>
                      <a:pt x="6537" y="1815"/>
                      <a:pt x="6609" y="1719"/>
                    </a:cubicBezTo>
                    <a:close/>
                    <a:moveTo>
                      <a:pt x="2287" y="1684"/>
                    </a:moveTo>
                    <a:cubicBezTo>
                      <a:pt x="2287" y="1743"/>
                      <a:pt x="2263" y="1803"/>
                      <a:pt x="2263" y="1862"/>
                    </a:cubicBezTo>
                    <a:lnTo>
                      <a:pt x="2263" y="3231"/>
                    </a:lnTo>
                    <a:cubicBezTo>
                      <a:pt x="2263" y="3339"/>
                      <a:pt x="2191" y="3410"/>
                      <a:pt x="2084" y="3410"/>
                    </a:cubicBezTo>
                    <a:lnTo>
                      <a:pt x="1882" y="3410"/>
                    </a:lnTo>
                    <a:lnTo>
                      <a:pt x="1691" y="2291"/>
                    </a:lnTo>
                    <a:cubicBezTo>
                      <a:pt x="1656" y="2136"/>
                      <a:pt x="1703" y="1981"/>
                      <a:pt x="1810" y="1862"/>
                    </a:cubicBezTo>
                    <a:cubicBezTo>
                      <a:pt x="1906" y="1743"/>
                      <a:pt x="2037" y="1684"/>
                      <a:pt x="2203" y="1684"/>
                    </a:cubicBezTo>
                    <a:close/>
                    <a:moveTo>
                      <a:pt x="6454" y="386"/>
                    </a:moveTo>
                    <a:lnTo>
                      <a:pt x="6454" y="386"/>
                    </a:lnTo>
                    <a:cubicBezTo>
                      <a:pt x="6597" y="815"/>
                      <a:pt x="6573" y="1207"/>
                      <a:pt x="6394" y="1469"/>
                    </a:cubicBezTo>
                    <a:cubicBezTo>
                      <a:pt x="6228" y="1707"/>
                      <a:pt x="5954" y="1862"/>
                      <a:pt x="5680" y="1862"/>
                    </a:cubicBezTo>
                    <a:lnTo>
                      <a:pt x="3120" y="1862"/>
                    </a:lnTo>
                    <a:cubicBezTo>
                      <a:pt x="3025" y="1862"/>
                      <a:pt x="2953" y="1934"/>
                      <a:pt x="2953" y="2029"/>
                    </a:cubicBezTo>
                    <a:cubicBezTo>
                      <a:pt x="2953" y="2112"/>
                      <a:pt x="3025" y="2184"/>
                      <a:pt x="3120" y="2184"/>
                    </a:cubicBezTo>
                    <a:lnTo>
                      <a:pt x="5680" y="2184"/>
                    </a:lnTo>
                    <a:cubicBezTo>
                      <a:pt x="5799" y="2184"/>
                      <a:pt x="5918" y="2172"/>
                      <a:pt x="6037" y="2136"/>
                    </a:cubicBezTo>
                    <a:lnTo>
                      <a:pt x="6037" y="3220"/>
                    </a:lnTo>
                    <a:cubicBezTo>
                      <a:pt x="6037" y="3493"/>
                      <a:pt x="6252" y="3720"/>
                      <a:pt x="6537" y="3720"/>
                    </a:cubicBezTo>
                    <a:lnTo>
                      <a:pt x="6787" y="3720"/>
                    </a:lnTo>
                    <a:cubicBezTo>
                      <a:pt x="6871" y="3720"/>
                      <a:pt x="6942" y="3755"/>
                      <a:pt x="6990" y="3815"/>
                    </a:cubicBezTo>
                    <a:cubicBezTo>
                      <a:pt x="7025" y="3874"/>
                      <a:pt x="7061" y="3946"/>
                      <a:pt x="7061" y="4017"/>
                    </a:cubicBezTo>
                    <a:cubicBezTo>
                      <a:pt x="7049" y="4148"/>
                      <a:pt x="6930" y="4255"/>
                      <a:pt x="6763" y="4255"/>
                    </a:cubicBezTo>
                    <a:lnTo>
                      <a:pt x="6692" y="4255"/>
                    </a:lnTo>
                    <a:lnTo>
                      <a:pt x="6692" y="4244"/>
                    </a:lnTo>
                    <a:cubicBezTo>
                      <a:pt x="6692" y="4148"/>
                      <a:pt x="6609" y="4077"/>
                      <a:pt x="6525" y="4077"/>
                    </a:cubicBezTo>
                    <a:cubicBezTo>
                      <a:pt x="6430" y="4077"/>
                      <a:pt x="6359" y="4148"/>
                      <a:pt x="6359" y="4244"/>
                    </a:cubicBezTo>
                    <a:cubicBezTo>
                      <a:pt x="6359" y="5375"/>
                      <a:pt x="5442" y="6315"/>
                      <a:pt x="4287" y="6315"/>
                    </a:cubicBezTo>
                    <a:cubicBezTo>
                      <a:pt x="3180" y="6315"/>
                      <a:pt x="2239" y="5387"/>
                      <a:pt x="2239" y="4244"/>
                    </a:cubicBezTo>
                    <a:cubicBezTo>
                      <a:pt x="2239" y="4160"/>
                      <a:pt x="2168" y="4077"/>
                      <a:pt x="2072" y="4077"/>
                    </a:cubicBezTo>
                    <a:cubicBezTo>
                      <a:pt x="1989" y="4077"/>
                      <a:pt x="1906" y="4160"/>
                      <a:pt x="1906" y="4244"/>
                    </a:cubicBezTo>
                    <a:lnTo>
                      <a:pt x="1906" y="4255"/>
                    </a:lnTo>
                    <a:lnTo>
                      <a:pt x="1822" y="4255"/>
                    </a:lnTo>
                    <a:cubicBezTo>
                      <a:pt x="1751" y="4255"/>
                      <a:pt x="1668" y="4232"/>
                      <a:pt x="1632" y="4172"/>
                    </a:cubicBezTo>
                    <a:cubicBezTo>
                      <a:pt x="1584" y="4113"/>
                      <a:pt x="1549" y="4041"/>
                      <a:pt x="1549" y="3958"/>
                    </a:cubicBezTo>
                    <a:cubicBezTo>
                      <a:pt x="1572" y="3827"/>
                      <a:pt x="1691" y="3720"/>
                      <a:pt x="1846" y="3720"/>
                    </a:cubicBezTo>
                    <a:lnTo>
                      <a:pt x="2084" y="3720"/>
                    </a:lnTo>
                    <a:cubicBezTo>
                      <a:pt x="2370" y="3720"/>
                      <a:pt x="2596" y="3505"/>
                      <a:pt x="2596" y="3220"/>
                    </a:cubicBezTo>
                    <a:lnTo>
                      <a:pt x="2596" y="1850"/>
                    </a:lnTo>
                    <a:cubicBezTo>
                      <a:pt x="2596" y="1184"/>
                      <a:pt x="3132" y="648"/>
                      <a:pt x="3799" y="648"/>
                    </a:cubicBezTo>
                    <a:lnTo>
                      <a:pt x="5335" y="648"/>
                    </a:lnTo>
                    <a:cubicBezTo>
                      <a:pt x="5894" y="648"/>
                      <a:pt x="6252" y="493"/>
                      <a:pt x="6454" y="386"/>
                    </a:cubicBezTo>
                    <a:close/>
                    <a:moveTo>
                      <a:pt x="5347" y="6387"/>
                    </a:moveTo>
                    <a:lnTo>
                      <a:pt x="5347" y="6911"/>
                    </a:lnTo>
                    <a:lnTo>
                      <a:pt x="4299" y="7494"/>
                    </a:lnTo>
                    <a:lnTo>
                      <a:pt x="3263" y="6911"/>
                    </a:lnTo>
                    <a:lnTo>
                      <a:pt x="3263" y="6387"/>
                    </a:lnTo>
                    <a:cubicBezTo>
                      <a:pt x="3573" y="6541"/>
                      <a:pt x="3930" y="6625"/>
                      <a:pt x="4299" y="6625"/>
                    </a:cubicBezTo>
                    <a:cubicBezTo>
                      <a:pt x="4680" y="6625"/>
                      <a:pt x="5037" y="6541"/>
                      <a:pt x="5347" y="6387"/>
                    </a:cubicBezTo>
                    <a:close/>
                    <a:moveTo>
                      <a:pt x="2846" y="7041"/>
                    </a:moveTo>
                    <a:lnTo>
                      <a:pt x="4073" y="7708"/>
                    </a:lnTo>
                    <a:lnTo>
                      <a:pt x="3704" y="8149"/>
                    </a:lnTo>
                    <a:cubicBezTo>
                      <a:pt x="3680" y="8184"/>
                      <a:pt x="3632" y="8208"/>
                      <a:pt x="3596" y="8220"/>
                    </a:cubicBezTo>
                    <a:cubicBezTo>
                      <a:pt x="3549" y="8220"/>
                      <a:pt x="3489" y="8208"/>
                      <a:pt x="3454" y="8173"/>
                    </a:cubicBezTo>
                    <a:lnTo>
                      <a:pt x="2620" y="7458"/>
                    </a:lnTo>
                    <a:lnTo>
                      <a:pt x="2834" y="7041"/>
                    </a:lnTo>
                    <a:close/>
                    <a:moveTo>
                      <a:pt x="5787" y="7041"/>
                    </a:moveTo>
                    <a:lnTo>
                      <a:pt x="6001" y="7458"/>
                    </a:lnTo>
                    <a:lnTo>
                      <a:pt x="5156" y="8173"/>
                    </a:lnTo>
                    <a:cubicBezTo>
                      <a:pt x="5109" y="8208"/>
                      <a:pt x="5061" y="8220"/>
                      <a:pt x="5013" y="8220"/>
                    </a:cubicBezTo>
                    <a:cubicBezTo>
                      <a:pt x="4978" y="8220"/>
                      <a:pt x="4930" y="8184"/>
                      <a:pt x="4894" y="8149"/>
                    </a:cubicBezTo>
                    <a:lnTo>
                      <a:pt x="4561" y="7708"/>
                    </a:lnTo>
                    <a:lnTo>
                      <a:pt x="5775" y="7041"/>
                    </a:lnTo>
                    <a:close/>
                    <a:moveTo>
                      <a:pt x="6497" y="1"/>
                    </a:moveTo>
                    <a:cubicBezTo>
                      <a:pt x="6455" y="1"/>
                      <a:pt x="6419" y="16"/>
                      <a:pt x="6382" y="53"/>
                    </a:cubicBezTo>
                    <a:cubicBezTo>
                      <a:pt x="6382" y="53"/>
                      <a:pt x="6073" y="350"/>
                      <a:pt x="5299" y="350"/>
                    </a:cubicBezTo>
                    <a:lnTo>
                      <a:pt x="3763" y="350"/>
                    </a:lnTo>
                    <a:cubicBezTo>
                      <a:pt x="3096" y="350"/>
                      <a:pt x="2537" y="779"/>
                      <a:pt x="2322" y="1374"/>
                    </a:cubicBezTo>
                    <a:lnTo>
                      <a:pt x="2180" y="1374"/>
                    </a:lnTo>
                    <a:cubicBezTo>
                      <a:pt x="1918" y="1374"/>
                      <a:pt x="1703" y="1481"/>
                      <a:pt x="1537" y="1672"/>
                    </a:cubicBezTo>
                    <a:cubicBezTo>
                      <a:pt x="1370" y="1862"/>
                      <a:pt x="1310" y="2112"/>
                      <a:pt x="1346" y="2350"/>
                    </a:cubicBezTo>
                    <a:lnTo>
                      <a:pt x="1537" y="3505"/>
                    </a:lnTo>
                    <a:cubicBezTo>
                      <a:pt x="1358" y="3589"/>
                      <a:pt x="1239" y="3755"/>
                      <a:pt x="1203" y="3958"/>
                    </a:cubicBezTo>
                    <a:cubicBezTo>
                      <a:pt x="1191" y="4124"/>
                      <a:pt x="1251" y="4291"/>
                      <a:pt x="1358" y="4422"/>
                    </a:cubicBezTo>
                    <a:cubicBezTo>
                      <a:pt x="1465" y="4541"/>
                      <a:pt x="1620" y="4613"/>
                      <a:pt x="1787" y="4613"/>
                    </a:cubicBezTo>
                    <a:lnTo>
                      <a:pt x="1906" y="4613"/>
                    </a:lnTo>
                    <a:cubicBezTo>
                      <a:pt x="2001" y="5291"/>
                      <a:pt x="2382" y="5863"/>
                      <a:pt x="2906" y="6244"/>
                    </a:cubicBezTo>
                    <a:lnTo>
                      <a:pt x="2906" y="6780"/>
                    </a:lnTo>
                    <a:cubicBezTo>
                      <a:pt x="2876" y="6762"/>
                      <a:pt x="2843" y="6753"/>
                      <a:pt x="2808" y="6753"/>
                    </a:cubicBezTo>
                    <a:cubicBezTo>
                      <a:pt x="2772" y="6753"/>
                      <a:pt x="2733" y="6762"/>
                      <a:pt x="2692" y="6780"/>
                    </a:cubicBezTo>
                    <a:cubicBezTo>
                      <a:pt x="2608" y="6803"/>
                      <a:pt x="2537" y="6863"/>
                      <a:pt x="2501" y="6934"/>
                    </a:cubicBezTo>
                    <a:lnTo>
                      <a:pt x="2251" y="7434"/>
                    </a:lnTo>
                    <a:lnTo>
                      <a:pt x="846" y="7851"/>
                    </a:lnTo>
                    <a:cubicBezTo>
                      <a:pt x="346" y="7994"/>
                      <a:pt x="1" y="8458"/>
                      <a:pt x="1" y="8982"/>
                    </a:cubicBezTo>
                    <a:lnTo>
                      <a:pt x="1" y="10780"/>
                    </a:lnTo>
                    <a:cubicBezTo>
                      <a:pt x="1" y="10863"/>
                      <a:pt x="72" y="10947"/>
                      <a:pt x="167" y="10947"/>
                    </a:cubicBezTo>
                    <a:cubicBezTo>
                      <a:pt x="251" y="10947"/>
                      <a:pt x="334" y="10863"/>
                      <a:pt x="334" y="10780"/>
                    </a:cubicBezTo>
                    <a:lnTo>
                      <a:pt x="334" y="8982"/>
                    </a:lnTo>
                    <a:cubicBezTo>
                      <a:pt x="334" y="8589"/>
                      <a:pt x="584" y="8244"/>
                      <a:pt x="953" y="8149"/>
                    </a:cubicBezTo>
                    <a:lnTo>
                      <a:pt x="1549" y="7958"/>
                    </a:lnTo>
                    <a:lnTo>
                      <a:pt x="1549" y="10756"/>
                    </a:lnTo>
                    <a:cubicBezTo>
                      <a:pt x="1549" y="10851"/>
                      <a:pt x="1620" y="10923"/>
                      <a:pt x="1715" y="10923"/>
                    </a:cubicBezTo>
                    <a:cubicBezTo>
                      <a:pt x="1799" y="10923"/>
                      <a:pt x="1882" y="10851"/>
                      <a:pt x="1882" y="10756"/>
                    </a:cubicBezTo>
                    <a:lnTo>
                      <a:pt x="1882" y="7863"/>
                    </a:lnTo>
                    <a:lnTo>
                      <a:pt x="2239" y="7756"/>
                    </a:lnTo>
                    <a:lnTo>
                      <a:pt x="2239" y="10756"/>
                    </a:lnTo>
                    <a:cubicBezTo>
                      <a:pt x="2239" y="10851"/>
                      <a:pt x="2311" y="10923"/>
                      <a:pt x="2394" y="10923"/>
                    </a:cubicBezTo>
                    <a:cubicBezTo>
                      <a:pt x="2489" y="10923"/>
                      <a:pt x="2561" y="10851"/>
                      <a:pt x="2561" y="10756"/>
                    </a:cubicBezTo>
                    <a:lnTo>
                      <a:pt x="2561" y="7863"/>
                    </a:lnTo>
                    <a:lnTo>
                      <a:pt x="3227" y="8423"/>
                    </a:lnTo>
                    <a:cubicBezTo>
                      <a:pt x="3323" y="8494"/>
                      <a:pt x="3442" y="8542"/>
                      <a:pt x="3561" y="8542"/>
                    </a:cubicBezTo>
                    <a:lnTo>
                      <a:pt x="3608" y="8542"/>
                    </a:lnTo>
                    <a:cubicBezTo>
                      <a:pt x="3739" y="8530"/>
                      <a:pt x="3858" y="8470"/>
                      <a:pt x="3942" y="8351"/>
                    </a:cubicBezTo>
                    <a:lnTo>
                      <a:pt x="4287" y="7934"/>
                    </a:lnTo>
                    <a:lnTo>
                      <a:pt x="4632" y="8351"/>
                    </a:lnTo>
                    <a:cubicBezTo>
                      <a:pt x="4716" y="8458"/>
                      <a:pt x="4835" y="8530"/>
                      <a:pt x="4978" y="8542"/>
                    </a:cubicBezTo>
                    <a:lnTo>
                      <a:pt x="5013" y="8542"/>
                    </a:lnTo>
                    <a:cubicBezTo>
                      <a:pt x="5132" y="8542"/>
                      <a:pt x="5251" y="8494"/>
                      <a:pt x="5347" y="8423"/>
                    </a:cubicBezTo>
                    <a:lnTo>
                      <a:pt x="6180" y="7708"/>
                    </a:lnTo>
                    <a:lnTo>
                      <a:pt x="6680" y="7863"/>
                    </a:lnTo>
                    <a:lnTo>
                      <a:pt x="6680" y="10756"/>
                    </a:lnTo>
                    <a:cubicBezTo>
                      <a:pt x="6680" y="10851"/>
                      <a:pt x="6763" y="10923"/>
                      <a:pt x="6847" y="10923"/>
                    </a:cubicBezTo>
                    <a:cubicBezTo>
                      <a:pt x="6942" y="10923"/>
                      <a:pt x="7014" y="10851"/>
                      <a:pt x="7014" y="10756"/>
                    </a:cubicBezTo>
                    <a:lnTo>
                      <a:pt x="7014" y="7958"/>
                    </a:lnTo>
                    <a:lnTo>
                      <a:pt x="7609" y="8149"/>
                    </a:lnTo>
                    <a:cubicBezTo>
                      <a:pt x="7978" y="8244"/>
                      <a:pt x="8228" y="8589"/>
                      <a:pt x="8228" y="8982"/>
                    </a:cubicBezTo>
                    <a:lnTo>
                      <a:pt x="8228" y="10780"/>
                    </a:lnTo>
                    <a:cubicBezTo>
                      <a:pt x="8228" y="10863"/>
                      <a:pt x="8311" y="10947"/>
                      <a:pt x="8395" y="10947"/>
                    </a:cubicBezTo>
                    <a:cubicBezTo>
                      <a:pt x="8490" y="10947"/>
                      <a:pt x="8561" y="10863"/>
                      <a:pt x="8561" y="10780"/>
                    </a:cubicBezTo>
                    <a:lnTo>
                      <a:pt x="8561" y="8982"/>
                    </a:lnTo>
                    <a:cubicBezTo>
                      <a:pt x="8561" y="8423"/>
                      <a:pt x="8216" y="7970"/>
                      <a:pt x="7716" y="7815"/>
                    </a:cubicBezTo>
                    <a:lnTo>
                      <a:pt x="6311" y="7399"/>
                    </a:lnTo>
                    <a:lnTo>
                      <a:pt x="6061" y="6911"/>
                    </a:lnTo>
                    <a:cubicBezTo>
                      <a:pt x="6013" y="6839"/>
                      <a:pt x="5942" y="6756"/>
                      <a:pt x="5871" y="6744"/>
                    </a:cubicBezTo>
                    <a:cubicBezTo>
                      <a:pt x="5829" y="6738"/>
                      <a:pt x="5793" y="6735"/>
                      <a:pt x="5759" y="6735"/>
                    </a:cubicBezTo>
                    <a:cubicBezTo>
                      <a:pt x="5725" y="6735"/>
                      <a:pt x="5692" y="6738"/>
                      <a:pt x="5656" y="6744"/>
                    </a:cubicBezTo>
                    <a:lnTo>
                      <a:pt x="5656" y="6208"/>
                    </a:lnTo>
                    <a:cubicBezTo>
                      <a:pt x="6192" y="5839"/>
                      <a:pt x="6561" y="5256"/>
                      <a:pt x="6656" y="4589"/>
                    </a:cubicBezTo>
                    <a:lnTo>
                      <a:pt x="6740" y="4589"/>
                    </a:lnTo>
                    <a:cubicBezTo>
                      <a:pt x="7061" y="4589"/>
                      <a:pt x="7323" y="4351"/>
                      <a:pt x="7359" y="4065"/>
                    </a:cubicBezTo>
                    <a:cubicBezTo>
                      <a:pt x="7371" y="3898"/>
                      <a:pt x="7311" y="3743"/>
                      <a:pt x="7204" y="3601"/>
                    </a:cubicBezTo>
                    <a:cubicBezTo>
                      <a:pt x="7156" y="3541"/>
                      <a:pt x="7097" y="3505"/>
                      <a:pt x="7025" y="3470"/>
                    </a:cubicBezTo>
                    <a:lnTo>
                      <a:pt x="7216" y="2339"/>
                    </a:lnTo>
                    <a:cubicBezTo>
                      <a:pt x="7275" y="1969"/>
                      <a:pt x="7085" y="1600"/>
                      <a:pt x="6763" y="1446"/>
                    </a:cubicBezTo>
                    <a:cubicBezTo>
                      <a:pt x="6906" y="1065"/>
                      <a:pt x="6883" y="600"/>
                      <a:pt x="6656" y="88"/>
                    </a:cubicBezTo>
                    <a:cubicBezTo>
                      <a:pt x="6644" y="53"/>
                      <a:pt x="6597" y="5"/>
                      <a:pt x="6537" y="5"/>
                    </a:cubicBezTo>
                    <a:cubicBezTo>
                      <a:pt x="6523" y="2"/>
                      <a:pt x="6510" y="1"/>
                      <a:pt x="64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93;p42">
                <a:extLst>
                  <a:ext uri="{FF2B5EF4-FFF2-40B4-BE49-F238E27FC236}">
                    <a16:creationId xmlns:a16="http://schemas.microsoft.com/office/drawing/2014/main" id="{0BBEF16D-D8DB-4E0E-866B-2C5ED2AAB892}"/>
                  </a:ext>
                </a:extLst>
              </p:cNvPr>
              <p:cNvSpPr/>
              <p:nvPr/>
            </p:nvSpPr>
            <p:spPr>
              <a:xfrm>
                <a:off x="5090491" y="3141364"/>
                <a:ext cx="10581" cy="8639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727" extrusionOk="0">
                    <a:moveTo>
                      <a:pt x="167" y="0"/>
                    </a:moveTo>
                    <a:cubicBezTo>
                      <a:pt x="84" y="0"/>
                      <a:pt x="0" y="84"/>
                      <a:pt x="0" y="167"/>
                    </a:cubicBezTo>
                    <a:lnTo>
                      <a:pt x="0" y="2560"/>
                    </a:lnTo>
                    <a:cubicBezTo>
                      <a:pt x="0" y="2656"/>
                      <a:pt x="84" y="2727"/>
                      <a:pt x="167" y="2727"/>
                    </a:cubicBezTo>
                    <a:cubicBezTo>
                      <a:pt x="262" y="2727"/>
                      <a:pt x="334" y="2656"/>
                      <a:pt x="334" y="2560"/>
                    </a:cubicBezTo>
                    <a:lnTo>
                      <a:pt x="334" y="167"/>
                    </a:lnTo>
                    <a:cubicBezTo>
                      <a:pt x="334" y="84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94;p42">
                <a:extLst>
                  <a:ext uri="{FF2B5EF4-FFF2-40B4-BE49-F238E27FC236}">
                    <a16:creationId xmlns:a16="http://schemas.microsoft.com/office/drawing/2014/main" id="{BE4C985E-751B-4AD0-A200-6B3793043CB6}"/>
                  </a:ext>
                </a:extLst>
              </p:cNvPr>
              <p:cNvSpPr/>
              <p:nvPr/>
            </p:nvSpPr>
            <p:spPr>
              <a:xfrm>
                <a:off x="5031281" y="3152294"/>
                <a:ext cx="10201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55" y="334"/>
                    </a:cubicBezTo>
                    <a:cubicBezTo>
                      <a:pt x="250" y="334"/>
                      <a:pt x="322" y="251"/>
                      <a:pt x="322" y="167"/>
                    </a:cubicBez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95;p42">
                <a:extLst>
                  <a:ext uri="{FF2B5EF4-FFF2-40B4-BE49-F238E27FC236}">
                    <a16:creationId xmlns:a16="http://schemas.microsoft.com/office/drawing/2014/main" id="{0B0D4EBF-5FD9-4E01-BA39-D419CAF94664}"/>
                  </a:ext>
                </a:extLst>
              </p:cNvPr>
              <p:cNvSpPr/>
              <p:nvPr/>
            </p:nvSpPr>
            <p:spPr>
              <a:xfrm>
                <a:off x="5031281" y="3217555"/>
                <a:ext cx="10201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cubicBezTo>
                      <a:pt x="0" y="251"/>
                      <a:pt x="72" y="322"/>
                      <a:pt x="155" y="322"/>
                    </a:cubicBezTo>
                    <a:cubicBezTo>
                      <a:pt x="250" y="322"/>
                      <a:pt x="322" y="251"/>
                      <a:pt x="322" y="155"/>
                    </a:cubicBez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6;p42">
                <a:extLst>
                  <a:ext uri="{FF2B5EF4-FFF2-40B4-BE49-F238E27FC236}">
                    <a16:creationId xmlns:a16="http://schemas.microsoft.com/office/drawing/2014/main" id="{1B7A1E54-7173-4392-9DE5-DF3B6FDA0338}"/>
                  </a:ext>
                </a:extLst>
              </p:cNvPr>
              <p:cNvSpPr/>
              <p:nvPr/>
            </p:nvSpPr>
            <p:spPr>
              <a:xfrm>
                <a:off x="5031281" y="3184734"/>
                <a:ext cx="10201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5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3"/>
                      <a:pt x="72" y="334"/>
                      <a:pt x="155" y="334"/>
                    </a:cubicBezTo>
                    <a:cubicBezTo>
                      <a:pt x="250" y="334"/>
                      <a:pt x="322" y="263"/>
                      <a:pt x="322" y="167"/>
                    </a:cubicBezTo>
                    <a:cubicBezTo>
                      <a:pt x="322" y="84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7;p42">
                <a:extLst>
                  <a:ext uri="{FF2B5EF4-FFF2-40B4-BE49-F238E27FC236}">
                    <a16:creationId xmlns:a16="http://schemas.microsoft.com/office/drawing/2014/main" id="{F60680EB-849C-4DB5-B73D-68F942F59255}"/>
                  </a:ext>
                </a:extLst>
              </p:cNvPr>
              <p:cNvSpPr/>
              <p:nvPr/>
            </p:nvSpPr>
            <p:spPr>
              <a:xfrm>
                <a:off x="4998841" y="2995763"/>
                <a:ext cx="10201" cy="1549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89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334"/>
                    </a:lnTo>
                    <a:cubicBezTo>
                      <a:pt x="0" y="417"/>
                      <a:pt x="72" y="489"/>
                      <a:pt x="155" y="489"/>
                    </a:cubicBezTo>
                    <a:cubicBezTo>
                      <a:pt x="250" y="489"/>
                      <a:pt x="322" y="417"/>
                      <a:pt x="322" y="334"/>
                    </a:cubicBezTo>
                    <a:lnTo>
                      <a:pt x="322" y="167"/>
                    </a:ln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8;p42">
                <a:extLst>
                  <a:ext uri="{FF2B5EF4-FFF2-40B4-BE49-F238E27FC236}">
                    <a16:creationId xmlns:a16="http://schemas.microsoft.com/office/drawing/2014/main" id="{941B64DB-E7EA-47CE-971F-53186D0B6BF4}"/>
                  </a:ext>
                </a:extLst>
              </p:cNvPr>
              <p:cNvSpPr/>
              <p:nvPr/>
            </p:nvSpPr>
            <p:spPr>
              <a:xfrm>
                <a:off x="5063721" y="2995763"/>
                <a:ext cx="10201" cy="1549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89" extrusionOk="0">
                    <a:moveTo>
                      <a:pt x="167" y="1"/>
                    </a:moveTo>
                    <a:cubicBezTo>
                      <a:pt x="71" y="1"/>
                      <a:pt x="0" y="72"/>
                      <a:pt x="0" y="167"/>
                    </a:cubicBezTo>
                    <a:lnTo>
                      <a:pt x="0" y="334"/>
                    </a:lnTo>
                    <a:cubicBezTo>
                      <a:pt x="0" y="417"/>
                      <a:pt x="71" y="489"/>
                      <a:pt x="167" y="489"/>
                    </a:cubicBezTo>
                    <a:cubicBezTo>
                      <a:pt x="250" y="489"/>
                      <a:pt x="322" y="417"/>
                      <a:pt x="322" y="334"/>
                    </a:cubicBezTo>
                    <a:lnTo>
                      <a:pt x="322" y="167"/>
                    </a:lnTo>
                    <a:cubicBezTo>
                      <a:pt x="322" y="72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9;p42">
                <a:extLst>
                  <a:ext uri="{FF2B5EF4-FFF2-40B4-BE49-F238E27FC236}">
                    <a16:creationId xmlns:a16="http://schemas.microsoft.com/office/drawing/2014/main" id="{CE84AB39-8D04-45CF-BC40-32D27F491F5D}"/>
                  </a:ext>
                </a:extLst>
              </p:cNvPr>
              <p:cNvSpPr/>
              <p:nvPr/>
            </p:nvSpPr>
            <p:spPr>
              <a:xfrm>
                <a:off x="4993550" y="2979163"/>
                <a:ext cx="2116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501" y="334"/>
                    </a:lnTo>
                    <a:cubicBezTo>
                      <a:pt x="596" y="334"/>
                      <a:pt x="667" y="263"/>
                      <a:pt x="667" y="167"/>
                    </a:cubicBezTo>
                    <a:cubicBezTo>
                      <a:pt x="655" y="84"/>
                      <a:pt x="58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00;p42">
                <a:extLst>
                  <a:ext uri="{FF2B5EF4-FFF2-40B4-BE49-F238E27FC236}">
                    <a16:creationId xmlns:a16="http://schemas.microsoft.com/office/drawing/2014/main" id="{3B173F6B-6006-4A8C-9F01-A92C6DD1548A}"/>
                  </a:ext>
                </a:extLst>
              </p:cNvPr>
              <p:cNvSpPr/>
              <p:nvPr/>
            </p:nvSpPr>
            <p:spPr>
              <a:xfrm>
                <a:off x="5058051" y="2979163"/>
                <a:ext cx="2116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501" y="334"/>
                    </a:lnTo>
                    <a:cubicBezTo>
                      <a:pt x="596" y="334"/>
                      <a:pt x="667" y="263"/>
                      <a:pt x="667" y="167"/>
                    </a:cubicBezTo>
                    <a:cubicBezTo>
                      <a:pt x="667" y="84"/>
                      <a:pt x="596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01;p42">
                <a:extLst>
                  <a:ext uri="{FF2B5EF4-FFF2-40B4-BE49-F238E27FC236}">
                    <a16:creationId xmlns:a16="http://schemas.microsoft.com/office/drawing/2014/main" id="{2854606C-72D7-40F8-9C24-6E802C89F7F6}"/>
                  </a:ext>
                </a:extLst>
              </p:cNvPr>
              <p:cNvSpPr/>
              <p:nvPr/>
            </p:nvSpPr>
            <p:spPr>
              <a:xfrm>
                <a:off x="5007141" y="3025574"/>
                <a:ext cx="58481" cy="32092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013" extrusionOk="0">
                    <a:moveTo>
                      <a:pt x="1500" y="322"/>
                    </a:moveTo>
                    <a:cubicBezTo>
                      <a:pt x="1429" y="536"/>
                      <a:pt x="1191" y="679"/>
                      <a:pt x="917" y="679"/>
                    </a:cubicBezTo>
                    <a:cubicBezTo>
                      <a:pt x="655" y="679"/>
                      <a:pt x="417" y="536"/>
                      <a:pt x="345" y="322"/>
                    </a:cubicBezTo>
                    <a:close/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619"/>
                      <a:pt x="417" y="1012"/>
                      <a:pt x="929" y="1012"/>
                    </a:cubicBezTo>
                    <a:cubicBezTo>
                      <a:pt x="1429" y="1012"/>
                      <a:pt x="1846" y="643"/>
                      <a:pt x="1846" y="167"/>
                    </a:cubicBezTo>
                    <a:cubicBezTo>
                      <a:pt x="1846" y="72"/>
                      <a:pt x="1786" y="0"/>
                      <a:pt x="17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F73B62-0391-461C-81BD-E627AEBBE950}"/>
              </a:ext>
            </a:extLst>
          </p:cNvPr>
          <p:cNvGrpSpPr/>
          <p:nvPr/>
        </p:nvGrpSpPr>
        <p:grpSpPr>
          <a:xfrm>
            <a:off x="4366869" y="3191987"/>
            <a:ext cx="415500" cy="415500"/>
            <a:chOff x="1625825" y="1163242"/>
            <a:chExt cx="415500" cy="415500"/>
          </a:xfrm>
        </p:grpSpPr>
        <p:sp>
          <p:nvSpPr>
            <p:cNvPr id="34" name="Google Shape;1180;p42">
              <a:extLst>
                <a:ext uri="{FF2B5EF4-FFF2-40B4-BE49-F238E27FC236}">
                  <a16:creationId xmlns:a16="http://schemas.microsoft.com/office/drawing/2014/main" id="{8B76BCE2-3CE6-4DBA-9319-AC30C6B7EEE2}"/>
                </a:ext>
              </a:extLst>
            </p:cNvPr>
            <p:cNvSpPr/>
            <p:nvPr/>
          </p:nvSpPr>
          <p:spPr>
            <a:xfrm>
              <a:off x="1625825" y="1163242"/>
              <a:ext cx="415500" cy="41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1202;p42">
              <a:extLst>
                <a:ext uri="{FF2B5EF4-FFF2-40B4-BE49-F238E27FC236}">
                  <a16:creationId xmlns:a16="http://schemas.microsoft.com/office/drawing/2014/main" id="{E97663C7-2B00-4235-9A7B-BB8EE5EBD628}"/>
                </a:ext>
              </a:extLst>
            </p:cNvPr>
            <p:cNvGrpSpPr/>
            <p:nvPr/>
          </p:nvGrpSpPr>
          <p:grpSpPr>
            <a:xfrm>
              <a:off x="1707236" y="1198029"/>
              <a:ext cx="260283" cy="345914"/>
              <a:chOff x="8055961" y="2881842"/>
              <a:chExt cx="260283" cy="345914"/>
            </a:xfrm>
          </p:grpSpPr>
          <p:sp>
            <p:nvSpPr>
              <p:cNvPr id="49" name="Google Shape;1203;p42">
                <a:extLst>
                  <a:ext uri="{FF2B5EF4-FFF2-40B4-BE49-F238E27FC236}">
                    <a16:creationId xmlns:a16="http://schemas.microsoft.com/office/drawing/2014/main" id="{B77EF62E-EBCC-4FFE-8641-69371A0A1071}"/>
                  </a:ext>
                </a:extLst>
              </p:cNvPr>
              <p:cNvSpPr/>
              <p:nvPr/>
            </p:nvSpPr>
            <p:spPr>
              <a:xfrm>
                <a:off x="8055961" y="2881842"/>
                <a:ext cx="260283" cy="345914"/>
              </a:xfrm>
              <a:custGeom>
                <a:avLst/>
                <a:gdLst/>
                <a:ahLst/>
                <a:cxnLst/>
                <a:rect l="l" t="t" r="r" b="b"/>
                <a:pathLst>
                  <a:path w="8216" h="10919" extrusionOk="0">
                    <a:moveTo>
                      <a:pt x="4918" y="2358"/>
                    </a:moveTo>
                    <a:cubicBezTo>
                      <a:pt x="5120" y="2656"/>
                      <a:pt x="5334" y="2882"/>
                      <a:pt x="5561" y="3073"/>
                    </a:cubicBezTo>
                    <a:lnTo>
                      <a:pt x="4477" y="3073"/>
                    </a:lnTo>
                    <a:cubicBezTo>
                      <a:pt x="4429" y="3073"/>
                      <a:pt x="4382" y="3085"/>
                      <a:pt x="4358" y="3132"/>
                    </a:cubicBezTo>
                    <a:cubicBezTo>
                      <a:pt x="4310" y="3168"/>
                      <a:pt x="4298" y="3216"/>
                      <a:pt x="4298" y="3251"/>
                    </a:cubicBezTo>
                    <a:lnTo>
                      <a:pt x="4322" y="3442"/>
                    </a:lnTo>
                    <a:cubicBezTo>
                      <a:pt x="4263" y="3418"/>
                      <a:pt x="4191" y="3418"/>
                      <a:pt x="4120" y="3418"/>
                    </a:cubicBezTo>
                    <a:cubicBezTo>
                      <a:pt x="4048" y="3418"/>
                      <a:pt x="3965" y="3430"/>
                      <a:pt x="3906" y="3442"/>
                    </a:cubicBezTo>
                    <a:lnTo>
                      <a:pt x="3941" y="3251"/>
                    </a:lnTo>
                    <a:lnTo>
                      <a:pt x="3941" y="3228"/>
                    </a:lnTo>
                    <a:cubicBezTo>
                      <a:pt x="4263" y="2966"/>
                      <a:pt x="4596" y="2692"/>
                      <a:pt x="4918" y="2358"/>
                    </a:cubicBezTo>
                    <a:close/>
                    <a:moveTo>
                      <a:pt x="3572" y="3478"/>
                    </a:moveTo>
                    <a:lnTo>
                      <a:pt x="3525" y="3823"/>
                    </a:lnTo>
                    <a:cubicBezTo>
                      <a:pt x="3525" y="3823"/>
                      <a:pt x="3513" y="3894"/>
                      <a:pt x="3513" y="3906"/>
                    </a:cubicBezTo>
                    <a:cubicBezTo>
                      <a:pt x="3429" y="4121"/>
                      <a:pt x="3239" y="4263"/>
                      <a:pt x="3013" y="4263"/>
                    </a:cubicBezTo>
                    <a:lnTo>
                      <a:pt x="2858" y="4263"/>
                    </a:lnTo>
                    <a:cubicBezTo>
                      <a:pt x="2739" y="4263"/>
                      <a:pt x="2632" y="4204"/>
                      <a:pt x="2572" y="4121"/>
                    </a:cubicBezTo>
                    <a:cubicBezTo>
                      <a:pt x="2596" y="4097"/>
                      <a:pt x="2620" y="4085"/>
                      <a:pt x="2644" y="4073"/>
                    </a:cubicBezTo>
                    <a:cubicBezTo>
                      <a:pt x="2739" y="4013"/>
                      <a:pt x="2834" y="3954"/>
                      <a:pt x="2941" y="3894"/>
                    </a:cubicBezTo>
                    <a:lnTo>
                      <a:pt x="2941" y="3906"/>
                    </a:lnTo>
                    <a:cubicBezTo>
                      <a:pt x="2929" y="4013"/>
                      <a:pt x="3001" y="4073"/>
                      <a:pt x="3096" y="4073"/>
                    </a:cubicBezTo>
                    <a:cubicBezTo>
                      <a:pt x="3179" y="4073"/>
                      <a:pt x="3239" y="4001"/>
                      <a:pt x="3239" y="3906"/>
                    </a:cubicBezTo>
                    <a:lnTo>
                      <a:pt x="3239" y="3704"/>
                    </a:lnTo>
                    <a:cubicBezTo>
                      <a:pt x="3346" y="3632"/>
                      <a:pt x="3453" y="3549"/>
                      <a:pt x="3572" y="3478"/>
                    </a:cubicBezTo>
                    <a:close/>
                    <a:moveTo>
                      <a:pt x="4965" y="3370"/>
                    </a:moveTo>
                    <a:lnTo>
                      <a:pt x="4965" y="3382"/>
                    </a:lnTo>
                    <a:lnTo>
                      <a:pt x="5811" y="3382"/>
                    </a:lnTo>
                    <a:lnTo>
                      <a:pt x="5727" y="3966"/>
                    </a:lnTo>
                    <a:cubicBezTo>
                      <a:pt x="5692" y="4144"/>
                      <a:pt x="5549" y="4263"/>
                      <a:pt x="5382" y="4263"/>
                    </a:cubicBezTo>
                    <a:lnTo>
                      <a:pt x="5215" y="4263"/>
                    </a:lnTo>
                    <a:cubicBezTo>
                      <a:pt x="4977" y="4263"/>
                      <a:pt x="4775" y="4097"/>
                      <a:pt x="4715" y="3882"/>
                    </a:cubicBezTo>
                    <a:cubicBezTo>
                      <a:pt x="4715" y="3847"/>
                      <a:pt x="4703" y="3823"/>
                      <a:pt x="4703" y="3787"/>
                    </a:cubicBezTo>
                    <a:cubicBezTo>
                      <a:pt x="4679" y="3668"/>
                      <a:pt x="4644" y="3370"/>
                      <a:pt x="4644" y="3370"/>
                    </a:cubicBezTo>
                    <a:close/>
                    <a:moveTo>
                      <a:pt x="4453" y="311"/>
                    </a:moveTo>
                    <a:cubicBezTo>
                      <a:pt x="4549" y="311"/>
                      <a:pt x="4632" y="322"/>
                      <a:pt x="4715" y="358"/>
                    </a:cubicBezTo>
                    <a:cubicBezTo>
                      <a:pt x="5072" y="453"/>
                      <a:pt x="5299" y="811"/>
                      <a:pt x="5275" y="1215"/>
                    </a:cubicBezTo>
                    <a:cubicBezTo>
                      <a:pt x="5275" y="1299"/>
                      <a:pt x="5334" y="1382"/>
                      <a:pt x="5430" y="1382"/>
                    </a:cubicBezTo>
                    <a:cubicBezTo>
                      <a:pt x="5513" y="1382"/>
                      <a:pt x="5584" y="1323"/>
                      <a:pt x="5584" y="1227"/>
                    </a:cubicBezTo>
                    <a:cubicBezTo>
                      <a:pt x="5608" y="1025"/>
                      <a:pt x="5572" y="823"/>
                      <a:pt x="5501" y="668"/>
                    </a:cubicBezTo>
                    <a:lnTo>
                      <a:pt x="5501" y="668"/>
                    </a:lnTo>
                    <a:cubicBezTo>
                      <a:pt x="6084" y="751"/>
                      <a:pt x="6525" y="1263"/>
                      <a:pt x="6525" y="1858"/>
                    </a:cubicBezTo>
                    <a:lnTo>
                      <a:pt x="6525" y="3299"/>
                    </a:lnTo>
                    <a:cubicBezTo>
                      <a:pt x="6215" y="3156"/>
                      <a:pt x="5596" y="2811"/>
                      <a:pt x="5144" y="2120"/>
                    </a:cubicBezTo>
                    <a:cubicBezTo>
                      <a:pt x="5191" y="2061"/>
                      <a:pt x="5251" y="2025"/>
                      <a:pt x="5299" y="1966"/>
                    </a:cubicBezTo>
                    <a:cubicBezTo>
                      <a:pt x="5358" y="1906"/>
                      <a:pt x="5358" y="1799"/>
                      <a:pt x="5275" y="1739"/>
                    </a:cubicBezTo>
                    <a:cubicBezTo>
                      <a:pt x="5246" y="1711"/>
                      <a:pt x="5210" y="1696"/>
                      <a:pt x="5173" y="1696"/>
                    </a:cubicBezTo>
                    <a:cubicBezTo>
                      <a:pt x="5132" y="1696"/>
                      <a:pt x="5092" y="1714"/>
                      <a:pt x="5060" y="1751"/>
                    </a:cubicBezTo>
                    <a:cubicBezTo>
                      <a:pt x="3727" y="3239"/>
                      <a:pt x="2060" y="4061"/>
                      <a:pt x="1429" y="4323"/>
                    </a:cubicBezTo>
                    <a:cubicBezTo>
                      <a:pt x="1465" y="4061"/>
                      <a:pt x="1512" y="3585"/>
                      <a:pt x="1512" y="2882"/>
                    </a:cubicBezTo>
                    <a:cubicBezTo>
                      <a:pt x="1512" y="2192"/>
                      <a:pt x="1798" y="1549"/>
                      <a:pt x="2322" y="1049"/>
                    </a:cubicBezTo>
                    <a:cubicBezTo>
                      <a:pt x="2822" y="572"/>
                      <a:pt x="3477" y="311"/>
                      <a:pt x="4120" y="311"/>
                    </a:cubicBezTo>
                    <a:close/>
                    <a:moveTo>
                      <a:pt x="6108" y="3466"/>
                    </a:moveTo>
                    <a:cubicBezTo>
                      <a:pt x="6144" y="3478"/>
                      <a:pt x="6156" y="3490"/>
                      <a:pt x="6192" y="3490"/>
                    </a:cubicBezTo>
                    <a:cubicBezTo>
                      <a:pt x="6227" y="3632"/>
                      <a:pt x="6346" y="3728"/>
                      <a:pt x="6501" y="3728"/>
                    </a:cubicBezTo>
                    <a:lnTo>
                      <a:pt x="6584" y="3728"/>
                    </a:lnTo>
                    <a:cubicBezTo>
                      <a:pt x="6739" y="3728"/>
                      <a:pt x="6858" y="3847"/>
                      <a:pt x="6858" y="4001"/>
                    </a:cubicBezTo>
                    <a:cubicBezTo>
                      <a:pt x="6858" y="4144"/>
                      <a:pt x="6739" y="4263"/>
                      <a:pt x="6584" y="4263"/>
                    </a:cubicBezTo>
                    <a:lnTo>
                      <a:pt x="6477" y="4263"/>
                    </a:lnTo>
                    <a:cubicBezTo>
                      <a:pt x="6477" y="4180"/>
                      <a:pt x="6418" y="4097"/>
                      <a:pt x="6334" y="4097"/>
                    </a:cubicBezTo>
                    <a:cubicBezTo>
                      <a:pt x="6239" y="4097"/>
                      <a:pt x="6168" y="4156"/>
                      <a:pt x="6156" y="4252"/>
                    </a:cubicBezTo>
                    <a:cubicBezTo>
                      <a:pt x="6108" y="4775"/>
                      <a:pt x="5882" y="5252"/>
                      <a:pt x="5501" y="5609"/>
                    </a:cubicBezTo>
                    <a:cubicBezTo>
                      <a:pt x="5108" y="5966"/>
                      <a:pt x="4620" y="6157"/>
                      <a:pt x="4096" y="6157"/>
                    </a:cubicBezTo>
                    <a:cubicBezTo>
                      <a:pt x="3596" y="6157"/>
                      <a:pt x="3108" y="5966"/>
                      <a:pt x="2715" y="5621"/>
                    </a:cubicBezTo>
                    <a:cubicBezTo>
                      <a:pt x="2358" y="5287"/>
                      <a:pt x="2143" y="4859"/>
                      <a:pt x="2060" y="4382"/>
                    </a:cubicBezTo>
                    <a:cubicBezTo>
                      <a:pt x="2120" y="4359"/>
                      <a:pt x="2203" y="4311"/>
                      <a:pt x="2274" y="4287"/>
                    </a:cubicBezTo>
                    <a:cubicBezTo>
                      <a:pt x="2393" y="4478"/>
                      <a:pt x="2596" y="4597"/>
                      <a:pt x="2834" y="4597"/>
                    </a:cubicBezTo>
                    <a:lnTo>
                      <a:pt x="3001" y="4597"/>
                    </a:lnTo>
                    <a:cubicBezTo>
                      <a:pt x="3382" y="4597"/>
                      <a:pt x="3727" y="4311"/>
                      <a:pt x="3822" y="3942"/>
                    </a:cubicBezTo>
                    <a:cubicBezTo>
                      <a:pt x="3858" y="3823"/>
                      <a:pt x="3965" y="3728"/>
                      <a:pt x="4108" y="3728"/>
                    </a:cubicBezTo>
                    <a:cubicBezTo>
                      <a:pt x="4239" y="3728"/>
                      <a:pt x="4358" y="3823"/>
                      <a:pt x="4382" y="3942"/>
                    </a:cubicBezTo>
                    <a:cubicBezTo>
                      <a:pt x="4477" y="4311"/>
                      <a:pt x="4822" y="4597"/>
                      <a:pt x="5203" y="4597"/>
                    </a:cubicBezTo>
                    <a:lnTo>
                      <a:pt x="5370" y="4597"/>
                    </a:lnTo>
                    <a:cubicBezTo>
                      <a:pt x="5692" y="4597"/>
                      <a:pt x="5989" y="4347"/>
                      <a:pt x="6037" y="4013"/>
                    </a:cubicBezTo>
                    <a:lnTo>
                      <a:pt x="6108" y="3466"/>
                    </a:lnTo>
                    <a:close/>
                    <a:moveTo>
                      <a:pt x="4977" y="6311"/>
                    </a:moveTo>
                    <a:lnTo>
                      <a:pt x="4977" y="6859"/>
                    </a:lnTo>
                    <a:cubicBezTo>
                      <a:pt x="4977" y="7216"/>
                      <a:pt x="5203" y="7526"/>
                      <a:pt x="5549" y="7645"/>
                    </a:cubicBezTo>
                    <a:lnTo>
                      <a:pt x="5799" y="7740"/>
                    </a:lnTo>
                    <a:lnTo>
                      <a:pt x="5656" y="8062"/>
                    </a:lnTo>
                    <a:cubicBezTo>
                      <a:pt x="5382" y="8669"/>
                      <a:pt x="4775" y="9062"/>
                      <a:pt x="4120" y="9062"/>
                    </a:cubicBezTo>
                    <a:cubicBezTo>
                      <a:pt x="3453" y="9062"/>
                      <a:pt x="2858" y="8669"/>
                      <a:pt x="2584" y="8062"/>
                    </a:cubicBezTo>
                    <a:lnTo>
                      <a:pt x="2441" y="7740"/>
                    </a:lnTo>
                    <a:lnTo>
                      <a:pt x="2691" y="7645"/>
                    </a:lnTo>
                    <a:cubicBezTo>
                      <a:pt x="3036" y="7526"/>
                      <a:pt x="3251" y="7216"/>
                      <a:pt x="3251" y="6859"/>
                    </a:cubicBezTo>
                    <a:lnTo>
                      <a:pt x="3251" y="6311"/>
                    </a:lnTo>
                    <a:cubicBezTo>
                      <a:pt x="3525" y="6407"/>
                      <a:pt x="3822" y="6466"/>
                      <a:pt x="4120" y="6466"/>
                    </a:cubicBezTo>
                    <a:cubicBezTo>
                      <a:pt x="4418" y="6466"/>
                      <a:pt x="4715" y="6407"/>
                      <a:pt x="4977" y="6311"/>
                    </a:cubicBezTo>
                    <a:close/>
                    <a:moveTo>
                      <a:pt x="4084" y="1"/>
                    </a:moveTo>
                    <a:cubicBezTo>
                      <a:pt x="3358" y="1"/>
                      <a:pt x="2620" y="299"/>
                      <a:pt x="2060" y="834"/>
                    </a:cubicBezTo>
                    <a:cubicBezTo>
                      <a:pt x="1489" y="1382"/>
                      <a:pt x="1155" y="2120"/>
                      <a:pt x="1155" y="2882"/>
                    </a:cubicBezTo>
                    <a:cubicBezTo>
                      <a:pt x="1155" y="4025"/>
                      <a:pt x="1024" y="4537"/>
                      <a:pt x="1024" y="4537"/>
                    </a:cubicBezTo>
                    <a:cubicBezTo>
                      <a:pt x="1012" y="4597"/>
                      <a:pt x="1024" y="4656"/>
                      <a:pt x="1072" y="4704"/>
                    </a:cubicBezTo>
                    <a:cubicBezTo>
                      <a:pt x="1096" y="4728"/>
                      <a:pt x="1143" y="4740"/>
                      <a:pt x="1167" y="4740"/>
                    </a:cubicBezTo>
                    <a:cubicBezTo>
                      <a:pt x="1191" y="4740"/>
                      <a:pt x="1203" y="4740"/>
                      <a:pt x="1227" y="4728"/>
                    </a:cubicBezTo>
                    <a:cubicBezTo>
                      <a:pt x="1250" y="4728"/>
                      <a:pt x="1441" y="4656"/>
                      <a:pt x="1739" y="4525"/>
                    </a:cubicBezTo>
                    <a:cubicBezTo>
                      <a:pt x="1822" y="5025"/>
                      <a:pt x="2096" y="5490"/>
                      <a:pt x="2477" y="5847"/>
                    </a:cubicBezTo>
                    <a:cubicBezTo>
                      <a:pt x="2620" y="5966"/>
                      <a:pt x="2751" y="6073"/>
                      <a:pt x="2894" y="6145"/>
                    </a:cubicBezTo>
                    <a:lnTo>
                      <a:pt x="2894" y="6847"/>
                    </a:lnTo>
                    <a:cubicBezTo>
                      <a:pt x="2894" y="7061"/>
                      <a:pt x="2763" y="7264"/>
                      <a:pt x="2560" y="7335"/>
                    </a:cubicBezTo>
                    <a:lnTo>
                      <a:pt x="786" y="7954"/>
                    </a:lnTo>
                    <a:cubicBezTo>
                      <a:pt x="310" y="8121"/>
                      <a:pt x="0" y="8573"/>
                      <a:pt x="0" y="9074"/>
                    </a:cubicBezTo>
                    <a:lnTo>
                      <a:pt x="0" y="10740"/>
                    </a:lnTo>
                    <a:cubicBezTo>
                      <a:pt x="0" y="10836"/>
                      <a:pt x="72" y="10907"/>
                      <a:pt x="155" y="10907"/>
                    </a:cubicBezTo>
                    <a:cubicBezTo>
                      <a:pt x="250" y="10907"/>
                      <a:pt x="322" y="10836"/>
                      <a:pt x="322" y="10740"/>
                    </a:cubicBezTo>
                    <a:lnTo>
                      <a:pt x="322" y="9074"/>
                    </a:lnTo>
                    <a:cubicBezTo>
                      <a:pt x="322" y="8931"/>
                      <a:pt x="358" y="8788"/>
                      <a:pt x="429" y="8669"/>
                    </a:cubicBezTo>
                    <a:lnTo>
                      <a:pt x="596" y="8824"/>
                    </a:lnTo>
                    <a:cubicBezTo>
                      <a:pt x="619" y="8847"/>
                      <a:pt x="667" y="8871"/>
                      <a:pt x="691" y="8871"/>
                    </a:cubicBezTo>
                    <a:cubicBezTo>
                      <a:pt x="739" y="8871"/>
                      <a:pt x="786" y="8847"/>
                      <a:pt x="810" y="8812"/>
                    </a:cubicBezTo>
                    <a:cubicBezTo>
                      <a:pt x="869" y="8728"/>
                      <a:pt x="858" y="8645"/>
                      <a:pt x="798" y="8585"/>
                    </a:cubicBezTo>
                    <a:lnTo>
                      <a:pt x="619" y="8431"/>
                    </a:lnTo>
                    <a:cubicBezTo>
                      <a:pt x="691" y="8359"/>
                      <a:pt x="798" y="8312"/>
                      <a:pt x="893" y="8276"/>
                    </a:cubicBezTo>
                    <a:lnTo>
                      <a:pt x="2096" y="7835"/>
                    </a:lnTo>
                    <a:lnTo>
                      <a:pt x="2239" y="8181"/>
                    </a:lnTo>
                    <a:cubicBezTo>
                      <a:pt x="2572" y="8907"/>
                      <a:pt x="3286" y="9371"/>
                      <a:pt x="4072" y="9371"/>
                    </a:cubicBezTo>
                    <a:cubicBezTo>
                      <a:pt x="4858" y="9371"/>
                      <a:pt x="5572" y="8907"/>
                      <a:pt x="5906" y="8181"/>
                    </a:cubicBezTo>
                    <a:lnTo>
                      <a:pt x="6049" y="7835"/>
                    </a:lnTo>
                    <a:lnTo>
                      <a:pt x="7263" y="8276"/>
                    </a:lnTo>
                    <a:cubicBezTo>
                      <a:pt x="7358" y="8300"/>
                      <a:pt x="7454" y="8359"/>
                      <a:pt x="7525" y="8431"/>
                    </a:cubicBezTo>
                    <a:lnTo>
                      <a:pt x="6751" y="9085"/>
                    </a:lnTo>
                    <a:cubicBezTo>
                      <a:pt x="6561" y="9252"/>
                      <a:pt x="6454" y="9478"/>
                      <a:pt x="6454" y="9728"/>
                    </a:cubicBezTo>
                    <a:lnTo>
                      <a:pt x="6454" y="10752"/>
                    </a:lnTo>
                    <a:cubicBezTo>
                      <a:pt x="6454" y="10848"/>
                      <a:pt x="6525" y="10919"/>
                      <a:pt x="6620" y="10919"/>
                    </a:cubicBezTo>
                    <a:cubicBezTo>
                      <a:pt x="6704" y="10919"/>
                      <a:pt x="6787" y="10848"/>
                      <a:pt x="6787" y="10752"/>
                    </a:cubicBezTo>
                    <a:lnTo>
                      <a:pt x="6787" y="9728"/>
                    </a:lnTo>
                    <a:cubicBezTo>
                      <a:pt x="6787" y="9586"/>
                      <a:pt x="6846" y="9431"/>
                      <a:pt x="6965" y="9324"/>
                    </a:cubicBezTo>
                    <a:lnTo>
                      <a:pt x="7716" y="8669"/>
                    </a:lnTo>
                    <a:cubicBezTo>
                      <a:pt x="7775" y="8788"/>
                      <a:pt x="7823" y="8943"/>
                      <a:pt x="7823" y="9074"/>
                    </a:cubicBezTo>
                    <a:lnTo>
                      <a:pt x="7823" y="10740"/>
                    </a:lnTo>
                    <a:cubicBezTo>
                      <a:pt x="7823" y="10836"/>
                      <a:pt x="7894" y="10907"/>
                      <a:pt x="7989" y="10907"/>
                    </a:cubicBezTo>
                    <a:cubicBezTo>
                      <a:pt x="8073" y="10907"/>
                      <a:pt x="8144" y="10836"/>
                      <a:pt x="8144" y="10740"/>
                    </a:cubicBezTo>
                    <a:lnTo>
                      <a:pt x="8144" y="9074"/>
                    </a:lnTo>
                    <a:cubicBezTo>
                      <a:pt x="8216" y="8585"/>
                      <a:pt x="7882" y="8133"/>
                      <a:pt x="7418" y="7978"/>
                    </a:cubicBezTo>
                    <a:lnTo>
                      <a:pt x="5656" y="7347"/>
                    </a:lnTo>
                    <a:cubicBezTo>
                      <a:pt x="5441" y="7276"/>
                      <a:pt x="5311" y="7085"/>
                      <a:pt x="5311" y="6859"/>
                    </a:cubicBezTo>
                    <a:lnTo>
                      <a:pt x="5311" y="6157"/>
                    </a:lnTo>
                    <a:cubicBezTo>
                      <a:pt x="5453" y="6073"/>
                      <a:pt x="5608" y="5966"/>
                      <a:pt x="5739" y="5835"/>
                    </a:cubicBezTo>
                    <a:cubicBezTo>
                      <a:pt x="6096" y="5490"/>
                      <a:pt x="6346" y="5049"/>
                      <a:pt x="6442" y="4597"/>
                    </a:cubicBezTo>
                    <a:lnTo>
                      <a:pt x="6584" y="4597"/>
                    </a:lnTo>
                    <a:cubicBezTo>
                      <a:pt x="6918" y="4597"/>
                      <a:pt x="7168" y="4323"/>
                      <a:pt x="7168" y="4013"/>
                    </a:cubicBezTo>
                    <a:cubicBezTo>
                      <a:pt x="7168" y="3775"/>
                      <a:pt x="7037" y="3573"/>
                      <a:pt x="6823" y="3478"/>
                    </a:cubicBezTo>
                    <a:lnTo>
                      <a:pt x="6823" y="1870"/>
                    </a:lnTo>
                    <a:cubicBezTo>
                      <a:pt x="6823" y="1025"/>
                      <a:pt x="6144" y="334"/>
                      <a:pt x="5299" y="334"/>
                    </a:cubicBezTo>
                    <a:lnTo>
                      <a:pt x="5251" y="334"/>
                    </a:lnTo>
                    <a:cubicBezTo>
                      <a:pt x="5132" y="203"/>
                      <a:pt x="4965" y="96"/>
                      <a:pt x="4787" y="61"/>
                    </a:cubicBezTo>
                    <a:cubicBezTo>
                      <a:pt x="4668" y="25"/>
                      <a:pt x="4549" y="1"/>
                      <a:pt x="4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04;p42">
                <a:extLst>
                  <a:ext uri="{FF2B5EF4-FFF2-40B4-BE49-F238E27FC236}">
                    <a16:creationId xmlns:a16="http://schemas.microsoft.com/office/drawing/2014/main" id="{33610131-9789-4253-868C-E50E2AF30856}"/>
                  </a:ext>
                </a:extLst>
              </p:cNvPr>
              <p:cNvSpPr/>
              <p:nvPr/>
            </p:nvSpPr>
            <p:spPr>
              <a:xfrm>
                <a:off x="8164591" y="3033589"/>
                <a:ext cx="43402" cy="15396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86" extrusionOk="0">
                    <a:moveTo>
                      <a:pt x="173" y="0"/>
                    </a:moveTo>
                    <a:cubicBezTo>
                      <a:pt x="131" y="0"/>
                      <a:pt x="90" y="15"/>
                      <a:pt x="60" y="45"/>
                    </a:cubicBezTo>
                    <a:cubicBezTo>
                      <a:pt x="0" y="104"/>
                      <a:pt x="0" y="212"/>
                      <a:pt x="60" y="271"/>
                    </a:cubicBezTo>
                    <a:cubicBezTo>
                      <a:pt x="203" y="402"/>
                      <a:pt x="441" y="485"/>
                      <a:pt x="691" y="485"/>
                    </a:cubicBezTo>
                    <a:cubicBezTo>
                      <a:pt x="941" y="485"/>
                      <a:pt x="1179" y="414"/>
                      <a:pt x="1310" y="271"/>
                    </a:cubicBezTo>
                    <a:cubicBezTo>
                      <a:pt x="1370" y="212"/>
                      <a:pt x="1370" y="104"/>
                      <a:pt x="1310" y="45"/>
                    </a:cubicBezTo>
                    <a:cubicBezTo>
                      <a:pt x="1280" y="15"/>
                      <a:pt x="1242" y="0"/>
                      <a:pt x="1203" y="0"/>
                    </a:cubicBezTo>
                    <a:cubicBezTo>
                      <a:pt x="1164" y="0"/>
                      <a:pt x="1125" y="15"/>
                      <a:pt x="1096" y="45"/>
                    </a:cubicBezTo>
                    <a:cubicBezTo>
                      <a:pt x="1036" y="104"/>
                      <a:pt x="893" y="164"/>
                      <a:pt x="691" y="164"/>
                    </a:cubicBezTo>
                    <a:cubicBezTo>
                      <a:pt x="477" y="164"/>
                      <a:pt x="346" y="93"/>
                      <a:pt x="286" y="45"/>
                    </a:cubicBezTo>
                    <a:cubicBezTo>
                      <a:pt x="256" y="15"/>
                      <a:pt x="215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05;p42">
                <a:extLst>
                  <a:ext uri="{FF2B5EF4-FFF2-40B4-BE49-F238E27FC236}">
                    <a16:creationId xmlns:a16="http://schemas.microsoft.com/office/drawing/2014/main" id="{17B168CC-C58C-4726-A532-F6F28C2423DB}"/>
                  </a:ext>
                </a:extLst>
              </p:cNvPr>
              <p:cNvSpPr/>
              <p:nvPr/>
            </p:nvSpPr>
            <p:spPr>
              <a:xfrm>
                <a:off x="8213632" y="2995383"/>
                <a:ext cx="10581" cy="154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89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7"/>
                    </a:cubicBezTo>
                    <a:lnTo>
                      <a:pt x="0" y="322"/>
                    </a:lnTo>
                    <a:cubicBezTo>
                      <a:pt x="0" y="417"/>
                      <a:pt x="83" y="489"/>
                      <a:pt x="167" y="489"/>
                    </a:cubicBezTo>
                    <a:cubicBezTo>
                      <a:pt x="250" y="489"/>
                      <a:pt x="334" y="417"/>
                      <a:pt x="334" y="322"/>
                    </a:cubicBezTo>
                    <a:lnTo>
                      <a:pt x="334" y="167"/>
                    </a:lnTo>
                    <a:cubicBezTo>
                      <a:pt x="322" y="72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06;p42">
                <a:extLst>
                  <a:ext uri="{FF2B5EF4-FFF2-40B4-BE49-F238E27FC236}">
                    <a16:creationId xmlns:a16="http://schemas.microsoft.com/office/drawing/2014/main" id="{D31E5797-F545-4191-94FD-51A84DF8D3F4}"/>
                  </a:ext>
                </a:extLst>
              </p:cNvPr>
              <p:cNvSpPr/>
              <p:nvPr/>
            </p:nvSpPr>
            <p:spPr>
              <a:xfrm>
                <a:off x="8088401" y="3165758"/>
                <a:ext cx="21511" cy="6199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957" extrusionOk="0">
                    <a:moveTo>
                      <a:pt x="176" y="1"/>
                    </a:moveTo>
                    <a:cubicBezTo>
                      <a:pt x="132" y="1"/>
                      <a:pt x="93" y="19"/>
                      <a:pt x="60" y="52"/>
                    </a:cubicBezTo>
                    <a:cubicBezTo>
                      <a:pt x="0" y="123"/>
                      <a:pt x="12" y="219"/>
                      <a:pt x="72" y="278"/>
                    </a:cubicBezTo>
                    <a:lnTo>
                      <a:pt x="179" y="362"/>
                    </a:lnTo>
                    <a:cubicBezTo>
                      <a:pt x="298" y="469"/>
                      <a:pt x="357" y="600"/>
                      <a:pt x="357" y="766"/>
                    </a:cubicBezTo>
                    <a:lnTo>
                      <a:pt x="357" y="1790"/>
                    </a:lnTo>
                    <a:cubicBezTo>
                      <a:pt x="357" y="1886"/>
                      <a:pt x="429" y="1957"/>
                      <a:pt x="524" y="1957"/>
                    </a:cubicBezTo>
                    <a:cubicBezTo>
                      <a:pt x="607" y="1957"/>
                      <a:pt x="679" y="1886"/>
                      <a:pt x="679" y="1790"/>
                    </a:cubicBezTo>
                    <a:lnTo>
                      <a:pt x="679" y="766"/>
                    </a:lnTo>
                    <a:cubicBezTo>
                      <a:pt x="679" y="528"/>
                      <a:pt x="584" y="290"/>
                      <a:pt x="381" y="123"/>
                    </a:cubicBezTo>
                    <a:lnTo>
                      <a:pt x="286" y="40"/>
                    </a:lnTo>
                    <a:cubicBezTo>
                      <a:pt x="248" y="13"/>
                      <a:pt x="211" y="1"/>
                      <a:pt x="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DA981B-2DCD-4FF7-8384-62C2D625AC81}"/>
              </a:ext>
            </a:extLst>
          </p:cNvPr>
          <p:cNvGrpSpPr/>
          <p:nvPr/>
        </p:nvGrpSpPr>
        <p:grpSpPr>
          <a:xfrm>
            <a:off x="2551842" y="3186712"/>
            <a:ext cx="415500" cy="415500"/>
            <a:chOff x="7104124" y="1163242"/>
            <a:chExt cx="415500" cy="415500"/>
          </a:xfrm>
        </p:grpSpPr>
        <p:sp>
          <p:nvSpPr>
            <p:cNvPr id="35" name="Google Shape;1182;p42">
              <a:extLst>
                <a:ext uri="{FF2B5EF4-FFF2-40B4-BE49-F238E27FC236}">
                  <a16:creationId xmlns:a16="http://schemas.microsoft.com/office/drawing/2014/main" id="{455BB9FE-06F4-4D23-8631-2D77CA0EE98D}"/>
                </a:ext>
              </a:extLst>
            </p:cNvPr>
            <p:cNvSpPr/>
            <p:nvPr/>
          </p:nvSpPr>
          <p:spPr>
            <a:xfrm>
              <a:off x="7104124" y="1163242"/>
              <a:ext cx="415500" cy="41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1207;p42">
              <a:extLst>
                <a:ext uri="{FF2B5EF4-FFF2-40B4-BE49-F238E27FC236}">
                  <a16:creationId xmlns:a16="http://schemas.microsoft.com/office/drawing/2014/main" id="{C8AF7AA3-425C-4439-9418-DA48A8C68C37}"/>
                </a:ext>
              </a:extLst>
            </p:cNvPr>
            <p:cNvGrpSpPr/>
            <p:nvPr/>
          </p:nvGrpSpPr>
          <p:grpSpPr>
            <a:xfrm>
              <a:off x="7177875" y="1192351"/>
              <a:ext cx="279513" cy="357255"/>
              <a:chOff x="4897750" y="2415639"/>
              <a:chExt cx="279513" cy="357255"/>
            </a:xfrm>
          </p:grpSpPr>
          <p:sp>
            <p:nvSpPr>
              <p:cNvPr id="54" name="Google Shape;1208;p42">
                <a:extLst>
                  <a:ext uri="{FF2B5EF4-FFF2-40B4-BE49-F238E27FC236}">
                    <a16:creationId xmlns:a16="http://schemas.microsoft.com/office/drawing/2014/main" id="{BB479881-70FA-4ABA-8AD2-5F06FE316883}"/>
                  </a:ext>
                </a:extLst>
              </p:cNvPr>
              <p:cNvSpPr/>
              <p:nvPr/>
            </p:nvSpPr>
            <p:spPr>
              <a:xfrm>
                <a:off x="4964119" y="2715522"/>
                <a:ext cx="10613" cy="5547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51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1584"/>
                    </a:lnTo>
                    <a:cubicBezTo>
                      <a:pt x="1" y="1679"/>
                      <a:pt x="84" y="1751"/>
                      <a:pt x="167" y="1751"/>
                    </a:cubicBezTo>
                    <a:cubicBezTo>
                      <a:pt x="263" y="1751"/>
                      <a:pt x="334" y="1679"/>
                      <a:pt x="334" y="1584"/>
                    </a:cubicBezTo>
                    <a:lnTo>
                      <a:pt x="334" y="167"/>
                    </a:lnTo>
                    <a:cubicBezTo>
                      <a:pt x="334" y="84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09;p42">
                <a:extLst>
                  <a:ext uri="{FF2B5EF4-FFF2-40B4-BE49-F238E27FC236}">
                    <a16:creationId xmlns:a16="http://schemas.microsoft.com/office/drawing/2014/main" id="{A07361DA-80CE-49F3-B2EB-5EC64BF664B7}"/>
                  </a:ext>
                </a:extLst>
              </p:cNvPr>
              <p:cNvSpPr/>
              <p:nvPr/>
            </p:nvSpPr>
            <p:spPr>
              <a:xfrm>
                <a:off x="5098031" y="2715522"/>
                <a:ext cx="10581" cy="554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751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1584"/>
                    </a:lnTo>
                    <a:cubicBezTo>
                      <a:pt x="1" y="1679"/>
                      <a:pt x="84" y="1751"/>
                      <a:pt x="167" y="1751"/>
                    </a:cubicBezTo>
                    <a:cubicBezTo>
                      <a:pt x="251" y="1751"/>
                      <a:pt x="334" y="1679"/>
                      <a:pt x="334" y="1584"/>
                    </a:cubicBezTo>
                    <a:lnTo>
                      <a:pt x="334" y="167"/>
                    </a:lnTo>
                    <a:cubicBezTo>
                      <a:pt x="334" y="84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10;p42">
                <a:extLst>
                  <a:ext uri="{FF2B5EF4-FFF2-40B4-BE49-F238E27FC236}">
                    <a16:creationId xmlns:a16="http://schemas.microsoft.com/office/drawing/2014/main" id="{C914FC40-3DE9-4932-A369-0627A9C043B9}"/>
                  </a:ext>
                </a:extLst>
              </p:cNvPr>
              <p:cNvSpPr/>
              <p:nvPr/>
            </p:nvSpPr>
            <p:spPr>
              <a:xfrm>
                <a:off x="4897750" y="2415639"/>
                <a:ext cx="279513" cy="35725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1277" extrusionOk="0">
                    <a:moveTo>
                      <a:pt x="4787" y="299"/>
                    </a:moveTo>
                    <a:cubicBezTo>
                      <a:pt x="5418" y="299"/>
                      <a:pt x="6013" y="584"/>
                      <a:pt x="6430" y="1061"/>
                    </a:cubicBezTo>
                    <a:cubicBezTo>
                      <a:pt x="6834" y="1549"/>
                      <a:pt x="6989" y="2180"/>
                      <a:pt x="6894" y="2799"/>
                    </a:cubicBezTo>
                    <a:lnTo>
                      <a:pt x="6799" y="3311"/>
                    </a:lnTo>
                    <a:lnTo>
                      <a:pt x="6715" y="3311"/>
                    </a:lnTo>
                    <a:cubicBezTo>
                      <a:pt x="6656" y="3311"/>
                      <a:pt x="6608" y="3299"/>
                      <a:pt x="6573" y="3251"/>
                    </a:cubicBezTo>
                    <a:cubicBezTo>
                      <a:pt x="6549" y="3204"/>
                      <a:pt x="6513" y="3156"/>
                      <a:pt x="6537" y="3097"/>
                    </a:cubicBezTo>
                    <a:lnTo>
                      <a:pt x="6561" y="2882"/>
                    </a:lnTo>
                    <a:cubicBezTo>
                      <a:pt x="6596" y="2585"/>
                      <a:pt x="6501" y="2287"/>
                      <a:pt x="6311" y="2061"/>
                    </a:cubicBezTo>
                    <a:cubicBezTo>
                      <a:pt x="6120" y="1834"/>
                      <a:pt x="5834" y="1715"/>
                      <a:pt x="5537" y="1715"/>
                    </a:cubicBezTo>
                    <a:lnTo>
                      <a:pt x="5465" y="1715"/>
                    </a:lnTo>
                    <a:cubicBezTo>
                      <a:pt x="5370" y="1715"/>
                      <a:pt x="5299" y="1787"/>
                      <a:pt x="5299" y="1882"/>
                    </a:cubicBezTo>
                    <a:cubicBezTo>
                      <a:pt x="5299" y="1965"/>
                      <a:pt x="5370" y="2049"/>
                      <a:pt x="5465" y="2049"/>
                    </a:cubicBezTo>
                    <a:lnTo>
                      <a:pt x="5537" y="2049"/>
                    </a:lnTo>
                    <a:cubicBezTo>
                      <a:pt x="5751" y="2049"/>
                      <a:pt x="5942" y="2132"/>
                      <a:pt x="6072" y="2287"/>
                    </a:cubicBezTo>
                    <a:cubicBezTo>
                      <a:pt x="6203" y="2430"/>
                      <a:pt x="6263" y="2644"/>
                      <a:pt x="6251" y="2835"/>
                    </a:cubicBezTo>
                    <a:lnTo>
                      <a:pt x="6215" y="3061"/>
                    </a:lnTo>
                    <a:cubicBezTo>
                      <a:pt x="6203" y="3204"/>
                      <a:pt x="6251" y="3358"/>
                      <a:pt x="6358" y="3466"/>
                    </a:cubicBezTo>
                    <a:cubicBezTo>
                      <a:pt x="6453" y="3561"/>
                      <a:pt x="6596" y="3644"/>
                      <a:pt x="6739" y="3644"/>
                    </a:cubicBezTo>
                    <a:lnTo>
                      <a:pt x="6965" y="3644"/>
                    </a:lnTo>
                    <a:cubicBezTo>
                      <a:pt x="7037" y="3644"/>
                      <a:pt x="7108" y="3668"/>
                      <a:pt x="7168" y="3728"/>
                    </a:cubicBezTo>
                    <a:cubicBezTo>
                      <a:pt x="7239" y="3787"/>
                      <a:pt x="7251" y="3859"/>
                      <a:pt x="7251" y="3942"/>
                    </a:cubicBezTo>
                    <a:cubicBezTo>
                      <a:pt x="7239" y="4073"/>
                      <a:pt x="7096" y="4192"/>
                      <a:pt x="6954" y="4192"/>
                    </a:cubicBezTo>
                    <a:lnTo>
                      <a:pt x="6870" y="4192"/>
                    </a:lnTo>
                    <a:lnTo>
                      <a:pt x="6870" y="4180"/>
                    </a:lnTo>
                    <a:cubicBezTo>
                      <a:pt x="6870" y="4085"/>
                      <a:pt x="6799" y="4013"/>
                      <a:pt x="6715" y="4013"/>
                    </a:cubicBezTo>
                    <a:cubicBezTo>
                      <a:pt x="6620" y="4013"/>
                      <a:pt x="6549" y="4085"/>
                      <a:pt x="6549" y="4180"/>
                    </a:cubicBezTo>
                    <a:cubicBezTo>
                      <a:pt x="6549" y="5347"/>
                      <a:pt x="5596" y="6287"/>
                      <a:pt x="4418" y="6287"/>
                    </a:cubicBezTo>
                    <a:cubicBezTo>
                      <a:pt x="4395" y="6288"/>
                      <a:pt x="4373" y="6288"/>
                      <a:pt x="4351" y="6288"/>
                    </a:cubicBezTo>
                    <a:cubicBezTo>
                      <a:pt x="3169" y="6288"/>
                      <a:pt x="2251" y="5349"/>
                      <a:pt x="2251" y="4192"/>
                    </a:cubicBezTo>
                    <a:cubicBezTo>
                      <a:pt x="2251" y="4097"/>
                      <a:pt x="2179" y="4025"/>
                      <a:pt x="2084" y="4025"/>
                    </a:cubicBezTo>
                    <a:cubicBezTo>
                      <a:pt x="2001" y="4025"/>
                      <a:pt x="1917" y="4097"/>
                      <a:pt x="1917" y="4192"/>
                    </a:cubicBezTo>
                    <a:lnTo>
                      <a:pt x="1917" y="4204"/>
                    </a:lnTo>
                    <a:lnTo>
                      <a:pt x="1822" y="4204"/>
                    </a:lnTo>
                    <a:cubicBezTo>
                      <a:pt x="1739" y="4204"/>
                      <a:pt x="1667" y="4168"/>
                      <a:pt x="1608" y="4109"/>
                    </a:cubicBezTo>
                    <a:cubicBezTo>
                      <a:pt x="1548" y="4061"/>
                      <a:pt x="1536" y="3978"/>
                      <a:pt x="1536" y="3906"/>
                    </a:cubicBezTo>
                    <a:cubicBezTo>
                      <a:pt x="1548" y="3775"/>
                      <a:pt x="1679" y="3656"/>
                      <a:pt x="1834" y="3656"/>
                    </a:cubicBezTo>
                    <a:lnTo>
                      <a:pt x="2024" y="3656"/>
                    </a:lnTo>
                    <a:cubicBezTo>
                      <a:pt x="2179" y="3656"/>
                      <a:pt x="2310" y="3597"/>
                      <a:pt x="2405" y="3478"/>
                    </a:cubicBezTo>
                    <a:cubicBezTo>
                      <a:pt x="2513" y="3370"/>
                      <a:pt x="2560" y="3216"/>
                      <a:pt x="2548" y="3073"/>
                    </a:cubicBezTo>
                    <a:lnTo>
                      <a:pt x="2513" y="2846"/>
                    </a:lnTo>
                    <a:cubicBezTo>
                      <a:pt x="2489" y="2644"/>
                      <a:pt x="2560" y="2442"/>
                      <a:pt x="2691" y="2299"/>
                    </a:cubicBezTo>
                    <a:cubicBezTo>
                      <a:pt x="2834" y="2144"/>
                      <a:pt x="3024" y="2061"/>
                      <a:pt x="3227" y="2061"/>
                    </a:cubicBezTo>
                    <a:lnTo>
                      <a:pt x="4703" y="2061"/>
                    </a:lnTo>
                    <a:cubicBezTo>
                      <a:pt x="4787" y="2061"/>
                      <a:pt x="4870" y="1989"/>
                      <a:pt x="4870" y="1894"/>
                    </a:cubicBezTo>
                    <a:cubicBezTo>
                      <a:pt x="4870" y="1811"/>
                      <a:pt x="4787" y="1727"/>
                      <a:pt x="4703" y="1727"/>
                    </a:cubicBezTo>
                    <a:lnTo>
                      <a:pt x="3227" y="1727"/>
                    </a:lnTo>
                    <a:cubicBezTo>
                      <a:pt x="2929" y="1727"/>
                      <a:pt x="2643" y="1870"/>
                      <a:pt x="2453" y="2073"/>
                    </a:cubicBezTo>
                    <a:cubicBezTo>
                      <a:pt x="2262" y="2299"/>
                      <a:pt x="2155" y="2596"/>
                      <a:pt x="2203" y="2894"/>
                    </a:cubicBezTo>
                    <a:lnTo>
                      <a:pt x="2227" y="3120"/>
                    </a:lnTo>
                    <a:cubicBezTo>
                      <a:pt x="2227" y="3180"/>
                      <a:pt x="2215" y="3216"/>
                      <a:pt x="2191" y="3263"/>
                    </a:cubicBezTo>
                    <a:cubicBezTo>
                      <a:pt x="2155" y="3311"/>
                      <a:pt x="2096" y="3323"/>
                      <a:pt x="2048" y="3323"/>
                    </a:cubicBezTo>
                    <a:lnTo>
                      <a:pt x="1893" y="3323"/>
                    </a:lnTo>
                    <a:lnTo>
                      <a:pt x="1798" y="2763"/>
                    </a:lnTo>
                    <a:cubicBezTo>
                      <a:pt x="1691" y="2144"/>
                      <a:pt x="1881" y="1525"/>
                      <a:pt x="2274" y="1049"/>
                    </a:cubicBezTo>
                    <a:cubicBezTo>
                      <a:pt x="2679" y="572"/>
                      <a:pt x="3275" y="299"/>
                      <a:pt x="3882" y="299"/>
                    </a:cubicBezTo>
                    <a:close/>
                    <a:moveTo>
                      <a:pt x="5453" y="6395"/>
                    </a:moveTo>
                    <a:lnTo>
                      <a:pt x="5453" y="6954"/>
                    </a:lnTo>
                    <a:lnTo>
                      <a:pt x="5453" y="7073"/>
                    </a:lnTo>
                    <a:lnTo>
                      <a:pt x="4370" y="7692"/>
                    </a:lnTo>
                    <a:lnTo>
                      <a:pt x="3298" y="7073"/>
                    </a:lnTo>
                    <a:lnTo>
                      <a:pt x="3298" y="6954"/>
                    </a:lnTo>
                    <a:lnTo>
                      <a:pt x="3298" y="6395"/>
                    </a:lnTo>
                    <a:cubicBezTo>
                      <a:pt x="3632" y="6561"/>
                      <a:pt x="3989" y="6633"/>
                      <a:pt x="4370" y="6633"/>
                    </a:cubicBezTo>
                    <a:cubicBezTo>
                      <a:pt x="4763" y="6633"/>
                      <a:pt x="5120" y="6537"/>
                      <a:pt x="5453" y="6395"/>
                    </a:cubicBezTo>
                    <a:close/>
                    <a:moveTo>
                      <a:pt x="3215" y="7383"/>
                    </a:moveTo>
                    <a:lnTo>
                      <a:pt x="4108" y="7895"/>
                    </a:lnTo>
                    <a:lnTo>
                      <a:pt x="3644" y="8371"/>
                    </a:lnTo>
                    <a:cubicBezTo>
                      <a:pt x="3608" y="8419"/>
                      <a:pt x="3560" y="8431"/>
                      <a:pt x="3513" y="8431"/>
                    </a:cubicBezTo>
                    <a:cubicBezTo>
                      <a:pt x="3453" y="8431"/>
                      <a:pt x="3405" y="8395"/>
                      <a:pt x="3382" y="8359"/>
                    </a:cubicBezTo>
                    <a:lnTo>
                      <a:pt x="2905" y="7788"/>
                    </a:lnTo>
                    <a:lnTo>
                      <a:pt x="3001" y="7680"/>
                    </a:lnTo>
                    <a:cubicBezTo>
                      <a:pt x="3096" y="7597"/>
                      <a:pt x="3155" y="7502"/>
                      <a:pt x="3215" y="7383"/>
                    </a:cubicBezTo>
                    <a:close/>
                    <a:moveTo>
                      <a:pt x="5537" y="7407"/>
                    </a:moveTo>
                    <a:cubicBezTo>
                      <a:pt x="5584" y="7514"/>
                      <a:pt x="5656" y="7609"/>
                      <a:pt x="5751" y="7704"/>
                    </a:cubicBezTo>
                    <a:lnTo>
                      <a:pt x="5846" y="7788"/>
                    </a:lnTo>
                    <a:lnTo>
                      <a:pt x="5370" y="8359"/>
                    </a:lnTo>
                    <a:cubicBezTo>
                      <a:pt x="5346" y="8395"/>
                      <a:pt x="5287" y="8419"/>
                      <a:pt x="5239" y="8431"/>
                    </a:cubicBezTo>
                    <a:cubicBezTo>
                      <a:pt x="5180" y="8431"/>
                      <a:pt x="5132" y="8419"/>
                      <a:pt x="5108" y="8371"/>
                    </a:cubicBezTo>
                    <a:lnTo>
                      <a:pt x="4644" y="7907"/>
                    </a:lnTo>
                    <a:lnTo>
                      <a:pt x="5537" y="7407"/>
                    </a:lnTo>
                    <a:close/>
                    <a:moveTo>
                      <a:pt x="4394" y="8121"/>
                    </a:moveTo>
                    <a:lnTo>
                      <a:pt x="4727" y="8466"/>
                    </a:lnTo>
                    <a:lnTo>
                      <a:pt x="4656" y="8657"/>
                    </a:lnTo>
                    <a:cubicBezTo>
                      <a:pt x="4632" y="8728"/>
                      <a:pt x="4560" y="8788"/>
                      <a:pt x="4477" y="8788"/>
                    </a:cubicBezTo>
                    <a:lnTo>
                      <a:pt x="4287" y="8788"/>
                    </a:lnTo>
                    <a:cubicBezTo>
                      <a:pt x="4215" y="8788"/>
                      <a:pt x="4144" y="8740"/>
                      <a:pt x="4108" y="8657"/>
                    </a:cubicBezTo>
                    <a:lnTo>
                      <a:pt x="4048" y="8466"/>
                    </a:lnTo>
                    <a:lnTo>
                      <a:pt x="4394" y="8121"/>
                    </a:lnTo>
                    <a:close/>
                    <a:moveTo>
                      <a:pt x="3906" y="1"/>
                    </a:moveTo>
                    <a:cubicBezTo>
                      <a:pt x="3191" y="1"/>
                      <a:pt x="2501" y="322"/>
                      <a:pt x="2036" y="870"/>
                    </a:cubicBezTo>
                    <a:cubicBezTo>
                      <a:pt x="1584" y="1418"/>
                      <a:pt x="1370" y="2132"/>
                      <a:pt x="1489" y="2846"/>
                    </a:cubicBezTo>
                    <a:lnTo>
                      <a:pt x="1584" y="3430"/>
                    </a:lnTo>
                    <a:cubicBezTo>
                      <a:pt x="1393" y="3513"/>
                      <a:pt x="1262" y="3692"/>
                      <a:pt x="1250" y="3906"/>
                    </a:cubicBezTo>
                    <a:cubicBezTo>
                      <a:pt x="1239" y="4073"/>
                      <a:pt x="1298" y="4251"/>
                      <a:pt x="1393" y="4370"/>
                    </a:cubicBezTo>
                    <a:cubicBezTo>
                      <a:pt x="1512" y="4490"/>
                      <a:pt x="1679" y="4561"/>
                      <a:pt x="1846" y="4561"/>
                    </a:cubicBezTo>
                    <a:lnTo>
                      <a:pt x="1965" y="4561"/>
                    </a:lnTo>
                    <a:cubicBezTo>
                      <a:pt x="2048" y="5240"/>
                      <a:pt x="2441" y="5859"/>
                      <a:pt x="2989" y="6228"/>
                    </a:cubicBezTo>
                    <a:lnTo>
                      <a:pt x="2989" y="6526"/>
                    </a:lnTo>
                    <a:cubicBezTo>
                      <a:pt x="2703" y="6633"/>
                      <a:pt x="1977" y="6930"/>
                      <a:pt x="1536" y="7657"/>
                    </a:cubicBezTo>
                    <a:lnTo>
                      <a:pt x="881" y="7847"/>
                    </a:lnTo>
                    <a:cubicBezTo>
                      <a:pt x="357" y="8002"/>
                      <a:pt x="0" y="8490"/>
                      <a:pt x="0" y="9026"/>
                    </a:cubicBezTo>
                    <a:lnTo>
                      <a:pt x="0" y="11074"/>
                    </a:lnTo>
                    <a:cubicBezTo>
                      <a:pt x="0" y="11169"/>
                      <a:pt x="72" y="11240"/>
                      <a:pt x="167" y="11240"/>
                    </a:cubicBezTo>
                    <a:cubicBezTo>
                      <a:pt x="250" y="11240"/>
                      <a:pt x="334" y="11169"/>
                      <a:pt x="334" y="11074"/>
                    </a:cubicBezTo>
                    <a:lnTo>
                      <a:pt x="334" y="9026"/>
                    </a:lnTo>
                    <a:cubicBezTo>
                      <a:pt x="334" y="8633"/>
                      <a:pt x="596" y="8276"/>
                      <a:pt x="965" y="8180"/>
                    </a:cubicBezTo>
                    <a:lnTo>
                      <a:pt x="1346" y="8073"/>
                    </a:lnTo>
                    <a:lnTo>
                      <a:pt x="1346" y="8073"/>
                    </a:lnTo>
                    <a:cubicBezTo>
                      <a:pt x="1322" y="8121"/>
                      <a:pt x="1310" y="8145"/>
                      <a:pt x="1298" y="8192"/>
                    </a:cubicBezTo>
                    <a:cubicBezTo>
                      <a:pt x="1250" y="8335"/>
                      <a:pt x="1262" y="8514"/>
                      <a:pt x="1358" y="8657"/>
                    </a:cubicBezTo>
                    <a:lnTo>
                      <a:pt x="1548" y="8931"/>
                    </a:lnTo>
                    <a:lnTo>
                      <a:pt x="1084" y="9395"/>
                    </a:lnTo>
                    <a:cubicBezTo>
                      <a:pt x="953" y="9526"/>
                      <a:pt x="905" y="9704"/>
                      <a:pt x="953" y="9883"/>
                    </a:cubicBezTo>
                    <a:lnTo>
                      <a:pt x="1250" y="11133"/>
                    </a:lnTo>
                    <a:cubicBezTo>
                      <a:pt x="1262" y="11217"/>
                      <a:pt x="1346" y="11252"/>
                      <a:pt x="1417" y="11252"/>
                    </a:cubicBezTo>
                    <a:lnTo>
                      <a:pt x="1465" y="11252"/>
                    </a:lnTo>
                    <a:cubicBezTo>
                      <a:pt x="1548" y="11240"/>
                      <a:pt x="1608" y="11157"/>
                      <a:pt x="1584" y="11062"/>
                    </a:cubicBezTo>
                    <a:lnTo>
                      <a:pt x="1286" y="9812"/>
                    </a:lnTo>
                    <a:cubicBezTo>
                      <a:pt x="1262" y="9752"/>
                      <a:pt x="1286" y="9681"/>
                      <a:pt x="1322" y="9633"/>
                    </a:cubicBezTo>
                    <a:lnTo>
                      <a:pt x="1893" y="9073"/>
                    </a:lnTo>
                    <a:cubicBezTo>
                      <a:pt x="1953" y="9014"/>
                      <a:pt x="1953" y="8919"/>
                      <a:pt x="1905" y="8859"/>
                    </a:cubicBezTo>
                    <a:lnTo>
                      <a:pt x="1631" y="8478"/>
                    </a:lnTo>
                    <a:cubicBezTo>
                      <a:pt x="1608" y="8431"/>
                      <a:pt x="1596" y="8371"/>
                      <a:pt x="1620" y="8311"/>
                    </a:cubicBezTo>
                    <a:cubicBezTo>
                      <a:pt x="1905" y="7442"/>
                      <a:pt x="2655" y="7049"/>
                      <a:pt x="3001" y="6907"/>
                    </a:cubicBezTo>
                    <a:lnTo>
                      <a:pt x="3001" y="7014"/>
                    </a:lnTo>
                    <a:cubicBezTo>
                      <a:pt x="3001" y="7204"/>
                      <a:pt x="2929" y="7383"/>
                      <a:pt x="2798" y="7526"/>
                    </a:cubicBezTo>
                    <a:lnTo>
                      <a:pt x="2584" y="7728"/>
                    </a:lnTo>
                    <a:cubicBezTo>
                      <a:pt x="2286" y="8026"/>
                      <a:pt x="2132" y="8419"/>
                      <a:pt x="2132" y="8847"/>
                    </a:cubicBezTo>
                    <a:lnTo>
                      <a:pt x="2132" y="8990"/>
                    </a:lnTo>
                    <a:cubicBezTo>
                      <a:pt x="2132" y="9085"/>
                      <a:pt x="2203" y="9157"/>
                      <a:pt x="2286" y="9157"/>
                    </a:cubicBezTo>
                    <a:cubicBezTo>
                      <a:pt x="2382" y="9157"/>
                      <a:pt x="2453" y="9085"/>
                      <a:pt x="2453" y="8990"/>
                    </a:cubicBezTo>
                    <a:lnTo>
                      <a:pt x="2453" y="8847"/>
                    </a:lnTo>
                    <a:cubicBezTo>
                      <a:pt x="2453" y="8573"/>
                      <a:pt x="2548" y="8311"/>
                      <a:pt x="2703" y="8097"/>
                    </a:cubicBezTo>
                    <a:lnTo>
                      <a:pt x="3155" y="8633"/>
                    </a:lnTo>
                    <a:cubicBezTo>
                      <a:pt x="3239" y="8740"/>
                      <a:pt x="3382" y="8812"/>
                      <a:pt x="3525" y="8812"/>
                    </a:cubicBezTo>
                    <a:lnTo>
                      <a:pt x="3560" y="8812"/>
                    </a:lnTo>
                    <a:cubicBezTo>
                      <a:pt x="3644" y="8812"/>
                      <a:pt x="3739" y="8788"/>
                      <a:pt x="3810" y="8752"/>
                    </a:cubicBezTo>
                    <a:lnTo>
                      <a:pt x="3822" y="8812"/>
                    </a:lnTo>
                    <a:cubicBezTo>
                      <a:pt x="3858" y="8907"/>
                      <a:pt x="3894" y="8978"/>
                      <a:pt x="3977" y="9038"/>
                    </a:cubicBezTo>
                    <a:lnTo>
                      <a:pt x="3715" y="11097"/>
                    </a:lnTo>
                    <a:cubicBezTo>
                      <a:pt x="3703" y="11181"/>
                      <a:pt x="3775" y="11276"/>
                      <a:pt x="3870" y="11276"/>
                    </a:cubicBezTo>
                    <a:lnTo>
                      <a:pt x="3882" y="11276"/>
                    </a:lnTo>
                    <a:cubicBezTo>
                      <a:pt x="3977" y="11276"/>
                      <a:pt x="4037" y="11217"/>
                      <a:pt x="4048" y="11121"/>
                    </a:cubicBezTo>
                    <a:lnTo>
                      <a:pt x="4287" y="9157"/>
                    </a:lnTo>
                    <a:lnTo>
                      <a:pt x="4537" y="9157"/>
                    </a:lnTo>
                    <a:lnTo>
                      <a:pt x="4775" y="11121"/>
                    </a:lnTo>
                    <a:cubicBezTo>
                      <a:pt x="4787" y="11217"/>
                      <a:pt x="4846" y="11276"/>
                      <a:pt x="4941" y="11276"/>
                    </a:cubicBezTo>
                    <a:lnTo>
                      <a:pt x="4953" y="11276"/>
                    </a:lnTo>
                    <a:cubicBezTo>
                      <a:pt x="5049" y="11252"/>
                      <a:pt x="5108" y="11181"/>
                      <a:pt x="5108" y="11097"/>
                    </a:cubicBezTo>
                    <a:lnTo>
                      <a:pt x="4846" y="9038"/>
                    </a:lnTo>
                    <a:cubicBezTo>
                      <a:pt x="4906" y="8978"/>
                      <a:pt x="4965" y="8907"/>
                      <a:pt x="5001" y="8812"/>
                    </a:cubicBezTo>
                    <a:lnTo>
                      <a:pt x="5013" y="8752"/>
                    </a:lnTo>
                    <a:cubicBezTo>
                      <a:pt x="5084" y="8800"/>
                      <a:pt x="5180" y="8812"/>
                      <a:pt x="5263" y="8812"/>
                    </a:cubicBezTo>
                    <a:lnTo>
                      <a:pt x="5299" y="8812"/>
                    </a:lnTo>
                    <a:cubicBezTo>
                      <a:pt x="5441" y="8812"/>
                      <a:pt x="5584" y="8740"/>
                      <a:pt x="5668" y="8633"/>
                    </a:cubicBezTo>
                    <a:lnTo>
                      <a:pt x="6120" y="8097"/>
                    </a:lnTo>
                    <a:cubicBezTo>
                      <a:pt x="6275" y="8311"/>
                      <a:pt x="6370" y="8573"/>
                      <a:pt x="6370" y="8847"/>
                    </a:cubicBezTo>
                    <a:lnTo>
                      <a:pt x="6370" y="8990"/>
                    </a:lnTo>
                    <a:cubicBezTo>
                      <a:pt x="6370" y="9085"/>
                      <a:pt x="6442" y="9157"/>
                      <a:pt x="6537" y="9157"/>
                    </a:cubicBezTo>
                    <a:cubicBezTo>
                      <a:pt x="6620" y="9157"/>
                      <a:pt x="6692" y="9085"/>
                      <a:pt x="6692" y="8990"/>
                    </a:cubicBezTo>
                    <a:lnTo>
                      <a:pt x="6692" y="8847"/>
                    </a:lnTo>
                    <a:cubicBezTo>
                      <a:pt x="6692" y="8431"/>
                      <a:pt x="6537" y="8026"/>
                      <a:pt x="6239" y="7728"/>
                    </a:cubicBezTo>
                    <a:lnTo>
                      <a:pt x="6025" y="7526"/>
                    </a:lnTo>
                    <a:cubicBezTo>
                      <a:pt x="5894" y="7383"/>
                      <a:pt x="5822" y="7204"/>
                      <a:pt x="5822" y="7014"/>
                    </a:cubicBezTo>
                    <a:lnTo>
                      <a:pt x="5822" y="6907"/>
                    </a:lnTo>
                    <a:cubicBezTo>
                      <a:pt x="6180" y="7061"/>
                      <a:pt x="6918" y="7442"/>
                      <a:pt x="7204" y="8311"/>
                    </a:cubicBezTo>
                    <a:cubicBezTo>
                      <a:pt x="7215" y="8371"/>
                      <a:pt x="7215" y="8431"/>
                      <a:pt x="7192" y="8478"/>
                    </a:cubicBezTo>
                    <a:lnTo>
                      <a:pt x="6918" y="8859"/>
                    </a:lnTo>
                    <a:cubicBezTo>
                      <a:pt x="6870" y="8919"/>
                      <a:pt x="6894" y="9014"/>
                      <a:pt x="6930" y="9073"/>
                    </a:cubicBezTo>
                    <a:lnTo>
                      <a:pt x="7501" y="9633"/>
                    </a:lnTo>
                    <a:cubicBezTo>
                      <a:pt x="7549" y="9681"/>
                      <a:pt x="7561" y="9752"/>
                      <a:pt x="7549" y="9812"/>
                    </a:cubicBezTo>
                    <a:lnTo>
                      <a:pt x="7251" y="11062"/>
                    </a:lnTo>
                    <a:cubicBezTo>
                      <a:pt x="7227" y="11157"/>
                      <a:pt x="7275" y="11240"/>
                      <a:pt x="7370" y="11252"/>
                    </a:cubicBezTo>
                    <a:lnTo>
                      <a:pt x="7406" y="11252"/>
                    </a:lnTo>
                    <a:cubicBezTo>
                      <a:pt x="7489" y="11252"/>
                      <a:pt x="7549" y="11217"/>
                      <a:pt x="7573" y="11133"/>
                    </a:cubicBezTo>
                    <a:lnTo>
                      <a:pt x="7870" y="9883"/>
                    </a:lnTo>
                    <a:cubicBezTo>
                      <a:pt x="7918" y="9704"/>
                      <a:pt x="7858" y="9526"/>
                      <a:pt x="7739" y="9395"/>
                    </a:cubicBezTo>
                    <a:lnTo>
                      <a:pt x="7275" y="8931"/>
                    </a:lnTo>
                    <a:lnTo>
                      <a:pt x="7466" y="8657"/>
                    </a:lnTo>
                    <a:cubicBezTo>
                      <a:pt x="7561" y="8514"/>
                      <a:pt x="7573" y="8359"/>
                      <a:pt x="7525" y="8192"/>
                    </a:cubicBezTo>
                    <a:cubicBezTo>
                      <a:pt x="7513" y="8145"/>
                      <a:pt x="7501" y="8121"/>
                      <a:pt x="7489" y="8073"/>
                    </a:cubicBezTo>
                    <a:lnTo>
                      <a:pt x="7489" y="8073"/>
                    </a:lnTo>
                    <a:lnTo>
                      <a:pt x="7858" y="8180"/>
                    </a:lnTo>
                    <a:cubicBezTo>
                      <a:pt x="8228" y="8276"/>
                      <a:pt x="8501" y="8633"/>
                      <a:pt x="8501" y="9026"/>
                    </a:cubicBezTo>
                    <a:lnTo>
                      <a:pt x="8501" y="11074"/>
                    </a:lnTo>
                    <a:cubicBezTo>
                      <a:pt x="8501" y="11169"/>
                      <a:pt x="8573" y="11240"/>
                      <a:pt x="8656" y="11240"/>
                    </a:cubicBezTo>
                    <a:cubicBezTo>
                      <a:pt x="8751" y="11240"/>
                      <a:pt x="8823" y="11169"/>
                      <a:pt x="8823" y="11074"/>
                    </a:cubicBezTo>
                    <a:lnTo>
                      <a:pt x="8823" y="9026"/>
                    </a:lnTo>
                    <a:cubicBezTo>
                      <a:pt x="8763" y="8466"/>
                      <a:pt x="8406" y="7966"/>
                      <a:pt x="7894" y="7823"/>
                    </a:cubicBezTo>
                    <a:lnTo>
                      <a:pt x="7239" y="7633"/>
                    </a:lnTo>
                    <a:cubicBezTo>
                      <a:pt x="6787" y="6895"/>
                      <a:pt x="6072" y="6597"/>
                      <a:pt x="5775" y="6502"/>
                    </a:cubicBezTo>
                    <a:lnTo>
                      <a:pt x="5775" y="6204"/>
                    </a:lnTo>
                    <a:cubicBezTo>
                      <a:pt x="6323" y="5811"/>
                      <a:pt x="6715" y="5216"/>
                      <a:pt x="6799" y="4537"/>
                    </a:cubicBezTo>
                    <a:lnTo>
                      <a:pt x="6906" y="4537"/>
                    </a:lnTo>
                    <a:cubicBezTo>
                      <a:pt x="7239" y="4537"/>
                      <a:pt x="7501" y="4299"/>
                      <a:pt x="7537" y="4001"/>
                    </a:cubicBezTo>
                    <a:cubicBezTo>
                      <a:pt x="7549" y="3835"/>
                      <a:pt x="7489" y="3656"/>
                      <a:pt x="7382" y="3537"/>
                    </a:cubicBezTo>
                    <a:cubicBezTo>
                      <a:pt x="7311" y="3466"/>
                      <a:pt x="7215" y="3406"/>
                      <a:pt x="7132" y="3370"/>
                    </a:cubicBezTo>
                    <a:lnTo>
                      <a:pt x="7215" y="2894"/>
                    </a:lnTo>
                    <a:cubicBezTo>
                      <a:pt x="7358" y="2180"/>
                      <a:pt x="7156" y="1430"/>
                      <a:pt x="6704" y="882"/>
                    </a:cubicBezTo>
                    <a:cubicBezTo>
                      <a:pt x="6239" y="334"/>
                      <a:pt x="5537" y="1"/>
                      <a:pt x="4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11;p42">
                <a:extLst>
                  <a:ext uri="{FF2B5EF4-FFF2-40B4-BE49-F238E27FC236}">
                    <a16:creationId xmlns:a16="http://schemas.microsoft.com/office/drawing/2014/main" id="{E72226F3-8E86-4D7B-A5E2-B6A0F87ECC03}"/>
                  </a:ext>
                </a:extLst>
              </p:cNvPr>
              <p:cNvSpPr/>
              <p:nvPr/>
            </p:nvSpPr>
            <p:spPr>
              <a:xfrm>
                <a:off x="4997700" y="2526551"/>
                <a:ext cx="1020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13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lnTo>
                      <a:pt x="0" y="346"/>
                    </a:lnTo>
                    <a:cubicBezTo>
                      <a:pt x="0" y="441"/>
                      <a:pt x="72" y="512"/>
                      <a:pt x="167" y="512"/>
                    </a:cubicBezTo>
                    <a:cubicBezTo>
                      <a:pt x="250" y="512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60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12;p42">
                <a:extLst>
                  <a:ext uri="{FF2B5EF4-FFF2-40B4-BE49-F238E27FC236}">
                    <a16:creationId xmlns:a16="http://schemas.microsoft.com/office/drawing/2014/main" id="{91CC3F3E-43F9-420C-9FB6-881F62C7EF16}"/>
                  </a:ext>
                </a:extLst>
              </p:cNvPr>
              <p:cNvSpPr/>
              <p:nvPr/>
            </p:nvSpPr>
            <p:spPr>
              <a:xfrm>
                <a:off x="5064830" y="2526551"/>
                <a:ext cx="1023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13" extrusionOk="0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lnTo>
                      <a:pt x="1" y="346"/>
                    </a:lnTo>
                    <a:cubicBezTo>
                      <a:pt x="1" y="441"/>
                      <a:pt x="72" y="512"/>
                      <a:pt x="156" y="512"/>
                    </a:cubicBezTo>
                    <a:cubicBezTo>
                      <a:pt x="251" y="512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60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13;p42">
                <a:extLst>
                  <a:ext uri="{FF2B5EF4-FFF2-40B4-BE49-F238E27FC236}">
                    <a16:creationId xmlns:a16="http://schemas.microsoft.com/office/drawing/2014/main" id="{0A80CF89-7F2D-4E52-AE44-086F30428721}"/>
                  </a:ext>
                </a:extLst>
              </p:cNvPr>
              <p:cNvSpPr/>
              <p:nvPr/>
            </p:nvSpPr>
            <p:spPr>
              <a:xfrm>
                <a:off x="5013160" y="2565865"/>
                <a:ext cx="46063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10" extrusionOk="0">
                    <a:moveTo>
                      <a:pt x="188" y="1"/>
                    </a:moveTo>
                    <a:cubicBezTo>
                      <a:pt x="146" y="1"/>
                      <a:pt x="102" y="15"/>
                      <a:pt x="60" y="45"/>
                    </a:cubicBezTo>
                    <a:cubicBezTo>
                      <a:pt x="1" y="105"/>
                      <a:pt x="1" y="212"/>
                      <a:pt x="60" y="283"/>
                    </a:cubicBezTo>
                    <a:cubicBezTo>
                      <a:pt x="215" y="414"/>
                      <a:pt x="453" y="510"/>
                      <a:pt x="703" y="510"/>
                    </a:cubicBezTo>
                    <a:cubicBezTo>
                      <a:pt x="977" y="510"/>
                      <a:pt x="1215" y="414"/>
                      <a:pt x="1346" y="283"/>
                    </a:cubicBezTo>
                    <a:cubicBezTo>
                      <a:pt x="1453" y="212"/>
                      <a:pt x="1453" y="105"/>
                      <a:pt x="1370" y="45"/>
                    </a:cubicBezTo>
                    <a:cubicBezTo>
                      <a:pt x="1340" y="15"/>
                      <a:pt x="1301" y="1"/>
                      <a:pt x="1260" y="1"/>
                    </a:cubicBezTo>
                    <a:cubicBezTo>
                      <a:pt x="1218" y="1"/>
                      <a:pt x="1173" y="15"/>
                      <a:pt x="1132" y="45"/>
                    </a:cubicBezTo>
                    <a:cubicBezTo>
                      <a:pt x="1072" y="105"/>
                      <a:pt x="929" y="176"/>
                      <a:pt x="715" y="176"/>
                    </a:cubicBezTo>
                    <a:cubicBezTo>
                      <a:pt x="513" y="176"/>
                      <a:pt x="358" y="105"/>
                      <a:pt x="298" y="45"/>
                    </a:cubicBezTo>
                    <a:cubicBezTo>
                      <a:pt x="268" y="15"/>
                      <a:pt x="230" y="1"/>
                      <a:pt x="1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14;p42">
                <a:extLst>
                  <a:ext uri="{FF2B5EF4-FFF2-40B4-BE49-F238E27FC236}">
                    <a16:creationId xmlns:a16="http://schemas.microsoft.com/office/drawing/2014/main" id="{A5C9C737-47A1-48E5-A698-0C049D55ADC5}"/>
                  </a:ext>
                </a:extLst>
              </p:cNvPr>
              <p:cNvSpPr/>
              <p:nvPr/>
            </p:nvSpPr>
            <p:spPr>
              <a:xfrm>
                <a:off x="4992030" y="2509570"/>
                <a:ext cx="21923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4" extrusionOk="0">
                    <a:moveTo>
                      <a:pt x="168" y="1"/>
                    </a:moveTo>
                    <a:cubicBezTo>
                      <a:pt x="72" y="1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68" y="334"/>
                    </a:cubicBezTo>
                    <a:lnTo>
                      <a:pt x="525" y="334"/>
                    </a:lnTo>
                    <a:cubicBezTo>
                      <a:pt x="608" y="334"/>
                      <a:pt x="691" y="262"/>
                      <a:pt x="691" y="167"/>
                    </a:cubicBezTo>
                    <a:cubicBezTo>
                      <a:pt x="691" y="84"/>
                      <a:pt x="608" y="1"/>
                      <a:pt x="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15;p42">
                <a:extLst>
                  <a:ext uri="{FF2B5EF4-FFF2-40B4-BE49-F238E27FC236}">
                    <a16:creationId xmlns:a16="http://schemas.microsoft.com/office/drawing/2014/main" id="{8BF34A08-3BF0-4F05-BEDA-6C59D4EFD614}"/>
                  </a:ext>
                </a:extLst>
              </p:cNvPr>
              <p:cNvSpPr/>
              <p:nvPr/>
            </p:nvSpPr>
            <p:spPr>
              <a:xfrm>
                <a:off x="5059191" y="2509570"/>
                <a:ext cx="21511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4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55" y="334"/>
                    </a:cubicBezTo>
                    <a:lnTo>
                      <a:pt x="512" y="334"/>
                    </a:lnTo>
                    <a:cubicBezTo>
                      <a:pt x="607" y="334"/>
                      <a:pt x="679" y="262"/>
                      <a:pt x="679" y="167"/>
                    </a:cubicBezTo>
                    <a:cubicBezTo>
                      <a:pt x="679" y="84"/>
                      <a:pt x="607" y="1"/>
                      <a:pt x="5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8FD19D-7080-4717-BE7D-BD888CC1B911}"/>
              </a:ext>
            </a:extLst>
          </p:cNvPr>
          <p:cNvSpPr txBox="1"/>
          <p:nvPr/>
        </p:nvSpPr>
        <p:spPr>
          <a:xfrm>
            <a:off x="1880824" y="3798321"/>
            <a:ext cx="1812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Nguyen Tuan Anh</a:t>
            </a:r>
          </a:p>
          <a:p>
            <a:pPr algn="ctr"/>
            <a:r>
              <a:rPr lang="en-US" b="1" i="0">
                <a:solidFill>
                  <a:srgbClr val="E4E6EB"/>
                </a:solidFill>
                <a:effectLst/>
                <a:latin typeface="#9Slide03 Montserrat SemiBold" panose="00000700000000000000" pitchFamily="2" charset="0"/>
              </a:rPr>
              <a:t>SE150633</a:t>
            </a:r>
            <a:endParaRPr lang="en-US" b="1">
              <a:solidFill>
                <a:schemeClr val="bg1"/>
              </a:solidFill>
              <a:latin typeface="#9Slide03 Montserrat SemiBold" panose="000007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CD1943-E5AD-46E5-8BA8-E22B42551007}"/>
              </a:ext>
            </a:extLst>
          </p:cNvPr>
          <p:cNvSpPr txBox="1"/>
          <p:nvPr/>
        </p:nvSpPr>
        <p:spPr>
          <a:xfrm>
            <a:off x="3565589" y="3798321"/>
            <a:ext cx="20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Nguyen Tran Phong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#9Slide03 Montserrat SemiBold" panose="00000700000000000000" pitchFamily="2" charset="0"/>
              </a:rPr>
              <a:t>SE150974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C64304-DDCF-4958-9AAA-D12425AD3091}"/>
              </a:ext>
            </a:extLst>
          </p:cNvPr>
          <p:cNvSpPr txBox="1"/>
          <p:nvPr/>
        </p:nvSpPr>
        <p:spPr>
          <a:xfrm>
            <a:off x="5395999" y="3803573"/>
            <a:ext cx="204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Vo Van Thanh Phuc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#9Slide03 Montserrat SemiBold" panose="00000700000000000000" pitchFamily="2" charset="0"/>
              </a:rPr>
              <a:t>SE150980</a:t>
            </a:r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1692;p61">
            <a:extLst>
              <a:ext uri="{FF2B5EF4-FFF2-40B4-BE49-F238E27FC236}">
                <a16:creationId xmlns:a16="http://schemas.microsoft.com/office/drawing/2014/main" id="{A9B041D0-1D2B-4AAA-B561-06C28827D312}"/>
              </a:ext>
            </a:extLst>
          </p:cNvPr>
          <p:cNvGrpSpPr/>
          <p:nvPr/>
        </p:nvGrpSpPr>
        <p:grpSpPr>
          <a:xfrm>
            <a:off x="1748226" y="1934077"/>
            <a:ext cx="678065" cy="674355"/>
            <a:chOff x="3527780" y="2885263"/>
            <a:chExt cx="347435" cy="345534"/>
          </a:xfrm>
        </p:grpSpPr>
        <p:sp>
          <p:nvSpPr>
            <p:cNvPr id="73" name="Google Shape;11693;p61">
              <a:extLst>
                <a:ext uri="{FF2B5EF4-FFF2-40B4-BE49-F238E27FC236}">
                  <a16:creationId xmlns:a16="http://schemas.microsoft.com/office/drawing/2014/main" id="{C5ED8B09-0624-4B3A-8067-9E638713B830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694;p61">
              <a:extLst>
                <a:ext uri="{FF2B5EF4-FFF2-40B4-BE49-F238E27FC236}">
                  <a16:creationId xmlns:a16="http://schemas.microsoft.com/office/drawing/2014/main" id="{29EF85E2-F1F0-48A3-AB21-1414F85F7C3F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695;p61">
              <a:extLst>
                <a:ext uri="{FF2B5EF4-FFF2-40B4-BE49-F238E27FC236}">
                  <a16:creationId xmlns:a16="http://schemas.microsoft.com/office/drawing/2014/main" id="{189F940C-78F7-43EF-B4C0-B00EDC634A1D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696;p61">
              <a:extLst>
                <a:ext uri="{FF2B5EF4-FFF2-40B4-BE49-F238E27FC236}">
                  <a16:creationId xmlns:a16="http://schemas.microsoft.com/office/drawing/2014/main" id="{F99C08EA-8D9C-4D41-AAF5-D23DF1E5E128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697;p61">
              <a:extLst>
                <a:ext uri="{FF2B5EF4-FFF2-40B4-BE49-F238E27FC236}">
                  <a16:creationId xmlns:a16="http://schemas.microsoft.com/office/drawing/2014/main" id="{649EEA28-AA2A-4DAE-BEAF-CA01AECDF2B9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698;p61">
              <a:extLst>
                <a:ext uri="{FF2B5EF4-FFF2-40B4-BE49-F238E27FC236}">
                  <a16:creationId xmlns:a16="http://schemas.microsoft.com/office/drawing/2014/main" id="{EB54A87A-3F75-46DD-B7A8-2E59A52DE7AA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699;p61">
              <a:extLst>
                <a:ext uri="{FF2B5EF4-FFF2-40B4-BE49-F238E27FC236}">
                  <a16:creationId xmlns:a16="http://schemas.microsoft.com/office/drawing/2014/main" id="{C838AF9E-2485-46D7-A6CC-AD4491B8B781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00;p61">
              <a:extLst>
                <a:ext uri="{FF2B5EF4-FFF2-40B4-BE49-F238E27FC236}">
                  <a16:creationId xmlns:a16="http://schemas.microsoft.com/office/drawing/2014/main" id="{BE97DA95-2E63-49F6-9B9E-F6A9469C95B9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701;p61">
              <a:extLst>
                <a:ext uri="{FF2B5EF4-FFF2-40B4-BE49-F238E27FC236}">
                  <a16:creationId xmlns:a16="http://schemas.microsoft.com/office/drawing/2014/main" id="{8C8C5A0F-3759-4C96-B0C2-9D6C959EA846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702;p61">
              <a:extLst>
                <a:ext uri="{FF2B5EF4-FFF2-40B4-BE49-F238E27FC236}">
                  <a16:creationId xmlns:a16="http://schemas.microsoft.com/office/drawing/2014/main" id="{9B89AA1C-5575-4C8D-BE25-B3528EE80E62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703;p61">
              <a:extLst>
                <a:ext uri="{FF2B5EF4-FFF2-40B4-BE49-F238E27FC236}">
                  <a16:creationId xmlns:a16="http://schemas.microsoft.com/office/drawing/2014/main" id="{1B6D631C-E16D-405E-A66C-84AB40CD405B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704;p61">
              <a:extLst>
                <a:ext uri="{FF2B5EF4-FFF2-40B4-BE49-F238E27FC236}">
                  <a16:creationId xmlns:a16="http://schemas.microsoft.com/office/drawing/2014/main" id="{8B34E7B5-D977-4C10-9A78-A28CEE71F4B4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705;p61">
              <a:extLst>
                <a:ext uri="{FF2B5EF4-FFF2-40B4-BE49-F238E27FC236}">
                  <a16:creationId xmlns:a16="http://schemas.microsoft.com/office/drawing/2014/main" id="{3DD92D9F-7F61-48EC-A2B4-78468A3111FB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706;p61">
              <a:extLst>
                <a:ext uri="{FF2B5EF4-FFF2-40B4-BE49-F238E27FC236}">
                  <a16:creationId xmlns:a16="http://schemas.microsoft.com/office/drawing/2014/main" id="{2A6A9002-BA2F-47E9-BF05-634CF5CD9725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707;p61">
              <a:extLst>
                <a:ext uri="{FF2B5EF4-FFF2-40B4-BE49-F238E27FC236}">
                  <a16:creationId xmlns:a16="http://schemas.microsoft.com/office/drawing/2014/main" id="{35239A39-980C-4A36-BE25-E0BFA37D78E4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708;p61">
              <a:extLst>
                <a:ext uri="{FF2B5EF4-FFF2-40B4-BE49-F238E27FC236}">
                  <a16:creationId xmlns:a16="http://schemas.microsoft.com/office/drawing/2014/main" id="{FBA54B3A-2185-453A-8FE5-904A5493864E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709;p61">
              <a:extLst>
                <a:ext uri="{FF2B5EF4-FFF2-40B4-BE49-F238E27FC236}">
                  <a16:creationId xmlns:a16="http://schemas.microsoft.com/office/drawing/2014/main" id="{6F65450A-3203-40F6-A62F-A7818DFB756B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710;p61">
              <a:extLst>
                <a:ext uri="{FF2B5EF4-FFF2-40B4-BE49-F238E27FC236}">
                  <a16:creationId xmlns:a16="http://schemas.microsoft.com/office/drawing/2014/main" id="{36FB6776-D41D-4DE6-9B84-BAD2AF3EE623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711;p61">
              <a:extLst>
                <a:ext uri="{FF2B5EF4-FFF2-40B4-BE49-F238E27FC236}">
                  <a16:creationId xmlns:a16="http://schemas.microsoft.com/office/drawing/2014/main" id="{1903E782-CDD7-4FD6-B860-FE61F6D68E9D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12;p61">
              <a:extLst>
                <a:ext uri="{FF2B5EF4-FFF2-40B4-BE49-F238E27FC236}">
                  <a16:creationId xmlns:a16="http://schemas.microsoft.com/office/drawing/2014/main" id="{17FB6D3C-7C38-4EA3-991F-CD6AC24B8F2B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13;p61">
              <a:extLst>
                <a:ext uri="{FF2B5EF4-FFF2-40B4-BE49-F238E27FC236}">
                  <a16:creationId xmlns:a16="http://schemas.microsoft.com/office/drawing/2014/main" id="{95DA5D9E-E4FF-45A4-8F12-857851ED1236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14;p61">
              <a:extLst>
                <a:ext uri="{FF2B5EF4-FFF2-40B4-BE49-F238E27FC236}">
                  <a16:creationId xmlns:a16="http://schemas.microsoft.com/office/drawing/2014/main" id="{CD409E41-26A4-414E-B6E4-F09B9CD023BC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15;p61">
              <a:extLst>
                <a:ext uri="{FF2B5EF4-FFF2-40B4-BE49-F238E27FC236}">
                  <a16:creationId xmlns:a16="http://schemas.microsoft.com/office/drawing/2014/main" id="{F5DA8634-4142-4794-8EC5-0CDDFC98A898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uiExpand="1" build="allAtOnce" animBg="1"/>
      <p:bldP spid="435" grpId="0"/>
      <p:bldP spid="9" grpId="0"/>
      <p:bldP spid="70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amond 34">
            <a:extLst>
              <a:ext uri="{FF2B5EF4-FFF2-40B4-BE49-F238E27FC236}">
                <a16:creationId xmlns:a16="http://schemas.microsoft.com/office/drawing/2014/main" id="{20C6A51E-74BE-4475-8EBD-0E39B82C2E7D}"/>
              </a:ext>
            </a:extLst>
          </p:cNvPr>
          <p:cNvSpPr/>
          <p:nvPr/>
        </p:nvSpPr>
        <p:spPr>
          <a:xfrm>
            <a:off x="3962628" y="1978110"/>
            <a:ext cx="1196559" cy="1024374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FAA7C3-51E9-4AB5-884F-176050DC4C8D}"/>
              </a:ext>
            </a:extLst>
          </p:cNvPr>
          <p:cNvSpPr txBox="1"/>
          <p:nvPr/>
        </p:nvSpPr>
        <p:spPr>
          <a:xfrm>
            <a:off x="2927188" y="1213790"/>
            <a:ext cx="359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DECISION FLOWCHART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BA4D8A-C60C-48B6-9A4E-74435C88AEC0}"/>
              </a:ext>
            </a:extLst>
          </p:cNvPr>
          <p:cNvSpPr/>
          <p:nvPr/>
        </p:nvSpPr>
        <p:spPr>
          <a:xfrm>
            <a:off x="254443" y="2226369"/>
            <a:ext cx="1006864" cy="53621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started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0106C-DA3B-4CD9-8358-408CC4732161}"/>
              </a:ext>
            </a:extLst>
          </p:cNvPr>
          <p:cNvSpPr/>
          <p:nvPr/>
        </p:nvSpPr>
        <p:spPr>
          <a:xfrm>
            <a:off x="1820849" y="2135861"/>
            <a:ext cx="1502796" cy="7172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Continuously measure the environment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FDA30-2C36-44F6-91B5-581C02584E39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1261307" y="2494477"/>
            <a:ext cx="55954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ABA1D9-7379-4578-A2B7-B109F997FF96}"/>
              </a:ext>
            </a:extLst>
          </p:cNvPr>
          <p:cNvSpPr txBox="1"/>
          <p:nvPr/>
        </p:nvSpPr>
        <p:spPr>
          <a:xfrm>
            <a:off x="4072198" y="2202763"/>
            <a:ext cx="98777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Gas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detected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D9524C-3C47-4D5F-A03B-8141CA1D2C4B}"/>
              </a:ext>
            </a:extLst>
          </p:cNvPr>
          <p:cNvSpPr/>
          <p:nvPr/>
        </p:nvSpPr>
        <p:spPr>
          <a:xfrm>
            <a:off x="5473325" y="1888577"/>
            <a:ext cx="1828744" cy="121179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40E46-31D2-4EBC-B4FF-BA5698D8DC10}"/>
              </a:ext>
            </a:extLst>
          </p:cNvPr>
          <p:cNvSpPr txBox="1"/>
          <p:nvPr/>
        </p:nvSpPr>
        <p:spPr>
          <a:xfrm>
            <a:off x="5705872" y="2151783"/>
            <a:ext cx="1363649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+mn-lt"/>
              </a:rPr>
              <a:t>Temperature</a:t>
            </a:r>
          </a:p>
          <a:p>
            <a:pPr algn="ctr"/>
            <a:r>
              <a:rPr lang="en-US" sz="1300">
                <a:solidFill>
                  <a:schemeClr val="bg1"/>
                </a:solidFill>
                <a:latin typeface="+mn-lt"/>
              </a:rPr>
              <a:t>exceeds</a:t>
            </a:r>
          </a:p>
          <a:p>
            <a:pPr algn="ctr"/>
            <a:r>
              <a:rPr lang="en-US" sz="1300">
                <a:solidFill>
                  <a:schemeClr val="bg1"/>
                </a:solidFill>
                <a:latin typeface="+mn-lt"/>
              </a:rPr>
              <a:t>threshold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B489685B-F0C4-4917-8A97-3FC9E44581A9}"/>
              </a:ext>
            </a:extLst>
          </p:cNvPr>
          <p:cNvSpPr/>
          <p:nvPr/>
        </p:nvSpPr>
        <p:spPr>
          <a:xfrm>
            <a:off x="7616207" y="2011009"/>
            <a:ext cx="1432375" cy="966935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B56F8D-819F-486A-9A23-37AE339533D3}"/>
              </a:ext>
            </a:extLst>
          </p:cNvPr>
          <p:cNvSpPr txBox="1"/>
          <p:nvPr/>
        </p:nvSpPr>
        <p:spPr>
          <a:xfrm>
            <a:off x="7744736" y="2232465"/>
            <a:ext cx="117531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Fire detected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119412D-DA3A-4BC2-BA9F-A5C5D6B8687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23645" y="1709532"/>
            <a:ext cx="232548" cy="784945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BA81FF-747C-4BC3-A293-AFD4347971DE}"/>
              </a:ext>
            </a:extLst>
          </p:cNvPr>
          <p:cNvCxnSpPr/>
          <p:nvPr/>
        </p:nvCxnSpPr>
        <p:spPr>
          <a:xfrm>
            <a:off x="3556193" y="1717484"/>
            <a:ext cx="100471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66EFDA-7F19-4F13-84DB-8FD97B105D11}"/>
              </a:ext>
            </a:extLst>
          </p:cNvPr>
          <p:cNvCxnSpPr>
            <a:endCxn id="35" idx="0"/>
          </p:cNvCxnSpPr>
          <p:nvPr/>
        </p:nvCxnSpPr>
        <p:spPr>
          <a:xfrm>
            <a:off x="4560907" y="1709532"/>
            <a:ext cx="1" cy="2685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9DB830D-19A2-4E04-AABB-6F3C328B8614}"/>
              </a:ext>
            </a:extLst>
          </p:cNvPr>
          <p:cNvCxnSpPr>
            <a:endCxn id="34" idx="0"/>
          </p:cNvCxnSpPr>
          <p:nvPr/>
        </p:nvCxnSpPr>
        <p:spPr>
          <a:xfrm>
            <a:off x="4560907" y="1717484"/>
            <a:ext cx="1826790" cy="171093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95A4D72-FAD7-4F04-80F5-E3F5D34353BD}"/>
              </a:ext>
            </a:extLst>
          </p:cNvPr>
          <p:cNvCxnSpPr>
            <a:endCxn id="36" idx="0"/>
          </p:cNvCxnSpPr>
          <p:nvPr/>
        </p:nvCxnSpPr>
        <p:spPr>
          <a:xfrm>
            <a:off x="4560907" y="1717484"/>
            <a:ext cx="3771488" cy="293525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01FB506-EF74-49F0-B2CE-AAB7D269B01C}"/>
              </a:ext>
            </a:extLst>
          </p:cNvPr>
          <p:cNvSpPr/>
          <p:nvPr/>
        </p:nvSpPr>
        <p:spPr>
          <a:xfrm>
            <a:off x="7680471" y="3725242"/>
            <a:ext cx="1303846" cy="81898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Alarm is activated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06D460-D2FF-4D12-B300-57846FFBD458}"/>
              </a:ext>
            </a:extLst>
          </p:cNvPr>
          <p:cNvCxnSpPr>
            <a:stCxn id="36" idx="2"/>
            <a:endCxn id="57" idx="0"/>
          </p:cNvCxnSpPr>
          <p:nvPr/>
        </p:nvCxnSpPr>
        <p:spPr>
          <a:xfrm flipH="1">
            <a:off x="8332394" y="2977944"/>
            <a:ext cx="1" cy="74729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EBD1B2D-3E61-492B-8DF9-D62E0085B223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6312159" y="1251233"/>
            <a:ext cx="268985" cy="3771486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2CFE2D8-DF52-44EC-85B5-19192D9B54CF}"/>
              </a:ext>
            </a:extLst>
          </p:cNvPr>
          <p:cNvCxnSpPr>
            <a:stCxn id="34" idx="2"/>
          </p:cNvCxnSpPr>
          <p:nvPr/>
        </p:nvCxnSpPr>
        <p:spPr>
          <a:xfrm rot="16200000" flipH="1">
            <a:off x="7274499" y="2213573"/>
            <a:ext cx="171093" cy="1944697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47264A7E-1978-4D5A-B3EB-B399137246F4}"/>
              </a:ext>
            </a:extLst>
          </p:cNvPr>
          <p:cNvSpPr/>
          <p:nvPr/>
        </p:nvSpPr>
        <p:spPr>
          <a:xfrm>
            <a:off x="5756041" y="3617308"/>
            <a:ext cx="1196559" cy="1024374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7CC943-1F0F-44F3-A2EA-B9C75F0AAEDF}"/>
              </a:ext>
            </a:extLst>
          </p:cNvPr>
          <p:cNvSpPr txBox="1"/>
          <p:nvPr/>
        </p:nvSpPr>
        <p:spPr>
          <a:xfrm>
            <a:off x="5891693" y="3760163"/>
            <a:ext cx="925254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User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disables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alarm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D9A4BA-2928-4378-A387-BA7A220AF100}"/>
              </a:ext>
            </a:extLst>
          </p:cNvPr>
          <p:cNvCxnSpPr>
            <a:stCxn id="57" idx="1"/>
            <a:endCxn id="66" idx="3"/>
          </p:cNvCxnSpPr>
          <p:nvPr/>
        </p:nvCxnSpPr>
        <p:spPr>
          <a:xfrm flipH="1" flipV="1">
            <a:off x="6952600" y="4129495"/>
            <a:ext cx="727871" cy="523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CB880382-8CF4-4412-B207-3563B268B1A3}"/>
              </a:ext>
            </a:extLst>
          </p:cNvPr>
          <p:cNvSpPr/>
          <p:nvPr/>
        </p:nvSpPr>
        <p:spPr>
          <a:xfrm>
            <a:off x="1964856" y="3629291"/>
            <a:ext cx="1196559" cy="1024374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F2E87E-6094-44C1-8713-023DBAC1365D}"/>
              </a:ext>
            </a:extLst>
          </p:cNvPr>
          <p:cNvSpPr txBox="1"/>
          <p:nvPr/>
        </p:nvSpPr>
        <p:spPr>
          <a:xfrm>
            <a:off x="2100417" y="3760163"/>
            <a:ext cx="925254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User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disables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system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C6BE21-E1C1-4056-A1B3-17447A8B05E5}"/>
              </a:ext>
            </a:extLst>
          </p:cNvPr>
          <p:cNvCxnSpPr>
            <a:stCxn id="66" idx="1"/>
            <a:endCxn id="70" idx="3"/>
          </p:cNvCxnSpPr>
          <p:nvPr/>
        </p:nvCxnSpPr>
        <p:spPr>
          <a:xfrm flipH="1">
            <a:off x="3161415" y="4129495"/>
            <a:ext cx="2594626" cy="1198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AED295-9EF3-43B2-9832-BB855285445C}"/>
              </a:ext>
            </a:extLst>
          </p:cNvPr>
          <p:cNvCxnSpPr>
            <a:cxnSpLocks/>
            <a:stCxn id="70" idx="0"/>
            <a:endCxn id="7" idx="2"/>
          </p:cNvCxnSpPr>
          <p:nvPr/>
        </p:nvCxnSpPr>
        <p:spPr>
          <a:xfrm flipV="1">
            <a:off x="2563136" y="2853093"/>
            <a:ext cx="9111" cy="77619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F306D0-8EE8-4425-91F5-5CC5C3C79711}"/>
              </a:ext>
            </a:extLst>
          </p:cNvPr>
          <p:cNvSpPr/>
          <p:nvPr/>
        </p:nvSpPr>
        <p:spPr>
          <a:xfrm>
            <a:off x="30441" y="3873370"/>
            <a:ext cx="1230865" cy="53621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terminated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AED99EB-53BF-40D4-A341-CDA1F064E6A5}"/>
              </a:ext>
            </a:extLst>
          </p:cNvPr>
          <p:cNvCxnSpPr>
            <a:cxnSpLocks/>
            <a:stCxn id="70" idx="1"/>
            <a:endCxn id="81" idx="3"/>
          </p:cNvCxnSpPr>
          <p:nvPr/>
        </p:nvCxnSpPr>
        <p:spPr>
          <a:xfrm flipH="1">
            <a:off x="1261306" y="4141478"/>
            <a:ext cx="70355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B60DE8-E6E3-487F-8CF3-083911D5C35F}"/>
              </a:ext>
            </a:extLst>
          </p:cNvPr>
          <p:cNvSpPr txBox="1"/>
          <p:nvPr/>
        </p:nvSpPr>
        <p:spPr>
          <a:xfrm>
            <a:off x="8089296" y="3129957"/>
            <a:ext cx="48619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#9Slide03 Montserrat Bold" panose="00000800000000000000" pitchFamily="2" charset="0"/>
              </a:rPr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67CB2-798B-4F03-B691-1A9DDDBCB91B}"/>
              </a:ext>
            </a:extLst>
          </p:cNvPr>
          <p:cNvSpPr txBox="1"/>
          <p:nvPr/>
        </p:nvSpPr>
        <p:spPr>
          <a:xfrm>
            <a:off x="4322984" y="4002978"/>
            <a:ext cx="48619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#9Slide03 Montserrat Bold" panose="00000800000000000000" pitchFamily="2" charset="0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A6140B-CE89-4A8B-96BB-FDD3ED623160}"/>
              </a:ext>
            </a:extLst>
          </p:cNvPr>
          <p:cNvSpPr txBox="1"/>
          <p:nvPr/>
        </p:nvSpPr>
        <p:spPr>
          <a:xfrm>
            <a:off x="1399147" y="4002978"/>
            <a:ext cx="48619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#9Slide03 Montserrat Bold" panose="00000800000000000000" pitchFamily="2" charset="0"/>
              </a:rPr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97B97C-FEE6-4A08-8AF7-88A68ECEB965}"/>
              </a:ext>
            </a:extLst>
          </p:cNvPr>
          <p:cNvSpPr txBox="1"/>
          <p:nvPr/>
        </p:nvSpPr>
        <p:spPr>
          <a:xfrm>
            <a:off x="2344864" y="3127402"/>
            <a:ext cx="436359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#9Slide03 Montserrat Bold" panose="00000800000000000000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093661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/>
      <p:bldP spid="2" grpId="0" animBg="1"/>
      <p:bldP spid="7" grpId="0" animBg="1"/>
      <p:bldP spid="7" grpId="1" animBg="1"/>
      <p:bldP spid="26" grpId="0"/>
      <p:bldP spid="34" grpId="0" animBg="1"/>
      <p:bldP spid="31" grpId="0"/>
      <p:bldP spid="36" grpId="0" animBg="1"/>
      <p:bldP spid="33" grpId="0"/>
      <p:bldP spid="57" grpId="0" animBg="1"/>
      <p:bldP spid="66" grpId="0" animBg="1"/>
      <p:bldP spid="67" grpId="0"/>
      <p:bldP spid="70" grpId="0" animBg="1"/>
      <p:bldP spid="71" grpId="0"/>
      <p:bldP spid="81" grpId="0" animBg="1"/>
      <p:bldP spid="85" grpId="0" animBg="1"/>
      <p:bldP spid="86" grpId="0" animBg="1"/>
      <p:bldP spid="87" grpId="0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49EB13-D3D5-4F2F-A72F-CFA69F499912}"/>
              </a:ext>
            </a:extLst>
          </p:cNvPr>
          <p:cNvSpPr txBox="1"/>
          <p:nvPr/>
        </p:nvSpPr>
        <p:spPr>
          <a:xfrm>
            <a:off x="3481864" y="1082445"/>
            <a:ext cx="218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PSEUDO CODE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AD630-0F19-442D-8F71-036C8BB1B29F}"/>
              </a:ext>
            </a:extLst>
          </p:cNvPr>
          <p:cNvSpPr txBox="1"/>
          <p:nvPr/>
        </p:nvSpPr>
        <p:spPr>
          <a:xfrm>
            <a:off x="2585724" y="1451777"/>
            <a:ext cx="4282806" cy="314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start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defaultTempThreshold = 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read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(potentiometed);</a:t>
            </a:r>
          </a:p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while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(systemNotTerminated){</a:t>
            </a:r>
          </a:p>
          <a:p>
            <a:pPr lvl="1"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display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(defaultTempThreshold);</a:t>
            </a:r>
          </a:p>
          <a:p>
            <a:pPr lvl="1"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currentGas = 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read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(gasSensor);</a:t>
            </a:r>
          </a:p>
          <a:p>
            <a:pPr lvl="1"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currentTemp = 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read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(heatSensor);</a:t>
            </a:r>
          </a:p>
          <a:p>
            <a:pPr lvl="1"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currentFire = 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read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(fireSensor);</a:t>
            </a:r>
          </a:p>
          <a:p>
            <a:pPr lvl="1"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display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(currentTemp);</a:t>
            </a:r>
          </a:p>
          <a:p>
            <a:pPr lvl="1"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if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(currentGas == </a:t>
            </a:r>
            <a:r>
              <a:rPr lang="en-US" sz="120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true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){</a:t>
            </a:r>
          </a:p>
          <a:p>
            <a:pPr lvl="1"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alarm();</a:t>
            </a:r>
          </a:p>
          <a:p>
            <a:pPr lvl="1"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A7557-C65F-4F6A-B27E-41F0A8C2F601}"/>
              </a:ext>
            </a:extLst>
          </p:cNvPr>
          <p:cNvSpPr txBox="1"/>
          <p:nvPr/>
        </p:nvSpPr>
        <p:spPr>
          <a:xfrm>
            <a:off x="3302897" y="3156170"/>
            <a:ext cx="4890052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1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else if</a:t>
            </a:r>
            <a:r>
              <a:rPr lang="en-US" sz="11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(currentTemp &gt;= defaultTempThreshold){</a:t>
            </a:r>
          </a:p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1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alarm();</a:t>
            </a:r>
          </a:p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1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1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else if</a:t>
            </a:r>
            <a:r>
              <a:rPr lang="en-US" sz="11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(currentFire == </a:t>
            </a:r>
            <a:r>
              <a:rPr lang="en-US" sz="110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true</a:t>
            </a:r>
            <a:r>
              <a:rPr lang="en-US" sz="11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){</a:t>
            </a:r>
          </a:p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1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alarm();</a:t>
            </a:r>
          </a:p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1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800"/>
              </a:spcAft>
              <a:tabLst>
                <a:tab pos="461963" algn="l"/>
                <a:tab pos="914400" algn="l"/>
              </a:tabLst>
            </a:pPr>
            <a:r>
              <a:rPr lang="en-US" sz="11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03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60494E-6 L -3.88889E-6 -0.1447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5" grpId="1"/>
      <p:bldP spid="45" grpId="2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49EB13-D3D5-4F2F-A72F-CFA69F499912}"/>
              </a:ext>
            </a:extLst>
          </p:cNvPr>
          <p:cNvSpPr txBox="1"/>
          <p:nvPr/>
        </p:nvSpPr>
        <p:spPr>
          <a:xfrm>
            <a:off x="3481864" y="1082445"/>
            <a:ext cx="218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SOURCE CODE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E64525-A6C4-43E1-A138-253614FDEEED}"/>
              </a:ext>
            </a:extLst>
          </p:cNvPr>
          <p:cNvSpPr txBox="1"/>
          <p:nvPr/>
        </p:nvSpPr>
        <p:spPr>
          <a:xfrm>
            <a:off x="262107" y="1353232"/>
            <a:ext cx="4142630" cy="348813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#include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"LiquidCrystal_I2C.h"</a:t>
            </a:r>
            <a:endParaRPr lang="en-US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const int 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DANGEROUS_GAS = 1000;</a:t>
            </a: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interval = 1000;</a:t>
            </a: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potPinDef = A3;</a:t>
            </a: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defHeatValue; </a:t>
            </a: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gasPin = A0; </a:t>
            </a: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gasValue;</a:t>
            </a: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firePin = 2; </a:t>
            </a: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fireValue;</a:t>
            </a: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heatPin = A1; </a:t>
            </a: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heatValue;</a:t>
            </a:r>
          </a:p>
          <a:p>
            <a:pPr>
              <a:spcAft>
                <a:spcPts val="800"/>
              </a:spcAft>
            </a:pPr>
            <a:r>
              <a:rPr lang="en-US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bellPin = 4;</a:t>
            </a:r>
          </a:p>
          <a:p>
            <a:pPr>
              <a:spcAft>
                <a:spcPts val="800"/>
              </a:spcAft>
            </a:pPr>
            <a:r>
              <a:rPr lang="en-US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//Create the LCD object</a:t>
            </a:r>
          </a:p>
          <a:p>
            <a:pPr>
              <a:spcAft>
                <a:spcPts val="800"/>
              </a:spcAft>
            </a:pPr>
            <a:r>
              <a:rPr lang="en-US" b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LiquidCrystal_I2C</a:t>
            </a: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lcd(0x27, 16, 2);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AD630-0F19-442D-8F71-036C8BB1B29F}"/>
              </a:ext>
            </a:extLst>
          </p:cNvPr>
          <p:cNvSpPr txBox="1"/>
          <p:nvPr/>
        </p:nvSpPr>
        <p:spPr>
          <a:xfrm>
            <a:off x="4217013" y="1693838"/>
            <a:ext cx="4890052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350">
                <a:solidFill>
                  <a:srgbClr val="00CFCC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void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35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setup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 {</a:t>
            </a:r>
          </a:p>
          <a:p>
            <a:pPr lvl="2"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pinMode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(firePin,</a:t>
            </a:r>
            <a:r>
              <a:rPr lang="en-US" sz="13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INPUT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 lvl="2"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3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//Set up the LCD's rows and columns</a:t>
            </a:r>
          </a:p>
          <a:p>
            <a:pPr lvl="2"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init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();</a:t>
            </a:r>
          </a:p>
          <a:p>
            <a:pPr lvl="2"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backlight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();</a:t>
            </a:r>
          </a:p>
          <a:p>
            <a:pPr lvl="2"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3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//Activate bell's digital pin</a:t>
            </a:r>
          </a:p>
          <a:p>
            <a:pPr lvl="2"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pinMode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(bellPin,</a:t>
            </a:r>
            <a:r>
              <a:rPr lang="en-US" sz="13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OUTPUT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 lvl="2"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35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"Welcome! Welcome!"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 lvl="2"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delay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(interval);</a:t>
            </a:r>
          </a:p>
          <a:p>
            <a:pPr>
              <a:spcAft>
                <a:spcPts val="800"/>
              </a:spcAf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35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7 L -0.06875 0.000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 animBg="1"/>
      <p:bldP spid="44" grpId="1" animBg="1"/>
      <p:bldP spid="44" grpId="2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49EB13-D3D5-4F2F-A72F-CFA69F499912}"/>
              </a:ext>
            </a:extLst>
          </p:cNvPr>
          <p:cNvSpPr txBox="1"/>
          <p:nvPr/>
        </p:nvSpPr>
        <p:spPr>
          <a:xfrm>
            <a:off x="3481864" y="1082445"/>
            <a:ext cx="218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SOURCE CODE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E64525-A6C4-43E1-A138-253614FDEEED}"/>
              </a:ext>
            </a:extLst>
          </p:cNvPr>
          <p:cNvSpPr txBox="1"/>
          <p:nvPr/>
        </p:nvSpPr>
        <p:spPr>
          <a:xfrm>
            <a:off x="113826" y="1790671"/>
            <a:ext cx="3140120" cy="2664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#include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"LiquidCrystal_I2C.h"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const int 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DANGEROUS_GAS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interval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potPinDef = A3;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defHeatValue;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gasPin = A0;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firePin = 2;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heatPin = A1;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bellPin = 4;</a:t>
            </a:r>
          </a:p>
          <a:p>
            <a:pPr>
              <a:spcAft>
                <a:spcPts val="800"/>
              </a:spcAft>
            </a:pPr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//Create the LCD object</a:t>
            </a:r>
          </a:p>
          <a:p>
            <a:pPr>
              <a:spcAft>
                <a:spcPts val="800"/>
              </a:spcAft>
            </a:pPr>
            <a:r>
              <a:rPr lang="en-US" sz="1050" b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LiquidCrystal_I2C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lcd(0x27, 16, 2);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AD630-0F19-442D-8F71-036C8BB1B29F}"/>
              </a:ext>
            </a:extLst>
          </p:cNvPr>
          <p:cNvSpPr txBox="1"/>
          <p:nvPr/>
        </p:nvSpPr>
        <p:spPr>
          <a:xfrm>
            <a:off x="4217013" y="2269701"/>
            <a:ext cx="3551268" cy="154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void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alarm(){</a:t>
            </a:r>
          </a:p>
          <a:p>
            <a:pPr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	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digitalWrite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(bellPin,</a:t>
            </a:r>
            <a:r>
              <a:rPr lang="en-US" sz="13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HIGH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	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delay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(3000);</a:t>
            </a:r>
          </a:p>
          <a:p>
            <a:pPr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	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digitalWrite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(bellPin,</a:t>
            </a:r>
            <a:r>
              <a:rPr lang="en-US" sz="13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LOW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  <a:tabLst>
                <a:tab pos="461963" algn="l"/>
              </a:tabLs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87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49EB13-D3D5-4F2F-A72F-CFA69F499912}"/>
              </a:ext>
            </a:extLst>
          </p:cNvPr>
          <p:cNvSpPr txBox="1"/>
          <p:nvPr/>
        </p:nvSpPr>
        <p:spPr>
          <a:xfrm>
            <a:off x="3481864" y="1082445"/>
            <a:ext cx="218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SOURCE CODE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E64525-A6C4-43E1-A138-253614FDEEED}"/>
              </a:ext>
            </a:extLst>
          </p:cNvPr>
          <p:cNvSpPr txBox="1"/>
          <p:nvPr/>
        </p:nvSpPr>
        <p:spPr>
          <a:xfrm>
            <a:off x="113826" y="1790671"/>
            <a:ext cx="3140120" cy="2664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#include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"LiquidCrystal_I2C.h"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const int 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DANGEROUS_GAS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interval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potPinDef = A3;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defHeatValue;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gasPin = A0;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firePin = 2;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heatPin = A1;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bellPin = 4;</a:t>
            </a:r>
          </a:p>
          <a:p>
            <a:pPr>
              <a:spcAft>
                <a:spcPts val="800"/>
              </a:spcAft>
            </a:pPr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//Create the LCD object</a:t>
            </a:r>
          </a:p>
          <a:p>
            <a:pPr>
              <a:spcAft>
                <a:spcPts val="800"/>
              </a:spcAft>
            </a:pPr>
            <a:r>
              <a:rPr lang="en-US" sz="1050" b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LiquidCrystal_I2C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lcd(0x27, 16, 2);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AD630-0F19-442D-8F71-036C8BB1B29F}"/>
              </a:ext>
            </a:extLst>
          </p:cNvPr>
          <p:cNvSpPr txBox="1"/>
          <p:nvPr/>
        </p:nvSpPr>
        <p:spPr>
          <a:xfrm>
            <a:off x="3481864" y="1695773"/>
            <a:ext cx="554831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3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void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displayTemp(</a:t>
            </a:r>
            <a:r>
              <a:rPr lang="en-US" sz="13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reading){</a:t>
            </a:r>
          </a:p>
          <a:p>
            <a:pPr>
              <a:spcAft>
                <a:spcPts val="800"/>
              </a:spcAf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  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delay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(interval);</a:t>
            </a:r>
          </a:p>
          <a:p>
            <a:pPr>
              <a:spcAft>
                <a:spcPts val="800"/>
              </a:spcAf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  lcd.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clear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800"/>
              </a:spcAft>
            </a:pPr>
            <a:r>
              <a:rPr lang="en-US" sz="13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//Set the LCD to start displaying on the first row</a:t>
            </a:r>
          </a:p>
          <a:p>
            <a:pPr>
              <a:spcAft>
                <a:spcPts val="800"/>
              </a:spcAf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  lcd.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setCursor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(0,0);</a:t>
            </a:r>
          </a:p>
          <a:p>
            <a:pPr>
              <a:spcAft>
                <a:spcPts val="800"/>
              </a:spcAft>
            </a:pPr>
            <a:r>
              <a:rPr lang="en-US" sz="13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//Display the threshold value</a:t>
            </a:r>
          </a:p>
          <a:p>
            <a:pPr>
              <a:spcAft>
                <a:spcPts val="800"/>
              </a:spcAf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  lcd.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35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"THRESHOLD(C):"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800"/>
              </a:spcAf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  lcd.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(defHeatValue);</a:t>
            </a:r>
          </a:p>
          <a:p>
            <a:pPr>
              <a:spcAft>
                <a:spcPts val="800"/>
              </a:spcAft>
            </a:pPr>
            <a:r>
              <a:rPr lang="en-US" sz="13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//Set the LCD to start displaying on the second row</a:t>
            </a:r>
          </a:p>
          <a:p>
            <a:pPr>
              <a:spcAft>
                <a:spcPts val="800"/>
              </a:spcAft>
            </a:pP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  lcd.</a:t>
            </a:r>
            <a:r>
              <a:rPr lang="en-US" sz="135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setCursor</a:t>
            </a:r>
            <a:r>
              <a:rPr lang="en-US" sz="13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(0,1);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90600-2658-4EFB-B788-41FD4A1DC0F5}"/>
              </a:ext>
            </a:extLst>
          </p:cNvPr>
          <p:cNvSpPr txBox="1"/>
          <p:nvPr/>
        </p:nvSpPr>
        <p:spPr>
          <a:xfrm>
            <a:off x="3672694" y="2782598"/>
            <a:ext cx="554831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3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//Print out current temperature</a:t>
            </a:r>
          </a:p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"CURRENT(C):"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(reading);</a:t>
            </a:r>
          </a:p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3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//Room's temperature exceeds specified value</a:t>
            </a:r>
          </a:p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if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(reading &gt; defHeatValue){</a:t>
            </a:r>
          </a:p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setCursor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(0,0);</a:t>
            </a:r>
          </a:p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"MAXIMUM EXCEEDED!"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      </a:t>
            </a:r>
          </a:p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alarm();</a:t>
            </a:r>
          </a:p>
          <a:p>
            <a:pPr lvl="1"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}    </a:t>
            </a:r>
          </a:p>
          <a:p>
            <a:pPr>
              <a:spcAft>
                <a:spcPts val="400"/>
              </a:spcAft>
              <a:tabLst>
                <a:tab pos="461963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2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</p:cBhvr>
                                      <p:by x="45000" y="4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8642E-6 L -0.06667 3.08642E-6 C -0.09653 3.08642E-6 -0.13264 -0.06019 -0.13264 -0.10803 L -0.13264 -0.21513 " pathEditMode="relative" rAng="0" ptsTypes="AAAA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-10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5" grpId="3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49EB13-D3D5-4F2F-A72F-CFA69F499912}"/>
              </a:ext>
            </a:extLst>
          </p:cNvPr>
          <p:cNvSpPr txBox="1"/>
          <p:nvPr/>
        </p:nvSpPr>
        <p:spPr>
          <a:xfrm>
            <a:off x="3481864" y="1082445"/>
            <a:ext cx="218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SOURCE CODE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E64525-A6C4-43E1-A138-253614FDEEED}"/>
              </a:ext>
            </a:extLst>
          </p:cNvPr>
          <p:cNvSpPr txBox="1"/>
          <p:nvPr/>
        </p:nvSpPr>
        <p:spPr>
          <a:xfrm>
            <a:off x="113826" y="1790671"/>
            <a:ext cx="3140120" cy="2664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#include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"LiquidCrystal_I2C.h"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const int 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DANGEROUS_GAS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interval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potPinDef = A3;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defHeatValue;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gasPin = A0;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firePin = 2;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heatPin = A1;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bellPin = 4;</a:t>
            </a:r>
          </a:p>
          <a:p>
            <a:pPr>
              <a:spcAft>
                <a:spcPts val="800"/>
              </a:spcAft>
            </a:pPr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//Create the LCD object</a:t>
            </a:r>
          </a:p>
          <a:p>
            <a:pPr>
              <a:spcAft>
                <a:spcPts val="800"/>
              </a:spcAft>
            </a:pPr>
            <a:r>
              <a:rPr lang="en-US" sz="1050" b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LiquidCrystal_I2C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lcd(0x27, 16, 2);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AD630-0F19-442D-8F71-036C8BB1B29F}"/>
              </a:ext>
            </a:extLst>
          </p:cNvPr>
          <p:cNvSpPr txBox="1"/>
          <p:nvPr/>
        </p:nvSpPr>
        <p:spPr>
          <a:xfrm>
            <a:off x="3694041" y="1530084"/>
            <a:ext cx="5336133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void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displayGas(</a:t>
            </a:r>
            <a:r>
              <a:rPr lang="en-US" sz="120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reading){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delay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(interval);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clear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//No gas leakage yet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if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(reading &lt; DANGEROUS_GAS){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setCursor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(0,0);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NORMAL STATUS"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//Gas leakage exceeds the recommended level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else if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(reading &gt;= DANGEROUS_GAS){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setCursor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(0,0);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GAS DETECTED!"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alarm();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0559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49EB13-D3D5-4F2F-A72F-CFA69F499912}"/>
              </a:ext>
            </a:extLst>
          </p:cNvPr>
          <p:cNvSpPr txBox="1"/>
          <p:nvPr/>
        </p:nvSpPr>
        <p:spPr>
          <a:xfrm>
            <a:off x="3481864" y="1082445"/>
            <a:ext cx="218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SOURCE CODE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E64525-A6C4-43E1-A138-253614FDEEED}"/>
              </a:ext>
            </a:extLst>
          </p:cNvPr>
          <p:cNvSpPr txBox="1"/>
          <p:nvPr/>
        </p:nvSpPr>
        <p:spPr>
          <a:xfrm>
            <a:off x="113826" y="1790671"/>
            <a:ext cx="3140120" cy="2664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#include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"LiquidCrystal_I2C.h"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const int 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DANGEROUS_GAS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interval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potPinDef = A3;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defHeatValue;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gasPin = A0;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firePin = 2;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heatPin = A1;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bellPin = 4;</a:t>
            </a:r>
          </a:p>
          <a:p>
            <a:pPr>
              <a:spcAft>
                <a:spcPts val="800"/>
              </a:spcAft>
            </a:pPr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//Create the LCD object</a:t>
            </a:r>
          </a:p>
          <a:p>
            <a:pPr>
              <a:spcAft>
                <a:spcPts val="800"/>
              </a:spcAft>
            </a:pPr>
            <a:r>
              <a:rPr lang="en-US" sz="1050" b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LiquidCrystal_I2C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lcd(0x27, 16, 2);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AD630-0F19-442D-8F71-036C8BB1B29F}"/>
              </a:ext>
            </a:extLst>
          </p:cNvPr>
          <p:cNvSpPr txBox="1"/>
          <p:nvPr/>
        </p:nvSpPr>
        <p:spPr>
          <a:xfrm>
            <a:off x="3694041" y="1451777"/>
            <a:ext cx="5336133" cy="376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void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displayFire(</a:t>
            </a:r>
            <a:r>
              <a:rPr lang="en-US" sz="120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reading){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delay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(interval);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clear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//No fire detected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if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(reading == 0){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setCursor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(0,1);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NO FLAME"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//A fire's IR is sufficient to decrease the sensor's thermal resistance 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else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setCursor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(0,1);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print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"FLAME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DETECTED"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	alarm();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}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497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49EB13-D3D5-4F2F-A72F-CFA69F499912}"/>
              </a:ext>
            </a:extLst>
          </p:cNvPr>
          <p:cNvSpPr txBox="1"/>
          <p:nvPr/>
        </p:nvSpPr>
        <p:spPr>
          <a:xfrm>
            <a:off x="3481864" y="1082445"/>
            <a:ext cx="218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SOURCE CODE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E64525-A6C4-43E1-A138-253614FDEEED}"/>
              </a:ext>
            </a:extLst>
          </p:cNvPr>
          <p:cNvSpPr txBox="1"/>
          <p:nvPr/>
        </p:nvSpPr>
        <p:spPr>
          <a:xfrm>
            <a:off x="113826" y="1790671"/>
            <a:ext cx="3140120" cy="26648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#include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"LiquidCrystal_I2C.h"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const int 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DANGEROUS_GAS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interval = 1000;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potPinDef = A3;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defHeatValue;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defGasValue;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gasPin = A0;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gasValue;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firePin = 2;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fireValue;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heatPin = A1; </a:t>
            </a: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heatValue;</a:t>
            </a:r>
          </a:p>
          <a:p>
            <a:pPr>
              <a:spcAft>
                <a:spcPts val="600"/>
              </a:spcAft>
            </a:pPr>
            <a:r>
              <a:rPr lang="en-US" sz="105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int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bellPin = 4;</a:t>
            </a:r>
          </a:p>
          <a:p>
            <a:pPr>
              <a:spcAft>
                <a:spcPts val="800"/>
              </a:spcAft>
            </a:pPr>
            <a:r>
              <a:rPr lang="en-US" sz="105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//Create the LCD object</a:t>
            </a:r>
          </a:p>
          <a:p>
            <a:pPr>
              <a:spcAft>
                <a:spcPts val="800"/>
              </a:spcAft>
            </a:pPr>
            <a:r>
              <a:rPr lang="en-US" sz="1050" b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LiquidCrystal_I2C</a:t>
            </a:r>
            <a:r>
              <a:rPr lang="en-US" sz="105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lcd(0x27, 16, 2);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AD630-0F19-442D-8F71-036C8BB1B29F}"/>
              </a:ext>
            </a:extLst>
          </p:cNvPr>
          <p:cNvSpPr txBox="1"/>
          <p:nvPr/>
        </p:nvSpPr>
        <p:spPr>
          <a:xfrm>
            <a:off x="3481863" y="1451777"/>
            <a:ext cx="5548311" cy="376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void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</a:t>
            </a:r>
            <a:r>
              <a:rPr lang="en-US" sz="120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loop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 {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lcd.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clear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//Read the default thresholds, adjustable with the potentiometer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defHeatValue = (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analogRead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(potPinDef)*5.0/1024)*100;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  	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//Read the MQ2's sensor values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gasValue = 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analogRead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(gasPin);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//Read the fire sensor values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fireValue = 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digitalRead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(firePin);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//Read the heat sensor values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heatValue = (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analogRead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(heatPin)*5.0/1024)*100;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displayTemp(heatValue);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displayGas(gasValue);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displayFire(fireValue);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</a:t>
            </a:r>
            <a:r>
              <a:rPr lang="en-US" sz="120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delay</a:t>
            </a: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(interval);</a:t>
            </a:r>
          </a:p>
          <a:p>
            <a:pPr>
              <a:spcAft>
                <a:spcPts val="400"/>
              </a:spcAft>
              <a:tabLst>
                <a:tab pos="461963" algn="l"/>
                <a:tab pos="914400" algn="l"/>
              </a:tabLst>
            </a:pPr>
            <a:r>
              <a:rPr lang="en-US" sz="12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0974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4. DEMONSTRATION</a:t>
            </a:r>
          </a:p>
        </p:txBody>
      </p:sp>
      <p:sp>
        <p:nvSpPr>
          <p:cNvPr id="12" name="Google Shape;11268;p60">
            <a:extLst>
              <a:ext uri="{FF2B5EF4-FFF2-40B4-BE49-F238E27FC236}">
                <a16:creationId xmlns:a16="http://schemas.microsoft.com/office/drawing/2014/main" id="{5B048174-E5AA-4691-9320-C7B6ABBD0E8C}"/>
              </a:ext>
            </a:extLst>
          </p:cNvPr>
          <p:cNvSpPr/>
          <p:nvPr/>
        </p:nvSpPr>
        <p:spPr>
          <a:xfrm>
            <a:off x="7474312" y="1518696"/>
            <a:ext cx="735939" cy="574551"/>
          </a:xfrm>
          <a:custGeom>
            <a:avLst/>
            <a:gdLst/>
            <a:ahLst/>
            <a:cxnLst/>
            <a:rect l="l" t="t" r="r" b="b"/>
            <a:pathLst>
              <a:path w="10967" h="8562" extrusionOk="0">
                <a:moveTo>
                  <a:pt x="10585" y="382"/>
                </a:moveTo>
                <a:lnTo>
                  <a:pt x="10609" y="727"/>
                </a:lnTo>
                <a:lnTo>
                  <a:pt x="9335" y="727"/>
                </a:lnTo>
                <a:cubicBezTo>
                  <a:pt x="9252" y="727"/>
                  <a:pt x="9156" y="799"/>
                  <a:pt x="9156" y="906"/>
                </a:cubicBezTo>
                <a:cubicBezTo>
                  <a:pt x="9156" y="989"/>
                  <a:pt x="9240" y="1084"/>
                  <a:pt x="9335" y="1084"/>
                </a:cubicBezTo>
                <a:lnTo>
                  <a:pt x="10323" y="1084"/>
                </a:lnTo>
                <a:lnTo>
                  <a:pt x="10323" y="6168"/>
                </a:lnTo>
                <a:lnTo>
                  <a:pt x="4442" y="6168"/>
                </a:lnTo>
                <a:lnTo>
                  <a:pt x="4442" y="6002"/>
                </a:lnTo>
                <a:cubicBezTo>
                  <a:pt x="4442" y="5918"/>
                  <a:pt x="4370" y="5823"/>
                  <a:pt x="4263" y="5823"/>
                </a:cubicBezTo>
                <a:lnTo>
                  <a:pt x="3977" y="5823"/>
                </a:lnTo>
                <a:cubicBezTo>
                  <a:pt x="3953" y="5728"/>
                  <a:pt x="3906" y="5621"/>
                  <a:pt x="3846" y="5513"/>
                </a:cubicBezTo>
                <a:lnTo>
                  <a:pt x="4037" y="5323"/>
                </a:lnTo>
                <a:cubicBezTo>
                  <a:pt x="4108" y="5252"/>
                  <a:pt x="4108" y="5144"/>
                  <a:pt x="4037" y="5085"/>
                </a:cubicBezTo>
                <a:lnTo>
                  <a:pt x="3513" y="4561"/>
                </a:lnTo>
                <a:cubicBezTo>
                  <a:pt x="3489" y="4537"/>
                  <a:pt x="3441" y="4513"/>
                  <a:pt x="3394" y="4513"/>
                </a:cubicBezTo>
                <a:cubicBezTo>
                  <a:pt x="3358" y="4513"/>
                  <a:pt x="3311" y="4537"/>
                  <a:pt x="3275" y="4561"/>
                </a:cubicBezTo>
                <a:lnTo>
                  <a:pt x="3084" y="4751"/>
                </a:lnTo>
                <a:cubicBezTo>
                  <a:pt x="2977" y="4692"/>
                  <a:pt x="2882" y="4668"/>
                  <a:pt x="2775" y="4621"/>
                </a:cubicBezTo>
                <a:lnTo>
                  <a:pt x="2775" y="4335"/>
                </a:lnTo>
                <a:cubicBezTo>
                  <a:pt x="2775" y="4251"/>
                  <a:pt x="2703" y="4156"/>
                  <a:pt x="2596" y="4156"/>
                </a:cubicBezTo>
                <a:lnTo>
                  <a:pt x="2168" y="4156"/>
                </a:lnTo>
                <a:lnTo>
                  <a:pt x="2168" y="1084"/>
                </a:lnTo>
                <a:lnTo>
                  <a:pt x="8728" y="1084"/>
                </a:lnTo>
                <a:cubicBezTo>
                  <a:pt x="8811" y="1084"/>
                  <a:pt x="8906" y="1001"/>
                  <a:pt x="8906" y="894"/>
                </a:cubicBezTo>
                <a:cubicBezTo>
                  <a:pt x="8906" y="799"/>
                  <a:pt x="8835" y="715"/>
                  <a:pt x="8728" y="715"/>
                </a:cubicBezTo>
                <a:lnTo>
                  <a:pt x="1882" y="715"/>
                </a:lnTo>
                <a:lnTo>
                  <a:pt x="1882" y="382"/>
                </a:lnTo>
                <a:close/>
                <a:moveTo>
                  <a:pt x="10609" y="6502"/>
                </a:moveTo>
                <a:lnTo>
                  <a:pt x="10609" y="6835"/>
                </a:lnTo>
                <a:lnTo>
                  <a:pt x="4394" y="6835"/>
                </a:lnTo>
                <a:cubicBezTo>
                  <a:pt x="4430" y="6811"/>
                  <a:pt x="4442" y="6764"/>
                  <a:pt x="4442" y="6716"/>
                </a:cubicBezTo>
                <a:lnTo>
                  <a:pt x="4442" y="6526"/>
                </a:lnTo>
                <a:lnTo>
                  <a:pt x="10490" y="6526"/>
                </a:lnTo>
                <a:cubicBezTo>
                  <a:pt x="10526" y="6526"/>
                  <a:pt x="10561" y="6514"/>
                  <a:pt x="10585" y="6502"/>
                </a:cubicBezTo>
                <a:close/>
                <a:moveTo>
                  <a:pt x="2453" y="4501"/>
                </a:moveTo>
                <a:lnTo>
                  <a:pt x="2453" y="4740"/>
                </a:lnTo>
                <a:cubicBezTo>
                  <a:pt x="2453" y="4811"/>
                  <a:pt x="2513" y="4894"/>
                  <a:pt x="2584" y="4906"/>
                </a:cubicBezTo>
                <a:cubicBezTo>
                  <a:pt x="2751" y="4930"/>
                  <a:pt x="2894" y="5013"/>
                  <a:pt x="3049" y="5097"/>
                </a:cubicBezTo>
                <a:cubicBezTo>
                  <a:pt x="3078" y="5117"/>
                  <a:pt x="3110" y="5126"/>
                  <a:pt x="3141" y="5126"/>
                </a:cubicBezTo>
                <a:cubicBezTo>
                  <a:pt x="3183" y="5126"/>
                  <a:pt x="3223" y="5108"/>
                  <a:pt x="3251" y="5073"/>
                </a:cubicBezTo>
                <a:lnTo>
                  <a:pt x="3430" y="4894"/>
                </a:lnTo>
                <a:lnTo>
                  <a:pt x="3715" y="5168"/>
                </a:lnTo>
                <a:lnTo>
                  <a:pt x="3537" y="5347"/>
                </a:lnTo>
                <a:cubicBezTo>
                  <a:pt x="3477" y="5406"/>
                  <a:pt x="3477" y="5502"/>
                  <a:pt x="3501" y="5561"/>
                </a:cubicBezTo>
                <a:cubicBezTo>
                  <a:pt x="3596" y="5704"/>
                  <a:pt x="3656" y="5859"/>
                  <a:pt x="3703" y="6025"/>
                </a:cubicBezTo>
                <a:cubicBezTo>
                  <a:pt x="3715" y="6097"/>
                  <a:pt x="3787" y="6156"/>
                  <a:pt x="3858" y="6156"/>
                </a:cubicBezTo>
                <a:lnTo>
                  <a:pt x="4096" y="6156"/>
                </a:lnTo>
                <a:lnTo>
                  <a:pt x="4096" y="6561"/>
                </a:lnTo>
                <a:lnTo>
                  <a:pt x="3858" y="6561"/>
                </a:lnTo>
                <a:cubicBezTo>
                  <a:pt x="3787" y="6561"/>
                  <a:pt x="3715" y="6621"/>
                  <a:pt x="3703" y="6692"/>
                </a:cubicBezTo>
                <a:cubicBezTo>
                  <a:pt x="3656" y="6859"/>
                  <a:pt x="3596" y="7002"/>
                  <a:pt x="3501" y="7157"/>
                </a:cubicBezTo>
                <a:cubicBezTo>
                  <a:pt x="3465" y="7228"/>
                  <a:pt x="3477" y="7311"/>
                  <a:pt x="3537" y="7359"/>
                </a:cubicBezTo>
                <a:lnTo>
                  <a:pt x="3715" y="7538"/>
                </a:lnTo>
                <a:lnTo>
                  <a:pt x="3430" y="7823"/>
                </a:lnTo>
                <a:lnTo>
                  <a:pt x="3251" y="7645"/>
                </a:lnTo>
                <a:cubicBezTo>
                  <a:pt x="3215" y="7608"/>
                  <a:pt x="3169" y="7594"/>
                  <a:pt x="3126" y="7594"/>
                </a:cubicBezTo>
                <a:cubicBezTo>
                  <a:pt x="3098" y="7594"/>
                  <a:pt x="3072" y="7600"/>
                  <a:pt x="3049" y="7609"/>
                </a:cubicBezTo>
                <a:cubicBezTo>
                  <a:pt x="2894" y="7704"/>
                  <a:pt x="2751" y="7764"/>
                  <a:pt x="2584" y="7799"/>
                </a:cubicBezTo>
                <a:cubicBezTo>
                  <a:pt x="2513" y="7823"/>
                  <a:pt x="2453" y="7895"/>
                  <a:pt x="2453" y="7966"/>
                </a:cubicBezTo>
                <a:lnTo>
                  <a:pt x="2453" y="8204"/>
                </a:lnTo>
                <a:lnTo>
                  <a:pt x="2048" y="8204"/>
                </a:lnTo>
                <a:lnTo>
                  <a:pt x="2048" y="7966"/>
                </a:lnTo>
                <a:cubicBezTo>
                  <a:pt x="2048" y="7895"/>
                  <a:pt x="1989" y="7823"/>
                  <a:pt x="1917" y="7799"/>
                </a:cubicBezTo>
                <a:cubicBezTo>
                  <a:pt x="1751" y="7764"/>
                  <a:pt x="1596" y="7704"/>
                  <a:pt x="1453" y="7609"/>
                </a:cubicBezTo>
                <a:cubicBezTo>
                  <a:pt x="1426" y="7596"/>
                  <a:pt x="1396" y="7589"/>
                  <a:pt x="1366" y="7589"/>
                </a:cubicBezTo>
                <a:cubicBezTo>
                  <a:pt x="1317" y="7589"/>
                  <a:pt x="1269" y="7607"/>
                  <a:pt x="1239" y="7645"/>
                </a:cubicBezTo>
                <a:lnTo>
                  <a:pt x="1060" y="7823"/>
                </a:lnTo>
                <a:lnTo>
                  <a:pt x="786" y="7538"/>
                </a:lnTo>
                <a:lnTo>
                  <a:pt x="965" y="7359"/>
                </a:lnTo>
                <a:cubicBezTo>
                  <a:pt x="1025" y="7299"/>
                  <a:pt x="1025" y="7216"/>
                  <a:pt x="989" y="7157"/>
                </a:cubicBezTo>
                <a:cubicBezTo>
                  <a:pt x="905" y="7002"/>
                  <a:pt x="846" y="6859"/>
                  <a:pt x="798" y="6692"/>
                </a:cubicBezTo>
                <a:cubicBezTo>
                  <a:pt x="786" y="6621"/>
                  <a:pt x="703" y="6561"/>
                  <a:pt x="632" y="6561"/>
                </a:cubicBezTo>
                <a:lnTo>
                  <a:pt x="393" y="6561"/>
                </a:lnTo>
                <a:lnTo>
                  <a:pt x="393" y="6156"/>
                </a:lnTo>
                <a:lnTo>
                  <a:pt x="632" y="6156"/>
                </a:lnTo>
                <a:cubicBezTo>
                  <a:pt x="703" y="6156"/>
                  <a:pt x="786" y="6097"/>
                  <a:pt x="798" y="6025"/>
                </a:cubicBezTo>
                <a:cubicBezTo>
                  <a:pt x="822" y="5859"/>
                  <a:pt x="905" y="5704"/>
                  <a:pt x="989" y="5561"/>
                </a:cubicBezTo>
                <a:cubicBezTo>
                  <a:pt x="1036" y="5490"/>
                  <a:pt x="1025" y="5394"/>
                  <a:pt x="965" y="5347"/>
                </a:cubicBezTo>
                <a:lnTo>
                  <a:pt x="786" y="5168"/>
                </a:lnTo>
                <a:lnTo>
                  <a:pt x="1060" y="4894"/>
                </a:lnTo>
                <a:lnTo>
                  <a:pt x="1239" y="5073"/>
                </a:lnTo>
                <a:cubicBezTo>
                  <a:pt x="1272" y="5106"/>
                  <a:pt x="1317" y="5121"/>
                  <a:pt x="1361" y="5121"/>
                </a:cubicBezTo>
                <a:cubicBezTo>
                  <a:pt x="1394" y="5121"/>
                  <a:pt x="1427" y="5112"/>
                  <a:pt x="1453" y="5097"/>
                </a:cubicBezTo>
                <a:cubicBezTo>
                  <a:pt x="1596" y="5013"/>
                  <a:pt x="1751" y="4954"/>
                  <a:pt x="1917" y="4906"/>
                </a:cubicBezTo>
                <a:cubicBezTo>
                  <a:pt x="1989" y="4894"/>
                  <a:pt x="2048" y="4811"/>
                  <a:pt x="2048" y="4740"/>
                </a:cubicBezTo>
                <a:lnTo>
                  <a:pt x="2048" y="4501"/>
                </a:lnTo>
                <a:close/>
                <a:moveTo>
                  <a:pt x="1715" y="1"/>
                </a:moveTo>
                <a:cubicBezTo>
                  <a:pt x="1632" y="1"/>
                  <a:pt x="1536" y="84"/>
                  <a:pt x="1536" y="191"/>
                </a:cubicBezTo>
                <a:lnTo>
                  <a:pt x="1536" y="882"/>
                </a:lnTo>
                <a:cubicBezTo>
                  <a:pt x="1536" y="977"/>
                  <a:pt x="1608" y="1061"/>
                  <a:pt x="1715" y="1061"/>
                </a:cubicBezTo>
                <a:lnTo>
                  <a:pt x="1822" y="1061"/>
                </a:lnTo>
                <a:lnTo>
                  <a:pt x="1822" y="4144"/>
                </a:lnTo>
                <a:cubicBezTo>
                  <a:pt x="1751" y="4156"/>
                  <a:pt x="1679" y="4240"/>
                  <a:pt x="1679" y="4311"/>
                </a:cubicBezTo>
                <a:lnTo>
                  <a:pt x="1679" y="4597"/>
                </a:lnTo>
                <a:cubicBezTo>
                  <a:pt x="1572" y="4621"/>
                  <a:pt x="1465" y="4668"/>
                  <a:pt x="1358" y="4728"/>
                </a:cubicBezTo>
                <a:lnTo>
                  <a:pt x="1167" y="4537"/>
                </a:lnTo>
                <a:cubicBezTo>
                  <a:pt x="1144" y="4501"/>
                  <a:pt x="1096" y="4490"/>
                  <a:pt x="1048" y="4490"/>
                </a:cubicBezTo>
                <a:cubicBezTo>
                  <a:pt x="1001" y="4490"/>
                  <a:pt x="965" y="4501"/>
                  <a:pt x="929" y="4537"/>
                </a:cubicBezTo>
                <a:lnTo>
                  <a:pt x="405" y="5049"/>
                </a:lnTo>
                <a:cubicBezTo>
                  <a:pt x="334" y="5132"/>
                  <a:pt x="334" y="5228"/>
                  <a:pt x="405" y="5287"/>
                </a:cubicBezTo>
                <a:lnTo>
                  <a:pt x="608" y="5490"/>
                </a:lnTo>
                <a:cubicBezTo>
                  <a:pt x="548" y="5585"/>
                  <a:pt x="513" y="5692"/>
                  <a:pt x="465" y="5799"/>
                </a:cubicBezTo>
                <a:lnTo>
                  <a:pt x="191" y="5799"/>
                </a:lnTo>
                <a:cubicBezTo>
                  <a:pt x="96" y="5799"/>
                  <a:pt x="1" y="5871"/>
                  <a:pt x="1" y="5978"/>
                </a:cubicBezTo>
                <a:lnTo>
                  <a:pt x="1" y="6716"/>
                </a:lnTo>
                <a:cubicBezTo>
                  <a:pt x="1" y="6811"/>
                  <a:pt x="84" y="6895"/>
                  <a:pt x="191" y="6895"/>
                </a:cubicBezTo>
                <a:lnTo>
                  <a:pt x="465" y="6895"/>
                </a:lnTo>
                <a:cubicBezTo>
                  <a:pt x="501" y="7002"/>
                  <a:pt x="548" y="7109"/>
                  <a:pt x="608" y="7216"/>
                </a:cubicBezTo>
                <a:lnTo>
                  <a:pt x="405" y="7407"/>
                </a:lnTo>
                <a:cubicBezTo>
                  <a:pt x="334" y="7478"/>
                  <a:pt x="334" y="7585"/>
                  <a:pt x="405" y="7645"/>
                </a:cubicBezTo>
                <a:lnTo>
                  <a:pt x="929" y="8169"/>
                </a:lnTo>
                <a:cubicBezTo>
                  <a:pt x="965" y="8204"/>
                  <a:pt x="1010" y="8222"/>
                  <a:pt x="1053" y="8222"/>
                </a:cubicBezTo>
                <a:cubicBezTo>
                  <a:pt x="1096" y="8222"/>
                  <a:pt x="1138" y="8204"/>
                  <a:pt x="1167" y="8169"/>
                </a:cubicBezTo>
                <a:lnTo>
                  <a:pt x="1358" y="7966"/>
                </a:lnTo>
                <a:cubicBezTo>
                  <a:pt x="1465" y="8026"/>
                  <a:pt x="1572" y="8061"/>
                  <a:pt x="1679" y="8109"/>
                </a:cubicBezTo>
                <a:lnTo>
                  <a:pt x="1679" y="8383"/>
                </a:lnTo>
                <a:cubicBezTo>
                  <a:pt x="1679" y="8478"/>
                  <a:pt x="1751" y="8561"/>
                  <a:pt x="1858" y="8561"/>
                </a:cubicBezTo>
                <a:lnTo>
                  <a:pt x="2596" y="8561"/>
                </a:lnTo>
                <a:cubicBezTo>
                  <a:pt x="2679" y="8561"/>
                  <a:pt x="2775" y="8490"/>
                  <a:pt x="2775" y="8383"/>
                </a:cubicBezTo>
                <a:lnTo>
                  <a:pt x="2775" y="8109"/>
                </a:lnTo>
                <a:cubicBezTo>
                  <a:pt x="2882" y="8073"/>
                  <a:pt x="2989" y="8026"/>
                  <a:pt x="3084" y="7966"/>
                </a:cubicBezTo>
                <a:lnTo>
                  <a:pt x="3275" y="8169"/>
                </a:lnTo>
                <a:cubicBezTo>
                  <a:pt x="3316" y="8204"/>
                  <a:pt x="3364" y="8222"/>
                  <a:pt x="3407" y="8222"/>
                </a:cubicBezTo>
                <a:cubicBezTo>
                  <a:pt x="3450" y="8222"/>
                  <a:pt x="3489" y="8204"/>
                  <a:pt x="3513" y="8169"/>
                </a:cubicBezTo>
                <a:lnTo>
                  <a:pt x="4037" y="7645"/>
                </a:lnTo>
                <a:cubicBezTo>
                  <a:pt x="4108" y="7573"/>
                  <a:pt x="4108" y="7466"/>
                  <a:pt x="4037" y="7407"/>
                </a:cubicBezTo>
                <a:lnTo>
                  <a:pt x="3846" y="7216"/>
                </a:lnTo>
                <a:cubicBezTo>
                  <a:pt x="3846" y="7192"/>
                  <a:pt x="3858" y="7192"/>
                  <a:pt x="3858" y="7180"/>
                </a:cubicBezTo>
                <a:lnTo>
                  <a:pt x="10764" y="7180"/>
                </a:lnTo>
                <a:cubicBezTo>
                  <a:pt x="10859" y="7180"/>
                  <a:pt x="10942" y="7109"/>
                  <a:pt x="10942" y="7002"/>
                </a:cubicBezTo>
                <a:lnTo>
                  <a:pt x="10942" y="6299"/>
                </a:lnTo>
                <a:cubicBezTo>
                  <a:pt x="10942" y="6216"/>
                  <a:pt x="10871" y="6121"/>
                  <a:pt x="10764" y="6121"/>
                </a:cubicBezTo>
                <a:lnTo>
                  <a:pt x="10657" y="6121"/>
                </a:lnTo>
                <a:lnTo>
                  <a:pt x="10657" y="1037"/>
                </a:lnTo>
                <a:lnTo>
                  <a:pt x="10788" y="1037"/>
                </a:lnTo>
                <a:lnTo>
                  <a:pt x="10788" y="1061"/>
                </a:lnTo>
                <a:cubicBezTo>
                  <a:pt x="10871" y="1061"/>
                  <a:pt x="10966" y="989"/>
                  <a:pt x="10966" y="882"/>
                </a:cubicBezTo>
                <a:lnTo>
                  <a:pt x="10966" y="191"/>
                </a:lnTo>
                <a:cubicBezTo>
                  <a:pt x="10966" y="96"/>
                  <a:pt x="10883" y="1"/>
                  <a:pt x="10788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endParaRPr/>
          </a:p>
        </p:txBody>
      </p:sp>
      <p:grpSp>
        <p:nvGrpSpPr>
          <p:cNvPr id="18" name="Google Shape;11267;p60">
            <a:extLst>
              <a:ext uri="{FF2B5EF4-FFF2-40B4-BE49-F238E27FC236}">
                <a16:creationId xmlns:a16="http://schemas.microsoft.com/office/drawing/2014/main" id="{35DFDF5F-6A26-422E-A342-23278B67519B}"/>
              </a:ext>
            </a:extLst>
          </p:cNvPr>
          <p:cNvGrpSpPr/>
          <p:nvPr/>
        </p:nvGrpSpPr>
        <p:grpSpPr>
          <a:xfrm>
            <a:off x="480191" y="358246"/>
            <a:ext cx="735939" cy="574551"/>
            <a:chOff x="6639652" y="4323777"/>
            <a:chExt cx="426315" cy="332826"/>
          </a:xfrm>
          <a:solidFill>
            <a:schemeClr val="bg2"/>
          </a:solidFill>
        </p:grpSpPr>
        <p:sp>
          <p:nvSpPr>
            <p:cNvPr id="19" name="Google Shape;11268;p60">
              <a:extLst>
                <a:ext uri="{FF2B5EF4-FFF2-40B4-BE49-F238E27FC236}">
                  <a16:creationId xmlns:a16="http://schemas.microsoft.com/office/drawing/2014/main" id="{2D50103F-BA1E-42F6-A378-033DE2FA4E79}"/>
                </a:ext>
              </a:extLst>
            </p:cNvPr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0" name="Google Shape;11269;p60">
              <a:extLst>
                <a:ext uri="{FF2B5EF4-FFF2-40B4-BE49-F238E27FC236}">
                  <a16:creationId xmlns:a16="http://schemas.microsoft.com/office/drawing/2014/main" id="{3E52C98E-2009-4526-BE92-B67FB238D379}"/>
                </a:ext>
              </a:extLst>
            </p:cNvPr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1" name="Google Shape;11270;p60">
              <a:extLst>
                <a:ext uri="{FF2B5EF4-FFF2-40B4-BE49-F238E27FC236}">
                  <a16:creationId xmlns:a16="http://schemas.microsoft.com/office/drawing/2014/main" id="{97191293-59ED-4292-B5BA-BE505DADF1AC}"/>
                </a:ext>
              </a:extLst>
            </p:cNvPr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2" name="Google Shape;11271;p60">
              <a:extLst>
                <a:ext uri="{FF2B5EF4-FFF2-40B4-BE49-F238E27FC236}">
                  <a16:creationId xmlns:a16="http://schemas.microsoft.com/office/drawing/2014/main" id="{C6CDB0A6-BE48-48E4-846D-59D5B08A2376}"/>
                </a:ext>
              </a:extLst>
            </p:cNvPr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3" name="Google Shape;11272;p60">
              <a:extLst>
                <a:ext uri="{FF2B5EF4-FFF2-40B4-BE49-F238E27FC236}">
                  <a16:creationId xmlns:a16="http://schemas.microsoft.com/office/drawing/2014/main" id="{BD2BFF8E-6C92-4FDA-B2C7-622E646CCAA1}"/>
                </a:ext>
              </a:extLst>
            </p:cNvPr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4" name="Google Shape;11273;p60">
              <a:extLst>
                <a:ext uri="{FF2B5EF4-FFF2-40B4-BE49-F238E27FC236}">
                  <a16:creationId xmlns:a16="http://schemas.microsoft.com/office/drawing/2014/main" id="{3C6F8915-616E-4FA8-B01F-206E8456351B}"/>
                </a:ext>
              </a:extLst>
            </p:cNvPr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5" name="Google Shape;11274;p60">
              <a:extLst>
                <a:ext uri="{FF2B5EF4-FFF2-40B4-BE49-F238E27FC236}">
                  <a16:creationId xmlns:a16="http://schemas.microsoft.com/office/drawing/2014/main" id="{AB9E986F-49C8-49CD-A25C-7C7319CF6E5C}"/>
                </a:ext>
              </a:extLst>
            </p:cNvPr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6" name="Google Shape;11275;p60">
              <a:extLst>
                <a:ext uri="{FF2B5EF4-FFF2-40B4-BE49-F238E27FC236}">
                  <a16:creationId xmlns:a16="http://schemas.microsoft.com/office/drawing/2014/main" id="{B32549F2-8E6F-4BEB-801A-C5B308425A49}"/>
                </a:ext>
              </a:extLst>
            </p:cNvPr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7" name="Google Shape;11276;p60">
              <a:extLst>
                <a:ext uri="{FF2B5EF4-FFF2-40B4-BE49-F238E27FC236}">
                  <a16:creationId xmlns:a16="http://schemas.microsoft.com/office/drawing/2014/main" id="{7C4A51FE-035F-4979-9408-D1F5F0F13311}"/>
                </a:ext>
              </a:extLst>
            </p:cNvPr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28" name="Google Shape;11277;p60">
              <a:extLst>
                <a:ext uri="{FF2B5EF4-FFF2-40B4-BE49-F238E27FC236}">
                  <a16:creationId xmlns:a16="http://schemas.microsoft.com/office/drawing/2014/main" id="{7153298F-B346-406C-A2F9-B03AFA2E696F}"/>
                </a:ext>
              </a:extLst>
            </p:cNvPr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236605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REFERENCES</a:t>
            </a:r>
          </a:p>
        </p:txBody>
      </p:sp>
      <p:sp>
        <p:nvSpPr>
          <p:cNvPr id="12" name="Google Shape;11268;p60">
            <a:extLst>
              <a:ext uri="{FF2B5EF4-FFF2-40B4-BE49-F238E27FC236}">
                <a16:creationId xmlns:a16="http://schemas.microsoft.com/office/drawing/2014/main" id="{5B048174-E5AA-4691-9320-C7B6ABBD0E8C}"/>
              </a:ext>
            </a:extLst>
          </p:cNvPr>
          <p:cNvSpPr/>
          <p:nvPr/>
        </p:nvSpPr>
        <p:spPr>
          <a:xfrm>
            <a:off x="7474312" y="1518696"/>
            <a:ext cx="735939" cy="574551"/>
          </a:xfrm>
          <a:custGeom>
            <a:avLst/>
            <a:gdLst/>
            <a:ahLst/>
            <a:cxnLst/>
            <a:rect l="l" t="t" r="r" b="b"/>
            <a:pathLst>
              <a:path w="10967" h="8562" extrusionOk="0">
                <a:moveTo>
                  <a:pt x="10585" y="382"/>
                </a:moveTo>
                <a:lnTo>
                  <a:pt x="10609" y="727"/>
                </a:lnTo>
                <a:lnTo>
                  <a:pt x="9335" y="727"/>
                </a:lnTo>
                <a:cubicBezTo>
                  <a:pt x="9252" y="727"/>
                  <a:pt x="9156" y="799"/>
                  <a:pt x="9156" y="906"/>
                </a:cubicBezTo>
                <a:cubicBezTo>
                  <a:pt x="9156" y="989"/>
                  <a:pt x="9240" y="1084"/>
                  <a:pt x="9335" y="1084"/>
                </a:cubicBezTo>
                <a:lnTo>
                  <a:pt x="10323" y="1084"/>
                </a:lnTo>
                <a:lnTo>
                  <a:pt x="10323" y="6168"/>
                </a:lnTo>
                <a:lnTo>
                  <a:pt x="4442" y="6168"/>
                </a:lnTo>
                <a:lnTo>
                  <a:pt x="4442" y="6002"/>
                </a:lnTo>
                <a:cubicBezTo>
                  <a:pt x="4442" y="5918"/>
                  <a:pt x="4370" y="5823"/>
                  <a:pt x="4263" y="5823"/>
                </a:cubicBezTo>
                <a:lnTo>
                  <a:pt x="3977" y="5823"/>
                </a:lnTo>
                <a:cubicBezTo>
                  <a:pt x="3953" y="5728"/>
                  <a:pt x="3906" y="5621"/>
                  <a:pt x="3846" y="5513"/>
                </a:cubicBezTo>
                <a:lnTo>
                  <a:pt x="4037" y="5323"/>
                </a:lnTo>
                <a:cubicBezTo>
                  <a:pt x="4108" y="5252"/>
                  <a:pt x="4108" y="5144"/>
                  <a:pt x="4037" y="5085"/>
                </a:cubicBezTo>
                <a:lnTo>
                  <a:pt x="3513" y="4561"/>
                </a:lnTo>
                <a:cubicBezTo>
                  <a:pt x="3489" y="4537"/>
                  <a:pt x="3441" y="4513"/>
                  <a:pt x="3394" y="4513"/>
                </a:cubicBezTo>
                <a:cubicBezTo>
                  <a:pt x="3358" y="4513"/>
                  <a:pt x="3311" y="4537"/>
                  <a:pt x="3275" y="4561"/>
                </a:cubicBezTo>
                <a:lnTo>
                  <a:pt x="3084" y="4751"/>
                </a:lnTo>
                <a:cubicBezTo>
                  <a:pt x="2977" y="4692"/>
                  <a:pt x="2882" y="4668"/>
                  <a:pt x="2775" y="4621"/>
                </a:cubicBezTo>
                <a:lnTo>
                  <a:pt x="2775" y="4335"/>
                </a:lnTo>
                <a:cubicBezTo>
                  <a:pt x="2775" y="4251"/>
                  <a:pt x="2703" y="4156"/>
                  <a:pt x="2596" y="4156"/>
                </a:cubicBezTo>
                <a:lnTo>
                  <a:pt x="2168" y="4156"/>
                </a:lnTo>
                <a:lnTo>
                  <a:pt x="2168" y="1084"/>
                </a:lnTo>
                <a:lnTo>
                  <a:pt x="8728" y="1084"/>
                </a:lnTo>
                <a:cubicBezTo>
                  <a:pt x="8811" y="1084"/>
                  <a:pt x="8906" y="1001"/>
                  <a:pt x="8906" y="894"/>
                </a:cubicBezTo>
                <a:cubicBezTo>
                  <a:pt x="8906" y="799"/>
                  <a:pt x="8835" y="715"/>
                  <a:pt x="8728" y="715"/>
                </a:cubicBezTo>
                <a:lnTo>
                  <a:pt x="1882" y="715"/>
                </a:lnTo>
                <a:lnTo>
                  <a:pt x="1882" y="382"/>
                </a:lnTo>
                <a:close/>
                <a:moveTo>
                  <a:pt x="10609" y="6502"/>
                </a:moveTo>
                <a:lnTo>
                  <a:pt x="10609" y="6835"/>
                </a:lnTo>
                <a:lnTo>
                  <a:pt x="4394" y="6835"/>
                </a:lnTo>
                <a:cubicBezTo>
                  <a:pt x="4430" y="6811"/>
                  <a:pt x="4442" y="6764"/>
                  <a:pt x="4442" y="6716"/>
                </a:cubicBezTo>
                <a:lnTo>
                  <a:pt x="4442" y="6526"/>
                </a:lnTo>
                <a:lnTo>
                  <a:pt x="10490" y="6526"/>
                </a:lnTo>
                <a:cubicBezTo>
                  <a:pt x="10526" y="6526"/>
                  <a:pt x="10561" y="6514"/>
                  <a:pt x="10585" y="6502"/>
                </a:cubicBezTo>
                <a:close/>
                <a:moveTo>
                  <a:pt x="2453" y="4501"/>
                </a:moveTo>
                <a:lnTo>
                  <a:pt x="2453" y="4740"/>
                </a:lnTo>
                <a:cubicBezTo>
                  <a:pt x="2453" y="4811"/>
                  <a:pt x="2513" y="4894"/>
                  <a:pt x="2584" y="4906"/>
                </a:cubicBezTo>
                <a:cubicBezTo>
                  <a:pt x="2751" y="4930"/>
                  <a:pt x="2894" y="5013"/>
                  <a:pt x="3049" y="5097"/>
                </a:cubicBezTo>
                <a:cubicBezTo>
                  <a:pt x="3078" y="5117"/>
                  <a:pt x="3110" y="5126"/>
                  <a:pt x="3141" y="5126"/>
                </a:cubicBezTo>
                <a:cubicBezTo>
                  <a:pt x="3183" y="5126"/>
                  <a:pt x="3223" y="5108"/>
                  <a:pt x="3251" y="5073"/>
                </a:cubicBezTo>
                <a:lnTo>
                  <a:pt x="3430" y="4894"/>
                </a:lnTo>
                <a:lnTo>
                  <a:pt x="3715" y="5168"/>
                </a:lnTo>
                <a:lnTo>
                  <a:pt x="3537" y="5347"/>
                </a:lnTo>
                <a:cubicBezTo>
                  <a:pt x="3477" y="5406"/>
                  <a:pt x="3477" y="5502"/>
                  <a:pt x="3501" y="5561"/>
                </a:cubicBezTo>
                <a:cubicBezTo>
                  <a:pt x="3596" y="5704"/>
                  <a:pt x="3656" y="5859"/>
                  <a:pt x="3703" y="6025"/>
                </a:cubicBezTo>
                <a:cubicBezTo>
                  <a:pt x="3715" y="6097"/>
                  <a:pt x="3787" y="6156"/>
                  <a:pt x="3858" y="6156"/>
                </a:cubicBezTo>
                <a:lnTo>
                  <a:pt x="4096" y="6156"/>
                </a:lnTo>
                <a:lnTo>
                  <a:pt x="4096" y="6561"/>
                </a:lnTo>
                <a:lnTo>
                  <a:pt x="3858" y="6561"/>
                </a:lnTo>
                <a:cubicBezTo>
                  <a:pt x="3787" y="6561"/>
                  <a:pt x="3715" y="6621"/>
                  <a:pt x="3703" y="6692"/>
                </a:cubicBezTo>
                <a:cubicBezTo>
                  <a:pt x="3656" y="6859"/>
                  <a:pt x="3596" y="7002"/>
                  <a:pt x="3501" y="7157"/>
                </a:cubicBezTo>
                <a:cubicBezTo>
                  <a:pt x="3465" y="7228"/>
                  <a:pt x="3477" y="7311"/>
                  <a:pt x="3537" y="7359"/>
                </a:cubicBezTo>
                <a:lnTo>
                  <a:pt x="3715" y="7538"/>
                </a:lnTo>
                <a:lnTo>
                  <a:pt x="3430" y="7823"/>
                </a:lnTo>
                <a:lnTo>
                  <a:pt x="3251" y="7645"/>
                </a:lnTo>
                <a:cubicBezTo>
                  <a:pt x="3215" y="7608"/>
                  <a:pt x="3169" y="7594"/>
                  <a:pt x="3126" y="7594"/>
                </a:cubicBezTo>
                <a:cubicBezTo>
                  <a:pt x="3098" y="7594"/>
                  <a:pt x="3072" y="7600"/>
                  <a:pt x="3049" y="7609"/>
                </a:cubicBezTo>
                <a:cubicBezTo>
                  <a:pt x="2894" y="7704"/>
                  <a:pt x="2751" y="7764"/>
                  <a:pt x="2584" y="7799"/>
                </a:cubicBezTo>
                <a:cubicBezTo>
                  <a:pt x="2513" y="7823"/>
                  <a:pt x="2453" y="7895"/>
                  <a:pt x="2453" y="7966"/>
                </a:cubicBezTo>
                <a:lnTo>
                  <a:pt x="2453" y="8204"/>
                </a:lnTo>
                <a:lnTo>
                  <a:pt x="2048" y="8204"/>
                </a:lnTo>
                <a:lnTo>
                  <a:pt x="2048" y="7966"/>
                </a:lnTo>
                <a:cubicBezTo>
                  <a:pt x="2048" y="7895"/>
                  <a:pt x="1989" y="7823"/>
                  <a:pt x="1917" y="7799"/>
                </a:cubicBezTo>
                <a:cubicBezTo>
                  <a:pt x="1751" y="7764"/>
                  <a:pt x="1596" y="7704"/>
                  <a:pt x="1453" y="7609"/>
                </a:cubicBezTo>
                <a:cubicBezTo>
                  <a:pt x="1426" y="7596"/>
                  <a:pt x="1396" y="7589"/>
                  <a:pt x="1366" y="7589"/>
                </a:cubicBezTo>
                <a:cubicBezTo>
                  <a:pt x="1317" y="7589"/>
                  <a:pt x="1269" y="7607"/>
                  <a:pt x="1239" y="7645"/>
                </a:cubicBezTo>
                <a:lnTo>
                  <a:pt x="1060" y="7823"/>
                </a:lnTo>
                <a:lnTo>
                  <a:pt x="786" y="7538"/>
                </a:lnTo>
                <a:lnTo>
                  <a:pt x="965" y="7359"/>
                </a:lnTo>
                <a:cubicBezTo>
                  <a:pt x="1025" y="7299"/>
                  <a:pt x="1025" y="7216"/>
                  <a:pt x="989" y="7157"/>
                </a:cubicBezTo>
                <a:cubicBezTo>
                  <a:pt x="905" y="7002"/>
                  <a:pt x="846" y="6859"/>
                  <a:pt x="798" y="6692"/>
                </a:cubicBezTo>
                <a:cubicBezTo>
                  <a:pt x="786" y="6621"/>
                  <a:pt x="703" y="6561"/>
                  <a:pt x="632" y="6561"/>
                </a:cubicBezTo>
                <a:lnTo>
                  <a:pt x="393" y="6561"/>
                </a:lnTo>
                <a:lnTo>
                  <a:pt x="393" y="6156"/>
                </a:lnTo>
                <a:lnTo>
                  <a:pt x="632" y="6156"/>
                </a:lnTo>
                <a:cubicBezTo>
                  <a:pt x="703" y="6156"/>
                  <a:pt x="786" y="6097"/>
                  <a:pt x="798" y="6025"/>
                </a:cubicBezTo>
                <a:cubicBezTo>
                  <a:pt x="822" y="5859"/>
                  <a:pt x="905" y="5704"/>
                  <a:pt x="989" y="5561"/>
                </a:cubicBezTo>
                <a:cubicBezTo>
                  <a:pt x="1036" y="5490"/>
                  <a:pt x="1025" y="5394"/>
                  <a:pt x="965" y="5347"/>
                </a:cubicBezTo>
                <a:lnTo>
                  <a:pt x="786" y="5168"/>
                </a:lnTo>
                <a:lnTo>
                  <a:pt x="1060" y="4894"/>
                </a:lnTo>
                <a:lnTo>
                  <a:pt x="1239" y="5073"/>
                </a:lnTo>
                <a:cubicBezTo>
                  <a:pt x="1272" y="5106"/>
                  <a:pt x="1317" y="5121"/>
                  <a:pt x="1361" y="5121"/>
                </a:cubicBezTo>
                <a:cubicBezTo>
                  <a:pt x="1394" y="5121"/>
                  <a:pt x="1427" y="5112"/>
                  <a:pt x="1453" y="5097"/>
                </a:cubicBezTo>
                <a:cubicBezTo>
                  <a:pt x="1596" y="5013"/>
                  <a:pt x="1751" y="4954"/>
                  <a:pt x="1917" y="4906"/>
                </a:cubicBezTo>
                <a:cubicBezTo>
                  <a:pt x="1989" y="4894"/>
                  <a:pt x="2048" y="4811"/>
                  <a:pt x="2048" y="4740"/>
                </a:cubicBezTo>
                <a:lnTo>
                  <a:pt x="2048" y="4501"/>
                </a:lnTo>
                <a:close/>
                <a:moveTo>
                  <a:pt x="1715" y="1"/>
                </a:moveTo>
                <a:cubicBezTo>
                  <a:pt x="1632" y="1"/>
                  <a:pt x="1536" y="84"/>
                  <a:pt x="1536" y="191"/>
                </a:cubicBezTo>
                <a:lnTo>
                  <a:pt x="1536" y="882"/>
                </a:lnTo>
                <a:cubicBezTo>
                  <a:pt x="1536" y="977"/>
                  <a:pt x="1608" y="1061"/>
                  <a:pt x="1715" y="1061"/>
                </a:cubicBezTo>
                <a:lnTo>
                  <a:pt x="1822" y="1061"/>
                </a:lnTo>
                <a:lnTo>
                  <a:pt x="1822" y="4144"/>
                </a:lnTo>
                <a:cubicBezTo>
                  <a:pt x="1751" y="4156"/>
                  <a:pt x="1679" y="4240"/>
                  <a:pt x="1679" y="4311"/>
                </a:cubicBezTo>
                <a:lnTo>
                  <a:pt x="1679" y="4597"/>
                </a:lnTo>
                <a:cubicBezTo>
                  <a:pt x="1572" y="4621"/>
                  <a:pt x="1465" y="4668"/>
                  <a:pt x="1358" y="4728"/>
                </a:cubicBezTo>
                <a:lnTo>
                  <a:pt x="1167" y="4537"/>
                </a:lnTo>
                <a:cubicBezTo>
                  <a:pt x="1144" y="4501"/>
                  <a:pt x="1096" y="4490"/>
                  <a:pt x="1048" y="4490"/>
                </a:cubicBezTo>
                <a:cubicBezTo>
                  <a:pt x="1001" y="4490"/>
                  <a:pt x="965" y="4501"/>
                  <a:pt x="929" y="4537"/>
                </a:cubicBezTo>
                <a:lnTo>
                  <a:pt x="405" y="5049"/>
                </a:lnTo>
                <a:cubicBezTo>
                  <a:pt x="334" y="5132"/>
                  <a:pt x="334" y="5228"/>
                  <a:pt x="405" y="5287"/>
                </a:cubicBezTo>
                <a:lnTo>
                  <a:pt x="608" y="5490"/>
                </a:lnTo>
                <a:cubicBezTo>
                  <a:pt x="548" y="5585"/>
                  <a:pt x="513" y="5692"/>
                  <a:pt x="465" y="5799"/>
                </a:cubicBezTo>
                <a:lnTo>
                  <a:pt x="191" y="5799"/>
                </a:lnTo>
                <a:cubicBezTo>
                  <a:pt x="96" y="5799"/>
                  <a:pt x="1" y="5871"/>
                  <a:pt x="1" y="5978"/>
                </a:cubicBezTo>
                <a:lnTo>
                  <a:pt x="1" y="6716"/>
                </a:lnTo>
                <a:cubicBezTo>
                  <a:pt x="1" y="6811"/>
                  <a:pt x="84" y="6895"/>
                  <a:pt x="191" y="6895"/>
                </a:cubicBezTo>
                <a:lnTo>
                  <a:pt x="465" y="6895"/>
                </a:lnTo>
                <a:cubicBezTo>
                  <a:pt x="501" y="7002"/>
                  <a:pt x="548" y="7109"/>
                  <a:pt x="608" y="7216"/>
                </a:cubicBezTo>
                <a:lnTo>
                  <a:pt x="405" y="7407"/>
                </a:lnTo>
                <a:cubicBezTo>
                  <a:pt x="334" y="7478"/>
                  <a:pt x="334" y="7585"/>
                  <a:pt x="405" y="7645"/>
                </a:cubicBezTo>
                <a:lnTo>
                  <a:pt x="929" y="8169"/>
                </a:lnTo>
                <a:cubicBezTo>
                  <a:pt x="965" y="8204"/>
                  <a:pt x="1010" y="8222"/>
                  <a:pt x="1053" y="8222"/>
                </a:cubicBezTo>
                <a:cubicBezTo>
                  <a:pt x="1096" y="8222"/>
                  <a:pt x="1138" y="8204"/>
                  <a:pt x="1167" y="8169"/>
                </a:cubicBezTo>
                <a:lnTo>
                  <a:pt x="1358" y="7966"/>
                </a:lnTo>
                <a:cubicBezTo>
                  <a:pt x="1465" y="8026"/>
                  <a:pt x="1572" y="8061"/>
                  <a:pt x="1679" y="8109"/>
                </a:cubicBezTo>
                <a:lnTo>
                  <a:pt x="1679" y="8383"/>
                </a:lnTo>
                <a:cubicBezTo>
                  <a:pt x="1679" y="8478"/>
                  <a:pt x="1751" y="8561"/>
                  <a:pt x="1858" y="8561"/>
                </a:cubicBezTo>
                <a:lnTo>
                  <a:pt x="2596" y="8561"/>
                </a:lnTo>
                <a:cubicBezTo>
                  <a:pt x="2679" y="8561"/>
                  <a:pt x="2775" y="8490"/>
                  <a:pt x="2775" y="8383"/>
                </a:cubicBezTo>
                <a:lnTo>
                  <a:pt x="2775" y="8109"/>
                </a:lnTo>
                <a:cubicBezTo>
                  <a:pt x="2882" y="8073"/>
                  <a:pt x="2989" y="8026"/>
                  <a:pt x="3084" y="7966"/>
                </a:cubicBezTo>
                <a:lnTo>
                  <a:pt x="3275" y="8169"/>
                </a:lnTo>
                <a:cubicBezTo>
                  <a:pt x="3316" y="8204"/>
                  <a:pt x="3364" y="8222"/>
                  <a:pt x="3407" y="8222"/>
                </a:cubicBezTo>
                <a:cubicBezTo>
                  <a:pt x="3450" y="8222"/>
                  <a:pt x="3489" y="8204"/>
                  <a:pt x="3513" y="8169"/>
                </a:cubicBezTo>
                <a:lnTo>
                  <a:pt x="4037" y="7645"/>
                </a:lnTo>
                <a:cubicBezTo>
                  <a:pt x="4108" y="7573"/>
                  <a:pt x="4108" y="7466"/>
                  <a:pt x="4037" y="7407"/>
                </a:cubicBezTo>
                <a:lnTo>
                  <a:pt x="3846" y="7216"/>
                </a:lnTo>
                <a:cubicBezTo>
                  <a:pt x="3846" y="7192"/>
                  <a:pt x="3858" y="7192"/>
                  <a:pt x="3858" y="7180"/>
                </a:cubicBezTo>
                <a:lnTo>
                  <a:pt x="10764" y="7180"/>
                </a:lnTo>
                <a:cubicBezTo>
                  <a:pt x="10859" y="7180"/>
                  <a:pt x="10942" y="7109"/>
                  <a:pt x="10942" y="7002"/>
                </a:cubicBezTo>
                <a:lnTo>
                  <a:pt x="10942" y="6299"/>
                </a:lnTo>
                <a:cubicBezTo>
                  <a:pt x="10942" y="6216"/>
                  <a:pt x="10871" y="6121"/>
                  <a:pt x="10764" y="6121"/>
                </a:cubicBezTo>
                <a:lnTo>
                  <a:pt x="10657" y="6121"/>
                </a:lnTo>
                <a:lnTo>
                  <a:pt x="10657" y="1037"/>
                </a:lnTo>
                <a:lnTo>
                  <a:pt x="10788" y="1037"/>
                </a:lnTo>
                <a:lnTo>
                  <a:pt x="10788" y="1061"/>
                </a:lnTo>
                <a:cubicBezTo>
                  <a:pt x="10871" y="1061"/>
                  <a:pt x="10966" y="989"/>
                  <a:pt x="10966" y="882"/>
                </a:cubicBezTo>
                <a:lnTo>
                  <a:pt x="10966" y="191"/>
                </a:lnTo>
                <a:cubicBezTo>
                  <a:pt x="10966" y="96"/>
                  <a:pt x="10883" y="1"/>
                  <a:pt x="10788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endParaRPr/>
          </a:p>
        </p:txBody>
      </p:sp>
      <p:grpSp>
        <p:nvGrpSpPr>
          <p:cNvPr id="16" name="Google Shape;9914;p58">
            <a:extLst>
              <a:ext uri="{FF2B5EF4-FFF2-40B4-BE49-F238E27FC236}">
                <a16:creationId xmlns:a16="http://schemas.microsoft.com/office/drawing/2014/main" id="{C5F98054-5494-4BE9-B46B-124E6C8C3893}"/>
              </a:ext>
            </a:extLst>
          </p:cNvPr>
          <p:cNvGrpSpPr/>
          <p:nvPr/>
        </p:nvGrpSpPr>
        <p:grpSpPr>
          <a:xfrm>
            <a:off x="555600" y="349460"/>
            <a:ext cx="605290" cy="577801"/>
            <a:chOff x="4126815" y="2760704"/>
            <a:chExt cx="380393" cy="363118"/>
          </a:xfrm>
          <a:solidFill>
            <a:schemeClr val="bg2"/>
          </a:solidFill>
        </p:grpSpPr>
        <p:sp>
          <p:nvSpPr>
            <p:cNvPr id="17" name="Google Shape;9915;p58">
              <a:extLst>
                <a:ext uri="{FF2B5EF4-FFF2-40B4-BE49-F238E27FC236}">
                  <a16:creationId xmlns:a16="http://schemas.microsoft.com/office/drawing/2014/main" id="{A75CA86A-FE9C-45C0-92CD-29BE24B5C0B5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16;p58">
              <a:extLst>
                <a:ext uri="{FF2B5EF4-FFF2-40B4-BE49-F238E27FC236}">
                  <a16:creationId xmlns:a16="http://schemas.microsoft.com/office/drawing/2014/main" id="{1CE1EEB7-67F2-4693-8F9A-A8E103919906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17;p58">
              <a:extLst>
                <a:ext uri="{FF2B5EF4-FFF2-40B4-BE49-F238E27FC236}">
                  <a16:creationId xmlns:a16="http://schemas.microsoft.com/office/drawing/2014/main" id="{FDD421F9-54E6-4BE7-A2ED-F65BB2B40E0D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18;p58">
              <a:extLst>
                <a:ext uri="{FF2B5EF4-FFF2-40B4-BE49-F238E27FC236}">
                  <a16:creationId xmlns:a16="http://schemas.microsoft.com/office/drawing/2014/main" id="{0E0A1A51-55CE-42CA-9C9F-4A8A9FEC014D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789A979-2D8B-4304-8AC3-2DF59FC46E4B}"/>
              </a:ext>
            </a:extLst>
          </p:cNvPr>
          <p:cNvSpPr txBox="1"/>
          <p:nvPr/>
        </p:nvSpPr>
        <p:spPr>
          <a:xfrm>
            <a:off x="452147" y="1076635"/>
            <a:ext cx="8549959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spcAft>
                <a:spcPts val="6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Vietnamese Police Department of Fire Prevention and Fighting and Rescue. (2020). </a:t>
            </a:r>
            <a:r>
              <a:rPr lang="en-US" sz="1200" i="1">
                <a:solidFill>
                  <a:schemeClr val="bg1"/>
                </a:solidFill>
                <a:effectLst/>
                <a:latin typeface="#9Slide03 Montserrat Bold" panose="000008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Annual report regarding the process of fire prevention, fighting, and rescue of 2020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Retrieved from: </a:t>
            </a:r>
            <a:r>
              <a:rPr lang="en-US" sz="1200" u="sng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http://canhsatpccc.gov.vn/ArticlesList/tabid/192/cateid/1172/language/vi-VN/default.aspx</a:t>
            </a:r>
            <a:endParaRPr lang="en-US" sz="1200">
              <a:solidFill>
                <a:schemeClr val="bg1"/>
              </a:solidFill>
              <a:effectLst/>
              <a:latin typeface="#9Slide03 Montserrat Light" panose="000004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Đ.V. Mạnh. (2018). </a:t>
            </a:r>
            <a:r>
              <a:rPr lang="en-US" sz="1200" i="1">
                <a:solidFill>
                  <a:schemeClr val="bg1"/>
                </a:solidFill>
                <a:effectLst/>
                <a:latin typeface="#9Slide03 Montserrat Bold" panose="000008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Vietnam’s state of fire incidents in recent years, and preemptive measures to be applied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Retrieved from: </a:t>
            </a:r>
            <a:r>
              <a:rPr lang="en-US" sz="1200" u="sng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http://csnd.vn/Home/Nghien-cuu-Trao-doi/3983/Tinh-hinh-chay-no-o-Viet-Nam-trong-nhung-nam-gan-day-va-mot-so-giai-phap-phong-ngua-ngan-chan</a:t>
            </a:r>
            <a:endParaRPr lang="en-US" sz="1200">
              <a:solidFill>
                <a:schemeClr val="bg1"/>
              </a:solidFill>
              <a:effectLst/>
              <a:latin typeface="#9Slide03 Montserrat Light" panose="000004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Seeed. (2020). </a:t>
            </a:r>
            <a:r>
              <a:rPr lang="en-US" sz="1200" i="1">
                <a:solidFill>
                  <a:schemeClr val="bg1"/>
                </a:solidFill>
                <a:effectLst/>
                <a:latin typeface="#9Slide03 Montserrat Bold" panose="000008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Grove - Gas Sensor (MQ2)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Retrieved from: </a:t>
            </a:r>
            <a:r>
              <a:rPr lang="en-US" sz="1200" u="sng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https://wiki.seeedstudio.com/Grove-Gas_Sensor-MQ2/</a:t>
            </a:r>
            <a:endParaRPr lang="en-US" sz="1200">
              <a:solidFill>
                <a:schemeClr val="bg1"/>
              </a:solidFill>
              <a:effectLst/>
              <a:latin typeface="#9Slide03 Montserrat Light" panose="000004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Proctor NH, Hughes JP, Fischman ML [1988]. Liquified petroleum gas. In: </a:t>
            </a:r>
            <a:r>
              <a:rPr lang="en-US" sz="1200" i="1">
                <a:solidFill>
                  <a:schemeClr val="bg1"/>
                </a:solidFill>
                <a:effectLst/>
                <a:latin typeface="#9Slide03 Montserrat Bold" panose="000008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Chemical hazards of the workplace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2nd ed. Philadelphia, PA: J.B. Lippincott Company, pp. 301, 420-421.</a:t>
            </a:r>
          </a:p>
        </p:txBody>
      </p:sp>
    </p:spTree>
    <p:extLst>
      <p:ext uri="{BB962C8B-B14F-4D97-AF65-F5344CB8AC3E}">
        <p14:creationId xmlns:p14="http://schemas.microsoft.com/office/powerpoint/2010/main" val="197290336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060807" y="3379270"/>
            <a:ext cx="2251800" cy="900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buNone/>
            </a:pPr>
            <a:r>
              <a:rPr lang="en" sz="1600" b="1">
                <a:latin typeface="+mn-lt"/>
              </a:rPr>
              <a:t>CONCLUSION &amp; DEVELOPMENT DIRECTIONS</a:t>
            </a:r>
            <a:endParaRPr sz="1600" b="1">
              <a:latin typeface="+mn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718886" y="3379270"/>
            <a:ext cx="2111522" cy="641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buNone/>
            </a:pPr>
            <a:r>
              <a:rPr lang="en" sz="1600" b="1">
                <a:latin typeface="+mn-lt"/>
              </a:rPr>
              <a:t>DESIGN &amp; IMPLEMENTATION</a:t>
            </a:r>
            <a:endParaRPr sz="1600" b="1">
              <a:latin typeface="+mn-lt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511780" y="3379270"/>
            <a:ext cx="1911812" cy="424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buNone/>
            </a:pPr>
            <a:r>
              <a:rPr lang="en" sz="1600" b="1">
                <a:latin typeface="+mn-lt"/>
              </a:rPr>
              <a:t>INTRODUCTION</a:t>
            </a:r>
            <a:endParaRPr sz="1600" b="1">
              <a:latin typeface="+mn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829285" y="247490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082009" y="24667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362607" y="24667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>
            <a:off x="829285" y="180381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3069121" y="1795669"/>
            <a:ext cx="12887" cy="959987"/>
          </a:xfrm>
          <a:prstGeom prst="bentConnector3">
            <a:avLst>
              <a:gd name="adj1" fmla="val -17738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5362607" y="179567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137067" y="84616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184813" y="989475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3237FD-7E7C-4B13-B9C6-8B79F74EB935}"/>
              </a:ext>
            </a:extLst>
          </p:cNvPr>
          <p:cNvGrpSpPr/>
          <p:nvPr/>
        </p:nvGrpSpPr>
        <p:grpSpPr>
          <a:xfrm>
            <a:off x="3069122" y="1383620"/>
            <a:ext cx="824100" cy="824100"/>
            <a:chOff x="3069122" y="1383620"/>
            <a:chExt cx="824100" cy="824100"/>
          </a:xfrm>
        </p:grpSpPr>
        <p:sp>
          <p:nvSpPr>
            <p:cNvPr id="482" name="Google Shape;482;p27"/>
            <p:cNvSpPr/>
            <p:nvPr/>
          </p:nvSpPr>
          <p:spPr>
            <a:xfrm>
              <a:off x="3069122" y="1383620"/>
              <a:ext cx="824100" cy="82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grpSp>
          <p:nvGrpSpPr>
            <p:cNvPr id="490" name="Google Shape;490;p27"/>
            <p:cNvGrpSpPr/>
            <p:nvPr/>
          </p:nvGrpSpPr>
          <p:grpSpPr>
            <a:xfrm>
              <a:off x="3161297" y="1466473"/>
              <a:ext cx="667823" cy="671377"/>
              <a:chOff x="3095745" y="3805393"/>
              <a:chExt cx="352840" cy="354717"/>
            </a:xfrm>
          </p:grpSpPr>
          <p:sp>
            <p:nvSpPr>
              <p:cNvPr id="491" name="Google Shape;491;p27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</p:grpSp>
      </p:grpSp>
      <p:sp>
        <p:nvSpPr>
          <p:cNvPr id="30" name="Google Shape;471;p27">
            <a:extLst>
              <a:ext uri="{FF2B5EF4-FFF2-40B4-BE49-F238E27FC236}">
                <a16:creationId xmlns:a16="http://schemas.microsoft.com/office/drawing/2014/main" id="{A82A9BB8-0449-4D83-901E-1C0A81423BEE}"/>
              </a:ext>
            </a:extLst>
          </p:cNvPr>
          <p:cNvSpPr txBox="1">
            <a:spLocks/>
          </p:cNvSpPr>
          <p:nvPr/>
        </p:nvSpPr>
        <p:spPr>
          <a:xfrm>
            <a:off x="7116407" y="3337237"/>
            <a:ext cx="2251800" cy="44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600" b="1">
                <a:latin typeface="+mn-lt"/>
              </a:rPr>
              <a:t>DEMONSTRATION</a:t>
            </a:r>
          </a:p>
        </p:txBody>
      </p:sp>
      <p:sp>
        <p:nvSpPr>
          <p:cNvPr id="31" name="Google Shape;480;p27">
            <a:extLst>
              <a:ext uri="{FF2B5EF4-FFF2-40B4-BE49-F238E27FC236}">
                <a16:creationId xmlns:a16="http://schemas.microsoft.com/office/drawing/2014/main" id="{83350311-F98B-4EF3-86B0-003BFF8CAB6F}"/>
              </a:ext>
            </a:extLst>
          </p:cNvPr>
          <p:cNvSpPr txBox="1">
            <a:spLocks/>
          </p:cNvSpPr>
          <p:nvPr/>
        </p:nvSpPr>
        <p:spPr>
          <a:xfrm>
            <a:off x="7428219" y="246675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>
                <a:solidFill>
                  <a:schemeClr val="bg1">
                    <a:lumMod val="75000"/>
                  </a:schemeClr>
                </a:solidFill>
              </a:rPr>
              <a:t>04</a:t>
            </a:r>
          </a:p>
        </p:txBody>
      </p:sp>
      <p:cxnSp>
        <p:nvCxnSpPr>
          <p:cNvPr id="33" name="Google Shape;486;p27">
            <a:extLst>
              <a:ext uri="{FF2B5EF4-FFF2-40B4-BE49-F238E27FC236}">
                <a16:creationId xmlns:a16="http://schemas.microsoft.com/office/drawing/2014/main" id="{5FB1EE6B-BF82-46D5-8A52-59FDCB1832D6}"/>
              </a:ext>
            </a:extLst>
          </p:cNvPr>
          <p:cNvCxnSpPr>
            <a:stCxn id="32" idx="1"/>
            <a:endCxn id="31" idx="1"/>
          </p:cNvCxnSpPr>
          <p:nvPr/>
        </p:nvCxnSpPr>
        <p:spPr>
          <a:xfrm>
            <a:off x="7428219" y="179567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5959D-3C2C-4EE5-BB8A-257583C2FF5E}"/>
              </a:ext>
            </a:extLst>
          </p:cNvPr>
          <p:cNvGrpSpPr/>
          <p:nvPr/>
        </p:nvGrpSpPr>
        <p:grpSpPr>
          <a:xfrm>
            <a:off x="5362607" y="1383620"/>
            <a:ext cx="824100" cy="824100"/>
            <a:chOff x="5362607" y="1383620"/>
            <a:chExt cx="824100" cy="824100"/>
          </a:xfrm>
        </p:grpSpPr>
        <p:sp>
          <p:nvSpPr>
            <p:cNvPr id="483" name="Google Shape;483;p27"/>
            <p:cNvSpPr/>
            <p:nvPr/>
          </p:nvSpPr>
          <p:spPr>
            <a:xfrm>
              <a:off x="5362607" y="1383620"/>
              <a:ext cx="824100" cy="8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grpSp>
          <p:nvGrpSpPr>
            <p:cNvPr id="58" name="Google Shape;11262;p60">
              <a:extLst>
                <a:ext uri="{FF2B5EF4-FFF2-40B4-BE49-F238E27FC236}">
                  <a16:creationId xmlns:a16="http://schemas.microsoft.com/office/drawing/2014/main" id="{F4309C63-CBA8-41F3-8158-459DB09143DE}"/>
                </a:ext>
              </a:extLst>
            </p:cNvPr>
            <p:cNvGrpSpPr/>
            <p:nvPr/>
          </p:nvGrpSpPr>
          <p:grpSpPr>
            <a:xfrm>
              <a:off x="5404725" y="1479390"/>
              <a:ext cx="715751" cy="636159"/>
              <a:chOff x="7929578" y="4284365"/>
              <a:chExt cx="395266" cy="351312"/>
            </a:xfrm>
            <a:solidFill>
              <a:schemeClr val="bg2"/>
            </a:solidFill>
          </p:grpSpPr>
          <p:sp>
            <p:nvSpPr>
              <p:cNvPr id="59" name="Google Shape;11263;p60">
                <a:extLst>
                  <a:ext uri="{FF2B5EF4-FFF2-40B4-BE49-F238E27FC236}">
                    <a16:creationId xmlns:a16="http://schemas.microsoft.com/office/drawing/2014/main" id="{BD5EF809-2AC9-4AF1-B2B2-B4854A94F893}"/>
                  </a:ext>
                </a:extLst>
              </p:cNvPr>
              <p:cNvSpPr/>
              <p:nvPr/>
            </p:nvSpPr>
            <p:spPr>
              <a:xfrm>
                <a:off x="7954213" y="4588668"/>
                <a:ext cx="11394" cy="4700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477" extrusionOk="0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1298"/>
                    </a:lnTo>
                    <a:cubicBezTo>
                      <a:pt x="0" y="1405"/>
                      <a:pt x="84" y="1477"/>
                      <a:pt x="179" y="1477"/>
                    </a:cubicBezTo>
                    <a:cubicBezTo>
                      <a:pt x="286" y="1477"/>
                      <a:pt x="358" y="1405"/>
                      <a:pt x="358" y="1298"/>
                    </a:cubicBezTo>
                    <a:lnTo>
                      <a:pt x="358" y="179"/>
                    </a:lnTo>
                    <a:cubicBezTo>
                      <a:pt x="358" y="96"/>
                      <a:pt x="286" y="0"/>
                      <a:pt x="1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0" name="Google Shape;11264;p60">
                <a:extLst>
                  <a:ext uri="{FF2B5EF4-FFF2-40B4-BE49-F238E27FC236}">
                    <a16:creationId xmlns:a16="http://schemas.microsoft.com/office/drawing/2014/main" id="{490AA805-B7E0-480E-B886-A6AE0A3EFE5A}"/>
                  </a:ext>
                </a:extLst>
              </p:cNvPr>
              <p:cNvSpPr/>
              <p:nvPr/>
            </p:nvSpPr>
            <p:spPr>
              <a:xfrm>
                <a:off x="7929578" y="4432522"/>
                <a:ext cx="213372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383" extrusionOk="0">
                    <a:moveTo>
                      <a:pt x="6192" y="1013"/>
                    </a:moveTo>
                    <a:lnTo>
                      <a:pt x="6275" y="1275"/>
                    </a:lnTo>
                    <a:cubicBezTo>
                      <a:pt x="6287" y="1358"/>
                      <a:pt x="6275" y="1430"/>
                      <a:pt x="6216" y="1489"/>
                    </a:cubicBezTo>
                    <a:lnTo>
                      <a:pt x="6108" y="1596"/>
                    </a:lnTo>
                    <a:lnTo>
                      <a:pt x="5858" y="1334"/>
                    </a:lnTo>
                    <a:lnTo>
                      <a:pt x="6192" y="1013"/>
                    </a:lnTo>
                    <a:close/>
                    <a:moveTo>
                      <a:pt x="1941" y="382"/>
                    </a:moveTo>
                    <a:cubicBezTo>
                      <a:pt x="2251" y="382"/>
                      <a:pt x="2536" y="501"/>
                      <a:pt x="2763" y="727"/>
                    </a:cubicBezTo>
                    <a:cubicBezTo>
                      <a:pt x="2965" y="953"/>
                      <a:pt x="3096" y="1251"/>
                      <a:pt x="3132" y="1573"/>
                    </a:cubicBezTo>
                    <a:cubicBezTo>
                      <a:pt x="3144" y="1692"/>
                      <a:pt x="3156" y="1846"/>
                      <a:pt x="3179" y="2001"/>
                    </a:cubicBezTo>
                    <a:cubicBezTo>
                      <a:pt x="2977" y="1680"/>
                      <a:pt x="2656" y="1430"/>
                      <a:pt x="2239" y="1287"/>
                    </a:cubicBezTo>
                    <a:cubicBezTo>
                      <a:pt x="1947" y="1199"/>
                      <a:pt x="1670" y="1191"/>
                      <a:pt x="1579" y="1191"/>
                    </a:cubicBezTo>
                    <a:cubicBezTo>
                      <a:pt x="1559" y="1191"/>
                      <a:pt x="1548" y="1192"/>
                      <a:pt x="1548" y="1192"/>
                    </a:cubicBezTo>
                    <a:cubicBezTo>
                      <a:pt x="1513" y="1192"/>
                      <a:pt x="1465" y="1204"/>
                      <a:pt x="1429" y="1251"/>
                    </a:cubicBezTo>
                    <a:lnTo>
                      <a:pt x="1108" y="1585"/>
                    </a:lnTo>
                    <a:cubicBezTo>
                      <a:pt x="1036" y="1668"/>
                      <a:pt x="1036" y="1787"/>
                      <a:pt x="1108" y="1846"/>
                    </a:cubicBezTo>
                    <a:cubicBezTo>
                      <a:pt x="1143" y="1882"/>
                      <a:pt x="1191" y="1900"/>
                      <a:pt x="1237" y="1900"/>
                    </a:cubicBezTo>
                    <a:cubicBezTo>
                      <a:pt x="1283" y="1900"/>
                      <a:pt x="1328" y="1882"/>
                      <a:pt x="1358" y="1846"/>
                    </a:cubicBezTo>
                    <a:lnTo>
                      <a:pt x="1632" y="1561"/>
                    </a:lnTo>
                    <a:cubicBezTo>
                      <a:pt x="1870" y="1573"/>
                      <a:pt x="2620" y="1668"/>
                      <a:pt x="2906" y="2299"/>
                    </a:cubicBezTo>
                    <a:cubicBezTo>
                      <a:pt x="2834" y="2763"/>
                      <a:pt x="2417" y="3120"/>
                      <a:pt x="1929" y="3120"/>
                    </a:cubicBezTo>
                    <a:cubicBezTo>
                      <a:pt x="1393" y="3120"/>
                      <a:pt x="941" y="2680"/>
                      <a:pt x="941" y="2144"/>
                    </a:cubicBezTo>
                    <a:cubicBezTo>
                      <a:pt x="941" y="2037"/>
                      <a:pt x="870" y="1966"/>
                      <a:pt x="762" y="1966"/>
                    </a:cubicBezTo>
                    <a:cubicBezTo>
                      <a:pt x="751" y="1966"/>
                      <a:pt x="715" y="1966"/>
                      <a:pt x="703" y="1977"/>
                    </a:cubicBezTo>
                    <a:cubicBezTo>
                      <a:pt x="715" y="1835"/>
                      <a:pt x="751" y="1680"/>
                      <a:pt x="751" y="1573"/>
                    </a:cubicBezTo>
                    <a:cubicBezTo>
                      <a:pt x="774" y="1251"/>
                      <a:pt x="893" y="953"/>
                      <a:pt x="1120" y="727"/>
                    </a:cubicBezTo>
                    <a:cubicBezTo>
                      <a:pt x="1334" y="501"/>
                      <a:pt x="1632" y="382"/>
                      <a:pt x="1941" y="382"/>
                    </a:cubicBezTo>
                    <a:close/>
                    <a:moveTo>
                      <a:pt x="631" y="2442"/>
                    </a:moveTo>
                    <a:cubicBezTo>
                      <a:pt x="703" y="2763"/>
                      <a:pt x="917" y="3049"/>
                      <a:pt x="1179" y="3228"/>
                    </a:cubicBezTo>
                    <a:lnTo>
                      <a:pt x="1179" y="3442"/>
                    </a:lnTo>
                    <a:lnTo>
                      <a:pt x="1167" y="3442"/>
                    </a:lnTo>
                    <a:cubicBezTo>
                      <a:pt x="822" y="3382"/>
                      <a:pt x="572" y="3287"/>
                      <a:pt x="417" y="3216"/>
                    </a:cubicBezTo>
                    <a:cubicBezTo>
                      <a:pt x="405" y="3216"/>
                      <a:pt x="417" y="3204"/>
                      <a:pt x="417" y="3204"/>
                    </a:cubicBezTo>
                    <a:cubicBezTo>
                      <a:pt x="501" y="2989"/>
                      <a:pt x="572" y="2728"/>
                      <a:pt x="631" y="2442"/>
                    </a:cubicBezTo>
                    <a:close/>
                    <a:moveTo>
                      <a:pt x="3239" y="2454"/>
                    </a:moveTo>
                    <a:cubicBezTo>
                      <a:pt x="3275" y="2692"/>
                      <a:pt x="3334" y="2942"/>
                      <a:pt x="3418" y="3144"/>
                    </a:cubicBezTo>
                    <a:lnTo>
                      <a:pt x="3084" y="3454"/>
                    </a:lnTo>
                    <a:cubicBezTo>
                      <a:pt x="3037" y="3478"/>
                      <a:pt x="3001" y="3513"/>
                      <a:pt x="2941" y="3513"/>
                    </a:cubicBezTo>
                    <a:lnTo>
                      <a:pt x="2894" y="3513"/>
                    </a:lnTo>
                    <a:cubicBezTo>
                      <a:pt x="2775" y="3513"/>
                      <a:pt x="2679" y="3418"/>
                      <a:pt x="2679" y="3299"/>
                    </a:cubicBezTo>
                    <a:lnTo>
                      <a:pt x="2679" y="3239"/>
                    </a:lnTo>
                    <a:cubicBezTo>
                      <a:pt x="2953" y="3061"/>
                      <a:pt x="3144" y="2787"/>
                      <a:pt x="3239" y="2454"/>
                    </a:cubicBezTo>
                    <a:close/>
                    <a:moveTo>
                      <a:pt x="2358" y="3418"/>
                    </a:moveTo>
                    <a:cubicBezTo>
                      <a:pt x="2370" y="3525"/>
                      <a:pt x="2429" y="3620"/>
                      <a:pt x="2489" y="3692"/>
                    </a:cubicBezTo>
                    <a:lnTo>
                      <a:pt x="2203" y="3954"/>
                    </a:lnTo>
                    <a:cubicBezTo>
                      <a:pt x="2132" y="4031"/>
                      <a:pt x="2033" y="4070"/>
                      <a:pt x="1934" y="4070"/>
                    </a:cubicBezTo>
                    <a:cubicBezTo>
                      <a:pt x="1834" y="4070"/>
                      <a:pt x="1733" y="4031"/>
                      <a:pt x="1655" y="3954"/>
                    </a:cubicBezTo>
                    <a:lnTo>
                      <a:pt x="1489" y="3799"/>
                    </a:lnTo>
                    <a:cubicBezTo>
                      <a:pt x="1524" y="3740"/>
                      <a:pt x="1536" y="3680"/>
                      <a:pt x="1536" y="3620"/>
                    </a:cubicBezTo>
                    <a:lnTo>
                      <a:pt x="1536" y="3418"/>
                    </a:lnTo>
                    <a:cubicBezTo>
                      <a:pt x="1667" y="3466"/>
                      <a:pt x="1810" y="3478"/>
                      <a:pt x="1941" y="3478"/>
                    </a:cubicBezTo>
                    <a:cubicBezTo>
                      <a:pt x="2084" y="3478"/>
                      <a:pt x="2227" y="3454"/>
                      <a:pt x="2358" y="3418"/>
                    </a:cubicBezTo>
                    <a:close/>
                    <a:moveTo>
                      <a:pt x="1941" y="1"/>
                    </a:moveTo>
                    <a:cubicBezTo>
                      <a:pt x="1120" y="1"/>
                      <a:pt x="465" y="656"/>
                      <a:pt x="393" y="1537"/>
                    </a:cubicBezTo>
                    <a:cubicBezTo>
                      <a:pt x="358" y="1882"/>
                      <a:pt x="239" y="2644"/>
                      <a:pt x="72" y="3061"/>
                    </a:cubicBezTo>
                    <a:cubicBezTo>
                      <a:pt x="0" y="3251"/>
                      <a:pt x="96" y="3454"/>
                      <a:pt x="274" y="3537"/>
                    </a:cubicBezTo>
                    <a:cubicBezTo>
                      <a:pt x="405" y="3597"/>
                      <a:pt x="608" y="3692"/>
                      <a:pt x="893" y="3751"/>
                    </a:cubicBezTo>
                    <a:lnTo>
                      <a:pt x="417" y="3990"/>
                    </a:lnTo>
                    <a:cubicBezTo>
                      <a:pt x="155" y="4121"/>
                      <a:pt x="0" y="4371"/>
                      <a:pt x="0" y="4668"/>
                    </a:cubicBezTo>
                    <a:lnTo>
                      <a:pt x="0" y="6204"/>
                    </a:lnTo>
                    <a:cubicBezTo>
                      <a:pt x="0" y="6311"/>
                      <a:pt x="72" y="6383"/>
                      <a:pt x="179" y="6383"/>
                    </a:cubicBezTo>
                    <a:cubicBezTo>
                      <a:pt x="286" y="6383"/>
                      <a:pt x="358" y="6311"/>
                      <a:pt x="358" y="6204"/>
                    </a:cubicBezTo>
                    <a:lnTo>
                      <a:pt x="358" y="4668"/>
                    </a:lnTo>
                    <a:cubicBezTo>
                      <a:pt x="358" y="4525"/>
                      <a:pt x="453" y="4371"/>
                      <a:pt x="584" y="4311"/>
                    </a:cubicBezTo>
                    <a:lnTo>
                      <a:pt x="1191" y="4013"/>
                    </a:lnTo>
                    <a:lnTo>
                      <a:pt x="1405" y="4216"/>
                    </a:lnTo>
                    <a:cubicBezTo>
                      <a:pt x="1548" y="4347"/>
                      <a:pt x="1739" y="4418"/>
                      <a:pt x="1929" y="4418"/>
                    </a:cubicBezTo>
                    <a:cubicBezTo>
                      <a:pt x="2120" y="4418"/>
                      <a:pt x="2310" y="4347"/>
                      <a:pt x="2453" y="4216"/>
                    </a:cubicBezTo>
                    <a:lnTo>
                      <a:pt x="2822" y="3859"/>
                    </a:lnTo>
                    <a:lnTo>
                      <a:pt x="2929" y="3859"/>
                    </a:lnTo>
                    <a:cubicBezTo>
                      <a:pt x="3084" y="3859"/>
                      <a:pt x="3215" y="3799"/>
                      <a:pt x="3322" y="3692"/>
                    </a:cubicBezTo>
                    <a:lnTo>
                      <a:pt x="5584" y="1561"/>
                    </a:lnTo>
                    <a:lnTo>
                      <a:pt x="5835" y="1811"/>
                    </a:lnTo>
                    <a:lnTo>
                      <a:pt x="3001" y="4656"/>
                    </a:lnTo>
                    <a:cubicBezTo>
                      <a:pt x="2822" y="4835"/>
                      <a:pt x="2715" y="5073"/>
                      <a:pt x="2715" y="5347"/>
                    </a:cubicBezTo>
                    <a:lnTo>
                      <a:pt x="2715" y="6192"/>
                    </a:lnTo>
                    <a:cubicBezTo>
                      <a:pt x="2715" y="6299"/>
                      <a:pt x="2787" y="6371"/>
                      <a:pt x="2894" y="6371"/>
                    </a:cubicBezTo>
                    <a:cubicBezTo>
                      <a:pt x="3001" y="6371"/>
                      <a:pt x="3072" y="6299"/>
                      <a:pt x="3072" y="6192"/>
                    </a:cubicBezTo>
                    <a:lnTo>
                      <a:pt x="3072" y="5371"/>
                    </a:lnTo>
                    <a:cubicBezTo>
                      <a:pt x="3072" y="5204"/>
                      <a:pt x="3132" y="5061"/>
                      <a:pt x="3251" y="4954"/>
                    </a:cubicBezTo>
                    <a:lnTo>
                      <a:pt x="6466" y="1739"/>
                    </a:lnTo>
                    <a:cubicBezTo>
                      <a:pt x="6597" y="1608"/>
                      <a:pt x="6656" y="1394"/>
                      <a:pt x="6608" y="1204"/>
                    </a:cubicBezTo>
                    <a:lnTo>
                      <a:pt x="6513" y="727"/>
                    </a:lnTo>
                    <a:lnTo>
                      <a:pt x="6632" y="608"/>
                    </a:lnTo>
                    <a:cubicBezTo>
                      <a:pt x="6704" y="537"/>
                      <a:pt x="6704" y="430"/>
                      <a:pt x="6644" y="358"/>
                    </a:cubicBezTo>
                    <a:cubicBezTo>
                      <a:pt x="6607" y="321"/>
                      <a:pt x="6560" y="303"/>
                      <a:pt x="6513" y="303"/>
                    </a:cubicBezTo>
                    <a:cubicBezTo>
                      <a:pt x="6470" y="303"/>
                      <a:pt x="6428" y="318"/>
                      <a:pt x="6394" y="346"/>
                    </a:cubicBezTo>
                    <a:lnTo>
                      <a:pt x="3727" y="2858"/>
                    </a:lnTo>
                    <a:cubicBezTo>
                      <a:pt x="3608" y="2430"/>
                      <a:pt x="3501" y="1846"/>
                      <a:pt x="3489" y="1537"/>
                    </a:cubicBezTo>
                    <a:cubicBezTo>
                      <a:pt x="3429" y="656"/>
                      <a:pt x="2751" y="1"/>
                      <a:pt x="19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1" name="Google Shape;11265;p60">
                <a:extLst>
                  <a:ext uri="{FF2B5EF4-FFF2-40B4-BE49-F238E27FC236}">
                    <a16:creationId xmlns:a16="http://schemas.microsoft.com/office/drawing/2014/main" id="{335DD146-9C32-4A6E-8005-049EF9CD1D11}"/>
                  </a:ext>
                </a:extLst>
              </p:cNvPr>
              <p:cNvSpPr/>
              <p:nvPr/>
            </p:nvSpPr>
            <p:spPr>
              <a:xfrm>
                <a:off x="8090243" y="4284365"/>
                <a:ext cx="234601" cy="196344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6169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5275"/>
                    </a:lnTo>
                    <a:cubicBezTo>
                      <a:pt x="1" y="5382"/>
                      <a:pt x="72" y="5454"/>
                      <a:pt x="179" y="5454"/>
                    </a:cubicBezTo>
                    <a:cubicBezTo>
                      <a:pt x="286" y="5454"/>
                      <a:pt x="358" y="5382"/>
                      <a:pt x="358" y="5275"/>
                    </a:cubicBezTo>
                    <a:lnTo>
                      <a:pt x="358" y="560"/>
                    </a:lnTo>
                    <a:cubicBezTo>
                      <a:pt x="358" y="441"/>
                      <a:pt x="453" y="358"/>
                      <a:pt x="572" y="358"/>
                    </a:cubicBezTo>
                    <a:lnTo>
                      <a:pt x="6787" y="358"/>
                    </a:lnTo>
                    <a:cubicBezTo>
                      <a:pt x="6906" y="358"/>
                      <a:pt x="7002" y="441"/>
                      <a:pt x="7002" y="560"/>
                    </a:cubicBezTo>
                    <a:lnTo>
                      <a:pt x="7002" y="5608"/>
                    </a:lnTo>
                    <a:cubicBezTo>
                      <a:pt x="7002" y="5728"/>
                      <a:pt x="6906" y="5811"/>
                      <a:pt x="6787" y="5811"/>
                    </a:cubicBezTo>
                    <a:lnTo>
                      <a:pt x="2191" y="5811"/>
                    </a:lnTo>
                    <a:cubicBezTo>
                      <a:pt x="2084" y="5811"/>
                      <a:pt x="2013" y="5894"/>
                      <a:pt x="2013" y="5989"/>
                    </a:cubicBezTo>
                    <a:cubicBezTo>
                      <a:pt x="2013" y="6097"/>
                      <a:pt x="2084" y="6168"/>
                      <a:pt x="2191" y="6168"/>
                    </a:cubicBezTo>
                    <a:lnTo>
                      <a:pt x="6787" y="6168"/>
                    </a:lnTo>
                    <a:cubicBezTo>
                      <a:pt x="7097" y="6168"/>
                      <a:pt x="7359" y="5918"/>
                      <a:pt x="7359" y="5608"/>
                    </a:cubicBezTo>
                    <a:lnTo>
                      <a:pt x="7359" y="560"/>
                    </a:lnTo>
                    <a:cubicBezTo>
                      <a:pt x="7371" y="251"/>
                      <a:pt x="7097" y="1"/>
                      <a:pt x="6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2" name="Google Shape;11266;p60">
                <a:extLst>
                  <a:ext uri="{FF2B5EF4-FFF2-40B4-BE49-F238E27FC236}">
                    <a16:creationId xmlns:a16="http://schemas.microsoft.com/office/drawing/2014/main" id="{4633AE72-49DA-4FD1-8E32-4609F9F684EA}"/>
                  </a:ext>
                </a:extLst>
              </p:cNvPr>
              <p:cNvSpPr/>
              <p:nvPr/>
            </p:nvSpPr>
            <p:spPr>
              <a:xfrm>
                <a:off x="8145591" y="4309382"/>
                <a:ext cx="136063" cy="13529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4251" extrusionOk="0">
                    <a:moveTo>
                      <a:pt x="1953" y="739"/>
                    </a:moveTo>
                    <a:cubicBezTo>
                      <a:pt x="2322" y="739"/>
                      <a:pt x="2655" y="882"/>
                      <a:pt x="2917" y="1084"/>
                    </a:cubicBezTo>
                    <a:lnTo>
                      <a:pt x="1822" y="2179"/>
                    </a:lnTo>
                    <a:cubicBezTo>
                      <a:pt x="1750" y="2263"/>
                      <a:pt x="1750" y="2382"/>
                      <a:pt x="1822" y="2441"/>
                    </a:cubicBezTo>
                    <a:cubicBezTo>
                      <a:pt x="1845" y="2465"/>
                      <a:pt x="1905" y="2501"/>
                      <a:pt x="1953" y="2501"/>
                    </a:cubicBezTo>
                    <a:cubicBezTo>
                      <a:pt x="2000" y="2501"/>
                      <a:pt x="2048" y="2477"/>
                      <a:pt x="2084" y="2441"/>
                    </a:cubicBezTo>
                    <a:lnTo>
                      <a:pt x="2643" y="1882"/>
                    </a:lnTo>
                    <a:cubicBezTo>
                      <a:pt x="2715" y="2001"/>
                      <a:pt x="2762" y="2155"/>
                      <a:pt x="2762" y="2298"/>
                    </a:cubicBezTo>
                    <a:cubicBezTo>
                      <a:pt x="2762" y="2739"/>
                      <a:pt x="2405" y="3096"/>
                      <a:pt x="1965" y="3096"/>
                    </a:cubicBezTo>
                    <a:cubicBezTo>
                      <a:pt x="1536" y="3096"/>
                      <a:pt x="1179" y="2739"/>
                      <a:pt x="1179" y="2298"/>
                    </a:cubicBezTo>
                    <a:cubicBezTo>
                      <a:pt x="1179" y="1870"/>
                      <a:pt x="1536" y="1513"/>
                      <a:pt x="1965" y="1513"/>
                    </a:cubicBezTo>
                    <a:cubicBezTo>
                      <a:pt x="2072" y="1513"/>
                      <a:pt x="2143" y="1441"/>
                      <a:pt x="2143" y="1334"/>
                    </a:cubicBezTo>
                    <a:cubicBezTo>
                      <a:pt x="2143" y="1227"/>
                      <a:pt x="2072" y="1155"/>
                      <a:pt x="1965" y="1155"/>
                    </a:cubicBezTo>
                    <a:cubicBezTo>
                      <a:pt x="1334" y="1155"/>
                      <a:pt x="822" y="1679"/>
                      <a:pt x="822" y="2298"/>
                    </a:cubicBezTo>
                    <a:cubicBezTo>
                      <a:pt x="822" y="2941"/>
                      <a:pt x="1345" y="3453"/>
                      <a:pt x="1965" y="3453"/>
                    </a:cubicBezTo>
                    <a:cubicBezTo>
                      <a:pt x="2607" y="3453"/>
                      <a:pt x="3119" y="2929"/>
                      <a:pt x="3119" y="2298"/>
                    </a:cubicBezTo>
                    <a:cubicBezTo>
                      <a:pt x="3119" y="2060"/>
                      <a:pt x="3036" y="1822"/>
                      <a:pt x="2893" y="1632"/>
                    </a:cubicBezTo>
                    <a:lnTo>
                      <a:pt x="3191" y="1334"/>
                    </a:lnTo>
                    <a:cubicBezTo>
                      <a:pt x="3381" y="1608"/>
                      <a:pt x="3512" y="1953"/>
                      <a:pt x="3512" y="2310"/>
                    </a:cubicBezTo>
                    <a:cubicBezTo>
                      <a:pt x="3512" y="3168"/>
                      <a:pt x="2822" y="3870"/>
                      <a:pt x="1953" y="3870"/>
                    </a:cubicBezTo>
                    <a:cubicBezTo>
                      <a:pt x="1095" y="3870"/>
                      <a:pt x="393" y="3168"/>
                      <a:pt x="393" y="2310"/>
                    </a:cubicBezTo>
                    <a:cubicBezTo>
                      <a:pt x="393" y="1441"/>
                      <a:pt x="1095" y="739"/>
                      <a:pt x="1953" y="739"/>
                    </a:cubicBezTo>
                    <a:close/>
                    <a:moveTo>
                      <a:pt x="3500" y="0"/>
                    </a:moveTo>
                    <a:cubicBezTo>
                      <a:pt x="3393" y="0"/>
                      <a:pt x="3322" y="72"/>
                      <a:pt x="3322" y="179"/>
                    </a:cubicBezTo>
                    <a:lnTo>
                      <a:pt x="3322" y="679"/>
                    </a:lnTo>
                    <a:lnTo>
                      <a:pt x="3179" y="834"/>
                    </a:lnTo>
                    <a:cubicBezTo>
                      <a:pt x="2846" y="548"/>
                      <a:pt x="2417" y="381"/>
                      <a:pt x="1941" y="381"/>
                    </a:cubicBezTo>
                    <a:cubicBezTo>
                      <a:pt x="869" y="381"/>
                      <a:pt x="0" y="1251"/>
                      <a:pt x="0" y="2322"/>
                    </a:cubicBezTo>
                    <a:cubicBezTo>
                      <a:pt x="0" y="3394"/>
                      <a:pt x="869" y="4251"/>
                      <a:pt x="1941" y="4251"/>
                    </a:cubicBezTo>
                    <a:cubicBezTo>
                      <a:pt x="3012" y="4251"/>
                      <a:pt x="3870" y="3394"/>
                      <a:pt x="3870" y="2322"/>
                    </a:cubicBezTo>
                    <a:cubicBezTo>
                      <a:pt x="3870" y="1858"/>
                      <a:pt x="3715" y="1429"/>
                      <a:pt x="3429" y="1084"/>
                    </a:cubicBezTo>
                    <a:lnTo>
                      <a:pt x="3572" y="941"/>
                    </a:lnTo>
                    <a:lnTo>
                      <a:pt x="4084" y="941"/>
                    </a:lnTo>
                    <a:cubicBezTo>
                      <a:pt x="4191" y="941"/>
                      <a:pt x="4262" y="858"/>
                      <a:pt x="4262" y="751"/>
                    </a:cubicBezTo>
                    <a:cubicBezTo>
                      <a:pt x="4262" y="655"/>
                      <a:pt x="4191" y="584"/>
                      <a:pt x="4084" y="584"/>
                    </a:cubicBezTo>
                    <a:lnTo>
                      <a:pt x="3929" y="584"/>
                    </a:lnTo>
                    <a:lnTo>
                      <a:pt x="4203" y="310"/>
                    </a:lnTo>
                    <a:cubicBezTo>
                      <a:pt x="4274" y="239"/>
                      <a:pt x="4274" y="120"/>
                      <a:pt x="4203" y="60"/>
                    </a:cubicBezTo>
                    <a:cubicBezTo>
                      <a:pt x="4167" y="24"/>
                      <a:pt x="4120" y="6"/>
                      <a:pt x="4073" y="6"/>
                    </a:cubicBezTo>
                    <a:cubicBezTo>
                      <a:pt x="4027" y="6"/>
                      <a:pt x="3983" y="24"/>
                      <a:pt x="3953" y="60"/>
                    </a:cubicBezTo>
                    <a:lnTo>
                      <a:pt x="3679" y="322"/>
                    </a:lnTo>
                    <a:lnTo>
                      <a:pt x="3679" y="179"/>
                    </a:lnTo>
                    <a:cubicBezTo>
                      <a:pt x="3679" y="72"/>
                      <a:pt x="3608" y="0"/>
                      <a:pt x="35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</p:grpSp>
      </p:grpSp>
      <p:sp>
        <p:nvSpPr>
          <p:cNvPr id="32" name="Google Shape;483;p27">
            <a:extLst>
              <a:ext uri="{FF2B5EF4-FFF2-40B4-BE49-F238E27FC236}">
                <a16:creationId xmlns:a16="http://schemas.microsoft.com/office/drawing/2014/main" id="{CE217777-5335-4466-993E-C6341C02EF00}"/>
              </a:ext>
            </a:extLst>
          </p:cNvPr>
          <p:cNvSpPr/>
          <p:nvPr/>
        </p:nvSpPr>
        <p:spPr>
          <a:xfrm>
            <a:off x="7428219" y="1383620"/>
            <a:ext cx="824100" cy="82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endParaRPr/>
          </a:p>
        </p:txBody>
      </p:sp>
      <p:grpSp>
        <p:nvGrpSpPr>
          <p:cNvPr id="64" name="Google Shape;11267;p60">
            <a:extLst>
              <a:ext uri="{FF2B5EF4-FFF2-40B4-BE49-F238E27FC236}">
                <a16:creationId xmlns:a16="http://schemas.microsoft.com/office/drawing/2014/main" id="{B852DD67-8519-472A-A0F2-12F9270A7068}"/>
              </a:ext>
            </a:extLst>
          </p:cNvPr>
          <p:cNvGrpSpPr/>
          <p:nvPr/>
        </p:nvGrpSpPr>
        <p:grpSpPr>
          <a:xfrm>
            <a:off x="7474312" y="1518696"/>
            <a:ext cx="735939" cy="574551"/>
            <a:chOff x="6639652" y="4323777"/>
            <a:chExt cx="426315" cy="332826"/>
          </a:xfrm>
          <a:solidFill>
            <a:schemeClr val="bg2"/>
          </a:solidFill>
        </p:grpSpPr>
        <p:sp>
          <p:nvSpPr>
            <p:cNvPr id="65" name="Google Shape;11268;p60">
              <a:extLst>
                <a:ext uri="{FF2B5EF4-FFF2-40B4-BE49-F238E27FC236}">
                  <a16:creationId xmlns:a16="http://schemas.microsoft.com/office/drawing/2014/main" id="{96E587C2-FF2C-4055-B522-E28B91FC7636}"/>
                </a:ext>
              </a:extLst>
            </p:cNvPr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66" name="Google Shape;11269;p60">
              <a:extLst>
                <a:ext uri="{FF2B5EF4-FFF2-40B4-BE49-F238E27FC236}">
                  <a16:creationId xmlns:a16="http://schemas.microsoft.com/office/drawing/2014/main" id="{82374225-060F-46A4-AE2D-CF9D87C417D4}"/>
                </a:ext>
              </a:extLst>
            </p:cNvPr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67" name="Google Shape;11270;p60">
              <a:extLst>
                <a:ext uri="{FF2B5EF4-FFF2-40B4-BE49-F238E27FC236}">
                  <a16:creationId xmlns:a16="http://schemas.microsoft.com/office/drawing/2014/main" id="{E6203E32-F238-4CB3-9AC0-087A20BB40AC}"/>
                </a:ext>
              </a:extLst>
            </p:cNvPr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68" name="Google Shape;11271;p60">
              <a:extLst>
                <a:ext uri="{FF2B5EF4-FFF2-40B4-BE49-F238E27FC236}">
                  <a16:creationId xmlns:a16="http://schemas.microsoft.com/office/drawing/2014/main" id="{1132F7A1-D22F-4836-AB39-B2CB21D77CDF}"/>
                </a:ext>
              </a:extLst>
            </p:cNvPr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69" name="Google Shape;11272;p60">
              <a:extLst>
                <a:ext uri="{FF2B5EF4-FFF2-40B4-BE49-F238E27FC236}">
                  <a16:creationId xmlns:a16="http://schemas.microsoft.com/office/drawing/2014/main" id="{DBBE7DE9-C6D5-4CB0-8A09-18A64A727160}"/>
                </a:ext>
              </a:extLst>
            </p:cNvPr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70" name="Google Shape;11273;p60">
              <a:extLst>
                <a:ext uri="{FF2B5EF4-FFF2-40B4-BE49-F238E27FC236}">
                  <a16:creationId xmlns:a16="http://schemas.microsoft.com/office/drawing/2014/main" id="{CF12F0CA-8141-46E9-808F-25D5CEAD488B}"/>
                </a:ext>
              </a:extLst>
            </p:cNvPr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71" name="Google Shape;11274;p60">
              <a:extLst>
                <a:ext uri="{FF2B5EF4-FFF2-40B4-BE49-F238E27FC236}">
                  <a16:creationId xmlns:a16="http://schemas.microsoft.com/office/drawing/2014/main" id="{78FA54FF-F8FA-421C-A23F-815613E42226}"/>
                </a:ext>
              </a:extLst>
            </p:cNvPr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72" name="Google Shape;11275;p60">
              <a:extLst>
                <a:ext uri="{FF2B5EF4-FFF2-40B4-BE49-F238E27FC236}">
                  <a16:creationId xmlns:a16="http://schemas.microsoft.com/office/drawing/2014/main" id="{5C353382-CF57-4F44-A9DB-F41F952170FA}"/>
                </a:ext>
              </a:extLst>
            </p:cNvPr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73" name="Google Shape;11276;p60">
              <a:extLst>
                <a:ext uri="{FF2B5EF4-FFF2-40B4-BE49-F238E27FC236}">
                  <a16:creationId xmlns:a16="http://schemas.microsoft.com/office/drawing/2014/main" id="{0C7E2C8B-17AC-4633-AFB4-F56A111F54D7}"/>
                </a:ext>
              </a:extLst>
            </p:cNvPr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74" name="Google Shape;11277;p60">
              <a:extLst>
                <a:ext uri="{FF2B5EF4-FFF2-40B4-BE49-F238E27FC236}">
                  <a16:creationId xmlns:a16="http://schemas.microsoft.com/office/drawing/2014/main" id="{4600C195-48B0-4C17-9BBB-D972B82AD8B4}"/>
                </a:ext>
              </a:extLst>
            </p:cNvPr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6FE31-EFC7-4615-8342-7D7210B7A49A}"/>
              </a:ext>
            </a:extLst>
          </p:cNvPr>
          <p:cNvGrpSpPr/>
          <p:nvPr/>
        </p:nvGrpSpPr>
        <p:grpSpPr>
          <a:xfrm>
            <a:off x="829285" y="1391768"/>
            <a:ext cx="824100" cy="824100"/>
            <a:chOff x="829285" y="1391768"/>
            <a:chExt cx="824100" cy="824100"/>
          </a:xfrm>
        </p:grpSpPr>
        <p:sp>
          <p:nvSpPr>
            <p:cNvPr id="481" name="Google Shape;481;p27"/>
            <p:cNvSpPr/>
            <p:nvPr/>
          </p:nvSpPr>
          <p:spPr>
            <a:xfrm>
              <a:off x="829285" y="1391768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grpSp>
          <p:nvGrpSpPr>
            <p:cNvPr id="52" name="Google Shape;10453;p59">
              <a:extLst>
                <a:ext uri="{FF2B5EF4-FFF2-40B4-BE49-F238E27FC236}">
                  <a16:creationId xmlns:a16="http://schemas.microsoft.com/office/drawing/2014/main" id="{A2EC3535-6F04-4C3D-BA01-A16625B5354C}"/>
                </a:ext>
              </a:extLst>
            </p:cNvPr>
            <p:cNvGrpSpPr/>
            <p:nvPr/>
          </p:nvGrpSpPr>
          <p:grpSpPr>
            <a:xfrm>
              <a:off x="1002508" y="1495187"/>
              <a:ext cx="471186" cy="577800"/>
              <a:chOff x="3086313" y="2877049"/>
              <a:chExt cx="320143" cy="392581"/>
            </a:xfrm>
            <a:solidFill>
              <a:schemeClr val="bg2"/>
            </a:solidFill>
          </p:grpSpPr>
          <p:sp>
            <p:nvSpPr>
              <p:cNvPr id="53" name="Google Shape;10454;p59">
                <a:extLst>
                  <a:ext uri="{FF2B5EF4-FFF2-40B4-BE49-F238E27FC236}">
                    <a16:creationId xmlns:a16="http://schemas.microsoft.com/office/drawing/2014/main" id="{9136D0AE-0CE2-43DC-9EB8-265D11B0611A}"/>
                  </a:ext>
                </a:extLst>
              </p:cNvPr>
              <p:cNvSpPr/>
              <p:nvPr/>
            </p:nvSpPr>
            <p:spPr>
              <a:xfrm>
                <a:off x="3125749" y="2915371"/>
                <a:ext cx="240505" cy="354259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11121" extrusionOk="0">
                    <a:moveTo>
                      <a:pt x="3775" y="2929"/>
                    </a:moveTo>
                    <a:lnTo>
                      <a:pt x="3918" y="3120"/>
                    </a:lnTo>
                    <a:cubicBezTo>
                      <a:pt x="3871" y="3144"/>
                      <a:pt x="3823" y="3144"/>
                      <a:pt x="3775" y="3144"/>
                    </a:cubicBezTo>
                    <a:cubicBezTo>
                      <a:pt x="3740" y="3132"/>
                      <a:pt x="3692" y="3120"/>
                      <a:pt x="3644" y="3120"/>
                    </a:cubicBezTo>
                    <a:lnTo>
                      <a:pt x="3775" y="2929"/>
                    </a:lnTo>
                    <a:close/>
                    <a:moveTo>
                      <a:pt x="4168" y="3501"/>
                    </a:moveTo>
                    <a:lnTo>
                      <a:pt x="4299" y="3703"/>
                    </a:lnTo>
                    <a:cubicBezTo>
                      <a:pt x="4126" y="3751"/>
                      <a:pt x="3948" y="3775"/>
                      <a:pt x="3769" y="3775"/>
                    </a:cubicBezTo>
                    <a:cubicBezTo>
                      <a:pt x="3591" y="3775"/>
                      <a:pt x="3412" y="3751"/>
                      <a:pt x="3239" y="3703"/>
                    </a:cubicBezTo>
                    <a:lnTo>
                      <a:pt x="3382" y="3501"/>
                    </a:lnTo>
                    <a:cubicBezTo>
                      <a:pt x="3513" y="3560"/>
                      <a:pt x="3644" y="3572"/>
                      <a:pt x="3775" y="3572"/>
                    </a:cubicBezTo>
                    <a:cubicBezTo>
                      <a:pt x="3918" y="3572"/>
                      <a:pt x="4049" y="3537"/>
                      <a:pt x="4168" y="3501"/>
                    </a:cubicBezTo>
                    <a:close/>
                    <a:moveTo>
                      <a:pt x="3120" y="4132"/>
                    </a:moveTo>
                    <a:cubicBezTo>
                      <a:pt x="3275" y="4180"/>
                      <a:pt x="3418" y="4191"/>
                      <a:pt x="3561" y="4215"/>
                    </a:cubicBezTo>
                    <a:lnTo>
                      <a:pt x="3561" y="8109"/>
                    </a:lnTo>
                    <a:lnTo>
                      <a:pt x="3120" y="8109"/>
                    </a:lnTo>
                    <a:lnTo>
                      <a:pt x="3120" y="4132"/>
                    </a:lnTo>
                    <a:close/>
                    <a:moveTo>
                      <a:pt x="4430" y="4132"/>
                    </a:moveTo>
                    <a:lnTo>
                      <a:pt x="4430" y="8109"/>
                    </a:lnTo>
                    <a:lnTo>
                      <a:pt x="4001" y="8109"/>
                    </a:lnTo>
                    <a:lnTo>
                      <a:pt x="4001" y="4215"/>
                    </a:lnTo>
                    <a:cubicBezTo>
                      <a:pt x="4156" y="4191"/>
                      <a:pt x="4287" y="4180"/>
                      <a:pt x="4430" y="4132"/>
                    </a:cubicBezTo>
                    <a:close/>
                    <a:moveTo>
                      <a:pt x="3799" y="441"/>
                    </a:moveTo>
                    <a:cubicBezTo>
                      <a:pt x="4668" y="441"/>
                      <a:pt x="5490" y="786"/>
                      <a:pt x="6121" y="1394"/>
                    </a:cubicBezTo>
                    <a:cubicBezTo>
                      <a:pt x="6752" y="2025"/>
                      <a:pt x="7097" y="2858"/>
                      <a:pt x="7097" y="3751"/>
                    </a:cubicBezTo>
                    <a:cubicBezTo>
                      <a:pt x="7097" y="4620"/>
                      <a:pt x="6752" y="5442"/>
                      <a:pt x="6157" y="6073"/>
                    </a:cubicBezTo>
                    <a:cubicBezTo>
                      <a:pt x="5609" y="6632"/>
                      <a:pt x="5299" y="7347"/>
                      <a:pt x="5240" y="8109"/>
                    </a:cubicBezTo>
                    <a:lnTo>
                      <a:pt x="4883" y="8109"/>
                    </a:lnTo>
                    <a:lnTo>
                      <a:pt x="4883" y="3822"/>
                    </a:lnTo>
                    <a:cubicBezTo>
                      <a:pt x="4883" y="3775"/>
                      <a:pt x="4871" y="3739"/>
                      <a:pt x="4835" y="3703"/>
                    </a:cubicBezTo>
                    <a:lnTo>
                      <a:pt x="3978" y="2406"/>
                    </a:lnTo>
                    <a:cubicBezTo>
                      <a:pt x="3930" y="2346"/>
                      <a:pt x="3871" y="2310"/>
                      <a:pt x="3799" y="2310"/>
                    </a:cubicBezTo>
                    <a:cubicBezTo>
                      <a:pt x="3716" y="2310"/>
                      <a:pt x="3644" y="2334"/>
                      <a:pt x="3620" y="2406"/>
                    </a:cubicBezTo>
                    <a:lnTo>
                      <a:pt x="2751" y="3703"/>
                    </a:lnTo>
                    <a:cubicBezTo>
                      <a:pt x="2728" y="3739"/>
                      <a:pt x="2704" y="3775"/>
                      <a:pt x="2704" y="3822"/>
                    </a:cubicBezTo>
                    <a:lnTo>
                      <a:pt x="2704" y="8109"/>
                    </a:lnTo>
                    <a:lnTo>
                      <a:pt x="2347" y="8109"/>
                    </a:lnTo>
                    <a:cubicBezTo>
                      <a:pt x="2287" y="7347"/>
                      <a:pt x="1977" y="6632"/>
                      <a:pt x="1430" y="6073"/>
                    </a:cubicBezTo>
                    <a:cubicBezTo>
                      <a:pt x="834" y="5465"/>
                      <a:pt x="501" y="4656"/>
                      <a:pt x="489" y="3810"/>
                    </a:cubicBezTo>
                    <a:cubicBezTo>
                      <a:pt x="477" y="2929"/>
                      <a:pt x="823" y="2096"/>
                      <a:pt x="1430" y="1453"/>
                    </a:cubicBezTo>
                    <a:cubicBezTo>
                      <a:pt x="2049" y="822"/>
                      <a:pt x="2870" y="453"/>
                      <a:pt x="3751" y="441"/>
                    </a:cubicBezTo>
                    <a:close/>
                    <a:moveTo>
                      <a:pt x="5228" y="8561"/>
                    </a:moveTo>
                    <a:lnTo>
                      <a:pt x="5228" y="8835"/>
                    </a:lnTo>
                    <a:lnTo>
                      <a:pt x="5228" y="8883"/>
                    </a:lnTo>
                    <a:lnTo>
                      <a:pt x="2335" y="8883"/>
                    </a:lnTo>
                    <a:lnTo>
                      <a:pt x="2335" y="8835"/>
                    </a:lnTo>
                    <a:lnTo>
                      <a:pt x="2335" y="8561"/>
                    </a:lnTo>
                    <a:close/>
                    <a:moveTo>
                      <a:pt x="5121" y="9311"/>
                    </a:moveTo>
                    <a:cubicBezTo>
                      <a:pt x="4942" y="9752"/>
                      <a:pt x="4525" y="10026"/>
                      <a:pt x="4037" y="10026"/>
                    </a:cubicBezTo>
                    <a:lnTo>
                      <a:pt x="3525" y="10026"/>
                    </a:lnTo>
                    <a:cubicBezTo>
                      <a:pt x="3037" y="10026"/>
                      <a:pt x="2620" y="9728"/>
                      <a:pt x="2442" y="9311"/>
                    </a:cubicBezTo>
                    <a:close/>
                    <a:moveTo>
                      <a:pt x="4049" y="10478"/>
                    </a:moveTo>
                    <a:cubicBezTo>
                      <a:pt x="4061" y="10478"/>
                      <a:pt x="4109" y="10478"/>
                      <a:pt x="4132" y="10490"/>
                    </a:cubicBezTo>
                    <a:cubicBezTo>
                      <a:pt x="4132" y="10597"/>
                      <a:pt x="4049" y="10668"/>
                      <a:pt x="3954" y="10668"/>
                    </a:cubicBezTo>
                    <a:lnTo>
                      <a:pt x="3620" y="10668"/>
                    </a:lnTo>
                    <a:cubicBezTo>
                      <a:pt x="3513" y="10668"/>
                      <a:pt x="3442" y="10585"/>
                      <a:pt x="3442" y="10490"/>
                    </a:cubicBezTo>
                    <a:lnTo>
                      <a:pt x="3442" y="10478"/>
                    </a:lnTo>
                    <a:close/>
                    <a:moveTo>
                      <a:pt x="3762" y="0"/>
                    </a:moveTo>
                    <a:cubicBezTo>
                      <a:pt x="3746" y="0"/>
                      <a:pt x="3731" y="0"/>
                      <a:pt x="3716" y="0"/>
                    </a:cubicBezTo>
                    <a:cubicBezTo>
                      <a:pt x="1656" y="24"/>
                      <a:pt x="1" y="1739"/>
                      <a:pt x="13" y="3810"/>
                    </a:cubicBezTo>
                    <a:cubicBezTo>
                      <a:pt x="25" y="4775"/>
                      <a:pt x="406" y="5680"/>
                      <a:pt x="1073" y="6370"/>
                    </a:cubicBezTo>
                    <a:cubicBezTo>
                      <a:pt x="1596" y="6906"/>
                      <a:pt x="1870" y="7609"/>
                      <a:pt x="1870" y="8335"/>
                    </a:cubicBezTo>
                    <a:lnTo>
                      <a:pt x="1870" y="8835"/>
                    </a:lnTo>
                    <a:cubicBezTo>
                      <a:pt x="1870" y="9549"/>
                      <a:pt x="2335" y="10168"/>
                      <a:pt x="2966" y="10383"/>
                    </a:cubicBezTo>
                    <a:lnTo>
                      <a:pt x="2966" y="10490"/>
                    </a:lnTo>
                    <a:cubicBezTo>
                      <a:pt x="2966" y="10835"/>
                      <a:pt x="3239" y="11121"/>
                      <a:pt x="3585" y="11121"/>
                    </a:cubicBezTo>
                    <a:lnTo>
                      <a:pt x="3930" y="11121"/>
                    </a:lnTo>
                    <a:cubicBezTo>
                      <a:pt x="4275" y="11121"/>
                      <a:pt x="4549" y="10835"/>
                      <a:pt x="4549" y="10490"/>
                    </a:cubicBezTo>
                    <a:lnTo>
                      <a:pt x="4549" y="10383"/>
                    </a:lnTo>
                    <a:cubicBezTo>
                      <a:pt x="5192" y="10168"/>
                      <a:pt x="5645" y="9549"/>
                      <a:pt x="5645" y="8835"/>
                    </a:cubicBezTo>
                    <a:lnTo>
                      <a:pt x="5645" y="8335"/>
                    </a:lnTo>
                    <a:cubicBezTo>
                      <a:pt x="5645" y="7609"/>
                      <a:pt x="5918" y="6918"/>
                      <a:pt x="6442" y="6382"/>
                    </a:cubicBezTo>
                    <a:cubicBezTo>
                      <a:pt x="7133" y="5680"/>
                      <a:pt x="7502" y="4751"/>
                      <a:pt x="7502" y="3763"/>
                    </a:cubicBezTo>
                    <a:cubicBezTo>
                      <a:pt x="7550" y="2751"/>
                      <a:pt x="7145" y="1798"/>
                      <a:pt x="6418" y="1084"/>
                    </a:cubicBezTo>
                    <a:cubicBezTo>
                      <a:pt x="5715" y="380"/>
                      <a:pt x="4757" y="0"/>
                      <a:pt x="37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455;p59">
                <a:extLst>
                  <a:ext uri="{FF2B5EF4-FFF2-40B4-BE49-F238E27FC236}">
                    <a16:creationId xmlns:a16="http://schemas.microsoft.com/office/drawing/2014/main" id="{50345857-B4FD-4F6F-832C-B6B5D29B9B36}"/>
                  </a:ext>
                </a:extLst>
              </p:cNvPr>
              <p:cNvSpPr/>
              <p:nvPr/>
            </p:nvSpPr>
            <p:spPr>
              <a:xfrm>
                <a:off x="3263076" y="2942511"/>
                <a:ext cx="79287" cy="99579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126" extrusionOk="0">
                    <a:moveTo>
                      <a:pt x="246" y="1"/>
                    </a:moveTo>
                    <a:cubicBezTo>
                      <a:pt x="146" y="1"/>
                      <a:pt x="56" y="59"/>
                      <a:pt x="36" y="161"/>
                    </a:cubicBezTo>
                    <a:cubicBezTo>
                      <a:pt x="0" y="280"/>
                      <a:pt x="60" y="399"/>
                      <a:pt x="179" y="422"/>
                    </a:cubicBezTo>
                    <a:cubicBezTo>
                      <a:pt x="1286" y="744"/>
                      <a:pt x="2048" y="1768"/>
                      <a:pt x="2048" y="2899"/>
                    </a:cubicBezTo>
                    <a:cubicBezTo>
                      <a:pt x="2048" y="3018"/>
                      <a:pt x="2143" y="3125"/>
                      <a:pt x="2262" y="3125"/>
                    </a:cubicBezTo>
                    <a:cubicBezTo>
                      <a:pt x="2381" y="3125"/>
                      <a:pt x="2488" y="3018"/>
                      <a:pt x="2488" y="2899"/>
                    </a:cubicBezTo>
                    <a:cubicBezTo>
                      <a:pt x="2488" y="1577"/>
                      <a:pt x="1595" y="387"/>
                      <a:pt x="298" y="6"/>
                    </a:cubicBezTo>
                    <a:cubicBezTo>
                      <a:pt x="280" y="2"/>
                      <a:pt x="263" y="1"/>
                      <a:pt x="2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456;p59">
                <a:extLst>
                  <a:ext uri="{FF2B5EF4-FFF2-40B4-BE49-F238E27FC236}">
                    <a16:creationId xmlns:a16="http://schemas.microsoft.com/office/drawing/2014/main" id="{A3A55721-BF3F-4FB5-BE17-115069E70177}"/>
                  </a:ext>
                </a:extLst>
              </p:cNvPr>
              <p:cNvSpPr/>
              <p:nvPr/>
            </p:nvSpPr>
            <p:spPr>
              <a:xfrm>
                <a:off x="3237656" y="2939262"/>
                <a:ext cx="20897" cy="1446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4" extrusionOk="0">
                    <a:moveTo>
                      <a:pt x="227" y="1"/>
                    </a:moveTo>
                    <a:cubicBezTo>
                      <a:pt x="107" y="1"/>
                      <a:pt x="0" y="108"/>
                      <a:pt x="0" y="227"/>
                    </a:cubicBezTo>
                    <a:cubicBezTo>
                      <a:pt x="0" y="346"/>
                      <a:pt x="107" y="453"/>
                      <a:pt x="227" y="453"/>
                    </a:cubicBezTo>
                    <a:lnTo>
                      <a:pt x="417" y="453"/>
                    </a:lnTo>
                    <a:cubicBezTo>
                      <a:pt x="536" y="453"/>
                      <a:pt x="619" y="358"/>
                      <a:pt x="643" y="251"/>
                    </a:cubicBezTo>
                    <a:cubicBezTo>
                      <a:pt x="655" y="108"/>
                      <a:pt x="560" y="1"/>
                      <a:pt x="4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457;p59">
                <a:extLst>
                  <a:ext uri="{FF2B5EF4-FFF2-40B4-BE49-F238E27FC236}">
                    <a16:creationId xmlns:a16="http://schemas.microsoft.com/office/drawing/2014/main" id="{4071E18D-438C-4E70-BCF4-D8DE9F886DCB}"/>
                  </a:ext>
                </a:extLst>
              </p:cNvPr>
              <p:cNvSpPr/>
              <p:nvPr/>
            </p:nvSpPr>
            <p:spPr>
              <a:xfrm>
                <a:off x="3379888" y="3029539"/>
                <a:ext cx="26567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41" extrusionOk="0">
                    <a:moveTo>
                      <a:pt x="226" y="0"/>
                    </a:moveTo>
                    <a:cubicBezTo>
                      <a:pt x="107" y="0"/>
                      <a:pt x="0" y="107"/>
                      <a:pt x="0" y="226"/>
                    </a:cubicBezTo>
                    <a:cubicBezTo>
                      <a:pt x="0" y="346"/>
                      <a:pt x="107" y="441"/>
                      <a:pt x="226" y="441"/>
                    </a:cubicBezTo>
                    <a:lnTo>
                      <a:pt x="607" y="441"/>
                    </a:lnTo>
                    <a:cubicBezTo>
                      <a:pt x="726" y="441"/>
                      <a:pt x="834" y="346"/>
                      <a:pt x="834" y="226"/>
                    </a:cubicBezTo>
                    <a:cubicBezTo>
                      <a:pt x="822" y="107"/>
                      <a:pt x="726" y="0"/>
                      <a:pt x="6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458;p59">
                <a:extLst>
                  <a:ext uri="{FF2B5EF4-FFF2-40B4-BE49-F238E27FC236}">
                    <a16:creationId xmlns:a16="http://schemas.microsoft.com/office/drawing/2014/main" id="{3C37449E-B571-410B-B291-6FD09A622AC7}"/>
                  </a:ext>
                </a:extLst>
              </p:cNvPr>
              <p:cNvSpPr/>
              <p:nvPr/>
            </p:nvSpPr>
            <p:spPr>
              <a:xfrm>
                <a:off x="3086313" y="3029539"/>
                <a:ext cx="26599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441" extrusionOk="0">
                    <a:moveTo>
                      <a:pt x="227" y="0"/>
                    </a:moveTo>
                    <a:cubicBezTo>
                      <a:pt x="108" y="0"/>
                      <a:pt x="1" y="107"/>
                      <a:pt x="1" y="226"/>
                    </a:cubicBezTo>
                    <a:cubicBezTo>
                      <a:pt x="1" y="346"/>
                      <a:pt x="108" y="441"/>
                      <a:pt x="227" y="441"/>
                    </a:cubicBezTo>
                    <a:lnTo>
                      <a:pt x="608" y="441"/>
                    </a:lnTo>
                    <a:cubicBezTo>
                      <a:pt x="727" y="441"/>
                      <a:pt x="834" y="346"/>
                      <a:pt x="834" y="226"/>
                    </a:cubicBezTo>
                    <a:cubicBezTo>
                      <a:pt x="834" y="107"/>
                      <a:pt x="727" y="0"/>
                      <a:pt x="6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459;p59">
                <a:extLst>
                  <a:ext uri="{FF2B5EF4-FFF2-40B4-BE49-F238E27FC236}">
                    <a16:creationId xmlns:a16="http://schemas.microsoft.com/office/drawing/2014/main" id="{305B3181-11B0-42A8-8F5F-280EA3987C60}"/>
                  </a:ext>
                </a:extLst>
              </p:cNvPr>
              <p:cNvSpPr/>
              <p:nvPr/>
            </p:nvSpPr>
            <p:spPr>
              <a:xfrm>
                <a:off x="3359788" y="2953469"/>
                <a:ext cx="26567" cy="2035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9" extrusionOk="0">
                    <a:moveTo>
                      <a:pt x="594" y="0"/>
                    </a:moveTo>
                    <a:cubicBezTo>
                      <a:pt x="555" y="0"/>
                      <a:pt x="514" y="13"/>
                      <a:pt x="476" y="43"/>
                    </a:cubicBezTo>
                    <a:lnTo>
                      <a:pt x="155" y="233"/>
                    </a:lnTo>
                    <a:cubicBezTo>
                      <a:pt x="48" y="293"/>
                      <a:pt x="0" y="424"/>
                      <a:pt x="83" y="531"/>
                    </a:cubicBezTo>
                    <a:cubicBezTo>
                      <a:pt x="119" y="602"/>
                      <a:pt x="203" y="638"/>
                      <a:pt x="274" y="638"/>
                    </a:cubicBezTo>
                    <a:cubicBezTo>
                      <a:pt x="310" y="638"/>
                      <a:pt x="345" y="614"/>
                      <a:pt x="381" y="602"/>
                    </a:cubicBezTo>
                    <a:lnTo>
                      <a:pt x="703" y="412"/>
                    </a:lnTo>
                    <a:cubicBezTo>
                      <a:pt x="810" y="352"/>
                      <a:pt x="834" y="221"/>
                      <a:pt x="774" y="114"/>
                    </a:cubicBezTo>
                    <a:cubicBezTo>
                      <a:pt x="735" y="45"/>
                      <a:pt x="667" y="0"/>
                      <a:pt x="5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460;p59">
                <a:extLst>
                  <a:ext uri="{FF2B5EF4-FFF2-40B4-BE49-F238E27FC236}">
                    <a16:creationId xmlns:a16="http://schemas.microsoft.com/office/drawing/2014/main" id="{266F5DC1-514C-4D5F-9A28-98ED08D58D87}"/>
                  </a:ext>
                </a:extLst>
              </p:cNvPr>
              <p:cNvSpPr/>
              <p:nvPr/>
            </p:nvSpPr>
            <p:spPr>
              <a:xfrm>
                <a:off x="3106413" y="3100034"/>
                <a:ext cx="26599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3" extrusionOk="0">
                    <a:moveTo>
                      <a:pt x="590" y="0"/>
                    </a:moveTo>
                    <a:cubicBezTo>
                      <a:pt x="550" y="0"/>
                      <a:pt x="511" y="12"/>
                      <a:pt x="477" y="38"/>
                    </a:cubicBezTo>
                    <a:lnTo>
                      <a:pt x="144" y="228"/>
                    </a:lnTo>
                    <a:cubicBezTo>
                      <a:pt x="36" y="288"/>
                      <a:pt x="1" y="419"/>
                      <a:pt x="72" y="526"/>
                    </a:cubicBezTo>
                    <a:cubicBezTo>
                      <a:pt x="108" y="597"/>
                      <a:pt x="191" y="633"/>
                      <a:pt x="263" y="633"/>
                    </a:cubicBezTo>
                    <a:cubicBezTo>
                      <a:pt x="310" y="633"/>
                      <a:pt x="334" y="609"/>
                      <a:pt x="370" y="597"/>
                    </a:cubicBezTo>
                    <a:lnTo>
                      <a:pt x="691" y="407"/>
                    </a:lnTo>
                    <a:cubicBezTo>
                      <a:pt x="787" y="347"/>
                      <a:pt x="834" y="216"/>
                      <a:pt x="775" y="109"/>
                    </a:cubicBezTo>
                    <a:cubicBezTo>
                      <a:pt x="736" y="40"/>
                      <a:pt x="663" y="0"/>
                      <a:pt x="5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461;p59">
                <a:extLst>
                  <a:ext uri="{FF2B5EF4-FFF2-40B4-BE49-F238E27FC236}">
                    <a16:creationId xmlns:a16="http://schemas.microsoft.com/office/drawing/2014/main" id="{F524FEE9-8FCB-4DC6-AD9E-E15E1CD7D469}"/>
                  </a:ext>
                </a:extLst>
              </p:cNvPr>
              <p:cNvSpPr/>
              <p:nvPr/>
            </p:nvSpPr>
            <p:spPr>
              <a:xfrm>
                <a:off x="3308565" y="2897277"/>
                <a:ext cx="22044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759" extrusionOk="0">
                    <a:moveTo>
                      <a:pt x="441" y="1"/>
                    </a:moveTo>
                    <a:cubicBezTo>
                      <a:pt x="369" y="1"/>
                      <a:pt x="301" y="35"/>
                      <a:pt x="263" y="104"/>
                    </a:cubicBezTo>
                    <a:lnTo>
                      <a:pt x="60" y="438"/>
                    </a:lnTo>
                    <a:cubicBezTo>
                      <a:pt x="1" y="533"/>
                      <a:pt x="37" y="676"/>
                      <a:pt x="144" y="735"/>
                    </a:cubicBezTo>
                    <a:cubicBezTo>
                      <a:pt x="167" y="747"/>
                      <a:pt x="215" y="759"/>
                      <a:pt x="239" y="759"/>
                    </a:cubicBezTo>
                    <a:cubicBezTo>
                      <a:pt x="322" y="759"/>
                      <a:pt x="394" y="711"/>
                      <a:pt x="441" y="652"/>
                    </a:cubicBezTo>
                    <a:lnTo>
                      <a:pt x="632" y="330"/>
                    </a:lnTo>
                    <a:cubicBezTo>
                      <a:pt x="691" y="223"/>
                      <a:pt x="656" y="92"/>
                      <a:pt x="560" y="33"/>
                    </a:cubicBezTo>
                    <a:cubicBezTo>
                      <a:pt x="522" y="11"/>
                      <a:pt x="481" y="1"/>
                      <a:pt x="4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462;p59">
                <a:extLst>
                  <a:ext uri="{FF2B5EF4-FFF2-40B4-BE49-F238E27FC236}">
                    <a16:creationId xmlns:a16="http://schemas.microsoft.com/office/drawing/2014/main" id="{889388EE-A60D-47FB-A2A0-BFA479E98134}"/>
                  </a:ext>
                </a:extLst>
              </p:cNvPr>
              <p:cNvSpPr/>
              <p:nvPr/>
            </p:nvSpPr>
            <p:spPr>
              <a:xfrm>
                <a:off x="3239153" y="2877049"/>
                <a:ext cx="14080" cy="26599"/>
              </a:xfrm>
              <a:custGeom>
                <a:avLst/>
                <a:gdLst/>
                <a:ahLst/>
                <a:cxnLst/>
                <a:rect l="l" t="t" r="r" b="b"/>
                <a:pathLst>
                  <a:path w="442" h="835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lnTo>
                      <a:pt x="1" y="608"/>
                    </a:lnTo>
                    <a:cubicBezTo>
                      <a:pt x="1" y="727"/>
                      <a:pt x="96" y="834"/>
                      <a:pt x="215" y="834"/>
                    </a:cubicBezTo>
                    <a:cubicBezTo>
                      <a:pt x="334" y="834"/>
                      <a:pt x="441" y="727"/>
                      <a:pt x="441" y="608"/>
                    </a:cubicBezTo>
                    <a:lnTo>
                      <a:pt x="441" y="215"/>
                    </a:lnTo>
                    <a:cubicBezTo>
                      <a:pt x="441" y="96"/>
                      <a:pt x="358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463;p59">
                <a:extLst>
                  <a:ext uri="{FF2B5EF4-FFF2-40B4-BE49-F238E27FC236}">
                    <a16:creationId xmlns:a16="http://schemas.microsoft.com/office/drawing/2014/main" id="{C6E5E798-4D45-45D5-A28F-0DAD7BE09804}"/>
                  </a:ext>
                </a:extLst>
              </p:cNvPr>
              <p:cNvSpPr/>
              <p:nvPr/>
            </p:nvSpPr>
            <p:spPr>
              <a:xfrm>
                <a:off x="3161809" y="2897500"/>
                <a:ext cx="22394" cy="2433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64" extrusionOk="0">
                    <a:moveTo>
                      <a:pt x="262" y="0"/>
                    </a:moveTo>
                    <a:cubicBezTo>
                      <a:pt x="222" y="0"/>
                      <a:pt x="181" y="12"/>
                      <a:pt x="143" y="38"/>
                    </a:cubicBezTo>
                    <a:cubicBezTo>
                      <a:pt x="48" y="97"/>
                      <a:pt x="0" y="228"/>
                      <a:pt x="72" y="335"/>
                    </a:cubicBezTo>
                    <a:lnTo>
                      <a:pt x="262" y="669"/>
                    </a:lnTo>
                    <a:cubicBezTo>
                      <a:pt x="310" y="740"/>
                      <a:pt x="381" y="764"/>
                      <a:pt x="464" y="764"/>
                    </a:cubicBezTo>
                    <a:cubicBezTo>
                      <a:pt x="500" y="764"/>
                      <a:pt x="536" y="752"/>
                      <a:pt x="560" y="740"/>
                    </a:cubicBezTo>
                    <a:cubicBezTo>
                      <a:pt x="667" y="681"/>
                      <a:pt x="703" y="550"/>
                      <a:pt x="643" y="442"/>
                    </a:cubicBezTo>
                    <a:lnTo>
                      <a:pt x="441" y="109"/>
                    </a:lnTo>
                    <a:cubicBezTo>
                      <a:pt x="402" y="40"/>
                      <a:pt x="334" y="0"/>
                      <a:pt x="2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464;p59">
                <a:extLst>
                  <a:ext uri="{FF2B5EF4-FFF2-40B4-BE49-F238E27FC236}">
                    <a16:creationId xmlns:a16="http://schemas.microsoft.com/office/drawing/2014/main" id="{07B95AA0-CC38-4D4A-B23E-D4BF4E871BFC}"/>
                  </a:ext>
                </a:extLst>
              </p:cNvPr>
              <p:cNvSpPr/>
              <p:nvPr/>
            </p:nvSpPr>
            <p:spPr>
              <a:xfrm>
                <a:off x="3106413" y="2953151"/>
                <a:ext cx="26599" cy="1990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25" extrusionOk="0">
                    <a:moveTo>
                      <a:pt x="246" y="0"/>
                    </a:moveTo>
                    <a:cubicBezTo>
                      <a:pt x="168" y="0"/>
                      <a:pt x="92" y="40"/>
                      <a:pt x="60" y="112"/>
                    </a:cubicBezTo>
                    <a:cubicBezTo>
                      <a:pt x="1" y="208"/>
                      <a:pt x="25" y="350"/>
                      <a:pt x="132" y="410"/>
                    </a:cubicBezTo>
                    <a:lnTo>
                      <a:pt x="453" y="600"/>
                    </a:lnTo>
                    <a:cubicBezTo>
                      <a:pt x="489" y="612"/>
                      <a:pt x="537" y="624"/>
                      <a:pt x="560" y="624"/>
                    </a:cubicBezTo>
                    <a:cubicBezTo>
                      <a:pt x="632" y="624"/>
                      <a:pt x="715" y="589"/>
                      <a:pt x="751" y="529"/>
                    </a:cubicBezTo>
                    <a:cubicBezTo>
                      <a:pt x="834" y="422"/>
                      <a:pt x="787" y="291"/>
                      <a:pt x="679" y="231"/>
                    </a:cubicBezTo>
                    <a:lnTo>
                      <a:pt x="358" y="29"/>
                    </a:lnTo>
                    <a:cubicBezTo>
                      <a:pt x="323" y="10"/>
                      <a:pt x="284" y="0"/>
                      <a:pt x="2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465;p59">
                <a:extLst>
                  <a:ext uri="{FF2B5EF4-FFF2-40B4-BE49-F238E27FC236}">
                    <a16:creationId xmlns:a16="http://schemas.microsoft.com/office/drawing/2014/main" id="{0DECD1B1-A499-4799-A855-EE51B2F6EEFE}"/>
                  </a:ext>
                </a:extLst>
              </p:cNvPr>
              <p:cNvSpPr/>
              <p:nvPr/>
            </p:nvSpPr>
            <p:spPr>
              <a:xfrm>
                <a:off x="3360520" y="3099811"/>
                <a:ext cx="25834" cy="2000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28" extrusionOk="0">
                    <a:moveTo>
                      <a:pt x="239" y="1"/>
                    </a:moveTo>
                    <a:cubicBezTo>
                      <a:pt x="167" y="1"/>
                      <a:pt x="99" y="35"/>
                      <a:pt x="60" y="104"/>
                    </a:cubicBezTo>
                    <a:cubicBezTo>
                      <a:pt x="1" y="211"/>
                      <a:pt x="25" y="342"/>
                      <a:pt x="132" y="402"/>
                    </a:cubicBezTo>
                    <a:lnTo>
                      <a:pt x="453" y="592"/>
                    </a:lnTo>
                    <a:cubicBezTo>
                      <a:pt x="489" y="604"/>
                      <a:pt x="537" y="628"/>
                      <a:pt x="561" y="628"/>
                    </a:cubicBezTo>
                    <a:cubicBezTo>
                      <a:pt x="632" y="628"/>
                      <a:pt x="715" y="580"/>
                      <a:pt x="751" y="521"/>
                    </a:cubicBezTo>
                    <a:cubicBezTo>
                      <a:pt x="811" y="426"/>
                      <a:pt x="787" y="283"/>
                      <a:pt x="680" y="223"/>
                    </a:cubicBezTo>
                    <a:lnTo>
                      <a:pt x="358" y="33"/>
                    </a:lnTo>
                    <a:cubicBezTo>
                      <a:pt x="320" y="11"/>
                      <a:pt x="279" y="1"/>
                      <a:pt x="2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473" grpId="0"/>
      <p:bldP spid="474" grpId="0"/>
      <p:bldP spid="476" grpId="0"/>
      <p:bldP spid="478" grpId="0"/>
      <p:bldP spid="479" grpId="0"/>
      <p:bldP spid="480" grpId="0"/>
      <p:bldP spid="30" grpId="0"/>
      <p:bldP spid="31" grpId="0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E49F6-481D-4C20-910A-2046D9A0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598" y="1936555"/>
            <a:ext cx="3900804" cy="1270389"/>
          </a:xfrm>
        </p:spPr>
        <p:txBody>
          <a:bodyPr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THANK YOU FOR</a:t>
            </a:r>
            <a:br>
              <a:rPr lang="en-US" sz="3600" b="1">
                <a:solidFill>
                  <a:schemeClr val="bg1"/>
                </a:solidFill>
              </a:rPr>
            </a:br>
            <a:r>
              <a:rPr lang="en-US" sz="3600" b="1">
                <a:solidFill>
                  <a:schemeClr val="bg1"/>
                </a:solidFill>
              </a:rPr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16882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24076" y="318977"/>
            <a:ext cx="3729049" cy="717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7" y="400607"/>
            <a:ext cx="2891818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1. INTRODUCTION</a:t>
            </a:r>
          </a:p>
        </p:txBody>
      </p:sp>
      <p:grpSp>
        <p:nvGrpSpPr>
          <p:cNvPr id="10" name="Google Shape;10453;p59">
            <a:extLst>
              <a:ext uri="{FF2B5EF4-FFF2-40B4-BE49-F238E27FC236}">
                <a16:creationId xmlns:a16="http://schemas.microsoft.com/office/drawing/2014/main" id="{6703CA12-CDA8-4425-B0D0-77A02649B32D}"/>
              </a:ext>
            </a:extLst>
          </p:cNvPr>
          <p:cNvGrpSpPr/>
          <p:nvPr/>
        </p:nvGrpSpPr>
        <p:grpSpPr>
          <a:xfrm>
            <a:off x="569841" y="384279"/>
            <a:ext cx="471186" cy="577800"/>
            <a:chOff x="3086313" y="2877049"/>
            <a:chExt cx="320143" cy="392581"/>
          </a:xfrm>
          <a:solidFill>
            <a:schemeClr val="bg2"/>
          </a:solidFill>
        </p:grpSpPr>
        <p:sp>
          <p:nvSpPr>
            <p:cNvPr id="11" name="Google Shape;10454;p59">
              <a:extLst>
                <a:ext uri="{FF2B5EF4-FFF2-40B4-BE49-F238E27FC236}">
                  <a16:creationId xmlns:a16="http://schemas.microsoft.com/office/drawing/2014/main" id="{69F9D76D-F72B-41A8-8472-AE384E131615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5;p59">
              <a:extLst>
                <a:ext uri="{FF2B5EF4-FFF2-40B4-BE49-F238E27FC236}">
                  <a16:creationId xmlns:a16="http://schemas.microsoft.com/office/drawing/2014/main" id="{56151E53-C57C-4B4B-BC54-C6D6265E6D49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56;p59">
              <a:extLst>
                <a:ext uri="{FF2B5EF4-FFF2-40B4-BE49-F238E27FC236}">
                  <a16:creationId xmlns:a16="http://schemas.microsoft.com/office/drawing/2014/main" id="{EB353B45-BCA4-4970-99B4-D26D1613020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7;p59">
              <a:extLst>
                <a:ext uri="{FF2B5EF4-FFF2-40B4-BE49-F238E27FC236}">
                  <a16:creationId xmlns:a16="http://schemas.microsoft.com/office/drawing/2014/main" id="{2ED29A8F-D9FD-44AE-814F-2220830D3240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8;p59">
              <a:extLst>
                <a:ext uri="{FF2B5EF4-FFF2-40B4-BE49-F238E27FC236}">
                  <a16:creationId xmlns:a16="http://schemas.microsoft.com/office/drawing/2014/main" id="{1353CE49-1884-412E-A640-ED51300D39E9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9;p59">
              <a:extLst>
                <a:ext uri="{FF2B5EF4-FFF2-40B4-BE49-F238E27FC236}">
                  <a16:creationId xmlns:a16="http://schemas.microsoft.com/office/drawing/2014/main" id="{274CF4E9-2195-40BF-8F0F-9F2ABC090643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0;p59">
              <a:extLst>
                <a:ext uri="{FF2B5EF4-FFF2-40B4-BE49-F238E27FC236}">
                  <a16:creationId xmlns:a16="http://schemas.microsoft.com/office/drawing/2014/main" id="{FDC25469-94B5-4A3B-A99A-9222EA9F7DD0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1;p59">
              <a:extLst>
                <a:ext uri="{FF2B5EF4-FFF2-40B4-BE49-F238E27FC236}">
                  <a16:creationId xmlns:a16="http://schemas.microsoft.com/office/drawing/2014/main" id="{5AEDBD03-456D-4544-90B4-F90AC05DCC1A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2;p59">
              <a:extLst>
                <a:ext uri="{FF2B5EF4-FFF2-40B4-BE49-F238E27FC236}">
                  <a16:creationId xmlns:a16="http://schemas.microsoft.com/office/drawing/2014/main" id="{6A32171B-D54D-40A5-806C-702D21E02E06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3;p59">
              <a:extLst>
                <a:ext uri="{FF2B5EF4-FFF2-40B4-BE49-F238E27FC236}">
                  <a16:creationId xmlns:a16="http://schemas.microsoft.com/office/drawing/2014/main" id="{84662041-C9F9-4E64-B712-EFA6B3A83C39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64;p59">
              <a:extLst>
                <a:ext uri="{FF2B5EF4-FFF2-40B4-BE49-F238E27FC236}">
                  <a16:creationId xmlns:a16="http://schemas.microsoft.com/office/drawing/2014/main" id="{0D656A74-3AC9-4569-A0A0-D99A054F2792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65;p59">
              <a:extLst>
                <a:ext uri="{FF2B5EF4-FFF2-40B4-BE49-F238E27FC236}">
                  <a16:creationId xmlns:a16="http://schemas.microsoft.com/office/drawing/2014/main" id="{C2E4EDF6-3A7C-4CDF-92C8-1DFA6D5D8778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A09D5D-D596-4869-B8EF-A5512A1DCD22}"/>
              </a:ext>
            </a:extLst>
          </p:cNvPr>
          <p:cNvGrpSpPr/>
          <p:nvPr/>
        </p:nvGrpSpPr>
        <p:grpSpPr>
          <a:xfrm>
            <a:off x="426430" y="2239988"/>
            <a:ext cx="3776886" cy="433139"/>
            <a:chOff x="2580737" y="2355180"/>
            <a:chExt cx="3776886" cy="433139"/>
          </a:xfrm>
          <a:solidFill>
            <a:schemeClr val="bg1"/>
          </a:solidFill>
        </p:grpSpPr>
        <p:sp>
          <p:nvSpPr>
            <p:cNvPr id="33" name="Google Shape;9591;p57">
              <a:extLst>
                <a:ext uri="{FF2B5EF4-FFF2-40B4-BE49-F238E27FC236}">
                  <a16:creationId xmlns:a16="http://schemas.microsoft.com/office/drawing/2014/main" id="{4A5C1FF1-D483-4B6D-8098-DBE5733B66A7}"/>
                </a:ext>
              </a:extLst>
            </p:cNvPr>
            <p:cNvSpPr/>
            <p:nvPr/>
          </p:nvSpPr>
          <p:spPr>
            <a:xfrm>
              <a:off x="4495842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2;p57">
              <a:extLst>
                <a:ext uri="{FF2B5EF4-FFF2-40B4-BE49-F238E27FC236}">
                  <a16:creationId xmlns:a16="http://schemas.microsoft.com/office/drawing/2014/main" id="{F1607F3D-052C-444A-BF94-617D72FD9BA6}"/>
                </a:ext>
              </a:extLst>
            </p:cNvPr>
            <p:cNvSpPr/>
            <p:nvPr/>
          </p:nvSpPr>
          <p:spPr>
            <a:xfrm>
              <a:off x="4708631" y="2355180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3;p57">
              <a:extLst>
                <a:ext uri="{FF2B5EF4-FFF2-40B4-BE49-F238E27FC236}">
                  <a16:creationId xmlns:a16="http://schemas.microsoft.com/office/drawing/2014/main" id="{7852D29A-A35B-4C48-B263-3DE4C9048A5B}"/>
                </a:ext>
              </a:extLst>
            </p:cNvPr>
            <p:cNvSpPr/>
            <p:nvPr/>
          </p:nvSpPr>
          <p:spPr>
            <a:xfrm>
              <a:off x="4921420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94;p57">
              <a:extLst>
                <a:ext uri="{FF2B5EF4-FFF2-40B4-BE49-F238E27FC236}">
                  <a16:creationId xmlns:a16="http://schemas.microsoft.com/office/drawing/2014/main" id="{EE253B99-AB92-47EF-93A1-C0ECDB9CA419}"/>
                </a:ext>
              </a:extLst>
            </p:cNvPr>
            <p:cNvSpPr/>
            <p:nvPr/>
          </p:nvSpPr>
          <p:spPr>
            <a:xfrm>
              <a:off x="5134209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95;p57">
              <a:extLst>
                <a:ext uri="{FF2B5EF4-FFF2-40B4-BE49-F238E27FC236}">
                  <a16:creationId xmlns:a16="http://schemas.microsoft.com/office/drawing/2014/main" id="{2B32496F-AA9E-422D-9EAF-049A3FA205A6}"/>
                </a:ext>
              </a:extLst>
            </p:cNvPr>
            <p:cNvSpPr/>
            <p:nvPr/>
          </p:nvSpPr>
          <p:spPr>
            <a:xfrm>
              <a:off x="5346998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96;p57">
              <a:extLst>
                <a:ext uri="{FF2B5EF4-FFF2-40B4-BE49-F238E27FC236}">
                  <a16:creationId xmlns:a16="http://schemas.microsoft.com/office/drawing/2014/main" id="{609E20D2-9E23-4419-9C8D-768205E31BA6}"/>
                </a:ext>
              </a:extLst>
            </p:cNvPr>
            <p:cNvSpPr/>
            <p:nvPr/>
          </p:nvSpPr>
          <p:spPr>
            <a:xfrm>
              <a:off x="5559786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7;p57">
              <a:extLst>
                <a:ext uri="{FF2B5EF4-FFF2-40B4-BE49-F238E27FC236}">
                  <a16:creationId xmlns:a16="http://schemas.microsoft.com/office/drawing/2014/main" id="{3FAEF399-D1E1-49B7-98DD-911521EA76EF}"/>
                </a:ext>
              </a:extLst>
            </p:cNvPr>
            <p:cNvSpPr/>
            <p:nvPr/>
          </p:nvSpPr>
          <p:spPr>
            <a:xfrm>
              <a:off x="5772574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98;p57">
              <a:extLst>
                <a:ext uri="{FF2B5EF4-FFF2-40B4-BE49-F238E27FC236}">
                  <a16:creationId xmlns:a16="http://schemas.microsoft.com/office/drawing/2014/main" id="{1DBD4CBC-221E-4143-BBA8-F6D02E206C26}"/>
                </a:ext>
              </a:extLst>
            </p:cNvPr>
            <p:cNvSpPr/>
            <p:nvPr/>
          </p:nvSpPr>
          <p:spPr>
            <a:xfrm>
              <a:off x="5985362" y="2355180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99;p57">
              <a:extLst>
                <a:ext uri="{FF2B5EF4-FFF2-40B4-BE49-F238E27FC236}">
                  <a16:creationId xmlns:a16="http://schemas.microsoft.com/office/drawing/2014/main" id="{A4830CA3-9537-4B59-8A45-5AB252F7ED82}"/>
                </a:ext>
              </a:extLst>
            </p:cNvPr>
            <p:cNvSpPr/>
            <p:nvPr/>
          </p:nvSpPr>
          <p:spPr>
            <a:xfrm>
              <a:off x="6198151" y="2355180"/>
              <a:ext cx="159472" cy="43313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91;p57">
              <a:extLst>
                <a:ext uri="{FF2B5EF4-FFF2-40B4-BE49-F238E27FC236}">
                  <a16:creationId xmlns:a16="http://schemas.microsoft.com/office/drawing/2014/main" id="{4FFE576C-3654-420B-837F-C3F0CFC388A9}"/>
                </a:ext>
              </a:extLst>
            </p:cNvPr>
            <p:cNvSpPr/>
            <p:nvPr/>
          </p:nvSpPr>
          <p:spPr>
            <a:xfrm>
              <a:off x="2580737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92;p57">
              <a:extLst>
                <a:ext uri="{FF2B5EF4-FFF2-40B4-BE49-F238E27FC236}">
                  <a16:creationId xmlns:a16="http://schemas.microsoft.com/office/drawing/2014/main" id="{55DFB8B9-00EC-4C27-9EB7-2CC7D22BE578}"/>
                </a:ext>
              </a:extLst>
            </p:cNvPr>
            <p:cNvSpPr/>
            <p:nvPr/>
          </p:nvSpPr>
          <p:spPr>
            <a:xfrm>
              <a:off x="2793526" y="2355180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93;p57">
              <a:extLst>
                <a:ext uri="{FF2B5EF4-FFF2-40B4-BE49-F238E27FC236}">
                  <a16:creationId xmlns:a16="http://schemas.microsoft.com/office/drawing/2014/main" id="{E1BCF623-3589-4515-9AAA-5DDC042637C3}"/>
                </a:ext>
              </a:extLst>
            </p:cNvPr>
            <p:cNvSpPr/>
            <p:nvPr/>
          </p:nvSpPr>
          <p:spPr>
            <a:xfrm>
              <a:off x="3006315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94;p57">
              <a:extLst>
                <a:ext uri="{FF2B5EF4-FFF2-40B4-BE49-F238E27FC236}">
                  <a16:creationId xmlns:a16="http://schemas.microsoft.com/office/drawing/2014/main" id="{A9D9EB14-FF71-4B69-BEAF-8CC56562D180}"/>
                </a:ext>
              </a:extLst>
            </p:cNvPr>
            <p:cNvSpPr/>
            <p:nvPr/>
          </p:nvSpPr>
          <p:spPr>
            <a:xfrm>
              <a:off x="3219104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95;p57">
              <a:extLst>
                <a:ext uri="{FF2B5EF4-FFF2-40B4-BE49-F238E27FC236}">
                  <a16:creationId xmlns:a16="http://schemas.microsoft.com/office/drawing/2014/main" id="{AF3DAC6A-E97C-40CC-B513-2EF10C2E0C47}"/>
                </a:ext>
              </a:extLst>
            </p:cNvPr>
            <p:cNvSpPr/>
            <p:nvPr/>
          </p:nvSpPr>
          <p:spPr>
            <a:xfrm>
              <a:off x="3431893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96;p57">
              <a:extLst>
                <a:ext uri="{FF2B5EF4-FFF2-40B4-BE49-F238E27FC236}">
                  <a16:creationId xmlns:a16="http://schemas.microsoft.com/office/drawing/2014/main" id="{030DD05B-C22C-4B73-BFCB-23A87127AB75}"/>
                </a:ext>
              </a:extLst>
            </p:cNvPr>
            <p:cNvSpPr/>
            <p:nvPr/>
          </p:nvSpPr>
          <p:spPr>
            <a:xfrm>
              <a:off x="3644681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97;p57">
              <a:extLst>
                <a:ext uri="{FF2B5EF4-FFF2-40B4-BE49-F238E27FC236}">
                  <a16:creationId xmlns:a16="http://schemas.microsoft.com/office/drawing/2014/main" id="{C3D613BA-97C1-4065-B518-F164B6F652B8}"/>
                </a:ext>
              </a:extLst>
            </p:cNvPr>
            <p:cNvSpPr/>
            <p:nvPr/>
          </p:nvSpPr>
          <p:spPr>
            <a:xfrm>
              <a:off x="3857469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98;p57">
              <a:extLst>
                <a:ext uri="{FF2B5EF4-FFF2-40B4-BE49-F238E27FC236}">
                  <a16:creationId xmlns:a16="http://schemas.microsoft.com/office/drawing/2014/main" id="{14EC9088-9ED0-47AE-B876-69455F9EFBC3}"/>
                </a:ext>
              </a:extLst>
            </p:cNvPr>
            <p:cNvSpPr/>
            <p:nvPr/>
          </p:nvSpPr>
          <p:spPr>
            <a:xfrm>
              <a:off x="4070257" y="2355180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99;p57">
              <a:extLst>
                <a:ext uri="{FF2B5EF4-FFF2-40B4-BE49-F238E27FC236}">
                  <a16:creationId xmlns:a16="http://schemas.microsoft.com/office/drawing/2014/main" id="{1657F2ED-DD2D-4F9E-98B2-FF86CC9F38DA}"/>
                </a:ext>
              </a:extLst>
            </p:cNvPr>
            <p:cNvSpPr/>
            <p:nvPr/>
          </p:nvSpPr>
          <p:spPr>
            <a:xfrm>
              <a:off x="4283046" y="2355180"/>
              <a:ext cx="159472" cy="43313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068ACD-9C2C-456F-A0C8-C2BAA95BD606}"/>
              </a:ext>
            </a:extLst>
          </p:cNvPr>
          <p:cNvGrpSpPr/>
          <p:nvPr/>
        </p:nvGrpSpPr>
        <p:grpSpPr>
          <a:xfrm>
            <a:off x="424076" y="2239988"/>
            <a:ext cx="1861801" cy="433139"/>
            <a:chOff x="2634041" y="3285909"/>
            <a:chExt cx="1861801" cy="433139"/>
          </a:xfrm>
          <a:solidFill>
            <a:schemeClr val="accent5"/>
          </a:solidFill>
        </p:grpSpPr>
        <p:sp>
          <p:nvSpPr>
            <p:cNvPr id="24" name="Google Shape;9582;p57">
              <a:extLst>
                <a:ext uri="{FF2B5EF4-FFF2-40B4-BE49-F238E27FC236}">
                  <a16:creationId xmlns:a16="http://schemas.microsoft.com/office/drawing/2014/main" id="{9A63F59B-C96C-4388-A789-DF01A708D533}"/>
                </a:ext>
              </a:extLst>
            </p:cNvPr>
            <p:cNvSpPr/>
            <p:nvPr/>
          </p:nvSpPr>
          <p:spPr>
            <a:xfrm>
              <a:off x="2634041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3;p57">
              <a:extLst>
                <a:ext uri="{FF2B5EF4-FFF2-40B4-BE49-F238E27FC236}">
                  <a16:creationId xmlns:a16="http://schemas.microsoft.com/office/drawing/2014/main" id="{CEB0719E-DE86-40D8-8C1C-8B1FFC4671E1}"/>
                </a:ext>
              </a:extLst>
            </p:cNvPr>
            <p:cNvSpPr/>
            <p:nvPr/>
          </p:nvSpPr>
          <p:spPr>
            <a:xfrm>
              <a:off x="2846830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84;p57">
              <a:extLst>
                <a:ext uri="{FF2B5EF4-FFF2-40B4-BE49-F238E27FC236}">
                  <a16:creationId xmlns:a16="http://schemas.microsoft.com/office/drawing/2014/main" id="{11A807D9-66E9-4CCF-8C40-CAC86C084A59}"/>
                </a:ext>
              </a:extLst>
            </p:cNvPr>
            <p:cNvSpPr/>
            <p:nvPr/>
          </p:nvSpPr>
          <p:spPr>
            <a:xfrm>
              <a:off x="3059619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5;p57">
              <a:extLst>
                <a:ext uri="{FF2B5EF4-FFF2-40B4-BE49-F238E27FC236}">
                  <a16:creationId xmlns:a16="http://schemas.microsoft.com/office/drawing/2014/main" id="{4EE12A4F-F427-4EEF-894C-2DD16EA897B9}"/>
                </a:ext>
              </a:extLst>
            </p:cNvPr>
            <p:cNvSpPr/>
            <p:nvPr/>
          </p:nvSpPr>
          <p:spPr>
            <a:xfrm>
              <a:off x="3272407" y="3285909"/>
              <a:ext cx="159472" cy="43313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86;p57">
              <a:extLst>
                <a:ext uri="{FF2B5EF4-FFF2-40B4-BE49-F238E27FC236}">
                  <a16:creationId xmlns:a16="http://schemas.microsoft.com/office/drawing/2014/main" id="{0A91F645-4F40-4B2C-926A-8989E678A3EA}"/>
                </a:ext>
              </a:extLst>
            </p:cNvPr>
            <p:cNvSpPr/>
            <p:nvPr/>
          </p:nvSpPr>
          <p:spPr>
            <a:xfrm>
              <a:off x="3485214" y="3285909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87;p57">
              <a:extLst>
                <a:ext uri="{FF2B5EF4-FFF2-40B4-BE49-F238E27FC236}">
                  <a16:creationId xmlns:a16="http://schemas.microsoft.com/office/drawing/2014/main" id="{512656DF-E40F-42FA-9A39-83CE80312337}"/>
                </a:ext>
              </a:extLst>
            </p:cNvPr>
            <p:cNvSpPr/>
            <p:nvPr/>
          </p:nvSpPr>
          <p:spPr>
            <a:xfrm>
              <a:off x="3698003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88;p57">
              <a:extLst>
                <a:ext uri="{FF2B5EF4-FFF2-40B4-BE49-F238E27FC236}">
                  <a16:creationId xmlns:a16="http://schemas.microsoft.com/office/drawing/2014/main" id="{56FDB2D6-14D6-4AAF-84EF-B70CCF679D0A}"/>
                </a:ext>
              </a:extLst>
            </p:cNvPr>
            <p:cNvSpPr/>
            <p:nvPr/>
          </p:nvSpPr>
          <p:spPr>
            <a:xfrm>
              <a:off x="3910791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89;p57">
              <a:extLst>
                <a:ext uri="{FF2B5EF4-FFF2-40B4-BE49-F238E27FC236}">
                  <a16:creationId xmlns:a16="http://schemas.microsoft.com/office/drawing/2014/main" id="{170048BD-1359-434F-8BD6-F545790A90B1}"/>
                </a:ext>
              </a:extLst>
            </p:cNvPr>
            <p:cNvSpPr/>
            <p:nvPr/>
          </p:nvSpPr>
          <p:spPr>
            <a:xfrm>
              <a:off x="4123580" y="3285909"/>
              <a:ext cx="159472" cy="43313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90;p57">
              <a:extLst>
                <a:ext uri="{FF2B5EF4-FFF2-40B4-BE49-F238E27FC236}">
                  <a16:creationId xmlns:a16="http://schemas.microsoft.com/office/drawing/2014/main" id="{A65B4D8F-A1AE-4000-9EA8-B72C9501FD06}"/>
                </a:ext>
              </a:extLst>
            </p:cNvPr>
            <p:cNvSpPr/>
            <p:nvPr/>
          </p:nvSpPr>
          <p:spPr>
            <a:xfrm>
              <a:off x="4336387" y="3285909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7E349C-3D60-4A2E-B875-F8BA5EEED343}"/>
              </a:ext>
            </a:extLst>
          </p:cNvPr>
          <p:cNvCxnSpPr/>
          <p:nvPr/>
        </p:nvCxnSpPr>
        <p:spPr>
          <a:xfrm>
            <a:off x="406195" y="2930978"/>
            <a:ext cx="377924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387DA72-FBCE-40DD-99D1-B91457A3FAC8}"/>
              </a:ext>
            </a:extLst>
          </p:cNvPr>
          <p:cNvSpPr txBox="1"/>
          <p:nvPr/>
        </p:nvSpPr>
        <p:spPr>
          <a:xfrm>
            <a:off x="833755" y="3036708"/>
            <a:ext cx="316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5000 fire incidients nation-wide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738C8B-7994-453D-8FDD-F0A3A6F34E3B}"/>
              </a:ext>
            </a:extLst>
          </p:cNvPr>
          <p:cNvSpPr txBox="1"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Annual </a:t>
            </a:r>
            <a:r>
              <a:rPr lang="en-US" b="1">
                <a:solidFill>
                  <a:schemeClr val="bg1"/>
                </a:solidFill>
                <a:latin typeface="#9Slide03 Montserrat SemiBold" panose="00000700000000000000" pitchFamily="2" charset="0"/>
                <a:ea typeface="Yu Mincho" panose="02020400000000000000" pitchFamily="18" charset="-128"/>
              </a:rPr>
              <a:t>R</a:t>
            </a:r>
            <a:r>
              <a:rPr lang="en-US" b="1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eport </a:t>
            </a: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of </a:t>
            </a:r>
            <a:r>
              <a:rPr lang="en-US" i="1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</a:rPr>
              <a:t>Vietnam’s Police Department of Fire Prevention and Fighting and Rescue</a:t>
            </a:r>
            <a:r>
              <a:rPr lang="en-US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</a:rPr>
              <a:t> </a:t>
            </a: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in 2020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82B568-33E0-4E88-A4BC-53E722FE0394}"/>
              </a:ext>
            </a:extLst>
          </p:cNvPr>
          <p:cNvGrpSpPr/>
          <p:nvPr/>
        </p:nvGrpSpPr>
        <p:grpSpPr>
          <a:xfrm>
            <a:off x="1354976" y="1778168"/>
            <a:ext cx="1066286" cy="460174"/>
            <a:chOff x="1354976" y="1779814"/>
            <a:chExt cx="1066286" cy="4601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381939-4559-4FAD-A29F-CBE24F6B7A2D}"/>
                </a:ext>
              </a:extLst>
            </p:cNvPr>
            <p:cNvCxnSpPr/>
            <p:nvPr/>
          </p:nvCxnSpPr>
          <p:spPr>
            <a:xfrm flipV="1">
              <a:off x="1354976" y="1779814"/>
              <a:ext cx="0" cy="46017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8C80EF-F408-427A-9CB7-71B42BC48626}"/>
                </a:ext>
              </a:extLst>
            </p:cNvPr>
            <p:cNvCxnSpPr/>
            <p:nvPr/>
          </p:nvCxnSpPr>
          <p:spPr>
            <a:xfrm>
              <a:off x="1354976" y="1779814"/>
              <a:ext cx="106628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D8DB56F-F0AC-4A0B-A264-CE6DA3A09545}"/>
              </a:ext>
            </a:extLst>
          </p:cNvPr>
          <p:cNvSpPr txBox="1"/>
          <p:nvPr/>
        </p:nvSpPr>
        <p:spPr>
          <a:xfrm>
            <a:off x="2395159" y="1638821"/>
            <a:ext cx="1757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#9Slide03 Montserrat Bold" panose="00000800000000000000" pitchFamily="2" charset="0"/>
                <a:ea typeface="Yu Mincho" panose="02020400000000000000" pitchFamily="18" charset="-128"/>
              </a:rPr>
              <a:t>C</a:t>
            </a:r>
            <a:r>
              <a:rPr lang="en-US" sz="1400">
                <a:solidFill>
                  <a:schemeClr val="bg1"/>
                </a:solidFill>
                <a:effectLst/>
                <a:latin typeface="#9Slide03 Montserrat Bold" panose="00000800000000000000" pitchFamily="2" charset="0"/>
                <a:ea typeface="Yu Mincho" panose="02020400000000000000" pitchFamily="18" charset="-128"/>
              </a:rPr>
              <a:t>ivilian-related</a:t>
            </a:r>
            <a:endParaRPr lang="en-US">
              <a:solidFill>
                <a:schemeClr val="bg1"/>
              </a:solidFill>
              <a:latin typeface="#9Slide03 Montserrat Bold" panose="00000800000000000000" pitchFamily="2" charset="0"/>
            </a:endParaRPr>
          </a:p>
        </p:txBody>
      </p:sp>
      <p:grpSp>
        <p:nvGrpSpPr>
          <p:cNvPr id="75" name="Google Shape;1052;p35">
            <a:extLst>
              <a:ext uri="{FF2B5EF4-FFF2-40B4-BE49-F238E27FC236}">
                <a16:creationId xmlns:a16="http://schemas.microsoft.com/office/drawing/2014/main" id="{48FCF1F3-145D-43E4-86AE-660BCAFB0127}"/>
              </a:ext>
            </a:extLst>
          </p:cNvPr>
          <p:cNvGrpSpPr/>
          <p:nvPr/>
        </p:nvGrpSpPr>
        <p:grpSpPr>
          <a:xfrm>
            <a:off x="6081709" y="317592"/>
            <a:ext cx="417992" cy="1036638"/>
            <a:chOff x="3343310" y="4475555"/>
            <a:chExt cx="127717" cy="316753"/>
          </a:xfrm>
        </p:grpSpPr>
        <p:sp>
          <p:nvSpPr>
            <p:cNvPr id="76" name="Google Shape;1053;p35">
              <a:extLst>
                <a:ext uri="{FF2B5EF4-FFF2-40B4-BE49-F238E27FC236}">
                  <a16:creationId xmlns:a16="http://schemas.microsoft.com/office/drawing/2014/main" id="{77020413-5194-4FA4-824F-8373869F73CB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54;p35">
              <a:extLst>
                <a:ext uri="{FF2B5EF4-FFF2-40B4-BE49-F238E27FC236}">
                  <a16:creationId xmlns:a16="http://schemas.microsoft.com/office/drawing/2014/main" id="{B49AFA55-E3B4-43E2-A550-AAD5B6039224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E665766-3153-4C43-AB0C-21084214EBB1}"/>
              </a:ext>
            </a:extLst>
          </p:cNvPr>
          <p:cNvGrpSpPr/>
          <p:nvPr/>
        </p:nvGrpSpPr>
        <p:grpSpPr>
          <a:xfrm>
            <a:off x="6716444" y="482293"/>
            <a:ext cx="1746600" cy="715785"/>
            <a:chOff x="5788100" y="2217044"/>
            <a:chExt cx="1746600" cy="715785"/>
          </a:xfrm>
        </p:grpSpPr>
        <p:sp>
          <p:nvSpPr>
            <p:cNvPr id="78" name="Google Shape;1055;p35">
              <a:extLst>
                <a:ext uri="{FF2B5EF4-FFF2-40B4-BE49-F238E27FC236}">
                  <a16:creationId xmlns:a16="http://schemas.microsoft.com/office/drawing/2014/main" id="{E38FC389-3ECE-4745-8083-5DED7586C378}"/>
                </a:ext>
              </a:extLst>
            </p:cNvPr>
            <p:cNvSpPr txBox="1"/>
            <p:nvPr/>
          </p:nvSpPr>
          <p:spPr>
            <a:xfrm>
              <a:off x="5863850" y="2217044"/>
              <a:ext cx="15951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914400" lvl="0" indent="-9144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+mn-lt"/>
                  <a:ea typeface="Share Tech"/>
                  <a:cs typeface="Share Tech"/>
                  <a:sym typeface="Share Tech"/>
                </a:rPr>
                <a:t>75</a:t>
              </a:r>
              <a:endParaRPr sz="2400">
                <a:solidFill>
                  <a:schemeClr val="accent3"/>
                </a:solidFill>
                <a:latin typeface="+mn-lt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9" name="Google Shape;1056;p35">
              <a:extLst>
                <a:ext uri="{FF2B5EF4-FFF2-40B4-BE49-F238E27FC236}">
                  <a16:creationId xmlns:a16="http://schemas.microsoft.com/office/drawing/2014/main" id="{F65D3862-CE26-4AE6-8471-E34B1E3F4CD2}"/>
                </a:ext>
              </a:extLst>
            </p:cNvPr>
            <p:cNvSpPr txBox="1"/>
            <p:nvPr/>
          </p:nvSpPr>
          <p:spPr>
            <a:xfrm>
              <a:off x="5788100" y="2542229"/>
              <a:ext cx="1746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3"/>
                  </a:solidFill>
                  <a:effectLst/>
                  <a:latin typeface="+mn-lt"/>
                  <a:ea typeface="Yu Mincho" panose="02020400000000000000" pitchFamily="18" charset="-128"/>
                </a:rPr>
                <a:t>casualties </a:t>
              </a:r>
              <a:endParaRPr sz="1600">
                <a:solidFill>
                  <a:schemeClr val="accent3"/>
                </a:solidFill>
                <a:latin typeface="+mn-lt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80" name="Google Shape;1057;p35">
            <a:extLst>
              <a:ext uri="{FF2B5EF4-FFF2-40B4-BE49-F238E27FC236}">
                <a16:creationId xmlns:a16="http://schemas.microsoft.com/office/drawing/2014/main" id="{785D1C96-3544-4879-A2FB-DC5150921835}"/>
              </a:ext>
            </a:extLst>
          </p:cNvPr>
          <p:cNvSpPr/>
          <p:nvPr/>
        </p:nvSpPr>
        <p:spPr>
          <a:xfrm>
            <a:off x="6591471" y="317581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1058;p35">
            <a:extLst>
              <a:ext uri="{FF2B5EF4-FFF2-40B4-BE49-F238E27FC236}">
                <a16:creationId xmlns:a16="http://schemas.microsoft.com/office/drawing/2014/main" id="{F7676D39-3A29-4B6A-94D6-480F63FB5002}"/>
              </a:ext>
            </a:extLst>
          </p:cNvPr>
          <p:cNvCxnSpPr>
            <a:stCxn id="80" idx="1"/>
          </p:cNvCxnSpPr>
          <p:nvPr/>
        </p:nvCxnSpPr>
        <p:spPr>
          <a:xfrm>
            <a:off x="6775671" y="1255210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059;p35">
            <a:extLst>
              <a:ext uri="{FF2B5EF4-FFF2-40B4-BE49-F238E27FC236}">
                <a16:creationId xmlns:a16="http://schemas.microsoft.com/office/drawing/2014/main" id="{31FED7E5-1D76-4BF4-BAD7-B958A20FDFAC}"/>
              </a:ext>
            </a:extLst>
          </p:cNvPr>
          <p:cNvGrpSpPr/>
          <p:nvPr/>
        </p:nvGrpSpPr>
        <p:grpSpPr>
          <a:xfrm>
            <a:off x="5522434" y="317592"/>
            <a:ext cx="417992" cy="1036638"/>
            <a:chOff x="3343310" y="4475555"/>
            <a:chExt cx="127717" cy="316753"/>
          </a:xfrm>
        </p:grpSpPr>
        <p:sp>
          <p:nvSpPr>
            <p:cNvPr id="83" name="Google Shape;1060;p35">
              <a:extLst>
                <a:ext uri="{FF2B5EF4-FFF2-40B4-BE49-F238E27FC236}">
                  <a16:creationId xmlns:a16="http://schemas.microsoft.com/office/drawing/2014/main" id="{91EF1C9E-E729-4BFF-A21B-01617CB348AF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1;p35">
              <a:extLst>
                <a:ext uri="{FF2B5EF4-FFF2-40B4-BE49-F238E27FC236}">
                  <a16:creationId xmlns:a16="http://schemas.microsoft.com/office/drawing/2014/main" id="{97306653-832B-464F-95D5-D794762843D5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336BAD-2ED3-4DC3-AF8A-16FAD1499C22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3274142" y="889907"/>
            <a:ext cx="1975485" cy="748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Chart 97">
            <a:extLst>
              <a:ext uri="{FF2B5EF4-FFF2-40B4-BE49-F238E27FC236}">
                <a16:creationId xmlns:a16="http://schemas.microsoft.com/office/drawing/2014/main" id="{E4E12038-FFCA-4225-A680-EBECD010E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520121"/>
              </p:ext>
            </p:extLst>
          </p:nvPr>
        </p:nvGraphicFramePr>
        <p:xfrm>
          <a:off x="4968724" y="1790624"/>
          <a:ext cx="2845862" cy="1757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E0FFD76-1E6F-4143-92D0-E6169AC97619}"/>
              </a:ext>
            </a:extLst>
          </p:cNvPr>
          <p:cNvGrpSpPr/>
          <p:nvPr/>
        </p:nvGrpSpPr>
        <p:grpSpPr>
          <a:xfrm>
            <a:off x="5306008" y="2669461"/>
            <a:ext cx="335422" cy="967742"/>
            <a:chOff x="5314172" y="2410381"/>
            <a:chExt cx="335422" cy="96774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86DCE9-0CD9-46E9-A5DD-6BB545EFF2EB}"/>
                </a:ext>
              </a:extLst>
            </p:cNvPr>
            <p:cNvCxnSpPr/>
            <p:nvPr/>
          </p:nvCxnSpPr>
          <p:spPr>
            <a:xfrm flipH="1">
              <a:off x="5314172" y="2410381"/>
              <a:ext cx="335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5BC5A4-40FD-440A-839B-19EEED699F77}"/>
                </a:ext>
              </a:extLst>
            </p:cNvPr>
            <p:cNvCxnSpPr>
              <a:cxnSpLocks/>
            </p:cNvCxnSpPr>
            <p:nvPr/>
          </p:nvCxnSpPr>
          <p:spPr>
            <a:xfrm>
              <a:off x="5314172" y="2410381"/>
              <a:ext cx="0" cy="967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63FCB6C-55B0-40DB-B733-552294533972}"/>
              </a:ext>
            </a:extLst>
          </p:cNvPr>
          <p:cNvGrpSpPr/>
          <p:nvPr/>
        </p:nvGrpSpPr>
        <p:grpSpPr>
          <a:xfrm>
            <a:off x="5056706" y="3657447"/>
            <a:ext cx="1769957" cy="795805"/>
            <a:chOff x="5005714" y="3380213"/>
            <a:chExt cx="1769957" cy="79580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E62B016-2435-4701-A276-2C6651EAEEAE}"/>
                </a:ext>
              </a:extLst>
            </p:cNvPr>
            <p:cNvSpPr txBox="1"/>
            <p:nvPr/>
          </p:nvSpPr>
          <p:spPr>
            <a:xfrm>
              <a:off x="5010774" y="3652798"/>
              <a:ext cx="17648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/>
                  <a:latin typeface="+mn-lt"/>
                  <a:ea typeface="Yu Mincho" panose="02020400000000000000" pitchFamily="18" charset="-128"/>
                </a:rPr>
                <a:t>Electrical </a:t>
              </a:r>
              <a:r>
                <a:rPr lang="en-US">
                  <a:solidFill>
                    <a:schemeClr val="bg1"/>
                  </a:solidFill>
                  <a:latin typeface="+mn-lt"/>
                  <a:ea typeface="Yu Mincho" panose="02020400000000000000" pitchFamily="18" charset="-128"/>
                </a:rPr>
                <a:t>M</a:t>
              </a:r>
              <a:r>
                <a:rPr lang="en-US">
                  <a:solidFill>
                    <a:schemeClr val="bg1"/>
                  </a:solidFill>
                  <a:effectLst/>
                  <a:latin typeface="+mn-lt"/>
                  <a:ea typeface="Yu Mincho" panose="02020400000000000000" pitchFamily="18" charset="-128"/>
                </a:rPr>
                <a:t>alfunctions</a:t>
              </a:r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6510FC-07AA-4C86-B363-2DDDC6080A65}"/>
                </a:ext>
              </a:extLst>
            </p:cNvPr>
            <p:cNvSpPr txBox="1"/>
            <p:nvPr/>
          </p:nvSpPr>
          <p:spPr>
            <a:xfrm>
              <a:off x="5005714" y="3380213"/>
              <a:ext cx="7341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effectLst/>
                  <a:latin typeface="+mn-lt"/>
                  <a:ea typeface="Yu Mincho" panose="02020400000000000000" pitchFamily="18" charset="-128"/>
                </a:rPr>
                <a:t>60%</a:t>
              </a:r>
              <a:endParaRPr lang="en-US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EFBFE02-923E-4C35-A717-1B1D90F18069}"/>
              </a:ext>
            </a:extLst>
          </p:cNvPr>
          <p:cNvGrpSpPr/>
          <p:nvPr/>
        </p:nvGrpSpPr>
        <p:grpSpPr>
          <a:xfrm>
            <a:off x="7116505" y="2830830"/>
            <a:ext cx="326078" cy="801681"/>
            <a:chOff x="7092557" y="2571750"/>
            <a:chExt cx="326078" cy="801681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CDB50AB-D101-43A8-975C-CC307FE370EF}"/>
                </a:ext>
              </a:extLst>
            </p:cNvPr>
            <p:cNvCxnSpPr>
              <a:cxnSpLocks/>
            </p:cNvCxnSpPr>
            <p:nvPr/>
          </p:nvCxnSpPr>
          <p:spPr>
            <a:xfrm>
              <a:off x="7092557" y="2571750"/>
              <a:ext cx="32607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274E44E-F6F6-4ADC-BAD7-6B0F93DE4989}"/>
                </a:ext>
              </a:extLst>
            </p:cNvPr>
            <p:cNvCxnSpPr>
              <a:cxnSpLocks/>
            </p:cNvCxnSpPr>
            <p:nvPr/>
          </p:nvCxnSpPr>
          <p:spPr>
            <a:xfrm>
              <a:off x="7418635" y="2571750"/>
              <a:ext cx="0" cy="80168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EA06A3-7CA2-40E3-989F-441525B7C335}"/>
              </a:ext>
            </a:extLst>
          </p:cNvPr>
          <p:cNvGrpSpPr/>
          <p:nvPr/>
        </p:nvGrpSpPr>
        <p:grpSpPr>
          <a:xfrm>
            <a:off x="7210211" y="3639025"/>
            <a:ext cx="1764897" cy="814227"/>
            <a:chOff x="7092557" y="3380213"/>
            <a:chExt cx="1764897" cy="81422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CB43492-58F6-4C15-A6F0-EFF4E5AD5D4F}"/>
                </a:ext>
              </a:extLst>
            </p:cNvPr>
            <p:cNvSpPr txBox="1"/>
            <p:nvPr/>
          </p:nvSpPr>
          <p:spPr>
            <a:xfrm>
              <a:off x="7092557" y="3671220"/>
              <a:ext cx="1764897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+mn-lt"/>
                  <a:ea typeface="Yu Mincho" panose="02020400000000000000" pitchFamily="18" charset="-128"/>
                </a:rPr>
                <a:t>M</a:t>
              </a:r>
              <a:r>
                <a:rPr lang="en-US">
                  <a:solidFill>
                    <a:schemeClr val="bg1"/>
                  </a:solidFill>
                  <a:effectLst/>
                  <a:latin typeface="+mn-lt"/>
                  <a:ea typeface="Yu Mincho" panose="02020400000000000000" pitchFamily="18" charset="-128"/>
                </a:rPr>
                <a:t>isuse of Heat and Fuel sources</a:t>
              </a:r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DD1E460-4ECD-44C1-8C78-8DC302A12944}"/>
                </a:ext>
              </a:extLst>
            </p:cNvPr>
            <p:cNvSpPr txBox="1"/>
            <p:nvPr/>
          </p:nvSpPr>
          <p:spPr>
            <a:xfrm>
              <a:off x="7092557" y="3380213"/>
              <a:ext cx="7341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accent5"/>
                  </a:solidFill>
                  <a:effectLst/>
                  <a:latin typeface="+mn-lt"/>
                  <a:ea typeface="Yu Mincho" panose="02020400000000000000" pitchFamily="18" charset="-128"/>
                </a:rPr>
                <a:t>25%</a:t>
              </a:r>
              <a:endParaRPr lang="en-US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4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-0.21198 0.2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3" dur="1000"/>
                                        <p:tgtEl>
                                          <p:spTgt spid="9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6" dur="1000"/>
                                        <p:tgtEl>
                                          <p:spTgt spid="9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9" grpId="0"/>
      <p:bldP spid="61" grpId="0" animBg="1"/>
      <p:bldP spid="61" grpId="1" animBg="1"/>
      <p:bldP spid="74" grpId="0"/>
      <p:bldP spid="80" grpId="0" animBg="1"/>
      <p:bldGraphic spid="98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24076" y="318977"/>
            <a:ext cx="3729049" cy="717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7" y="400607"/>
            <a:ext cx="2891818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1. INTRODUCTION</a:t>
            </a:r>
          </a:p>
        </p:txBody>
      </p:sp>
      <p:grpSp>
        <p:nvGrpSpPr>
          <p:cNvPr id="10" name="Google Shape;10453;p59">
            <a:extLst>
              <a:ext uri="{FF2B5EF4-FFF2-40B4-BE49-F238E27FC236}">
                <a16:creationId xmlns:a16="http://schemas.microsoft.com/office/drawing/2014/main" id="{6703CA12-CDA8-4425-B0D0-77A02649B32D}"/>
              </a:ext>
            </a:extLst>
          </p:cNvPr>
          <p:cNvGrpSpPr/>
          <p:nvPr/>
        </p:nvGrpSpPr>
        <p:grpSpPr>
          <a:xfrm>
            <a:off x="569841" y="384279"/>
            <a:ext cx="471186" cy="577800"/>
            <a:chOff x="3086313" y="2877049"/>
            <a:chExt cx="320143" cy="392581"/>
          </a:xfrm>
          <a:solidFill>
            <a:schemeClr val="bg2"/>
          </a:solidFill>
        </p:grpSpPr>
        <p:sp>
          <p:nvSpPr>
            <p:cNvPr id="11" name="Google Shape;10454;p59">
              <a:extLst>
                <a:ext uri="{FF2B5EF4-FFF2-40B4-BE49-F238E27FC236}">
                  <a16:creationId xmlns:a16="http://schemas.microsoft.com/office/drawing/2014/main" id="{69F9D76D-F72B-41A8-8472-AE384E131615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5;p59">
              <a:extLst>
                <a:ext uri="{FF2B5EF4-FFF2-40B4-BE49-F238E27FC236}">
                  <a16:creationId xmlns:a16="http://schemas.microsoft.com/office/drawing/2014/main" id="{56151E53-C57C-4B4B-BC54-C6D6265E6D49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56;p59">
              <a:extLst>
                <a:ext uri="{FF2B5EF4-FFF2-40B4-BE49-F238E27FC236}">
                  <a16:creationId xmlns:a16="http://schemas.microsoft.com/office/drawing/2014/main" id="{EB353B45-BCA4-4970-99B4-D26D1613020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7;p59">
              <a:extLst>
                <a:ext uri="{FF2B5EF4-FFF2-40B4-BE49-F238E27FC236}">
                  <a16:creationId xmlns:a16="http://schemas.microsoft.com/office/drawing/2014/main" id="{2ED29A8F-D9FD-44AE-814F-2220830D3240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8;p59">
              <a:extLst>
                <a:ext uri="{FF2B5EF4-FFF2-40B4-BE49-F238E27FC236}">
                  <a16:creationId xmlns:a16="http://schemas.microsoft.com/office/drawing/2014/main" id="{1353CE49-1884-412E-A640-ED51300D39E9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9;p59">
              <a:extLst>
                <a:ext uri="{FF2B5EF4-FFF2-40B4-BE49-F238E27FC236}">
                  <a16:creationId xmlns:a16="http://schemas.microsoft.com/office/drawing/2014/main" id="{274CF4E9-2195-40BF-8F0F-9F2ABC090643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0;p59">
              <a:extLst>
                <a:ext uri="{FF2B5EF4-FFF2-40B4-BE49-F238E27FC236}">
                  <a16:creationId xmlns:a16="http://schemas.microsoft.com/office/drawing/2014/main" id="{FDC25469-94B5-4A3B-A99A-9222EA9F7DD0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1;p59">
              <a:extLst>
                <a:ext uri="{FF2B5EF4-FFF2-40B4-BE49-F238E27FC236}">
                  <a16:creationId xmlns:a16="http://schemas.microsoft.com/office/drawing/2014/main" id="{5AEDBD03-456D-4544-90B4-F90AC05DCC1A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2;p59">
              <a:extLst>
                <a:ext uri="{FF2B5EF4-FFF2-40B4-BE49-F238E27FC236}">
                  <a16:creationId xmlns:a16="http://schemas.microsoft.com/office/drawing/2014/main" id="{6A32171B-D54D-40A5-806C-702D21E02E06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3;p59">
              <a:extLst>
                <a:ext uri="{FF2B5EF4-FFF2-40B4-BE49-F238E27FC236}">
                  <a16:creationId xmlns:a16="http://schemas.microsoft.com/office/drawing/2014/main" id="{84662041-C9F9-4E64-B712-EFA6B3A83C39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64;p59">
              <a:extLst>
                <a:ext uri="{FF2B5EF4-FFF2-40B4-BE49-F238E27FC236}">
                  <a16:creationId xmlns:a16="http://schemas.microsoft.com/office/drawing/2014/main" id="{0D656A74-3AC9-4569-A0A0-D99A054F2792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65;p59">
              <a:extLst>
                <a:ext uri="{FF2B5EF4-FFF2-40B4-BE49-F238E27FC236}">
                  <a16:creationId xmlns:a16="http://schemas.microsoft.com/office/drawing/2014/main" id="{C2E4EDF6-3A7C-4CDF-92C8-1DFA6D5D8778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603;p30">
            <a:extLst>
              <a:ext uri="{FF2B5EF4-FFF2-40B4-BE49-F238E27FC236}">
                <a16:creationId xmlns:a16="http://schemas.microsoft.com/office/drawing/2014/main" id="{D27DB258-D9C8-4BD4-8383-4BAB4B6EAB86}"/>
              </a:ext>
            </a:extLst>
          </p:cNvPr>
          <p:cNvSpPr txBox="1">
            <a:spLocks/>
          </p:cNvSpPr>
          <p:nvPr/>
        </p:nvSpPr>
        <p:spPr>
          <a:xfrm>
            <a:off x="5702451" y="3231047"/>
            <a:ext cx="1428285" cy="415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#9Slide03 Montserrat Medium" panose="00000600000000000000" pitchFamily="2" charset="0"/>
                <a:cs typeface="Arial" panose="020B0604020202020204" pitchFamily="34" charset="0"/>
              </a:rPr>
              <a:t>Scalability</a:t>
            </a:r>
          </a:p>
        </p:txBody>
      </p:sp>
      <p:sp>
        <p:nvSpPr>
          <p:cNvPr id="90" name="Google Shape;605;p30">
            <a:extLst>
              <a:ext uri="{FF2B5EF4-FFF2-40B4-BE49-F238E27FC236}">
                <a16:creationId xmlns:a16="http://schemas.microsoft.com/office/drawing/2014/main" id="{E7DC370F-A0D8-49E4-8CED-5B522CD6889D}"/>
              </a:ext>
            </a:extLst>
          </p:cNvPr>
          <p:cNvSpPr txBox="1">
            <a:spLocks/>
          </p:cNvSpPr>
          <p:nvPr/>
        </p:nvSpPr>
        <p:spPr>
          <a:xfrm>
            <a:off x="2005015" y="1817998"/>
            <a:ext cx="1440839" cy="4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buFont typeface="Maven Pro"/>
              <a:buNone/>
            </a:pPr>
            <a:r>
              <a:rPr lang="en-US" sz="1800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Simplicity</a:t>
            </a:r>
            <a:endParaRPr lang="en-US">
              <a:solidFill>
                <a:schemeClr val="bg1"/>
              </a:solidFill>
              <a:latin typeface="#9Slide03 Montserrat Medium" panose="00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606;p30">
            <a:extLst>
              <a:ext uri="{FF2B5EF4-FFF2-40B4-BE49-F238E27FC236}">
                <a16:creationId xmlns:a16="http://schemas.microsoft.com/office/drawing/2014/main" id="{9827DD11-C1C3-480E-B180-4F7A8E61EF6A}"/>
              </a:ext>
            </a:extLst>
          </p:cNvPr>
          <p:cNvSpPr txBox="1">
            <a:spLocks/>
          </p:cNvSpPr>
          <p:nvPr/>
        </p:nvSpPr>
        <p:spPr>
          <a:xfrm>
            <a:off x="5702451" y="1817998"/>
            <a:ext cx="1881300" cy="415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Cost-efficiency</a:t>
            </a:r>
            <a:endParaRPr lang="en-US">
              <a:solidFill>
                <a:schemeClr val="bg1"/>
              </a:solidFill>
              <a:latin typeface="#9Slide03 Montserrat Medium" panose="00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607;p30">
            <a:extLst>
              <a:ext uri="{FF2B5EF4-FFF2-40B4-BE49-F238E27FC236}">
                <a16:creationId xmlns:a16="http://schemas.microsoft.com/office/drawing/2014/main" id="{C8B9EFE9-1EC6-459F-BC0F-7575DADE47F6}"/>
              </a:ext>
            </a:extLst>
          </p:cNvPr>
          <p:cNvSpPr txBox="1">
            <a:spLocks/>
          </p:cNvSpPr>
          <p:nvPr/>
        </p:nvSpPr>
        <p:spPr>
          <a:xfrm>
            <a:off x="1756275" y="3236328"/>
            <a:ext cx="1754550" cy="415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Effectiveness</a:t>
            </a:r>
            <a:endParaRPr lang="en-US">
              <a:solidFill>
                <a:schemeClr val="bg1"/>
              </a:solidFill>
              <a:latin typeface="#9Slide03 Montserrat Medium" panose="000006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01" name="Google Shape;613;p30">
            <a:extLst>
              <a:ext uri="{FF2B5EF4-FFF2-40B4-BE49-F238E27FC236}">
                <a16:creationId xmlns:a16="http://schemas.microsoft.com/office/drawing/2014/main" id="{2F69F3CA-DB44-4735-9F0E-9D6D5D03F932}"/>
              </a:ext>
            </a:extLst>
          </p:cNvPr>
          <p:cNvCxnSpPr>
            <a:stCxn id="95" idx="3"/>
            <a:endCxn id="97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614;p30">
            <a:extLst>
              <a:ext uri="{FF2B5EF4-FFF2-40B4-BE49-F238E27FC236}">
                <a16:creationId xmlns:a16="http://schemas.microsoft.com/office/drawing/2014/main" id="{7427A0E5-D6BA-4AAB-BC88-4CE410D2E01C}"/>
              </a:ext>
            </a:extLst>
          </p:cNvPr>
          <p:cNvCxnSpPr>
            <a:stCxn id="97" idx="2"/>
            <a:endCxn id="96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615;p30">
            <a:extLst>
              <a:ext uri="{FF2B5EF4-FFF2-40B4-BE49-F238E27FC236}">
                <a16:creationId xmlns:a16="http://schemas.microsoft.com/office/drawing/2014/main" id="{18996FBB-A230-4C4C-9FCE-F619D3D0A282}"/>
              </a:ext>
            </a:extLst>
          </p:cNvPr>
          <p:cNvCxnSpPr>
            <a:stCxn id="96" idx="3"/>
            <a:endCxn id="99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97F987-BC80-46AB-9ACC-B2AAB1848D5D}"/>
              </a:ext>
            </a:extLst>
          </p:cNvPr>
          <p:cNvGrpSpPr/>
          <p:nvPr/>
        </p:nvGrpSpPr>
        <p:grpSpPr>
          <a:xfrm>
            <a:off x="4909275" y="1673975"/>
            <a:ext cx="723900" cy="723900"/>
            <a:chOff x="4909275" y="1673975"/>
            <a:chExt cx="723900" cy="723900"/>
          </a:xfrm>
        </p:grpSpPr>
        <p:sp>
          <p:nvSpPr>
            <p:cNvPr id="97" name="Google Shape;611;p30">
              <a:extLst>
                <a:ext uri="{FF2B5EF4-FFF2-40B4-BE49-F238E27FC236}">
                  <a16:creationId xmlns:a16="http://schemas.microsoft.com/office/drawing/2014/main" id="{24188271-A418-4B4B-A307-41C0DEC0258D}"/>
                </a:ext>
              </a:extLst>
            </p:cNvPr>
            <p:cNvSpPr/>
            <p:nvPr/>
          </p:nvSpPr>
          <p:spPr>
            <a:xfrm>
              <a:off x="4909275" y="1673975"/>
              <a:ext cx="723900" cy="7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630;p30">
              <a:extLst>
                <a:ext uri="{FF2B5EF4-FFF2-40B4-BE49-F238E27FC236}">
                  <a16:creationId xmlns:a16="http://schemas.microsoft.com/office/drawing/2014/main" id="{D391BFC6-3079-49DA-8EEB-0B3BD5C774D6}"/>
                </a:ext>
              </a:extLst>
            </p:cNvPr>
            <p:cNvGrpSpPr/>
            <p:nvPr/>
          </p:nvGrpSpPr>
          <p:grpSpPr>
            <a:xfrm>
              <a:off x="4991365" y="1780588"/>
              <a:ext cx="554510" cy="497325"/>
              <a:chOff x="5778676" y="3826972"/>
              <a:chExt cx="349052" cy="313055"/>
            </a:xfrm>
          </p:grpSpPr>
          <p:sp>
            <p:nvSpPr>
              <p:cNvPr id="130" name="Google Shape;631;p30">
                <a:extLst>
                  <a:ext uri="{FF2B5EF4-FFF2-40B4-BE49-F238E27FC236}">
                    <a16:creationId xmlns:a16="http://schemas.microsoft.com/office/drawing/2014/main" id="{EFC886B6-D2F7-4EDD-A730-58693A0C99F5}"/>
                  </a:ext>
                </a:extLst>
              </p:cNvPr>
              <p:cNvSpPr/>
              <p:nvPr/>
            </p:nvSpPr>
            <p:spPr>
              <a:xfrm>
                <a:off x="5923045" y="3890659"/>
                <a:ext cx="27690" cy="4815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513" extrusionOk="0">
                    <a:moveTo>
                      <a:pt x="406" y="286"/>
                    </a:moveTo>
                    <a:lnTo>
                      <a:pt x="406" y="560"/>
                    </a:lnTo>
                    <a:cubicBezTo>
                      <a:pt x="299" y="524"/>
                      <a:pt x="251" y="488"/>
                      <a:pt x="251" y="417"/>
                    </a:cubicBezTo>
                    <a:cubicBezTo>
                      <a:pt x="251" y="345"/>
                      <a:pt x="334" y="298"/>
                      <a:pt x="406" y="286"/>
                    </a:cubicBezTo>
                    <a:close/>
                    <a:moveTo>
                      <a:pt x="513" y="845"/>
                    </a:moveTo>
                    <a:cubicBezTo>
                      <a:pt x="632" y="893"/>
                      <a:pt x="644" y="953"/>
                      <a:pt x="644" y="1012"/>
                    </a:cubicBezTo>
                    <a:cubicBezTo>
                      <a:pt x="644" y="1119"/>
                      <a:pt x="584" y="1155"/>
                      <a:pt x="513" y="1179"/>
                    </a:cubicBezTo>
                    <a:lnTo>
                      <a:pt x="513" y="845"/>
                    </a:lnTo>
                    <a:close/>
                    <a:moveTo>
                      <a:pt x="465" y="0"/>
                    </a:moveTo>
                    <a:cubicBezTo>
                      <a:pt x="441" y="0"/>
                      <a:pt x="406" y="12"/>
                      <a:pt x="406" y="48"/>
                    </a:cubicBezTo>
                    <a:lnTo>
                      <a:pt x="406" y="83"/>
                    </a:lnTo>
                    <a:cubicBezTo>
                      <a:pt x="179" y="119"/>
                      <a:pt x="48" y="238"/>
                      <a:pt x="48" y="441"/>
                    </a:cubicBezTo>
                    <a:cubicBezTo>
                      <a:pt x="48" y="667"/>
                      <a:pt x="215" y="738"/>
                      <a:pt x="406" y="810"/>
                    </a:cubicBezTo>
                    <a:lnTo>
                      <a:pt x="406" y="1191"/>
                    </a:lnTo>
                    <a:cubicBezTo>
                      <a:pt x="299" y="1167"/>
                      <a:pt x="251" y="1143"/>
                      <a:pt x="168" y="1072"/>
                    </a:cubicBezTo>
                    <a:cubicBezTo>
                      <a:pt x="149" y="1058"/>
                      <a:pt x="132" y="1051"/>
                      <a:pt x="116" y="1051"/>
                    </a:cubicBezTo>
                    <a:cubicBezTo>
                      <a:pt x="92" y="1051"/>
                      <a:pt x="70" y="1067"/>
                      <a:pt x="48" y="1095"/>
                    </a:cubicBezTo>
                    <a:cubicBezTo>
                      <a:pt x="1" y="1155"/>
                      <a:pt x="1" y="1215"/>
                      <a:pt x="48" y="1262"/>
                    </a:cubicBezTo>
                    <a:cubicBezTo>
                      <a:pt x="120" y="1357"/>
                      <a:pt x="275" y="1417"/>
                      <a:pt x="406" y="1417"/>
                    </a:cubicBezTo>
                    <a:lnTo>
                      <a:pt x="406" y="1476"/>
                    </a:lnTo>
                    <a:cubicBezTo>
                      <a:pt x="406" y="1500"/>
                      <a:pt x="441" y="1512"/>
                      <a:pt x="465" y="1512"/>
                    </a:cubicBezTo>
                    <a:cubicBezTo>
                      <a:pt x="501" y="1512"/>
                      <a:pt x="525" y="1500"/>
                      <a:pt x="525" y="1476"/>
                    </a:cubicBezTo>
                    <a:lnTo>
                      <a:pt x="525" y="1417"/>
                    </a:lnTo>
                    <a:cubicBezTo>
                      <a:pt x="715" y="1381"/>
                      <a:pt x="870" y="1262"/>
                      <a:pt x="870" y="1024"/>
                    </a:cubicBezTo>
                    <a:cubicBezTo>
                      <a:pt x="870" y="774"/>
                      <a:pt x="739" y="679"/>
                      <a:pt x="525" y="607"/>
                    </a:cubicBezTo>
                    <a:lnTo>
                      <a:pt x="525" y="286"/>
                    </a:lnTo>
                    <a:cubicBezTo>
                      <a:pt x="572" y="286"/>
                      <a:pt x="596" y="298"/>
                      <a:pt x="656" y="322"/>
                    </a:cubicBezTo>
                    <a:cubicBezTo>
                      <a:pt x="682" y="335"/>
                      <a:pt x="713" y="352"/>
                      <a:pt x="745" y="352"/>
                    </a:cubicBezTo>
                    <a:cubicBezTo>
                      <a:pt x="770" y="352"/>
                      <a:pt x="796" y="341"/>
                      <a:pt x="822" y="310"/>
                    </a:cubicBezTo>
                    <a:cubicBezTo>
                      <a:pt x="858" y="262"/>
                      <a:pt x="870" y="202"/>
                      <a:pt x="810" y="155"/>
                    </a:cubicBezTo>
                    <a:cubicBezTo>
                      <a:pt x="739" y="107"/>
                      <a:pt x="620" y="83"/>
                      <a:pt x="525" y="83"/>
                    </a:cubicBezTo>
                    <a:lnTo>
                      <a:pt x="525" y="48"/>
                    </a:lnTo>
                    <a:cubicBezTo>
                      <a:pt x="525" y="12"/>
                      <a:pt x="501" y="0"/>
                      <a:pt x="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32;p30">
                <a:extLst>
                  <a:ext uri="{FF2B5EF4-FFF2-40B4-BE49-F238E27FC236}">
                    <a16:creationId xmlns:a16="http://schemas.microsoft.com/office/drawing/2014/main" id="{FB5AB524-AC2B-44B2-AB18-F20DF3F56E0E}"/>
                  </a:ext>
                </a:extLst>
              </p:cNvPr>
              <p:cNvSpPr/>
              <p:nvPr/>
            </p:nvSpPr>
            <p:spPr>
              <a:xfrm>
                <a:off x="5976866" y="3843268"/>
                <a:ext cx="80364" cy="80364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25" extrusionOk="0">
                    <a:moveTo>
                      <a:pt x="1263" y="310"/>
                    </a:moveTo>
                    <a:cubicBezTo>
                      <a:pt x="1786" y="310"/>
                      <a:pt x="2215" y="739"/>
                      <a:pt x="2215" y="1263"/>
                    </a:cubicBezTo>
                    <a:cubicBezTo>
                      <a:pt x="2215" y="1787"/>
                      <a:pt x="1798" y="2215"/>
                      <a:pt x="1263" y="2215"/>
                    </a:cubicBezTo>
                    <a:cubicBezTo>
                      <a:pt x="739" y="2215"/>
                      <a:pt x="310" y="1787"/>
                      <a:pt x="310" y="1263"/>
                    </a:cubicBezTo>
                    <a:cubicBezTo>
                      <a:pt x="310" y="739"/>
                      <a:pt x="739" y="310"/>
                      <a:pt x="1263" y="310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60"/>
                      <a:pt x="1" y="1263"/>
                    </a:cubicBezTo>
                    <a:cubicBezTo>
                      <a:pt x="1" y="1965"/>
                      <a:pt x="560" y="2525"/>
                      <a:pt x="1263" y="2525"/>
                    </a:cubicBezTo>
                    <a:cubicBezTo>
                      <a:pt x="1965" y="2525"/>
                      <a:pt x="2525" y="1965"/>
                      <a:pt x="2525" y="1263"/>
                    </a:cubicBezTo>
                    <a:cubicBezTo>
                      <a:pt x="2525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33;p30">
                <a:extLst>
                  <a:ext uri="{FF2B5EF4-FFF2-40B4-BE49-F238E27FC236}">
                    <a16:creationId xmlns:a16="http://schemas.microsoft.com/office/drawing/2014/main" id="{52C02FD7-058D-413C-A385-489FB2CCDC84}"/>
                  </a:ext>
                </a:extLst>
              </p:cNvPr>
              <p:cNvSpPr/>
              <p:nvPr/>
            </p:nvSpPr>
            <p:spPr>
              <a:xfrm>
                <a:off x="5879473" y="3826972"/>
                <a:ext cx="193288" cy="144051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4526" extrusionOk="0">
                    <a:moveTo>
                      <a:pt x="1798" y="1775"/>
                    </a:moveTo>
                    <a:cubicBezTo>
                      <a:pt x="2132" y="1775"/>
                      <a:pt x="2430" y="1942"/>
                      <a:pt x="2596" y="2192"/>
                    </a:cubicBezTo>
                    <a:cubicBezTo>
                      <a:pt x="2620" y="2346"/>
                      <a:pt x="2680" y="2477"/>
                      <a:pt x="2739" y="2608"/>
                    </a:cubicBezTo>
                    <a:cubicBezTo>
                      <a:pt x="2739" y="2656"/>
                      <a:pt x="2751" y="2704"/>
                      <a:pt x="2751" y="2727"/>
                    </a:cubicBezTo>
                    <a:cubicBezTo>
                      <a:pt x="2751" y="3251"/>
                      <a:pt x="2322" y="3680"/>
                      <a:pt x="1798" y="3680"/>
                    </a:cubicBezTo>
                    <a:cubicBezTo>
                      <a:pt x="1287" y="3680"/>
                      <a:pt x="846" y="3251"/>
                      <a:pt x="846" y="2727"/>
                    </a:cubicBezTo>
                    <a:cubicBezTo>
                      <a:pt x="846" y="2203"/>
                      <a:pt x="1287" y="1775"/>
                      <a:pt x="1798" y="1775"/>
                    </a:cubicBezTo>
                    <a:close/>
                    <a:moveTo>
                      <a:pt x="1810" y="1251"/>
                    </a:moveTo>
                    <a:cubicBezTo>
                      <a:pt x="2072" y="1251"/>
                      <a:pt x="2334" y="1334"/>
                      <a:pt x="2560" y="1465"/>
                    </a:cubicBezTo>
                    <a:cubicBezTo>
                      <a:pt x="2549" y="1537"/>
                      <a:pt x="2549" y="1632"/>
                      <a:pt x="2537" y="1692"/>
                    </a:cubicBezTo>
                    <a:cubicBezTo>
                      <a:pt x="2322" y="1537"/>
                      <a:pt x="2072" y="1453"/>
                      <a:pt x="1787" y="1453"/>
                    </a:cubicBezTo>
                    <a:cubicBezTo>
                      <a:pt x="1084" y="1453"/>
                      <a:pt x="525" y="2013"/>
                      <a:pt x="525" y="2715"/>
                    </a:cubicBezTo>
                    <a:cubicBezTo>
                      <a:pt x="525" y="3418"/>
                      <a:pt x="1084" y="3978"/>
                      <a:pt x="1787" y="3978"/>
                    </a:cubicBezTo>
                    <a:cubicBezTo>
                      <a:pt x="2382" y="3978"/>
                      <a:pt x="2894" y="3561"/>
                      <a:pt x="3025" y="3001"/>
                    </a:cubicBezTo>
                    <a:lnTo>
                      <a:pt x="3192" y="3156"/>
                    </a:lnTo>
                    <a:cubicBezTo>
                      <a:pt x="3025" y="3775"/>
                      <a:pt x="2465" y="4204"/>
                      <a:pt x="1810" y="4204"/>
                    </a:cubicBezTo>
                    <a:cubicBezTo>
                      <a:pt x="1001" y="4204"/>
                      <a:pt x="334" y="3549"/>
                      <a:pt x="334" y="2727"/>
                    </a:cubicBezTo>
                    <a:cubicBezTo>
                      <a:pt x="334" y="1906"/>
                      <a:pt x="989" y="1251"/>
                      <a:pt x="1810" y="1251"/>
                    </a:cubicBezTo>
                    <a:close/>
                    <a:moveTo>
                      <a:pt x="4299" y="1"/>
                    </a:moveTo>
                    <a:cubicBezTo>
                      <a:pt x="3549" y="1"/>
                      <a:pt x="2894" y="501"/>
                      <a:pt x="2632" y="1168"/>
                    </a:cubicBezTo>
                    <a:cubicBezTo>
                      <a:pt x="2382" y="1037"/>
                      <a:pt x="2084" y="953"/>
                      <a:pt x="1787" y="953"/>
                    </a:cubicBezTo>
                    <a:cubicBezTo>
                      <a:pt x="810" y="953"/>
                      <a:pt x="1" y="1763"/>
                      <a:pt x="1" y="2739"/>
                    </a:cubicBezTo>
                    <a:cubicBezTo>
                      <a:pt x="1" y="3727"/>
                      <a:pt x="810" y="4525"/>
                      <a:pt x="1787" y="4525"/>
                    </a:cubicBezTo>
                    <a:cubicBezTo>
                      <a:pt x="2549" y="4525"/>
                      <a:pt x="3203" y="4049"/>
                      <a:pt x="3453" y="3370"/>
                    </a:cubicBezTo>
                    <a:cubicBezTo>
                      <a:pt x="3703" y="3501"/>
                      <a:pt x="3989" y="3573"/>
                      <a:pt x="4299" y="3573"/>
                    </a:cubicBezTo>
                    <a:cubicBezTo>
                      <a:pt x="4704" y="3573"/>
                      <a:pt x="5108" y="3442"/>
                      <a:pt x="5418" y="3192"/>
                    </a:cubicBezTo>
                    <a:cubicBezTo>
                      <a:pt x="5728" y="2942"/>
                      <a:pt x="5954" y="2596"/>
                      <a:pt x="6049" y="2203"/>
                    </a:cubicBezTo>
                    <a:cubicBezTo>
                      <a:pt x="6073" y="2108"/>
                      <a:pt x="6037" y="2013"/>
                      <a:pt x="5942" y="2001"/>
                    </a:cubicBezTo>
                    <a:cubicBezTo>
                      <a:pt x="5932" y="2000"/>
                      <a:pt x="5921" y="1999"/>
                      <a:pt x="5911" y="1999"/>
                    </a:cubicBezTo>
                    <a:cubicBezTo>
                      <a:pt x="5839" y="1999"/>
                      <a:pt x="5772" y="2037"/>
                      <a:pt x="5751" y="2120"/>
                    </a:cubicBezTo>
                    <a:cubicBezTo>
                      <a:pt x="5597" y="2787"/>
                      <a:pt x="5001" y="3251"/>
                      <a:pt x="4323" y="3251"/>
                    </a:cubicBezTo>
                    <a:cubicBezTo>
                      <a:pt x="3787" y="3251"/>
                      <a:pt x="3311" y="2965"/>
                      <a:pt x="3037" y="2501"/>
                    </a:cubicBezTo>
                    <a:cubicBezTo>
                      <a:pt x="3013" y="2358"/>
                      <a:pt x="2953" y="2203"/>
                      <a:pt x="2882" y="2084"/>
                    </a:cubicBezTo>
                    <a:cubicBezTo>
                      <a:pt x="2680" y="1180"/>
                      <a:pt x="3382" y="322"/>
                      <a:pt x="4311" y="322"/>
                    </a:cubicBezTo>
                    <a:cubicBezTo>
                      <a:pt x="4989" y="322"/>
                      <a:pt x="5585" y="775"/>
                      <a:pt x="5739" y="1453"/>
                    </a:cubicBezTo>
                    <a:cubicBezTo>
                      <a:pt x="5750" y="1528"/>
                      <a:pt x="5818" y="1574"/>
                      <a:pt x="5901" y="1574"/>
                    </a:cubicBezTo>
                    <a:cubicBezTo>
                      <a:pt x="5911" y="1574"/>
                      <a:pt x="5920" y="1574"/>
                      <a:pt x="5930" y="1572"/>
                    </a:cubicBezTo>
                    <a:cubicBezTo>
                      <a:pt x="6013" y="1549"/>
                      <a:pt x="6061" y="1465"/>
                      <a:pt x="6049" y="1370"/>
                    </a:cubicBezTo>
                    <a:cubicBezTo>
                      <a:pt x="5954" y="989"/>
                      <a:pt x="5739" y="644"/>
                      <a:pt x="5418" y="394"/>
                    </a:cubicBezTo>
                    <a:cubicBezTo>
                      <a:pt x="5108" y="144"/>
                      <a:pt x="4704" y="1"/>
                      <a:pt x="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34;p30">
                <a:extLst>
                  <a:ext uri="{FF2B5EF4-FFF2-40B4-BE49-F238E27FC236}">
                    <a16:creationId xmlns:a16="http://schemas.microsoft.com/office/drawing/2014/main" id="{3FBB3B61-7C2A-49CB-8DE6-3DAD598143DD}"/>
                  </a:ext>
                </a:extLst>
              </p:cNvPr>
              <p:cNvSpPr/>
              <p:nvPr/>
            </p:nvSpPr>
            <p:spPr>
              <a:xfrm>
                <a:off x="6003760" y="3859946"/>
                <a:ext cx="26958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501" extrusionOk="0">
                    <a:moveTo>
                      <a:pt x="382" y="298"/>
                    </a:moveTo>
                    <a:lnTo>
                      <a:pt x="382" y="572"/>
                    </a:lnTo>
                    <a:cubicBezTo>
                      <a:pt x="287" y="536"/>
                      <a:pt x="239" y="501"/>
                      <a:pt x="239" y="429"/>
                    </a:cubicBezTo>
                    <a:cubicBezTo>
                      <a:pt x="239" y="358"/>
                      <a:pt x="310" y="310"/>
                      <a:pt x="382" y="298"/>
                    </a:cubicBezTo>
                    <a:close/>
                    <a:moveTo>
                      <a:pt x="489" y="870"/>
                    </a:moveTo>
                    <a:cubicBezTo>
                      <a:pt x="608" y="917"/>
                      <a:pt x="620" y="977"/>
                      <a:pt x="620" y="1037"/>
                    </a:cubicBezTo>
                    <a:cubicBezTo>
                      <a:pt x="620" y="1132"/>
                      <a:pt x="560" y="1167"/>
                      <a:pt x="489" y="1203"/>
                    </a:cubicBezTo>
                    <a:lnTo>
                      <a:pt x="489" y="870"/>
                    </a:lnTo>
                    <a:close/>
                    <a:moveTo>
                      <a:pt x="441" y="1"/>
                    </a:moveTo>
                    <a:cubicBezTo>
                      <a:pt x="418" y="1"/>
                      <a:pt x="382" y="13"/>
                      <a:pt x="382" y="36"/>
                    </a:cubicBezTo>
                    <a:lnTo>
                      <a:pt x="382" y="84"/>
                    </a:lnTo>
                    <a:cubicBezTo>
                      <a:pt x="156" y="120"/>
                      <a:pt x="25" y="239"/>
                      <a:pt x="25" y="441"/>
                    </a:cubicBezTo>
                    <a:cubicBezTo>
                      <a:pt x="25" y="679"/>
                      <a:pt x="203" y="739"/>
                      <a:pt x="382" y="810"/>
                    </a:cubicBezTo>
                    <a:lnTo>
                      <a:pt x="382" y="1191"/>
                    </a:lnTo>
                    <a:cubicBezTo>
                      <a:pt x="275" y="1167"/>
                      <a:pt x="239" y="1132"/>
                      <a:pt x="144" y="1072"/>
                    </a:cubicBezTo>
                    <a:cubicBezTo>
                      <a:pt x="125" y="1059"/>
                      <a:pt x="108" y="1053"/>
                      <a:pt x="92" y="1053"/>
                    </a:cubicBezTo>
                    <a:cubicBezTo>
                      <a:pt x="37" y="1053"/>
                      <a:pt x="1" y="1121"/>
                      <a:pt x="1" y="1167"/>
                    </a:cubicBezTo>
                    <a:cubicBezTo>
                      <a:pt x="1" y="1203"/>
                      <a:pt x="13" y="1227"/>
                      <a:pt x="25" y="1251"/>
                    </a:cubicBezTo>
                    <a:cubicBezTo>
                      <a:pt x="96" y="1346"/>
                      <a:pt x="251" y="1394"/>
                      <a:pt x="382" y="1394"/>
                    </a:cubicBezTo>
                    <a:lnTo>
                      <a:pt x="382" y="1453"/>
                    </a:lnTo>
                    <a:cubicBezTo>
                      <a:pt x="382" y="1489"/>
                      <a:pt x="418" y="1501"/>
                      <a:pt x="441" y="1501"/>
                    </a:cubicBezTo>
                    <a:cubicBezTo>
                      <a:pt x="477" y="1501"/>
                      <a:pt x="501" y="1489"/>
                      <a:pt x="501" y="1453"/>
                    </a:cubicBezTo>
                    <a:lnTo>
                      <a:pt x="501" y="1394"/>
                    </a:lnTo>
                    <a:cubicBezTo>
                      <a:pt x="703" y="1370"/>
                      <a:pt x="846" y="1251"/>
                      <a:pt x="846" y="1013"/>
                    </a:cubicBezTo>
                    <a:cubicBezTo>
                      <a:pt x="846" y="786"/>
                      <a:pt x="691" y="691"/>
                      <a:pt x="501" y="620"/>
                    </a:cubicBezTo>
                    <a:lnTo>
                      <a:pt x="501" y="298"/>
                    </a:lnTo>
                    <a:cubicBezTo>
                      <a:pt x="584" y="298"/>
                      <a:pt x="608" y="310"/>
                      <a:pt x="680" y="358"/>
                    </a:cubicBezTo>
                    <a:cubicBezTo>
                      <a:pt x="694" y="362"/>
                      <a:pt x="709" y="364"/>
                      <a:pt x="723" y="364"/>
                    </a:cubicBezTo>
                    <a:cubicBezTo>
                      <a:pt x="754" y="364"/>
                      <a:pt x="782" y="351"/>
                      <a:pt x="799" y="310"/>
                    </a:cubicBezTo>
                    <a:cubicBezTo>
                      <a:pt x="834" y="263"/>
                      <a:pt x="846" y="203"/>
                      <a:pt x="787" y="155"/>
                    </a:cubicBezTo>
                    <a:cubicBezTo>
                      <a:pt x="715" y="96"/>
                      <a:pt x="596" y="84"/>
                      <a:pt x="501" y="84"/>
                    </a:cubicBezTo>
                    <a:lnTo>
                      <a:pt x="501" y="36"/>
                    </a:lnTo>
                    <a:cubicBezTo>
                      <a:pt x="501" y="13"/>
                      <a:pt x="477" y="1"/>
                      <a:pt x="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35;p30">
                <a:extLst>
                  <a:ext uri="{FF2B5EF4-FFF2-40B4-BE49-F238E27FC236}">
                    <a16:creationId xmlns:a16="http://schemas.microsoft.com/office/drawing/2014/main" id="{ACC8F8D3-7E4D-4B71-9426-07C87BC12256}"/>
                  </a:ext>
                </a:extLst>
              </p:cNvPr>
              <p:cNvSpPr/>
              <p:nvPr/>
            </p:nvSpPr>
            <p:spPr>
              <a:xfrm>
                <a:off x="5778676" y="3939865"/>
                <a:ext cx="349052" cy="200163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6289" extrusionOk="0">
                    <a:moveTo>
                      <a:pt x="3483" y="1855"/>
                    </a:moveTo>
                    <a:cubicBezTo>
                      <a:pt x="3500" y="1855"/>
                      <a:pt x="3513" y="1868"/>
                      <a:pt x="3513" y="1895"/>
                    </a:cubicBezTo>
                    <a:cubicBezTo>
                      <a:pt x="3584" y="2074"/>
                      <a:pt x="4573" y="4693"/>
                      <a:pt x="4620" y="4776"/>
                    </a:cubicBezTo>
                    <a:cubicBezTo>
                      <a:pt x="4632" y="4788"/>
                      <a:pt x="4620" y="4824"/>
                      <a:pt x="4584" y="4824"/>
                    </a:cubicBezTo>
                    <a:lnTo>
                      <a:pt x="3882" y="5086"/>
                    </a:lnTo>
                    <a:cubicBezTo>
                      <a:pt x="3846" y="4955"/>
                      <a:pt x="2846" y="2300"/>
                      <a:pt x="2775" y="2133"/>
                    </a:cubicBezTo>
                    <a:lnTo>
                      <a:pt x="3465" y="1859"/>
                    </a:lnTo>
                    <a:cubicBezTo>
                      <a:pt x="3471" y="1856"/>
                      <a:pt x="3477" y="1855"/>
                      <a:pt x="3483" y="1855"/>
                    </a:cubicBezTo>
                    <a:close/>
                    <a:moveTo>
                      <a:pt x="2477" y="2228"/>
                    </a:moveTo>
                    <a:lnTo>
                      <a:pt x="3584" y="5193"/>
                    </a:lnTo>
                    <a:cubicBezTo>
                      <a:pt x="3072" y="5407"/>
                      <a:pt x="1739" y="5907"/>
                      <a:pt x="1513" y="6003"/>
                    </a:cubicBezTo>
                    <a:cubicBezTo>
                      <a:pt x="1507" y="6005"/>
                      <a:pt x="1500" y="6007"/>
                      <a:pt x="1493" y="6007"/>
                    </a:cubicBezTo>
                    <a:cubicBezTo>
                      <a:pt x="1468" y="6007"/>
                      <a:pt x="1438" y="5991"/>
                      <a:pt x="1429" y="5955"/>
                    </a:cubicBezTo>
                    <a:lnTo>
                      <a:pt x="358" y="3109"/>
                    </a:lnTo>
                    <a:cubicBezTo>
                      <a:pt x="346" y="3086"/>
                      <a:pt x="358" y="3038"/>
                      <a:pt x="405" y="3026"/>
                    </a:cubicBezTo>
                    <a:cubicBezTo>
                      <a:pt x="1072" y="2764"/>
                      <a:pt x="2013" y="2407"/>
                      <a:pt x="2477" y="2228"/>
                    </a:cubicBezTo>
                    <a:close/>
                    <a:moveTo>
                      <a:pt x="10060" y="0"/>
                    </a:moveTo>
                    <a:cubicBezTo>
                      <a:pt x="9818" y="0"/>
                      <a:pt x="9583" y="125"/>
                      <a:pt x="9407" y="288"/>
                    </a:cubicBezTo>
                    <a:lnTo>
                      <a:pt x="7728" y="1681"/>
                    </a:lnTo>
                    <a:cubicBezTo>
                      <a:pt x="7632" y="1478"/>
                      <a:pt x="7430" y="1264"/>
                      <a:pt x="7061" y="1264"/>
                    </a:cubicBezTo>
                    <a:cubicBezTo>
                      <a:pt x="6668" y="1264"/>
                      <a:pt x="6361" y="1262"/>
                      <a:pt x="6115" y="1262"/>
                    </a:cubicBezTo>
                    <a:cubicBezTo>
                      <a:pt x="5377" y="1262"/>
                      <a:pt x="5192" y="1276"/>
                      <a:pt x="4906" y="1383"/>
                    </a:cubicBezTo>
                    <a:lnTo>
                      <a:pt x="3834" y="1835"/>
                    </a:lnTo>
                    <a:lnTo>
                      <a:pt x="3822" y="1788"/>
                    </a:lnTo>
                    <a:cubicBezTo>
                      <a:pt x="3766" y="1647"/>
                      <a:pt x="3637" y="1551"/>
                      <a:pt x="3491" y="1551"/>
                    </a:cubicBezTo>
                    <a:cubicBezTo>
                      <a:pt x="3451" y="1551"/>
                      <a:pt x="3411" y="1558"/>
                      <a:pt x="3370" y="1574"/>
                    </a:cubicBezTo>
                    <a:lnTo>
                      <a:pt x="2560" y="1871"/>
                    </a:lnTo>
                    <a:cubicBezTo>
                      <a:pt x="2203" y="2014"/>
                      <a:pt x="1084" y="2431"/>
                      <a:pt x="298" y="2728"/>
                    </a:cubicBezTo>
                    <a:cubicBezTo>
                      <a:pt x="108" y="2800"/>
                      <a:pt x="1" y="3026"/>
                      <a:pt x="72" y="3217"/>
                    </a:cubicBezTo>
                    <a:lnTo>
                      <a:pt x="1144" y="6038"/>
                    </a:lnTo>
                    <a:cubicBezTo>
                      <a:pt x="1199" y="6196"/>
                      <a:pt x="1348" y="6288"/>
                      <a:pt x="1501" y="6288"/>
                    </a:cubicBezTo>
                    <a:cubicBezTo>
                      <a:pt x="1545" y="6288"/>
                      <a:pt x="1589" y="6281"/>
                      <a:pt x="1632" y="6265"/>
                    </a:cubicBezTo>
                    <a:cubicBezTo>
                      <a:pt x="1870" y="6181"/>
                      <a:pt x="3501" y="5562"/>
                      <a:pt x="3858" y="5431"/>
                    </a:cubicBezTo>
                    <a:lnTo>
                      <a:pt x="4704" y="5122"/>
                    </a:lnTo>
                    <a:cubicBezTo>
                      <a:pt x="4882" y="5050"/>
                      <a:pt x="4989" y="4848"/>
                      <a:pt x="4918" y="4657"/>
                    </a:cubicBezTo>
                    <a:lnTo>
                      <a:pt x="4894" y="4622"/>
                    </a:lnTo>
                    <a:cubicBezTo>
                      <a:pt x="5454" y="4383"/>
                      <a:pt x="5466" y="4360"/>
                      <a:pt x="6049" y="4360"/>
                    </a:cubicBezTo>
                    <a:cubicBezTo>
                      <a:pt x="6132" y="4360"/>
                      <a:pt x="6204" y="4288"/>
                      <a:pt x="6204" y="4193"/>
                    </a:cubicBezTo>
                    <a:cubicBezTo>
                      <a:pt x="6204" y="4110"/>
                      <a:pt x="6132" y="4026"/>
                      <a:pt x="6049" y="4026"/>
                    </a:cubicBezTo>
                    <a:cubicBezTo>
                      <a:pt x="5418" y="4026"/>
                      <a:pt x="5358" y="4074"/>
                      <a:pt x="4799" y="4312"/>
                    </a:cubicBezTo>
                    <a:lnTo>
                      <a:pt x="3965" y="2097"/>
                    </a:lnTo>
                    <a:lnTo>
                      <a:pt x="5037" y="1645"/>
                    </a:lnTo>
                    <a:cubicBezTo>
                      <a:pt x="5251" y="1571"/>
                      <a:pt x="5403" y="1559"/>
                      <a:pt x="5989" y="1559"/>
                    </a:cubicBezTo>
                    <a:cubicBezTo>
                      <a:pt x="6250" y="1559"/>
                      <a:pt x="6597" y="1562"/>
                      <a:pt x="7073" y="1562"/>
                    </a:cubicBezTo>
                    <a:cubicBezTo>
                      <a:pt x="7240" y="1562"/>
                      <a:pt x="7359" y="1621"/>
                      <a:pt x="7430" y="1740"/>
                    </a:cubicBezTo>
                    <a:cubicBezTo>
                      <a:pt x="7478" y="1835"/>
                      <a:pt x="7490" y="1919"/>
                      <a:pt x="7502" y="1931"/>
                    </a:cubicBezTo>
                    <a:cubicBezTo>
                      <a:pt x="7502" y="1990"/>
                      <a:pt x="7454" y="2276"/>
                      <a:pt x="7180" y="2336"/>
                    </a:cubicBezTo>
                    <a:cubicBezTo>
                      <a:pt x="6740" y="2407"/>
                      <a:pt x="5823" y="2538"/>
                      <a:pt x="5811" y="2538"/>
                    </a:cubicBezTo>
                    <a:cubicBezTo>
                      <a:pt x="5716" y="2562"/>
                      <a:pt x="5656" y="2633"/>
                      <a:pt x="5668" y="2728"/>
                    </a:cubicBezTo>
                    <a:cubicBezTo>
                      <a:pt x="5692" y="2800"/>
                      <a:pt x="5751" y="2859"/>
                      <a:pt x="5823" y="2859"/>
                    </a:cubicBezTo>
                    <a:lnTo>
                      <a:pt x="5847" y="2859"/>
                    </a:lnTo>
                    <a:cubicBezTo>
                      <a:pt x="5870" y="2859"/>
                      <a:pt x="6787" y="2728"/>
                      <a:pt x="7240" y="2645"/>
                    </a:cubicBezTo>
                    <a:cubicBezTo>
                      <a:pt x="7632" y="2574"/>
                      <a:pt x="7787" y="2240"/>
                      <a:pt x="7811" y="2026"/>
                    </a:cubicBezTo>
                    <a:lnTo>
                      <a:pt x="9633" y="514"/>
                    </a:lnTo>
                    <a:cubicBezTo>
                      <a:pt x="9747" y="415"/>
                      <a:pt x="9895" y="311"/>
                      <a:pt x="10058" y="311"/>
                    </a:cubicBezTo>
                    <a:cubicBezTo>
                      <a:pt x="10151" y="311"/>
                      <a:pt x="10248" y="344"/>
                      <a:pt x="10347" y="431"/>
                    </a:cubicBezTo>
                    <a:cubicBezTo>
                      <a:pt x="10645" y="728"/>
                      <a:pt x="10371" y="1073"/>
                      <a:pt x="10299" y="1145"/>
                    </a:cubicBezTo>
                    <a:cubicBezTo>
                      <a:pt x="10228" y="1216"/>
                      <a:pt x="8013" y="3609"/>
                      <a:pt x="8013" y="3609"/>
                    </a:cubicBezTo>
                    <a:cubicBezTo>
                      <a:pt x="7680" y="3990"/>
                      <a:pt x="7251" y="4050"/>
                      <a:pt x="7073" y="4062"/>
                    </a:cubicBezTo>
                    <a:lnTo>
                      <a:pt x="6787" y="4062"/>
                    </a:lnTo>
                    <a:cubicBezTo>
                      <a:pt x="6704" y="4062"/>
                      <a:pt x="6620" y="4133"/>
                      <a:pt x="6620" y="4229"/>
                    </a:cubicBezTo>
                    <a:cubicBezTo>
                      <a:pt x="6620" y="4312"/>
                      <a:pt x="6704" y="4383"/>
                      <a:pt x="6787" y="4383"/>
                    </a:cubicBezTo>
                    <a:lnTo>
                      <a:pt x="7097" y="4383"/>
                    </a:lnTo>
                    <a:cubicBezTo>
                      <a:pt x="7311" y="4371"/>
                      <a:pt x="7859" y="4300"/>
                      <a:pt x="8264" y="3836"/>
                    </a:cubicBezTo>
                    <a:lnTo>
                      <a:pt x="10550" y="1371"/>
                    </a:lnTo>
                    <a:cubicBezTo>
                      <a:pt x="10728" y="1121"/>
                      <a:pt x="10966" y="621"/>
                      <a:pt x="10550" y="204"/>
                    </a:cubicBezTo>
                    <a:cubicBezTo>
                      <a:pt x="10395" y="59"/>
                      <a:pt x="10226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435309-77D5-4AE2-BDBB-3EF24F58532F}"/>
              </a:ext>
            </a:extLst>
          </p:cNvPr>
          <p:cNvGrpSpPr/>
          <p:nvPr/>
        </p:nvGrpSpPr>
        <p:grpSpPr>
          <a:xfrm>
            <a:off x="3510825" y="1673975"/>
            <a:ext cx="723900" cy="723900"/>
            <a:chOff x="3510825" y="1673975"/>
            <a:chExt cx="723900" cy="723900"/>
          </a:xfrm>
        </p:grpSpPr>
        <p:sp>
          <p:nvSpPr>
            <p:cNvPr id="95" name="Google Shape;609;p30">
              <a:extLst>
                <a:ext uri="{FF2B5EF4-FFF2-40B4-BE49-F238E27FC236}">
                  <a16:creationId xmlns:a16="http://schemas.microsoft.com/office/drawing/2014/main" id="{2CD9D828-8890-4456-8F46-89AAC2C57A9F}"/>
                </a:ext>
              </a:extLst>
            </p:cNvPr>
            <p:cNvSpPr/>
            <p:nvPr/>
          </p:nvSpPr>
          <p:spPr>
            <a:xfrm>
              <a:off x="3510825" y="1673975"/>
              <a:ext cx="723900" cy="7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0050;p58">
              <a:extLst>
                <a:ext uri="{FF2B5EF4-FFF2-40B4-BE49-F238E27FC236}">
                  <a16:creationId xmlns:a16="http://schemas.microsoft.com/office/drawing/2014/main" id="{4D423C82-068B-454C-95F4-B0CDB8652EDA}"/>
                </a:ext>
              </a:extLst>
            </p:cNvPr>
            <p:cNvGrpSpPr/>
            <p:nvPr/>
          </p:nvGrpSpPr>
          <p:grpSpPr>
            <a:xfrm>
              <a:off x="3586968" y="1811240"/>
              <a:ext cx="577099" cy="430369"/>
              <a:chOff x="5216456" y="3725484"/>
              <a:chExt cx="356196" cy="265631"/>
            </a:xfrm>
            <a:solidFill>
              <a:schemeClr val="bg2"/>
            </a:solidFill>
          </p:grpSpPr>
          <p:sp>
            <p:nvSpPr>
              <p:cNvPr id="154" name="Google Shape;10051;p58">
                <a:extLst>
                  <a:ext uri="{FF2B5EF4-FFF2-40B4-BE49-F238E27FC236}">
                    <a16:creationId xmlns:a16="http://schemas.microsoft.com/office/drawing/2014/main" id="{156480F5-6802-4E76-AA5C-4907BC60C4E4}"/>
                  </a:ext>
                </a:extLst>
              </p:cNvPr>
              <p:cNvSpPr/>
              <p:nvPr/>
            </p:nvSpPr>
            <p:spPr>
              <a:xfrm>
                <a:off x="5216456" y="3814335"/>
                <a:ext cx="296465" cy="176780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052;p58">
                <a:extLst>
                  <a:ext uri="{FF2B5EF4-FFF2-40B4-BE49-F238E27FC236}">
                    <a16:creationId xmlns:a16="http://schemas.microsoft.com/office/drawing/2014/main" id="{8CAE8AF3-B081-491E-8FCA-4BC2009BF5D0}"/>
                  </a:ext>
                </a:extLst>
              </p:cNvPr>
              <p:cNvSpPr/>
              <p:nvPr/>
            </p:nvSpPr>
            <p:spPr>
              <a:xfrm>
                <a:off x="5304925" y="3725484"/>
                <a:ext cx="267726" cy="17071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58D2FE-58C8-4086-9C19-4F5EDFA45E66}"/>
              </a:ext>
            </a:extLst>
          </p:cNvPr>
          <p:cNvGrpSpPr/>
          <p:nvPr/>
        </p:nvGrpSpPr>
        <p:grpSpPr>
          <a:xfrm>
            <a:off x="3510825" y="3082375"/>
            <a:ext cx="723900" cy="723900"/>
            <a:chOff x="3510825" y="3082375"/>
            <a:chExt cx="723900" cy="723900"/>
          </a:xfrm>
        </p:grpSpPr>
        <p:sp>
          <p:nvSpPr>
            <p:cNvPr id="96" name="Google Shape;610;p30">
              <a:extLst>
                <a:ext uri="{FF2B5EF4-FFF2-40B4-BE49-F238E27FC236}">
                  <a16:creationId xmlns:a16="http://schemas.microsoft.com/office/drawing/2014/main" id="{8CA43FAA-63DD-41BD-8AA1-4503346CD83B}"/>
                </a:ext>
              </a:extLst>
            </p:cNvPr>
            <p:cNvSpPr/>
            <p:nvPr/>
          </p:nvSpPr>
          <p:spPr>
            <a:xfrm>
              <a:off x="3510825" y="3082375"/>
              <a:ext cx="723900" cy="7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6" name="Picture 2" descr="Effectiveness Icons - Download Free Vector Icons | Noun Project">
              <a:extLst>
                <a:ext uri="{FF2B5EF4-FFF2-40B4-BE49-F238E27FC236}">
                  <a16:creationId xmlns:a16="http://schemas.microsoft.com/office/drawing/2014/main" id="{AB07203D-DA54-49C8-A12E-C7838D015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794" y="3152027"/>
              <a:ext cx="584696" cy="58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13788F-901D-4AE9-A07B-F07FFF7FAF36}"/>
              </a:ext>
            </a:extLst>
          </p:cNvPr>
          <p:cNvGrpSpPr/>
          <p:nvPr/>
        </p:nvGrpSpPr>
        <p:grpSpPr>
          <a:xfrm>
            <a:off x="4909275" y="3082375"/>
            <a:ext cx="723900" cy="723900"/>
            <a:chOff x="4909275" y="3082375"/>
            <a:chExt cx="723900" cy="723900"/>
          </a:xfrm>
        </p:grpSpPr>
        <p:sp>
          <p:nvSpPr>
            <p:cNvPr id="99" name="Google Shape;612;p30">
              <a:extLst>
                <a:ext uri="{FF2B5EF4-FFF2-40B4-BE49-F238E27FC236}">
                  <a16:creationId xmlns:a16="http://schemas.microsoft.com/office/drawing/2014/main" id="{25007EBB-D318-476A-B788-F2EA085C3A0F}"/>
                </a:ext>
              </a:extLst>
            </p:cNvPr>
            <p:cNvSpPr/>
            <p:nvPr/>
          </p:nvSpPr>
          <p:spPr>
            <a:xfrm>
              <a:off x="4909275" y="3082375"/>
              <a:ext cx="723900" cy="723900"/>
            </a:xfrm>
            <a:prstGeom prst="rect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1284;p60">
              <a:extLst>
                <a:ext uri="{FF2B5EF4-FFF2-40B4-BE49-F238E27FC236}">
                  <a16:creationId xmlns:a16="http://schemas.microsoft.com/office/drawing/2014/main" id="{31DD7BFD-789D-48EF-A2D8-78595724C35A}"/>
                </a:ext>
              </a:extLst>
            </p:cNvPr>
            <p:cNvGrpSpPr/>
            <p:nvPr/>
          </p:nvGrpSpPr>
          <p:grpSpPr>
            <a:xfrm>
              <a:off x="4987419" y="3173105"/>
              <a:ext cx="542300" cy="542409"/>
              <a:chOff x="5778784" y="4308523"/>
              <a:chExt cx="331611" cy="331678"/>
            </a:xfrm>
            <a:solidFill>
              <a:schemeClr val="bg2"/>
            </a:solidFill>
          </p:grpSpPr>
          <p:sp>
            <p:nvSpPr>
              <p:cNvPr id="157" name="Google Shape;11285;p60">
                <a:extLst>
                  <a:ext uri="{FF2B5EF4-FFF2-40B4-BE49-F238E27FC236}">
                    <a16:creationId xmlns:a16="http://schemas.microsoft.com/office/drawing/2014/main" id="{93D33F73-0433-488B-84B2-5E8AC738E38A}"/>
                  </a:ext>
                </a:extLst>
              </p:cNvPr>
              <p:cNvSpPr/>
              <p:nvPr/>
            </p:nvSpPr>
            <p:spPr>
              <a:xfrm>
                <a:off x="5778784" y="4433641"/>
                <a:ext cx="331611" cy="20656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6490" extrusionOk="0">
                    <a:moveTo>
                      <a:pt x="2751" y="2905"/>
                    </a:moveTo>
                    <a:lnTo>
                      <a:pt x="2751" y="6191"/>
                    </a:lnTo>
                    <a:lnTo>
                      <a:pt x="1429" y="6191"/>
                    </a:lnTo>
                    <a:lnTo>
                      <a:pt x="1429" y="2905"/>
                    </a:lnTo>
                    <a:close/>
                    <a:moveTo>
                      <a:pt x="5847" y="2084"/>
                    </a:moveTo>
                    <a:lnTo>
                      <a:pt x="5847" y="6191"/>
                    </a:lnTo>
                    <a:lnTo>
                      <a:pt x="4525" y="6191"/>
                    </a:lnTo>
                    <a:lnTo>
                      <a:pt x="4525" y="2084"/>
                    </a:lnTo>
                    <a:close/>
                    <a:moveTo>
                      <a:pt x="8942" y="298"/>
                    </a:moveTo>
                    <a:lnTo>
                      <a:pt x="8942" y="6191"/>
                    </a:lnTo>
                    <a:lnTo>
                      <a:pt x="7609" y="6191"/>
                    </a:lnTo>
                    <a:lnTo>
                      <a:pt x="7609" y="298"/>
                    </a:lnTo>
                    <a:close/>
                    <a:moveTo>
                      <a:pt x="7466" y="0"/>
                    </a:moveTo>
                    <a:cubicBezTo>
                      <a:pt x="7383" y="0"/>
                      <a:pt x="7323" y="72"/>
                      <a:pt x="7323" y="155"/>
                    </a:cubicBezTo>
                    <a:lnTo>
                      <a:pt x="7323" y="6191"/>
                    </a:lnTo>
                    <a:lnTo>
                      <a:pt x="6156" y="6191"/>
                    </a:lnTo>
                    <a:lnTo>
                      <a:pt x="6156" y="1941"/>
                    </a:lnTo>
                    <a:cubicBezTo>
                      <a:pt x="6156" y="1846"/>
                      <a:pt x="6085" y="1786"/>
                      <a:pt x="6013" y="1786"/>
                    </a:cubicBezTo>
                    <a:lnTo>
                      <a:pt x="4370" y="1786"/>
                    </a:lnTo>
                    <a:cubicBezTo>
                      <a:pt x="4287" y="1786"/>
                      <a:pt x="4227" y="1858"/>
                      <a:pt x="4227" y="1941"/>
                    </a:cubicBezTo>
                    <a:lnTo>
                      <a:pt x="4227" y="6191"/>
                    </a:lnTo>
                    <a:lnTo>
                      <a:pt x="3061" y="6191"/>
                    </a:lnTo>
                    <a:lnTo>
                      <a:pt x="3061" y="2751"/>
                    </a:lnTo>
                    <a:cubicBezTo>
                      <a:pt x="3061" y="2667"/>
                      <a:pt x="2989" y="2608"/>
                      <a:pt x="2918" y="2608"/>
                    </a:cubicBezTo>
                    <a:lnTo>
                      <a:pt x="1275" y="2608"/>
                    </a:lnTo>
                    <a:cubicBezTo>
                      <a:pt x="1191" y="2608"/>
                      <a:pt x="1132" y="2679"/>
                      <a:pt x="1132" y="2751"/>
                    </a:cubicBezTo>
                    <a:lnTo>
                      <a:pt x="1132" y="6191"/>
                    </a:lnTo>
                    <a:lnTo>
                      <a:pt x="144" y="6191"/>
                    </a:lnTo>
                    <a:cubicBezTo>
                      <a:pt x="60" y="6191"/>
                      <a:pt x="1" y="6263"/>
                      <a:pt x="1" y="6346"/>
                    </a:cubicBezTo>
                    <a:cubicBezTo>
                      <a:pt x="1" y="6430"/>
                      <a:pt x="72" y="6489"/>
                      <a:pt x="144" y="6489"/>
                    </a:cubicBezTo>
                    <a:lnTo>
                      <a:pt x="10264" y="6489"/>
                    </a:lnTo>
                    <a:cubicBezTo>
                      <a:pt x="10359" y="6489"/>
                      <a:pt x="10419" y="6418"/>
                      <a:pt x="10419" y="6346"/>
                    </a:cubicBezTo>
                    <a:cubicBezTo>
                      <a:pt x="10395" y="6251"/>
                      <a:pt x="10323" y="6191"/>
                      <a:pt x="10240" y="6191"/>
                    </a:cubicBezTo>
                    <a:lnTo>
                      <a:pt x="9252" y="6191"/>
                    </a:lnTo>
                    <a:lnTo>
                      <a:pt x="9252" y="155"/>
                    </a:lnTo>
                    <a:cubicBezTo>
                      <a:pt x="9252" y="60"/>
                      <a:pt x="9180" y="0"/>
                      <a:pt x="91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1286;p60">
                <a:extLst>
                  <a:ext uri="{FF2B5EF4-FFF2-40B4-BE49-F238E27FC236}">
                    <a16:creationId xmlns:a16="http://schemas.microsoft.com/office/drawing/2014/main" id="{EE9CEBA8-A0F2-4DFB-AF1F-A7508C2DD2C2}"/>
                  </a:ext>
                </a:extLst>
              </p:cNvPr>
              <p:cNvSpPr/>
              <p:nvPr/>
            </p:nvSpPr>
            <p:spPr>
              <a:xfrm>
                <a:off x="5782957" y="4308523"/>
                <a:ext cx="316461" cy="191442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6015" extrusionOk="0">
                    <a:moveTo>
                      <a:pt x="9447" y="0"/>
                    </a:moveTo>
                    <a:cubicBezTo>
                      <a:pt x="9433" y="0"/>
                      <a:pt x="9420" y="1"/>
                      <a:pt x="9407" y="2"/>
                    </a:cubicBezTo>
                    <a:lnTo>
                      <a:pt x="8097" y="169"/>
                    </a:lnTo>
                    <a:cubicBezTo>
                      <a:pt x="7847" y="193"/>
                      <a:pt x="7644" y="455"/>
                      <a:pt x="7680" y="705"/>
                    </a:cubicBezTo>
                    <a:cubicBezTo>
                      <a:pt x="7703" y="951"/>
                      <a:pt x="7914" y="1123"/>
                      <a:pt x="8167" y="1123"/>
                    </a:cubicBezTo>
                    <a:cubicBezTo>
                      <a:pt x="8183" y="1123"/>
                      <a:pt x="8200" y="1123"/>
                      <a:pt x="8216" y="1121"/>
                    </a:cubicBezTo>
                    <a:lnTo>
                      <a:pt x="8323" y="1109"/>
                    </a:lnTo>
                    <a:lnTo>
                      <a:pt x="8323" y="1109"/>
                    </a:lnTo>
                    <a:cubicBezTo>
                      <a:pt x="6716" y="2967"/>
                      <a:pt x="4811" y="3919"/>
                      <a:pt x="3465" y="4407"/>
                    </a:cubicBezTo>
                    <a:cubicBezTo>
                      <a:pt x="1787" y="5003"/>
                      <a:pt x="477" y="5062"/>
                      <a:pt x="477" y="5062"/>
                    </a:cubicBezTo>
                    <a:cubicBezTo>
                      <a:pt x="203" y="5074"/>
                      <a:pt x="1" y="5288"/>
                      <a:pt x="13" y="5550"/>
                    </a:cubicBezTo>
                    <a:cubicBezTo>
                      <a:pt x="24" y="5824"/>
                      <a:pt x="239" y="6015"/>
                      <a:pt x="489" y="6015"/>
                    </a:cubicBezTo>
                    <a:lnTo>
                      <a:pt x="501" y="6015"/>
                    </a:lnTo>
                    <a:cubicBezTo>
                      <a:pt x="560" y="6015"/>
                      <a:pt x="1953" y="5967"/>
                      <a:pt x="3775" y="5312"/>
                    </a:cubicBezTo>
                    <a:cubicBezTo>
                      <a:pt x="4811" y="4943"/>
                      <a:pt x="5775" y="4467"/>
                      <a:pt x="6656" y="3872"/>
                    </a:cubicBezTo>
                    <a:cubicBezTo>
                      <a:pt x="6728" y="3824"/>
                      <a:pt x="6740" y="3729"/>
                      <a:pt x="6692" y="3669"/>
                    </a:cubicBezTo>
                    <a:cubicBezTo>
                      <a:pt x="6670" y="3618"/>
                      <a:pt x="6621" y="3594"/>
                      <a:pt x="6573" y="3594"/>
                    </a:cubicBezTo>
                    <a:cubicBezTo>
                      <a:pt x="6542" y="3594"/>
                      <a:pt x="6512" y="3603"/>
                      <a:pt x="6490" y="3622"/>
                    </a:cubicBezTo>
                    <a:cubicBezTo>
                      <a:pt x="5620" y="4205"/>
                      <a:pt x="4692" y="4681"/>
                      <a:pt x="3692" y="5038"/>
                    </a:cubicBezTo>
                    <a:cubicBezTo>
                      <a:pt x="1906" y="5669"/>
                      <a:pt x="560" y="5717"/>
                      <a:pt x="525" y="5717"/>
                    </a:cubicBezTo>
                    <a:cubicBezTo>
                      <a:pt x="429" y="5717"/>
                      <a:pt x="358" y="5646"/>
                      <a:pt x="346" y="5550"/>
                    </a:cubicBezTo>
                    <a:cubicBezTo>
                      <a:pt x="346" y="5467"/>
                      <a:pt x="417" y="5372"/>
                      <a:pt x="501" y="5372"/>
                    </a:cubicBezTo>
                    <a:cubicBezTo>
                      <a:pt x="525" y="5372"/>
                      <a:pt x="1858" y="5336"/>
                      <a:pt x="3596" y="4705"/>
                    </a:cubicBezTo>
                    <a:cubicBezTo>
                      <a:pt x="5061" y="4181"/>
                      <a:pt x="7144" y="3133"/>
                      <a:pt x="8835" y="1014"/>
                    </a:cubicBezTo>
                    <a:cubicBezTo>
                      <a:pt x="8927" y="911"/>
                      <a:pt x="8842" y="763"/>
                      <a:pt x="8718" y="763"/>
                    </a:cubicBezTo>
                    <a:cubicBezTo>
                      <a:pt x="8714" y="763"/>
                      <a:pt x="8709" y="764"/>
                      <a:pt x="8704" y="764"/>
                    </a:cubicBezTo>
                    <a:lnTo>
                      <a:pt x="8216" y="824"/>
                    </a:lnTo>
                    <a:cubicBezTo>
                      <a:pt x="8208" y="825"/>
                      <a:pt x="8200" y="825"/>
                      <a:pt x="8192" y="825"/>
                    </a:cubicBezTo>
                    <a:cubicBezTo>
                      <a:pt x="8109" y="825"/>
                      <a:pt x="8047" y="769"/>
                      <a:pt x="8025" y="693"/>
                    </a:cubicBezTo>
                    <a:cubicBezTo>
                      <a:pt x="7990" y="586"/>
                      <a:pt x="8061" y="478"/>
                      <a:pt x="8168" y="478"/>
                    </a:cubicBezTo>
                    <a:lnTo>
                      <a:pt x="9478" y="312"/>
                    </a:lnTo>
                    <a:cubicBezTo>
                      <a:pt x="9484" y="311"/>
                      <a:pt x="9490" y="311"/>
                      <a:pt x="9496" y="311"/>
                    </a:cubicBezTo>
                    <a:cubicBezTo>
                      <a:pt x="9594" y="311"/>
                      <a:pt x="9669" y="400"/>
                      <a:pt x="9669" y="490"/>
                    </a:cubicBezTo>
                    <a:lnTo>
                      <a:pt x="9669" y="1800"/>
                    </a:lnTo>
                    <a:cubicBezTo>
                      <a:pt x="9669" y="1895"/>
                      <a:pt x="9597" y="1979"/>
                      <a:pt x="9490" y="1979"/>
                    </a:cubicBezTo>
                    <a:cubicBezTo>
                      <a:pt x="9407" y="1979"/>
                      <a:pt x="9311" y="1907"/>
                      <a:pt x="9311" y="1800"/>
                    </a:cubicBezTo>
                    <a:lnTo>
                      <a:pt x="9311" y="1407"/>
                    </a:lnTo>
                    <a:cubicBezTo>
                      <a:pt x="9311" y="1348"/>
                      <a:pt x="9264" y="1288"/>
                      <a:pt x="9204" y="1252"/>
                    </a:cubicBezTo>
                    <a:cubicBezTo>
                      <a:pt x="9187" y="1242"/>
                      <a:pt x="9169" y="1238"/>
                      <a:pt x="9152" y="1238"/>
                    </a:cubicBezTo>
                    <a:cubicBezTo>
                      <a:pt x="9106" y="1238"/>
                      <a:pt x="9060" y="1266"/>
                      <a:pt x="9026" y="1300"/>
                    </a:cubicBezTo>
                    <a:cubicBezTo>
                      <a:pt x="8466" y="2002"/>
                      <a:pt x="7811" y="2633"/>
                      <a:pt x="7097" y="3193"/>
                    </a:cubicBezTo>
                    <a:cubicBezTo>
                      <a:pt x="7037" y="3229"/>
                      <a:pt x="7025" y="3336"/>
                      <a:pt x="7061" y="3395"/>
                    </a:cubicBezTo>
                    <a:cubicBezTo>
                      <a:pt x="7091" y="3433"/>
                      <a:pt x="7144" y="3451"/>
                      <a:pt x="7194" y="3451"/>
                    </a:cubicBezTo>
                    <a:cubicBezTo>
                      <a:pt x="7224" y="3451"/>
                      <a:pt x="7253" y="3445"/>
                      <a:pt x="7275" y="3431"/>
                    </a:cubicBezTo>
                    <a:cubicBezTo>
                      <a:pt x="7895" y="2943"/>
                      <a:pt x="8466" y="2419"/>
                      <a:pt x="8990" y="1824"/>
                    </a:cubicBezTo>
                    <a:cubicBezTo>
                      <a:pt x="9002" y="2074"/>
                      <a:pt x="9204" y="2276"/>
                      <a:pt x="9466" y="2276"/>
                    </a:cubicBezTo>
                    <a:cubicBezTo>
                      <a:pt x="9728" y="2276"/>
                      <a:pt x="9942" y="2074"/>
                      <a:pt x="9942" y="1800"/>
                    </a:cubicBezTo>
                    <a:lnTo>
                      <a:pt x="9942" y="478"/>
                    </a:lnTo>
                    <a:cubicBezTo>
                      <a:pt x="9942" y="347"/>
                      <a:pt x="9883" y="216"/>
                      <a:pt x="9776" y="121"/>
                    </a:cubicBezTo>
                    <a:cubicBezTo>
                      <a:pt x="9679" y="46"/>
                      <a:pt x="9564" y="0"/>
                      <a:pt x="94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26270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24076" y="318977"/>
            <a:ext cx="3729049" cy="717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7" y="400607"/>
            <a:ext cx="2891818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1. INTRODUCTION</a:t>
            </a:r>
          </a:p>
        </p:txBody>
      </p:sp>
      <p:grpSp>
        <p:nvGrpSpPr>
          <p:cNvPr id="10" name="Google Shape;10453;p59">
            <a:extLst>
              <a:ext uri="{FF2B5EF4-FFF2-40B4-BE49-F238E27FC236}">
                <a16:creationId xmlns:a16="http://schemas.microsoft.com/office/drawing/2014/main" id="{6703CA12-CDA8-4425-B0D0-77A02649B32D}"/>
              </a:ext>
            </a:extLst>
          </p:cNvPr>
          <p:cNvGrpSpPr/>
          <p:nvPr/>
        </p:nvGrpSpPr>
        <p:grpSpPr>
          <a:xfrm>
            <a:off x="569841" y="384279"/>
            <a:ext cx="471186" cy="577800"/>
            <a:chOff x="3086313" y="2877049"/>
            <a:chExt cx="320143" cy="392581"/>
          </a:xfrm>
          <a:solidFill>
            <a:schemeClr val="bg2"/>
          </a:solidFill>
        </p:grpSpPr>
        <p:sp>
          <p:nvSpPr>
            <p:cNvPr id="11" name="Google Shape;10454;p59">
              <a:extLst>
                <a:ext uri="{FF2B5EF4-FFF2-40B4-BE49-F238E27FC236}">
                  <a16:creationId xmlns:a16="http://schemas.microsoft.com/office/drawing/2014/main" id="{69F9D76D-F72B-41A8-8472-AE384E131615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5;p59">
              <a:extLst>
                <a:ext uri="{FF2B5EF4-FFF2-40B4-BE49-F238E27FC236}">
                  <a16:creationId xmlns:a16="http://schemas.microsoft.com/office/drawing/2014/main" id="{56151E53-C57C-4B4B-BC54-C6D6265E6D49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56;p59">
              <a:extLst>
                <a:ext uri="{FF2B5EF4-FFF2-40B4-BE49-F238E27FC236}">
                  <a16:creationId xmlns:a16="http://schemas.microsoft.com/office/drawing/2014/main" id="{EB353B45-BCA4-4970-99B4-D26D1613020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7;p59">
              <a:extLst>
                <a:ext uri="{FF2B5EF4-FFF2-40B4-BE49-F238E27FC236}">
                  <a16:creationId xmlns:a16="http://schemas.microsoft.com/office/drawing/2014/main" id="{2ED29A8F-D9FD-44AE-814F-2220830D3240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8;p59">
              <a:extLst>
                <a:ext uri="{FF2B5EF4-FFF2-40B4-BE49-F238E27FC236}">
                  <a16:creationId xmlns:a16="http://schemas.microsoft.com/office/drawing/2014/main" id="{1353CE49-1884-412E-A640-ED51300D39E9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9;p59">
              <a:extLst>
                <a:ext uri="{FF2B5EF4-FFF2-40B4-BE49-F238E27FC236}">
                  <a16:creationId xmlns:a16="http://schemas.microsoft.com/office/drawing/2014/main" id="{274CF4E9-2195-40BF-8F0F-9F2ABC090643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0;p59">
              <a:extLst>
                <a:ext uri="{FF2B5EF4-FFF2-40B4-BE49-F238E27FC236}">
                  <a16:creationId xmlns:a16="http://schemas.microsoft.com/office/drawing/2014/main" id="{FDC25469-94B5-4A3B-A99A-9222EA9F7DD0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1;p59">
              <a:extLst>
                <a:ext uri="{FF2B5EF4-FFF2-40B4-BE49-F238E27FC236}">
                  <a16:creationId xmlns:a16="http://schemas.microsoft.com/office/drawing/2014/main" id="{5AEDBD03-456D-4544-90B4-F90AC05DCC1A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2;p59">
              <a:extLst>
                <a:ext uri="{FF2B5EF4-FFF2-40B4-BE49-F238E27FC236}">
                  <a16:creationId xmlns:a16="http://schemas.microsoft.com/office/drawing/2014/main" id="{6A32171B-D54D-40A5-806C-702D21E02E06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3;p59">
              <a:extLst>
                <a:ext uri="{FF2B5EF4-FFF2-40B4-BE49-F238E27FC236}">
                  <a16:creationId xmlns:a16="http://schemas.microsoft.com/office/drawing/2014/main" id="{84662041-C9F9-4E64-B712-EFA6B3A83C39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64;p59">
              <a:extLst>
                <a:ext uri="{FF2B5EF4-FFF2-40B4-BE49-F238E27FC236}">
                  <a16:creationId xmlns:a16="http://schemas.microsoft.com/office/drawing/2014/main" id="{0D656A74-3AC9-4569-A0A0-D99A054F2792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65;p59">
              <a:extLst>
                <a:ext uri="{FF2B5EF4-FFF2-40B4-BE49-F238E27FC236}">
                  <a16:creationId xmlns:a16="http://schemas.microsoft.com/office/drawing/2014/main" id="{C2E4EDF6-3A7C-4CDF-92C8-1DFA6D5D8778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899590-10B7-4B73-8884-86A53375D4FB}"/>
              </a:ext>
            </a:extLst>
          </p:cNvPr>
          <p:cNvSpPr/>
          <p:nvPr/>
        </p:nvSpPr>
        <p:spPr>
          <a:xfrm>
            <a:off x="38100" y="1371600"/>
            <a:ext cx="3992880" cy="86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Environments where fire is least expected to combust</a:t>
            </a:r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BAB28-D11E-4B77-B3F6-D33C7F446DF2}"/>
              </a:ext>
            </a:extLst>
          </p:cNvPr>
          <p:cNvSpPr/>
          <p:nvPr/>
        </p:nvSpPr>
        <p:spPr>
          <a:xfrm>
            <a:off x="121920" y="1775460"/>
            <a:ext cx="1729740" cy="327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   Fire Sensors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5F2B79-9DD5-4779-81F3-0558A7FC7F29}"/>
              </a:ext>
            </a:extLst>
          </p:cNvPr>
          <p:cNvSpPr/>
          <p:nvPr/>
        </p:nvSpPr>
        <p:spPr>
          <a:xfrm>
            <a:off x="2202405" y="1775460"/>
            <a:ext cx="1729740" cy="327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       Heat Sensors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A8DFEC-8A90-4604-9406-015D01B97581}"/>
              </a:ext>
            </a:extLst>
          </p:cNvPr>
          <p:cNvSpPr/>
          <p:nvPr/>
        </p:nvSpPr>
        <p:spPr>
          <a:xfrm>
            <a:off x="1118935" y="2387725"/>
            <a:ext cx="1824635" cy="86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Gas Source</a:t>
            </a:r>
            <a:endParaRPr lang="en-US" sz="11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ECD690-1617-4959-85B9-24E9FBAD71AC}"/>
              </a:ext>
            </a:extLst>
          </p:cNvPr>
          <p:cNvSpPr/>
          <p:nvPr/>
        </p:nvSpPr>
        <p:spPr>
          <a:xfrm>
            <a:off x="1279190" y="2817682"/>
            <a:ext cx="1557643" cy="301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   Gas Sensors</a:t>
            </a:r>
          </a:p>
        </p:txBody>
      </p:sp>
      <p:sp>
        <p:nvSpPr>
          <p:cNvPr id="51" name="Google Shape;1057;p35">
            <a:extLst>
              <a:ext uri="{FF2B5EF4-FFF2-40B4-BE49-F238E27FC236}">
                <a16:creationId xmlns:a16="http://schemas.microsoft.com/office/drawing/2014/main" id="{2B80D7A2-7611-4FAD-9C3F-937952E67CC2}"/>
              </a:ext>
            </a:extLst>
          </p:cNvPr>
          <p:cNvSpPr/>
          <p:nvPr/>
        </p:nvSpPr>
        <p:spPr>
          <a:xfrm>
            <a:off x="4008175" y="1295700"/>
            <a:ext cx="244010" cy="2057100"/>
          </a:xfrm>
          <a:prstGeom prst="rightBrace">
            <a:avLst>
              <a:gd name="adj1" fmla="val 0"/>
              <a:gd name="adj2" fmla="val 522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73B75-EB90-4099-8A47-C5713E832356}"/>
              </a:ext>
            </a:extLst>
          </p:cNvPr>
          <p:cNvSpPr txBox="1"/>
          <p:nvPr/>
        </p:nvSpPr>
        <p:spPr>
          <a:xfrm>
            <a:off x="4611561" y="998770"/>
            <a:ext cx="146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 fire is detected within the specified range</a:t>
            </a:r>
            <a:endParaRPr lang="en-US" sz="1200">
              <a:solidFill>
                <a:schemeClr val="bg1"/>
              </a:solidFill>
              <a:latin typeface="#9Slide03 Montserrat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E79460-6A33-48A0-974D-2DE95D2F4A30}"/>
              </a:ext>
            </a:extLst>
          </p:cNvPr>
          <p:cNvSpPr txBox="1"/>
          <p:nvPr/>
        </p:nvSpPr>
        <p:spPr>
          <a:xfrm>
            <a:off x="4611561" y="1886547"/>
            <a:ext cx="1461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Temperature increased exceeded the designated value</a:t>
            </a:r>
            <a:endParaRPr lang="en-US" sz="1200">
              <a:solidFill>
                <a:schemeClr val="bg1"/>
              </a:solidFill>
              <a:latin typeface="#9Slide03 Montserrat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812B6-5287-4CCB-B736-3F0DB447FD23}"/>
              </a:ext>
            </a:extLst>
          </p:cNvPr>
          <p:cNvSpPr txBox="1"/>
          <p:nvPr/>
        </p:nvSpPr>
        <p:spPr>
          <a:xfrm>
            <a:off x="4611561" y="2960741"/>
            <a:ext cx="15682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Gas concentration exceeds the safe recommended value of 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1000ppm</a:t>
            </a:r>
            <a:endParaRPr lang="en-US" sz="1200">
              <a:solidFill>
                <a:schemeClr val="bg1"/>
              </a:solidFill>
              <a:latin typeface="#9Slide03 Montserrat Medium" panose="000006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E42BC9-D6A9-4002-9A80-57C53F62451D}"/>
              </a:ext>
            </a:extLst>
          </p:cNvPr>
          <p:cNvCxnSpPr>
            <a:cxnSpLocks/>
            <a:stCxn id="51" idx="1"/>
            <a:endCxn id="6" idx="1"/>
          </p:cNvCxnSpPr>
          <p:nvPr/>
        </p:nvCxnSpPr>
        <p:spPr>
          <a:xfrm flipV="1">
            <a:off x="4252185" y="1321936"/>
            <a:ext cx="359376" cy="1049360"/>
          </a:xfrm>
          <a:prstGeom prst="line">
            <a:avLst/>
          </a:prstGeom>
          <a:ln>
            <a:solidFill>
              <a:srgbClr val="FFD6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69DCF-88E2-4B5B-BA28-01E40059B281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 flipV="1">
            <a:off x="4252185" y="2302046"/>
            <a:ext cx="359376" cy="69250"/>
          </a:xfrm>
          <a:prstGeom prst="line">
            <a:avLst/>
          </a:prstGeom>
          <a:ln>
            <a:solidFill>
              <a:srgbClr val="FFD6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6AD212-DBDD-4AFF-85B5-F6F6CFA97951}"/>
              </a:ext>
            </a:extLst>
          </p:cNvPr>
          <p:cNvCxnSpPr>
            <a:cxnSpLocks/>
            <a:stCxn id="51" idx="1"/>
            <a:endCxn id="56" idx="1"/>
          </p:cNvCxnSpPr>
          <p:nvPr/>
        </p:nvCxnSpPr>
        <p:spPr>
          <a:xfrm>
            <a:off x="4252185" y="2371296"/>
            <a:ext cx="359376" cy="1004944"/>
          </a:xfrm>
          <a:prstGeom prst="line">
            <a:avLst/>
          </a:prstGeom>
          <a:ln>
            <a:solidFill>
              <a:srgbClr val="FFD6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69F4AF-B6D3-4386-961A-B5037F074C65}"/>
              </a:ext>
            </a:extLst>
          </p:cNvPr>
          <p:cNvCxnSpPr/>
          <p:nvPr/>
        </p:nvCxnSpPr>
        <p:spPr>
          <a:xfrm>
            <a:off x="6266451" y="1042910"/>
            <a:ext cx="0" cy="26896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BFD2EE-1F22-4F48-9395-01D47A3DC5B6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6288973" y="2378700"/>
            <a:ext cx="1236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Element fire icon - Elements Icons">
            <a:extLst>
              <a:ext uri="{FF2B5EF4-FFF2-40B4-BE49-F238E27FC236}">
                <a16:creationId xmlns:a16="http://schemas.microsoft.com/office/drawing/2014/main" id="{2C14880E-6412-488D-BBEC-6EF78193D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6" t="21953" r="33126" b="29610"/>
          <a:stretch/>
        </p:blipFill>
        <p:spPr bwMode="auto">
          <a:xfrm>
            <a:off x="121919" y="1775460"/>
            <a:ext cx="239932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at Icon Png #120992 - Free Icons Library">
            <a:extLst>
              <a:ext uri="{FF2B5EF4-FFF2-40B4-BE49-F238E27FC236}">
                <a16:creationId xmlns:a16="http://schemas.microsoft.com/office/drawing/2014/main" id="{1DECBA24-EB5E-4BE2-89AF-D9C2E32C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43" y="1790702"/>
            <a:ext cx="309581" cy="30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s-icon - American Performance Tech">
            <a:extLst>
              <a:ext uri="{FF2B5EF4-FFF2-40B4-BE49-F238E27FC236}">
                <a16:creationId xmlns:a16="http://schemas.microsoft.com/office/drawing/2014/main" id="{193FF678-5802-47A6-96BE-3A788C89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25" y="2808732"/>
            <a:ext cx="310513" cy="3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711CA74-9E19-4597-980D-D51CF7EF1278}"/>
              </a:ext>
            </a:extLst>
          </p:cNvPr>
          <p:cNvGrpSpPr/>
          <p:nvPr/>
        </p:nvGrpSpPr>
        <p:grpSpPr>
          <a:xfrm>
            <a:off x="7525549" y="1653163"/>
            <a:ext cx="1393421" cy="894814"/>
            <a:chOff x="7677304" y="1645101"/>
            <a:chExt cx="1393421" cy="89481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2900E-5CC4-438A-B7DB-0484B07B279B}"/>
                </a:ext>
              </a:extLst>
            </p:cNvPr>
            <p:cNvSpPr txBox="1"/>
            <p:nvPr/>
          </p:nvSpPr>
          <p:spPr>
            <a:xfrm>
              <a:off x="7677304" y="2201361"/>
              <a:ext cx="1393421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#9Slide03 Montserrat SemiBold" panose="00000700000000000000" pitchFamily="2" charset="0"/>
                </a:rPr>
                <a:t>ALARM</a:t>
              </a:r>
            </a:p>
          </p:txBody>
        </p:sp>
        <p:pic>
          <p:nvPicPr>
            <p:cNvPr id="2056" name="Picture 8" descr="Alarm - Free security icons">
              <a:extLst>
                <a:ext uri="{FF2B5EF4-FFF2-40B4-BE49-F238E27FC236}">
                  <a16:creationId xmlns:a16="http://schemas.microsoft.com/office/drawing/2014/main" id="{8C7D2427-4C4A-4C69-8716-E3B158AE6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884" y="1645101"/>
              <a:ext cx="556260" cy="55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B6ECA4E-0BFF-45D1-AC45-DF8F92CDDD35}"/>
              </a:ext>
            </a:extLst>
          </p:cNvPr>
          <p:cNvSpPr txBox="1"/>
          <p:nvPr/>
        </p:nvSpPr>
        <p:spPr>
          <a:xfrm>
            <a:off x="6394902" y="2100570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#9Slide03 Montserrat ExtraBold" panose="00000900000000000000" pitchFamily="2" charset="0"/>
                <a:cs typeface="Arial" panose="020B0604020202020204" pitchFamily="34" charset="0"/>
              </a:rPr>
              <a:t>TRIGGER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032ACD-FC24-4629-88AF-53CEC04EF565}"/>
              </a:ext>
            </a:extLst>
          </p:cNvPr>
          <p:cNvSpPr txBox="1"/>
          <p:nvPr/>
        </p:nvSpPr>
        <p:spPr>
          <a:xfrm>
            <a:off x="3932146" y="4055911"/>
            <a:ext cx="2773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Built-in 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RESET Button </a:t>
            </a:r>
            <a:r>
              <a:rPr lang="en-US" sz="12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on the Arduino</a:t>
            </a:r>
            <a:endParaRPr lang="en-US" sz="1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1DBB50-63EF-416A-928F-8B24F069338B}"/>
              </a:ext>
            </a:extLst>
          </p:cNvPr>
          <p:cNvSpPr txBox="1"/>
          <p:nvPr/>
        </p:nvSpPr>
        <p:spPr>
          <a:xfrm>
            <a:off x="3932145" y="4597954"/>
            <a:ext cx="3112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Deactivating the 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Power </a:t>
            </a:r>
            <a:r>
              <a:rPr lang="en-US" sz="1200">
                <a:solidFill>
                  <a:schemeClr val="bg1"/>
                </a:solidFill>
                <a:latin typeface="#9Slide03 Montserrat SemiBold" panose="00000700000000000000" pitchFamily="2" charset="0"/>
                <a:ea typeface="Yu Mincho" panose="02020400000000000000" pitchFamily="18" charset="-128"/>
              </a:rPr>
              <a:t>S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upply</a:t>
            </a:r>
            <a:endParaRPr lang="en-US" sz="1200">
              <a:solidFill>
                <a:schemeClr val="bg1"/>
              </a:solidFill>
              <a:latin typeface="#9Slide03 Montserrat SemiBold" panose="00000700000000000000" pitchFamily="2" charset="0"/>
            </a:endParaRPr>
          </a:p>
        </p:txBody>
      </p:sp>
      <p:pic>
        <p:nvPicPr>
          <p:cNvPr id="2058" name="Picture 10" descr="Push Button Press Button Settings Configuration Reset Button Svg Png Icon  Free Download (#527750) - OnlineWebFonts.COM">
            <a:extLst>
              <a:ext uri="{FF2B5EF4-FFF2-40B4-BE49-F238E27FC236}">
                <a16:creationId xmlns:a16="http://schemas.microsoft.com/office/drawing/2014/main" id="{49BCEBFB-A299-4FB3-A84E-CD4DD50D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35" y="3895696"/>
            <a:ext cx="422910" cy="7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wer Symbol Png - Power Cord Clip Art Transparent Png (#1351504) - PikPng">
            <a:extLst>
              <a:ext uri="{FF2B5EF4-FFF2-40B4-BE49-F238E27FC236}">
                <a16:creationId xmlns:a16="http://schemas.microsoft.com/office/drawing/2014/main" id="{07BD018D-871F-4D84-A9B0-1ACC152A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71" b="89681" l="3333" r="90000">
                        <a14:foregroundMark x1="7143" y1="18550" x2="7143" y2="18550"/>
                        <a14:foregroundMark x1="12500" y1="7985" x2="12500" y2="7985"/>
                        <a14:foregroundMark x1="3452" y1="27764" x2="3452" y2="27764"/>
                        <a14:foregroundMark x1="27024" y1="7371" x2="27024" y2="7371"/>
                        <a14:foregroundMark x1="12976" y1="7371" x2="12976" y2="7371"/>
                        <a14:foregroundMark x1="70119" y1="64865" x2="70119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859" y="4364828"/>
            <a:ext cx="645821" cy="62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7484E41-9CE7-4277-8220-9F6F776C9833}"/>
              </a:ext>
            </a:extLst>
          </p:cNvPr>
          <p:cNvSpPr/>
          <p:nvPr/>
        </p:nvSpPr>
        <p:spPr>
          <a:xfrm>
            <a:off x="3398520" y="3791738"/>
            <a:ext cx="3756655" cy="1198959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9B7FEA-5104-4F30-8FF8-98DB430D31F8}"/>
              </a:ext>
            </a:extLst>
          </p:cNvPr>
          <p:cNvSpPr txBox="1"/>
          <p:nvPr/>
        </p:nvSpPr>
        <p:spPr>
          <a:xfrm>
            <a:off x="7665720" y="2817682"/>
            <a:ext cx="702496" cy="1479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DACE84C-50F6-4A61-BE1C-8FBB08524E76}"/>
              </a:ext>
            </a:extLst>
          </p:cNvPr>
          <p:cNvCxnSpPr>
            <a:stCxn id="72" idx="3"/>
            <a:endCxn id="68" idx="2"/>
          </p:cNvCxnSpPr>
          <p:nvPr/>
        </p:nvCxnSpPr>
        <p:spPr>
          <a:xfrm flipV="1">
            <a:off x="7155175" y="2547977"/>
            <a:ext cx="1067085" cy="1843241"/>
          </a:xfrm>
          <a:prstGeom prst="bentConnector2">
            <a:avLst/>
          </a:prstGeom>
          <a:ln>
            <a:solidFill>
              <a:srgbClr val="00CFCC"/>
            </a:solidFill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327411-B3AF-4689-AED9-F0ECCDE9D89A}"/>
              </a:ext>
            </a:extLst>
          </p:cNvPr>
          <p:cNvSpPr txBox="1"/>
          <p:nvPr/>
        </p:nvSpPr>
        <p:spPr>
          <a:xfrm rot="16200000">
            <a:off x="7607023" y="331570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#9Slide03 Montserrat ExtraBold" panose="00000900000000000000" pitchFamily="2" charset="0"/>
                <a:cs typeface="Arial" panose="020B0604020202020204" pitchFamily="34" charset="0"/>
              </a:rPr>
              <a:t>DISABLE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EB5C27F-13C5-46BA-85F0-D89EAA986740}"/>
              </a:ext>
            </a:extLst>
          </p:cNvPr>
          <p:cNvGrpSpPr/>
          <p:nvPr/>
        </p:nvGrpSpPr>
        <p:grpSpPr>
          <a:xfrm>
            <a:off x="7525549" y="1653163"/>
            <a:ext cx="1393421" cy="894814"/>
            <a:chOff x="7677304" y="1645101"/>
            <a:chExt cx="1393421" cy="89481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1E0BA5-0CD7-4101-9204-77739E9BB568}"/>
                </a:ext>
              </a:extLst>
            </p:cNvPr>
            <p:cNvSpPr txBox="1"/>
            <p:nvPr/>
          </p:nvSpPr>
          <p:spPr>
            <a:xfrm>
              <a:off x="7677304" y="2201361"/>
              <a:ext cx="1393421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#9Slide03 Montserrat SemiBold" panose="00000700000000000000" pitchFamily="2" charset="0"/>
                </a:rPr>
                <a:t>ALARM</a:t>
              </a:r>
            </a:p>
          </p:txBody>
        </p:sp>
        <p:pic>
          <p:nvPicPr>
            <p:cNvPr id="111" name="Picture 8" descr="Alarm - Free security icons">
              <a:extLst>
                <a:ext uri="{FF2B5EF4-FFF2-40B4-BE49-F238E27FC236}">
                  <a16:creationId xmlns:a16="http://schemas.microsoft.com/office/drawing/2014/main" id="{7D65B368-53DB-488A-849C-B3A4ACD90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884" y="1645101"/>
              <a:ext cx="556260" cy="55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5377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7" grpId="0" animBg="1"/>
      <p:bldP spid="49" grpId="0" animBg="1"/>
      <p:bldP spid="50" grpId="0" animBg="1"/>
      <p:bldP spid="51" grpId="0" animBg="1"/>
      <p:bldP spid="6" grpId="0"/>
      <p:bldP spid="54" grpId="0"/>
      <p:bldP spid="56" grpId="0"/>
      <p:bldP spid="44" grpId="0"/>
      <p:bldP spid="100" grpId="0"/>
      <p:bldP spid="102" grpId="0"/>
      <p:bldP spid="72" grpId="0" animBg="1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6" y="286906"/>
            <a:ext cx="5496657" cy="717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5004321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2. DESIGN &amp; IMPLEMENTATION</a:t>
            </a:r>
          </a:p>
        </p:txBody>
      </p:sp>
      <p:grpSp>
        <p:nvGrpSpPr>
          <p:cNvPr id="46" name="Google Shape;490;p27">
            <a:extLst>
              <a:ext uri="{FF2B5EF4-FFF2-40B4-BE49-F238E27FC236}">
                <a16:creationId xmlns:a16="http://schemas.microsoft.com/office/drawing/2014/main" id="{B6DAB2FF-91CE-458D-9E0E-C5C193DEFC16}"/>
              </a:ext>
            </a:extLst>
          </p:cNvPr>
          <p:cNvGrpSpPr/>
          <p:nvPr/>
        </p:nvGrpSpPr>
        <p:grpSpPr>
          <a:xfrm>
            <a:off x="514250" y="307030"/>
            <a:ext cx="667823" cy="671377"/>
            <a:chOff x="3095745" y="3805393"/>
            <a:chExt cx="352840" cy="354717"/>
          </a:xfrm>
        </p:grpSpPr>
        <p:sp>
          <p:nvSpPr>
            <p:cNvPr id="47" name="Google Shape;491;p27">
              <a:extLst>
                <a:ext uri="{FF2B5EF4-FFF2-40B4-BE49-F238E27FC236}">
                  <a16:creationId xmlns:a16="http://schemas.microsoft.com/office/drawing/2014/main" id="{7A772E09-13CA-4330-B61E-2449DF3FCE8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8" name="Google Shape;492;p27">
              <a:extLst>
                <a:ext uri="{FF2B5EF4-FFF2-40B4-BE49-F238E27FC236}">
                  <a16:creationId xmlns:a16="http://schemas.microsoft.com/office/drawing/2014/main" id="{57C84E2A-9184-4591-A0E9-CAB3ED6EE0B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9" name="Google Shape;493;p27">
              <a:extLst>
                <a:ext uri="{FF2B5EF4-FFF2-40B4-BE49-F238E27FC236}">
                  <a16:creationId xmlns:a16="http://schemas.microsoft.com/office/drawing/2014/main" id="{98535427-CCB8-4C0C-A6E7-9EF3D7A8765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0" name="Google Shape;494;p27">
              <a:extLst>
                <a:ext uri="{FF2B5EF4-FFF2-40B4-BE49-F238E27FC236}">
                  <a16:creationId xmlns:a16="http://schemas.microsoft.com/office/drawing/2014/main" id="{9301185B-6319-4209-9857-C7DB961AB81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1" name="Google Shape;495;p27">
              <a:extLst>
                <a:ext uri="{FF2B5EF4-FFF2-40B4-BE49-F238E27FC236}">
                  <a16:creationId xmlns:a16="http://schemas.microsoft.com/office/drawing/2014/main" id="{9AB93988-84C8-4C21-A963-5BB0545F174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2" name="Google Shape;496;p27">
              <a:extLst>
                <a:ext uri="{FF2B5EF4-FFF2-40B4-BE49-F238E27FC236}">
                  <a16:creationId xmlns:a16="http://schemas.microsoft.com/office/drawing/2014/main" id="{5D164632-3EED-46C4-84EE-5706BA6BBB7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pic>
        <p:nvPicPr>
          <p:cNvPr id="54" name="Picture 53" descr="Diagram, schematic&#10;&#10;Description automatically generated">
            <a:extLst>
              <a:ext uri="{FF2B5EF4-FFF2-40B4-BE49-F238E27FC236}">
                <a16:creationId xmlns:a16="http://schemas.microsoft.com/office/drawing/2014/main" id="{46BB73FB-EEBE-4BF9-99EB-99F7CBFE3B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3" y="1409363"/>
            <a:ext cx="6480313" cy="363202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5D54203-9CCF-420A-B4B5-C6984B376045}"/>
              </a:ext>
            </a:extLst>
          </p:cNvPr>
          <p:cNvSpPr txBox="1"/>
          <p:nvPr/>
        </p:nvSpPr>
        <p:spPr>
          <a:xfrm>
            <a:off x="3440927" y="1117839"/>
            <a:ext cx="2262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effectLst/>
                <a:latin typeface="#9Slide03 Montserrat Bold" panose="00000800000000000000" pitchFamily="2" charset="0"/>
                <a:ea typeface="Yu Mincho" panose="02020400000000000000" pitchFamily="18" charset="-128"/>
              </a:rPr>
              <a:t>Wiring connectivity</a:t>
            </a:r>
            <a:endParaRPr lang="en-US" sz="1600">
              <a:solidFill>
                <a:schemeClr val="bg1"/>
              </a:solidFill>
              <a:latin typeface="#9Slide03 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66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6" y="286906"/>
            <a:ext cx="5496657" cy="717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5004321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2. DESIGN &amp; IMPLEMENTATION</a:t>
            </a:r>
          </a:p>
        </p:txBody>
      </p:sp>
      <p:grpSp>
        <p:nvGrpSpPr>
          <p:cNvPr id="46" name="Google Shape;490;p27">
            <a:extLst>
              <a:ext uri="{FF2B5EF4-FFF2-40B4-BE49-F238E27FC236}">
                <a16:creationId xmlns:a16="http://schemas.microsoft.com/office/drawing/2014/main" id="{B6DAB2FF-91CE-458D-9E0E-C5C193DEFC16}"/>
              </a:ext>
            </a:extLst>
          </p:cNvPr>
          <p:cNvGrpSpPr/>
          <p:nvPr/>
        </p:nvGrpSpPr>
        <p:grpSpPr>
          <a:xfrm>
            <a:off x="514250" y="307030"/>
            <a:ext cx="667823" cy="671377"/>
            <a:chOff x="3095745" y="3805393"/>
            <a:chExt cx="352840" cy="354717"/>
          </a:xfrm>
        </p:grpSpPr>
        <p:sp>
          <p:nvSpPr>
            <p:cNvPr id="47" name="Google Shape;491;p27">
              <a:extLst>
                <a:ext uri="{FF2B5EF4-FFF2-40B4-BE49-F238E27FC236}">
                  <a16:creationId xmlns:a16="http://schemas.microsoft.com/office/drawing/2014/main" id="{7A772E09-13CA-4330-B61E-2449DF3FCE8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8" name="Google Shape;492;p27">
              <a:extLst>
                <a:ext uri="{FF2B5EF4-FFF2-40B4-BE49-F238E27FC236}">
                  <a16:creationId xmlns:a16="http://schemas.microsoft.com/office/drawing/2014/main" id="{57C84E2A-9184-4591-A0E9-CAB3ED6EE0B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9" name="Google Shape;493;p27">
              <a:extLst>
                <a:ext uri="{FF2B5EF4-FFF2-40B4-BE49-F238E27FC236}">
                  <a16:creationId xmlns:a16="http://schemas.microsoft.com/office/drawing/2014/main" id="{98535427-CCB8-4C0C-A6E7-9EF3D7A8765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0" name="Google Shape;494;p27">
              <a:extLst>
                <a:ext uri="{FF2B5EF4-FFF2-40B4-BE49-F238E27FC236}">
                  <a16:creationId xmlns:a16="http://schemas.microsoft.com/office/drawing/2014/main" id="{9301185B-6319-4209-9857-C7DB961AB81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1" name="Google Shape;495;p27">
              <a:extLst>
                <a:ext uri="{FF2B5EF4-FFF2-40B4-BE49-F238E27FC236}">
                  <a16:creationId xmlns:a16="http://schemas.microsoft.com/office/drawing/2014/main" id="{9AB93988-84C8-4C21-A963-5BB0545F174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2" name="Google Shape;496;p27">
              <a:extLst>
                <a:ext uri="{FF2B5EF4-FFF2-40B4-BE49-F238E27FC236}">
                  <a16:creationId xmlns:a16="http://schemas.microsoft.com/office/drawing/2014/main" id="{5D164632-3EED-46C4-84EE-5706BA6BBB7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5D54203-9CCF-420A-B4B5-C6984B376045}"/>
              </a:ext>
            </a:extLst>
          </p:cNvPr>
          <p:cNvSpPr txBox="1"/>
          <p:nvPr/>
        </p:nvSpPr>
        <p:spPr>
          <a:xfrm>
            <a:off x="2901231" y="1117839"/>
            <a:ext cx="3341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#9Slide03 Montserrat Bold" panose="00000800000000000000" pitchFamily="2" charset="0"/>
                <a:ea typeface="Yu Mincho" panose="02020400000000000000" pitchFamily="18" charset="-128"/>
              </a:rPr>
              <a:t>Household implementation</a:t>
            </a:r>
            <a:endParaRPr lang="en-US" sz="1600">
              <a:solidFill>
                <a:schemeClr val="bg1"/>
              </a:solidFill>
              <a:latin typeface="#9Slide03 Montserrat Bold" panose="000008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DFFBF7-ED46-4B4B-A0F3-DE254452F0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7" y="1456393"/>
            <a:ext cx="6047105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211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6" y="286906"/>
            <a:ext cx="5496657" cy="717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5004321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2. DESIGN &amp; IMPLEMENTATION</a:t>
            </a:r>
          </a:p>
        </p:txBody>
      </p:sp>
      <p:grpSp>
        <p:nvGrpSpPr>
          <p:cNvPr id="46" name="Google Shape;490;p27">
            <a:extLst>
              <a:ext uri="{FF2B5EF4-FFF2-40B4-BE49-F238E27FC236}">
                <a16:creationId xmlns:a16="http://schemas.microsoft.com/office/drawing/2014/main" id="{B6DAB2FF-91CE-458D-9E0E-C5C193DEFC16}"/>
              </a:ext>
            </a:extLst>
          </p:cNvPr>
          <p:cNvGrpSpPr/>
          <p:nvPr/>
        </p:nvGrpSpPr>
        <p:grpSpPr>
          <a:xfrm>
            <a:off x="514250" y="307030"/>
            <a:ext cx="667823" cy="671377"/>
            <a:chOff x="3095745" y="3805393"/>
            <a:chExt cx="352840" cy="354717"/>
          </a:xfrm>
        </p:grpSpPr>
        <p:sp>
          <p:nvSpPr>
            <p:cNvPr id="47" name="Google Shape;491;p27">
              <a:extLst>
                <a:ext uri="{FF2B5EF4-FFF2-40B4-BE49-F238E27FC236}">
                  <a16:creationId xmlns:a16="http://schemas.microsoft.com/office/drawing/2014/main" id="{7A772E09-13CA-4330-B61E-2449DF3FCE8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8" name="Google Shape;492;p27">
              <a:extLst>
                <a:ext uri="{FF2B5EF4-FFF2-40B4-BE49-F238E27FC236}">
                  <a16:creationId xmlns:a16="http://schemas.microsoft.com/office/drawing/2014/main" id="{57C84E2A-9184-4591-A0E9-CAB3ED6EE0B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9" name="Google Shape;493;p27">
              <a:extLst>
                <a:ext uri="{FF2B5EF4-FFF2-40B4-BE49-F238E27FC236}">
                  <a16:creationId xmlns:a16="http://schemas.microsoft.com/office/drawing/2014/main" id="{98535427-CCB8-4C0C-A6E7-9EF3D7A8765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0" name="Google Shape;494;p27">
              <a:extLst>
                <a:ext uri="{FF2B5EF4-FFF2-40B4-BE49-F238E27FC236}">
                  <a16:creationId xmlns:a16="http://schemas.microsoft.com/office/drawing/2014/main" id="{9301185B-6319-4209-9857-C7DB961AB81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1" name="Google Shape;495;p27">
              <a:extLst>
                <a:ext uri="{FF2B5EF4-FFF2-40B4-BE49-F238E27FC236}">
                  <a16:creationId xmlns:a16="http://schemas.microsoft.com/office/drawing/2014/main" id="{9AB93988-84C8-4C21-A963-5BB0545F174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2" name="Google Shape;496;p27">
              <a:extLst>
                <a:ext uri="{FF2B5EF4-FFF2-40B4-BE49-F238E27FC236}">
                  <a16:creationId xmlns:a16="http://schemas.microsoft.com/office/drawing/2014/main" id="{5D164632-3EED-46C4-84EE-5706BA6BBB7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7DE2EF-BE07-4294-A4E9-097923CE02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71"/>
          <a:stretch/>
        </p:blipFill>
        <p:spPr>
          <a:xfrm rot="5400000">
            <a:off x="2646138" y="162688"/>
            <a:ext cx="3851724" cy="57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0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77BC16-C6EC-43D0-952D-574A8C9983E3}"/>
              </a:ext>
            </a:extLst>
          </p:cNvPr>
          <p:cNvSpPr txBox="1"/>
          <p:nvPr/>
        </p:nvSpPr>
        <p:spPr>
          <a:xfrm>
            <a:off x="0" y="1197579"/>
            <a:ext cx="4325509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The system worked </a:t>
            </a:r>
            <a:r>
              <a:rPr lang="en-US" sz="16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as intended.</a:t>
            </a:r>
            <a:endParaRPr lang="en-US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chemeClr val="bg1"/>
                </a:solidFill>
                <a:latin typeface="#9Slide03 Montserrat SemiBold" panose="000007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Flame detected </a:t>
            </a:r>
            <a:r>
              <a:rPr lang="en-US" sz="16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within an acceptable distance.</a:t>
            </a:r>
            <a:endParaRPr lang="en-US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Preempt most situations, which can, at times, lead to false alarms.</a:t>
            </a:r>
            <a:endParaRPr lang="en-US">
              <a:solidFill>
                <a:schemeClr val="bg1"/>
              </a:solidFill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chemeClr val="bg1"/>
                </a:solidFill>
                <a:latin typeface="#9Slide03 Montserrat SemiBold" panose="000007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Gas leakage detection </a:t>
            </a:r>
            <a:r>
              <a:rPr lang="en-US" sz="16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is dependent on </a:t>
            </a:r>
            <a:r>
              <a:rPr lang="en-US" sz="1600" b="1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external factors </a:t>
            </a:r>
            <a:r>
              <a:rPr lang="en-US" sz="16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such as winds and humidity. Requires further calibrations</a:t>
            </a:r>
            <a:r>
              <a:rPr lang="en-US" sz="1600">
                <a:solidFill>
                  <a:schemeClr val="bg1"/>
                </a:solidFill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5CF72-D6C6-496C-A3A6-9C991C07891F}"/>
              </a:ext>
            </a:extLst>
          </p:cNvPr>
          <p:cNvSpPr txBox="1"/>
          <p:nvPr/>
        </p:nvSpPr>
        <p:spPr>
          <a:xfrm>
            <a:off x="4727127" y="1625260"/>
            <a:ext cx="3961907" cy="274947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sz="16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Alarm bell is dependent on the main power source to operate, no backup power due to cost limitation. Requires further subsidiary.</a:t>
            </a:r>
            <a:endParaRPr lang="en-US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sz="1600" b="1">
                <a:solidFill>
                  <a:schemeClr val="bg1"/>
                </a:solidFill>
                <a:latin typeface="#9Slide03 Montserrat SemiBold" panose="000007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The fire sensor </a:t>
            </a:r>
            <a:r>
              <a:rPr lang="en-US" sz="16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does not cover a comparatively wide angle.</a:t>
            </a:r>
            <a:endParaRPr lang="en-US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9" grpId="0" uiExpand="1" build="p" animBg="1"/>
      <p:bldP spid="21" grpId="0" uiExpand="1" build="p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Montserrat">
      <a:majorFont>
        <a:latin typeface="Share Tech"/>
        <a:ea typeface=""/>
        <a:cs typeface=""/>
      </a:majorFont>
      <a:minorFont>
        <a:latin typeface="#9Slide03 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1576</Words>
  <Application>Microsoft Office PowerPoint</Application>
  <PresentationFormat>On-screen Show (16:9)</PresentationFormat>
  <Paragraphs>267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#9Slide03 Montserrat</vt:lpstr>
      <vt:lpstr>#9Slide03 Montserrat SemiBold</vt:lpstr>
      <vt:lpstr>Times New Roman</vt:lpstr>
      <vt:lpstr>Share Tech</vt:lpstr>
      <vt:lpstr>Maven Pro</vt:lpstr>
      <vt:lpstr>Advent Pro SemiBold</vt:lpstr>
      <vt:lpstr>Arial</vt:lpstr>
      <vt:lpstr>Fira Sans Extra Condensed Medium</vt:lpstr>
      <vt:lpstr>Fira Code</vt:lpstr>
      <vt:lpstr>#9Slide03 Montserrat Bold</vt:lpstr>
      <vt:lpstr>#9Slide03 Montserrat ExtraBold</vt:lpstr>
      <vt:lpstr>#9Slide03 Montserrat Medium</vt:lpstr>
      <vt:lpstr>Wingdings</vt:lpstr>
      <vt:lpstr>#9Slide03 Montserrat Light</vt:lpstr>
      <vt:lpstr>Data Science Consulting by Slidesgo</vt:lpstr>
      <vt:lpstr>IOT102 PROJECT</vt:lpstr>
      <vt:lpstr>CONCLUSION &amp; DEVELOPMENT DIRECTIONS</vt:lpstr>
      <vt:lpstr>1. INTRODUCTION</vt:lpstr>
      <vt:lpstr>1. INTRODUCTION</vt:lpstr>
      <vt:lpstr>1. INTRODUCTION</vt:lpstr>
      <vt:lpstr>2. DESIGN &amp; IMPLEMENTATION</vt:lpstr>
      <vt:lpstr>2. DESIGN &amp; IMPLEMENTATION</vt:lpstr>
      <vt:lpstr>2. DESIGN &amp; IMPLEMENTATION</vt:lpstr>
      <vt:lpstr>3. CONCLUSION &amp; DEVELOPMENT DIRECTIONS</vt:lpstr>
      <vt:lpstr>3. CONCLUSION &amp; DEVELOPMENT DIRECTIONS</vt:lpstr>
      <vt:lpstr>3. CONCLUSION &amp; DEVELOPMENT DIRECTIONS</vt:lpstr>
      <vt:lpstr>3. CONCLUSION &amp; DEVELOPMENT DIRECTIONS</vt:lpstr>
      <vt:lpstr>3. CONCLUSION &amp; DEVELOPMENT DIRECTIONS</vt:lpstr>
      <vt:lpstr>3. CONCLUSION &amp; DEVELOPMENT DIRECTIONS</vt:lpstr>
      <vt:lpstr>3. CONCLUSION &amp; DEVELOPMENT DIRECTIONS</vt:lpstr>
      <vt:lpstr>3. CONCLUSION &amp; DEVELOPMENT DIRECTIONS</vt:lpstr>
      <vt:lpstr>3. CONCLUSION &amp; DEVELOPMENT DIRECTIONS</vt:lpstr>
      <vt:lpstr>4. DEMONSTRATION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Phong Nguyễn Trần</dc:creator>
  <cp:lastModifiedBy>Phong Nguyễn Trần</cp:lastModifiedBy>
  <cp:revision>192</cp:revision>
  <dcterms:modified xsi:type="dcterms:W3CDTF">2021-03-23T10:18:42Z</dcterms:modified>
</cp:coreProperties>
</file>