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10"/>
  </p:notesMasterIdLst>
  <p:sldIdLst>
    <p:sldId id="256" r:id="rId3"/>
    <p:sldId id="315" r:id="rId4"/>
    <p:sldId id="316" r:id="rId5"/>
    <p:sldId id="317" r:id="rId6"/>
    <p:sldId id="318" r:id="rId7"/>
    <p:sldId id="319" r:id="rId8"/>
    <p:sldId id="320" r:id="rId9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Proxima Nova Semibold" panose="020B0604020202020204" charset="0"/>
      <p:regular r:id="rId23"/>
      <p:bold r:id="rId24"/>
      <p:boldItalic r:id="rId25"/>
    </p:embeddedFont>
    <p:embeddedFont>
      <p:font typeface="Roboto Slab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C09B2B-CD88-4232-BE31-B58D43C0D16A}">
  <a:tblStyle styleId="{BBC09B2B-CD88-4232-BE31-B58D43C0D1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8960560">
            <a:off x="3895755" y="-250865"/>
            <a:ext cx="9413004" cy="7136681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410799" y="1266068"/>
            <a:ext cx="43224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2410800" y="3246072"/>
            <a:ext cx="43224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384975" y="2600400"/>
            <a:ext cx="5859300" cy="24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-984387" y="-4191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 rot="-7531753">
            <a:off x="-1055188" y="-2420408"/>
            <a:ext cx="4167357" cy="458637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 rot="1432133">
            <a:off x="6060531" y="3892529"/>
            <a:ext cx="3850151" cy="35058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60" r:id="rId5"/>
    <p:sldLayoutId id="2147483662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lothesshoppingwebapp20210713203725.azurewebsites.net/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firebasestorage.googleapis.com/v0/b/clothes-shopping-318709.appspot.com/o/ClothesShopping_UseCase.jpg?alt=media&amp;token=1c1b86d0-0fbf-42d9-8258-51b057fe3a7b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thesshoppingwebapp20210713203725.azurewebsites.net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449175" y="1601250"/>
            <a:ext cx="3086046" cy="21026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CLOTHES SHOPPING WEB APP</a:t>
            </a:r>
            <a:endParaRPr sz="4000"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449175" y="3634399"/>
            <a:ext cx="308604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Team 4 – SE1503 – PRN211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SUMMER 2021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Online shop building flat illustration - Kit8 | Creative market, Building  illustration, Shop illustration">
            <a:extLst>
              <a:ext uri="{FF2B5EF4-FFF2-40B4-BE49-F238E27FC236}">
                <a16:creationId xmlns:a16="http://schemas.microsoft.com/office/drawing/2014/main" id="{72226558-02B3-42CA-A4B0-61929A0DD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19" t="11754" r="9282" b="14743"/>
          <a:stretch/>
        </p:blipFill>
        <p:spPr bwMode="auto">
          <a:xfrm>
            <a:off x="4551675" y="1168794"/>
            <a:ext cx="4285622" cy="28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0" name="TextBox 759">
            <a:hlinkClick r:id="rId5"/>
            <a:extLst>
              <a:ext uri="{FF2B5EF4-FFF2-40B4-BE49-F238E27FC236}">
                <a16:creationId xmlns:a16="http://schemas.microsoft.com/office/drawing/2014/main" id="{39B26151-8B0C-4B4C-B3EE-32347AB413A9}"/>
              </a:ext>
            </a:extLst>
          </p:cNvPr>
          <p:cNvSpPr txBox="1"/>
          <p:nvPr/>
        </p:nvSpPr>
        <p:spPr>
          <a:xfrm>
            <a:off x="449175" y="4322729"/>
            <a:ext cx="55830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/>
              <a:t>clothesshoppingwebapp20210713203725.azurewebsites.net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0CD6-072C-4695-A2BC-8D4C6FC5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35586-7FC1-4EDB-883D-9F96915F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796229"/>
            <a:ext cx="3677400" cy="15510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Nguyen Tran Phong – SE150974</a:t>
            </a:r>
          </a:p>
          <a:p>
            <a:pPr>
              <a:lnSpc>
                <a:spcPct val="150000"/>
              </a:lnSpc>
            </a:pPr>
            <a:r>
              <a:rPr lang="en-US"/>
              <a:t>Vo Van Thanh Phuc - SE150980</a:t>
            </a:r>
          </a:p>
          <a:p>
            <a:pPr>
              <a:lnSpc>
                <a:spcPct val="150000"/>
              </a:lnSpc>
            </a:pPr>
            <a:r>
              <a:rPr lang="en-US"/>
              <a:t>Le Hoang Khoi - SE150854</a:t>
            </a:r>
          </a:p>
          <a:p>
            <a:pPr>
              <a:lnSpc>
                <a:spcPct val="150000"/>
              </a:lnSpc>
            </a:pPr>
            <a:r>
              <a:rPr lang="en-US"/>
              <a:t>Tran Tan Long - SE150883</a:t>
            </a:r>
          </a:p>
        </p:txBody>
      </p:sp>
      <p:pic>
        <p:nvPicPr>
          <p:cNvPr id="2050" name="Picture 2" descr="Vector Illustration Business Target Team Work With Light Bulb Flat Cartoon  Style Vector and PNG | Cartoon styles, Illustration business, Background  cartoon">
            <a:extLst>
              <a:ext uri="{FF2B5EF4-FFF2-40B4-BE49-F238E27FC236}">
                <a16:creationId xmlns:a16="http://schemas.microsoft.com/office/drawing/2014/main" id="{A42F772C-175E-422F-81BB-B706AEA44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21" y="827346"/>
            <a:ext cx="3488808" cy="34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78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8AB3D7-54F3-40CA-821C-B8E4D7F1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345" y="523210"/>
            <a:ext cx="3754200" cy="572700"/>
          </a:xfrm>
        </p:spPr>
        <p:txBody>
          <a:bodyPr/>
          <a:lstStyle/>
          <a:p>
            <a:r>
              <a:rPr lang="en-US" sz="3000"/>
              <a:t>Technologies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AAA22E1-52C0-44C9-9328-2ED866D1F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4381" y="1236248"/>
            <a:ext cx="3677400" cy="3138612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ASP.NET MVC 5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Entity Framework Core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Azure Database Server for MySQL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Firebase Storage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Google Oauth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JavaScript/Jquery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Bootstrap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GitHub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Azure App service</a:t>
            </a:r>
          </a:p>
        </p:txBody>
      </p:sp>
      <p:pic>
        <p:nvPicPr>
          <p:cNvPr id="3074" name="Picture 2" descr="Programming And Web Technology Vector With Computer Illustration, Classic,  Web, Development PNG and Vector with Transparent Background for Free  Download">
            <a:extLst>
              <a:ext uri="{FF2B5EF4-FFF2-40B4-BE49-F238E27FC236}">
                <a16:creationId xmlns:a16="http://schemas.microsoft.com/office/drawing/2014/main" id="{C66290F4-71AA-4086-899F-AD80CD1C9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063" r="90000">
                        <a14:foregroundMark x1="49531" y1="37188" x2="54688" y2="37969"/>
                        <a14:foregroundMark x1="55000" y1="39219" x2="49531" y2="41406"/>
                        <a14:foregroundMark x1="47344" y1="44063" x2="33906" y2="44531"/>
                        <a14:foregroundMark x1="44688" y1="44688" x2="50469" y2="43281"/>
                        <a14:foregroundMark x1="63438" y1="49844" x2="69219" y2="45781"/>
                        <a14:foregroundMark x1="64844" y1="52188" x2="60625" y2="58906"/>
                        <a14:foregroundMark x1="64375" y1="58906" x2="59844" y2="50781"/>
                        <a14:foregroundMark x1="59844" y1="50781" x2="61250" y2="50625"/>
                        <a14:foregroundMark x1="11406" y1="52812" x2="9063" y2="52500"/>
                        <a14:foregroundMark x1="29531" y1="60313" x2="20625" y2="61250"/>
                        <a14:foregroundMark x1="32344" y1="62656" x2="28438" y2="72969"/>
                        <a14:foregroundMark x1="28438" y1="72969" x2="23125" y2="63281"/>
                        <a14:foregroundMark x1="23125" y1="63281" x2="23438" y2="62813"/>
                        <a14:foregroundMark x1="21563" y1="63281" x2="24688" y2="72344"/>
                        <a14:foregroundMark x1="24688" y1="72344" x2="27500" y2="73906"/>
                        <a14:foregroundMark x1="40938" y1="78438" x2="67188" y2="77500"/>
                        <a14:foregroundMark x1="41094" y1="67813" x2="77656" y2="66875"/>
                        <a14:foregroundMark x1="77656" y1="66875" x2="80469" y2="67031"/>
                        <a14:foregroundMark x1="82656" y1="50781" x2="81563" y2="34844"/>
                        <a14:foregroundMark x1="81563" y1="34844" x2="38438" y2="34063"/>
                        <a14:foregroundMark x1="38438" y1="34063" x2="25938" y2="36875"/>
                        <a14:foregroundMark x1="25938" y1="36875" x2="24844" y2="55000"/>
                        <a14:foregroundMark x1="45625" y1="32969" x2="65625" y2="32813"/>
                        <a14:foregroundMark x1="70781" y1="46563" x2="65625" y2="48125"/>
                        <a14:foregroundMark x1="65781" y1="50469" x2="71094" y2="4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266" y="523210"/>
            <a:ext cx="4097079" cy="409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80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1262-5F5A-4361-BCB8-F2564835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functions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57198A-B44D-4D9E-B45F-545DD3BEE6B5}"/>
              </a:ext>
            </a:extLst>
          </p:cNvPr>
          <p:cNvSpPr txBox="1">
            <a:spLocks/>
          </p:cNvSpPr>
          <p:nvPr/>
        </p:nvSpPr>
        <p:spPr>
          <a:xfrm>
            <a:off x="1" y="1445486"/>
            <a:ext cx="17534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/>
              <a:t>Common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DD4293-2DA9-45FF-A01A-7A0D2EF5027D}"/>
              </a:ext>
            </a:extLst>
          </p:cNvPr>
          <p:cNvSpPr txBox="1">
            <a:spLocks/>
          </p:cNvSpPr>
          <p:nvPr/>
        </p:nvSpPr>
        <p:spPr>
          <a:xfrm>
            <a:off x="2140772" y="1445486"/>
            <a:ext cx="17534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/>
              <a:t>Guest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F0ACA6-D317-4628-8CC4-EE6ED5AF87DF}"/>
              </a:ext>
            </a:extLst>
          </p:cNvPr>
          <p:cNvSpPr txBox="1">
            <a:spLocks/>
          </p:cNvSpPr>
          <p:nvPr/>
        </p:nvSpPr>
        <p:spPr>
          <a:xfrm>
            <a:off x="4572000" y="1441234"/>
            <a:ext cx="19901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/>
              <a:t>Normal user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E4FAAF-1B6D-4CB8-BDCD-AAB0CE9E347B}"/>
              </a:ext>
            </a:extLst>
          </p:cNvPr>
          <p:cNvSpPr txBox="1">
            <a:spLocks/>
          </p:cNvSpPr>
          <p:nvPr/>
        </p:nvSpPr>
        <p:spPr>
          <a:xfrm>
            <a:off x="7003228" y="1443488"/>
            <a:ext cx="19901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/>
              <a:t>Admin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F252939-1750-434C-9DDF-6F72A3413C17}"/>
              </a:ext>
            </a:extLst>
          </p:cNvPr>
          <p:cNvSpPr txBox="1">
            <a:spLocks/>
          </p:cNvSpPr>
          <p:nvPr/>
        </p:nvSpPr>
        <p:spPr>
          <a:xfrm>
            <a:off x="0" y="1903221"/>
            <a:ext cx="1807535" cy="1967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Sign 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Log 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Log 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Reset Password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E47F35-D7CF-469F-8FC2-C66309A99C2C}"/>
              </a:ext>
            </a:extLst>
          </p:cNvPr>
          <p:cNvSpPr txBox="1">
            <a:spLocks/>
          </p:cNvSpPr>
          <p:nvPr/>
        </p:nvSpPr>
        <p:spPr>
          <a:xfrm>
            <a:off x="2034363" y="1903221"/>
            <a:ext cx="2317106" cy="27952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View and Search Products for shopping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Add Products to Cart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View Cart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Remove Product from Cart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0D1D5F2-4580-4ED8-9B21-84567FB198B1}"/>
              </a:ext>
            </a:extLst>
          </p:cNvPr>
          <p:cNvSpPr txBox="1">
            <a:spLocks/>
          </p:cNvSpPr>
          <p:nvPr/>
        </p:nvSpPr>
        <p:spPr>
          <a:xfrm>
            <a:off x="4577382" y="1903220"/>
            <a:ext cx="1990163" cy="12263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Update Profile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Check out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View orders history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11020FC-0A12-4A35-93B4-A94283F34275}"/>
              </a:ext>
            </a:extLst>
          </p:cNvPr>
          <p:cNvSpPr txBox="1">
            <a:spLocks/>
          </p:cNvSpPr>
          <p:nvPr/>
        </p:nvSpPr>
        <p:spPr>
          <a:xfrm>
            <a:off x="6782696" y="1903221"/>
            <a:ext cx="2317106" cy="19670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Update Profile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Account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Product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Category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Order Management</a:t>
            </a:r>
          </a:p>
        </p:txBody>
      </p:sp>
    </p:spTree>
    <p:extLst>
      <p:ext uri="{BB962C8B-B14F-4D97-AF65-F5344CB8AC3E}">
        <p14:creationId xmlns:p14="http://schemas.microsoft.com/office/powerpoint/2010/main" val="411793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5555CB-F7B1-4A8D-AF8C-A7BF74F37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0800" y="4702830"/>
            <a:ext cx="4322400" cy="358849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Diagram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13B85D7-D050-4CAE-B9CA-1CAA49B1F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344" y="0"/>
            <a:ext cx="5503312" cy="47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4553-C232-47A1-B311-C1F4F3E0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36" y="1834105"/>
            <a:ext cx="6968728" cy="936805"/>
          </a:xfrm>
        </p:spPr>
        <p:txBody>
          <a:bodyPr/>
          <a:lstStyle/>
          <a:p>
            <a:r>
              <a:rPr lang="en-US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F75C8-E568-4EFC-B5C2-ED7EAF477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736" y="3010545"/>
            <a:ext cx="6892527" cy="48080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clothesshoppingwebapp20210713203725.azurewebsites.net</a:t>
            </a:r>
          </a:p>
        </p:txBody>
      </p:sp>
    </p:spTree>
    <p:extLst>
      <p:ext uri="{BB962C8B-B14F-4D97-AF65-F5344CB8AC3E}">
        <p14:creationId xmlns:p14="http://schemas.microsoft.com/office/powerpoint/2010/main" val="413453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ank You Images | Free Vectors, Stock Photos &amp;amp; PSD">
            <a:extLst>
              <a:ext uri="{FF2B5EF4-FFF2-40B4-BE49-F238E27FC236}">
                <a16:creationId xmlns:a16="http://schemas.microsoft.com/office/drawing/2014/main" id="{85CEB507-C9BC-46A3-A2C9-15F62A8F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461963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948860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124</Words>
  <Application>Microsoft Office PowerPoint</Application>
  <PresentationFormat>On-screen Show (16:9)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Open Sans</vt:lpstr>
      <vt:lpstr>Proxima Nova Semibold</vt:lpstr>
      <vt:lpstr>Montserrat</vt:lpstr>
      <vt:lpstr>Roboto Slab</vt:lpstr>
      <vt:lpstr>Proxima Nova</vt:lpstr>
      <vt:lpstr>Investor Social Media by Slidesgo</vt:lpstr>
      <vt:lpstr>Slidesgo Final Pages</vt:lpstr>
      <vt:lpstr>CLOTHES SHOPPING WEB APP</vt:lpstr>
      <vt:lpstr>Team members</vt:lpstr>
      <vt:lpstr>Technologies</vt:lpstr>
      <vt:lpstr>Major functions</vt:lpstr>
      <vt:lpstr>PowerPoint Presentation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CLOTHES SHOPPING WEB APP</dc:title>
  <cp:lastModifiedBy>Phong Nguyễn Trần</cp:lastModifiedBy>
  <cp:revision>6</cp:revision>
  <dcterms:modified xsi:type="dcterms:W3CDTF">2021-07-16T10:31:12Z</dcterms:modified>
</cp:coreProperties>
</file>