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2"/>
  </p:notesMasterIdLst>
  <p:sldIdLst>
    <p:sldId id="256" r:id="rId2"/>
    <p:sldId id="307" r:id="rId3"/>
    <p:sldId id="309" r:id="rId4"/>
    <p:sldId id="308" r:id="rId5"/>
    <p:sldId id="310" r:id="rId6"/>
    <p:sldId id="321" r:id="rId7"/>
    <p:sldId id="322" r:id="rId8"/>
    <p:sldId id="323" r:id="rId9"/>
    <p:sldId id="260" r:id="rId10"/>
    <p:sldId id="32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D4C1A-C8BC-4D60-BBB8-19A463C2EE1F}">
  <a:tblStyle styleId="{3EDD4C1A-C8BC-4D60-BBB8-19A463C2EE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4974d7d9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4974d7d9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60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78904b0d25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78904b0d25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7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8904b0d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8904b0d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7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0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41150" y="1436675"/>
            <a:ext cx="6461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"/>
              <a:buNone/>
              <a:defRPr sz="5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44800" y="2976250"/>
            <a:ext cx="39396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82" y="4402677"/>
            <a:ext cx="708329" cy="349265"/>
          </a:xfrm>
          <a:custGeom>
            <a:avLst/>
            <a:gdLst/>
            <a:ahLst/>
            <a:cxnLst/>
            <a:rect l="l" t="t" r="r" b="b"/>
            <a:pathLst>
              <a:path w="35523" h="17518" extrusionOk="0">
                <a:moveTo>
                  <a:pt x="3774" y="10775"/>
                </a:moveTo>
                <a:cubicBezTo>
                  <a:pt x="2619" y="10198"/>
                  <a:pt x="353" y="8285"/>
                  <a:pt x="100" y="9551"/>
                </a:cubicBezTo>
                <a:cubicBezTo>
                  <a:pt x="-700" y="13554"/>
                  <a:pt x="6631" y="19346"/>
                  <a:pt x="9897" y="16898"/>
                </a:cubicBezTo>
                <a:cubicBezTo>
                  <a:pt x="14519" y="13434"/>
                  <a:pt x="9580" y="3364"/>
                  <a:pt x="14387" y="162"/>
                </a:cubicBezTo>
                <a:cubicBezTo>
                  <a:pt x="15361" y="-487"/>
                  <a:pt x="16028" y="1919"/>
                  <a:pt x="16428" y="3019"/>
                </a:cubicBezTo>
                <a:cubicBezTo>
                  <a:pt x="17676" y="6450"/>
                  <a:pt x="17937" y="11459"/>
                  <a:pt x="21327" y="12816"/>
                </a:cubicBezTo>
                <a:cubicBezTo>
                  <a:pt x="23352" y="13627"/>
                  <a:pt x="26043" y="14435"/>
                  <a:pt x="27858" y="13225"/>
                </a:cubicBezTo>
                <a:cubicBezTo>
                  <a:pt x="30136" y="11706"/>
                  <a:pt x="34340" y="6953"/>
                  <a:pt x="35206" y="9551"/>
                </a:cubicBezTo>
                <a:cubicBezTo>
                  <a:pt x="37745" y="17172"/>
                  <a:pt x="18742" y="7827"/>
                  <a:pt x="11122" y="10367"/>
                </a:cubicBez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575067" y="952593"/>
            <a:ext cx="471302" cy="504335"/>
          </a:xfrm>
          <a:custGeom>
            <a:avLst/>
            <a:gdLst/>
            <a:ahLst/>
            <a:cxnLst/>
            <a:rect l="l" t="t" r="r" b="b"/>
            <a:pathLst>
              <a:path w="3154" h="3375" extrusionOk="0">
                <a:moveTo>
                  <a:pt x="1700" y="0"/>
                </a:moveTo>
                <a:cubicBezTo>
                  <a:pt x="1428" y="0"/>
                  <a:pt x="1165" y="138"/>
                  <a:pt x="1083" y="413"/>
                </a:cubicBezTo>
                <a:cubicBezTo>
                  <a:pt x="928" y="521"/>
                  <a:pt x="805" y="675"/>
                  <a:pt x="774" y="923"/>
                </a:cubicBezTo>
                <a:cubicBezTo>
                  <a:pt x="774" y="984"/>
                  <a:pt x="758" y="1046"/>
                  <a:pt x="758" y="1108"/>
                </a:cubicBezTo>
                <a:cubicBezTo>
                  <a:pt x="372" y="1154"/>
                  <a:pt x="1" y="1464"/>
                  <a:pt x="202" y="1912"/>
                </a:cubicBezTo>
                <a:cubicBezTo>
                  <a:pt x="279" y="2113"/>
                  <a:pt x="356" y="2314"/>
                  <a:pt x="341" y="2530"/>
                </a:cubicBezTo>
                <a:cubicBezTo>
                  <a:pt x="295" y="2855"/>
                  <a:pt x="387" y="3195"/>
                  <a:pt x="727" y="3318"/>
                </a:cubicBezTo>
                <a:cubicBezTo>
                  <a:pt x="811" y="3355"/>
                  <a:pt x="907" y="3374"/>
                  <a:pt x="1005" y="3374"/>
                </a:cubicBezTo>
                <a:cubicBezTo>
                  <a:pt x="1233" y="3374"/>
                  <a:pt x="1469" y="3272"/>
                  <a:pt x="1577" y="3056"/>
                </a:cubicBezTo>
                <a:cubicBezTo>
                  <a:pt x="1608" y="2978"/>
                  <a:pt x="1655" y="2901"/>
                  <a:pt x="1670" y="2824"/>
                </a:cubicBezTo>
                <a:lnTo>
                  <a:pt x="2072" y="2994"/>
                </a:lnTo>
                <a:cubicBezTo>
                  <a:pt x="2192" y="3047"/>
                  <a:pt x="2320" y="3077"/>
                  <a:pt x="2445" y="3077"/>
                </a:cubicBezTo>
                <a:cubicBezTo>
                  <a:pt x="2610" y="3077"/>
                  <a:pt x="2768" y="3024"/>
                  <a:pt x="2891" y="2901"/>
                </a:cubicBezTo>
                <a:cubicBezTo>
                  <a:pt x="3077" y="2731"/>
                  <a:pt x="3154" y="2345"/>
                  <a:pt x="2984" y="2113"/>
                </a:cubicBezTo>
                <a:cubicBezTo>
                  <a:pt x="2659" y="1665"/>
                  <a:pt x="2458" y="1201"/>
                  <a:pt x="2427" y="644"/>
                </a:cubicBezTo>
                <a:cubicBezTo>
                  <a:pt x="2393" y="215"/>
                  <a:pt x="2039" y="0"/>
                  <a:pt x="1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248" y="3477148"/>
            <a:ext cx="1612942" cy="1603031"/>
            <a:chOff x="7247681" y="291521"/>
            <a:chExt cx="1169985" cy="1162796"/>
          </a:xfrm>
        </p:grpSpPr>
        <p:sp>
          <p:nvSpPr>
            <p:cNvPr id="14" name="Google Shape;14;p2"/>
            <p:cNvSpPr/>
            <p:nvPr/>
          </p:nvSpPr>
          <p:spPr>
            <a:xfrm rot="864690">
              <a:off x="7512340" y="570251"/>
              <a:ext cx="668831" cy="639301"/>
            </a:xfrm>
            <a:custGeom>
              <a:avLst/>
              <a:gdLst/>
              <a:ahLst/>
              <a:cxnLst/>
              <a:rect l="l" t="t" r="r" b="b"/>
              <a:pathLst>
                <a:path w="5164" h="4936" extrusionOk="0">
                  <a:moveTo>
                    <a:pt x="2538" y="193"/>
                  </a:moveTo>
                  <a:cubicBezTo>
                    <a:pt x="3326" y="193"/>
                    <a:pt x="4118" y="580"/>
                    <a:pt x="4468" y="1195"/>
                  </a:cubicBezTo>
                  <a:cubicBezTo>
                    <a:pt x="4854" y="1875"/>
                    <a:pt x="4653" y="2756"/>
                    <a:pt x="4004" y="3251"/>
                  </a:cubicBezTo>
                  <a:cubicBezTo>
                    <a:pt x="3834" y="3390"/>
                    <a:pt x="3757" y="3467"/>
                    <a:pt x="3679" y="3560"/>
                  </a:cubicBezTo>
                  <a:lnTo>
                    <a:pt x="3463" y="3776"/>
                  </a:lnTo>
                  <a:cubicBezTo>
                    <a:pt x="3185" y="4039"/>
                    <a:pt x="3061" y="4332"/>
                    <a:pt x="3092" y="4595"/>
                  </a:cubicBezTo>
                  <a:cubicBezTo>
                    <a:pt x="2691" y="4664"/>
                    <a:pt x="2239" y="4721"/>
                    <a:pt x="1794" y="4721"/>
                  </a:cubicBezTo>
                  <a:cubicBezTo>
                    <a:pt x="1743" y="4721"/>
                    <a:pt x="1691" y="4720"/>
                    <a:pt x="1639" y="4719"/>
                  </a:cubicBezTo>
                  <a:cubicBezTo>
                    <a:pt x="1747" y="4271"/>
                    <a:pt x="1608" y="3931"/>
                    <a:pt x="1284" y="3668"/>
                  </a:cubicBezTo>
                  <a:cubicBezTo>
                    <a:pt x="573" y="3189"/>
                    <a:pt x="233" y="2354"/>
                    <a:pt x="449" y="1643"/>
                  </a:cubicBezTo>
                  <a:cubicBezTo>
                    <a:pt x="665" y="901"/>
                    <a:pt x="1407" y="314"/>
                    <a:pt x="2288" y="206"/>
                  </a:cubicBezTo>
                  <a:cubicBezTo>
                    <a:pt x="2371" y="197"/>
                    <a:pt x="2455" y="193"/>
                    <a:pt x="2538" y="193"/>
                  </a:cubicBezTo>
                  <a:close/>
                  <a:moveTo>
                    <a:pt x="2599" y="1"/>
                  </a:moveTo>
                  <a:cubicBezTo>
                    <a:pt x="2495" y="1"/>
                    <a:pt x="2391" y="7"/>
                    <a:pt x="2288" y="20"/>
                  </a:cubicBezTo>
                  <a:cubicBezTo>
                    <a:pt x="1315" y="128"/>
                    <a:pt x="464" y="793"/>
                    <a:pt x="233" y="1597"/>
                  </a:cubicBezTo>
                  <a:cubicBezTo>
                    <a:pt x="1" y="2400"/>
                    <a:pt x="372" y="3297"/>
                    <a:pt x="1145" y="3822"/>
                  </a:cubicBezTo>
                  <a:cubicBezTo>
                    <a:pt x="1438" y="4039"/>
                    <a:pt x="1515" y="4348"/>
                    <a:pt x="1392" y="4765"/>
                  </a:cubicBezTo>
                  <a:lnTo>
                    <a:pt x="1361" y="4889"/>
                  </a:lnTo>
                  <a:lnTo>
                    <a:pt x="1485" y="4904"/>
                  </a:lnTo>
                  <a:cubicBezTo>
                    <a:pt x="1608" y="4935"/>
                    <a:pt x="1747" y="4935"/>
                    <a:pt x="1856" y="4935"/>
                  </a:cubicBezTo>
                  <a:cubicBezTo>
                    <a:pt x="2335" y="4935"/>
                    <a:pt x="2845" y="4858"/>
                    <a:pt x="3293" y="4750"/>
                  </a:cubicBezTo>
                  <a:lnTo>
                    <a:pt x="3417" y="4734"/>
                  </a:lnTo>
                  <a:lnTo>
                    <a:pt x="3386" y="4626"/>
                  </a:lnTo>
                  <a:cubicBezTo>
                    <a:pt x="3308" y="4410"/>
                    <a:pt x="3401" y="4132"/>
                    <a:pt x="3679" y="3884"/>
                  </a:cubicBezTo>
                  <a:cubicBezTo>
                    <a:pt x="3772" y="3807"/>
                    <a:pt x="3834" y="3730"/>
                    <a:pt x="3880" y="3668"/>
                  </a:cubicBezTo>
                  <a:cubicBezTo>
                    <a:pt x="3988" y="3591"/>
                    <a:pt x="4035" y="3513"/>
                    <a:pt x="4189" y="3405"/>
                  </a:cubicBezTo>
                  <a:cubicBezTo>
                    <a:pt x="4931" y="2849"/>
                    <a:pt x="5163" y="1860"/>
                    <a:pt x="4715" y="1102"/>
                  </a:cubicBezTo>
                  <a:cubicBezTo>
                    <a:pt x="4342" y="453"/>
                    <a:pt x="347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864690">
              <a:off x="7511905" y="1138016"/>
              <a:ext cx="434533" cy="266419"/>
            </a:xfrm>
            <a:custGeom>
              <a:avLst/>
              <a:gdLst/>
              <a:ahLst/>
              <a:cxnLst/>
              <a:rect l="l" t="t" r="r" b="b"/>
              <a:pathLst>
                <a:path w="3355" h="2057" extrusionOk="0">
                  <a:moveTo>
                    <a:pt x="3122" y="295"/>
                  </a:moveTo>
                  <a:lnTo>
                    <a:pt x="3076" y="990"/>
                  </a:lnTo>
                  <a:cubicBezTo>
                    <a:pt x="3045" y="1237"/>
                    <a:pt x="3029" y="1516"/>
                    <a:pt x="3014" y="1763"/>
                  </a:cubicBezTo>
                  <a:cubicBezTo>
                    <a:pt x="2592" y="1827"/>
                    <a:pt x="2076" y="1864"/>
                    <a:pt x="1527" y="1864"/>
                  </a:cubicBezTo>
                  <a:cubicBezTo>
                    <a:pt x="1152" y="1864"/>
                    <a:pt x="760" y="1847"/>
                    <a:pt x="371" y="1809"/>
                  </a:cubicBezTo>
                  <a:cubicBezTo>
                    <a:pt x="387" y="1299"/>
                    <a:pt x="371" y="820"/>
                    <a:pt x="294" y="326"/>
                  </a:cubicBezTo>
                  <a:lnTo>
                    <a:pt x="294" y="326"/>
                  </a:lnTo>
                  <a:cubicBezTo>
                    <a:pt x="747" y="415"/>
                    <a:pt x="1204" y="461"/>
                    <a:pt x="1659" y="461"/>
                  </a:cubicBezTo>
                  <a:cubicBezTo>
                    <a:pt x="2151" y="461"/>
                    <a:pt x="2641" y="407"/>
                    <a:pt x="3122" y="295"/>
                  </a:cubicBezTo>
                  <a:close/>
                  <a:moveTo>
                    <a:pt x="3354" y="1"/>
                  </a:moveTo>
                  <a:lnTo>
                    <a:pt x="3199" y="47"/>
                  </a:lnTo>
                  <a:cubicBezTo>
                    <a:pt x="2696" y="175"/>
                    <a:pt x="2173" y="237"/>
                    <a:pt x="1645" y="237"/>
                  </a:cubicBezTo>
                  <a:cubicBezTo>
                    <a:pt x="1152" y="237"/>
                    <a:pt x="656" y="183"/>
                    <a:pt x="170" y="78"/>
                  </a:cubicBezTo>
                  <a:lnTo>
                    <a:pt x="0" y="47"/>
                  </a:lnTo>
                  <a:lnTo>
                    <a:pt x="16" y="202"/>
                  </a:lnTo>
                  <a:cubicBezTo>
                    <a:pt x="108" y="743"/>
                    <a:pt x="155" y="1284"/>
                    <a:pt x="108" y="1856"/>
                  </a:cubicBezTo>
                  <a:lnTo>
                    <a:pt x="108" y="1964"/>
                  </a:lnTo>
                  <a:lnTo>
                    <a:pt x="232" y="1979"/>
                  </a:lnTo>
                  <a:cubicBezTo>
                    <a:pt x="696" y="2041"/>
                    <a:pt x="1159" y="2057"/>
                    <a:pt x="1608" y="2057"/>
                  </a:cubicBezTo>
                  <a:cubicBezTo>
                    <a:pt x="2179" y="2057"/>
                    <a:pt x="2720" y="2010"/>
                    <a:pt x="3153" y="1917"/>
                  </a:cubicBezTo>
                  <a:lnTo>
                    <a:pt x="3246" y="1902"/>
                  </a:lnTo>
                  <a:lnTo>
                    <a:pt x="3246" y="1825"/>
                  </a:lnTo>
                  <a:cubicBezTo>
                    <a:pt x="3246" y="1547"/>
                    <a:pt x="3277" y="1253"/>
                    <a:pt x="3308" y="990"/>
                  </a:cubicBezTo>
                  <a:cubicBezTo>
                    <a:pt x="3323" y="712"/>
                    <a:pt x="3354" y="434"/>
                    <a:pt x="3354" y="140"/>
                  </a:cubicBez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864690">
              <a:off x="7587199" y="1226855"/>
              <a:ext cx="300352" cy="48828"/>
            </a:xfrm>
            <a:custGeom>
              <a:avLst/>
              <a:gdLst/>
              <a:ahLst/>
              <a:cxnLst/>
              <a:rect l="l" t="t" r="r" b="b"/>
              <a:pathLst>
                <a:path w="2319" h="377" extrusionOk="0">
                  <a:moveTo>
                    <a:pt x="125" y="0"/>
                  </a:moveTo>
                  <a:cubicBezTo>
                    <a:pt x="75" y="0"/>
                    <a:pt x="27" y="21"/>
                    <a:pt x="16" y="68"/>
                  </a:cubicBezTo>
                  <a:cubicBezTo>
                    <a:pt x="0" y="130"/>
                    <a:pt x="31" y="176"/>
                    <a:pt x="93" y="207"/>
                  </a:cubicBezTo>
                  <a:cubicBezTo>
                    <a:pt x="495" y="315"/>
                    <a:pt x="927" y="377"/>
                    <a:pt x="1376" y="377"/>
                  </a:cubicBezTo>
                  <a:cubicBezTo>
                    <a:pt x="1654" y="377"/>
                    <a:pt x="1932" y="361"/>
                    <a:pt x="2195" y="300"/>
                  </a:cubicBezTo>
                  <a:cubicBezTo>
                    <a:pt x="2272" y="300"/>
                    <a:pt x="2318" y="238"/>
                    <a:pt x="2303" y="176"/>
                  </a:cubicBezTo>
                  <a:cubicBezTo>
                    <a:pt x="2303" y="136"/>
                    <a:pt x="2245" y="96"/>
                    <a:pt x="2189" y="96"/>
                  </a:cubicBezTo>
                  <a:cubicBezTo>
                    <a:pt x="2181" y="96"/>
                    <a:pt x="2172" y="97"/>
                    <a:pt x="2164" y="99"/>
                  </a:cubicBezTo>
                  <a:cubicBezTo>
                    <a:pt x="1892" y="156"/>
                    <a:pt x="1615" y="184"/>
                    <a:pt x="1339" y="184"/>
                  </a:cubicBezTo>
                  <a:cubicBezTo>
                    <a:pt x="941" y="184"/>
                    <a:pt x="545" y="125"/>
                    <a:pt x="170" y="6"/>
                  </a:cubicBezTo>
                  <a:cubicBezTo>
                    <a:pt x="156" y="2"/>
                    <a:pt x="14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64690">
              <a:off x="7597803" y="1296128"/>
              <a:ext cx="250358" cy="46238"/>
            </a:xfrm>
            <a:custGeom>
              <a:avLst/>
              <a:gdLst/>
              <a:ahLst/>
              <a:cxnLst/>
              <a:rect l="l" t="t" r="r" b="b"/>
              <a:pathLst>
                <a:path w="1933" h="357" extrusionOk="0">
                  <a:moveTo>
                    <a:pt x="170" y="1"/>
                  </a:moveTo>
                  <a:cubicBezTo>
                    <a:pt x="93" y="1"/>
                    <a:pt x="31" y="16"/>
                    <a:pt x="16" y="78"/>
                  </a:cubicBezTo>
                  <a:cubicBezTo>
                    <a:pt x="0" y="140"/>
                    <a:pt x="31" y="202"/>
                    <a:pt x="93" y="217"/>
                  </a:cubicBezTo>
                  <a:cubicBezTo>
                    <a:pt x="433" y="310"/>
                    <a:pt x="789" y="356"/>
                    <a:pt x="1160" y="356"/>
                  </a:cubicBezTo>
                  <a:cubicBezTo>
                    <a:pt x="1361" y="356"/>
                    <a:pt x="1577" y="356"/>
                    <a:pt x="1809" y="279"/>
                  </a:cubicBezTo>
                  <a:cubicBezTo>
                    <a:pt x="1871" y="279"/>
                    <a:pt x="1932" y="217"/>
                    <a:pt x="1902" y="155"/>
                  </a:cubicBezTo>
                  <a:cubicBezTo>
                    <a:pt x="1902" y="104"/>
                    <a:pt x="1848" y="74"/>
                    <a:pt x="1804" y="74"/>
                  </a:cubicBezTo>
                  <a:cubicBezTo>
                    <a:pt x="1795" y="74"/>
                    <a:pt x="1786" y="76"/>
                    <a:pt x="1778" y="78"/>
                  </a:cubicBezTo>
                  <a:cubicBezTo>
                    <a:pt x="1572" y="108"/>
                    <a:pt x="1362" y="124"/>
                    <a:pt x="1151" y="124"/>
                  </a:cubicBezTo>
                  <a:cubicBezTo>
                    <a:pt x="822" y="124"/>
                    <a:pt x="490" y="8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864690">
              <a:off x="7754418" y="777788"/>
              <a:ext cx="92217" cy="407075"/>
            </a:xfrm>
            <a:custGeom>
              <a:avLst/>
              <a:gdLst/>
              <a:ahLst/>
              <a:cxnLst/>
              <a:rect l="l" t="t" r="r" b="b"/>
              <a:pathLst>
                <a:path w="712" h="3143" extrusionOk="0">
                  <a:moveTo>
                    <a:pt x="447" y="0"/>
                  </a:moveTo>
                  <a:cubicBezTo>
                    <a:pt x="416" y="0"/>
                    <a:pt x="383" y="15"/>
                    <a:pt x="356" y="51"/>
                  </a:cubicBezTo>
                  <a:cubicBezTo>
                    <a:pt x="186" y="330"/>
                    <a:pt x="263" y="654"/>
                    <a:pt x="325" y="886"/>
                  </a:cubicBezTo>
                  <a:lnTo>
                    <a:pt x="356" y="1025"/>
                  </a:lnTo>
                  <a:cubicBezTo>
                    <a:pt x="418" y="1226"/>
                    <a:pt x="480" y="1427"/>
                    <a:pt x="464" y="1612"/>
                  </a:cubicBezTo>
                  <a:cubicBezTo>
                    <a:pt x="433" y="1767"/>
                    <a:pt x="340" y="1922"/>
                    <a:pt x="263" y="2076"/>
                  </a:cubicBezTo>
                  <a:cubicBezTo>
                    <a:pt x="232" y="2153"/>
                    <a:pt x="186" y="2215"/>
                    <a:pt x="155" y="2293"/>
                  </a:cubicBezTo>
                  <a:cubicBezTo>
                    <a:pt x="0" y="2602"/>
                    <a:pt x="0" y="2911"/>
                    <a:pt x="170" y="3112"/>
                  </a:cubicBezTo>
                  <a:cubicBezTo>
                    <a:pt x="186" y="3127"/>
                    <a:pt x="232" y="3143"/>
                    <a:pt x="263" y="3143"/>
                  </a:cubicBezTo>
                  <a:cubicBezTo>
                    <a:pt x="294" y="3143"/>
                    <a:pt x="311" y="3136"/>
                    <a:pt x="324" y="3136"/>
                  </a:cubicBezTo>
                  <a:cubicBezTo>
                    <a:pt x="330" y="3136"/>
                    <a:pt x="335" y="3137"/>
                    <a:pt x="340" y="3143"/>
                  </a:cubicBezTo>
                  <a:cubicBezTo>
                    <a:pt x="387" y="3127"/>
                    <a:pt x="402" y="3050"/>
                    <a:pt x="356" y="3003"/>
                  </a:cubicBezTo>
                  <a:cubicBezTo>
                    <a:pt x="186" y="2818"/>
                    <a:pt x="279" y="2540"/>
                    <a:pt x="356" y="2385"/>
                  </a:cubicBezTo>
                  <a:cubicBezTo>
                    <a:pt x="387" y="2339"/>
                    <a:pt x="418" y="2262"/>
                    <a:pt x="464" y="2200"/>
                  </a:cubicBezTo>
                  <a:cubicBezTo>
                    <a:pt x="557" y="2030"/>
                    <a:pt x="650" y="1844"/>
                    <a:pt x="665" y="1659"/>
                  </a:cubicBezTo>
                  <a:cubicBezTo>
                    <a:pt x="711" y="1427"/>
                    <a:pt x="650" y="1195"/>
                    <a:pt x="572" y="979"/>
                  </a:cubicBezTo>
                  <a:lnTo>
                    <a:pt x="541" y="840"/>
                  </a:lnTo>
                  <a:cubicBezTo>
                    <a:pt x="480" y="654"/>
                    <a:pt x="418" y="361"/>
                    <a:pt x="557" y="144"/>
                  </a:cubicBezTo>
                  <a:cubicBezTo>
                    <a:pt x="588" y="113"/>
                    <a:pt x="572" y="36"/>
                    <a:pt x="510" y="21"/>
                  </a:cubicBezTo>
                  <a:cubicBezTo>
                    <a:pt x="491" y="8"/>
                    <a:pt x="469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864690">
              <a:off x="7974980" y="291837"/>
              <a:ext cx="34193" cy="250358"/>
            </a:xfrm>
            <a:custGeom>
              <a:avLst/>
              <a:gdLst/>
              <a:ahLst/>
              <a:cxnLst/>
              <a:rect l="l" t="t" r="r" b="b"/>
              <a:pathLst>
                <a:path w="264" h="1933" extrusionOk="0">
                  <a:moveTo>
                    <a:pt x="155" y="0"/>
                  </a:moveTo>
                  <a:cubicBezTo>
                    <a:pt x="93" y="0"/>
                    <a:pt x="47" y="31"/>
                    <a:pt x="47" y="93"/>
                  </a:cubicBezTo>
                  <a:lnTo>
                    <a:pt x="0" y="1840"/>
                  </a:lnTo>
                  <a:cubicBezTo>
                    <a:pt x="0" y="1886"/>
                    <a:pt x="47" y="1932"/>
                    <a:pt x="124" y="1932"/>
                  </a:cubicBezTo>
                  <a:cubicBezTo>
                    <a:pt x="201" y="1932"/>
                    <a:pt x="232" y="1886"/>
                    <a:pt x="232" y="1840"/>
                  </a:cubicBezTo>
                  <a:lnTo>
                    <a:pt x="263" y="93"/>
                  </a:lnTo>
                  <a:cubicBezTo>
                    <a:pt x="263" y="31"/>
                    <a:pt x="21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864690">
              <a:off x="8201277" y="909226"/>
              <a:ext cx="216295" cy="28105"/>
            </a:xfrm>
            <a:custGeom>
              <a:avLst/>
              <a:gdLst/>
              <a:ahLst/>
              <a:cxnLst/>
              <a:rect l="l" t="t" r="r" b="b"/>
              <a:pathLst>
                <a:path w="1670" h="217" extrusionOk="0">
                  <a:moveTo>
                    <a:pt x="1546" y="0"/>
                  </a:moveTo>
                  <a:lnTo>
                    <a:pt x="124" y="16"/>
                  </a:lnTo>
                  <a:cubicBezTo>
                    <a:pt x="62" y="16"/>
                    <a:pt x="0" y="62"/>
                    <a:pt x="0" y="124"/>
                  </a:cubicBezTo>
                  <a:cubicBezTo>
                    <a:pt x="0" y="170"/>
                    <a:pt x="62" y="217"/>
                    <a:pt x="124" y="217"/>
                  </a:cubicBezTo>
                  <a:lnTo>
                    <a:pt x="1546" y="201"/>
                  </a:lnTo>
                  <a:cubicBezTo>
                    <a:pt x="1608" y="201"/>
                    <a:pt x="1669" y="155"/>
                    <a:pt x="1669" y="93"/>
                  </a:cubicBezTo>
                  <a:cubicBezTo>
                    <a:pt x="1669" y="31"/>
                    <a:pt x="160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864690">
              <a:off x="7251065" y="636179"/>
              <a:ext cx="312527" cy="66702"/>
            </a:xfrm>
            <a:custGeom>
              <a:avLst/>
              <a:gdLst/>
              <a:ahLst/>
              <a:cxnLst/>
              <a:rect l="l" t="t" r="r" b="b"/>
              <a:pathLst>
                <a:path w="2413" h="515" extrusionOk="0">
                  <a:moveTo>
                    <a:pt x="124" y="0"/>
                  </a:moveTo>
                  <a:cubicBezTo>
                    <a:pt x="74" y="0"/>
                    <a:pt x="29" y="30"/>
                    <a:pt x="16" y="82"/>
                  </a:cubicBezTo>
                  <a:cubicBezTo>
                    <a:pt x="1" y="143"/>
                    <a:pt x="63" y="205"/>
                    <a:pt x="109" y="205"/>
                  </a:cubicBezTo>
                  <a:lnTo>
                    <a:pt x="2258" y="514"/>
                  </a:lnTo>
                  <a:lnTo>
                    <a:pt x="2273" y="514"/>
                  </a:lnTo>
                  <a:cubicBezTo>
                    <a:pt x="2335" y="514"/>
                    <a:pt x="2397" y="483"/>
                    <a:pt x="2397" y="437"/>
                  </a:cubicBezTo>
                  <a:cubicBezTo>
                    <a:pt x="2412" y="375"/>
                    <a:pt x="2350" y="313"/>
                    <a:pt x="2304" y="313"/>
                  </a:cubicBezTo>
                  <a:lnTo>
                    <a:pt x="156" y="4"/>
                  </a:lnTo>
                  <a:cubicBezTo>
                    <a:pt x="145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864690">
              <a:off x="8164843" y="589260"/>
              <a:ext cx="92217" cy="114753"/>
            </a:xfrm>
            <a:custGeom>
              <a:avLst/>
              <a:gdLst/>
              <a:ahLst/>
              <a:cxnLst/>
              <a:rect l="l" t="t" r="r" b="b"/>
              <a:pathLst>
                <a:path w="712" h="886" extrusionOk="0">
                  <a:moveTo>
                    <a:pt x="567" y="0"/>
                  </a:moveTo>
                  <a:cubicBezTo>
                    <a:pt x="534" y="0"/>
                    <a:pt x="503" y="12"/>
                    <a:pt x="480" y="35"/>
                  </a:cubicBezTo>
                  <a:cubicBezTo>
                    <a:pt x="279" y="252"/>
                    <a:pt x="125" y="483"/>
                    <a:pt x="16" y="746"/>
                  </a:cubicBezTo>
                  <a:cubicBezTo>
                    <a:pt x="1" y="808"/>
                    <a:pt x="47" y="870"/>
                    <a:pt x="94" y="885"/>
                  </a:cubicBezTo>
                  <a:lnTo>
                    <a:pt x="140" y="885"/>
                  </a:lnTo>
                  <a:cubicBezTo>
                    <a:pt x="171" y="885"/>
                    <a:pt x="233" y="870"/>
                    <a:pt x="248" y="808"/>
                  </a:cubicBezTo>
                  <a:cubicBezTo>
                    <a:pt x="326" y="576"/>
                    <a:pt x="465" y="344"/>
                    <a:pt x="666" y="174"/>
                  </a:cubicBezTo>
                  <a:cubicBezTo>
                    <a:pt x="712" y="128"/>
                    <a:pt x="712" y="66"/>
                    <a:pt x="666" y="35"/>
                  </a:cubicBezTo>
                  <a:cubicBezTo>
                    <a:pt x="635" y="12"/>
                    <a:pt x="60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864690">
              <a:off x="7538891" y="362823"/>
              <a:ext cx="192334" cy="191946"/>
            </a:xfrm>
            <a:custGeom>
              <a:avLst/>
              <a:gdLst/>
              <a:ahLst/>
              <a:cxnLst/>
              <a:rect l="l" t="t" r="r" b="b"/>
              <a:pathLst>
                <a:path w="1485" h="1482" extrusionOk="0">
                  <a:moveTo>
                    <a:pt x="121" y="1"/>
                  </a:moveTo>
                  <a:cubicBezTo>
                    <a:pt x="105" y="1"/>
                    <a:pt x="91" y="5"/>
                    <a:pt x="78" y="13"/>
                  </a:cubicBezTo>
                  <a:cubicBezTo>
                    <a:pt x="16" y="28"/>
                    <a:pt x="1" y="90"/>
                    <a:pt x="16" y="137"/>
                  </a:cubicBezTo>
                  <a:cubicBezTo>
                    <a:pt x="264" y="693"/>
                    <a:pt x="727" y="1141"/>
                    <a:pt x="1284" y="1466"/>
                  </a:cubicBezTo>
                  <a:cubicBezTo>
                    <a:pt x="1315" y="1481"/>
                    <a:pt x="1330" y="1481"/>
                    <a:pt x="1346" y="1481"/>
                  </a:cubicBezTo>
                  <a:cubicBezTo>
                    <a:pt x="1392" y="1481"/>
                    <a:pt x="1423" y="1466"/>
                    <a:pt x="1438" y="1419"/>
                  </a:cubicBezTo>
                  <a:cubicBezTo>
                    <a:pt x="1485" y="1388"/>
                    <a:pt x="1469" y="1327"/>
                    <a:pt x="1407" y="1280"/>
                  </a:cubicBezTo>
                  <a:cubicBezTo>
                    <a:pt x="882" y="1002"/>
                    <a:pt x="465" y="569"/>
                    <a:pt x="233" y="75"/>
                  </a:cubicBezTo>
                  <a:cubicBezTo>
                    <a:pt x="210" y="29"/>
                    <a:pt x="16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864690">
              <a:off x="8092500" y="1038304"/>
              <a:ext cx="160343" cy="94289"/>
            </a:xfrm>
            <a:custGeom>
              <a:avLst/>
              <a:gdLst/>
              <a:ahLst/>
              <a:cxnLst/>
              <a:rect l="l" t="t" r="r" b="b"/>
              <a:pathLst>
                <a:path w="1238" h="728" extrusionOk="0">
                  <a:moveTo>
                    <a:pt x="126" y="0"/>
                  </a:moveTo>
                  <a:cubicBezTo>
                    <a:pt x="102" y="0"/>
                    <a:pt x="80" y="5"/>
                    <a:pt x="62" y="17"/>
                  </a:cubicBezTo>
                  <a:cubicBezTo>
                    <a:pt x="1" y="32"/>
                    <a:pt x="1" y="110"/>
                    <a:pt x="32" y="156"/>
                  </a:cubicBezTo>
                  <a:cubicBezTo>
                    <a:pt x="310" y="419"/>
                    <a:pt x="650" y="635"/>
                    <a:pt x="1067" y="728"/>
                  </a:cubicBezTo>
                  <a:lnTo>
                    <a:pt x="1098" y="728"/>
                  </a:lnTo>
                  <a:cubicBezTo>
                    <a:pt x="1160" y="728"/>
                    <a:pt x="1191" y="697"/>
                    <a:pt x="1206" y="697"/>
                  </a:cubicBezTo>
                  <a:cubicBezTo>
                    <a:pt x="1237" y="635"/>
                    <a:pt x="1191" y="573"/>
                    <a:pt x="1144" y="558"/>
                  </a:cubicBezTo>
                  <a:cubicBezTo>
                    <a:pt x="789" y="465"/>
                    <a:pt x="464" y="295"/>
                    <a:pt x="232" y="32"/>
                  </a:cubicBezTo>
                  <a:cubicBezTo>
                    <a:pt x="204" y="13"/>
                    <a:pt x="16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864690">
              <a:off x="7382482" y="916015"/>
              <a:ext cx="136253" cy="103226"/>
            </a:xfrm>
            <a:custGeom>
              <a:avLst/>
              <a:gdLst/>
              <a:ahLst/>
              <a:cxnLst/>
              <a:rect l="l" t="t" r="r" b="b"/>
              <a:pathLst>
                <a:path w="1052" h="797" extrusionOk="0">
                  <a:moveTo>
                    <a:pt x="920" y="1"/>
                  </a:moveTo>
                  <a:cubicBezTo>
                    <a:pt x="893" y="1"/>
                    <a:pt x="866" y="9"/>
                    <a:pt x="835" y="24"/>
                  </a:cubicBezTo>
                  <a:lnTo>
                    <a:pt x="47" y="627"/>
                  </a:lnTo>
                  <a:cubicBezTo>
                    <a:pt x="0" y="642"/>
                    <a:pt x="0" y="720"/>
                    <a:pt x="47" y="766"/>
                  </a:cubicBezTo>
                  <a:cubicBezTo>
                    <a:pt x="78" y="781"/>
                    <a:pt x="109" y="797"/>
                    <a:pt x="140" y="797"/>
                  </a:cubicBezTo>
                  <a:cubicBezTo>
                    <a:pt x="155" y="797"/>
                    <a:pt x="186" y="797"/>
                    <a:pt x="217" y="766"/>
                  </a:cubicBezTo>
                  <a:lnTo>
                    <a:pt x="1005" y="163"/>
                  </a:lnTo>
                  <a:cubicBezTo>
                    <a:pt x="1051" y="148"/>
                    <a:pt x="1051" y="70"/>
                    <a:pt x="1005" y="24"/>
                  </a:cubicBezTo>
                  <a:cubicBezTo>
                    <a:pt x="974" y="9"/>
                    <a:pt x="94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-1992439">
            <a:off x="6890245" y="1204990"/>
            <a:ext cx="4692889" cy="980888"/>
          </a:xfrm>
          <a:custGeom>
            <a:avLst/>
            <a:gdLst/>
            <a:ahLst/>
            <a:cxnLst/>
            <a:rect l="l" t="t" r="r" b="b"/>
            <a:pathLst>
              <a:path w="72552" h="15165" extrusionOk="0">
                <a:moveTo>
                  <a:pt x="5871" y="4222"/>
                </a:moveTo>
                <a:cubicBezTo>
                  <a:pt x="5938" y="4356"/>
                  <a:pt x="6004" y="4456"/>
                  <a:pt x="6038" y="4556"/>
                </a:cubicBezTo>
                <a:lnTo>
                  <a:pt x="5904" y="4556"/>
                </a:lnTo>
                <a:cubicBezTo>
                  <a:pt x="5904" y="4456"/>
                  <a:pt x="5838" y="4356"/>
                  <a:pt x="5704" y="4322"/>
                </a:cubicBezTo>
                <a:lnTo>
                  <a:pt x="5671" y="4322"/>
                </a:lnTo>
                <a:cubicBezTo>
                  <a:pt x="5704" y="4289"/>
                  <a:pt x="5804" y="4222"/>
                  <a:pt x="5871" y="4222"/>
                </a:cubicBezTo>
                <a:close/>
                <a:moveTo>
                  <a:pt x="1435" y="6324"/>
                </a:moveTo>
                <a:cubicBezTo>
                  <a:pt x="1468" y="6324"/>
                  <a:pt x="1468" y="6357"/>
                  <a:pt x="1501" y="6357"/>
                </a:cubicBezTo>
                <a:cubicBezTo>
                  <a:pt x="1568" y="6357"/>
                  <a:pt x="1635" y="6390"/>
                  <a:pt x="1701" y="6390"/>
                </a:cubicBezTo>
                <a:cubicBezTo>
                  <a:pt x="1768" y="6491"/>
                  <a:pt x="1801" y="6557"/>
                  <a:pt x="1902" y="6624"/>
                </a:cubicBezTo>
                <a:cubicBezTo>
                  <a:pt x="2002" y="6624"/>
                  <a:pt x="2068" y="6657"/>
                  <a:pt x="2168" y="6657"/>
                </a:cubicBezTo>
                <a:cubicBezTo>
                  <a:pt x="2268" y="6791"/>
                  <a:pt x="2335" y="6891"/>
                  <a:pt x="2469" y="6991"/>
                </a:cubicBezTo>
                <a:cubicBezTo>
                  <a:pt x="2102" y="6791"/>
                  <a:pt x="1668" y="6624"/>
                  <a:pt x="1268" y="6390"/>
                </a:cubicBezTo>
                <a:cubicBezTo>
                  <a:pt x="1301" y="6357"/>
                  <a:pt x="1368" y="6357"/>
                  <a:pt x="1435" y="6324"/>
                </a:cubicBezTo>
                <a:close/>
                <a:moveTo>
                  <a:pt x="7539" y="5156"/>
                </a:moveTo>
                <a:cubicBezTo>
                  <a:pt x="8039" y="5823"/>
                  <a:pt x="8106" y="6691"/>
                  <a:pt x="7706" y="7458"/>
                </a:cubicBezTo>
                <a:cubicBezTo>
                  <a:pt x="7939" y="6824"/>
                  <a:pt x="7872" y="6057"/>
                  <a:pt x="7506" y="5490"/>
                </a:cubicBezTo>
                <a:cubicBezTo>
                  <a:pt x="7506" y="5356"/>
                  <a:pt x="7539" y="5290"/>
                  <a:pt x="7539" y="5156"/>
                </a:cubicBezTo>
                <a:close/>
                <a:moveTo>
                  <a:pt x="5304" y="7858"/>
                </a:moveTo>
                <a:cubicBezTo>
                  <a:pt x="5337" y="7892"/>
                  <a:pt x="5371" y="7892"/>
                  <a:pt x="5437" y="7958"/>
                </a:cubicBezTo>
                <a:cubicBezTo>
                  <a:pt x="5471" y="7958"/>
                  <a:pt x="5471" y="7992"/>
                  <a:pt x="5504" y="7992"/>
                </a:cubicBezTo>
                <a:cubicBezTo>
                  <a:pt x="5638" y="8125"/>
                  <a:pt x="5804" y="8158"/>
                  <a:pt x="5971" y="8192"/>
                </a:cubicBezTo>
                <a:cubicBezTo>
                  <a:pt x="6138" y="8359"/>
                  <a:pt x="6338" y="8492"/>
                  <a:pt x="6538" y="8525"/>
                </a:cubicBezTo>
                <a:cubicBezTo>
                  <a:pt x="6438" y="8559"/>
                  <a:pt x="6338" y="8659"/>
                  <a:pt x="6271" y="8692"/>
                </a:cubicBezTo>
                <a:cubicBezTo>
                  <a:pt x="6171" y="8659"/>
                  <a:pt x="6138" y="8625"/>
                  <a:pt x="6038" y="8625"/>
                </a:cubicBezTo>
                <a:cubicBezTo>
                  <a:pt x="6099" y="8473"/>
                  <a:pt x="5993" y="8321"/>
                  <a:pt x="5822" y="8321"/>
                </a:cubicBezTo>
                <a:cubicBezTo>
                  <a:pt x="5805" y="8321"/>
                  <a:pt x="5788" y="8322"/>
                  <a:pt x="5771" y="8325"/>
                </a:cubicBezTo>
                <a:cubicBezTo>
                  <a:pt x="5671" y="8325"/>
                  <a:pt x="5638" y="8359"/>
                  <a:pt x="5537" y="8392"/>
                </a:cubicBezTo>
                <a:cubicBezTo>
                  <a:pt x="5304" y="8292"/>
                  <a:pt x="5037" y="8192"/>
                  <a:pt x="4837" y="8058"/>
                </a:cubicBezTo>
                <a:cubicBezTo>
                  <a:pt x="4970" y="8025"/>
                  <a:pt x="5137" y="7958"/>
                  <a:pt x="5304" y="7858"/>
                </a:cubicBezTo>
                <a:close/>
                <a:moveTo>
                  <a:pt x="18947" y="5123"/>
                </a:moveTo>
                <a:cubicBezTo>
                  <a:pt x="28455" y="6408"/>
                  <a:pt x="38082" y="6921"/>
                  <a:pt x="47675" y="6921"/>
                </a:cubicBezTo>
                <a:cubicBezTo>
                  <a:pt x="50534" y="6921"/>
                  <a:pt x="53391" y="6875"/>
                  <a:pt x="56240" y="6791"/>
                </a:cubicBezTo>
                <a:cubicBezTo>
                  <a:pt x="56374" y="6791"/>
                  <a:pt x="56474" y="6724"/>
                  <a:pt x="56507" y="6657"/>
                </a:cubicBezTo>
                <a:cubicBezTo>
                  <a:pt x="56541" y="7158"/>
                  <a:pt x="56574" y="7658"/>
                  <a:pt x="56574" y="8158"/>
                </a:cubicBezTo>
                <a:lnTo>
                  <a:pt x="56574" y="9559"/>
                </a:lnTo>
                <a:cubicBezTo>
                  <a:pt x="56541" y="9526"/>
                  <a:pt x="56507" y="9526"/>
                  <a:pt x="56407" y="9526"/>
                </a:cubicBezTo>
                <a:cubicBezTo>
                  <a:pt x="44573" y="9078"/>
                  <a:pt x="32708" y="8354"/>
                  <a:pt x="20871" y="8354"/>
                </a:cubicBezTo>
                <a:cubicBezTo>
                  <a:pt x="20363" y="8354"/>
                  <a:pt x="19855" y="8356"/>
                  <a:pt x="19347" y="8359"/>
                </a:cubicBezTo>
                <a:cubicBezTo>
                  <a:pt x="19014" y="7658"/>
                  <a:pt x="18380" y="7091"/>
                  <a:pt x="17679" y="6691"/>
                </a:cubicBezTo>
                <a:cubicBezTo>
                  <a:pt x="18513" y="6457"/>
                  <a:pt x="18847" y="5823"/>
                  <a:pt x="18947" y="5123"/>
                </a:cubicBezTo>
                <a:close/>
                <a:moveTo>
                  <a:pt x="16379" y="1087"/>
                </a:moveTo>
                <a:cubicBezTo>
                  <a:pt x="26812" y="1604"/>
                  <a:pt x="37334" y="1899"/>
                  <a:pt x="47817" y="1899"/>
                </a:cubicBezTo>
                <a:cubicBezTo>
                  <a:pt x="50172" y="1899"/>
                  <a:pt x="52524" y="1884"/>
                  <a:pt x="54873" y="1854"/>
                </a:cubicBezTo>
                <a:lnTo>
                  <a:pt x="54873" y="1854"/>
                </a:lnTo>
                <a:cubicBezTo>
                  <a:pt x="54806" y="1921"/>
                  <a:pt x="54739" y="2087"/>
                  <a:pt x="54839" y="2221"/>
                </a:cubicBezTo>
                <a:cubicBezTo>
                  <a:pt x="55707" y="3422"/>
                  <a:pt x="56207" y="4723"/>
                  <a:pt x="56407" y="6090"/>
                </a:cubicBezTo>
                <a:cubicBezTo>
                  <a:pt x="56374" y="6057"/>
                  <a:pt x="56307" y="6057"/>
                  <a:pt x="56240" y="6057"/>
                </a:cubicBezTo>
                <a:cubicBezTo>
                  <a:pt x="53885" y="6126"/>
                  <a:pt x="51535" y="6158"/>
                  <a:pt x="49188" y="6158"/>
                </a:cubicBezTo>
                <a:cubicBezTo>
                  <a:pt x="39070" y="6158"/>
                  <a:pt x="29020" y="5556"/>
                  <a:pt x="18947" y="4689"/>
                </a:cubicBezTo>
                <a:cubicBezTo>
                  <a:pt x="18834" y="3165"/>
                  <a:pt x="17622" y="1401"/>
                  <a:pt x="16524" y="1401"/>
                </a:cubicBezTo>
                <a:cubicBezTo>
                  <a:pt x="16325" y="1401"/>
                  <a:pt x="16129" y="1459"/>
                  <a:pt x="15945" y="1587"/>
                </a:cubicBezTo>
                <a:cubicBezTo>
                  <a:pt x="15778" y="1720"/>
                  <a:pt x="15711" y="1921"/>
                  <a:pt x="15845" y="2087"/>
                </a:cubicBezTo>
                <a:cubicBezTo>
                  <a:pt x="15878" y="2154"/>
                  <a:pt x="15945" y="2154"/>
                  <a:pt x="15945" y="2187"/>
                </a:cubicBezTo>
                <a:cubicBezTo>
                  <a:pt x="15987" y="2244"/>
                  <a:pt x="16041" y="2264"/>
                  <a:pt x="16100" y="2264"/>
                </a:cubicBezTo>
                <a:cubicBezTo>
                  <a:pt x="16180" y="2264"/>
                  <a:pt x="16268" y="2226"/>
                  <a:pt x="16345" y="2187"/>
                </a:cubicBezTo>
                <a:cubicBezTo>
                  <a:pt x="16612" y="2521"/>
                  <a:pt x="16979" y="2721"/>
                  <a:pt x="17479" y="2821"/>
                </a:cubicBezTo>
                <a:cubicBezTo>
                  <a:pt x="18180" y="3388"/>
                  <a:pt x="18347" y="4022"/>
                  <a:pt x="17980" y="4689"/>
                </a:cubicBezTo>
                <a:cubicBezTo>
                  <a:pt x="17713" y="5156"/>
                  <a:pt x="17212" y="5657"/>
                  <a:pt x="16445" y="6157"/>
                </a:cubicBezTo>
                <a:cubicBezTo>
                  <a:pt x="16045" y="6157"/>
                  <a:pt x="16012" y="6691"/>
                  <a:pt x="16345" y="6757"/>
                </a:cubicBezTo>
                <a:cubicBezTo>
                  <a:pt x="17146" y="7024"/>
                  <a:pt x="18013" y="7391"/>
                  <a:pt x="18447" y="8158"/>
                </a:cubicBezTo>
                <a:cubicBezTo>
                  <a:pt x="18480" y="8225"/>
                  <a:pt x="18513" y="8325"/>
                  <a:pt x="18547" y="8425"/>
                </a:cubicBezTo>
                <a:cubicBezTo>
                  <a:pt x="18547" y="8525"/>
                  <a:pt x="18547" y="8592"/>
                  <a:pt x="18647" y="8659"/>
                </a:cubicBezTo>
                <a:cubicBezTo>
                  <a:pt x="19131" y="10014"/>
                  <a:pt x="18585" y="11901"/>
                  <a:pt x="16856" y="11901"/>
                </a:cubicBezTo>
                <a:cubicBezTo>
                  <a:pt x="16799" y="11901"/>
                  <a:pt x="16739" y="11899"/>
                  <a:pt x="16679" y="11894"/>
                </a:cubicBezTo>
                <a:cubicBezTo>
                  <a:pt x="16545" y="11894"/>
                  <a:pt x="16479" y="12061"/>
                  <a:pt x="16545" y="12195"/>
                </a:cubicBezTo>
                <a:cubicBezTo>
                  <a:pt x="15945" y="12128"/>
                  <a:pt x="15344" y="12028"/>
                  <a:pt x="14777" y="11961"/>
                </a:cubicBezTo>
                <a:cubicBezTo>
                  <a:pt x="14777" y="11894"/>
                  <a:pt x="14711" y="11861"/>
                  <a:pt x="14677" y="11861"/>
                </a:cubicBezTo>
                <a:cubicBezTo>
                  <a:pt x="12609" y="10960"/>
                  <a:pt x="10341" y="10360"/>
                  <a:pt x="8206" y="9526"/>
                </a:cubicBezTo>
                <a:cubicBezTo>
                  <a:pt x="7739" y="9359"/>
                  <a:pt x="7339" y="9192"/>
                  <a:pt x="6872" y="8992"/>
                </a:cubicBezTo>
                <a:cubicBezTo>
                  <a:pt x="9173" y="8158"/>
                  <a:pt x="9040" y="4823"/>
                  <a:pt x="6805" y="3855"/>
                </a:cubicBezTo>
                <a:cubicBezTo>
                  <a:pt x="9807" y="2721"/>
                  <a:pt x="12943" y="1887"/>
                  <a:pt x="16145" y="1420"/>
                </a:cubicBezTo>
                <a:cubicBezTo>
                  <a:pt x="16345" y="1387"/>
                  <a:pt x="16379" y="1253"/>
                  <a:pt x="16379" y="1087"/>
                </a:cubicBezTo>
                <a:close/>
                <a:moveTo>
                  <a:pt x="62511" y="1887"/>
                </a:moveTo>
                <a:lnTo>
                  <a:pt x="62511" y="1887"/>
                </a:lnTo>
                <a:cubicBezTo>
                  <a:pt x="65480" y="2454"/>
                  <a:pt x="68816" y="3055"/>
                  <a:pt x="70484" y="5857"/>
                </a:cubicBezTo>
                <a:cubicBezTo>
                  <a:pt x="71685" y="7892"/>
                  <a:pt x="71251" y="10160"/>
                  <a:pt x="69483" y="11694"/>
                </a:cubicBezTo>
                <a:cubicBezTo>
                  <a:pt x="67990" y="12965"/>
                  <a:pt x="66164" y="13298"/>
                  <a:pt x="64293" y="13298"/>
                </a:cubicBezTo>
                <a:cubicBezTo>
                  <a:pt x="64200" y="13298"/>
                  <a:pt x="64106" y="13297"/>
                  <a:pt x="64013" y="13295"/>
                </a:cubicBezTo>
                <a:cubicBezTo>
                  <a:pt x="65013" y="11494"/>
                  <a:pt x="64580" y="8559"/>
                  <a:pt x="64346" y="6724"/>
                </a:cubicBezTo>
                <a:cubicBezTo>
                  <a:pt x="64079" y="5056"/>
                  <a:pt x="63546" y="3288"/>
                  <a:pt x="62511" y="1887"/>
                </a:cubicBezTo>
                <a:close/>
                <a:moveTo>
                  <a:pt x="19514" y="8826"/>
                </a:moveTo>
                <a:cubicBezTo>
                  <a:pt x="31323" y="9726"/>
                  <a:pt x="43198" y="9860"/>
                  <a:pt x="55039" y="10227"/>
                </a:cubicBezTo>
                <a:cubicBezTo>
                  <a:pt x="55073" y="10327"/>
                  <a:pt x="55173" y="10360"/>
                  <a:pt x="55306" y="10360"/>
                </a:cubicBezTo>
                <a:cubicBezTo>
                  <a:pt x="55673" y="10327"/>
                  <a:pt x="56007" y="10327"/>
                  <a:pt x="56374" y="10293"/>
                </a:cubicBezTo>
                <a:cubicBezTo>
                  <a:pt x="56407" y="10293"/>
                  <a:pt x="56474" y="10293"/>
                  <a:pt x="56507" y="10227"/>
                </a:cubicBezTo>
                <a:lnTo>
                  <a:pt x="56507" y="10227"/>
                </a:lnTo>
                <a:cubicBezTo>
                  <a:pt x="56474" y="11561"/>
                  <a:pt x="56207" y="12995"/>
                  <a:pt x="55373" y="13729"/>
                </a:cubicBezTo>
                <a:cubicBezTo>
                  <a:pt x="55340" y="13729"/>
                  <a:pt x="55306" y="13696"/>
                  <a:pt x="55306" y="13696"/>
                </a:cubicBezTo>
                <a:cubicBezTo>
                  <a:pt x="48535" y="13395"/>
                  <a:pt x="41730" y="13162"/>
                  <a:pt x="34892" y="12895"/>
                </a:cubicBezTo>
                <a:lnTo>
                  <a:pt x="24885" y="12528"/>
                </a:lnTo>
                <a:cubicBezTo>
                  <a:pt x="22383" y="12461"/>
                  <a:pt x="19781" y="12495"/>
                  <a:pt x="17279" y="12295"/>
                </a:cubicBezTo>
                <a:cubicBezTo>
                  <a:pt x="18480" y="12195"/>
                  <a:pt x="19481" y="11327"/>
                  <a:pt x="19648" y="10060"/>
                </a:cubicBezTo>
                <a:cubicBezTo>
                  <a:pt x="19714" y="9593"/>
                  <a:pt x="19648" y="9192"/>
                  <a:pt x="19514" y="8826"/>
                </a:cubicBezTo>
                <a:close/>
                <a:moveTo>
                  <a:pt x="59165" y="527"/>
                </a:moveTo>
                <a:cubicBezTo>
                  <a:pt x="60825" y="527"/>
                  <a:pt x="62284" y="2754"/>
                  <a:pt x="62845" y="3989"/>
                </a:cubicBezTo>
                <a:cubicBezTo>
                  <a:pt x="63379" y="5290"/>
                  <a:pt x="63646" y="6657"/>
                  <a:pt x="63746" y="8058"/>
                </a:cubicBezTo>
                <a:cubicBezTo>
                  <a:pt x="63846" y="9059"/>
                  <a:pt x="63879" y="10160"/>
                  <a:pt x="63812" y="11194"/>
                </a:cubicBezTo>
                <a:cubicBezTo>
                  <a:pt x="63601" y="13472"/>
                  <a:pt x="62042" y="14194"/>
                  <a:pt x="60240" y="14194"/>
                </a:cubicBezTo>
                <a:cubicBezTo>
                  <a:pt x="59773" y="14194"/>
                  <a:pt x="59290" y="14145"/>
                  <a:pt x="58809" y="14063"/>
                </a:cubicBezTo>
                <a:cubicBezTo>
                  <a:pt x="58976" y="13963"/>
                  <a:pt x="59076" y="13796"/>
                  <a:pt x="59209" y="13629"/>
                </a:cubicBezTo>
                <a:cubicBezTo>
                  <a:pt x="60643" y="11828"/>
                  <a:pt x="60643" y="9192"/>
                  <a:pt x="60510" y="7024"/>
                </a:cubicBezTo>
                <a:cubicBezTo>
                  <a:pt x="60410" y="5023"/>
                  <a:pt x="60210" y="2454"/>
                  <a:pt x="58575" y="1020"/>
                </a:cubicBezTo>
                <a:lnTo>
                  <a:pt x="58208" y="786"/>
                </a:lnTo>
                <a:cubicBezTo>
                  <a:pt x="58531" y="607"/>
                  <a:pt x="58852" y="527"/>
                  <a:pt x="59165" y="527"/>
                </a:cubicBezTo>
                <a:close/>
                <a:moveTo>
                  <a:pt x="56407" y="748"/>
                </a:moveTo>
                <a:cubicBezTo>
                  <a:pt x="56756" y="748"/>
                  <a:pt x="57093" y="847"/>
                  <a:pt x="57408" y="1020"/>
                </a:cubicBezTo>
                <a:cubicBezTo>
                  <a:pt x="57408" y="1053"/>
                  <a:pt x="57374" y="1053"/>
                  <a:pt x="57374" y="1120"/>
                </a:cubicBezTo>
                <a:cubicBezTo>
                  <a:pt x="57275" y="1244"/>
                  <a:pt x="57398" y="1369"/>
                  <a:pt x="57522" y="1369"/>
                </a:cubicBezTo>
                <a:cubicBezTo>
                  <a:pt x="57565" y="1369"/>
                  <a:pt x="57607" y="1354"/>
                  <a:pt x="57641" y="1320"/>
                </a:cubicBezTo>
                <a:cubicBezTo>
                  <a:pt x="57675" y="1287"/>
                  <a:pt x="57708" y="1287"/>
                  <a:pt x="57708" y="1220"/>
                </a:cubicBezTo>
                <a:cubicBezTo>
                  <a:pt x="58575" y="1821"/>
                  <a:pt x="59242" y="2888"/>
                  <a:pt x="59509" y="3855"/>
                </a:cubicBezTo>
                <a:cubicBezTo>
                  <a:pt x="59876" y="5223"/>
                  <a:pt x="59910" y="6724"/>
                  <a:pt x="59910" y="8125"/>
                </a:cubicBezTo>
                <a:cubicBezTo>
                  <a:pt x="59970" y="10482"/>
                  <a:pt x="59100" y="14535"/>
                  <a:pt x="56309" y="14535"/>
                </a:cubicBezTo>
                <a:cubicBezTo>
                  <a:pt x="56018" y="14535"/>
                  <a:pt x="55707" y="14491"/>
                  <a:pt x="55373" y="14396"/>
                </a:cubicBezTo>
                <a:cubicBezTo>
                  <a:pt x="55540" y="14396"/>
                  <a:pt x="55640" y="14329"/>
                  <a:pt x="55673" y="14196"/>
                </a:cubicBezTo>
                <a:cubicBezTo>
                  <a:pt x="57141" y="13229"/>
                  <a:pt x="57141" y="11060"/>
                  <a:pt x="57208" y="9459"/>
                </a:cubicBezTo>
                <a:cubicBezTo>
                  <a:pt x="57341" y="6791"/>
                  <a:pt x="57174" y="3989"/>
                  <a:pt x="55373" y="1854"/>
                </a:cubicBezTo>
                <a:cubicBezTo>
                  <a:pt x="55807" y="1821"/>
                  <a:pt x="55807" y="1153"/>
                  <a:pt x="55340" y="1153"/>
                </a:cubicBezTo>
                <a:lnTo>
                  <a:pt x="55206" y="1153"/>
                </a:lnTo>
                <a:cubicBezTo>
                  <a:pt x="55611" y="872"/>
                  <a:pt x="56016" y="748"/>
                  <a:pt x="56407" y="748"/>
                </a:cubicBezTo>
                <a:close/>
                <a:moveTo>
                  <a:pt x="59248" y="0"/>
                </a:moveTo>
                <a:cubicBezTo>
                  <a:pt x="58746" y="0"/>
                  <a:pt x="58264" y="148"/>
                  <a:pt x="57841" y="486"/>
                </a:cubicBezTo>
                <a:cubicBezTo>
                  <a:pt x="57415" y="298"/>
                  <a:pt x="56965" y="200"/>
                  <a:pt x="56523" y="200"/>
                </a:cubicBezTo>
                <a:cubicBezTo>
                  <a:pt x="55790" y="200"/>
                  <a:pt x="55080" y="471"/>
                  <a:pt x="54539" y="1053"/>
                </a:cubicBezTo>
                <a:cubicBezTo>
                  <a:pt x="44235" y="756"/>
                  <a:pt x="33888" y="634"/>
                  <a:pt x="23567" y="634"/>
                </a:cubicBezTo>
                <a:cubicBezTo>
                  <a:pt x="21158" y="634"/>
                  <a:pt x="18750" y="640"/>
                  <a:pt x="16345" y="653"/>
                </a:cubicBezTo>
                <a:cubicBezTo>
                  <a:pt x="16278" y="653"/>
                  <a:pt x="16212" y="686"/>
                  <a:pt x="16178" y="786"/>
                </a:cubicBezTo>
                <a:cubicBezTo>
                  <a:pt x="16112" y="720"/>
                  <a:pt x="16045" y="720"/>
                  <a:pt x="15945" y="720"/>
                </a:cubicBezTo>
                <a:cubicBezTo>
                  <a:pt x="10374" y="1520"/>
                  <a:pt x="5137" y="3322"/>
                  <a:pt x="234" y="6057"/>
                </a:cubicBezTo>
                <a:cubicBezTo>
                  <a:pt x="34" y="6190"/>
                  <a:pt x="0" y="6557"/>
                  <a:pt x="234" y="6691"/>
                </a:cubicBezTo>
                <a:cubicBezTo>
                  <a:pt x="1835" y="7491"/>
                  <a:pt x="3469" y="8325"/>
                  <a:pt x="5171" y="9126"/>
                </a:cubicBezTo>
                <a:lnTo>
                  <a:pt x="5171" y="9192"/>
                </a:lnTo>
                <a:cubicBezTo>
                  <a:pt x="5204" y="9259"/>
                  <a:pt x="5304" y="9359"/>
                  <a:pt x="5437" y="9359"/>
                </a:cubicBezTo>
                <a:cubicBezTo>
                  <a:pt x="5504" y="9359"/>
                  <a:pt x="5604" y="9326"/>
                  <a:pt x="5704" y="9326"/>
                </a:cubicBezTo>
                <a:cubicBezTo>
                  <a:pt x="8506" y="10560"/>
                  <a:pt x="11375" y="11594"/>
                  <a:pt x="14210" y="12061"/>
                </a:cubicBezTo>
                <a:cubicBezTo>
                  <a:pt x="14210" y="12161"/>
                  <a:pt x="14277" y="12195"/>
                  <a:pt x="14344" y="12228"/>
                </a:cubicBezTo>
                <a:cubicBezTo>
                  <a:pt x="17313" y="13162"/>
                  <a:pt x="20515" y="13029"/>
                  <a:pt x="23617" y="13162"/>
                </a:cubicBezTo>
                <a:cubicBezTo>
                  <a:pt x="27053" y="13262"/>
                  <a:pt x="30522" y="13429"/>
                  <a:pt x="34024" y="13562"/>
                </a:cubicBezTo>
                <a:cubicBezTo>
                  <a:pt x="40829" y="13829"/>
                  <a:pt x="47634" y="14096"/>
                  <a:pt x="54406" y="14363"/>
                </a:cubicBezTo>
                <a:cubicBezTo>
                  <a:pt x="54339" y="14496"/>
                  <a:pt x="54372" y="14696"/>
                  <a:pt x="54539" y="14763"/>
                </a:cubicBezTo>
                <a:cubicBezTo>
                  <a:pt x="55060" y="15037"/>
                  <a:pt x="55608" y="15165"/>
                  <a:pt x="56150" y="15165"/>
                </a:cubicBezTo>
                <a:cubicBezTo>
                  <a:pt x="56928" y="15165"/>
                  <a:pt x="57693" y="14901"/>
                  <a:pt x="58342" y="14430"/>
                </a:cubicBezTo>
                <a:cubicBezTo>
                  <a:pt x="58342" y="14563"/>
                  <a:pt x="58409" y="14696"/>
                  <a:pt x="58575" y="14696"/>
                </a:cubicBezTo>
                <a:cubicBezTo>
                  <a:pt x="59231" y="14817"/>
                  <a:pt x="59961" y="14926"/>
                  <a:pt x="60681" y="14926"/>
                </a:cubicBezTo>
                <a:cubicBezTo>
                  <a:pt x="61756" y="14926"/>
                  <a:pt x="62806" y="14682"/>
                  <a:pt x="63546" y="13862"/>
                </a:cubicBezTo>
                <a:cubicBezTo>
                  <a:pt x="63579" y="13896"/>
                  <a:pt x="63679" y="13929"/>
                  <a:pt x="63746" y="13929"/>
                </a:cubicBezTo>
                <a:cubicBezTo>
                  <a:pt x="63919" y="13938"/>
                  <a:pt x="64095" y="13943"/>
                  <a:pt x="64272" y="13943"/>
                </a:cubicBezTo>
                <a:cubicBezTo>
                  <a:pt x="67968" y="13943"/>
                  <a:pt x="72552" y="11948"/>
                  <a:pt x="71852" y="7525"/>
                </a:cubicBezTo>
                <a:cubicBezTo>
                  <a:pt x="71084" y="2955"/>
                  <a:pt x="65847" y="1787"/>
                  <a:pt x="62011" y="1354"/>
                </a:cubicBezTo>
                <a:cubicBezTo>
                  <a:pt x="61811" y="1153"/>
                  <a:pt x="61544" y="953"/>
                  <a:pt x="61311" y="720"/>
                </a:cubicBezTo>
                <a:cubicBezTo>
                  <a:pt x="60656" y="277"/>
                  <a:pt x="59934" y="0"/>
                  <a:pt x="5924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255375" y="4149246"/>
            <a:ext cx="1051672" cy="685801"/>
          </a:xfrm>
          <a:custGeom>
            <a:avLst/>
            <a:gdLst/>
            <a:ahLst/>
            <a:cxnLst/>
            <a:rect l="l" t="t" r="r" b="b"/>
            <a:pathLst>
              <a:path w="10141" h="6613" extrusionOk="0">
                <a:moveTo>
                  <a:pt x="4689" y="581"/>
                </a:moveTo>
                <a:cubicBezTo>
                  <a:pt x="5301" y="581"/>
                  <a:pt x="5834" y="1062"/>
                  <a:pt x="6038" y="1698"/>
                </a:cubicBezTo>
                <a:cubicBezTo>
                  <a:pt x="6305" y="2398"/>
                  <a:pt x="6171" y="3199"/>
                  <a:pt x="6104" y="3933"/>
                </a:cubicBezTo>
                <a:cubicBezTo>
                  <a:pt x="6071" y="4116"/>
                  <a:pt x="6205" y="4208"/>
                  <a:pt x="6350" y="4208"/>
                </a:cubicBezTo>
                <a:cubicBezTo>
                  <a:pt x="6496" y="4208"/>
                  <a:pt x="6655" y="4116"/>
                  <a:pt x="6672" y="3933"/>
                </a:cubicBezTo>
                <a:lnTo>
                  <a:pt x="6672" y="3899"/>
                </a:lnTo>
                <a:cubicBezTo>
                  <a:pt x="7039" y="3614"/>
                  <a:pt x="7493" y="3440"/>
                  <a:pt x="7944" y="3440"/>
                </a:cubicBezTo>
                <a:cubicBezTo>
                  <a:pt x="8230" y="3440"/>
                  <a:pt x="8514" y="3510"/>
                  <a:pt x="8773" y="3666"/>
                </a:cubicBezTo>
                <a:cubicBezTo>
                  <a:pt x="9407" y="4133"/>
                  <a:pt x="9474" y="5100"/>
                  <a:pt x="9107" y="5801"/>
                </a:cubicBezTo>
                <a:cubicBezTo>
                  <a:pt x="9073" y="5867"/>
                  <a:pt x="9073" y="5934"/>
                  <a:pt x="9073" y="5967"/>
                </a:cubicBezTo>
                <a:cubicBezTo>
                  <a:pt x="9007" y="5934"/>
                  <a:pt x="8940" y="5901"/>
                  <a:pt x="8906" y="5901"/>
                </a:cubicBezTo>
                <a:cubicBezTo>
                  <a:pt x="7922" y="5838"/>
                  <a:pt x="6928" y="5813"/>
                  <a:pt x="5932" y="5813"/>
                </a:cubicBezTo>
                <a:cubicBezTo>
                  <a:pt x="4262" y="5813"/>
                  <a:pt x="2585" y="5884"/>
                  <a:pt x="934" y="5967"/>
                </a:cubicBezTo>
                <a:cubicBezTo>
                  <a:pt x="967" y="5934"/>
                  <a:pt x="967" y="5834"/>
                  <a:pt x="934" y="5767"/>
                </a:cubicBezTo>
                <a:cubicBezTo>
                  <a:pt x="567" y="5334"/>
                  <a:pt x="567" y="4566"/>
                  <a:pt x="1001" y="4166"/>
                </a:cubicBezTo>
                <a:cubicBezTo>
                  <a:pt x="1140" y="4055"/>
                  <a:pt x="1312" y="4006"/>
                  <a:pt x="1489" y="4006"/>
                </a:cubicBezTo>
                <a:cubicBezTo>
                  <a:pt x="1952" y="4006"/>
                  <a:pt x="2454" y="4342"/>
                  <a:pt x="2502" y="4800"/>
                </a:cubicBezTo>
                <a:cubicBezTo>
                  <a:pt x="2535" y="4983"/>
                  <a:pt x="2694" y="5075"/>
                  <a:pt x="2840" y="5075"/>
                </a:cubicBezTo>
                <a:cubicBezTo>
                  <a:pt x="2986" y="5075"/>
                  <a:pt x="3119" y="4983"/>
                  <a:pt x="3102" y="4800"/>
                </a:cubicBezTo>
                <a:cubicBezTo>
                  <a:pt x="3102" y="4733"/>
                  <a:pt x="3102" y="4667"/>
                  <a:pt x="3036" y="4633"/>
                </a:cubicBezTo>
                <a:lnTo>
                  <a:pt x="3036" y="4566"/>
                </a:lnTo>
                <a:cubicBezTo>
                  <a:pt x="3002" y="3232"/>
                  <a:pt x="2669" y="1464"/>
                  <a:pt x="4103" y="730"/>
                </a:cubicBezTo>
                <a:cubicBezTo>
                  <a:pt x="4301" y="627"/>
                  <a:pt x="4499" y="581"/>
                  <a:pt x="4689" y="581"/>
                </a:cubicBezTo>
                <a:close/>
                <a:moveTo>
                  <a:pt x="4671" y="1"/>
                </a:moveTo>
                <a:cubicBezTo>
                  <a:pt x="4562" y="1"/>
                  <a:pt x="4450" y="10"/>
                  <a:pt x="4337" y="30"/>
                </a:cubicBezTo>
                <a:cubicBezTo>
                  <a:pt x="2502" y="363"/>
                  <a:pt x="2268" y="2298"/>
                  <a:pt x="2502" y="3899"/>
                </a:cubicBezTo>
                <a:cubicBezTo>
                  <a:pt x="2231" y="3607"/>
                  <a:pt x="1842" y="3433"/>
                  <a:pt x="1442" y="3433"/>
                </a:cubicBezTo>
                <a:cubicBezTo>
                  <a:pt x="1202" y="3433"/>
                  <a:pt x="959" y="3495"/>
                  <a:pt x="734" y="3632"/>
                </a:cubicBezTo>
                <a:cubicBezTo>
                  <a:pt x="300" y="3899"/>
                  <a:pt x="67" y="4366"/>
                  <a:pt x="67" y="4867"/>
                </a:cubicBezTo>
                <a:cubicBezTo>
                  <a:pt x="0" y="5334"/>
                  <a:pt x="234" y="5734"/>
                  <a:pt x="634" y="6034"/>
                </a:cubicBezTo>
                <a:cubicBezTo>
                  <a:pt x="434" y="6101"/>
                  <a:pt x="467" y="6401"/>
                  <a:pt x="734" y="6434"/>
                </a:cubicBezTo>
                <a:cubicBezTo>
                  <a:pt x="2535" y="6523"/>
                  <a:pt x="4351" y="6612"/>
                  <a:pt x="6172" y="6612"/>
                </a:cubicBezTo>
                <a:cubicBezTo>
                  <a:pt x="7083" y="6612"/>
                  <a:pt x="7995" y="6590"/>
                  <a:pt x="8906" y="6535"/>
                </a:cubicBezTo>
                <a:cubicBezTo>
                  <a:pt x="9107" y="6535"/>
                  <a:pt x="9173" y="6368"/>
                  <a:pt x="9173" y="6168"/>
                </a:cubicBezTo>
                <a:cubicBezTo>
                  <a:pt x="9240" y="6218"/>
                  <a:pt x="9315" y="6251"/>
                  <a:pt x="9390" y="6251"/>
                </a:cubicBezTo>
                <a:cubicBezTo>
                  <a:pt x="9465" y="6251"/>
                  <a:pt x="9540" y="6218"/>
                  <a:pt x="9607" y="6134"/>
                </a:cubicBezTo>
                <a:cubicBezTo>
                  <a:pt x="10141" y="5134"/>
                  <a:pt x="9907" y="3799"/>
                  <a:pt x="8973" y="3232"/>
                </a:cubicBezTo>
                <a:cubicBezTo>
                  <a:pt x="8641" y="3011"/>
                  <a:pt x="8256" y="2902"/>
                  <a:pt x="7873" y="2902"/>
                </a:cubicBezTo>
                <a:cubicBezTo>
                  <a:pt x="7447" y="2902"/>
                  <a:pt x="7022" y="3036"/>
                  <a:pt x="6672" y="3299"/>
                </a:cubicBezTo>
                <a:cubicBezTo>
                  <a:pt x="6772" y="2432"/>
                  <a:pt x="6738" y="1564"/>
                  <a:pt x="6171" y="797"/>
                </a:cubicBezTo>
                <a:cubicBezTo>
                  <a:pt x="5830" y="314"/>
                  <a:pt x="5296" y="1"/>
                  <a:pt x="467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84887" y="816125"/>
            <a:ext cx="1051685" cy="885376"/>
          </a:xfrm>
          <a:custGeom>
            <a:avLst/>
            <a:gdLst/>
            <a:ahLst/>
            <a:cxnLst/>
            <a:rect l="l" t="t" r="r" b="b"/>
            <a:pathLst>
              <a:path w="9908" h="8341" extrusionOk="0">
                <a:moveTo>
                  <a:pt x="5161" y="0"/>
                </a:moveTo>
                <a:cubicBezTo>
                  <a:pt x="5111" y="0"/>
                  <a:pt x="5058" y="15"/>
                  <a:pt x="5004" y="47"/>
                </a:cubicBezTo>
                <a:cubicBezTo>
                  <a:pt x="4104" y="814"/>
                  <a:pt x="3436" y="1849"/>
                  <a:pt x="3270" y="3016"/>
                </a:cubicBezTo>
                <a:cubicBezTo>
                  <a:pt x="2725" y="2919"/>
                  <a:pt x="2170" y="2867"/>
                  <a:pt x="1603" y="2867"/>
                </a:cubicBezTo>
                <a:cubicBezTo>
                  <a:pt x="1197" y="2867"/>
                  <a:pt x="785" y="2894"/>
                  <a:pt x="368" y="2949"/>
                </a:cubicBezTo>
                <a:cubicBezTo>
                  <a:pt x="201" y="2949"/>
                  <a:pt x="1" y="3250"/>
                  <a:pt x="201" y="3350"/>
                </a:cubicBezTo>
                <a:cubicBezTo>
                  <a:pt x="901" y="3950"/>
                  <a:pt x="1769" y="4517"/>
                  <a:pt x="2669" y="4817"/>
                </a:cubicBezTo>
                <a:cubicBezTo>
                  <a:pt x="1835" y="5651"/>
                  <a:pt x="1402" y="6952"/>
                  <a:pt x="1335" y="8086"/>
                </a:cubicBezTo>
                <a:cubicBezTo>
                  <a:pt x="1335" y="8231"/>
                  <a:pt x="1456" y="8340"/>
                  <a:pt x="1574" y="8340"/>
                </a:cubicBezTo>
                <a:cubicBezTo>
                  <a:pt x="1619" y="8340"/>
                  <a:pt x="1665" y="8324"/>
                  <a:pt x="1702" y="8287"/>
                </a:cubicBezTo>
                <a:cubicBezTo>
                  <a:pt x="2836" y="7619"/>
                  <a:pt x="4003" y="6785"/>
                  <a:pt x="4837" y="5685"/>
                </a:cubicBezTo>
                <a:cubicBezTo>
                  <a:pt x="5738" y="6452"/>
                  <a:pt x="6705" y="7119"/>
                  <a:pt x="7739" y="7686"/>
                </a:cubicBezTo>
                <a:cubicBezTo>
                  <a:pt x="7785" y="7716"/>
                  <a:pt x="7831" y="7729"/>
                  <a:pt x="7876" y="7729"/>
                </a:cubicBezTo>
                <a:cubicBezTo>
                  <a:pt x="8030" y="7729"/>
                  <a:pt x="8158" y="7574"/>
                  <a:pt x="8106" y="7419"/>
                </a:cubicBezTo>
                <a:cubicBezTo>
                  <a:pt x="7940" y="6485"/>
                  <a:pt x="7606" y="5618"/>
                  <a:pt x="7172" y="4784"/>
                </a:cubicBezTo>
                <a:lnTo>
                  <a:pt x="7106" y="4751"/>
                </a:lnTo>
                <a:lnTo>
                  <a:pt x="7172" y="4751"/>
                </a:lnTo>
                <a:cubicBezTo>
                  <a:pt x="8173" y="4117"/>
                  <a:pt x="8940" y="3416"/>
                  <a:pt x="9741" y="2749"/>
                </a:cubicBezTo>
                <a:cubicBezTo>
                  <a:pt x="9908" y="2616"/>
                  <a:pt x="9774" y="2282"/>
                  <a:pt x="9541" y="2282"/>
                </a:cubicBezTo>
                <a:cubicBezTo>
                  <a:pt x="8607" y="2349"/>
                  <a:pt x="7739" y="2416"/>
                  <a:pt x="6805" y="2482"/>
                </a:cubicBezTo>
                <a:cubicBezTo>
                  <a:pt x="6472" y="2516"/>
                  <a:pt x="6472" y="3016"/>
                  <a:pt x="6805" y="3016"/>
                </a:cubicBezTo>
                <a:cubicBezTo>
                  <a:pt x="7439" y="2983"/>
                  <a:pt x="8106" y="2949"/>
                  <a:pt x="8740" y="2916"/>
                </a:cubicBezTo>
                <a:lnTo>
                  <a:pt x="8740" y="2916"/>
                </a:lnTo>
                <a:cubicBezTo>
                  <a:pt x="8140" y="3383"/>
                  <a:pt x="7573" y="3950"/>
                  <a:pt x="7039" y="4484"/>
                </a:cubicBezTo>
                <a:cubicBezTo>
                  <a:pt x="7006" y="4517"/>
                  <a:pt x="7006" y="4617"/>
                  <a:pt x="7006" y="4684"/>
                </a:cubicBezTo>
                <a:cubicBezTo>
                  <a:pt x="6805" y="4684"/>
                  <a:pt x="6639" y="4917"/>
                  <a:pt x="6739" y="5118"/>
                </a:cubicBezTo>
                <a:cubicBezTo>
                  <a:pt x="7072" y="5685"/>
                  <a:pt x="7339" y="6318"/>
                  <a:pt x="7506" y="6986"/>
                </a:cubicBezTo>
                <a:cubicBezTo>
                  <a:pt x="6672" y="6485"/>
                  <a:pt x="5871" y="5985"/>
                  <a:pt x="5071" y="5451"/>
                </a:cubicBezTo>
                <a:cubicBezTo>
                  <a:pt x="5038" y="5434"/>
                  <a:pt x="4996" y="5426"/>
                  <a:pt x="4958" y="5426"/>
                </a:cubicBezTo>
                <a:cubicBezTo>
                  <a:pt x="4921" y="5426"/>
                  <a:pt x="4887" y="5434"/>
                  <a:pt x="4871" y="5451"/>
                </a:cubicBezTo>
                <a:cubicBezTo>
                  <a:pt x="4813" y="5393"/>
                  <a:pt x="4754" y="5357"/>
                  <a:pt x="4690" y="5357"/>
                </a:cubicBezTo>
                <a:cubicBezTo>
                  <a:pt x="4643" y="5357"/>
                  <a:pt x="4593" y="5376"/>
                  <a:pt x="4537" y="5418"/>
                </a:cubicBezTo>
                <a:cubicBezTo>
                  <a:pt x="3703" y="6152"/>
                  <a:pt x="2903" y="6919"/>
                  <a:pt x="1935" y="7553"/>
                </a:cubicBezTo>
                <a:cubicBezTo>
                  <a:pt x="2169" y="6619"/>
                  <a:pt x="2602" y="5818"/>
                  <a:pt x="3103" y="4951"/>
                </a:cubicBezTo>
                <a:cubicBezTo>
                  <a:pt x="3270" y="4951"/>
                  <a:pt x="3403" y="4717"/>
                  <a:pt x="3270" y="4617"/>
                </a:cubicBezTo>
                <a:cubicBezTo>
                  <a:pt x="3320" y="4542"/>
                  <a:pt x="3257" y="4448"/>
                  <a:pt x="3180" y="4448"/>
                </a:cubicBezTo>
                <a:cubicBezTo>
                  <a:pt x="3155" y="4448"/>
                  <a:pt x="3128" y="4459"/>
                  <a:pt x="3103" y="4484"/>
                </a:cubicBezTo>
                <a:cubicBezTo>
                  <a:pt x="2402" y="4117"/>
                  <a:pt x="1735" y="3817"/>
                  <a:pt x="1068" y="3383"/>
                </a:cubicBezTo>
                <a:cubicBezTo>
                  <a:pt x="1349" y="3371"/>
                  <a:pt x="1630" y="3363"/>
                  <a:pt x="1910" y="3363"/>
                </a:cubicBezTo>
                <a:cubicBezTo>
                  <a:pt x="2397" y="3363"/>
                  <a:pt x="2883" y="3386"/>
                  <a:pt x="3370" y="3450"/>
                </a:cubicBezTo>
                <a:cubicBezTo>
                  <a:pt x="3503" y="3450"/>
                  <a:pt x="3536" y="3350"/>
                  <a:pt x="3536" y="3216"/>
                </a:cubicBezTo>
                <a:cubicBezTo>
                  <a:pt x="3570" y="3216"/>
                  <a:pt x="3570" y="3183"/>
                  <a:pt x="3603" y="3149"/>
                </a:cubicBezTo>
                <a:cubicBezTo>
                  <a:pt x="3937" y="2215"/>
                  <a:pt x="4404" y="1382"/>
                  <a:pt x="5071" y="681"/>
                </a:cubicBezTo>
                <a:cubicBezTo>
                  <a:pt x="5371" y="1482"/>
                  <a:pt x="5705" y="2282"/>
                  <a:pt x="6038" y="3049"/>
                </a:cubicBezTo>
                <a:cubicBezTo>
                  <a:pt x="6085" y="3143"/>
                  <a:pt x="6164" y="3183"/>
                  <a:pt x="6245" y="3183"/>
                </a:cubicBezTo>
                <a:cubicBezTo>
                  <a:pt x="6395" y="3183"/>
                  <a:pt x="6549" y="3044"/>
                  <a:pt x="6505" y="2849"/>
                </a:cubicBezTo>
                <a:cubicBezTo>
                  <a:pt x="6172" y="1949"/>
                  <a:pt x="5771" y="1048"/>
                  <a:pt x="5404" y="181"/>
                </a:cubicBezTo>
                <a:cubicBezTo>
                  <a:pt x="5359" y="67"/>
                  <a:pt x="5268" y="0"/>
                  <a:pt x="516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255375" y="-428613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948550" y="37670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6694626" y="-520050"/>
            <a:ext cx="926100" cy="95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-1200262" y="2449900"/>
            <a:ext cx="1741800" cy="209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23351" y="-263273"/>
            <a:ext cx="926025" cy="952049"/>
          </a:xfrm>
          <a:custGeom>
            <a:avLst/>
            <a:gdLst/>
            <a:ahLst/>
            <a:cxnLst/>
            <a:rect l="l" t="t" r="r" b="b"/>
            <a:pathLst>
              <a:path w="4165" h="4282" extrusionOk="0">
                <a:moveTo>
                  <a:pt x="3241" y="294"/>
                </a:moveTo>
                <a:cubicBezTo>
                  <a:pt x="3377" y="430"/>
                  <a:pt x="3543" y="566"/>
                  <a:pt x="3665" y="717"/>
                </a:cubicBezTo>
                <a:cubicBezTo>
                  <a:pt x="3710" y="793"/>
                  <a:pt x="3604" y="884"/>
                  <a:pt x="3528" y="975"/>
                </a:cubicBezTo>
                <a:cubicBezTo>
                  <a:pt x="3226" y="1338"/>
                  <a:pt x="2938" y="1702"/>
                  <a:pt x="2650" y="2050"/>
                </a:cubicBezTo>
                <a:cubicBezTo>
                  <a:pt x="2620" y="2110"/>
                  <a:pt x="2696" y="2231"/>
                  <a:pt x="2771" y="2307"/>
                </a:cubicBezTo>
                <a:cubicBezTo>
                  <a:pt x="3104" y="2610"/>
                  <a:pt x="3453" y="2928"/>
                  <a:pt x="3786" y="3231"/>
                </a:cubicBezTo>
                <a:cubicBezTo>
                  <a:pt x="3892" y="3306"/>
                  <a:pt x="3861" y="3337"/>
                  <a:pt x="3786" y="3397"/>
                </a:cubicBezTo>
                <a:cubicBezTo>
                  <a:pt x="3619" y="3518"/>
                  <a:pt x="3589" y="3791"/>
                  <a:pt x="3316" y="3791"/>
                </a:cubicBezTo>
                <a:cubicBezTo>
                  <a:pt x="3165" y="3745"/>
                  <a:pt x="3029" y="3715"/>
                  <a:pt x="2908" y="3488"/>
                </a:cubicBezTo>
                <a:cubicBezTo>
                  <a:pt x="2756" y="3155"/>
                  <a:pt x="2408" y="2943"/>
                  <a:pt x="2090" y="2731"/>
                </a:cubicBezTo>
                <a:cubicBezTo>
                  <a:pt x="2074" y="2721"/>
                  <a:pt x="2057" y="2717"/>
                  <a:pt x="2041" y="2717"/>
                </a:cubicBezTo>
                <a:cubicBezTo>
                  <a:pt x="1983" y="2717"/>
                  <a:pt x="1929" y="2771"/>
                  <a:pt x="1893" y="2807"/>
                </a:cubicBezTo>
                <a:cubicBezTo>
                  <a:pt x="1621" y="3231"/>
                  <a:pt x="1136" y="3518"/>
                  <a:pt x="939" y="3988"/>
                </a:cubicBezTo>
                <a:cubicBezTo>
                  <a:pt x="911" y="4026"/>
                  <a:pt x="877" y="4058"/>
                  <a:pt x="836" y="4058"/>
                </a:cubicBezTo>
                <a:cubicBezTo>
                  <a:pt x="812" y="4058"/>
                  <a:pt x="786" y="4046"/>
                  <a:pt x="758" y="4018"/>
                </a:cubicBezTo>
                <a:cubicBezTo>
                  <a:pt x="606" y="3897"/>
                  <a:pt x="455" y="3761"/>
                  <a:pt x="334" y="3609"/>
                </a:cubicBezTo>
                <a:cubicBezTo>
                  <a:pt x="213" y="3473"/>
                  <a:pt x="364" y="3321"/>
                  <a:pt x="425" y="3291"/>
                </a:cubicBezTo>
                <a:cubicBezTo>
                  <a:pt x="652" y="3140"/>
                  <a:pt x="652" y="2837"/>
                  <a:pt x="879" y="2701"/>
                </a:cubicBezTo>
                <a:cubicBezTo>
                  <a:pt x="1030" y="2610"/>
                  <a:pt x="1045" y="2413"/>
                  <a:pt x="1197" y="2322"/>
                </a:cubicBezTo>
                <a:cubicBezTo>
                  <a:pt x="1394" y="2201"/>
                  <a:pt x="1333" y="2004"/>
                  <a:pt x="1212" y="1898"/>
                </a:cubicBezTo>
                <a:cubicBezTo>
                  <a:pt x="939" y="1671"/>
                  <a:pt x="803" y="1323"/>
                  <a:pt x="425" y="1202"/>
                </a:cubicBezTo>
                <a:cubicBezTo>
                  <a:pt x="334" y="1187"/>
                  <a:pt x="258" y="960"/>
                  <a:pt x="425" y="839"/>
                </a:cubicBezTo>
                <a:cubicBezTo>
                  <a:pt x="515" y="793"/>
                  <a:pt x="606" y="733"/>
                  <a:pt x="667" y="611"/>
                </a:cubicBezTo>
                <a:cubicBezTo>
                  <a:pt x="710" y="540"/>
                  <a:pt x="739" y="428"/>
                  <a:pt x="818" y="428"/>
                </a:cubicBezTo>
                <a:cubicBezTo>
                  <a:pt x="823" y="428"/>
                  <a:pt x="828" y="429"/>
                  <a:pt x="833" y="430"/>
                </a:cubicBezTo>
                <a:cubicBezTo>
                  <a:pt x="909" y="445"/>
                  <a:pt x="985" y="566"/>
                  <a:pt x="1030" y="657"/>
                </a:cubicBezTo>
                <a:cubicBezTo>
                  <a:pt x="1242" y="1035"/>
                  <a:pt x="1575" y="1293"/>
                  <a:pt x="1878" y="1565"/>
                </a:cubicBezTo>
                <a:cubicBezTo>
                  <a:pt x="1903" y="1585"/>
                  <a:pt x="1928" y="1593"/>
                  <a:pt x="1953" y="1593"/>
                </a:cubicBezTo>
                <a:cubicBezTo>
                  <a:pt x="2061" y="1593"/>
                  <a:pt x="2159" y="1430"/>
                  <a:pt x="2196" y="1368"/>
                </a:cubicBezTo>
                <a:cubicBezTo>
                  <a:pt x="2499" y="990"/>
                  <a:pt x="2862" y="672"/>
                  <a:pt x="3210" y="339"/>
                </a:cubicBezTo>
                <a:lnTo>
                  <a:pt x="3241" y="294"/>
                </a:lnTo>
                <a:close/>
                <a:moveTo>
                  <a:pt x="3312" y="0"/>
                </a:moveTo>
                <a:cubicBezTo>
                  <a:pt x="3240" y="0"/>
                  <a:pt x="3166" y="42"/>
                  <a:pt x="3104" y="97"/>
                </a:cubicBezTo>
                <a:cubicBezTo>
                  <a:pt x="2786" y="400"/>
                  <a:pt x="2469" y="733"/>
                  <a:pt x="2196" y="1096"/>
                </a:cubicBezTo>
                <a:cubicBezTo>
                  <a:pt x="2119" y="1207"/>
                  <a:pt x="2036" y="1258"/>
                  <a:pt x="1954" y="1258"/>
                </a:cubicBezTo>
                <a:cubicBezTo>
                  <a:pt x="1858" y="1258"/>
                  <a:pt x="1763" y="1188"/>
                  <a:pt x="1681" y="1066"/>
                </a:cubicBezTo>
                <a:cubicBezTo>
                  <a:pt x="1560" y="854"/>
                  <a:pt x="1424" y="672"/>
                  <a:pt x="1288" y="475"/>
                </a:cubicBezTo>
                <a:cubicBezTo>
                  <a:pt x="1178" y="311"/>
                  <a:pt x="1041" y="223"/>
                  <a:pt x="909" y="223"/>
                </a:cubicBezTo>
                <a:cubicBezTo>
                  <a:pt x="823" y="223"/>
                  <a:pt x="739" y="261"/>
                  <a:pt x="667" y="339"/>
                </a:cubicBezTo>
                <a:cubicBezTo>
                  <a:pt x="531" y="460"/>
                  <a:pt x="425" y="581"/>
                  <a:pt x="334" y="733"/>
                </a:cubicBezTo>
                <a:cubicBezTo>
                  <a:pt x="198" y="945"/>
                  <a:pt x="1" y="1141"/>
                  <a:pt x="349" y="1399"/>
                </a:cubicBezTo>
                <a:cubicBezTo>
                  <a:pt x="606" y="1580"/>
                  <a:pt x="803" y="1868"/>
                  <a:pt x="1045" y="2095"/>
                </a:cubicBezTo>
                <a:cubicBezTo>
                  <a:pt x="1136" y="2171"/>
                  <a:pt x="1136" y="2156"/>
                  <a:pt x="1061" y="2247"/>
                </a:cubicBezTo>
                <a:cubicBezTo>
                  <a:pt x="803" y="2565"/>
                  <a:pt x="531" y="2867"/>
                  <a:pt x="304" y="3216"/>
                </a:cubicBezTo>
                <a:cubicBezTo>
                  <a:pt x="228" y="3321"/>
                  <a:pt x="61" y="3443"/>
                  <a:pt x="76" y="3624"/>
                </a:cubicBezTo>
                <a:cubicBezTo>
                  <a:pt x="31" y="3791"/>
                  <a:pt x="152" y="3851"/>
                  <a:pt x="213" y="3942"/>
                </a:cubicBezTo>
                <a:cubicBezTo>
                  <a:pt x="472" y="4164"/>
                  <a:pt x="608" y="4281"/>
                  <a:pt x="730" y="4281"/>
                </a:cubicBezTo>
                <a:cubicBezTo>
                  <a:pt x="859" y="4281"/>
                  <a:pt x="972" y="4153"/>
                  <a:pt x="1197" y="3882"/>
                </a:cubicBezTo>
                <a:cubicBezTo>
                  <a:pt x="1439" y="3579"/>
                  <a:pt x="1833" y="3427"/>
                  <a:pt x="1984" y="3034"/>
                </a:cubicBezTo>
                <a:cubicBezTo>
                  <a:pt x="2009" y="3008"/>
                  <a:pt x="2030" y="2988"/>
                  <a:pt x="2054" y="2988"/>
                </a:cubicBezTo>
                <a:cubicBezTo>
                  <a:pt x="2073" y="2988"/>
                  <a:pt x="2094" y="3001"/>
                  <a:pt x="2120" y="3034"/>
                </a:cubicBezTo>
                <a:cubicBezTo>
                  <a:pt x="2423" y="3458"/>
                  <a:pt x="2817" y="3761"/>
                  <a:pt x="3195" y="4094"/>
                </a:cubicBezTo>
                <a:cubicBezTo>
                  <a:pt x="3236" y="4134"/>
                  <a:pt x="3310" y="4188"/>
                  <a:pt x="3363" y="4188"/>
                </a:cubicBezTo>
                <a:cubicBezTo>
                  <a:pt x="3390" y="4188"/>
                  <a:pt x="3412" y="4174"/>
                  <a:pt x="3422" y="4139"/>
                </a:cubicBezTo>
                <a:cubicBezTo>
                  <a:pt x="3498" y="3988"/>
                  <a:pt x="3634" y="3927"/>
                  <a:pt x="3755" y="3851"/>
                </a:cubicBezTo>
                <a:cubicBezTo>
                  <a:pt x="4134" y="3564"/>
                  <a:pt x="4164" y="3306"/>
                  <a:pt x="3831" y="2988"/>
                </a:cubicBezTo>
                <a:cubicBezTo>
                  <a:pt x="3543" y="2731"/>
                  <a:pt x="3256" y="2504"/>
                  <a:pt x="2968" y="2262"/>
                </a:cubicBezTo>
                <a:cubicBezTo>
                  <a:pt x="2817" y="2125"/>
                  <a:pt x="2847" y="1944"/>
                  <a:pt x="2998" y="1898"/>
                </a:cubicBezTo>
                <a:cubicBezTo>
                  <a:pt x="3150" y="1868"/>
                  <a:pt x="3180" y="1777"/>
                  <a:pt x="3195" y="1671"/>
                </a:cubicBezTo>
                <a:cubicBezTo>
                  <a:pt x="3241" y="1535"/>
                  <a:pt x="3362" y="1414"/>
                  <a:pt x="3407" y="1399"/>
                </a:cubicBezTo>
                <a:cubicBezTo>
                  <a:pt x="3649" y="1293"/>
                  <a:pt x="3710" y="1035"/>
                  <a:pt x="3861" y="884"/>
                </a:cubicBezTo>
                <a:cubicBezTo>
                  <a:pt x="4058" y="717"/>
                  <a:pt x="3922" y="505"/>
                  <a:pt x="3771" y="400"/>
                </a:cubicBezTo>
                <a:cubicBezTo>
                  <a:pt x="3649" y="339"/>
                  <a:pt x="3559" y="233"/>
                  <a:pt x="3498" y="142"/>
                </a:cubicBezTo>
                <a:cubicBezTo>
                  <a:pt x="3446" y="39"/>
                  <a:pt x="3380" y="0"/>
                  <a:pt x="33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994026" y="1214759"/>
            <a:ext cx="526822" cy="490315"/>
          </a:xfrm>
          <a:custGeom>
            <a:avLst/>
            <a:gdLst/>
            <a:ahLst/>
            <a:cxnLst/>
            <a:rect l="l" t="t" r="r" b="b"/>
            <a:pathLst>
              <a:path w="4316" h="4017" extrusionOk="0">
                <a:moveTo>
                  <a:pt x="3463" y="470"/>
                </a:moveTo>
                <a:cubicBezTo>
                  <a:pt x="3497" y="470"/>
                  <a:pt x="3539" y="489"/>
                  <a:pt x="3588" y="539"/>
                </a:cubicBezTo>
                <a:cubicBezTo>
                  <a:pt x="3679" y="630"/>
                  <a:pt x="3755" y="781"/>
                  <a:pt x="3921" y="842"/>
                </a:cubicBezTo>
                <a:cubicBezTo>
                  <a:pt x="3982" y="857"/>
                  <a:pt x="3937" y="917"/>
                  <a:pt x="3906" y="932"/>
                </a:cubicBezTo>
                <a:cubicBezTo>
                  <a:pt x="3604" y="1099"/>
                  <a:pt x="3437" y="1402"/>
                  <a:pt x="3225" y="1659"/>
                </a:cubicBezTo>
                <a:cubicBezTo>
                  <a:pt x="3164" y="1720"/>
                  <a:pt x="3074" y="1780"/>
                  <a:pt x="3013" y="1826"/>
                </a:cubicBezTo>
                <a:cubicBezTo>
                  <a:pt x="2831" y="1977"/>
                  <a:pt x="2771" y="2234"/>
                  <a:pt x="2574" y="2371"/>
                </a:cubicBezTo>
                <a:cubicBezTo>
                  <a:pt x="2483" y="2431"/>
                  <a:pt x="2453" y="2507"/>
                  <a:pt x="2392" y="2583"/>
                </a:cubicBezTo>
                <a:cubicBezTo>
                  <a:pt x="2241" y="2764"/>
                  <a:pt x="2074" y="2961"/>
                  <a:pt x="1923" y="3173"/>
                </a:cubicBezTo>
                <a:cubicBezTo>
                  <a:pt x="1802" y="3325"/>
                  <a:pt x="1650" y="3476"/>
                  <a:pt x="1560" y="3658"/>
                </a:cubicBezTo>
                <a:cubicBezTo>
                  <a:pt x="1348" y="3370"/>
                  <a:pt x="1136" y="3143"/>
                  <a:pt x="969" y="2916"/>
                </a:cubicBezTo>
                <a:cubicBezTo>
                  <a:pt x="818" y="2673"/>
                  <a:pt x="682" y="2401"/>
                  <a:pt x="560" y="2159"/>
                </a:cubicBezTo>
                <a:cubicBezTo>
                  <a:pt x="500" y="2068"/>
                  <a:pt x="560" y="1947"/>
                  <a:pt x="651" y="1901"/>
                </a:cubicBezTo>
                <a:cubicBezTo>
                  <a:pt x="757" y="1826"/>
                  <a:pt x="863" y="1705"/>
                  <a:pt x="954" y="1599"/>
                </a:cubicBezTo>
                <a:lnTo>
                  <a:pt x="1181" y="1932"/>
                </a:lnTo>
                <a:cubicBezTo>
                  <a:pt x="1333" y="2144"/>
                  <a:pt x="1484" y="2325"/>
                  <a:pt x="1650" y="2507"/>
                </a:cubicBezTo>
                <a:cubicBezTo>
                  <a:pt x="1685" y="2530"/>
                  <a:pt x="1702" y="2562"/>
                  <a:pt x="1722" y="2562"/>
                </a:cubicBezTo>
                <a:cubicBezTo>
                  <a:pt x="1728" y="2562"/>
                  <a:pt x="1734" y="2559"/>
                  <a:pt x="1741" y="2552"/>
                </a:cubicBezTo>
                <a:cubicBezTo>
                  <a:pt x="1923" y="2507"/>
                  <a:pt x="2029" y="2401"/>
                  <a:pt x="2120" y="2250"/>
                </a:cubicBezTo>
                <a:cubicBezTo>
                  <a:pt x="2241" y="2083"/>
                  <a:pt x="2302" y="1841"/>
                  <a:pt x="2423" y="1780"/>
                </a:cubicBezTo>
                <a:cubicBezTo>
                  <a:pt x="2619" y="1705"/>
                  <a:pt x="2604" y="1523"/>
                  <a:pt x="2710" y="1417"/>
                </a:cubicBezTo>
                <a:cubicBezTo>
                  <a:pt x="2724" y="1390"/>
                  <a:pt x="2725" y="1339"/>
                  <a:pt x="2779" y="1339"/>
                </a:cubicBezTo>
                <a:cubicBezTo>
                  <a:pt x="2786" y="1339"/>
                  <a:pt x="2793" y="1340"/>
                  <a:pt x="2801" y="1341"/>
                </a:cubicBezTo>
                <a:cubicBezTo>
                  <a:pt x="2812" y="1348"/>
                  <a:pt x="2822" y="1351"/>
                  <a:pt x="2831" y="1351"/>
                </a:cubicBezTo>
                <a:cubicBezTo>
                  <a:pt x="2859" y="1351"/>
                  <a:pt x="2877" y="1322"/>
                  <a:pt x="2877" y="1311"/>
                </a:cubicBezTo>
                <a:cubicBezTo>
                  <a:pt x="2953" y="1008"/>
                  <a:pt x="3301" y="872"/>
                  <a:pt x="3376" y="554"/>
                </a:cubicBezTo>
                <a:cubicBezTo>
                  <a:pt x="3385" y="509"/>
                  <a:pt x="3415" y="470"/>
                  <a:pt x="3463" y="470"/>
                </a:cubicBezTo>
                <a:close/>
                <a:moveTo>
                  <a:pt x="3510" y="1"/>
                </a:moveTo>
                <a:cubicBezTo>
                  <a:pt x="3454" y="1"/>
                  <a:pt x="3405" y="20"/>
                  <a:pt x="3392" y="54"/>
                </a:cubicBezTo>
                <a:cubicBezTo>
                  <a:pt x="3331" y="175"/>
                  <a:pt x="3225" y="236"/>
                  <a:pt x="3164" y="327"/>
                </a:cubicBezTo>
                <a:cubicBezTo>
                  <a:pt x="3013" y="554"/>
                  <a:pt x="2801" y="720"/>
                  <a:pt x="2635" y="948"/>
                </a:cubicBezTo>
                <a:cubicBezTo>
                  <a:pt x="2498" y="1099"/>
                  <a:pt x="2392" y="1296"/>
                  <a:pt x="2241" y="1417"/>
                </a:cubicBezTo>
                <a:cubicBezTo>
                  <a:pt x="2044" y="1599"/>
                  <a:pt x="1953" y="1826"/>
                  <a:pt x="1787" y="2007"/>
                </a:cubicBezTo>
                <a:cubicBezTo>
                  <a:pt x="1721" y="2074"/>
                  <a:pt x="1669" y="2108"/>
                  <a:pt x="1627" y="2108"/>
                </a:cubicBezTo>
                <a:cubicBezTo>
                  <a:pt x="1572" y="2108"/>
                  <a:pt x="1533" y="2051"/>
                  <a:pt x="1499" y="1932"/>
                </a:cubicBezTo>
                <a:cubicBezTo>
                  <a:pt x="1499" y="1901"/>
                  <a:pt x="1484" y="1841"/>
                  <a:pt x="1439" y="1795"/>
                </a:cubicBezTo>
                <a:cubicBezTo>
                  <a:pt x="1333" y="1644"/>
                  <a:pt x="1211" y="1523"/>
                  <a:pt x="1196" y="1326"/>
                </a:cubicBezTo>
                <a:cubicBezTo>
                  <a:pt x="1183" y="1234"/>
                  <a:pt x="1090" y="1154"/>
                  <a:pt x="997" y="1154"/>
                </a:cubicBezTo>
                <a:cubicBezTo>
                  <a:pt x="982" y="1154"/>
                  <a:pt x="968" y="1155"/>
                  <a:pt x="954" y="1160"/>
                </a:cubicBezTo>
                <a:cubicBezTo>
                  <a:pt x="591" y="1250"/>
                  <a:pt x="409" y="1614"/>
                  <a:pt x="106" y="1795"/>
                </a:cubicBezTo>
                <a:lnTo>
                  <a:pt x="106" y="1841"/>
                </a:lnTo>
                <a:cubicBezTo>
                  <a:pt x="0" y="2022"/>
                  <a:pt x="121" y="2174"/>
                  <a:pt x="197" y="2325"/>
                </a:cubicBezTo>
                <a:cubicBezTo>
                  <a:pt x="409" y="2689"/>
                  <a:pt x="621" y="3037"/>
                  <a:pt x="863" y="3400"/>
                </a:cubicBezTo>
                <a:cubicBezTo>
                  <a:pt x="999" y="3642"/>
                  <a:pt x="1272" y="3794"/>
                  <a:pt x="1484" y="3976"/>
                </a:cubicBezTo>
                <a:cubicBezTo>
                  <a:pt x="1513" y="4005"/>
                  <a:pt x="1544" y="4017"/>
                  <a:pt x="1574" y="4017"/>
                </a:cubicBezTo>
                <a:cubicBezTo>
                  <a:pt x="1653" y="4017"/>
                  <a:pt x="1732" y="3935"/>
                  <a:pt x="1787" y="3870"/>
                </a:cubicBezTo>
                <a:cubicBezTo>
                  <a:pt x="1968" y="3627"/>
                  <a:pt x="2196" y="3400"/>
                  <a:pt x="2377" y="3128"/>
                </a:cubicBezTo>
                <a:cubicBezTo>
                  <a:pt x="2453" y="3022"/>
                  <a:pt x="2544" y="2885"/>
                  <a:pt x="2619" y="2810"/>
                </a:cubicBezTo>
                <a:cubicBezTo>
                  <a:pt x="2801" y="2583"/>
                  <a:pt x="3043" y="2416"/>
                  <a:pt x="3164" y="2113"/>
                </a:cubicBezTo>
                <a:cubicBezTo>
                  <a:pt x="3164" y="2083"/>
                  <a:pt x="3180" y="2083"/>
                  <a:pt x="3180" y="2083"/>
                </a:cubicBezTo>
                <a:cubicBezTo>
                  <a:pt x="3482" y="1977"/>
                  <a:pt x="3588" y="1674"/>
                  <a:pt x="3785" y="1477"/>
                </a:cubicBezTo>
                <a:cubicBezTo>
                  <a:pt x="3997" y="1296"/>
                  <a:pt x="4073" y="1023"/>
                  <a:pt x="4300" y="857"/>
                </a:cubicBezTo>
                <a:cubicBezTo>
                  <a:pt x="4315" y="857"/>
                  <a:pt x="4315" y="826"/>
                  <a:pt x="4315" y="796"/>
                </a:cubicBezTo>
                <a:cubicBezTo>
                  <a:pt x="4302" y="757"/>
                  <a:pt x="4300" y="717"/>
                  <a:pt x="4261" y="717"/>
                </a:cubicBezTo>
                <a:cubicBezTo>
                  <a:pt x="4255" y="717"/>
                  <a:pt x="4248" y="718"/>
                  <a:pt x="4239" y="720"/>
                </a:cubicBezTo>
                <a:cubicBezTo>
                  <a:pt x="4103" y="463"/>
                  <a:pt x="3876" y="281"/>
                  <a:pt x="3694" y="85"/>
                </a:cubicBezTo>
                <a:cubicBezTo>
                  <a:pt x="3653" y="27"/>
                  <a:pt x="3577" y="1"/>
                  <a:pt x="35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6694625" y="-592324"/>
            <a:ext cx="1133278" cy="1096721"/>
          </a:xfrm>
          <a:custGeom>
            <a:avLst/>
            <a:gdLst/>
            <a:ahLst/>
            <a:cxnLst/>
            <a:rect l="l" t="t" r="r" b="b"/>
            <a:pathLst>
              <a:path w="7237" h="7004" extrusionOk="0">
                <a:moveTo>
                  <a:pt x="3422" y="435"/>
                </a:moveTo>
                <a:cubicBezTo>
                  <a:pt x="3533" y="435"/>
                  <a:pt x="3644" y="462"/>
                  <a:pt x="3755" y="462"/>
                </a:cubicBezTo>
                <a:cubicBezTo>
                  <a:pt x="4133" y="477"/>
                  <a:pt x="4512" y="522"/>
                  <a:pt x="4860" y="689"/>
                </a:cubicBezTo>
                <a:cubicBezTo>
                  <a:pt x="5193" y="840"/>
                  <a:pt x="5450" y="1128"/>
                  <a:pt x="5708" y="1385"/>
                </a:cubicBezTo>
                <a:cubicBezTo>
                  <a:pt x="5905" y="1597"/>
                  <a:pt x="6071" y="1809"/>
                  <a:pt x="6223" y="2052"/>
                </a:cubicBezTo>
                <a:cubicBezTo>
                  <a:pt x="6374" y="2294"/>
                  <a:pt x="6540" y="2566"/>
                  <a:pt x="6601" y="2884"/>
                </a:cubicBezTo>
                <a:cubicBezTo>
                  <a:pt x="6677" y="3369"/>
                  <a:pt x="6662" y="3853"/>
                  <a:pt x="6540" y="4322"/>
                </a:cubicBezTo>
                <a:cubicBezTo>
                  <a:pt x="6465" y="4565"/>
                  <a:pt x="6329" y="4822"/>
                  <a:pt x="6162" y="5049"/>
                </a:cubicBezTo>
                <a:cubicBezTo>
                  <a:pt x="6026" y="5231"/>
                  <a:pt x="5874" y="5382"/>
                  <a:pt x="5783" y="5594"/>
                </a:cubicBezTo>
                <a:cubicBezTo>
                  <a:pt x="5753" y="5700"/>
                  <a:pt x="5617" y="5730"/>
                  <a:pt x="5541" y="5806"/>
                </a:cubicBezTo>
                <a:cubicBezTo>
                  <a:pt x="5329" y="5988"/>
                  <a:pt x="5087" y="6154"/>
                  <a:pt x="4830" y="6276"/>
                </a:cubicBezTo>
                <a:cubicBezTo>
                  <a:pt x="4572" y="6366"/>
                  <a:pt x="4345" y="6427"/>
                  <a:pt x="4088" y="6457"/>
                </a:cubicBezTo>
                <a:cubicBezTo>
                  <a:pt x="3785" y="6503"/>
                  <a:pt x="3482" y="6563"/>
                  <a:pt x="3164" y="6563"/>
                </a:cubicBezTo>
                <a:cubicBezTo>
                  <a:pt x="2831" y="6563"/>
                  <a:pt x="2528" y="6442"/>
                  <a:pt x="2211" y="6427"/>
                </a:cubicBezTo>
                <a:cubicBezTo>
                  <a:pt x="2059" y="6397"/>
                  <a:pt x="1893" y="6245"/>
                  <a:pt x="1771" y="6124"/>
                </a:cubicBezTo>
                <a:cubicBezTo>
                  <a:pt x="1590" y="5912"/>
                  <a:pt x="1393" y="5685"/>
                  <a:pt x="1211" y="5473"/>
                </a:cubicBezTo>
                <a:cubicBezTo>
                  <a:pt x="1060" y="5307"/>
                  <a:pt x="924" y="5140"/>
                  <a:pt x="833" y="4928"/>
                </a:cubicBezTo>
                <a:cubicBezTo>
                  <a:pt x="636" y="4550"/>
                  <a:pt x="454" y="4156"/>
                  <a:pt x="439" y="3702"/>
                </a:cubicBezTo>
                <a:cubicBezTo>
                  <a:pt x="439" y="3429"/>
                  <a:pt x="515" y="3157"/>
                  <a:pt x="560" y="2884"/>
                </a:cubicBezTo>
                <a:cubicBezTo>
                  <a:pt x="651" y="2581"/>
                  <a:pt x="772" y="2263"/>
                  <a:pt x="984" y="1991"/>
                </a:cubicBezTo>
                <a:cubicBezTo>
                  <a:pt x="1181" y="1734"/>
                  <a:pt x="1378" y="1416"/>
                  <a:pt x="1681" y="1204"/>
                </a:cubicBezTo>
                <a:cubicBezTo>
                  <a:pt x="1817" y="1113"/>
                  <a:pt x="1908" y="977"/>
                  <a:pt x="2059" y="901"/>
                </a:cubicBezTo>
                <a:cubicBezTo>
                  <a:pt x="2271" y="780"/>
                  <a:pt x="2468" y="674"/>
                  <a:pt x="2725" y="613"/>
                </a:cubicBezTo>
                <a:cubicBezTo>
                  <a:pt x="2907" y="583"/>
                  <a:pt x="3073" y="538"/>
                  <a:pt x="3255" y="462"/>
                </a:cubicBezTo>
                <a:cubicBezTo>
                  <a:pt x="3311" y="442"/>
                  <a:pt x="3366" y="435"/>
                  <a:pt x="3422" y="435"/>
                </a:cubicBezTo>
                <a:close/>
                <a:moveTo>
                  <a:pt x="3596" y="1"/>
                </a:moveTo>
                <a:cubicBezTo>
                  <a:pt x="3578" y="1"/>
                  <a:pt x="3560" y="3"/>
                  <a:pt x="3543" y="8"/>
                </a:cubicBezTo>
                <a:cubicBezTo>
                  <a:pt x="3331" y="83"/>
                  <a:pt x="3119" y="23"/>
                  <a:pt x="2937" y="98"/>
                </a:cubicBezTo>
                <a:cubicBezTo>
                  <a:pt x="2916" y="82"/>
                  <a:pt x="2896" y="78"/>
                  <a:pt x="2879" y="78"/>
                </a:cubicBezTo>
                <a:cubicBezTo>
                  <a:pt x="2856" y="78"/>
                  <a:pt x="2837" y="87"/>
                  <a:pt x="2825" y="87"/>
                </a:cubicBezTo>
                <a:cubicBezTo>
                  <a:pt x="2822" y="87"/>
                  <a:pt x="2818" y="86"/>
                  <a:pt x="2816" y="83"/>
                </a:cubicBezTo>
                <a:cubicBezTo>
                  <a:pt x="2680" y="144"/>
                  <a:pt x="2574" y="235"/>
                  <a:pt x="2438" y="280"/>
                </a:cubicBezTo>
                <a:cubicBezTo>
                  <a:pt x="2044" y="386"/>
                  <a:pt x="1711" y="628"/>
                  <a:pt x="1408" y="901"/>
                </a:cubicBezTo>
                <a:cubicBezTo>
                  <a:pt x="1090" y="1189"/>
                  <a:pt x="803" y="1506"/>
                  <a:pt x="575" y="1870"/>
                </a:cubicBezTo>
                <a:cubicBezTo>
                  <a:pt x="333" y="2263"/>
                  <a:pt x="242" y="2718"/>
                  <a:pt x="106" y="3157"/>
                </a:cubicBezTo>
                <a:cubicBezTo>
                  <a:pt x="0" y="3550"/>
                  <a:pt x="151" y="3929"/>
                  <a:pt x="227" y="4322"/>
                </a:cubicBezTo>
                <a:cubicBezTo>
                  <a:pt x="242" y="4474"/>
                  <a:pt x="318" y="4595"/>
                  <a:pt x="348" y="4701"/>
                </a:cubicBezTo>
                <a:cubicBezTo>
                  <a:pt x="424" y="4913"/>
                  <a:pt x="469" y="5125"/>
                  <a:pt x="651" y="5276"/>
                </a:cubicBezTo>
                <a:cubicBezTo>
                  <a:pt x="712" y="5307"/>
                  <a:pt x="772" y="5367"/>
                  <a:pt x="757" y="5443"/>
                </a:cubicBezTo>
                <a:cubicBezTo>
                  <a:pt x="727" y="5534"/>
                  <a:pt x="772" y="5579"/>
                  <a:pt x="848" y="5579"/>
                </a:cubicBezTo>
                <a:cubicBezTo>
                  <a:pt x="924" y="5579"/>
                  <a:pt x="939" y="5640"/>
                  <a:pt x="954" y="5700"/>
                </a:cubicBezTo>
                <a:cubicBezTo>
                  <a:pt x="1090" y="6003"/>
                  <a:pt x="1317" y="6230"/>
                  <a:pt x="1559" y="6427"/>
                </a:cubicBezTo>
                <a:cubicBezTo>
                  <a:pt x="1756" y="6563"/>
                  <a:pt x="1983" y="6669"/>
                  <a:pt x="2226" y="6745"/>
                </a:cubicBezTo>
                <a:cubicBezTo>
                  <a:pt x="2498" y="6821"/>
                  <a:pt x="2756" y="6942"/>
                  <a:pt x="3043" y="6957"/>
                </a:cubicBezTo>
                <a:cubicBezTo>
                  <a:pt x="3210" y="6968"/>
                  <a:pt x="3377" y="7004"/>
                  <a:pt x="3539" y="7004"/>
                </a:cubicBezTo>
                <a:cubicBezTo>
                  <a:pt x="3596" y="7004"/>
                  <a:pt x="3653" y="6999"/>
                  <a:pt x="3709" y="6987"/>
                </a:cubicBezTo>
                <a:cubicBezTo>
                  <a:pt x="4254" y="6896"/>
                  <a:pt x="4845" y="6836"/>
                  <a:pt x="5329" y="6518"/>
                </a:cubicBezTo>
                <a:cubicBezTo>
                  <a:pt x="5556" y="6382"/>
                  <a:pt x="5783" y="6260"/>
                  <a:pt x="5950" y="6064"/>
                </a:cubicBezTo>
                <a:cubicBezTo>
                  <a:pt x="6147" y="5882"/>
                  <a:pt x="6283" y="5655"/>
                  <a:pt x="6435" y="5443"/>
                </a:cubicBezTo>
                <a:cubicBezTo>
                  <a:pt x="6465" y="5382"/>
                  <a:pt x="6480" y="5261"/>
                  <a:pt x="6540" y="5231"/>
                </a:cubicBezTo>
                <a:cubicBezTo>
                  <a:pt x="6752" y="5064"/>
                  <a:pt x="6889" y="4792"/>
                  <a:pt x="6964" y="4565"/>
                </a:cubicBezTo>
                <a:cubicBezTo>
                  <a:pt x="7146" y="4020"/>
                  <a:pt x="7237" y="3444"/>
                  <a:pt x="7101" y="2839"/>
                </a:cubicBezTo>
                <a:cubicBezTo>
                  <a:pt x="7040" y="2597"/>
                  <a:pt x="6964" y="2339"/>
                  <a:pt x="6889" y="2112"/>
                </a:cubicBezTo>
                <a:cubicBezTo>
                  <a:pt x="6813" y="1840"/>
                  <a:pt x="6586" y="1612"/>
                  <a:pt x="6419" y="1385"/>
                </a:cubicBezTo>
                <a:cubicBezTo>
                  <a:pt x="6132" y="1037"/>
                  <a:pt x="5753" y="795"/>
                  <a:pt x="5390" y="538"/>
                </a:cubicBezTo>
                <a:cubicBezTo>
                  <a:pt x="5163" y="386"/>
                  <a:pt x="4921" y="295"/>
                  <a:pt x="4678" y="220"/>
                </a:cubicBezTo>
                <a:cubicBezTo>
                  <a:pt x="4481" y="159"/>
                  <a:pt x="4345" y="53"/>
                  <a:pt x="4148" y="53"/>
                </a:cubicBezTo>
                <a:cubicBezTo>
                  <a:pt x="4069" y="53"/>
                  <a:pt x="3998" y="79"/>
                  <a:pt x="3923" y="79"/>
                </a:cubicBezTo>
                <a:cubicBezTo>
                  <a:pt x="3898" y="79"/>
                  <a:pt x="3872" y="76"/>
                  <a:pt x="3846" y="68"/>
                </a:cubicBezTo>
                <a:cubicBezTo>
                  <a:pt x="3782" y="56"/>
                  <a:pt x="3687" y="1"/>
                  <a:pt x="3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 flipH="1">
            <a:off x="7446900" y="2801025"/>
            <a:ext cx="2728261" cy="3128962"/>
          </a:xfrm>
          <a:custGeom>
            <a:avLst/>
            <a:gdLst/>
            <a:ahLst/>
            <a:cxnLst/>
            <a:rect l="l" t="t" r="r" b="b"/>
            <a:pathLst>
              <a:path w="16216" h="15253" extrusionOk="0">
                <a:moveTo>
                  <a:pt x="13952" y="466"/>
                </a:moveTo>
                <a:cubicBezTo>
                  <a:pt x="14137" y="466"/>
                  <a:pt x="14323" y="470"/>
                  <a:pt x="14504" y="478"/>
                </a:cubicBezTo>
                <a:cubicBezTo>
                  <a:pt x="14762" y="493"/>
                  <a:pt x="15367" y="1205"/>
                  <a:pt x="15428" y="1462"/>
                </a:cubicBezTo>
                <a:cubicBezTo>
                  <a:pt x="15655" y="2355"/>
                  <a:pt x="15534" y="3264"/>
                  <a:pt x="15594" y="4172"/>
                </a:cubicBezTo>
                <a:cubicBezTo>
                  <a:pt x="15610" y="4505"/>
                  <a:pt x="15549" y="4853"/>
                  <a:pt x="15579" y="5035"/>
                </a:cubicBezTo>
                <a:cubicBezTo>
                  <a:pt x="15579" y="5777"/>
                  <a:pt x="15534" y="6352"/>
                  <a:pt x="15625" y="6912"/>
                </a:cubicBezTo>
                <a:cubicBezTo>
                  <a:pt x="15731" y="7866"/>
                  <a:pt x="15700" y="8790"/>
                  <a:pt x="15746" y="9728"/>
                </a:cubicBezTo>
                <a:cubicBezTo>
                  <a:pt x="15776" y="10606"/>
                  <a:pt x="15806" y="11515"/>
                  <a:pt x="15700" y="12378"/>
                </a:cubicBezTo>
                <a:cubicBezTo>
                  <a:pt x="15670" y="12756"/>
                  <a:pt x="15625" y="13195"/>
                  <a:pt x="15443" y="13559"/>
                </a:cubicBezTo>
                <a:cubicBezTo>
                  <a:pt x="15367" y="13695"/>
                  <a:pt x="15155" y="13771"/>
                  <a:pt x="15049" y="13892"/>
                </a:cubicBezTo>
                <a:cubicBezTo>
                  <a:pt x="14550" y="14497"/>
                  <a:pt x="13853" y="14497"/>
                  <a:pt x="13187" y="14558"/>
                </a:cubicBezTo>
                <a:cubicBezTo>
                  <a:pt x="12627" y="14618"/>
                  <a:pt x="12037" y="14649"/>
                  <a:pt x="11461" y="14649"/>
                </a:cubicBezTo>
                <a:cubicBezTo>
                  <a:pt x="10772" y="14649"/>
                  <a:pt x="10095" y="14730"/>
                  <a:pt x="9409" y="14730"/>
                </a:cubicBezTo>
                <a:cubicBezTo>
                  <a:pt x="9311" y="14730"/>
                  <a:pt x="9213" y="14728"/>
                  <a:pt x="9115" y="14724"/>
                </a:cubicBezTo>
                <a:cubicBezTo>
                  <a:pt x="8874" y="14719"/>
                  <a:pt x="8630" y="14713"/>
                  <a:pt x="8384" y="14713"/>
                </a:cubicBezTo>
                <a:cubicBezTo>
                  <a:pt x="7979" y="14713"/>
                  <a:pt x="7572" y="14728"/>
                  <a:pt x="7177" y="14785"/>
                </a:cubicBezTo>
                <a:cubicBezTo>
                  <a:pt x="7097" y="14797"/>
                  <a:pt x="7017" y="14801"/>
                  <a:pt x="6937" y="14801"/>
                </a:cubicBezTo>
                <a:cubicBezTo>
                  <a:pt x="6714" y="14801"/>
                  <a:pt x="6491" y="14768"/>
                  <a:pt x="6276" y="14768"/>
                </a:cubicBezTo>
                <a:cubicBezTo>
                  <a:pt x="6170" y="14768"/>
                  <a:pt x="6066" y="14776"/>
                  <a:pt x="5966" y="14800"/>
                </a:cubicBezTo>
                <a:cubicBezTo>
                  <a:pt x="5803" y="14841"/>
                  <a:pt x="5645" y="14855"/>
                  <a:pt x="5490" y="14855"/>
                </a:cubicBezTo>
                <a:cubicBezTo>
                  <a:pt x="5242" y="14855"/>
                  <a:pt x="5003" y="14819"/>
                  <a:pt x="4769" y="14800"/>
                </a:cubicBezTo>
                <a:cubicBezTo>
                  <a:pt x="4672" y="14794"/>
                  <a:pt x="4574" y="14792"/>
                  <a:pt x="4474" y="14792"/>
                </a:cubicBezTo>
                <a:cubicBezTo>
                  <a:pt x="4353" y="14792"/>
                  <a:pt x="4232" y="14795"/>
                  <a:pt x="4109" y="14795"/>
                </a:cubicBezTo>
                <a:cubicBezTo>
                  <a:pt x="3848" y="14795"/>
                  <a:pt x="3585" y="14783"/>
                  <a:pt x="3331" y="14709"/>
                </a:cubicBezTo>
                <a:cubicBezTo>
                  <a:pt x="3044" y="14634"/>
                  <a:pt x="2741" y="14679"/>
                  <a:pt x="2438" y="14634"/>
                </a:cubicBezTo>
                <a:cubicBezTo>
                  <a:pt x="2181" y="14618"/>
                  <a:pt x="1984" y="14452"/>
                  <a:pt x="1802" y="14300"/>
                </a:cubicBezTo>
                <a:cubicBezTo>
                  <a:pt x="985" y="13710"/>
                  <a:pt x="833" y="12832"/>
                  <a:pt x="773" y="11954"/>
                </a:cubicBezTo>
                <a:cubicBezTo>
                  <a:pt x="727" y="11288"/>
                  <a:pt x="727" y="10606"/>
                  <a:pt x="742" y="9940"/>
                </a:cubicBezTo>
                <a:cubicBezTo>
                  <a:pt x="773" y="8850"/>
                  <a:pt x="727" y="7745"/>
                  <a:pt x="651" y="6655"/>
                </a:cubicBezTo>
                <a:cubicBezTo>
                  <a:pt x="545" y="5459"/>
                  <a:pt x="651" y="4248"/>
                  <a:pt x="682" y="3036"/>
                </a:cubicBezTo>
                <a:cubicBezTo>
                  <a:pt x="697" y="2567"/>
                  <a:pt x="773" y="2052"/>
                  <a:pt x="1030" y="1613"/>
                </a:cubicBezTo>
                <a:cubicBezTo>
                  <a:pt x="1196" y="1280"/>
                  <a:pt x="1514" y="1099"/>
                  <a:pt x="1832" y="977"/>
                </a:cubicBezTo>
                <a:cubicBezTo>
                  <a:pt x="2311" y="774"/>
                  <a:pt x="2817" y="613"/>
                  <a:pt x="3338" y="613"/>
                </a:cubicBezTo>
                <a:cubicBezTo>
                  <a:pt x="3361" y="613"/>
                  <a:pt x="3384" y="613"/>
                  <a:pt x="3407" y="614"/>
                </a:cubicBezTo>
                <a:cubicBezTo>
                  <a:pt x="3997" y="629"/>
                  <a:pt x="4558" y="675"/>
                  <a:pt x="5148" y="675"/>
                </a:cubicBezTo>
                <a:cubicBezTo>
                  <a:pt x="5678" y="675"/>
                  <a:pt x="6208" y="675"/>
                  <a:pt x="6738" y="644"/>
                </a:cubicBezTo>
                <a:lnTo>
                  <a:pt x="8842" y="599"/>
                </a:lnTo>
                <a:cubicBezTo>
                  <a:pt x="9205" y="599"/>
                  <a:pt x="9569" y="560"/>
                  <a:pt x="9924" y="560"/>
                </a:cubicBezTo>
                <a:cubicBezTo>
                  <a:pt x="10013" y="560"/>
                  <a:pt x="10102" y="563"/>
                  <a:pt x="10190" y="569"/>
                </a:cubicBezTo>
                <a:cubicBezTo>
                  <a:pt x="10412" y="591"/>
                  <a:pt x="10628" y="601"/>
                  <a:pt x="10842" y="601"/>
                </a:cubicBezTo>
                <a:cubicBezTo>
                  <a:pt x="11210" y="601"/>
                  <a:pt x="11572" y="571"/>
                  <a:pt x="11946" y="523"/>
                </a:cubicBezTo>
                <a:cubicBezTo>
                  <a:pt x="12259" y="483"/>
                  <a:pt x="12585" y="476"/>
                  <a:pt x="12911" y="476"/>
                </a:cubicBezTo>
                <a:cubicBezTo>
                  <a:pt x="13074" y="476"/>
                  <a:pt x="13238" y="478"/>
                  <a:pt x="13399" y="478"/>
                </a:cubicBezTo>
                <a:cubicBezTo>
                  <a:pt x="13581" y="470"/>
                  <a:pt x="13766" y="466"/>
                  <a:pt x="13952" y="466"/>
                </a:cubicBezTo>
                <a:close/>
                <a:moveTo>
                  <a:pt x="13590" y="0"/>
                </a:moveTo>
                <a:cubicBezTo>
                  <a:pt x="13172" y="0"/>
                  <a:pt x="12755" y="31"/>
                  <a:pt x="12339" y="39"/>
                </a:cubicBezTo>
                <a:cubicBezTo>
                  <a:pt x="11840" y="69"/>
                  <a:pt x="11340" y="114"/>
                  <a:pt x="10841" y="145"/>
                </a:cubicBezTo>
                <a:cubicBezTo>
                  <a:pt x="10295" y="160"/>
                  <a:pt x="9766" y="160"/>
                  <a:pt x="9221" y="175"/>
                </a:cubicBezTo>
                <a:cubicBezTo>
                  <a:pt x="8630" y="190"/>
                  <a:pt x="8040" y="236"/>
                  <a:pt x="7449" y="236"/>
                </a:cubicBezTo>
                <a:cubicBezTo>
                  <a:pt x="7212" y="241"/>
                  <a:pt x="6973" y="242"/>
                  <a:pt x="6734" y="242"/>
                </a:cubicBezTo>
                <a:cubicBezTo>
                  <a:pt x="6255" y="242"/>
                  <a:pt x="5774" y="236"/>
                  <a:pt x="5299" y="236"/>
                </a:cubicBezTo>
                <a:cubicBezTo>
                  <a:pt x="4906" y="236"/>
                  <a:pt x="4505" y="249"/>
                  <a:pt x="4107" y="249"/>
                </a:cubicBezTo>
                <a:cubicBezTo>
                  <a:pt x="3908" y="249"/>
                  <a:pt x="3710" y="246"/>
                  <a:pt x="3513" y="236"/>
                </a:cubicBezTo>
                <a:cubicBezTo>
                  <a:pt x="3255" y="217"/>
                  <a:pt x="2992" y="189"/>
                  <a:pt x="2734" y="189"/>
                </a:cubicBezTo>
                <a:cubicBezTo>
                  <a:pt x="2354" y="189"/>
                  <a:pt x="1984" y="250"/>
                  <a:pt x="1651" y="493"/>
                </a:cubicBezTo>
                <a:cubicBezTo>
                  <a:pt x="1302" y="750"/>
                  <a:pt x="788" y="826"/>
                  <a:pt x="682" y="1280"/>
                </a:cubicBezTo>
                <a:cubicBezTo>
                  <a:pt x="591" y="1659"/>
                  <a:pt x="379" y="1992"/>
                  <a:pt x="303" y="2385"/>
                </a:cubicBezTo>
                <a:cubicBezTo>
                  <a:pt x="197" y="2946"/>
                  <a:pt x="197" y="3491"/>
                  <a:pt x="167" y="4036"/>
                </a:cubicBezTo>
                <a:cubicBezTo>
                  <a:pt x="152" y="4157"/>
                  <a:pt x="243" y="4278"/>
                  <a:pt x="212" y="4354"/>
                </a:cubicBezTo>
                <a:cubicBezTo>
                  <a:pt x="76" y="4656"/>
                  <a:pt x="167" y="5005"/>
                  <a:pt x="91" y="5323"/>
                </a:cubicBezTo>
                <a:cubicBezTo>
                  <a:pt x="0" y="5671"/>
                  <a:pt x="61" y="6064"/>
                  <a:pt x="76" y="6428"/>
                </a:cubicBezTo>
                <a:cubicBezTo>
                  <a:pt x="106" y="6852"/>
                  <a:pt x="152" y="7291"/>
                  <a:pt x="152" y="7730"/>
                </a:cubicBezTo>
                <a:cubicBezTo>
                  <a:pt x="152" y="8108"/>
                  <a:pt x="318" y="8487"/>
                  <a:pt x="228" y="8820"/>
                </a:cubicBezTo>
                <a:cubicBezTo>
                  <a:pt x="106" y="9259"/>
                  <a:pt x="258" y="9683"/>
                  <a:pt x="228" y="10107"/>
                </a:cubicBezTo>
                <a:cubicBezTo>
                  <a:pt x="182" y="10410"/>
                  <a:pt x="76" y="10758"/>
                  <a:pt x="182" y="11076"/>
                </a:cubicBezTo>
                <a:cubicBezTo>
                  <a:pt x="243" y="11288"/>
                  <a:pt x="137" y="11575"/>
                  <a:pt x="182" y="11681"/>
                </a:cubicBezTo>
                <a:cubicBezTo>
                  <a:pt x="334" y="12045"/>
                  <a:pt x="243" y="12423"/>
                  <a:pt x="303" y="12771"/>
                </a:cubicBezTo>
                <a:cubicBezTo>
                  <a:pt x="409" y="13559"/>
                  <a:pt x="833" y="14088"/>
                  <a:pt x="1363" y="14573"/>
                </a:cubicBezTo>
                <a:cubicBezTo>
                  <a:pt x="2044" y="15224"/>
                  <a:pt x="2938" y="15179"/>
                  <a:pt x="3770" y="15224"/>
                </a:cubicBezTo>
                <a:cubicBezTo>
                  <a:pt x="4277" y="15241"/>
                  <a:pt x="4784" y="15253"/>
                  <a:pt x="5290" y="15253"/>
                </a:cubicBezTo>
                <a:cubicBezTo>
                  <a:pt x="5707" y="15253"/>
                  <a:pt x="6124" y="15244"/>
                  <a:pt x="6541" y="15224"/>
                </a:cubicBezTo>
                <a:cubicBezTo>
                  <a:pt x="7120" y="15182"/>
                  <a:pt x="7697" y="15173"/>
                  <a:pt x="8273" y="15173"/>
                </a:cubicBezTo>
                <a:cubicBezTo>
                  <a:pt x="8693" y="15173"/>
                  <a:pt x="9112" y="15178"/>
                  <a:pt x="9531" y="15178"/>
                </a:cubicBezTo>
                <a:cubicBezTo>
                  <a:pt x="9993" y="15178"/>
                  <a:pt x="10455" y="15172"/>
                  <a:pt x="10916" y="15148"/>
                </a:cubicBezTo>
                <a:cubicBezTo>
                  <a:pt x="11749" y="15103"/>
                  <a:pt x="12582" y="15088"/>
                  <a:pt x="13414" y="14997"/>
                </a:cubicBezTo>
                <a:cubicBezTo>
                  <a:pt x="15352" y="14770"/>
                  <a:pt x="15912" y="13695"/>
                  <a:pt x="16094" y="12196"/>
                </a:cubicBezTo>
                <a:cubicBezTo>
                  <a:pt x="16215" y="11091"/>
                  <a:pt x="16064" y="9986"/>
                  <a:pt x="15988" y="8865"/>
                </a:cubicBezTo>
                <a:cubicBezTo>
                  <a:pt x="15897" y="7457"/>
                  <a:pt x="15988" y="6049"/>
                  <a:pt x="16018" y="4641"/>
                </a:cubicBezTo>
                <a:cubicBezTo>
                  <a:pt x="16033" y="3733"/>
                  <a:pt x="16018" y="2840"/>
                  <a:pt x="16018" y="1810"/>
                </a:cubicBezTo>
                <a:cubicBezTo>
                  <a:pt x="16094" y="1144"/>
                  <a:pt x="15458" y="236"/>
                  <a:pt x="14671" y="99"/>
                </a:cubicBezTo>
                <a:cubicBezTo>
                  <a:pt x="14308" y="23"/>
                  <a:pt x="13948" y="0"/>
                  <a:pt x="135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-1326475" y="2277026"/>
            <a:ext cx="1994218" cy="2177054"/>
          </a:xfrm>
          <a:custGeom>
            <a:avLst/>
            <a:gdLst/>
            <a:ahLst/>
            <a:cxnLst/>
            <a:rect l="l" t="t" r="r" b="b"/>
            <a:pathLst>
              <a:path w="25996" h="30075" extrusionOk="0">
                <a:moveTo>
                  <a:pt x="12855" y="587"/>
                </a:moveTo>
                <a:cubicBezTo>
                  <a:pt x="12969" y="587"/>
                  <a:pt x="13085" y="591"/>
                  <a:pt x="13202" y="601"/>
                </a:cubicBezTo>
                <a:cubicBezTo>
                  <a:pt x="13596" y="632"/>
                  <a:pt x="13990" y="616"/>
                  <a:pt x="14368" y="662"/>
                </a:cubicBezTo>
                <a:cubicBezTo>
                  <a:pt x="15246" y="737"/>
                  <a:pt x="16064" y="965"/>
                  <a:pt x="16866" y="1237"/>
                </a:cubicBezTo>
                <a:cubicBezTo>
                  <a:pt x="17457" y="1449"/>
                  <a:pt x="18062" y="1661"/>
                  <a:pt x="18592" y="1979"/>
                </a:cubicBezTo>
                <a:cubicBezTo>
                  <a:pt x="19031" y="2251"/>
                  <a:pt x="19500" y="2448"/>
                  <a:pt x="19879" y="2812"/>
                </a:cubicBezTo>
                <a:cubicBezTo>
                  <a:pt x="20000" y="2933"/>
                  <a:pt x="20152" y="3039"/>
                  <a:pt x="20333" y="3114"/>
                </a:cubicBezTo>
                <a:cubicBezTo>
                  <a:pt x="20469" y="3160"/>
                  <a:pt x="20606" y="3281"/>
                  <a:pt x="20712" y="3402"/>
                </a:cubicBezTo>
                <a:cubicBezTo>
                  <a:pt x="20984" y="3705"/>
                  <a:pt x="21302" y="3993"/>
                  <a:pt x="21605" y="4250"/>
                </a:cubicBezTo>
                <a:cubicBezTo>
                  <a:pt x="21923" y="4538"/>
                  <a:pt x="22120" y="4916"/>
                  <a:pt x="22453" y="5173"/>
                </a:cubicBezTo>
                <a:cubicBezTo>
                  <a:pt x="22680" y="5325"/>
                  <a:pt x="22756" y="5628"/>
                  <a:pt x="22968" y="5840"/>
                </a:cubicBezTo>
                <a:cubicBezTo>
                  <a:pt x="23149" y="6006"/>
                  <a:pt x="23270" y="6279"/>
                  <a:pt x="23376" y="6506"/>
                </a:cubicBezTo>
                <a:cubicBezTo>
                  <a:pt x="23649" y="6975"/>
                  <a:pt x="23952" y="7444"/>
                  <a:pt x="24133" y="7959"/>
                </a:cubicBezTo>
                <a:cubicBezTo>
                  <a:pt x="24239" y="8217"/>
                  <a:pt x="24406" y="8474"/>
                  <a:pt x="24421" y="8746"/>
                </a:cubicBezTo>
                <a:cubicBezTo>
                  <a:pt x="24436" y="8883"/>
                  <a:pt x="24557" y="8958"/>
                  <a:pt x="24587" y="9080"/>
                </a:cubicBezTo>
                <a:cubicBezTo>
                  <a:pt x="24663" y="9261"/>
                  <a:pt x="24663" y="9458"/>
                  <a:pt x="24739" y="9625"/>
                </a:cubicBezTo>
                <a:cubicBezTo>
                  <a:pt x="24875" y="9942"/>
                  <a:pt x="24921" y="10291"/>
                  <a:pt x="25011" y="10624"/>
                </a:cubicBezTo>
                <a:cubicBezTo>
                  <a:pt x="25102" y="11017"/>
                  <a:pt x="25193" y="11426"/>
                  <a:pt x="25238" y="11820"/>
                </a:cubicBezTo>
                <a:cubicBezTo>
                  <a:pt x="25269" y="12153"/>
                  <a:pt x="25344" y="12516"/>
                  <a:pt x="25375" y="12864"/>
                </a:cubicBezTo>
                <a:cubicBezTo>
                  <a:pt x="25390" y="13122"/>
                  <a:pt x="25420" y="13394"/>
                  <a:pt x="25390" y="13652"/>
                </a:cubicBezTo>
                <a:cubicBezTo>
                  <a:pt x="25344" y="13894"/>
                  <a:pt x="25375" y="14167"/>
                  <a:pt x="25390" y="14409"/>
                </a:cubicBezTo>
                <a:cubicBezTo>
                  <a:pt x="25420" y="14696"/>
                  <a:pt x="25329" y="14984"/>
                  <a:pt x="25344" y="15272"/>
                </a:cubicBezTo>
                <a:cubicBezTo>
                  <a:pt x="25375" y="15529"/>
                  <a:pt x="25254" y="15771"/>
                  <a:pt x="25269" y="16029"/>
                </a:cubicBezTo>
                <a:cubicBezTo>
                  <a:pt x="25299" y="16210"/>
                  <a:pt x="25178" y="16362"/>
                  <a:pt x="25163" y="16543"/>
                </a:cubicBezTo>
                <a:cubicBezTo>
                  <a:pt x="25148" y="16725"/>
                  <a:pt x="25087" y="16846"/>
                  <a:pt x="25087" y="17043"/>
                </a:cubicBezTo>
                <a:cubicBezTo>
                  <a:pt x="25087" y="17179"/>
                  <a:pt x="25011" y="17346"/>
                  <a:pt x="24966" y="17497"/>
                </a:cubicBezTo>
                <a:cubicBezTo>
                  <a:pt x="24875" y="17800"/>
                  <a:pt x="24784" y="18088"/>
                  <a:pt x="24709" y="18391"/>
                </a:cubicBezTo>
                <a:cubicBezTo>
                  <a:pt x="24633" y="18739"/>
                  <a:pt x="24497" y="19087"/>
                  <a:pt x="24360" y="19435"/>
                </a:cubicBezTo>
                <a:cubicBezTo>
                  <a:pt x="24239" y="19768"/>
                  <a:pt x="24088" y="20086"/>
                  <a:pt x="23952" y="20434"/>
                </a:cubicBezTo>
                <a:cubicBezTo>
                  <a:pt x="23815" y="20783"/>
                  <a:pt x="23588" y="21131"/>
                  <a:pt x="23422" y="21494"/>
                </a:cubicBezTo>
                <a:cubicBezTo>
                  <a:pt x="23301" y="21736"/>
                  <a:pt x="23179" y="21979"/>
                  <a:pt x="23043" y="22206"/>
                </a:cubicBezTo>
                <a:cubicBezTo>
                  <a:pt x="22922" y="22403"/>
                  <a:pt x="22756" y="22554"/>
                  <a:pt x="22665" y="22751"/>
                </a:cubicBezTo>
                <a:cubicBezTo>
                  <a:pt x="22604" y="22887"/>
                  <a:pt x="22498" y="23054"/>
                  <a:pt x="22392" y="23129"/>
                </a:cubicBezTo>
                <a:cubicBezTo>
                  <a:pt x="22165" y="23311"/>
                  <a:pt x="22135" y="23568"/>
                  <a:pt x="21938" y="23735"/>
                </a:cubicBezTo>
                <a:cubicBezTo>
                  <a:pt x="21817" y="23856"/>
                  <a:pt x="21605" y="24007"/>
                  <a:pt x="21605" y="24250"/>
                </a:cubicBezTo>
                <a:cubicBezTo>
                  <a:pt x="21600" y="24249"/>
                  <a:pt x="21596" y="24249"/>
                  <a:pt x="21591" y="24249"/>
                </a:cubicBezTo>
                <a:cubicBezTo>
                  <a:pt x="21369" y="24249"/>
                  <a:pt x="21402" y="24598"/>
                  <a:pt x="21180" y="24598"/>
                </a:cubicBezTo>
                <a:cubicBezTo>
                  <a:pt x="21175" y="24598"/>
                  <a:pt x="21171" y="24598"/>
                  <a:pt x="21166" y="24598"/>
                </a:cubicBezTo>
                <a:cubicBezTo>
                  <a:pt x="21136" y="24598"/>
                  <a:pt x="21136" y="24628"/>
                  <a:pt x="21136" y="24643"/>
                </a:cubicBezTo>
                <a:cubicBezTo>
                  <a:pt x="21075" y="24825"/>
                  <a:pt x="20954" y="24946"/>
                  <a:pt x="20787" y="25052"/>
                </a:cubicBezTo>
                <a:cubicBezTo>
                  <a:pt x="20712" y="25082"/>
                  <a:pt x="20681" y="25203"/>
                  <a:pt x="20606" y="25279"/>
                </a:cubicBezTo>
                <a:cubicBezTo>
                  <a:pt x="20379" y="25461"/>
                  <a:pt x="20182" y="25688"/>
                  <a:pt x="19955" y="25870"/>
                </a:cubicBezTo>
                <a:cubicBezTo>
                  <a:pt x="20000" y="25930"/>
                  <a:pt x="20076" y="25885"/>
                  <a:pt x="20152" y="25930"/>
                </a:cubicBezTo>
                <a:lnTo>
                  <a:pt x="20121" y="25960"/>
                </a:lnTo>
                <a:cubicBezTo>
                  <a:pt x="19970" y="25976"/>
                  <a:pt x="19849" y="26051"/>
                  <a:pt x="19728" y="26142"/>
                </a:cubicBezTo>
                <a:cubicBezTo>
                  <a:pt x="19440" y="26369"/>
                  <a:pt x="19213" y="26672"/>
                  <a:pt x="18895" y="26869"/>
                </a:cubicBezTo>
                <a:cubicBezTo>
                  <a:pt x="18910" y="27050"/>
                  <a:pt x="18728" y="26975"/>
                  <a:pt x="18653" y="27035"/>
                </a:cubicBezTo>
                <a:cubicBezTo>
                  <a:pt x="18565" y="27093"/>
                  <a:pt x="18576" y="27263"/>
                  <a:pt x="18429" y="27263"/>
                </a:cubicBezTo>
                <a:cubicBezTo>
                  <a:pt x="18423" y="27263"/>
                  <a:pt x="18417" y="27263"/>
                  <a:pt x="18410" y="27262"/>
                </a:cubicBezTo>
                <a:cubicBezTo>
                  <a:pt x="18335" y="27505"/>
                  <a:pt x="18077" y="27505"/>
                  <a:pt x="17911" y="27626"/>
                </a:cubicBezTo>
                <a:cubicBezTo>
                  <a:pt x="17835" y="27686"/>
                  <a:pt x="17881" y="27807"/>
                  <a:pt x="17729" y="27853"/>
                </a:cubicBezTo>
                <a:cubicBezTo>
                  <a:pt x="17472" y="27898"/>
                  <a:pt x="17381" y="28201"/>
                  <a:pt x="17093" y="28231"/>
                </a:cubicBezTo>
                <a:cubicBezTo>
                  <a:pt x="17063" y="28413"/>
                  <a:pt x="16790" y="28337"/>
                  <a:pt x="16715" y="28534"/>
                </a:cubicBezTo>
                <a:cubicBezTo>
                  <a:pt x="16701" y="28561"/>
                  <a:pt x="16595" y="28646"/>
                  <a:pt x="16498" y="28646"/>
                </a:cubicBezTo>
                <a:cubicBezTo>
                  <a:pt x="16484" y="28646"/>
                  <a:pt x="16470" y="28644"/>
                  <a:pt x="16457" y="28640"/>
                </a:cubicBezTo>
                <a:cubicBezTo>
                  <a:pt x="16444" y="28638"/>
                  <a:pt x="16429" y="28637"/>
                  <a:pt x="16415" y="28637"/>
                </a:cubicBezTo>
                <a:cubicBezTo>
                  <a:pt x="16332" y="28637"/>
                  <a:pt x="16243" y="28676"/>
                  <a:pt x="16230" y="28792"/>
                </a:cubicBezTo>
                <a:cubicBezTo>
                  <a:pt x="16230" y="28837"/>
                  <a:pt x="16185" y="28898"/>
                  <a:pt x="16155" y="28898"/>
                </a:cubicBezTo>
                <a:cubicBezTo>
                  <a:pt x="15867" y="28943"/>
                  <a:pt x="15625" y="29170"/>
                  <a:pt x="15322" y="29200"/>
                </a:cubicBezTo>
                <a:cubicBezTo>
                  <a:pt x="15139" y="29200"/>
                  <a:pt x="15035" y="29370"/>
                  <a:pt x="14851" y="29370"/>
                </a:cubicBezTo>
                <a:cubicBezTo>
                  <a:pt x="14837" y="29370"/>
                  <a:pt x="14822" y="29369"/>
                  <a:pt x="14807" y="29367"/>
                </a:cubicBezTo>
                <a:cubicBezTo>
                  <a:pt x="14671" y="29337"/>
                  <a:pt x="14625" y="29367"/>
                  <a:pt x="14671" y="29200"/>
                </a:cubicBezTo>
                <a:cubicBezTo>
                  <a:pt x="14747" y="29019"/>
                  <a:pt x="14747" y="28792"/>
                  <a:pt x="14701" y="28670"/>
                </a:cubicBezTo>
                <a:cubicBezTo>
                  <a:pt x="14641" y="28474"/>
                  <a:pt x="14731" y="28337"/>
                  <a:pt x="14716" y="28171"/>
                </a:cubicBezTo>
                <a:cubicBezTo>
                  <a:pt x="14701" y="28035"/>
                  <a:pt x="14671" y="27868"/>
                  <a:pt x="14716" y="27717"/>
                </a:cubicBezTo>
                <a:cubicBezTo>
                  <a:pt x="14777" y="27474"/>
                  <a:pt x="14625" y="27232"/>
                  <a:pt x="14731" y="26975"/>
                </a:cubicBezTo>
                <a:cubicBezTo>
                  <a:pt x="14777" y="26899"/>
                  <a:pt x="14671" y="26793"/>
                  <a:pt x="14701" y="26672"/>
                </a:cubicBezTo>
                <a:cubicBezTo>
                  <a:pt x="14716" y="26581"/>
                  <a:pt x="14641" y="26445"/>
                  <a:pt x="14747" y="26354"/>
                </a:cubicBezTo>
                <a:cubicBezTo>
                  <a:pt x="14625" y="26218"/>
                  <a:pt x="14822" y="26036"/>
                  <a:pt x="14701" y="25885"/>
                </a:cubicBezTo>
                <a:cubicBezTo>
                  <a:pt x="14671" y="25839"/>
                  <a:pt x="14671" y="25809"/>
                  <a:pt x="14716" y="25764"/>
                </a:cubicBezTo>
                <a:cubicBezTo>
                  <a:pt x="14731" y="25733"/>
                  <a:pt x="14777" y="25688"/>
                  <a:pt x="14747" y="25673"/>
                </a:cubicBezTo>
                <a:cubicBezTo>
                  <a:pt x="14565" y="25521"/>
                  <a:pt x="14716" y="25370"/>
                  <a:pt x="14731" y="25219"/>
                </a:cubicBezTo>
                <a:cubicBezTo>
                  <a:pt x="14747" y="25128"/>
                  <a:pt x="14731" y="25052"/>
                  <a:pt x="14625" y="25037"/>
                </a:cubicBezTo>
                <a:lnTo>
                  <a:pt x="14050" y="24916"/>
                </a:lnTo>
                <a:cubicBezTo>
                  <a:pt x="13959" y="24901"/>
                  <a:pt x="13868" y="24916"/>
                  <a:pt x="13808" y="24825"/>
                </a:cubicBezTo>
                <a:cubicBezTo>
                  <a:pt x="13793" y="24795"/>
                  <a:pt x="13747" y="24795"/>
                  <a:pt x="13747" y="24795"/>
                </a:cubicBezTo>
                <a:cubicBezTo>
                  <a:pt x="13661" y="24858"/>
                  <a:pt x="13573" y="24877"/>
                  <a:pt x="13484" y="24877"/>
                </a:cubicBezTo>
                <a:cubicBezTo>
                  <a:pt x="13339" y="24877"/>
                  <a:pt x="13192" y="24825"/>
                  <a:pt x="13051" y="24825"/>
                </a:cubicBezTo>
                <a:cubicBezTo>
                  <a:pt x="12910" y="24825"/>
                  <a:pt x="12762" y="24838"/>
                  <a:pt x="12611" y="24838"/>
                </a:cubicBezTo>
                <a:cubicBezTo>
                  <a:pt x="12536" y="24838"/>
                  <a:pt x="12460" y="24835"/>
                  <a:pt x="12385" y="24825"/>
                </a:cubicBezTo>
                <a:cubicBezTo>
                  <a:pt x="12275" y="24795"/>
                  <a:pt x="12146" y="24752"/>
                  <a:pt x="12018" y="24752"/>
                </a:cubicBezTo>
                <a:cubicBezTo>
                  <a:pt x="11952" y="24752"/>
                  <a:pt x="11887" y="24764"/>
                  <a:pt x="11825" y="24795"/>
                </a:cubicBezTo>
                <a:cubicBezTo>
                  <a:pt x="11795" y="24808"/>
                  <a:pt x="11764" y="24813"/>
                  <a:pt x="11733" y="24813"/>
                </a:cubicBezTo>
                <a:cubicBezTo>
                  <a:pt x="11622" y="24813"/>
                  <a:pt x="11504" y="24746"/>
                  <a:pt x="11386" y="24734"/>
                </a:cubicBezTo>
                <a:cubicBezTo>
                  <a:pt x="11143" y="24689"/>
                  <a:pt x="10916" y="24734"/>
                  <a:pt x="10659" y="24674"/>
                </a:cubicBezTo>
                <a:cubicBezTo>
                  <a:pt x="10568" y="24658"/>
                  <a:pt x="10507" y="24598"/>
                  <a:pt x="10417" y="24583"/>
                </a:cubicBezTo>
                <a:cubicBezTo>
                  <a:pt x="10099" y="24522"/>
                  <a:pt x="9796" y="24386"/>
                  <a:pt x="9448" y="24356"/>
                </a:cubicBezTo>
                <a:cubicBezTo>
                  <a:pt x="9251" y="24325"/>
                  <a:pt x="9054" y="24174"/>
                  <a:pt x="8842" y="24098"/>
                </a:cubicBezTo>
                <a:cubicBezTo>
                  <a:pt x="8464" y="23977"/>
                  <a:pt x="8085" y="23841"/>
                  <a:pt x="7737" y="23644"/>
                </a:cubicBezTo>
                <a:cubicBezTo>
                  <a:pt x="7555" y="23553"/>
                  <a:pt x="7328" y="23477"/>
                  <a:pt x="7222" y="23266"/>
                </a:cubicBezTo>
                <a:cubicBezTo>
                  <a:pt x="7222" y="23250"/>
                  <a:pt x="7162" y="23250"/>
                  <a:pt x="7146" y="23250"/>
                </a:cubicBezTo>
                <a:cubicBezTo>
                  <a:pt x="7010" y="23235"/>
                  <a:pt x="6934" y="23190"/>
                  <a:pt x="6859" y="23084"/>
                </a:cubicBezTo>
                <a:cubicBezTo>
                  <a:pt x="6783" y="22963"/>
                  <a:pt x="6632" y="22963"/>
                  <a:pt x="6526" y="22917"/>
                </a:cubicBezTo>
                <a:cubicBezTo>
                  <a:pt x="6374" y="22842"/>
                  <a:pt x="6253" y="22705"/>
                  <a:pt x="6102" y="22615"/>
                </a:cubicBezTo>
                <a:cubicBezTo>
                  <a:pt x="5860" y="22463"/>
                  <a:pt x="5587" y="22266"/>
                  <a:pt x="5390" y="22054"/>
                </a:cubicBezTo>
                <a:cubicBezTo>
                  <a:pt x="5178" y="21858"/>
                  <a:pt x="4936" y="21676"/>
                  <a:pt x="4709" y="21479"/>
                </a:cubicBezTo>
                <a:cubicBezTo>
                  <a:pt x="4285" y="21101"/>
                  <a:pt x="3967" y="20661"/>
                  <a:pt x="3589" y="20268"/>
                </a:cubicBezTo>
                <a:cubicBezTo>
                  <a:pt x="3392" y="20056"/>
                  <a:pt x="3271" y="19783"/>
                  <a:pt x="3089" y="19556"/>
                </a:cubicBezTo>
                <a:cubicBezTo>
                  <a:pt x="2998" y="19450"/>
                  <a:pt x="2968" y="19329"/>
                  <a:pt x="2892" y="19223"/>
                </a:cubicBezTo>
                <a:cubicBezTo>
                  <a:pt x="2695" y="18951"/>
                  <a:pt x="2514" y="18693"/>
                  <a:pt x="2362" y="18406"/>
                </a:cubicBezTo>
                <a:cubicBezTo>
                  <a:pt x="2287" y="18269"/>
                  <a:pt x="2226" y="18118"/>
                  <a:pt x="2150" y="17997"/>
                </a:cubicBezTo>
                <a:cubicBezTo>
                  <a:pt x="2138" y="17960"/>
                  <a:pt x="2136" y="17913"/>
                  <a:pt x="2095" y="17913"/>
                </a:cubicBezTo>
                <a:cubicBezTo>
                  <a:pt x="2085" y="17913"/>
                  <a:pt x="2074" y="17916"/>
                  <a:pt x="2059" y="17921"/>
                </a:cubicBezTo>
                <a:cubicBezTo>
                  <a:pt x="2014" y="17921"/>
                  <a:pt x="1984" y="17891"/>
                  <a:pt x="1999" y="17876"/>
                </a:cubicBezTo>
                <a:cubicBezTo>
                  <a:pt x="2105" y="17694"/>
                  <a:pt x="1953" y="17618"/>
                  <a:pt x="1863" y="17512"/>
                </a:cubicBezTo>
                <a:cubicBezTo>
                  <a:pt x="1772" y="17406"/>
                  <a:pt x="1772" y="17240"/>
                  <a:pt x="1726" y="17119"/>
                </a:cubicBezTo>
                <a:cubicBezTo>
                  <a:pt x="1696" y="16952"/>
                  <a:pt x="1605" y="16801"/>
                  <a:pt x="1530" y="16649"/>
                </a:cubicBezTo>
                <a:cubicBezTo>
                  <a:pt x="1469" y="16528"/>
                  <a:pt x="1469" y="16422"/>
                  <a:pt x="1408" y="16331"/>
                </a:cubicBezTo>
                <a:cubicBezTo>
                  <a:pt x="1272" y="16120"/>
                  <a:pt x="1348" y="15847"/>
                  <a:pt x="1197" y="15650"/>
                </a:cubicBezTo>
                <a:cubicBezTo>
                  <a:pt x="1121" y="15544"/>
                  <a:pt x="1121" y="15363"/>
                  <a:pt x="1106" y="15211"/>
                </a:cubicBezTo>
                <a:cubicBezTo>
                  <a:pt x="1091" y="15196"/>
                  <a:pt x="1106" y="15151"/>
                  <a:pt x="1091" y="15135"/>
                </a:cubicBezTo>
                <a:cubicBezTo>
                  <a:pt x="924" y="14939"/>
                  <a:pt x="939" y="14681"/>
                  <a:pt x="939" y="14469"/>
                </a:cubicBezTo>
                <a:cubicBezTo>
                  <a:pt x="939" y="14242"/>
                  <a:pt x="803" y="14076"/>
                  <a:pt x="803" y="13879"/>
                </a:cubicBezTo>
                <a:cubicBezTo>
                  <a:pt x="803" y="13712"/>
                  <a:pt x="818" y="13561"/>
                  <a:pt x="803" y="13394"/>
                </a:cubicBezTo>
                <a:cubicBezTo>
                  <a:pt x="788" y="13273"/>
                  <a:pt x="697" y="13228"/>
                  <a:pt x="712" y="13092"/>
                </a:cubicBezTo>
                <a:cubicBezTo>
                  <a:pt x="773" y="12789"/>
                  <a:pt x="773" y="12486"/>
                  <a:pt x="742" y="12198"/>
                </a:cubicBezTo>
                <a:cubicBezTo>
                  <a:pt x="712" y="11805"/>
                  <a:pt x="848" y="11411"/>
                  <a:pt x="742" y="11002"/>
                </a:cubicBezTo>
                <a:cubicBezTo>
                  <a:pt x="894" y="10927"/>
                  <a:pt x="697" y="10730"/>
                  <a:pt x="863" y="10654"/>
                </a:cubicBezTo>
                <a:cubicBezTo>
                  <a:pt x="894" y="10624"/>
                  <a:pt x="879" y="10594"/>
                  <a:pt x="848" y="10578"/>
                </a:cubicBezTo>
                <a:cubicBezTo>
                  <a:pt x="818" y="10548"/>
                  <a:pt x="788" y="10533"/>
                  <a:pt x="803" y="10518"/>
                </a:cubicBezTo>
                <a:cubicBezTo>
                  <a:pt x="924" y="10397"/>
                  <a:pt x="818" y="10245"/>
                  <a:pt x="879" y="10139"/>
                </a:cubicBezTo>
                <a:cubicBezTo>
                  <a:pt x="1030" y="9821"/>
                  <a:pt x="1030" y="9458"/>
                  <a:pt x="1166" y="9140"/>
                </a:cubicBezTo>
                <a:cubicBezTo>
                  <a:pt x="1257" y="8868"/>
                  <a:pt x="1302" y="8580"/>
                  <a:pt x="1393" y="8323"/>
                </a:cubicBezTo>
                <a:cubicBezTo>
                  <a:pt x="1484" y="8050"/>
                  <a:pt x="1605" y="7808"/>
                  <a:pt x="1711" y="7550"/>
                </a:cubicBezTo>
                <a:cubicBezTo>
                  <a:pt x="1832" y="7263"/>
                  <a:pt x="1984" y="6990"/>
                  <a:pt x="2105" y="6733"/>
                </a:cubicBezTo>
                <a:cubicBezTo>
                  <a:pt x="2377" y="6173"/>
                  <a:pt x="2710" y="5673"/>
                  <a:pt x="3089" y="5189"/>
                </a:cubicBezTo>
                <a:cubicBezTo>
                  <a:pt x="3589" y="4568"/>
                  <a:pt x="4149" y="4023"/>
                  <a:pt x="4785" y="3523"/>
                </a:cubicBezTo>
                <a:cubicBezTo>
                  <a:pt x="4906" y="3417"/>
                  <a:pt x="4981" y="3266"/>
                  <a:pt x="5163" y="3175"/>
                </a:cubicBezTo>
                <a:cubicBezTo>
                  <a:pt x="5345" y="3069"/>
                  <a:pt x="5542" y="2948"/>
                  <a:pt x="5708" y="2812"/>
                </a:cubicBezTo>
                <a:cubicBezTo>
                  <a:pt x="5799" y="2751"/>
                  <a:pt x="5920" y="2675"/>
                  <a:pt x="5966" y="2630"/>
                </a:cubicBezTo>
                <a:cubicBezTo>
                  <a:pt x="6177" y="2357"/>
                  <a:pt x="6526" y="2342"/>
                  <a:pt x="6753" y="2146"/>
                </a:cubicBezTo>
                <a:cubicBezTo>
                  <a:pt x="6980" y="1979"/>
                  <a:pt x="7237" y="1903"/>
                  <a:pt x="7480" y="1767"/>
                </a:cubicBezTo>
                <a:cubicBezTo>
                  <a:pt x="7828" y="1600"/>
                  <a:pt x="8191" y="1510"/>
                  <a:pt x="8524" y="1358"/>
                </a:cubicBezTo>
                <a:cubicBezTo>
                  <a:pt x="8797" y="1237"/>
                  <a:pt x="9099" y="1192"/>
                  <a:pt x="9357" y="1071"/>
                </a:cubicBezTo>
                <a:cubicBezTo>
                  <a:pt x="9584" y="980"/>
                  <a:pt x="9872" y="980"/>
                  <a:pt x="10114" y="904"/>
                </a:cubicBezTo>
                <a:lnTo>
                  <a:pt x="10507" y="843"/>
                </a:lnTo>
                <a:cubicBezTo>
                  <a:pt x="10886" y="813"/>
                  <a:pt x="11295" y="677"/>
                  <a:pt x="11673" y="662"/>
                </a:cubicBezTo>
                <a:cubicBezTo>
                  <a:pt x="12062" y="638"/>
                  <a:pt x="12452" y="587"/>
                  <a:pt x="12855" y="587"/>
                </a:cubicBezTo>
                <a:close/>
                <a:moveTo>
                  <a:pt x="12488" y="1"/>
                </a:moveTo>
                <a:cubicBezTo>
                  <a:pt x="12369" y="1"/>
                  <a:pt x="12253" y="6"/>
                  <a:pt x="12143" y="26"/>
                </a:cubicBezTo>
                <a:cubicBezTo>
                  <a:pt x="11870" y="86"/>
                  <a:pt x="11613" y="86"/>
                  <a:pt x="11340" y="132"/>
                </a:cubicBezTo>
                <a:cubicBezTo>
                  <a:pt x="11037" y="177"/>
                  <a:pt x="10704" y="177"/>
                  <a:pt x="10417" y="253"/>
                </a:cubicBezTo>
                <a:cubicBezTo>
                  <a:pt x="10038" y="359"/>
                  <a:pt x="9660" y="359"/>
                  <a:pt x="9296" y="526"/>
                </a:cubicBezTo>
                <a:cubicBezTo>
                  <a:pt x="9130" y="601"/>
                  <a:pt x="8903" y="632"/>
                  <a:pt x="8706" y="677"/>
                </a:cubicBezTo>
                <a:cubicBezTo>
                  <a:pt x="8388" y="737"/>
                  <a:pt x="8131" y="904"/>
                  <a:pt x="7828" y="949"/>
                </a:cubicBezTo>
                <a:cubicBezTo>
                  <a:pt x="7601" y="995"/>
                  <a:pt x="7404" y="1116"/>
                  <a:pt x="7192" y="1177"/>
                </a:cubicBezTo>
                <a:cubicBezTo>
                  <a:pt x="7116" y="1207"/>
                  <a:pt x="7010" y="1237"/>
                  <a:pt x="6934" y="1298"/>
                </a:cubicBezTo>
                <a:cubicBezTo>
                  <a:pt x="6723" y="1449"/>
                  <a:pt x="6511" y="1555"/>
                  <a:pt x="6283" y="1661"/>
                </a:cubicBezTo>
                <a:cubicBezTo>
                  <a:pt x="6117" y="1706"/>
                  <a:pt x="6011" y="1918"/>
                  <a:pt x="5799" y="1934"/>
                </a:cubicBezTo>
                <a:cubicBezTo>
                  <a:pt x="5632" y="1964"/>
                  <a:pt x="5557" y="2161"/>
                  <a:pt x="5360" y="2221"/>
                </a:cubicBezTo>
                <a:cubicBezTo>
                  <a:pt x="5269" y="2267"/>
                  <a:pt x="5103" y="2297"/>
                  <a:pt x="5042" y="2418"/>
                </a:cubicBezTo>
                <a:cubicBezTo>
                  <a:pt x="4966" y="2524"/>
                  <a:pt x="4875" y="2585"/>
                  <a:pt x="4754" y="2630"/>
                </a:cubicBezTo>
                <a:cubicBezTo>
                  <a:pt x="4694" y="2645"/>
                  <a:pt x="4664" y="2675"/>
                  <a:pt x="4618" y="2736"/>
                </a:cubicBezTo>
                <a:cubicBezTo>
                  <a:pt x="4588" y="2812"/>
                  <a:pt x="4542" y="2872"/>
                  <a:pt x="4452" y="2902"/>
                </a:cubicBezTo>
                <a:cubicBezTo>
                  <a:pt x="4270" y="2978"/>
                  <a:pt x="4073" y="3099"/>
                  <a:pt x="3937" y="3251"/>
                </a:cubicBezTo>
                <a:cubicBezTo>
                  <a:pt x="3710" y="3508"/>
                  <a:pt x="3528" y="3811"/>
                  <a:pt x="3180" y="3962"/>
                </a:cubicBezTo>
                <a:cubicBezTo>
                  <a:pt x="3150" y="3993"/>
                  <a:pt x="3134" y="4038"/>
                  <a:pt x="3165" y="4083"/>
                </a:cubicBezTo>
                <a:cubicBezTo>
                  <a:pt x="3210" y="4099"/>
                  <a:pt x="3210" y="4159"/>
                  <a:pt x="3165" y="4159"/>
                </a:cubicBezTo>
                <a:cubicBezTo>
                  <a:pt x="2983" y="4174"/>
                  <a:pt x="2922" y="4341"/>
                  <a:pt x="2832" y="4447"/>
                </a:cubicBezTo>
                <a:cubicBezTo>
                  <a:pt x="2620" y="4674"/>
                  <a:pt x="2393" y="4871"/>
                  <a:pt x="2256" y="5158"/>
                </a:cubicBezTo>
                <a:cubicBezTo>
                  <a:pt x="2196" y="5295"/>
                  <a:pt x="2120" y="5385"/>
                  <a:pt x="2014" y="5476"/>
                </a:cubicBezTo>
                <a:cubicBezTo>
                  <a:pt x="1969" y="5491"/>
                  <a:pt x="1938" y="5522"/>
                  <a:pt x="1923" y="5552"/>
                </a:cubicBezTo>
                <a:cubicBezTo>
                  <a:pt x="1787" y="5961"/>
                  <a:pt x="1545" y="6264"/>
                  <a:pt x="1348" y="6612"/>
                </a:cubicBezTo>
                <a:cubicBezTo>
                  <a:pt x="1166" y="6960"/>
                  <a:pt x="1045" y="7323"/>
                  <a:pt x="879" y="7656"/>
                </a:cubicBezTo>
                <a:cubicBezTo>
                  <a:pt x="818" y="7778"/>
                  <a:pt x="803" y="7883"/>
                  <a:pt x="742" y="8005"/>
                </a:cubicBezTo>
                <a:cubicBezTo>
                  <a:pt x="606" y="8262"/>
                  <a:pt x="561" y="8550"/>
                  <a:pt x="485" y="8837"/>
                </a:cubicBezTo>
                <a:cubicBezTo>
                  <a:pt x="485" y="8868"/>
                  <a:pt x="530" y="8943"/>
                  <a:pt x="500" y="8958"/>
                </a:cubicBezTo>
                <a:cubicBezTo>
                  <a:pt x="349" y="9034"/>
                  <a:pt x="349" y="9246"/>
                  <a:pt x="364" y="9276"/>
                </a:cubicBezTo>
                <a:cubicBezTo>
                  <a:pt x="424" y="9503"/>
                  <a:pt x="273" y="9655"/>
                  <a:pt x="258" y="9852"/>
                </a:cubicBezTo>
                <a:cubicBezTo>
                  <a:pt x="228" y="10139"/>
                  <a:pt x="152" y="10442"/>
                  <a:pt x="122" y="10730"/>
                </a:cubicBezTo>
                <a:cubicBezTo>
                  <a:pt x="76" y="11063"/>
                  <a:pt x="31" y="11396"/>
                  <a:pt x="46" y="11744"/>
                </a:cubicBezTo>
                <a:cubicBezTo>
                  <a:pt x="46" y="12032"/>
                  <a:pt x="0" y="12335"/>
                  <a:pt x="31" y="12622"/>
                </a:cubicBezTo>
                <a:cubicBezTo>
                  <a:pt x="46" y="13001"/>
                  <a:pt x="122" y="13379"/>
                  <a:pt x="137" y="13758"/>
                </a:cubicBezTo>
                <a:cubicBezTo>
                  <a:pt x="152" y="14303"/>
                  <a:pt x="288" y="14833"/>
                  <a:pt x="409" y="15363"/>
                </a:cubicBezTo>
                <a:cubicBezTo>
                  <a:pt x="500" y="15771"/>
                  <a:pt x="606" y="16165"/>
                  <a:pt x="757" y="16574"/>
                </a:cubicBezTo>
                <a:cubicBezTo>
                  <a:pt x="969" y="17104"/>
                  <a:pt x="1181" y="17649"/>
                  <a:pt x="1469" y="18163"/>
                </a:cubicBezTo>
                <a:cubicBezTo>
                  <a:pt x="1636" y="18481"/>
                  <a:pt x="1787" y="18799"/>
                  <a:pt x="1969" y="19102"/>
                </a:cubicBezTo>
                <a:cubicBezTo>
                  <a:pt x="2075" y="19253"/>
                  <a:pt x="2150" y="19405"/>
                  <a:pt x="2256" y="19526"/>
                </a:cubicBezTo>
                <a:cubicBezTo>
                  <a:pt x="2377" y="19662"/>
                  <a:pt x="2347" y="19844"/>
                  <a:pt x="2499" y="19935"/>
                </a:cubicBezTo>
                <a:cubicBezTo>
                  <a:pt x="2620" y="19995"/>
                  <a:pt x="2695" y="20086"/>
                  <a:pt x="2756" y="20192"/>
                </a:cubicBezTo>
                <a:cubicBezTo>
                  <a:pt x="2983" y="20540"/>
                  <a:pt x="3240" y="20858"/>
                  <a:pt x="3513" y="21191"/>
                </a:cubicBezTo>
                <a:lnTo>
                  <a:pt x="4013" y="21752"/>
                </a:lnTo>
                <a:cubicBezTo>
                  <a:pt x="4209" y="21964"/>
                  <a:pt x="4421" y="22145"/>
                  <a:pt x="4648" y="22327"/>
                </a:cubicBezTo>
                <a:cubicBezTo>
                  <a:pt x="4754" y="22418"/>
                  <a:pt x="4830" y="22524"/>
                  <a:pt x="4966" y="22584"/>
                </a:cubicBezTo>
                <a:cubicBezTo>
                  <a:pt x="5269" y="22736"/>
                  <a:pt x="5496" y="23008"/>
                  <a:pt x="5754" y="23205"/>
                </a:cubicBezTo>
                <a:cubicBezTo>
                  <a:pt x="5966" y="23387"/>
                  <a:pt x="6208" y="23538"/>
                  <a:pt x="6465" y="23629"/>
                </a:cubicBezTo>
                <a:cubicBezTo>
                  <a:pt x="6675" y="23713"/>
                  <a:pt x="6781" y="23952"/>
                  <a:pt x="7023" y="23952"/>
                </a:cubicBezTo>
                <a:cubicBezTo>
                  <a:pt x="7043" y="23952"/>
                  <a:pt x="7064" y="23950"/>
                  <a:pt x="7086" y="23947"/>
                </a:cubicBezTo>
                <a:cubicBezTo>
                  <a:pt x="7086" y="23947"/>
                  <a:pt x="7101" y="23977"/>
                  <a:pt x="7101" y="23992"/>
                </a:cubicBezTo>
                <a:cubicBezTo>
                  <a:pt x="7192" y="24144"/>
                  <a:pt x="7404" y="24250"/>
                  <a:pt x="7525" y="24250"/>
                </a:cubicBezTo>
                <a:cubicBezTo>
                  <a:pt x="7797" y="24250"/>
                  <a:pt x="7919" y="24477"/>
                  <a:pt x="8146" y="24537"/>
                </a:cubicBezTo>
                <a:cubicBezTo>
                  <a:pt x="8327" y="24598"/>
                  <a:pt x="8524" y="24734"/>
                  <a:pt x="8706" y="24780"/>
                </a:cubicBezTo>
                <a:cubicBezTo>
                  <a:pt x="8933" y="24840"/>
                  <a:pt x="9130" y="25007"/>
                  <a:pt x="9387" y="25007"/>
                </a:cubicBezTo>
                <a:cubicBezTo>
                  <a:pt x="9417" y="25007"/>
                  <a:pt x="9465" y="25004"/>
                  <a:pt x="9512" y="25004"/>
                </a:cubicBezTo>
                <a:cubicBezTo>
                  <a:pt x="9584" y="25004"/>
                  <a:pt x="9657" y="25010"/>
                  <a:pt x="9675" y="25037"/>
                </a:cubicBezTo>
                <a:cubicBezTo>
                  <a:pt x="9872" y="25234"/>
                  <a:pt x="10144" y="25143"/>
                  <a:pt x="10371" y="25264"/>
                </a:cubicBezTo>
                <a:cubicBezTo>
                  <a:pt x="10719" y="25431"/>
                  <a:pt x="11113" y="25385"/>
                  <a:pt x="11476" y="25431"/>
                </a:cubicBezTo>
                <a:cubicBezTo>
                  <a:pt x="11721" y="25455"/>
                  <a:pt x="11966" y="25499"/>
                  <a:pt x="12219" y="25499"/>
                </a:cubicBezTo>
                <a:cubicBezTo>
                  <a:pt x="12279" y="25499"/>
                  <a:pt x="12339" y="25497"/>
                  <a:pt x="12400" y="25491"/>
                </a:cubicBezTo>
                <a:cubicBezTo>
                  <a:pt x="12450" y="25491"/>
                  <a:pt x="12508" y="25478"/>
                  <a:pt x="12572" y="25478"/>
                </a:cubicBezTo>
                <a:cubicBezTo>
                  <a:pt x="12603" y="25478"/>
                  <a:pt x="12637" y="25481"/>
                  <a:pt x="12672" y="25491"/>
                </a:cubicBezTo>
                <a:cubicBezTo>
                  <a:pt x="12824" y="25525"/>
                  <a:pt x="12982" y="25535"/>
                  <a:pt x="13140" y="25535"/>
                </a:cubicBezTo>
                <a:cubicBezTo>
                  <a:pt x="13330" y="25535"/>
                  <a:pt x="13520" y="25521"/>
                  <a:pt x="13702" y="25521"/>
                </a:cubicBezTo>
                <a:cubicBezTo>
                  <a:pt x="13944" y="25521"/>
                  <a:pt x="13990" y="25567"/>
                  <a:pt x="13974" y="25809"/>
                </a:cubicBezTo>
                <a:cubicBezTo>
                  <a:pt x="13959" y="26127"/>
                  <a:pt x="13959" y="26430"/>
                  <a:pt x="13959" y="26733"/>
                </a:cubicBezTo>
                <a:cubicBezTo>
                  <a:pt x="13959" y="26960"/>
                  <a:pt x="13990" y="27172"/>
                  <a:pt x="13974" y="27384"/>
                </a:cubicBezTo>
                <a:cubicBezTo>
                  <a:pt x="13929" y="27853"/>
                  <a:pt x="14005" y="28307"/>
                  <a:pt x="13990" y="28776"/>
                </a:cubicBezTo>
                <a:cubicBezTo>
                  <a:pt x="13974" y="29004"/>
                  <a:pt x="14035" y="29231"/>
                  <a:pt x="13990" y="29458"/>
                </a:cubicBezTo>
                <a:cubicBezTo>
                  <a:pt x="13959" y="29655"/>
                  <a:pt x="14050" y="29821"/>
                  <a:pt x="14005" y="30003"/>
                </a:cubicBezTo>
                <a:cubicBezTo>
                  <a:pt x="14005" y="30063"/>
                  <a:pt x="14065" y="30063"/>
                  <a:pt x="14111" y="30063"/>
                </a:cubicBezTo>
                <a:cubicBezTo>
                  <a:pt x="14184" y="30070"/>
                  <a:pt x="14256" y="30074"/>
                  <a:pt x="14328" y="30074"/>
                </a:cubicBezTo>
                <a:cubicBezTo>
                  <a:pt x="14568" y="30074"/>
                  <a:pt x="14801" y="30032"/>
                  <a:pt x="15034" y="29927"/>
                </a:cubicBezTo>
                <a:cubicBezTo>
                  <a:pt x="15110" y="29897"/>
                  <a:pt x="15201" y="29866"/>
                  <a:pt x="15276" y="29851"/>
                </a:cubicBezTo>
                <a:cubicBezTo>
                  <a:pt x="15549" y="29821"/>
                  <a:pt x="15776" y="29715"/>
                  <a:pt x="16003" y="29609"/>
                </a:cubicBezTo>
                <a:cubicBezTo>
                  <a:pt x="16185" y="29533"/>
                  <a:pt x="16382" y="29443"/>
                  <a:pt x="16548" y="29321"/>
                </a:cubicBezTo>
                <a:cubicBezTo>
                  <a:pt x="16565" y="29311"/>
                  <a:pt x="16583" y="29308"/>
                  <a:pt x="16601" y="29308"/>
                </a:cubicBezTo>
                <a:cubicBezTo>
                  <a:pt x="16634" y="29308"/>
                  <a:pt x="16667" y="29318"/>
                  <a:pt x="16698" y="29318"/>
                </a:cubicBezTo>
                <a:cubicBezTo>
                  <a:pt x="16726" y="29318"/>
                  <a:pt x="16753" y="29310"/>
                  <a:pt x="16775" y="29276"/>
                </a:cubicBezTo>
                <a:cubicBezTo>
                  <a:pt x="16912" y="29049"/>
                  <a:pt x="17214" y="29004"/>
                  <a:pt x="17381" y="28822"/>
                </a:cubicBezTo>
                <a:cubicBezTo>
                  <a:pt x="17398" y="28805"/>
                  <a:pt x="17419" y="28800"/>
                  <a:pt x="17440" y="28800"/>
                </a:cubicBezTo>
                <a:cubicBezTo>
                  <a:pt x="17469" y="28800"/>
                  <a:pt x="17497" y="28808"/>
                  <a:pt x="17518" y="28808"/>
                </a:cubicBezTo>
                <a:cubicBezTo>
                  <a:pt x="17536" y="28808"/>
                  <a:pt x="17547" y="28802"/>
                  <a:pt x="17547" y="28776"/>
                </a:cubicBezTo>
                <a:cubicBezTo>
                  <a:pt x="17547" y="28549"/>
                  <a:pt x="17775" y="28534"/>
                  <a:pt x="17865" y="28474"/>
                </a:cubicBezTo>
                <a:cubicBezTo>
                  <a:pt x="18183" y="28307"/>
                  <a:pt x="18395" y="28050"/>
                  <a:pt x="18683" y="27868"/>
                </a:cubicBezTo>
                <a:cubicBezTo>
                  <a:pt x="18910" y="27732"/>
                  <a:pt x="19046" y="27490"/>
                  <a:pt x="19273" y="27368"/>
                </a:cubicBezTo>
                <a:cubicBezTo>
                  <a:pt x="19622" y="27202"/>
                  <a:pt x="19834" y="26899"/>
                  <a:pt x="20121" y="26672"/>
                </a:cubicBezTo>
                <a:cubicBezTo>
                  <a:pt x="20409" y="26445"/>
                  <a:pt x="20651" y="26157"/>
                  <a:pt x="20893" y="25915"/>
                </a:cubicBezTo>
                <a:cubicBezTo>
                  <a:pt x="21226" y="25597"/>
                  <a:pt x="21514" y="25234"/>
                  <a:pt x="21802" y="24901"/>
                </a:cubicBezTo>
                <a:cubicBezTo>
                  <a:pt x="22165" y="24492"/>
                  <a:pt x="22513" y="24098"/>
                  <a:pt x="22786" y="23644"/>
                </a:cubicBezTo>
                <a:cubicBezTo>
                  <a:pt x="22968" y="23387"/>
                  <a:pt x="23164" y="23114"/>
                  <a:pt x="23346" y="22826"/>
                </a:cubicBezTo>
                <a:cubicBezTo>
                  <a:pt x="23482" y="22584"/>
                  <a:pt x="23649" y="22342"/>
                  <a:pt x="23800" y="22115"/>
                </a:cubicBezTo>
                <a:cubicBezTo>
                  <a:pt x="23876" y="22024"/>
                  <a:pt x="23891" y="21964"/>
                  <a:pt x="23755" y="21873"/>
                </a:cubicBezTo>
                <a:cubicBezTo>
                  <a:pt x="23891" y="21873"/>
                  <a:pt x="23952" y="21827"/>
                  <a:pt x="23982" y="21812"/>
                </a:cubicBezTo>
                <a:cubicBezTo>
                  <a:pt x="24133" y="21540"/>
                  <a:pt x="24224" y="21237"/>
                  <a:pt x="24360" y="20979"/>
                </a:cubicBezTo>
                <a:cubicBezTo>
                  <a:pt x="24497" y="20707"/>
                  <a:pt x="24663" y="20480"/>
                  <a:pt x="24739" y="20207"/>
                </a:cubicBezTo>
                <a:cubicBezTo>
                  <a:pt x="24860" y="19753"/>
                  <a:pt x="25178" y="19344"/>
                  <a:pt x="25117" y="18860"/>
                </a:cubicBezTo>
                <a:cubicBezTo>
                  <a:pt x="25117" y="18845"/>
                  <a:pt x="25132" y="18814"/>
                  <a:pt x="25163" y="18814"/>
                </a:cubicBezTo>
                <a:cubicBezTo>
                  <a:pt x="25269" y="18814"/>
                  <a:pt x="25269" y="18724"/>
                  <a:pt x="25269" y="18663"/>
                </a:cubicBezTo>
                <a:cubicBezTo>
                  <a:pt x="25254" y="18481"/>
                  <a:pt x="25390" y="18330"/>
                  <a:pt x="25360" y="18133"/>
                </a:cubicBezTo>
                <a:cubicBezTo>
                  <a:pt x="25360" y="18042"/>
                  <a:pt x="25390" y="17891"/>
                  <a:pt x="25420" y="17830"/>
                </a:cubicBezTo>
                <a:cubicBezTo>
                  <a:pt x="25587" y="17588"/>
                  <a:pt x="25556" y="17300"/>
                  <a:pt x="25647" y="17043"/>
                </a:cubicBezTo>
                <a:cubicBezTo>
                  <a:pt x="25693" y="16922"/>
                  <a:pt x="25587" y="16846"/>
                  <a:pt x="25632" y="16771"/>
                </a:cubicBezTo>
                <a:cubicBezTo>
                  <a:pt x="25768" y="16528"/>
                  <a:pt x="25768" y="16271"/>
                  <a:pt x="25799" y="15998"/>
                </a:cubicBezTo>
                <a:cubicBezTo>
                  <a:pt x="25814" y="15938"/>
                  <a:pt x="25693" y="15908"/>
                  <a:pt x="25768" y="15847"/>
                </a:cubicBezTo>
                <a:cubicBezTo>
                  <a:pt x="25859" y="15771"/>
                  <a:pt x="25859" y="15665"/>
                  <a:pt x="25844" y="15590"/>
                </a:cubicBezTo>
                <a:cubicBezTo>
                  <a:pt x="25814" y="15469"/>
                  <a:pt x="25995" y="15332"/>
                  <a:pt x="25814" y="15241"/>
                </a:cubicBezTo>
                <a:cubicBezTo>
                  <a:pt x="25935" y="15151"/>
                  <a:pt x="25859" y="15014"/>
                  <a:pt x="25889" y="14939"/>
                </a:cubicBezTo>
                <a:cubicBezTo>
                  <a:pt x="25950" y="14833"/>
                  <a:pt x="25814" y="14787"/>
                  <a:pt x="25874" y="14696"/>
                </a:cubicBezTo>
                <a:cubicBezTo>
                  <a:pt x="25965" y="14560"/>
                  <a:pt x="25920" y="14409"/>
                  <a:pt x="25920" y="14257"/>
                </a:cubicBezTo>
                <a:cubicBezTo>
                  <a:pt x="25920" y="13939"/>
                  <a:pt x="25874" y="13637"/>
                  <a:pt x="25889" y="13334"/>
                </a:cubicBezTo>
                <a:cubicBezTo>
                  <a:pt x="25889" y="13198"/>
                  <a:pt x="25768" y="13107"/>
                  <a:pt x="25814" y="13031"/>
                </a:cubicBezTo>
                <a:cubicBezTo>
                  <a:pt x="25950" y="12864"/>
                  <a:pt x="25814" y="12713"/>
                  <a:pt x="25799" y="12547"/>
                </a:cubicBezTo>
                <a:cubicBezTo>
                  <a:pt x="25799" y="12365"/>
                  <a:pt x="25768" y="12213"/>
                  <a:pt x="25738" y="12062"/>
                </a:cubicBezTo>
                <a:cubicBezTo>
                  <a:pt x="25723" y="11986"/>
                  <a:pt x="25784" y="11896"/>
                  <a:pt x="25662" y="11835"/>
                </a:cubicBezTo>
                <a:cubicBezTo>
                  <a:pt x="25844" y="11653"/>
                  <a:pt x="25632" y="11502"/>
                  <a:pt x="25632" y="11320"/>
                </a:cubicBezTo>
                <a:cubicBezTo>
                  <a:pt x="25647" y="11078"/>
                  <a:pt x="25511" y="10836"/>
                  <a:pt x="25466" y="10594"/>
                </a:cubicBezTo>
                <a:cubicBezTo>
                  <a:pt x="25390" y="10291"/>
                  <a:pt x="25269" y="10003"/>
                  <a:pt x="25238" y="9700"/>
                </a:cubicBezTo>
                <a:cubicBezTo>
                  <a:pt x="25208" y="9579"/>
                  <a:pt x="25087" y="9534"/>
                  <a:pt x="25132" y="9397"/>
                </a:cubicBezTo>
                <a:cubicBezTo>
                  <a:pt x="24996" y="9337"/>
                  <a:pt x="25132" y="9261"/>
                  <a:pt x="25117" y="9186"/>
                </a:cubicBezTo>
                <a:cubicBezTo>
                  <a:pt x="25042" y="9004"/>
                  <a:pt x="24815" y="8883"/>
                  <a:pt x="24921" y="8640"/>
                </a:cubicBezTo>
                <a:cubicBezTo>
                  <a:pt x="24724" y="8580"/>
                  <a:pt x="24799" y="8398"/>
                  <a:pt x="24739" y="8262"/>
                </a:cubicBezTo>
                <a:cubicBezTo>
                  <a:pt x="24663" y="8095"/>
                  <a:pt x="24497" y="7989"/>
                  <a:pt x="24497" y="7808"/>
                </a:cubicBezTo>
                <a:cubicBezTo>
                  <a:pt x="24497" y="7732"/>
                  <a:pt x="24512" y="7596"/>
                  <a:pt x="24436" y="7566"/>
                </a:cubicBezTo>
                <a:cubicBezTo>
                  <a:pt x="24254" y="7490"/>
                  <a:pt x="24285" y="7308"/>
                  <a:pt x="24224" y="7187"/>
                </a:cubicBezTo>
                <a:cubicBezTo>
                  <a:pt x="24194" y="7111"/>
                  <a:pt x="24209" y="6960"/>
                  <a:pt x="24118" y="6960"/>
                </a:cubicBezTo>
                <a:cubicBezTo>
                  <a:pt x="24091" y="6963"/>
                  <a:pt x="24069" y="6965"/>
                  <a:pt x="24052" y="6965"/>
                </a:cubicBezTo>
                <a:cubicBezTo>
                  <a:pt x="23984" y="6965"/>
                  <a:pt x="23994" y="6936"/>
                  <a:pt x="24042" y="6839"/>
                </a:cubicBezTo>
                <a:cubicBezTo>
                  <a:pt x="24058" y="6778"/>
                  <a:pt x="23997" y="6748"/>
                  <a:pt x="23982" y="6703"/>
                </a:cubicBezTo>
                <a:cubicBezTo>
                  <a:pt x="23876" y="6521"/>
                  <a:pt x="23755" y="6354"/>
                  <a:pt x="23649" y="6158"/>
                </a:cubicBezTo>
                <a:cubicBezTo>
                  <a:pt x="23346" y="5658"/>
                  <a:pt x="23013" y="5158"/>
                  <a:pt x="22604" y="4734"/>
                </a:cubicBezTo>
                <a:cubicBezTo>
                  <a:pt x="22377" y="4538"/>
                  <a:pt x="22211" y="4265"/>
                  <a:pt x="21999" y="4053"/>
                </a:cubicBezTo>
                <a:cubicBezTo>
                  <a:pt x="21620" y="3705"/>
                  <a:pt x="21257" y="3342"/>
                  <a:pt x="20863" y="2993"/>
                </a:cubicBezTo>
                <a:cubicBezTo>
                  <a:pt x="20500" y="2691"/>
                  <a:pt x="20121" y="2448"/>
                  <a:pt x="19758" y="2161"/>
                </a:cubicBezTo>
                <a:cubicBezTo>
                  <a:pt x="19516" y="1979"/>
                  <a:pt x="19213" y="1828"/>
                  <a:pt x="18925" y="1691"/>
                </a:cubicBezTo>
                <a:cubicBezTo>
                  <a:pt x="18804" y="1631"/>
                  <a:pt x="18744" y="1464"/>
                  <a:pt x="18607" y="1464"/>
                </a:cubicBezTo>
                <a:cubicBezTo>
                  <a:pt x="18365" y="1449"/>
                  <a:pt x="18214" y="1207"/>
                  <a:pt x="17971" y="1177"/>
                </a:cubicBezTo>
                <a:cubicBezTo>
                  <a:pt x="17775" y="1177"/>
                  <a:pt x="17669" y="1055"/>
                  <a:pt x="17517" y="995"/>
                </a:cubicBezTo>
                <a:cubicBezTo>
                  <a:pt x="17396" y="949"/>
                  <a:pt x="17305" y="874"/>
                  <a:pt x="17184" y="874"/>
                </a:cubicBezTo>
                <a:cubicBezTo>
                  <a:pt x="17230" y="707"/>
                  <a:pt x="17093" y="753"/>
                  <a:pt x="17018" y="722"/>
                </a:cubicBezTo>
                <a:cubicBezTo>
                  <a:pt x="16881" y="692"/>
                  <a:pt x="16760" y="647"/>
                  <a:pt x="16609" y="647"/>
                </a:cubicBezTo>
                <a:cubicBezTo>
                  <a:pt x="16427" y="647"/>
                  <a:pt x="16261" y="541"/>
                  <a:pt x="16094" y="465"/>
                </a:cubicBezTo>
                <a:cubicBezTo>
                  <a:pt x="15897" y="374"/>
                  <a:pt x="15670" y="359"/>
                  <a:pt x="15473" y="298"/>
                </a:cubicBezTo>
                <a:cubicBezTo>
                  <a:pt x="15337" y="253"/>
                  <a:pt x="15186" y="223"/>
                  <a:pt x="15049" y="192"/>
                </a:cubicBezTo>
                <a:cubicBezTo>
                  <a:pt x="15015" y="186"/>
                  <a:pt x="14981" y="183"/>
                  <a:pt x="14947" y="183"/>
                </a:cubicBezTo>
                <a:cubicBezTo>
                  <a:pt x="14887" y="183"/>
                  <a:pt x="14828" y="190"/>
                  <a:pt x="14774" y="190"/>
                </a:cubicBezTo>
                <a:cubicBezTo>
                  <a:pt x="14725" y="190"/>
                  <a:pt x="14680" y="185"/>
                  <a:pt x="14641" y="162"/>
                </a:cubicBezTo>
                <a:cubicBezTo>
                  <a:pt x="14444" y="71"/>
                  <a:pt x="14262" y="86"/>
                  <a:pt x="14065" y="71"/>
                </a:cubicBezTo>
                <a:cubicBezTo>
                  <a:pt x="13702" y="11"/>
                  <a:pt x="13323" y="11"/>
                  <a:pt x="12975" y="11"/>
                </a:cubicBezTo>
                <a:cubicBezTo>
                  <a:pt x="12811" y="11"/>
                  <a:pt x="12647" y="1"/>
                  <a:pt x="12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478253" y="4685620"/>
            <a:ext cx="734059" cy="595107"/>
          </a:xfrm>
          <a:custGeom>
            <a:avLst/>
            <a:gdLst/>
            <a:ahLst/>
            <a:cxnLst/>
            <a:rect l="l" t="t" r="r" b="b"/>
            <a:pathLst>
              <a:path w="19408" h="14929" extrusionOk="0">
                <a:moveTo>
                  <a:pt x="0" y="0"/>
                </a:moveTo>
                <a:cubicBezTo>
                  <a:pt x="3237" y="3237"/>
                  <a:pt x="5827" y="7631"/>
                  <a:pt x="10077" y="9331"/>
                </a:cubicBezTo>
                <a:cubicBezTo>
                  <a:pt x="13280" y="10612"/>
                  <a:pt x="19408" y="10360"/>
                  <a:pt x="19408" y="13810"/>
                </a:cubicBezTo>
                <a:cubicBezTo>
                  <a:pt x="19408" y="15228"/>
                  <a:pt x="16648" y="14481"/>
                  <a:pt x="15303" y="14929"/>
                </a:cubicBezTo>
              </a:path>
            </a:pathLst>
          </a:custGeom>
          <a:noFill/>
          <a:ln w="2286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7"/>
          <p:cNvSpPr/>
          <p:nvPr/>
        </p:nvSpPr>
        <p:spPr>
          <a:xfrm>
            <a:off x="352975" y="4476981"/>
            <a:ext cx="984648" cy="1012318"/>
          </a:xfrm>
          <a:custGeom>
            <a:avLst/>
            <a:gdLst/>
            <a:ahLst/>
            <a:cxnLst/>
            <a:rect l="l" t="t" r="r" b="b"/>
            <a:pathLst>
              <a:path w="4165" h="4282" extrusionOk="0">
                <a:moveTo>
                  <a:pt x="3241" y="294"/>
                </a:moveTo>
                <a:cubicBezTo>
                  <a:pt x="3377" y="430"/>
                  <a:pt x="3543" y="566"/>
                  <a:pt x="3665" y="717"/>
                </a:cubicBezTo>
                <a:cubicBezTo>
                  <a:pt x="3710" y="793"/>
                  <a:pt x="3604" y="884"/>
                  <a:pt x="3528" y="975"/>
                </a:cubicBezTo>
                <a:cubicBezTo>
                  <a:pt x="3226" y="1338"/>
                  <a:pt x="2938" y="1702"/>
                  <a:pt x="2650" y="2050"/>
                </a:cubicBezTo>
                <a:cubicBezTo>
                  <a:pt x="2620" y="2110"/>
                  <a:pt x="2696" y="2231"/>
                  <a:pt x="2771" y="2307"/>
                </a:cubicBezTo>
                <a:cubicBezTo>
                  <a:pt x="3104" y="2610"/>
                  <a:pt x="3453" y="2928"/>
                  <a:pt x="3786" y="3231"/>
                </a:cubicBezTo>
                <a:cubicBezTo>
                  <a:pt x="3892" y="3306"/>
                  <a:pt x="3861" y="3337"/>
                  <a:pt x="3786" y="3397"/>
                </a:cubicBezTo>
                <a:cubicBezTo>
                  <a:pt x="3619" y="3518"/>
                  <a:pt x="3589" y="3791"/>
                  <a:pt x="3316" y="3791"/>
                </a:cubicBezTo>
                <a:cubicBezTo>
                  <a:pt x="3165" y="3745"/>
                  <a:pt x="3029" y="3715"/>
                  <a:pt x="2908" y="3488"/>
                </a:cubicBezTo>
                <a:cubicBezTo>
                  <a:pt x="2756" y="3155"/>
                  <a:pt x="2408" y="2943"/>
                  <a:pt x="2090" y="2731"/>
                </a:cubicBezTo>
                <a:cubicBezTo>
                  <a:pt x="2074" y="2721"/>
                  <a:pt x="2057" y="2717"/>
                  <a:pt x="2041" y="2717"/>
                </a:cubicBezTo>
                <a:cubicBezTo>
                  <a:pt x="1983" y="2717"/>
                  <a:pt x="1929" y="2771"/>
                  <a:pt x="1893" y="2807"/>
                </a:cubicBezTo>
                <a:cubicBezTo>
                  <a:pt x="1621" y="3231"/>
                  <a:pt x="1136" y="3518"/>
                  <a:pt x="939" y="3988"/>
                </a:cubicBezTo>
                <a:cubicBezTo>
                  <a:pt x="911" y="4026"/>
                  <a:pt x="877" y="4058"/>
                  <a:pt x="836" y="4058"/>
                </a:cubicBezTo>
                <a:cubicBezTo>
                  <a:pt x="812" y="4058"/>
                  <a:pt x="786" y="4046"/>
                  <a:pt x="758" y="4018"/>
                </a:cubicBezTo>
                <a:cubicBezTo>
                  <a:pt x="606" y="3897"/>
                  <a:pt x="455" y="3761"/>
                  <a:pt x="334" y="3609"/>
                </a:cubicBezTo>
                <a:cubicBezTo>
                  <a:pt x="213" y="3473"/>
                  <a:pt x="364" y="3321"/>
                  <a:pt x="425" y="3291"/>
                </a:cubicBezTo>
                <a:cubicBezTo>
                  <a:pt x="652" y="3140"/>
                  <a:pt x="652" y="2837"/>
                  <a:pt x="879" y="2701"/>
                </a:cubicBezTo>
                <a:cubicBezTo>
                  <a:pt x="1030" y="2610"/>
                  <a:pt x="1045" y="2413"/>
                  <a:pt x="1197" y="2322"/>
                </a:cubicBezTo>
                <a:cubicBezTo>
                  <a:pt x="1394" y="2201"/>
                  <a:pt x="1333" y="2004"/>
                  <a:pt x="1212" y="1898"/>
                </a:cubicBezTo>
                <a:cubicBezTo>
                  <a:pt x="939" y="1671"/>
                  <a:pt x="803" y="1323"/>
                  <a:pt x="425" y="1202"/>
                </a:cubicBezTo>
                <a:cubicBezTo>
                  <a:pt x="334" y="1187"/>
                  <a:pt x="258" y="960"/>
                  <a:pt x="425" y="839"/>
                </a:cubicBezTo>
                <a:cubicBezTo>
                  <a:pt x="515" y="793"/>
                  <a:pt x="606" y="733"/>
                  <a:pt x="667" y="611"/>
                </a:cubicBezTo>
                <a:cubicBezTo>
                  <a:pt x="710" y="540"/>
                  <a:pt x="739" y="428"/>
                  <a:pt x="818" y="428"/>
                </a:cubicBezTo>
                <a:cubicBezTo>
                  <a:pt x="823" y="428"/>
                  <a:pt x="828" y="429"/>
                  <a:pt x="833" y="430"/>
                </a:cubicBezTo>
                <a:cubicBezTo>
                  <a:pt x="909" y="445"/>
                  <a:pt x="985" y="566"/>
                  <a:pt x="1030" y="657"/>
                </a:cubicBezTo>
                <a:cubicBezTo>
                  <a:pt x="1242" y="1035"/>
                  <a:pt x="1575" y="1293"/>
                  <a:pt x="1878" y="1565"/>
                </a:cubicBezTo>
                <a:cubicBezTo>
                  <a:pt x="1903" y="1585"/>
                  <a:pt x="1928" y="1593"/>
                  <a:pt x="1953" y="1593"/>
                </a:cubicBezTo>
                <a:cubicBezTo>
                  <a:pt x="2061" y="1593"/>
                  <a:pt x="2159" y="1430"/>
                  <a:pt x="2196" y="1368"/>
                </a:cubicBezTo>
                <a:cubicBezTo>
                  <a:pt x="2499" y="990"/>
                  <a:pt x="2862" y="672"/>
                  <a:pt x="3210" y="339"/>
                </a:cubicBezTo>
                <a:lnTo>
                  <a:pt x="3241" y="294"/>
                </a:lnTo>
                <a:close/>
                <a:moveTo>
                  <a:pt x="3312" y="0"/>
                </a:moveTo>
                <a:cubicBezTo>
                  <a:pt x="3240" y="0"/>
                  <a:pt x="3166" y="42"/>
                  <a:pt x="3104" y="97"/>
                </a:cubicBezTo>
                <a:cubicBezTo>
                  <a:pt x="2786" y="400"/>
                  <a:pt x="2469" y="733"/>
                  <a:pt x="2196" y="1096"/>
                </a:cubicBezTo>
                <a:cubicBezTo>
                  <a:pt x="2119" y="1207"/>
                  <a:pt x="2036" y="1258"/>
                  <a:pt x="1954" y="1258"/>
                </a:cubicBezTo>
                <a:cubicBezTo>
                  <a:pt x="1858" y="1258"/>
                  <a:pt x="1763" y="1188"/>
                  <a:pt x="1681" y="1066"/>
                </a:cubicBezTo>
                <a:cubicBezTo>
                  <a:pt x="1560" y="854"/>
                  <a:pt x="1424" y="672"/>
                  <a:pt x="1288" y="475"/>
                </a:cubicBezTo>
                <a:cubicBezTo>
                  <a:pt x="1178" y="311"/>
                  <a:pt x="1041" y="223"/>
                  <a:pt x="909" y="223"/>
                </a:cubicBezTo>
                <a:cubicBezTo>
                  <a:pt x="823" y="223"/>
                  <a:pt x="739" y="261"/>
                  <a:pt x="667" y="339"/>
                </a:cubicBezTo>
                <a:cubicBezTo>
                  <a:pt x="531" y="460"/>
                  <a:pt x="425" y="581"/>
                  <a:pt x="334" y="733"/>
                </a:cubicBezTo>
                <a:cubicBezTo>
                  <a:pt x="198" y="945"/>
                  <a:pt x="1" y="1141"/>
                  <a:pt x="349" y="1399"/>
                </a:cubicBezTo>
                <a:cubicBezTo>
                  <a:pt x="606" y="1580"/>
                  <a:pt x="803" y="1868"/>
                  <a:pt x="1045" y="2095"/>
                </a:cubicBezTo>
                <a:cubicBezTo>
                  <a:pt x="1136" y="2171"/>
                  <a:pt x="1136" y="2156"/>
                  <a:pt x="1061" y="2247"/>
                </a:cubicBezTo>
                <a:cubicBezTo>
                  <a:pt x="803" y="2565"/>
                  <a:pt x="531" y="2867"/>
                  <a:pt x="304" y="3216"/>
                </a:cubicBezTo>
                <a:cubicBezTo>
                  <a:pt x="228" y="3321"/>
                  <a:pt x="61" y="3443"/>
                  <a:pt x="76" y="3624"/>
                </a:cubicBezTo>
                <a:cubicBezTo>
                  <a:pt x="31" y="3791"/>
                  <a:pt x="152" y="3851"/>
                  <a:pt x="213" y="3942"/>
                </a:cubicBezTo>
                <a:cubicBezTo>
                  <a:pt x="472" y="4164"/>
                  <a:pt x="608" y="4281"/>
                  <a:pt x="730" y="4281"/>
                </a:cubicBezTo>
                <a:cubicBezTo>
                  <a:pt x="859" y="4281"/>
                  <a:pt x="972" y="4153"/>
                  <a:pt x="1197" y="3882"/>
                </a:cubicBezTo>
                <a:cubicBezTo>
                  <a:pt x="1439" y="3579"/>
                  <a:pt x="1833" y="3427"/>
                  <a:pt x="1984" y="3034"/>
                </a:cubicBezTo>
                <a:cubicBezTo>
                  <a:pt x="2009" y="3008"/>
                  <a:pt x="2030" y="2988"/>
                  <a:pt x="2054" y="2988"/>
                </a:cubicBezTo>
                <a:cubicBezTo>
                  <a:pt x="2073" y="2988"/>
                  <a:pt x="2094" y="3001"/>
                  <a:pt x="2120" y="3034"/>
                </a:cubicBezTo>
                <a:cubicBezTo>
                  <a:pt x="2423" y="3458"/>
                  <a:pt x="2817" y="3761"/>
                  <a:pt x="3195" y="4094"/>
                </a:cubicBezTo>
                <a:cubicBezTo>
                  <a:pt x="3236" y="4134"/>
                  <a:pt x="3310" y="4188"/>
                  <a:pt x="3363" y="4188"/>
                </a:cubicBezTo>
                <a:cubicBezTo>
                  <a:pt x="3390" y="4188"/>
                  <a:pt x="3412" y="4174"/>
                  <a:pt x="3422" y="4139"/>
                </a:cubicBezTo>
                <a:cubicBezTo>
                  <a:pt x="3498" y="3988"/>
                  <a:pt x="3634" y="3927"/>
                  <a:pt x="3755" y="3851"/>
                </a:cubicBezTo>
                <a:cubicBezTo>
                  <a:pt x="4134" y="3564"/>
                  <a:pt x="4164" y="3306"/>
                  <a:pt x="3831" y="2988"/>
                </a:cubicBezTo>
                <a:cubicBezTo>
                  <a:pt x="3543" y="2731"/>
                  <a:pt x="3256" y="2504"/>
                  <a:pt x="2968" y="2262"/>
                </a:cubicBezTo>
                <a:cubicBezTo>
                  <a:pt x="2817" y="2125"/>
                  <a:pt x="2847" y="1944"/>
                  <a:pt x="2998" y="1898"/>
                </a:cubicBezTo>
                <a:cubicBezTo>
                  <a:pt x="3150" y="1868"/>
                  <a:pt x="3180" y="1777"/>
                  <a:pt x="3195" y="1671"/>
                </a:cubicBezTo>
                <a:cubicBezTo>
                  <a:pt x="3241" y="1535"/>
                  <a:pt x="3362" y="1414"/>
                  <a:pt x="3407" y="1399"/>
                </a:cubicBezTo>
                <a:cubicBezTo>
                  <a:pt x="3649" y="1293"/>
                  <a:pt x="3710" y="1035"/>
                  <a:pt x="3861" y="884"/>
                </a:cubicBezTo>
                <a:cubicBezTo>
                  <a:pt x="4058" y="717"/>
                  <a:pt x="3922" y="505"/>
                  <a:pt x="3771" y="400"/>
                </a:cubicBezTo>
                <a:cubicBezTo>
                  <a:pt x="3649" y="339"/>
                  <a:pt x="3559" y="233"/>
                  <a:pt x="3498" y="142"/>
                </a:cubicBezTo>
                <a:cubicBezTo>
                  <a:pt x="3446" y="39"/>
                  <a:pt x="3380" y="0"/>
                  <a:pt x="33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8276375" y="227914"/>
            <a:ext cx="797975" cy="617525"/>
          </a:xfrm>
          <a:custGeom>
            <a:avLst/>
            <a:gdLst/>
            <a:ahLst/>
            <a:cxnLst/>
            <a:rect l="l" t="t" r="r" b="b"/>
            <a:pathLst>
              <a:path w="31919" h="24701" extrusionOk="0">
                <a:moveTo>
                  <a:pt x="9661" y="3071"/>
                </a:moveTo>
                <a:cubicBezTo>
                  <a:pt x="11010" y="1806"/>
                  <a:pt x="13613" y="-1110"/>
                  <a:pt x="14564" y="476"/>
                </a:cubicBezTo>
                <a:cubicBezTo>
                  <a:pt x="15709" y="2385"/>
                  <a:pt x="13109" y="4742"/>
                  <a:pt x="12978" y="6965"/>
                </a:cubicBezTo>
                <a:cubicBezTo>
                  <a:pt x="12948" y="7482"/>
                  <a:pt x="13037" y="8432"/>
                  <a:pt x="13554" y="8407"/>
                </a:cubicBezTo>
                <a:cubicBezTo>
                  <a:pt x="19656" y="8117"/>
                  <a:pt x="32677" y="1630"/>
                  <a:pt x="31868" y="7686"/>
                </a:cubicBezTo>
                <a:cubicBezTo>
                  <a:pt x="30273" y="19622"/>
                  <a:pt x="4740" y="13631"/>
                  <a:pt x="0" y="24701"/>
                </a:cubicBez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05;p7"/>
          <p:cNvSpPr/>
          <p:nvPr/>
        </p:nvSpPr>
        <p:spPr>
          <a:xfrm>
            <a:off x="352975" y="-246325"/>
            <a:ext cx="454102" cy="1205820"/>
          </a:xfrm>
          <a:custGeom>
            <a:avLst/>
            <a:gdLst/>
            <a:ahLst/>
            <a:cxnLst/>
            <a:rect l="l" t="t" r="r" b="b"/>
            <a:pathLst>
              <a:path w="4997" h="13269" extrusionOk="0">
                <a:moveTo>
                  <a:pt x="1681" y="670"/>
                </a:moveTo>
                <a:cubicBezTo>
                  <a:pt x="1757" y="912"/>
                  <a:pt x="1893" y="1124"/>
                  <a:pt x="1953" y="1306"/>
                </a:cubicBezTo>
                <a:cubicBezTo>
                  <a:pt x="2007" y="1512"/>
                  <a:pt x="2145" y="1596"/>
                  <a:pt x="2290" y="1596"/>
                </a:cubicBezTo>
                <a:cubicBezTo>
                  <a:pt x="2390" y="1596"/>
                  <a:pt x="2494" y="1556"/>
                  <a:pt x="2574" y="1487"/>
                </a:cubicBezTo>
                <a:cubicBezTo>
                  <a:pt x="2786" y="1276"/>
                  <a:pt x="3059" y="1260"/>
                  <a:pt x="3331" y="1200"/>
                </a:cubicBezTo>
                <a:cubicBezTo>
                  <a:pt x="3390" y="1188"/>
                  <a:pt x="3431" y="1121"/>
                  <a:pt x="3504" y="1121"/>
                </a:cubicBezTo>
                <a:cubicBezTo>
                  <a:pt x="3524" y="1121"/>
                  <a:pt x="3547" y="1126"/>
                  <a:pt x="3573" y="1139"/>
                </a:cubicBezTo>
                <a:cubicBezTo>
                  <a:pt x="3498" y="1336"/>
                  <a:pt x="3422" y="1518"/>
                  <a:pt x="3331" y="1715"/>
                </a:cubicBezTo>
                <a:cubicBezTo>
                  <a:pt x="3074" y="2184"/>
                  <a:pt x="2953" y="2699"/>
                  <a:pt x="2741" y="3183"/>
                </a:cubicBezTo>
                <a:cubicBezTo>
                  <a:pt x="2604" y="3486"/>
                  <a:pt x="2574" y="3804"/>
                  <a:pt x="2483" y="4107"/>
                </a:cubicBezTo>
                <a:cubicBezTo>
                  <a:pt x="2408" y="4334"/>
                  <a:pt x="2438" y="4606"/>
                  <a:pt x="2408" y="4833"/>
                </a:cubicBezTo>
                <a:cubicBezTo>
                  <a:pt x="2347" y="5166"/>
                  <a:pt x="2332" y="5515"/>
                  <a:pt x="2347" y="5833"/>
                </a:cubicBezTo>
                <a:cubicBezTo>
                  <a:pt x="2377" y="6226"/>
                  <a:pt x="2302" y="6650"/>
                  <a:pt x="2408" y="7044"/>
                </a:cubicBezTo>
                <a:cubicBezTo>
                  <a:pt x="2438" y="7195"/>
                  <a:pt x="2453" y="7347"/>
                  <a:pt x="2453" y="7498"/>
                </a:cubicBezTo>
                <a:cubicBezTo>
                  <a:pt x="2453" y="7740"/>
                  <a:pt x="2574" y="7952"/>
                  <a:pt x="2604" y="8179"/>
                </a:cubicBezTo>
                <a:cubicBezTo>
                  <a:pt x="2665" y="8573"/>
                  <a:pt x="2771" y="8982"/>
                  <a:pt x="2953" y="9360"/>
                </a:cubicBezTo>
                <a:cubicBezTo>
                  <a:pt x="3119" y="9708"/>
                  <a:pt x="3271" y="10087"/>
                  <a:pt x="3513" y="10420"/>
                </a:cubicBezTo>
                <a:cubicBezTo>
                  <a:pt x="3584" y="10507"/>
                  <a:pt x="3643" y="10553"/>
                  <a:pt x="3704" y="10553"/>
                </a:cubicBezTo>
                <a:cubicBezTo>
                  <a:pt x="3761" y="10553"/>
                  <a:pt x="3819" y="10515"/>
                  <a:pt x="3891" y="10435"/>
                </a:cubicBezTo>
                <a:cubicBezTo>
                  <a:pt x="4012" y="10299"/>
                  <a:pt x="4164" y="10269"/>
                  <a:pt x="4285" y="10223"/>
                </a:cubicBezTo>
                <a:cubicBezTo>
                  <a:pt x="4305" y="10219"/>
                  <a:pt x="4325" y="10216"/>
                  <a:pt x="4343" y="10216"/>
                </a:cubicBezTo>
                <a:cubicBezTo>
                  <a:pt x="4446" y="10216"/>
                  <a:pt x="4512" y="10287"/>
                  <a:pt x="4512" y="10390"/>
                </a:cubicBezTo>
                <a:cubicBezTo>
                  <a:pt x="4512" y="10723"/>
                  <a:pt x="4542" y="11041"/>
                  <a:pt x="4497" y="11359"/>
                </a:cubicBezTo>
                <a:cubicBezTo>
                  <a:pt x="4467" y="11828"/>
                  <a:pt x="4330" y="12267"/>
                  <a:pt x="4164" y="12706"/>
                </a:cubicBezTo>
                <a:cubicBezTo>
                  <a:pt x="4134" y="12767"/>
                  <a:pt x="4118" y="12797"/>
                  <a:pt x="4073" y="12797"/>
                </a:cubicBezTo>
                <a:cubicBezTo>
                  <a:pt x="3957" y="12820"/>
                  <a:pt x="3832" y="12852"/>
                  <a:pt x="3718" y="12852"/>
                </a:cubicBezTo>
                <a:cubicBezTo>
                  <a:pt x="3684" y="12852"/>
                  <a:pt x="3650" y="12849"/>
                  <a:pt x="3619" y="12842"/>
                </a:cubicBezTo>
                <a:cubicBezTo>
                  <a:pt x="3165" y="12751"/>
                  <a:pt x="2665" y="12691"/>
                  <a:pt x="2211" y="12509"/>
                </a:cubicBezTo>
                <a:cubicBezTo>
                  <a:pt x="1984" y="12449"/>
                  <a:pt x="1757" y="12388"/>
                  <a:pt x="1575" y="12206"/>
                </a:cubicBezTo>
                <a:cubicBezTo>
                  <a:pt x="1454" y="12116"/>
                  <a:pt x="1423" y="12040"/>
                  <a:pt x="1575" y="11934"/>
                </a:cubicBezTo>
                <a:cubicBezTo>
                  <a:pt x="1757" y="11798"/>
                  <a:pt x="1893" y="11586"/>
                  <a:pt x="2105" y="11480"/>
                </a:cubicBezTo>
                <a:cubicBezTo>
                  <a:pt x="2135" y="11449"/>
                  <a:pt x="2180" y="11419"/>
                  <a:pt x="2135" y="11374"/>
                </a:cubicBezTo>
                <a:cubicBezTo>
                  <a:pt x="2059" y="11268"/>
                  <a:pt x="2044" y="11132"/>
                  <a:pt x="1999" y="11026"/>
                </a:cubicBezTo>
                <a:cubicBezTo>
                  <a:pt x="1953" y="10874"/>
                  <a:pt x="1908" y="10708"/>
                  <a:pt x="1817" y="10571"/>
                </a:cubicBezTo>
                <a:cubicBezTo>
                  <a:pt x="1651" y="10314"/>
                  <a:pt x="1575" y="10057"/>
                  <a:pt x="1454" y="9799"/>
                </a:cubicBezTo>
                <a:cubicBezTo>
                  <a:pt x="1287" y="9421"/>
                  <a:pt x="1166" y="9012"/>
                  <a:pt x="1015" y="8618"/>
                </a:cubicBezTo>
                <a:cubicBezTo>
                  <a:pt x="863" y="8240"/>
                  <a:pt x="757" y="7846"/>
                  <a:pt x="666" y="7422"/>
                </a:cubicBezTo>
                <a:cubicBezTo>
                  <a:pt x="561" y="7014"/>
                  <a:pt x="485" y="6590"/>
                  <a:pt x="470" y="6166"/>
                </a:cubicBezTo>
                <a:cubicBezTo>
                  <a:pt x="455" y="5681"/>
                  <a:pt x="409" y="5227"/>
                  <a:pt x="470" y="4773"/>
                </a:cubicBezTo>
                <a:cubicBezTo>
                  <a:pt x="515" y="4546"/>
                  <a:pt x="545" y="4303"/>
                  <a:pt x="591" y="4076"/>
                </a:cubicBezTo>
                <a:cubicBezTo>
                  <a:pt x="621" y="3743"/>
                  <a:pt x="682" y="3380"/>
                  <a:pt x="772" y="3032"/>
                </a:cubicBezTo>
                <a:cubicBezTo>
                  <a:pt x="894" y="2608"/>
                  <a:pt x="1015" y="2169"/>
                  <a:pt x="1212" y="1730"/>
                </a:cubicBezTo>
                <a:cubicBezTo>
                  <a:pt x="1348" y="1427"/>
                  <a:pt x="1529" y="1139"/>
                  <a:pt x="1605" y="821"/>
                </a:cubicBezTo>
                <a:cubicBezTo>
                  <a:pt x="1620" y="761"/>
                  <a:pt x="1666" y="730"/>
                  <a:pt x="1681" y="670"/>
                </a:cubicBezTo>
                <a:close/>
                <a:moveTo>
                  <a:pt x="1754" y="0"/>
                </a:moveTo>
                <a:cubicBezTo>
                  <a:pt x="1736" y="0"/>
                  <a:pt x="1717" y="6"/>
                  <a:pt x="1696" y="19"/>
                </a:cubicBezTo>
                <a:cubicBezTo>
                  <a:pt x="1590" y="95"/>
                  <a:pt x="1469" y="155"/>
                  <a:pt x="1423" y="291"/>
                </a:cubicBezTo>
                <a:cubicBezTo>
                  <a:pt x="1318" y="503"/>
                  <a:pt x="1196" y="670"/>
                  <a:pt x="1090" y="852"/>
                </a:cubicBezTo>
                <a:cubicBezTo>
                  <a:pt x="984" y="1094"/>
                  <a:pt x="894" y="1321"/>
                  <a:pt x="772" y="1533"/>
                </a:cubicBezTo>
                <a:cubicBezTo>
                  <a:pt x="636" y="1821"/>
                  <a:pt x="561" y="2123"/>
                  <a:pt x="515" y="2456"/>
                </a:cubicBezTo>
                <a:cubicBezTo>
                  <a:pt x="455" y="2744"/>
                  <a:pt x="318" y="3047"/>
                  <a:pt x="288" y="3380"/>
                </a:cubicBezTo>
                <a:cubicBezTo>
                  <a:pt x="227" y="3849"/>
                  <a:pt x="91" y="4303"/>
                  <a:pt x="76" y="4788"/>
                </a:cubicBezTo>
                <a:cubicBezTo>
                  <a:pt x="46" y="5136"/>
                  <a:pt x="46" y="5454"/>
                  <a:pt x="31" y="5802"/>
                </a:cubicBezTo>
                <a:cubicBezTo>
                  <a:pt x="31" y="5893"/>
                  <a:pt x="91" y="5969"/>
                  <a:pt x="76" y="6060"/>
                </a:cubicBezTo>
                <a:cubicBezTo>
                  <a:pt x="0" y="6347"/>
                  <a:pt x="121" y="6650"/>
                  <a:pt x="152" y="6938"/>
                </a:cubicBezTo>
                <a:cubicBezTo>
                  <a:pt x="167" y="7165"/>
                  <a:pt x="197" y="7392"/>
                  <a:pt x="243" y="7589"/>
                </a:cubicBezTo>
                <a:cubicBezTo>
                  <a:pt x="273" y="7831"/>
                  <a:pt x="318" y="8043"/>
                  <a:pt x="394" y="8285"/>
                </a:cubicBezTo>
                <a:cubicBezTo>
                  <a:pt x="500" y="8588"/>
                  <a:pt x="606" y="8906"/>
                  <a:pt x="712" y="9209"/>
                </a:cubicBezTo>
                <a:cubicBezTo>
                  <a:pt x="757" y="9345"/>
                  <a:pt x="772" y="9481"/>
                  <a:pt x="833" y="9602"/>
                </a:cubicBezTo>
                <a:cubicBezTo>
                  <a:pt x="939" y="9830"/>
                  <a:pt x="1015" y="10072"/>
                  <a:pt x="1151" y="10284"/>
                </a:cubicBezTo>
                <a:cubicBezTo>
                  <a:pt x="1318" y="10556"/>
                  <a:pt x="1423" y="10889"/>
                  <a:pt x="1651" y="11116"/>
                </a:cubicBezTo>
                <a:cubicBezTo>
                  <a:pt x="1817" y="11283"/>
                  <a:pt x="1757" y="11343"/>
                  <a:pt x="1605" y="11449"/>
                </a:cubicBezTo>
                <a:cubicBezTo>
                  <a:pt x="1439" y="11571"/>
                  <a:pt x="1212" y="11661"/>
                  <a:pt x="1106" y="11858"/>
                </a:cubicBezTo>
                <a:cubicBezTo>
                  <a:pt x="924" y="12237"/>
                  <a:pt x="1136" y="12540"/>
                  <a:pt x="1529" y="12691"/>
                </a:cubicBezTo>
                <a:cubicBezTo>
                  <a:pt x="1726" y="12767"/>
                  <a:pt x="1923" y="12827"/>
                  <a:pt x="2120" y="12888"/>
                </a:cubicBezTo>
                <a:cubicBezTo>
                  <a:pt x="2408" y="13003"/>
                  <a:pt x="3174" y="13268"/>
                  <a:pt x="3731" y="13268"/>
                </a:cubicBezTo>
                <a:cubicBezTo>
                  <a:pt x="3759" y="13268"/>
                  <a:pt x="3788" y="13268"/>
                  <a:pt x="3816" y="13266"/>
                </a:cubicBezTo>
                <a:cubicBezTo>
                  <a:pt x="4028" y="13266"/>
                  <a:pt x="4194" y="13236"/>
                  <a:pt x="4270" y="13130"/>
                </a:cubicBezTo>
                <a:cubicBezTo>
                  <a:pt x="4573" y="12857"/>
                  <a:pt x="4785" y="12176"/>
                  <a:pt x="4845" y="11798"/>
                </a:cubicBezTo>
                <a:cubicBezTo>
                  <a:pt x="4921" y="11207"/>
                  <a:pt x="4996" y="10647"/>
                  <a:pt x="4875" y="10057"/>
                </a:cubicBezTo>
                <a:cubicBezTo>
                  <a:pt x="4845" y="9905"/>
                  <a:pt x="4769" y="9784"/>
                  <a:pt x="4633" y="9739"/>
                </a:cubicBezTo>
                <a:cubicBezTo>
                  <a:pt x="4588" y="9722"/>
                  <a:pt x="4542" y="9715"/>
                  <a:pt x="4495" y="9715"/>
                </a:cubicBezTo>
                <a:cubicBezTo>
                  <a:pt x="4368" y="9715"/>
                  <a:pt x="4241" y="9771"/>
                  <a:pt x="4164" y="9860"/>
                </a:cubicBezTo>
                <a:cubicBezTo>
                  <a:pt x="4073" y="9966"/>
                  <a:pt x="3906" y="9966"/>
                  <a:pt x="3861" y="10072"/>
                </a:cubicBezTo>
                <a:cubicBezTo>
                  <a:pt x="3852" y="10086"/>
                  <a:pt x="3837" y="10091"/>
                  <a:pt x="3821" y="10091"/>
                </a:cubicBezTo>
                <a:cubicBezTo>
                  <a:pt x="3784" y="10091"/>
                  <a:pt x="3740" y="10063"/>
                  <a:pt x="3740" y="10041"/>
                </a:cubicBezTo>
                <a:cubicBezTo>
                  <a:pt x="3710" y="9830"/>
                  <a:pt x="3513" y="9693"/>
                  <a:pt x="3437" y="9512"/>
                </a:cubicBezTo>
                <a:cubicBezTo>
                  <a:pt x="3316" y="9178"/>
                  <a:pt x="3180" y="8861"/>
                  <a:pt x="3074" y="8527"/>
                </a:cubicBezTo>
                <a:cubicBezTo>
                  <a:pt x="2968" y="8149"/>
                  <a:pt x="2937" y="7770"/>
                  <a:pt x="2831" y="7407"/>
                </a:cubicBezTo>
                <a:cubicBezTo>
                  <a:pt x="2756" y="7119"/>
                  <a:pt x="2801" y="6817"/>
                  <a:pt x="2756" y="6544"/>
                </a:cubicBezTo>
                <a:cubicBezTo>
                  <a:pt x="2680" y="6105"/>
                  <a:pt x="2756" y="5651"/>
                  <a:pt x="2756" y="5212"/>
                </a:cubicBezTo>
                <a:cubicBezTo>
                  <a:pt x="2756" y="4758"/>
                  <a:pt x="2877" y="4303"/>
                  <a:pt x="2953" y="3849"/>
                </a:cubicBezTo>
                <a:cubicBezTo>
                  <a:pt x="3013" y="3592"/>
                  <a:pt x="3059" y="3319"/>
                  <a:pt x="3180" y="3077"/>
                </a:cubicBezTo>
                <a:cubicBezTo>
                  <a:pt x="3286" y="2850"/>
                  <a:pt x="3392" y="2608"/>
                  <a:pt x="3482" y="2350"/>
                </a:cubicBezTo>
                <a:cubicBezTo>
                  <a:pt x="3664" y="1911"/>
                  <a:pt x="3816" y="1487"/>
                  <a:pt x="4012" y="1064"/>
                </a:cubicBezTo>
                <a:cubicBezTo>
                  <a:pt x="4082" y="910"/>
                  <a:pt x="4010" y="665"/>
                  <a:pt x="3843" y="665"/>
                </a:cubicBezTo>
                <a:cubicBezTo>
                  <a:pt x="3829" y="665"/>
                  <a:pt x="3815" y="667"/>
                  <a:pt x="3800" y="670"/>
                </a:cubicBezTo>
                <a:cubicBezTo>
                  <a:pt x="3407" y="746"/>
                  <a:pt x="2983" y="836"/>
                  <a:pt x="2604" y="1003"/>
                </a:cubicBezTo>
                <a:cubicBezTo>
                  <a:pt x="2484" y="1056"/>
                  <a:pt x="2417" y="1092"/>
                  <a:pt x="2371" y="1092"/>
                </a:cubicBezTo>
                <a:cubicBezTo>
                  <a:pt x="2311" y="1092"/>
                  <a:pt x="2285" y="1034"/>
                  <a:pt x="2226" y="882"/>
                </a:cubicBezTo>
                <a:cubicBezTo>
                  <a:pt x="2135" y="609"/>
                  <a:pt x="2074" y="307"/>
                  <a:pt x="1878" y="79"/>
                </a:cubicBezTo>
                <a:cubicBezTo>
                  <a:pt x="1834" y="36"/>
                  <a:pt x="1799" y="0"/>
                  <a:pt x="1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8410899" y="4536401"/>
            <a:ext cx="984648" cy="952894"/>
          </a:xfrm>
          <a:custGeom>
            <a:avLst/>
            <a:gdLst/>
            <a:ahLst/>
            <a:cxnLst/>
            <a:rect l="l" t="t" r="r" b="b"/>
            <a:pathLst>
              <a:path w="7237" h="7004" extrusionOk="0">
                <a:moveTo>
                  <a:pt x="3422" y="435"/>
                </a:moveTo>
                <a:cubicBezTo>
                  <a:pt x="3533" y="435"/>
                  <a:pt x="3644" y="462"/>
                  <a:pt x="3755" y="462"/>
                </a:cubicBezTo>
                <a:cubicBezTo>
                  <a:pt x="4133" y="477"/>
                  <a:pt x="4512" y="522"/>
                  <a:pt x="4860" y="689"/>
                </a:cubicBezTo>
                <a:cubicBezTo>
                  <a:pt x="5193" y="840"/>
                  <a:pt x="5450" y="1128"/>
                  <a:pt x="5708" y="1385"/>
                </a:cubicBezTo>
                <a:cubicBezTo>
                  <a:pt x="5905" y="1597"/>
                  <a:pt x="6071" y="1809"/>
                  <a:pt x="6223" y="2052"/>
                </a:cubicBezTo>
                <a:cubicBezTo>
                  <a:pt x="6374" y="2294"/>
                  <a:pt x="6540" y="2566"/>
                  <a:pt x="6601" y="2884"/>
                </a:cubicBezTo>
                <a:cubicBezTo>
                  <a:pt x="6677" y="3369"/>
                  <a:pt x="6662" y="3853"/>
                  <a:pt x="6540" y="4322"/>
                </a:cubicBezTo>
                <a:cubicBezTo>
                  <a:pt x="6465" y="4565"/>
                  <a:pt x="6329" y="4822"/>
                  <a:pt x="6162" y="5049"/>
                </a:cubicBezTo>
                <a:cubicBezTo>
                  <a:pt x="6026" y="5231"/>
                  <a:pt x="5874" y="5382"/>
                  <a:pt x="5783" y="5594"/>
                </a:cubicBezTo>
                <a:cubicBezTo>
                  <a:pt x="5753" y="5700"/>
                  <a:pt x="5617" y="5730"/>
                  <a:pt x="5541" y="5806"/>
                </a:cubicBezTo>
                <a:cubicBezTo>
                  <a:pt x="5329" y="5988"/>
                  <a:pt x="5087" y="6154"/>
                  <a:pt x="4830" y="6276"/>
                </a:cubicBezTo>
                <a:cubicBezTo>
                  <a:pt x="4572" y="6366"/>
                  <a:pt x="4345" y="6427"/>
                  <a:pt x="4088" y="6457"/>
                </a:cubicBezTo>
                <a:cubicBezTo>
                  <a:pt x="3785" y="6503"/>
                  <a:pt x="3482" y="6563"/>
                  <a:pt x="3164" y="6563"/>
                </a:cubicBezTo>
                <a:cubicBezTo>
                  <a:pt x="2831" y="6563"/>
                  <a:pt x="2528" y="6442"/>
                  <a:pt x="2211" y="6427"/>
                </a:cubicBezTo>
                <a:cubicBezTo>
                  <a:pt x="2059" y="6397"/>
                  <a:pt x="1893" y="6245"/>
                  <a:pt x="1771" y="6124"/>
                </a:cubicBezTo>
                <a:cubicBezTo>
                  <a:pt x="1590" y="5912"/>
                  <a:pt x="1393" y="5685"/>
                  <a:pt x="1211" y="5473"/>
                </a:cubicBezTo>
                <a:cubicBezTo>
                  <a:pt x="1060" y="5307"/>
                  <a:pt x="924" y="5140"/>
                  <a:pt x="833" y="4928"/>
                </a:cubicBezTo>
                <a:cubicBezTo>
                  <a:pt x="636" y="4550"/>
                  <a:pt x="454" y="4156"/>
                  <a:pt x="439" y="3702"/>
                </a:cubicBezTo>
                <a:cubicBezTo>
                  <a:pt x="439" y="3429"/>
                  <a:pt x="515" y="3157"/>
                  <a:pt x="560" y="2884"/>
                </a:cubicBezTo>
                <a:cubicBezTo>
                  <a:pt x="651" y="2581"/>
                  <a:pt x="772" y="2263"/>
                  <a:pt x="984" y="1991"/>
                </a:cubicBezTo>
                <a:cubicBezTo>
                  <a:pt x="1181" y="1734"/>
                  <a:pt x="1378" y="1416"/>
                  <a:pt x="1681" y="1204"/>
                </a:cubicBezTo>
                <a:cubicBezTo>
                  <a:pt x="1817" y="1113"/>
                  <a:pt x="1908" y="977"/>
                  <a:pt x="2059" y="901"/>
                </a:cubicBezTo>
                <a:cubicBezTo>
                  <a:pt x="2271" y="780"/>
                  <a:pt x="2468" y="674"/>
                  <a:pt x="2725" y="613"/>
                </a:cubicBezTo>
                <a:cubicBezTo>
                  <a:pt x="2907" y="583"/>
                  <a:pt x="3073" y="538"/>
                  <a:pt x="3255" y="462"/>
                </a:cubicBezTo>
                <a:cubicBezTo>
                  <a:pt x="3311" y="442"/>
                  <a:pt x="3366" y="435"/>
                  <a:pt x="3422" y="435"/>
                </a:cubicBezTo>
                <a:close/>
                <a:moveTo>
                  <a:pt x="3596" y="1"/>
                </a:moveTo>
                <a:cubicBezTo>
                  <a:pt x="3578" y="1"/>
                  <a:pt x="3560" y="3"/>
                  <a:pt x="3543" y="8"/>
                </a:cubicBezTo>
                <a:cubicBezTo>
                  <a:pt x="3331" y="83"/>
                  <a:pt x="3119" y="23"/>
                  <a:pt x="2937" y="98"/>
                </a:cubicBezTo>
                <a:cubicBezTo>
                  <a:pt x="2916" y="82"/>
                  <a:pt x="2896" y="78"/>
                  <a:pt x="2879" y="78"/>
                </a:cubicBezTo>
                <a:cubicBezTo>
                  <a:pt x="2856" y="78"/>
                  <a:pt x="2837" y="87"/>
                  <a:pt x="2825" y="87"/>
                </a:cubicBezTo>
                <a:cubicBezTo>
                  <a:pt x="2822" y="87"/>
                  <a:pt x="2818" y="86"/>
                  <a:pt x="2816" y="83"/>
                </a:cubicBezTo>
                <a:cubicBezTo>
                  <a:pt x="2680" y="144"/>
                  <a:pt x="2574" y="235"/>
                  <a:pt x="2438" y="280"/>
                </a:cubicBezTo>
                <a:cubicBezTo>
                  <a:pt x="2044" y="386"/>
                  <a:pt x="1711" y="628"/>
                  <a:pt x="1408" y="901"/>
                </a:cubicBezTo>
                <a:cubicBezTo>
                  <a:pt x="1090" y="1189"/>
                  <a:pt x="803" y="1506"/>
                  <a:pt x="575" y="1870"/>
                </a:cubicBezTo>
                <a:cubicBezTo>
                  <a:pt x="333" y="2263"/>
                  <a:pt x="242" y="2718"/>
                  <a:pt x="106" y="3157"/>
                </a:cubicBezTo>
                <a:cubicBezTo>
                  <a:pt x="0" y="3550"/>
                  <a:pt x="151" y="3929"/>
                  <a:pt x="227" y="4322"/>
                </a:cubicBezTo>
                <a:cubicBezTo>
                  <a:pt x="242" y="4474"/>
                  <a:pt x="318" y="4595"/>
                  <a:pt x="348" y="4701"/>
                </a:cubicBezTo>
                <a:cubicBezTo>
                  <a:pt x="424" y="4913"/>
                  <a:pt x="469" y="5125"/>
                  <a:pt x="651" y="5276"/>
                </a:cubicBezTo>
                <a:cubicBezTo>
                  <a:pt x="712" y="5307"/>
                  <a:pt x="772" y="5367"/>
                  <a:pt x="757" y="5443"/>
                </a:cubicBezTo>
                <a:cubicBezTo>
                  <a:pt x="727" y="5534"/>
                  <a:pt x="772" y="5579"/>
                  <a:pt x="848" y="5579"/>
                </a:cubicBezTo>
                <a:cubicBezTo>
                  <a:pt x="924" y="5579"/>
                  <a:pt x="939" y="5640"/>
                  <a:pt x="954" y="5700"/>
                </a:cubicBezTo>
                <a:cubicBezTo>
                  <a:pt x="1090" y="6003"/>
                  <a:pt x="1317" y="6230"/>
                  <a:pt x="1559" y="6427"/>
                </a:cubicBezTo>
                <a:cubicBezTo>
                  <a:pt x="1756" y="6563"/>
                  <a:pt x="1983" y="6669"/>
                  <a:pt x="2226" y="6745"/>
                </a:cubicBezTo>
                <a:cubicBezTo>
                  <a:pt x="2498" y="6821"/>
                  <a:pt x="2756" y="6942"/>
                  <a:pt x="3043" y="6957"/>
                </a:cubicBezTo>
                <a:cubicBezTo>
                  <a:pt x="3210" y="6968"/>
                  <a:pt x="3377" y="7004"/>
                  <a:pt x="3539" y="7004"/>
                </a:cubicBezTo>
                <a:cubicBezTo>
                  <a:pt x="3596" y="7004"/>
                  <a:pt x="3653" y="6999"/>
                  <a:pt x="3709" y="6987"/>
                </a:cubicBezTo>
                <a:cubicBezTo>
                  <a:pt x="4254" y="6896"/>
                  <a:pt x="4845" y="6836"/>
                  <a:pt x="5329" y="6518"/>
                </a:cubicBezTo>
                <a:cubicBezTo>
                  <a:pt x="5556" y="6382"/>
                  <a:pt x="5783" y="6260"/>
                  <a:pt x="5950" y="6064"/>
                </a:cubicBezTo>
                <a:cubicBezTo>
                  <a:pt x="6147" y="5882"/>
                  <a:pt x="6283" y="5655"/>
                  <a:pt x="6435" y="5443"/>
                </a:cubicBezTo>
                <a:cubicBezTo>
                  <a:pt x="6465" y="5382"/>
                  <a:pt x="6480" y="5261"/>
                  <a:pt x="6540" y="5231"/>
                </a:cubicBezTo>
                <a:cubicBezTo>
                  <a:pt x="6752" y="5064"/>
                  <a:pt x="6889" y="4792"/>
                  <a:pt x="6964" y="4565"/>
                </a:cubicBezTo>
                <a:cubicBezTo>
                  <a:pt x="7146" y="4020"/>
                  <a:pt x="7237" y="3444"/>
                  <a:pt x="7101" y="2839"/>
                </a:cubicBezTo>
                <a:cubicBezTo>
                  <a:pt x="7040" y="2597"/>
                  <a:pt x="6964" y="2339"/>
                  <a:pt x="6889" y="2112"/>
                </a:cubicBezTo>
                <a:cubicBezTo>
                  <a:pt x="6813" y="1840"/>
                  <a:pt x="6586" y="1612"/>
                  <a:pt x="6419" y="1385"/>
                </a:cubicBezTo>
                <a:cubicBezTo>
                  <a:pt x="6132" y="1037"/>
                  <a:pt x="5753" y="795"/>
                  <a:pt x="5390" y="538"/>
                </a:cubicBezTo>
                <a:cubicBezTo>
                  <a:pt x="5163" y="386"/>
                  <a:pt x="4921" y="295"/>
                  <a:pt x="4678" y="220"/>
                </a:cubicBezTo>
                <a:cubicBezTo>
                  <a:pt x="4481" y="159"/>
                  <a:pt x="4345" y="53"/>
                  <a:pt x="4148" y="53"/>
                </a:cubicBezTo>
                <a:cubicBezTo>
                  <a:pt x="4069" y="53"/>
                  <a:pt x="3998" y="79"/>
                  <a:pt x="3923" y="79"/>
                </a:cubicBezTo>
                <a:cubicBezTo>
                  <a:pt x="3898" y="79"/>
                  <a:pt x="3872" y="76"/>
                  <a:pt x="3846" y="68"/>
                </a:cubicBezTo>
                <a:cubicBezTo>
                  <a:pt x="3782" y="56"/>
                  <a:pt x="3687" y="1"/>
                  <a:pt x="3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8028250" y="-78363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-169825" y="4123246"/>
            <a:ext cx="1051672" cy="685801"/>
          </a:xfrm>
          <a:custGeom>
            <a:avLst/>
            <a:gdLst/>
            <a:ahLst/>
            <a:cxnLst/>
            <a:rect l="l" t="t" r="r" b="b"/>
            <a:pathLst>
              <a:path w="10141" h="6613" extrusionOk="0">
                <a:moveTo>
                  <a:pt x="4689" y="581"/>
                </a:moveTo>
                <a:cubicBezTo>
                  <a:pt x="5301" y="581"/>
                  <a:pt x="5834" y="1062"/>
                  <a:pt x="6038" y="1698"/>
                </a:cubicBezTo>
                <a:cubicBezTo>
                  <a:pt x="6305" y="2398"/>
                  <a:pt x="6171" y="3199"/>
                  <a:pt x="6104" y="3933"/>
                </a:cubicBezTo>
                <a:cubicBezTo>
                  <a:pt x="6071" y="4116"/>
                  <a:pt x="6205" y="4208"/>
                  <a:pt x="6350" y="4208"/>
                </a:cubicBezTo>
                <a:cubicBezTo>
                  <a:pt x="6496" y="4208"/>
                  <a:pt x="6655" y="4116"/>
                  <a:pt x="6672" y="3933"/>
                </a:cubicBezTo>
                <a:lnTo>
                  <a:pt x="6672" y="3899"/>
                </a:lnTo>
                <a:cubicBezTo>
                  <a:pt x="7039" y="3614"/>
                  <a:pt x="7493" y="3440"/>
                  <a:pt x="7944" y="3440"/>
                </a:cubicBezTo>
                <a:cubicBezTo>
                  <a:pt x="8230" y="3440"/>
                  <a:pt x="8514" y="3510"/>
                  <a:pt x="8773" y="3666"/>
                </a:cubicBezTo>
                <a:cubicBezTo>
                  <a:pt x="9407" y="4133"/>
                  <a:pt x="9474" y="5100"/>
                  <a:pt x="9107" y="5801"/>
                </a:cubicBezTo>
                <a:cubicBezTo>
                  <a:pt x="9073" y="5867"/>
                  <a:pt x="9073" y="5934"/>
                  <a:pt x="9073" y="5967"/>
                </a:cubicBezTo>
                <a:cubicBezTo>
                  <a:pt x="9007" y="5934"/>
                  <a:pt x="8940" y="5901"/>
                  <a:pt x="8906" y="5901"/>
                </a:cubicBezTo>
                <a:cubicBezTo>
                  <a:pt x="7922" y="5838"/>
                  <a:pt x="6928" y="5813"/>
                  <a:pt x="5932" y="5813"/>
                </a:cubicBezTo>
                <a:cubicBezTo>
                  <a:pt x="4262" y="5813"/>
                  <a:pt x="2585" y="5884"/>
                  <a:pt x="934" y="5967"/>
                </a:cubicBezTo>
                <a:cubicBezTo>
                  <a:pt x="967" y="5934"/>
                  <a:pt x="967" y="5834"/>
                  <a:pt x="934" y="5767"/>
                </a:cubicBezTo>
                <a:cubicBezTo>
                  <a:pt x="567" y="5334"/>
                  <a:pt x="567" y="4566"/>
                  <a:pt x="1001" y="4166"/>
                </a:cubicBezTo>
                <a:cubicBezTo>
                  <a:pt x="1140" y="4055"/>
                  <a:pt x="1312" y="4006"/>
                  <a:pt x="1489" y="4006"/>
                </a:cubicBezTo>
                <a:cubicBezTo>
                  <a:pt x="1952" y="4006"/>
                  <a:pt x="2454" y="4342"/>
                  <a:pt x="2502" y="4800"/>
                </a:cubicBezTo>
                <a:cubicBezTo>
                  <a:pt x="2535" y="4983"/>
                  <a:pt x="2694" y="5075"/>
                  <a:pt x="2840" y="5075"/>
                </a:cubicBezTo>
                <a:cubicBezTo>
                  <a:pt x="2986" y="5075"/>
                  <a:pt x="3119" y="4983"/>
                  <a:pt x="3102" y="4800"/>
                </a:cubicBezTo>
                <a:cubicBezTo>
                  <a:pt x="3102" y="4733"/>
                  <a:pt x="3102" y="4667"/>
                  <a:pt x="3036" y="4633"/>
                </a:cubicBezTo>
                <a:lnTo>
                  <a:pt x="3036" y="4566"/>
                </a:lnTo>
                <a:cubicBezTo>
                  <a:pt x="3002" y="3232"/>
                  <a:pt x="2669" y="1464"/>
                  <a:pt x="4103" y="730"/>
                </a:cubicBezTo>
                <a:cubicBezTo>
                  <a:pt x="4301" y="627"/>
                  <a:pt x="4499" y="581"/>
                  <a:pt x="4689" y="581"/>
                </a:cubicBezTo>
                <a:close/>
                <a:moveTo>
                  <a:pt x="4671" y="1"/>
                </a:moveTo>
                <a:cubicBezTo>
                  <a:pt x="4562" y="1"/>
                  <a:pt x="4450" y="10"/>
                  <a:pt x="4337" y="30"/>
                </a:cubicBezTo>
                <a:cubicBezTo>
                  <a:pt x="2502" y="363"/>
                  <a:pt x="2268" y="2298"/>
                  <a:pt x="2502" y="3899"/>
                </a:cubicBezTo>
                <a:cubicBezTo>
                  <a:pt x="2231" y="3607"/>
                  <a:pt x="1842" y="3433"/>
                  <a:pt x="1442" y="3433"/>
                </a:cubicBezTo>
                <a:cubicBezTo>
                  <a:pt x="1202" y="3433"/>
                  <a:pt x="959" y="3495"/>
                  <a:pt x="734" y="3632"/>
                </a:cubicBezTo>
                <a:cubicBezTo>
                  <a:pt x="300" y="3899"/>
                  <a:pt x="67" y="4366"/>
                  <a:pt x="67" y="4867"/>
                </a:cubicBezTo>
                <a:cubicBezTo>
                  <a:pt x="0" y="5334"/>
                  <a:pt x="234" y="5734"/>
                  <a:pt x="634" y="6034"/>
                </a:cubicBezTo>
                <a:cubicBezTo>
                  <a:pt x="434" y="6101"/>
                  <a:pt x="467" y="6401"/>
                  <a:pt x="734" y="6434"/>
                </a:cubicBezTo>
                <a:cubicBezTo>
                  <a:pt x="2535" y="6523"/>
                  <a:pt x="4351" y="6612"/>
                  <a:pt x="6172" y="6612"/>
                </a:cubicBezTo>
                <a:cubicBezTo>
                  <a:pt x="7083" y="6612"/>
                  <a:pt x="7995" y="6590"/>
                  <a:pt x="8906" y="6535"/>
                </a:cubicBezTo>
                <a:cubicBezTo>
                  <a:pt x="9107" y="6535"/>
                  <a:pt x="9173" y="6368"/>
                  <a:pt x="9173" y="6168"/>
                </a:cubicBezTo>
                <a:cubicBezTo>
                  <a:pt x="9240" y="6218"/>
                  <a:pt x="9315" y="6251"/>
                  <a:pt x="9390" y="6251"/>
                </a:cubicBezTo>
                <a:cubicBezTo>
                  <a:pt x="9465" y="6251"/>
                  <a:pt x="9540" y="6218"/>
                  <a:pt x="9607" y="6134"/>
                </a:cubicBezTo>
                <a:cubicBezTo>
                  <a:pt x="10141" y="5134"/>
                  <a:pt x="9907" y="3799"/>
                  <a:pt x="8973" y="3232"/>
                </a:cubicBezTo>
                <a:cubicBezTo>
                  <a:pt x="8641" y="3011"/>
                  <a:pt x="8256" y="2902"/>
                  <a:pt x="7873" y="2902"/>
                </a:cubicBezTo>
                <a:cubicBezTo>
                  <a:pt x="7447" y="2902"/>
                  <a:pt x="7022" y="3036"/>
                  <a:pt x="6672" y="3299"/>
                </a:cubicBezTo>
                <a:cubicBezTo>
                  <a:pt x="6772" y="2432"/>
                  <a:pt x="6738" y="1564"/>
                  <a:pt x="6171" y="797"/>
                </a:cubicBezTo>
                <a:cubicBezTo>
                  <a:pt x="5830" y="314"/>
                  <a:pt x="5296" y="1"/>
                  <a:pt x="467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>
            <a:off x="8307050" y="-529272"/>
            <a:ext cx="1215589" cy="1365944"/>
            <a:chOff x="8002575" y="2910228"/>
            <a:chExt cx="1215589" cy="1365944"/>
          </a:xfrm>
        </p:grpSpPr>
        <p:sp>
          <p:nvSpPr>
            <p:cNvPr id="172" name="Google Shape;172;p14"/>
            <p:cNvSpPr/>
            <p:nvPr/>
          </p:nvSpPr>
          <p:spPr>
            <a:xfrm>
              <a:off x="8002575" y="2913470"/>
              <a:ext cx="1163718" cy="1316235"/>
            </a:xfrm>
            <a:custGeom>
              <a:avLst/>
              <a:gdLst/>
              <a:ahLst/>
              <a:cxnLst/>
              <a:rect l="l" t="t" r="r" b="b"/>
              <a:pathLst>
                <a:path w="9692" h="10962" extrusionOk="0">
                  <a:moveTo>
                    <a:pt x="4736" y="1"/>
                  </a:moveTo>
                  <a:cubicBezTo>
                    <a:pt x="4664" y="1"/>
                    <a:pt x="4597" y="11"/>
                    <a:pt x="4560" y="36"/>
                  </a:cubicBezTo>
                  <a:cubicBezTo>
                    <a:pt x="2334" y="1318"/>
                    <a:pt x="2427" y="1504"/>
                    <a:pt x="217" y="2787"/>
                  </a:cubicBezTo>
                  <a:cubicBezTo>
                    <a:pt x="139" y="2849"/>
                    <a:pt x="186" y="2926"/>
                    <a:pt x="186" y="3019"/>
                  </a:cubicBezTo>
                  <a:cubicBezTo>
                    <a:pt x="186" y="5584"/>
                    <a:pt x="155" y="5584"/>
                    <a:pt x="0" y="8150"/>
                  </a:cubicBezTo>
                  <a:cubicBezTo>
                    <a:pt x="0" y="8243"/>
                    <a:pt x="108" y="8366"/>
                    <a:pt x="217" y="8428"/>
                  </a:cubicBezTo>
                  <a:cubicBezTo>
                    <a:pt x="2427" y="9711"/>
                    <a:pt x="2489" y="9618"/>
                    <a:pt x="4714" y="10901"/>
                  </a:cubicBezTo>
                  <a:cubicBezTo>
                    <a:pt x="4765" y="10931"/>
                    <a:pt x="4796" y="10962"/>
                    <a:pt x="4841" y="10962"/>
                  </a:cubicBezTo>
                  <a:cubicBezTo>
                    <a:pt x="4865" y="10962"/>
                    <a:pt x="4893" y="10953"/>
                    <a:pt x="4931" y="10932"/>
                  </a:cubicBezTo>
                  <a:cubicBezTo>
                    <a:pt x="7141" y="9634"/>
                    <a:pt x="7203" y="9711"/>
                    <a:pt x="9428" y="8444"/>
                  </a:cubicBezTo>
                  <a:cubicBezTo>
                    <a:pt x="9506" y="8382"/>
                    <a:pt x="9676" y="8243"/>
                    <a:pt x="9676" y="8150"/>
                  </a:cubicBezTo>
                  <a:cubicBezTo>
                    <a:pt x="9676" y="5584"/>
                    <a:pt x="9691" y="5584"/>
                    <a:pt x="9691" y="3019"/>
                  </a:cubicBezTo>
                  <a:cubicBezTo>
                    <a:pt x="9691" y="2910"/>
                    <a:pt x="9521" y="2787"/>
                    <a:pt x="9428" y="2725"/>
                  </a:cubicBezTo>
                  <a:cubicBezTo>
                    <a:pt x="7187" y="1427"/>
                    <a:pt x="7249" y="1334"/>
                    <a:pt x="5023" y="51"/>
                  </a:cubicBezTo>
                  <a:cubicBezTo>
                    <a:pt x="4968" y="23"/>
                    <a:pt x="4845" y="1"/>
                    <a:pt x="4736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052644" y="2962459"/>
              <a:ext cx="1165519" cy="1313713"/>
            </a:xfrm>
            <a:custGeom>
              <a:avLst/>
              <a:gdLst/>
              <a:ahLst/>
              <a:cxnLst/>
              <a:rect l="l" t="t" r="r" b="b"/>
              <a:pathLst>
                <a:path w="9707" h="10941" extrusionOk="0">
                  <a:moveTo>
                    <a:pt x="4657" y="0"/>
                  </a:moveTo>
                  <a:cubicBezTo>
                    <a:pt x="4573" y="0"/>
                    <a:pt x="4494" y="9"/>
                    <a:pt x="4452" y="29"/>
                  </a:cubicBezTo>
                  <a:cubicBezTo>
                    <a:pt x="2242" y="1374"/>
                    <a:pt x="2350" y="1544"/>
                    <a:pt x="140" y="2858"/>
                  </a:cubicBezTo>
                  <a:cubicBezTo>
                    <a:pt x="62" y="2920"/>
                    <a:pt x="124" y="2997"/>
                    <a:pt x="124" y="3090"/>
                  </a:cubicBezTo>
                  <a:cubicBezTo>
                    <a:pt x="186" y="5640"/>
                    <a:pt x="124" y="5655"/>
                    <a:pt x="1" y="8221"/>
                  </a:cubicBezTo>
                  <a:cubicBezTo>
                    <a:pt x="16" y="8329"/>
                    <a:pt x="140" y="8437"/>
                    <a:pt x="232" y="8499"/>
                  </a:cubicBezTo>
                  <a:cubicBezTo>
                    <a:pt x="2504" y="9751"/>
                    <a:pt x="2551" y="9658"/>
                    <a:pt x="4792" y="10895"/>
                  </a:cubicBezTo>
                  <a:cubicBezTo>
                    <a:pt x="4841" y="10915"/>
                    <a:pt x="4878" y="10941"/>
                    <a:pt x="4923" y="10941"/>
                  </a:cubicBezTo>
                  <a:cubicBezTo>
                    <a:pt x="4948" y="10941"/>
                    <a:pt x="4975" y="10933"/>
                    <a:pt x="5008" y="10910"/>
                  </a:cubicBezTo>
                  <a:cubicBezTo>
                    <a:pt x="7188" y="9581"/>
                    <a:pt x="7249" y="9658"/>
                    <a:pt x="9459" y="8345"/>
                  </a:cubicBezTo>
                  <a:cubicBezTo>
                    <a:pt x="9537" y="8283"/>
                    <a:pt x="9707" y="8144"/>
                    <a:pt x="9707" y="8051"/>
                  </a:cubicBezTo>
                  <a:lnTo>
                    <a:pt x="9630" y="2920"/>
                  </a:lnTo>
                  <a:cubicBezTo>
                    <a:pt x="9630" y="2811"/>
                    <a:pt x="9459" y="2688"/>
                    <a:pt x="9351" y="2626"/>
                  </a:cubicBezTo>
                  <a:cubicBezTo>
                    <a:pt x="7110" y="1374"/>
                    <a:pt x="7157" y="1266"/>
                    <a:pt x="4916" y="29"/>
                  </a:cubicBezTo>
                  <a:cubicBezTo>
                    <a:pt x="4865" y="12"/>
                    <a:pt x="4758" y="0"/>
                    <a:pt x="4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002575" y="2910228"/>
              <a:ext cx="1163718" cy="1323319"/>
            </a:xfrm>
            <a:custGeom>
              <a:avLst/>
              <a:gdLst/>
              <a:ahLst/>
              <a:cxnLst/>
              <a:rect l="l" t="t" r="r" b="b"/>
              <a:pathLst>
                <a:path w="9692" h="11021" fill="none" extrusionOk="0">
                  <a:moveTo>
                    <a:pt x="186" y="3046"/>
                  </a:moveTo>
                  <a:cubicBezTo>
                    <a:pt x="186" y="2953"/>
                    <a:pt x="139" y="2876"/>
                    <a:pt x="217" y="2814"/>
                  </a:cubicBezTo>
                  <a:cubicBezTo>
                    <a:pt x="2427" y="1531"/>
                    <a:pt x="2334" y="1345"/>
                    <a:pt x="4560" y="63"/>
                  </a:cubicBezTo>
                  <a:cubicBezTo>
                    <a:pt x="4652" y="1"/>
                    <a:pt x="4931" y="32"/>
                    <a:pt x="5023" y="78"/>
                  </a:cubicBezTo>
                  <a:cubicBezTo>
                    <a:pt x="7249" y="1361"/>
                    <a:pt x="7187" y="1454"/>
                    <a:pt x="9428" y="2752"/>
                  </a:cubicBezTo>
                  <a:cubicBezTo>
                    <a:pt x="9521" y="2814"/>
                    <a:pt x="9691" y="2937"/>
                    <a:pt x="9691" y="3046"/>
                  </a:cubicBezTo>
                  <a:cubicBezTo>
                    <a:pt x="9691" y="5611"/>
                    <a:pt x="9676" y="5611"/>
                    <a:pt x="9676" y="8177"/>
                  </a:cubicBezTo>
                  <a:cubicBezTo>
                    <a:pt x="9676" y="8270"/>
                    <a:pt x="9506" y="8409"/>
                    <a:pt x="9428" y="8471"/>
                  </a:cubicBezTo>
                  <a:cubicBezTo>
                    <a:pt x="7203" y="9738"/>
                    <a:pt x="7141" y="9661"/>
                    <a:pt x="4931" y="10959"/>
                  </a:cubicBezTo>
                  <a:cubicBezTo>
                    <a:pt x="4822" y="11021"/>
                    <a:pt x="4792" y="10974"/>
                    <a:pt x="4714" y="10928"/>
                  </a:cubicBezTo>
                  <a:cubicBezTo>
                    <a:pt x="2489" y="9645"/>
                    <a:pt x="2427" y="9738"/>
                    <a:pt x="217" y="8455"/>
                  </a:cubicBezTo>
                  <a:cubicBezTo>
                    <a:pt x="108" y="8393"/>
                    <a:pt x="0" y="8270"/>
                    <a:pt x="0" y="8177"/>
                  </a:cubicBezTo>
                  <a:cubicBezTo>
                    <a:pt x="155" y="5611"/>
                    <a:pt x="186" y="5611"/>
                    <a:pt x="186" y="3046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512873" y="4057151"/>
              <a:ext cx="141202" cy="39144"/>
            </a:xfrm>
            <a:custGeom>
              <a:avLst/>
              <a:gdLst/>
              <a:ahLst/>
              <a:cxnLst/>
              <a:rect l="l" t="t" r="r" b="b"/>
              <a:pathLst>
                <a:path w="1176" h="326" fill="none" extrusionOk="0">
                  <a:moveTo>
                    <a:pt x="1175" y="0"/>
                  </a:moveTo>
                  <a:cubicBezTo>
                    <a:pt x="1005" y="93"/>
                    <a:pt x="804" y="217"/>
                    <a:pt x="603" y="325"/>
                  </a:cubicBezTo>
                  <a:cubicBezTo>
                    <a:pt x="387" y="217"/>
                    <a:pt x="186" y="93"/>
                    <a:pt x="1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121324" y="3765737"/>
              <a:ext cx="68800" cy="120793"/>
            </a:xfrm>
            <a:custGeom>
              <a:avLst/>
              <a:gdLst/>
              <a:ahLst/>
              <a:cxnLst/>
              <a:rect l="l" t="t" r="r" b="b"/>
              <a:pathLst>
                <a:path w="573" h="1006" fill="none" extrusionOk="0">
                  <a:moveTo>
                    <a:pt x="572" y="1006"/>
                  </a:moveTo>
                  <a:cubicBezTo>
                    <a:pt x="402" y="897"/>
                    <a:pt x="201" y="789"/>
                    <a:pt x="0" y="665"/>
                  </a:cubicBezTo>
                  <a:cubicBezTo>
                    <a:pt x="16" y="418"/>
                    <a:pt x="31" y="202"/>
                    <a:pt x="3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8141736" y="3275846"/>
              <a:ext cx="68800" cy="122594"/>
            </a:xfrm>
            <a:custGeom>
              <a:avLst/>
              <a:gdLst/>
              <a:ahLst/>
              <a:cxnLst/>
              <a:rect l="l" t="t" r="r" b="b"/>
              <a:pathLst>
                <a:path w="573" h="1021" fill="none" extrusionOk="0">
                  <a:moveTo>
                    <a:pt x="0" y="1021"/>
                  </a:moveTo>
                  <a:lnTo>
                    <a:pt x="0" y="341"/>
                  </a:lnTo>
                  <a:cubicBezTo>
                    <a:pt x="217" y="217"/>
                    <a:pt x="402" y="93"/>
                    <a:pt x="572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507350" y="3038344"/>
              <a:ext cx="139281" cy="42746"/>
            </a:xfrm>
            <a:custGeom>
              <a:avLst/>
              <a:gdLst/>
              <a:ahLst/>
              <a:cxnLst/>
              <a:rect l="l" t="t" r="r" b="b"/>
              <a:pathLst>
                <a:path w="1160" h="356" fill="none" extrusionOk="0">
                  <a:moveTo>
                    <a:pt x="0" y="356"/>
                  </a:moveTo>
                  <a:cubicBezTo>
                    <a:pt x="186" y="263"/>
                    <a:pt x="371" y="139"/>
                    <a:pt x="588" y="0"/>
                  </a:cubicBezTo>
                  <a:cubicBezTo>
                    <a:pt x="804" y="139"/>
                    <a:pt x="989" y="232"/>
                    <a:pt x="1159" y="35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980546" y="3285091"/>
              <a:ext cx="70601" cy="122594"/>
            </a:xfrm>
            <a:custGeom>
              <a:avLst/>
              <a:gdLst/>
              <a:ahLst/>
              <a:cxnLst/>
              <a:rect l="l" t="t" r="r" b="b"/>
              <a:pathLst>
                <a:path w="588" h="1021" fill="none" extrusionOk="0">
                  <a:moveTo>
                    <a:pt x="0" y="1"/>
                  </a:moveTo>
                  <a:cubicBezTo>
                    <a:pt x="186" y="94"/>
                    <a:pt x="371" y="217"/>
                    <a:pt x="588" y="341"/>
                  </a:cubicBezTo>
                  <a:lnTo>
                    <a:pt x="588" y="102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978625" y="3762015"/>
              <a:ext cx="70721" cy="120793"/>
            </a:xfrm>
            <a:custGeom>
              <a:avLst/>
              <a:gdLst/>
              <a:ahLst/>
              <a:cxnLst/>
              <a:rect l="l" t="t" r="r" b="b"/>
              <a:pathLst>
                <a:path w="589" h="1006" fill="none" extrusionOk="0">
                  <a:moveTo>
                    <a:pt x="588" y="1"/>
                  </a:moveTo>
                  <a:lnTo>
                    <a:pt x="588" y="681"/>
                  </a:lnTo>
                  <a:cubicBezTo>
                    <a:pt x="372" y="805"/>
                    <a:pt x="171" y="913"/>
                    <a:pt x="1" y="100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4"/>
          <p:cNvSpPr/>
          <p:nvPr/>
        </p:nvSpPr>
        <p:spPr>
          <a:xfrm rot="-1582263">
            <a:off x="-201675" y="-277910"/>
            <a:ext cx="734753" cy="1339114"/>
          </a:xfrm>
          <a:custGeom>
            <a:avLst/>
            <a:gdLst/>
            <a:ahLst/>
            <a:cxnLst/>
            <a:rect l="l" t="t" r="r" b="b"/>
            <a:pathLst>
              <a:path w="5549" h="10113" extrusionOk="0">
                <a:moveTo>
                  <a:pt x="3207" y="0"/>
                </a:moveTo>
                <a:cubicBezTo>
                  <a:pt x="2393" y="0"/>
                  <a:pt x="1505" y="185"/>
                  <a:pt x="1051" y="581"/>
                </a:cubicBezTo>
                <a:cubicBezTo>
                  <a:pt x="263" y="1292"/>
                  <a:pt x="773" y="3054"/>
                  <a:pt x="850" y="3966"/>
                </a:cubicBezTo>
                <a:cubicBezTo>
                  <a:pt x="896" y="4770"/>
                  <a:pt x="958" y="5604"/>
                  <a:pt x="1020" y="6423"/>
                </a:cubicBezTo>
                <a:cubicBezTo>
                  <a:pt x="1051" y="6856"/>
                  <a:pt x="974" y="7505"/>
                  <a:pt x="1345" y="7830"/>
                </a:cubicBezTo>
                <a:cubicBezTo>
                  <a:pt x="1547" y="8002"/>
                  <a:pt x="1856" y="8081"/>
                  <a:pt x="2181" y="8081"/>
                </a:cubicBezTo>
                <a:cubicBezTo>
                  <a:pt x="2702" y="8081"/>
                  <a:pt x="3265" y="7879"/>
                  <a:pt x="3493" y="7536"/>
                </a:cubicBezTo>
                <a:cubicBezTo>
                  <a:pt x="3818" y="7042"/>
                  <a:pt x="3679" y="6269"/>
                  <a:pt x="3679" y="5697"/>
                </a:cubicBezTo>
                <a:cubicBezTo>
                  <a:pt x="3709" y="4692"/>
                  <a:pt x="3725" y="3688"/>
                  <a:pt x="3740" y="2714"/>
                </a:cubicBezTo>
                <a:cubicBezTo>
                  <a:pt x="3740" y="2528"/>
                  <a:pt x="3597" y="2436"/>
                  <a:pt x="3454" y="2436"/>
                </a:cubicBezTo>
                <a:cubicBezTo>
                  <a:pt x="3311" y="2436"/>
                  <a:pt x="3168" y="2528"/>
                  <a:pt x="3168" y="2714"/>
                </a:cubicBezTo>
                <a:cubicBezTo>
                  <a:pt x="3138" y="3827"/>
                  <a:pt x="3122" y="4970"/>
                  <a:pt x="3107" y="6083"/>
                </a:cubicBezTo>
                <a:cubicBezTo>
                  <a:pt x="3092" y="6613"/>
                  <a:pt x="3051" y="7475"/>
                  <a:pt x="2418" y="7475"/>
                </a:cubicBezTo>
                <a:cubicBezTo>
                  <a:pt x="2368" y="7475"/>
                  <a:pt x="2314" y="7470"/>
                  <a:pt x="2257" y="7459"/>
                </a:cubicBezTo>
                <a:cubicBezTo>
                  <a:pt x="1484" y="7320"/>
                  <a:pt x="1592" y="6238"/>
                  <a:pt x="1546" y="5666"/>
                </a:cubicBezTo>
                <a:cubicBezTo>
                  <a:pt x="1453" y="4522"/>
                  <a:pt x="1391" y="3409"/>
                  <a:pt x="1298" y="2266"/>
                </a:cubicBezTo>
                <a:cubicBezTo>
                  <a:pt x="1267" y="1740"/>
                  <a:pt x="1206" y="1678"/>
                  <a:pt x="1499" y="1246"/>
                </a:cubicBezTo>
                <a:cubicBezTo>
                  <a:pt x="1793" y="797"/>
                  <a:pt x="1839" y="828"/>
                  <a:pt x="2334" y="736"/>
                </a:cubicBezTo>
                <a:cubicBezTo>
                  <a:pt x="2643" y="674"/>
                  <a:pt x="2952" y="643"/>
                  <a:pt x="3261" y="627"/>
                </a:cubicBezTo>
                <a:cubicBezTo>
                  <a:pt x="3379" y="621"/>
                  <a:pt x="3486" y="615"/>
                  <a:pt x="3584" y="615"/>
                </a:cubicBezTo>
                <a:cubicBezTo>
                  <a:pt x="3935" y="615"/>
                  <a:pt x="4172" y="692"/>
                  <a:pt x="4389" y="1091"/>
                </a:cubicBezTo>
                <a:cubicBezTo>
                  <a:pt x="4915" y="1972"/>
                  <a:pt x="4529" y="3610"/>
                  <a:pt x="4513" y="4661"/>
                </a:cubicBezTo>
                <a:cubicBezTo>
                  <a:pt x="4467" y="5774"/>
                  <a:pt x="4436" y="6902"/>
                  <a:pt x="4389" y="8046"/>
                </a:cubicBezTo>
                <a:cubicBezTo>
                  <a:pt x="4389" y="8232"/>
                  <a:pt x="4389" y="8463"/>
                  <a:pt x="4343" y="8664"/>
                </a:cubicBezTo>
                <a:cubicBezTo>
                  <a:pt x="4158" y="9236"/>
                  <a:pt x="3648" y="9314"/>
                  <a:pt x="3138" y="9391"/>
                </a:cubicBezTo>
                <a:cubicBezTo>
                  <a:pt x="2763" y="9451"/>
                  <a:pt x="2219" y="9559"/>
                  <a:pt x="1778" y="9559"/>
                </a:cubicBezTo>
                <a:cubicBezTo>
                  <a:pt x="1655" y="9559"/>
                  <a:pt x="1539" y="9550"/>
                  <a:pt x="1437" y="9530"/>
                </a:cubicBezTo>
                <a:cubicBezTo>
                  <a:pt x="618" y="9360"/>
                  <a:pt x="711" y="8664"/>
                  <a:pt x="696" y="7969"/>
                </a:cubicBezTo>
                <a:cubicBezTo>
                  <a:pt x="665" y="7366"/>
                  <a:pt x="649" y="6763"/>
                  <a:pt x="634" y="6191"/>
                </a:cubicBezTo>
                <a:cubicBezTo>
                  <a:pt x="602" y="5994"/>
                  <a:pt x="438" y="5898"/>
                  <a:pt x="284" y="5898"/>
                </a:cubicBezTo>
                <a:cubicBezTo>
                  <a:pt x="137" y="5898"/>
                  <a:pt x="0" y="5987"/>
                  <a:pt x="0" y="6161"/>
                </a:cubicBezTo>
                <a:cubicBezTo>
                  <a:pt x="16" y="6933"/>
                  <a:pt x="31" y="7706"/>
                  <a:pt x="77" y="8479"/>
                </a:cubicBezTo>
                <a:cubicBezTo>
                  <a:pt x="93" y="8927"/>
                  <a:pt x="31" y="9468"/>
                  <a:pt x="340" y="9839"/>
                </a:cubicBezTo>
                <a:cubicBezTo>
                  <a:pt x="537" y="10064"/>
                  <a:pt x="797" y="10113"/>
                  <a:pt x="1067" y="10113"/>
                </a:cubicBezTo>
                <a:cubicBezTo>
                  <a:pt x="1242" y="10113"/>
                  <a:pt x="1422" y="10092"/>
                  <a:pt x="1592" y="10086"/>
                </a:cubicBezTo>
                <a:cubicBezTo>
                  <a:pt x="2318" y="10055"/>
                  <a:pt x="3107" y="10055"/>
                  <a:pt x="3818" y="9916"/>
                </a:cubicBezTo>
                <a:cubicBezTo>
                  <a:pt x="4776" y="9715"/>
                  <a:pt x="4915" y="8912"/>
                  <a:pt x="4961" y="8046"/>
                </a:cubicBezTo>
                <a:cubicBezTo>
                  <a:pt x="5039" y="6361"/>
                  <a:pt x="5070" y="4661"/>
                  <a:pt x="5147" y="2977"/>
                </a:cubicBezTo>
                <a:cubicBezTo>
                  <a:pt x="5193" y="2049"/>
                  <a:pt x="5549" y="643"/>
                  <a:pt x="4482" y="195"/>
                </a:cubicBezTo>
                <a:cubicBezTo>
                  <a:pt x="4157" y="67"/>
                  <a:pt x="3696" y="0"/>
                  <a:pt x="3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84" name="Google Shape;184;p15"/>
          <p:cNvGrpSpPr/>
          <p:nvPr/>
        </p:nvGrpSpPr>
        <p:grpSpPr>
          <a:xfrm>
            <a:off x="-129377" y="-59064"/>
            <a:ext cx="1612942" cy="1603031"/>
            <a:chOff x="7247681" y="291521"/>
            <a:chExt cx="1169985" cy="1162796"/>
          </a:xfrm>
        </p:grpSpPr>
        <p:sp>
          <p:nvSpPr>
            <p:cNvPr id="185" name="Google Shape;185;p15"/>
            <p:cNvSpPr/>
            <p:nvPr/>
          </p:nvSpPr>
          <p:spPr>
            <a:xfrm rot="864690">
              <a:off x="7512340" y="570251"/>
              <a:ext cx="668831" cy="639301"/>
            </a:xfrm>
            <a:custGeom>
              <a:avLst/>
              <a:gdLst/>
              <a:ahLst/>
              <a:cxnLst/>
              <a:rect l="l" t="t" r="r" b="b"/>
              <a:pathLst>
                <a:path w="5164" h="4936" extrusionOk="0">
                  <a:moveTo>
                    <a:pt x="2538" y="193"/>
                  </a:moveTo>
                  <a:cubicBezTo>
                    <a:pt x="3326" y="193"/>
                    <a:pt x="4118" y="580"/>
                    <a:pt x="4468" y="1195"/>
                  </a:cubicBezTo>
                  <a:cubicBezTo>
                    <a:pt x="4854" y="1875"/>
                    <a:pt x="4653" y="2756"/>
                    <a:pt x="4004" y="3251"/>
                  </a:cubicBezTo>
                  <a:cubicBezTo>
                    <a:pt x="3834" y="3390"/>
                    <a:pt x="3757" y="3467"/>
                    <a:pt x="3679" y="3560"/>
                  </a:cubicBezTo>
                  <a:lnTo>
                    <a:pt x="3463" y="3776"/>
                  </a:lnTo>
                  <a:cubicBezTo>
                    <a:pt x="3185" y="4039"/>
                    <a:pt x="3061" y="4332"/>
                    <a:pt x="3092" y="4595"/>
                  </a:cubicBezTo>
                  <a:cubicBezTo>
                    <a:pt x="2691" y="4664"/>
                    <a:pt x="2239" y="4721"/>
                    <a:pt x="1794" y="4721"/>
                  </a:cubicBezTo>
                  <a:cubicBezTo>
                    <a:pt x="1743" y="4721"/>
                    <a:pt x="1691" y="4720"/>
                    <a:pt x="1639" y="4719"/>
                  </a:cubicBezTo>
                  <a:cubicBezTo>
                    <a:pt x="1747" y="4271"/>
                    <a:pt x="1608" y="3931"/>
                    <a:pt x="1284" y="3668"/>
                  </a:cubicBezTo>
                  <a:cubicBezTo>
                    <a:pt x="573" y="3189"/>
                    <a:pt x="233" y="2354"/>
                    <a:pt x="449" y="1643"/>
                  </a:cubicBezTo>
                  <a:cubicBezTo>
                    <a:pt x="665" y="901"/>
                    <a:pt x="1407" y="314"/>
                    <a:pt x="2288" y="206"/>
                  </a:cubicBezTo>
                  <a:cubicBezTo>
                    <a:pt x="2371" y="197"/>
                    <a:pt x="2455" y="193"/>
                    <a:pt x="2538" y="193"/>
                  </a:cubicBezTo>
                  <a:close/>
                  <a:moveTo>
                    <a:pt x="2599" y="1"/>
                  </a:moveTo>
                  <a:cubicBezTo>
                    <a:pt x="2495" y="1"/>
                    <a:pt x="2391" y="7"/>
                    <a:pt x="2288" y="20"/>
                  </a:cubicBezTo>
                  <a:cubicBezTo>
                    <a:pt x="1315" y="128"/>
                    <a:pt x="464" y="793"/>
                    <a:pt x="233" y="1597"/>
                  </a:cubicBezTo>
                  <a:cubicBezTo>
                    <a:pt x="1" y="2400"/>
                    <a:pt x="372" y="3297"/>
                    <a:pt x="1145" y="3822"/>
                  </a:cubicBezTo>
                  <a:cubicBezTo>
                    <a:pt x="1438" y="4039"/>
                    <a:pt x="1515" y="4348"/>
                    <a:pt x="1392" y="4765"/>
                  </a:cubicBezTo>
                  <a:lnTo>
                    <a:pt x="1361" y="4889"/>
                  </a:lnTo>
                  <a:lnTo>
                    <a:pt x="1485" y="4904"/>
                  </a:lnTo>
                  <a:cubicBezTo>
                    <a:pt x="1608" y="4935"/>
                    <a:pt x="1747" y="4935"/>
                    <a:pt x="1856" y="4935"/>
                  </a:cubicBezTo>
                  <a:cubicBezTo>
                    <a:pt x="2335" y="4935"/>
                    <a:pt x="2845" y="4858"/>
                    <a:pt x="3293" y="4750"/>
                  </a:cubicBezTo>
                  <a:lnTo>
                    <a:pt x="3417" y="4734"/>
                  </a:lnTo>
                  <a:lnTo>
                    <a:pt x="3386" y="4626"/>
                  </a:lnTo>
                  <a:cubicBezTo>
                    <a:pt x="3308" y="4410"/>
                    <a:pt x="3401" y="4132"/>
                    <a:pt x="3679" y="3884"/>
                  </a:cubicBezTo>
                  <a:cubicBezTo>
                    <a:pt x="3772" y="3807"/>
                    <a:pt x="3834" y="3730"/>
                    <a:pt x="3880" y="3668"/>
                  </a:cubicBezTo>
                  <a:cubicBezTo>
                    <a:pt x="3988" y="3591"/>
                    <a:pt x="4035" y="3513"/>
                    <a:pt x="4189" y="3405"/>
                  </a:cubicBezTo>
                  <a:cubicBezTo>
                    <a:pt x="4931" y="2849"/>
                    <a:pt x="5163" y="1860"/>
                    <a:pt x="4715" y="1102"/>
                  </a:cubicBezTo>
                  <a:cubicBezTo>
                    <a:pt x="4342" y="453"/>
                    <a:pt x="347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 rot="864690">
              <a:off x="7511905" y="1138016"/>
              <a:ext cx="434533" cy="266419"/>
            </a:xfrm>
            <a:custGeom>
              <a:avLst/>
              <a:gdLst/>
              <a:ahLst/>
              <a:cxnLst/>
              <a:rect l="l" t="t" r="r" b="b"/>
              <a:pathLst>
                <a:path w="3355" h="2057" extrusionOk="0">
                  <a:moveTo>
                    <a:pt x="3122" y="295"/>
                  </a:moveTo>
                  <a:lnTo>
                    <a:pt x="3076" y="990"/>
                  </a:lnTo>
                  <a:cubicBezTo>
                    <a:pt x="3045" y="1237"/>
                    <a:pt x="3029" y="1516"/>
                    <a:pt x="3014" y="1763"/>
                  </a:cubicBezTo>
                  <a:cubicBezTo>
                    <a:pt x="2592" y="1827"/>
                    <a:pt x="2076" y="1864"/>
                    <a:pt x="1527" y="1864"/>
                  </a:cubicBezTo>
                  <a:cubicBezTo>
                    <a:pt x="1152" y="1864"/>
                    <a:pt x="760" y="1847"/>
                    <a:pt x="371" y="1809"/>
                  </a:cubicBezTo>
                  <a:cubicBezTo>
                    <a:pt x="387" y="1299"/>
                    <a:pt x="371" y="820"/>
                    <a:pt x="294" y="326"/>
                  </a:cubicBezTo>
                  <a:lnTo>
                    <a:pt x="294" y="326"/>
                  </a:lnTo>
                  <a:cubicBezTo>
                    <a:pt x="747" y="415"/>
                    <a:pt x="1204" y="461"/>
                    <a:pt x="1659" y="461"/>
                  </a:cubicBezTo>
                  <a:cubicBezTo>
                    <a:pt x="2151" y="461"/>
                    <a:pt x="2641" y="407"/>
                    <a:pt x="3122" y="295"/>
                  </a:cubicBezTo>
                  <a:close/>
                  <a:moveTo>
                    <a:pt x="3354" y="1"/>
                  </a:moveTo>
                  <a:lnTo>
                    <a:pt x="3199" y="47"/>
                  </a:lnTo>
                  <a:cubicBezTo>
                    <a:pt x="2696" y="175"/>
                    <a:pt x="2173" y="237"/>
                    <a:pt x="1645" y="237"/>
                  </a:cubicBezTo>
                  <a:cubicBezTo>
                    <a:pt x="1152" y="237"/>
                    <a:pt x="656" y="183"/>
                    <a:pt x="170" y="78"/>
                  </a:cubicBezTo>
                  <a:lnTo>
                    <a:pt x="0" y="47"/>
                  </a:lnTo>
                  <a:lnTo>
                    <a:pt x="16" y="202"/>
                  </a:lnTo>
                  <a:cubicBezTo>
                    <a:pt x="108" y="743"/>
                    <a:pt x="155" y="1284"/>
                    <a:pt x="108" y="1856"/>
                  </a:cubicBezTo>
                  <a:lnTo>
                    <a:pt x="108" y="1964"/>
                  </a:lnTo>
                  <a:lnTo>
                    <a:pt x="232" y="1979"/>
                  </a:lnTo>
                  <a:cubicBezTo>
                    <a:pt x="696" y="2041"/>
                    <a:pt x="1159" y="2057"/>
                    <a:pt x="1608" y="2057"/>
                  </a:cubicBezTo>
                  <a:cubicBezTo>
                    <a:pt x="2179" y="2057"/>
                    <a:pt x="2720" y="2010"/>
                    <a:pt x="3153" y="1917"/>
                  </a:cubicBezTo>
                  <a:lnTo>
                    <a:pt x="3246" y="1902"/>
                  </a:lnTo>
                  <a:lnTo>
                    <a:pt x="3246" y="1825"/>
                  </a:lnTo>
                  <a:cubicBezTo>
                    <a:pt x="3246" y="1547"/>
                    <a:pt x="3277" y="1253"/>
                    <a:pt x="3308" y="990"/>
                  </a:cubicBezTo>
                  <a:cubicBezTo>
                    <a:pt x="3323" y="712"/>
                    <a:pt x="3354" y="434"/>
                    <a:pt x="3354" y="140"/>
                  </a:cubicBez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 rot="864690">
              <a:off x="7587199" y="1226855"/>
              <a:ext cx="300352" cy="48828"/>
            </a:xfrm>
            <a:custGeom>
              <a:avLst/>
              <a:gdLst/>
              <a:ahLst/>
              <a:cxnLst/>
              <a:rect l="l" t="t" r="r" b="b"/>
              <a:pathLst>
                <a:path w="2319" h="377" extrusionOk="0">
                  <a:moveTo>
                    <a:pt x="125" y="0"/>
                  </a:moveTo>
                  <a:cubicBezTo>
                    <a:pt x="75" y="0"/>
                    <a:pt x="27" y="21"/>
                    <a:pt x="16" y="68"/>
                  </a:cubicBezTo>
                  <a:cubicBezTo>
                    <a:pt x="0" y="130"/>
                    <a:pt x="31" y="176"/>
                    <a:pt x="93" y="207"/>
                  </a:cubicBezTo>
                  <a:cubicBezTo>
                    <a:pt x="495" y="315"/>
                    <a:pt x="927" y="377"/>
                    <a:pt x="1376" y="377"/>
                  </a:cubicBezTo>
                  <a:cubicBezTo>
                    <a:pt x="1654" y="377"/>
                    <a:pt x="1932" y="361"/>
                    <a:pt x="2195" y="300"/>
                  </a:cubicBezTo>
                  <a:cubicBezTo>
                    <a:pt x="2272" y="300"/>
                    <a:pt x="2318" y="238"/>
                    <a:pt x="2303" y="176"/>
                  </a:cubicBezTo>
                  <a:cubicBezTo>
                    <a:pt x="2303" y="136"/>
                    <a:pt x="2245" y="96"/>
                    <a:pt x="2189" y="96"/>
                  </a:cubicBezTo>
                  <a:cubicBezTo>
                    <a:pt x="2181" y="96"/>
                    <a:pt x="2172" y="97"/>
                    <a:pt x="2164" y="99"/>
                  </a:cubicBezTo>
                  <a:cubicBezTo>
                    <a:pt x="1892" y="156"/>
                    <a:pt x="1615" y="184"/>
                    <a:pt x="1339" y="184"/>
                  </a:cubicBezTo>
                  <a:cubicBezTo>
                    <a:pt x="941" y="184"/>
                    <a:pt x="545" y="125"/>
                    <a:pt x="170" y="6"/>
                  </a:cubicBezTo>
                  <a:cubicBezTo>
                    <a:pt x="156" y="2"/>
                    <a:pt x="14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 rot="864690">
              <a:off x="7597803" y="1296128"/>
              <a:ext cx="250358" cy="46238"/>
            </a:xfrm>
            <a:custGeom>
              <a:avLst/>
              <a:gdLst/>
              <a:ahLst/>
              <a:cxnLst/>
              <a:rect l="l" t="t" r="r" b="b"/>
              <a:pathLst>
                <a:path w="1933" h="357" extrusionOk="0">
                  <a:moveTo>
                    <a:pt x="170" y="1"/>
                  </a:moveTo>
                  <a:cubicBezTo>
                    <a:pt x="93" y="1"/>
                    <a:pt x="31" y="16"/>
                    <a:pt x="16" y="78"/>
                  </a:cubicBezTo>
                  <a:cubicBezTo>
                    <a:pt x="0" y="140"/>
                    <a:pt x="31" y="202"/>
                    <a:pt x="93" y="217"/>
                  </a:cubicBezTo>
                  <a:cubicBezTo>
                    <a:pt x="433" y="310"/>
                    <a:pt x="789" y="356"/>
                    <a:pt x="1160" y="356"/>
                  </a:cubicBezTo>
                  <a:cubicBezTo>
                    <a:pt x="1361" y="356"/>
                    <a:pt x="1577" y="356"/>
                    <a:pt x="1809" y="279"/>
                  </a:cubicBezTo>
                  <a:cubicBezTo>
                    <a:pt x="1871" y="279"/>
                    <a:pt x="1932" y="217"/>
                    <a:pt x="1902" y="155"/>
                  </a:cubicBezTo>
                  <a:cubicBezTo>
                    <a:pt x="1902" y="104"/>
                    <a:pt x="1848" y="74"/>
                    <a:pt x="1804" y="74"/>
                  </a:cubicBezTo>
                  <a:cubicBezTo>
                    <a:pt x="1795" y="74"/>
                    <a:pt x="1786" y="76"/>
                    <a:pt x="1778" y="78"/>
                  </a:cubicBezTo>
                  <a:cubicBezTo>
                    <a:pt x="1572" y="108"/>
                    <a:pt x="1362" y="124"/>
                    <a:pt x="1151" y="124"/>
                  </a:cubicBezTo>
                  <a:cubicBezTo>
                    <a:pt x="822" y="124"/>
                    <a:pt x="490" y="8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864690">
              <a:off x="7754418" y="777788"/>
              <a:ext cx="92217" cy="407075"/>
            </a:xfrm>
            <a:custGeom>
              <a:avLst/>
              <a:gdLst/>
              <a:ahLst/>
              <a:cxnLst/>
              <a:rect l="l" t="t" r="r" b="b"/>
              <a:pathLst>
                <a:path w="712" h="3143" extrusionOk="0">
                  <a:moveTo>
                    <a:pt x="447" y="0"/>
                  </a:moveTo>
                  <a:cubicBezTo>
                    <a:pt x="416" y="0"/>
                    <a:pt x="383" y="15"/>
                    <a:pt x="356" y="51"/>
                  </a:cubicBezTo>
                  <a:cubicBezTo>
                    <a:pt x="186" y="330"/>
                    <a:pt x="263" y="654"/>
                    <a:pt x="325" y="886"/>
                  </a:cubicBezTo>
                  <a:lnTo>
                    <a:pt x="356" y="1025"/>
                  </a:lnTo>
                  <a:cubicBezTo>
                    <a:pt x="418" y="1226"/>
                    <a:pt x="480" y="1427"/>
                    <a:pt x="464" y="1612"/>
                  </a:cubicBezTo>
                  <a:cubicBezTo>
                    <a:pt x="433" y="1767"/>
                    <a:pt x="340" y="1922"/>
                    <a:pt x="263" y="2076"/>
                  </a:cubicBezTo>
                  <a:cubicBezTo>
                    <a:pt x="232" y="2153"/>
                    <a:pt x="186" y="2215"/>
                    <a:pt x="155" y="2293"/>
                  </a:cubicBezTo>
                  <a:cubicBezTo>
                    <a:pt x="0" y="2602"/>
                    <a:pt x="0" y="2911"/>
                    <a:pt x="170" y="3112"/>
                  </a:cubicBezTo>
                  <a:cubicBezTo>
                    <a:pt x="186" y="3127"/>
                    <a:pt x="232" y="3143"/>
                    <a:pt x="263" y="3143"/>
                  </a:cubicBezTo>
                  <a:cubicBezTo>
                    <a:pt x="294" y="3143"/>
                    <a:pt x="311" y="3136"/>
                    <a:pt x="324" y="3136"/>
                  </a:cubicBezTo>
                  <a:cubicBezTo>
                    <a:pt x="330" y="3136"/>
                    <a:pt x="335" y="3137"/>
                    <a:pt x="340" y="3143"/>
                  </a:cubicBezTo>
                  <a:cubicBezTo>
                    <a:pt x="387" y="3127"/>
                    <a:pt x="402" y="3050"/>
                    <a:pt x="356" y="3003"/>
                  </a:cubicBezTo>
                  <a:cubicBezTo>
                    <a:pt x="186" y="2818"/>
                    <a:pt x="279" y="2540"/>
                    <a:pt x="356" y="2385"/>
                  </a:cubicBezTo>
                  <a:cubicBezTo>
                    <a:pt x="387" y="2339"/>
                    <a:pt x="418" y="2262"/>
                    <a:pt x="464" y="2200"/>
                  </a:cubicBezTo>
                  <a:cubicBezTo>
                    <a:pt x="557" y="2030"/>
                    <a:pt x="650" y="1844"/>
                    <a:pt x="665" y="1659"/>
                  </a:cubicBezTo>
                  <a:cubicBezTo>
                    <a:pt x="711" y="1427"/>
                    <a:pt x="650" y="1195"/>
                    <a:pt x="572" y="979"/>
                  </a:cubicBezTo>
                  <a:lnTo>
                    <a:pt x="541" y="840"/>
                  </a:lnTo>
                  <a:cubicBezTo>
                    <a:pt x="480" y="654"/>
                    <a:pt x="418" y="361"/>
                    <a:pt x="557" y="144"/>
                  </a:cubicBezTo>
                  <a:cubicBezTo>
                    <a:pt x="588" y="113"/>
                    <a:pt x="572" y="36"/>
                    <a:pt x="510" y="21"/>
                  </a:cubicBezTo>
                  <a:cubicBezTo>
                    <a:pt x="491" y="8"/>
                    <a:pt x="469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rot="864690">
              <a:off x="7974980" y="291837"/>
              <a:ext cx="34193" cy="250358"/>
            </a:xfrm>
            <a:custGeom>
              <a:avLst/>
              <a:gdLst/>
              <a:ahLst/>
              <a:cxnLst/>
              <a:rect l="l" t="t" r="r" b="b"/>
              <a:pathLst>
                <a:path w="264" h="1933" extrusionOk="0">
                  <a:moveTo>
                    <a:pt x="155" y="0"/>
                  </a:moveTo>
                  <a:cubicBezTo>
                    <a:pt x="93" y="0"/>
                    <a:pt x="47" y="31"/>
                    <a:pt x="47" y="93"/>
                  </a:cubicBezTo>
                  <a:lnTo>
                    <a:pt x="0" y="1840"/>
                  </a:lnTo>
                  <a:cubicBezTo>
                    <a:pt x="0" y="1886"/>
                    <a:pt x="47" y="1932"/>
                    <a:pt x="124" y="1932"/>
                  </a:cubicBezTo>
                  <a:cubicBezTo>
                    <a:pt x="201" y="1932"/>
                    <a:pt x="232" y="1886"/>
                    <a:pt x="232" y="1840"/>
                  </a:cubicBezTo>
                  <a:lnTo>
                    <a:pt x="263" y="93"/>
                  </a:lnTo>
                  <a:cubicBezTo>
                    <a:pt x="263" y="31"/>
                    <a:pt x="21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864690">
              <a:off x="8201277" y="909226"/>
              <a:ext cx="216295" cy="28105"/>
            </a:xfrm>
            <a:custGeom>
              <a:avLst/>
              <a:gdLst/>
              <a:ahLst/>
              <a:cxnLst/>
              <a:rect l="l" t="t" r="r" b="b"/>
              <a:pathLst>
                <a:path w="1670" h="217" extrusionOk="0">
                  <a:moveTo>
                    <a:pt x="1546" y="0"/>
                  </a:moveTo>
                  <a:lnTo>
                    <a:pt x="124" y="16"/>
                  </a:lnTo>
                  <a:cubicBezTo>
                    <a:pt x="62" y="16"/>
                    <a:pt x="0" y="62"/>
                    <a:pt x="0" y="124"/>
                  </a:cubicBezTo>
                  <a:cubicBezTo>
                    <a:pt x="0" y="170"/>
                    <a:pt x="62" y="217"/>
                    <a:pt x="124" y="217"/>
                  </a:cubicBezTo>
                  <a:lnTo>
                    <a:pt x="1546" y="201"/>
                  </a:lnTo>
                  <a:cubicBezTo>
                    <a:pt x="1608" y="201"/>
                    <a:pt x="1669" y="155"/>
                    <a:pt x="1669" y="93"/>
                  </a:cubicBezTo>
                  <a:cubicBezTo>
                    <a:pt x="1669" y="31"/>
                    <a:pt x="160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rot="864690">
              <a:off x="7251065" y="636179"/>
              <a:ext cx="312527" cy="66702"/>
            </a:xfrm>
            <a:custGeom>
              <a:avLst/>
              <a:gdLst/>
              <a:ahLst/>
              <a:cxnLst/>
              <a:rect l="l" t="t" r="r" b="b"/>
              <a:pathLst>
                <a:path w="2413" h="515" extrusionOk="0">
                  <a:moveTo>
                    <a:pt x="124" y="0"/>
                  </a:moveTo>
                  <a:cubicBezTo>
                    <a:pt x="74" y="0"/>
                    <a:pt x="29" y="30"/>
                    <a:pt x="16" y="82"/>
                  </a:cubicBezTo>
                  <a:cubicBezTo>
                    <a:pt x="1" y="143"/>
                    <a:pt x="63" y="205"/>
                    <a:pt x="109" y="205"/>
                  </a:cubicBezTo>
                  <a:lnTo>
                    <a:pt x="2258" y="514"/>
                  </a:lnTo>
                  <a:lnTo>
                    <a:pt x="2273" y="514"/>
                  </a:lnTo>
                  <a:cubicBezTo>
                    <a:pt x="2335" y="514"/>
                    <a:pt x="2397" y="483"/>
                    <a:pt x="2397" y="437"/>
                  </a:cubicBezTo>
                  <a:cubicBezTo>
                    <a:pt x="2412" y="375"/>
                    <a:pt x="2350" y="313"/>
                    <a:pt x="2304" y="313"/>
                  </a:cubicBezTo>
                  <a:lnTo>
                    <a:pt x="156" y="4"/>
                  </a:lnTo>
                  <a:cubicBezTo>
                    <a:pt x="145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864690">
              <a:off x="8164843" y="589260"/>
              <a:ext cx="92217" cy="114753"/>
            </a:xfrm>
            <a:custGeom>
              <a:avLst/>
              <a:gdLst/>
              <a:ahLst/>
              <a:cxnLst/>
              <a:rect l="l" t="t" r="r" b="b"/>
              <a:pathLst>
                <a:path w="712" h="886" extrusionOk="0">
                  <a:moveTo>
                    <a:pt x="567" y="0"/>
                  </a:moveTo>
                  <a:cubicBezTo>
                    <a:pt x="534" y="0"/>
                    <a:pt x="503" y="12"/>
                    <a:pt x="480" y="35"/>
                  </a:cubicBezTo>
                  <a:cubicBezTo>
                    <a:pt x="279" y="252"/>
                    <a:pt x="125" y="483"/>
                    <a:pt x="16" y="746"/>
                  </a:cubicBezTo>
                  <a:cubicBezTo>
                    <a:pt x="1" y="808"/>
                    <a:pt x="47" y="870"/>
                    <a:pt x="94" y="885"/>
                  </a:cubicBezTo>
                  <a:lnTo>
                    <a:pt x="140" y="885"/>
                  </a:lnTo>
                  <a:cubicBezTo>
                    <a:pt x="171" y="885"/>
                    <a:pt x="233" y="870"/>
                    <a:pt x="248" y="808"/>
                  </a:cubicBezTo>
                  <a:cubicBezTo>
                    <a:pt x="326" y="576"/>
                    <a:pt x="465" y="344"/>
                    <a:pt x="666" y="174"/>
                  </a:cubicBezTo>
                  <a:cubicBezTo>
                    <a:pt x="712" y="128"/>
                    <a:pt x="712" y="66"/>
                    <a:pt x="666" y="35"/>
                  </a:cubicBezTo>
                  <a:cubicBezTo>
                    <a:pt x="635" y="12"/>
                    <a:pt x="60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864690">
              <a:off x="7538891" y="362823"/>
              <a:ext cx="192334" cy="191946"/>
            </a:xfrm>
            <a:custGeom>
              <a:avLst/>
              <a:gdLst/>
              <a:ahLst/>
              <a:cxnLst/>
              <a:rect l="l" t="t" r="r" b="b"/>
              <a:pathLst>
                <a:path w="1485" h="1482" extrusionOk="0">
                  <a:moveTo>
                    <a:pt x="121" y="1"/>
                  </a:moveTo>
                  <a:cubicBezTo>
                    <a:pt x="105" y="1"/>
                    <a:pt x="91" y="5"/>
                    <a:pt x="78" y="13"/>
                  </a:cubicBezTo>
                  <a:cubicBezTo>
                    <a:pt x="16" y="28"/>
                    <a:pt x="1" y="90"/>
                    <a:pt x="16" y="137"/>
                  </a:cubicBezTo>
                  <a:cubicBezTo>
                    <a:pt x="264" y="693"/>
                    <a:pt x="727" y="1141"/>
                    <a:pt x="1284" y="1466"/>
                  </a:cubicBezTo>
                  <a:cubicBezTo>
                    <a:pt x="1315" y="1481"/>
                    <a:pt x="1330" y="1481"/>
                    <a:pt x="1346" y="1481"/>
                  </a:cubicBezTo>
                  <a:cubicBezTo>
                    <a:pt x="1392" y="1481"/>
                    <a:pt x="1423" y="1466"/>
                    <a:pt x="1438" y="1419"/>
                  </a:cubicBezTo>
                  <a:cubicBezTo>
                    <a:pt x="1485" y="1388"/>
                    <a:pt x="1469" y="1327"/>
                    <a:pt x="1407" y="1280"/>
                  </a:cubicBezTo>
                  <a:cubicBezTo>
                    <a:pt x="882" y="1002"/>
                    <a:pt x="465" y="569"/>
                    <a:pt x="233" y="75"/>
                  </a:cubicBezTo>
                  <a:cubicBezTo>
                    <a:pt x="210" y="29"/>
                    <a:pt x="16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rot="864690">
              <a:off x="8092500" y="1038304"/>
              <a:ext cx="160343" cy="94289"/>
            </a:xfrm>
            <a:custGeom>
              <a:avLst/>
              <a:gdLst/>
              <a:ahLst/>
              <a:cxnLst/>
              <a:rect l="l" t="t" r="r" b="b"/>
              <a:pathLst>
                <a:path w="1238" h="728" extrusionOk="0">
                  <a:moveTo>
                    <a:pt x="126" y="0"/>
                  </a:moveTo>
                  <a:cubicBezTo>
                    <a:pt x="102" y="0"/>
                    <a:pt x="80" y="5"/>
                    <a:pt x="62" y="17"/>
                  </a:cubicBezTo>
                  <a:cubicBezTo>
                    <a:pt x="1" y="32"/>
                    <a:pt x="1" y="110"/>
                    <a:pt x="32" y="156"/>
                  </a:cubicBezTo>
                  <a:cubicBezTo>
                    <a:pt x="310" y="419"/>
                    <a:pt x="650" y="635"/>
                    <a:pt x="1067" y="728"/>
                  </a:cubicBezTo>
                  <a:lnTo>
                    <a:pt x="1098" y="728"/>
                  </a:lnTo>
                  <a:cubicBezTo>
                    <a:pt x="1160" y="728"/>
                    <a:pt x="1191" y="697"/>
                    <a:pt x="1206" y="697"/>
                  </a:cubicBezTo>
                  <a:cubicBezTo>
                    <a:pt x="1237" y="635"/>
                    <a:pt x="1191" y="573"/>
                    <a:pt x="1144" y="558"/>
                  </a:cubicBezTo>
                  <a:cubicBezTo>
                    <a:pt x="789" y="465"/>
                    <a:pt x="464" y="295"/>
                    <a:pt x="232" y="32"/>
                  </a:cubicBezTo>
                  <a:cubicBezTo>
                    <a:pt x="204" y="13"/>
                    <a:pt x="16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864690">
              <a:off x="7382482" y="916015"/>
              <a:ext cx="136253" cy="103226"/>
            </a:xfrm>
            <a:custGeom>
              <a:avLst/>
              <a:gdLst/>
              <a:ahLst/>
              <a:cxnLst/>
              <a:rect l="l" t="t" r="r" b="b"/>
              <a:pathLst>
                <a:path w="1052" h="797" extrusionOk="0">
                  <a:moveTo>
                    <a:pt x="920" y="1"/>
                  </a:moveTo>
                  <a:cubicBezTo>
                    <a:pt x="893" y="1"/>
                    <a:pt x="866" y="9"/>
                    <a:pt x="835" y="24"/>
                  </a:cubicBezTo>
                  <a:lnTo>
                    <a:pt x="47" y="627"/>
                  </a:lnTo>
                  <a:cubicBezTo>
                    <a:pt x="0" y="642"/>
                    <a:pt x="0" y="720"/>
                    <a:pt x="47" y="766"/>
                  </a:cubicBezTo>
                  <a:cubicBezTo>
                    <a:pt x="78" y="781"/>
                    <a:pt x="109" y="797"/>
                    <a:pt x="140" y="797"/>
                  </a:cubicBezTo>
                  <a:cubicBezTo>
                    <a:pt x="155" y="797"/>
                    <a:pt x="186" y="797"/>
                    <a:pt x="217" y="766"/>
                  </a:cubicBezTo>
                  <a:lnTo>
                    <a:pt x="1005" y="163"/>
                  </a:lnTo>
                  <a:cubicBezTo>
                    <a:pt x="1051" y="148"/>
                    <a:pt x="1051" y="70"/>
                    <a:pt x="1005" y="24"/>
                  </a:cubicBezTo>
                  <a:cubicBezTo>
                    <a:pt x="974" y="9"/>
                    <a:pt x="94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>
            <a:off x="7776700" y="4123262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1"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-496163" y="326350"/>
            <a:ext cx="1051685" cy="885376"/>
            <a:chOff x="284887" y="816125"/>
            <a:chExt cx="1051685" cy="885376"/>
          </a:xfrm>
        </p:grpSpPr>
        <p:sp>
          <p:nvSpPr>
            <p:cNvPr id="202" name="Google Shape;202;p16"/>
            <p:cNvSpPr/>
            <p:nvPr/>
          </p:nvSpPr>
          <p:spPr>
            <a:xfrm>
              <a:off x="575067" y="952593"/>
              <a:ext cx="471302" cy="504335"/>
            </a:xfrm>
            <a:custGeom>
              <a:avLst/>
              <a:gdLst/>
              <a:ahLst/>
              <a:cxnLst/>
              <a:rect l="l" t="t" r="r" b="b"/>
              <a:pathLst>
                <a:path w="3154" h="3375" extrusionOk="0">
                  <a:moveTo>
                    <a:pt x="1700" y="0"/>
                  </a:moveTo>
                  <a:cubicBezTo>
                    <a:pt x="1428" y="0"/>
                    <a:pt x="1165" y="138"/>
                    <a:pt x="1083" y="413"/>
                  </a:cubicBezTo>
                  <a:cubicBezTo>
                    <a:pt x="928" y="521"/>
                    <a:pt x="805" y="675"/>
                    <a:pt x="774" y="923"/>
                  </a:cubicBezTo>
                  <a:cubicBezTo>
                    <a:pt x="774" y="984"/>
                    <a:pt x="758" y="1046"/>
                    <a:pt x="758" y="1108"/>
                  </a:cubicBezTo>
                  <a:cubicBezTo>
                    <a:pt x="372" y="1154"/>
                    <a:pt x="1" y="1464"/>
                    <a:pt x="202" y="1912"/>
                  </a:cubicBezTo>
                  <a:cubicBezTo>
                    <a:pt x="279" y="2113"/>
                    <a:pt x="356" y="2314"/>
                    <a:pt x="341" y="2530"/>
                  </a:cubicBezTo>
                  <a:cubicBezTo>
                    <a:pt x="295" y="2855"/>
                    <a:pt x="387" y="3195"/>
                    <a:pt x="727" y="3318"/>
                  </a:cubicBezTo>
                  <a:cubicBezTo>
                    <a:pt x="811" y="3355"/>
                    <a:pt x="907" y="3374"/>
                    <a:pt x="1005" y="3374"/>
                  </a:cubicBezTo>
                  <a:cubicBezTo>
                    <a:pt x="1233" y="3374"/>
                    <a:pt x="1469" y="3272"/>
                    <a:pt x="1577" y="3056"/>
                  </a:cubicBezTo>
                  <a:cubicBezTo>
                    <a:pt x="1608" y="2978"/>
                    <a:pt x="1655" y="2901"/>
                    <a:pt x="1670" y="2824"/>
                  </a:cubicBezTo>
                  <a:lnTo>
                    <a:pt x="2072" y="2994"/>
                  </a:lnTo>
                  <a:cubicBezTo>
                    <a:pt x="2192" y="3047"/>
                    <a:pt x="2320" y="3077"/>
                    <a:pt x="2445" y="3077"/>
                  </a:cubicBezTo>
                  <a:cubicBezTo>
                    <a:pt x="2610" y="3077"/>
                    <a:pt x="2768" y="3024"/>
                    <a:pt x="2891" y="2901"/>
                  </a:cubicBezTo>
                  <a:cubicBezTo>
                    <a:pt x="3077" y="2731"/>
                    <a:pt x="3154" y="2345"/>
                    <a:pt x="2984" y="2113"/>
                  </a:cubicBezTo>
                  <a:cubicBezTo>
                    <a:pt x="2659" y="1665"/>
                    <a:pt x="2458" y="1201"/>
                    <a:pt x="2427" y="644"/>
                  </a:cubicBezTo>
                  <a:cubicBezTo>
                    <a:pt x="2393" y="215"/>
                    <a:pt x="2039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84887" y="816125"/>
              <a:ext cx="1051685" cy="885376"/>
            </a:xfrm>
            <a:custGeom>
              <a:avLst/>
              <a:gdLst/>
              <a:ahLst/>
              <a:cxnLst/>
              <a:rect l="l" t="t" r="r" b="b"/>
              <a:pathLst>
                <a:path w="9908" h="8341" extrusionOk="0">
                  <a:moveTo>
                    <a:pt x="5161" y="0"/>
                  </a:moveTo>
                  <a:cubicBezTo>
                    <a:pt x="5111" y="0"/>
                    <a:pt x="5058" y="15"/>
                    <a:pt x="5004" y="47"/>
                  </a:cubicBezTo>
                  <a:cubicBezTo>
                    <a:pt x="4104" y="814"/>
                    <a:pt x="3436" y="1849"/>
                    <a:pt x="3270" y="3016"/>
                  </a:cubicBezTo>
                  <a:cubicBezTo>
                    <a:pt x="2725" y="2919"/>
                    <a:pt x="2170" y="2867"/>
                    <a:pt x="1603" y="2867"/>
                  </a:cubicBezTo>
                  <a:cubicBezTo>
                    <a:pt x="1197" y="2867"/>
                    <a:pt x="785" y="2894"/>
                    <a:pt x="368" y="2949"/>
                  </a:cubicBezTo>
                  <a:cubicBezTo>
                    <a:pt x="201" y="2949"/>
                    <a:pt x="1" y="3250"/>
                    <a:pt x="201" y="3350"/>
                  </a:cubicBezTo>
                  <a:cubicBezTo>
                    <a:pt x="901" y="3950"/>
                    <a:pt x="1769" y="4517"/>
                    <a:pt x="2669" y="4817"/>
                  </a:cubicBezTo>
                  <a:cubicBezTo>
                    <a:pt x="1835" y="5651"/>
                    <a:pt x="1402" y="6952"/>
                    <a:pt x="1335" y="8086"/>
                  </a:cubicBezTo>
                  <a:cubicBezTo>
                    <a:pt x="1335" y="8231"/>
                    <a:pt x="1456" y="8340"/>
                    <a:pt x="1574" y="8340"/>
                  </a:cubicBezTo>
                  <a:cubicBezTo>
                    <a:pt x="1619" y="8340"/>
                    <a:pt x="1665" y="8324"/>
                    <a:pt x="1702" y="8287"/>
                  </a:cubicBezTo>
                  <a:cubicBezTo>
                    <a:pt x="2836" y="7619"/>
                    <a:pt x="4003" y="6785"/>
                    <a:pt x="4837" y="5685"/>
                  </a:cubicBezTo>
                  <a:cubicBezTo>
                    <a:pt x="5738" y="6452"/>
                    <a:pt x="6705" y="7119"/>
                    <a:pt x="7739" y="7686"/>
                  </a:cubicBezTo>
                  <a:cubicBezTo>
                    <a:pt x="7785" y="7716"/>
                    <a:pt x="7831" y="7729"/>
                    <a:pt x="7876" y="7729"/>
                  </a:cubicBezTo>
                  <a:cubicBezTo>
                    <a:pt x="8030" y="7729"/>
                    <a:pt x="8158" y="7574"/>
                    <a:pt x="8106" y="7419"/>
                  </a:cubicBezTo>
                  <a:cubicBezTo>
                    <a:pt x="7940" y="6485"/>
                    <a:pt x="7606" y="5618"/>
                    <a:pt x="7172" y="4784"/>
                  </a:cubicBezTo>
                  <a:lnTo>
                    <a:pt x="7106" y="4751"/>
                  </a:lnTo>
                  <a:lnTo>
                    <a:pt x="7172" y="4751"/>
                  </a:lnTo>
                  <a:cubicBezTo>
                    <a:pt x="8173" y="4117"/>
                    <a:pt x="8940" y="3416"/>
                    <a:pt x="9741" y="2749"/>
                  </a:cubicBezTo>
                  <a:cubicBezTo>
                    <a:pt x="9908" y="2616"/>
                    <a:pt x="9774" y="2282"/>
                    <a:pt x="9541" y="2282"/>
                  </a:cubicBezTo>
                  <a:cubicBezTo>
                    <a:pt x="8607" y="2349"/>
                    <a:pt x="7739" y="2416"/>
                    <a:pt x="6805" y="2482"/>
                  </a:cubicBezTo>
                  <a:cubicBezTo>
                    <a:pt x="6472" y="2516"/>
                    <a:pt x="6472" y="3016"/>
                    <a:pt x="6805" y="3016"/>
                  </a:cubicBezTo>
                  <a:cubicBezTo>
                    <a:pt x="7439" y="2983"/>
                    <a:pt x="8106" y="2949"/>
                    <a:pt x="8740" y="2916"/>
                  </a:cubicBezTo>
                  <a:lnTo>
                    <a:pt x="8740" y="2916"/>
                  </a:lnTo>
                  <a:cubicBezTo>
                    <a:pt x="8140" y="3383"/>
                    <a:pt x="7573" y="3950"/>
                    <a:pt x="7039" y="4484"/>
                  </a:cubicBezTo>
                  <a:cubicBezTo>
                    <a:pt x="7006" y="4517"/>
                    <a:pt x="7006" y="4617"/>
                    <a:pt x="7006" y="4684"/>
                  </a:cubicBezTo>
                  <a:cubicBezTo>
                    <a:pt x="6805" y="4684"/>
                    <a:pt x="6639" y="4917"/>
                    <a:pt x="6739" y="5118"/>
                  </a:cubicBezTo>
                  <a:cubicBezTo>
                    <a:pt x="7072" y="5685"/>
                    <a:pt x="7339" y="6318"/>
                    <a:pt x="7506" y="6986"/>
                  </a:cubicBezTo>
                  <a:cubicBezTo>
                    <a:pt x="6672" y="6485"/>
                    <a:pt x="5871" y="5985"/>
                    <a:pt x="5071" y="5451"/>
                  </a:cubicBezTo>
                  <a:cubicBezTo>
                    <a:pt x="5038" y="5434"/>
                    <a:pt x="4996" y="5426"/>
                    <a:pt x="4958" y="5426"/>
                  </a:cubicBezTo>
                  <a:cubicBezTo>
                    <a:pt x="4921" y="5426"/>
                    <a:pt x="4887" y="5434"/>
                    <a:pt x="4871" y="5451"/>
                  </a:cubicBezTo>
                  <a:cubicBezTo>
                    <a:pt x="4813" y="5393"/>
                    <a:pt x="4754" y="5357"/>
                    <a:pt x="4690" y="5357"/>
                  </a:cubicBezTo>
                  <a:cubicBezTo>
                    <a:pt x="4643" y="5357"/>
                    <a:pt x="4593" y="5376"/>
                    <a:pt x="4537" y="5418"/>
                  </a:cubicBezTo>
                  <a:cubicBezTo>
                    <a:pt x="3703" y="6152"/>
                    <a:pt x="2903" y="6919"/>
                    <a:pt x="1935" y="7553"/>
                  </a:cubicBezTo>
                  <a:cubicBezTo>
                    <a:pt x="2169" y="6619"/>
                    <a:pt x="2602" y="5818"/>
                    <a:pt x="3103" y="4951"/>
                  </a:cubicBezTo>
                  <a:cubicBezTo>
                    <a:pt x="3270" y="4951"/>
                    <a:pt x="3403" y="4717"/>
                    <a:pt x="3270" y="4617"/>
                  </a:cubicBezTo>
                  <a:cubicBezTo>
                    <a:pt x="3320" y="4542"/>
                    <a:pt x="3257" y="4448"/>
                    <a:pt x="3180" y="4448"/>
                  </a:cubicBezTo>
                  <a:cubicBezTo>
                    <a:pt x="3155" y="4448"/>
                    <a:pt x="3128" y="4459"/>
                    <a:pt x="3103" y="4484"/>
                  </a:cubicBezTo>
                  <a:cubicBezTo>
                    <a:pt x="2402" y="4117"/>
                    <a:pt x="1735" y="3817"/>
                    <a:pt x="1068" y="3383"/>
                  </a:cubicBezTo>
                  <a:cubicBezTo>
                    <a:pt x="1349" y="3371"/>
                    <a:pt x="1630" y="3363"/>
                    <a:pt x="1910" y="3363"/>
                  </a:cubicBezTo>
                  <a:cubicBezTo>
                    <a:pt x="2397" y="3363"/>
                    <a:pt x="2883" y="3386"/>
                    <a:pt x="3370" y="3450"/>
                  </a:cubicBezTo>
                  <a:cubicBezTo>
                    <a:pt x="3503" y="3450"/>
                    <a:pt x="3536" y="3350"/>
                    <a:pt x="3536" y="3216"/>
                  </a:cubicBezTo>
                  <a:cubicBezTo>
                    <a:pt x="3570" y="3216"/>
                    <a:pt x="3570" y="3183"/>
                    <a:pt x="3603" y="3149"/>
                  </a:cubicBezTo>
                  <a:cubicBezTo>
                    <a:pt x="3937" y="2215"/>
                    <a:pt x="4404" y="1382"/>
                    <a:pt x="5071" y="681"/>
                  </a:cubicBezTo>
                  <a:cubicBezTo>
                    <a:pt x="5371" y="1482"/>
                    <a:pt x="5705" y="2282"/>
                    <a:pt x="6038" y="3049"/>
                  </a:cubicBezTo>
                  <a:cubicBezTo>
                    <a:pt x="6085" y="3143"/>
                    <a:pt x="6164" y="3183"/>
                    <a:pt x="6245" y="3183"/>
                  </a:cubicBezTo>
                  <a:cubicBezTo>
                    <a:pt x="6395" y="3183"/>
                    <a:pt x="6549" y="3044"/>
                    <a:pt x="6505" y="2849"/>
                  </a:cubicBezTo>
                  <a:cubicBezTo>
                    <a:pt x="6172" y="1949"/>
                    <a:pt x="5771" y="1048"/>
                    <a:pt x="5404" y="181"/>
                  </a:cubicBezTo>
                  <a:cubicBezTo>
                    <a:pt x="5359" y="67"/>
                    <a:pt x="5268" y="0"/>
                    <a:pt x="5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6"/>
          <p:cNvSpPr/>
          <p:nvPr/>
        </p:nvSpPr>
        <p:spPr>
          <a:xfrm rot="-1582263">
            <a:off x="8287050" y="3985765"/>
            <a:ext cx="734753" cy="1339114"/>
          </a:xfrm>
          <a:custGeom>
            <a:avLst/>
            <a:gdLst/>
            <a:ahLst/>
            <a:cxnLst/>
            <a:rect l="l" t="t" r="r" b="b"/>
            <a:pathLst>
              <a:path w="5549" h="10113" extrusionOk="0">
                <a:moveTo>
                  <a:pt x="3207" y="0"/>
                </a:moveTo>
                <a:cubicBezTo>
                  <a:pt x="2393" y="0"/>
                  <a:pt x="1505" y="185"/>
                  <a:pt x="1051" y="581"/>
                </a:cubicBezTo>
                <a:cubicBezTo>
                  <a:pt x="263" y="1292"/>
                  <a:pt x="773" y="3054"/>
                  <a:pt x="850" y="3966"/>
                </a:cubicBezTo>
                <a:cubicBezTo>
                  <a:pt x="896" y="4770"/>
                  <a:pt x="958" y="5604"/>
                  <a:pt x="1020" y="6423"/>
                </a:cubicBezTo>
                <a:cubicBezTo>
                  <a:pt x="1051" y="6856"/>
                  <a:pt x="974" y="7505"/>
                  <a:pt x="1345" y="7830"/>
                </a:cubicBezTo>
                <a:cubicBezTo>
                  <a:pt x="1547" y="8002"/>
                  <a:pt x="1856" y="8081"/>
                  <a:pt x="2181" y="8081"/>
                </a:cubicBezTo>
                <a:cubicBezTo>
                  <a:pt x="2702" y="8081"/>
                  <a:pt x="3265" y="7879"/>
                  <a:pt x="3493" y="7536"/>
                </a:cubicBezTo>
                <a:cubicBezTo>
                  <a:pt x="3818" y="7042"/>
                  <a:pt x="3679" y="6269"/>
                  <a:pt x="3679" y="5697"/>
                </a:cubicBezTo>
                <a:cubicBezTo>
                  <a:pt x="3709" y="4692"/>
                  <a:pt x="3725" y="3688"/>
                  <a:pt x="3740" y="2714"/>
                </a:cubicBezTo>
                <a:cubicBezTo>
                  <a:pt x="3740" y="2528"/>
                  <a:pt x="3597" y="2436"/>
                  <a:pt x="3454" y="2436"/>
                </a:cubicBezTo>
                <a:cubicBezTo>
                  <a:pt x="3311" y="2436"/>
                  <a:pt x="3168" y="2528"/>
                  <a:pt x="3168" y="2714"/>
                </a:cubicBezTo>
                <a:cubicBezTo>
                  <a:pt x="3138" y="3827"/>
                  <a:pt x="3122" y="4970"/>
                  <a:pt x="3107" y="6083"/>
                </a:cubicBezTo>
                <a:cubicBezTo>
                  <a:pt x="3092" y="6613"/>
                  <a:pt x="3051" y="7475"/>
                  <a:pt x="2418" y="7475"/>
                </a:cubicBezTo>
                <a:cubicBezTo>
                  <a:pt x="2368" y="7475"/>
                  <a:pt x="2314" y="7470"/>
                  <a:pt x="2257" y="7459"/>
                </a:cubicBezTo>
                <a:cubicBezTo>
                  <a:pt x="1484" y="7320"/>
                  <a:pt x="1592" y="6238"/>
                  <a:pt x="1546" y="5666"/>
                </a:cubicBezTo>
                <a:cubicBezTo>
                  <a:pt x="1453" y="4522"/>
                  <a:pt x="1391" y="3409"/>
                  <a:pt x="1298" y="2266"/>
                </a:cubicBezTo>
                <a:cubicBezTo>
                  <a:pt x="1267" y="1740"/>
                  <a:pt x="1206" y="1678"/>
                  <a:pt x="1499" y="1246"/>
                </a:cubicBezTo>
                <a:cubicBezTo>
                  <a:pt x="1793" y="797"/>
                  <a:pt x="1839" y="828"/>
                  <a:pt x="2334" y="736"/>
                </a:cubicBezTo>
                <a:cubicBezTo>
                  <a:pt x="2643" y="674"/>
                  <a:pt x="2952" y="643"/>
                  <a:pt x="3261" y="627"/>
                </a:cubicBezTo>
                <a:cubicBezTo>
                  <a:pt x="3379" y="621"/>
                  <a:pt x="3486" y="615"/>
                  <a:pt x="3584" y="615"/>
                </a:cubicBezTo>
                <a:cubicBezTo>
                  <a:pt x="3935" y="615"/>
                  <a:pt x="4172" y="692"/>
                  <a:pt x="4389" y="1091"/>
                </a:cubicBezTo>
                <a:cubicBezTo>
                  <a:pt x="4915" y="1972"/>
                  <a:pt x="4529" y="3610"/>
                  <a:pt x="4513" y="4661"/>
                </a:cubicBezTo>
                <a:cubicBezTo>
                  <a:pt x="4467" y="5774"/>
                  <a:pt x="4436" y="6902"/>
                  <a:pt x="4389" y="8046"/>
                </a:cubicBezTo>
                <a:cubicBezTo>
                  <a:pt x="4389" y="8232"/>
                  <a:pt x="4389" y="8463"/>
                  <a:pt x="4343" y="8664"/>
                </a:cubicBezTo>
                <a:cubicBezTo>
                  <a:pt x="4158" y="9236"/>
                  <a:pt x="3648" y="9314"/>
                  <a:pt x="3138" y="9391"/>
                </a:cubicBezTo>
                <a:cubicBezTo>
                  <a:pt x="2763" y="9451"/>
                  <a:pt x="2219" y="9559"/>
                  <a:pt x="1778" y="9559"/>
                </a:cubicBezTo>
                <a:cubicBezTo>
                  <a:pt x="1655" y="9559"/>
                  <a:pt x="1539" y="9550"/>
                  <a:pt x="1437" y="9530"/>
                </a:cubicBezTo>
                <a:cubicBezTo>
                  <a:pt x="618" y="9360"/>
                  <a:pt x="711" y="8664"/>
                  <a:pt x="696" y="7969"/>
                </a:cubicBezTo>
                <a:cubicBezTo>
                  <a:pt x="665" y="7366"/>
                  <a:pt x="649" y="6763"/>
                  <a:pt x="634" y="6191"/>
                </a:cubicBezTo>
                <a:cubicBezTo>
                  <a:pt x="602" y="5994"/>
                  <a:pt x="438" y="5898"/>
                  <a:pt x="284" y="5898"/>
                </a:cubicBezTo>
                <a:cubicBezTo>
                  <a:pt x="137" y="5898"/>
                  <a:pt x="0" y="5987"/>
                  <a:pt x="0" y="6161"/>
                </a:cubicBezTo>
                <a:cubicBezTo>
                  <a:pt x="16" y="6933"/>
                  <a:pt x="31" y="7706"/>
                  <a:pt x="77" y="8479"/>
                </a:cubicBezTo>
                <a:cubicBezTo>
                  <a:pt x="93" y="8927"/>
                  <a:pt x="31" y="9468"/>
                  <a:pt x="340" y="9839"/>
                </a:cubicBezTo>
                <a:cubicBezTo>
                  <a:pt x="537" y="10064"/>
                  <a:pt x="797" y="10113"/>
                  <a:pt x="1067" y="10113"/>
                </a:cubicBezTo>
                <a:cubicBezTo>
                  <a:pt x="1242" y="10113"/>
                  <a:pt x="1422" y="10092"/>
                  <a:pt x="1592" y="10086"/>
                </a:cubicBezTo>
                <a:cubicBezTo>
                  <a:pt x="2318" y="10055"/>
                  <a:pt x="3107" y="10055"/>
                  <a:pt x="3818" y="9916"/>
                </a:cubicBezTo>
                <a:cubicBezTo>
                  <a:pt x="4776" y="9715"/>
                  <a:pt x="4915" y="8912"/>
                  <a:pt x="4961" y="8046"/>
                </a:cubicBezTo>
                <a:cubicBezTo>
                  <a:pt x="5039" y="6361"/>
                  <a:pt x="5070" y="4661"/>
                  <a:pt x="5147" y="2977"/>
                </a:cubicBezTo>
                <a:cubicBezTo>
                  <a:pt x="5193" y="2049"/>
                  <a:pt x="5549" y="643"/>
                  <a:pt x="4482" y="195"/>
                </a:cubicBezTo>
                <a:cubicBezTo>
                  <a:pt x="4157" y="67"/>
                  <a:pt x="3696" y="0"/>
                  <a:pt x="3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8055925" y="7"/>
            <a:ext cx="894906" cy="1024649"/>
            <a:chOff x="5731825" y="4473182"/>
            <a:chExt cx="894906" cy="1024649"/>
          </a:xfrm>
        </p:grpSpPr>
        <p:sp>
          <p:nvSpPr>
            <p:cNvPr id="206" name="Google Shape;206;p16"/>
            <p:cNvSpPr/>
            <p:nvPr/>
          </p:nvSpPr>
          <p:spPr>
            <a:xfrm>
              <a:off x="5832430" y="4560965"/>
              <a:ext cx="773932" cy="847479"/>
            </a:xfrm>
            <a:custGeom>
              <a:avLst/>
              <a:gdLst/>
              <a:ahLst/>
              <a:cxnLst/>
              <a:rect l="l" t="t" r="r" b="b"/>
              <a:pathLst>
                <a:path w="8208" h="8988" extrusionOk="0">
                  <a:moveTo>
                    <a:pt x="5717" y="0"/>
                  </a:moveTo>
                  <a:cubicBezTo>
                    <a:pt x="5427" y="0"/>
                    <a:pt x="5149" y="154"/>
                    <a:pt x="5101" y="497"/>
                  </a:cubicBezTo>
                  <a:cubicBezTo>
                    <a:pt x="5008" y="1130"/>
                    <a:pt x="4931" y="1779"/>
                    <a:pt x="4853" y="2429"/>
                  </a:cubicBezTo>
                  <a:cubicBezTo>
                    <a:pt x="4765" y="2396"/>
                    <a:pt x="4672" y="2379"/>
                    <a:pt x="4581" y="2379"/>
                  </a:cubicBezTo>
                  <a:cubicBezTo>
                    <a:pt x="4326" y="2379"/>
                    <a:pt x="4091" y="2519"/>
                    <a:pt x="4034" y="2861"/>
                  </a:cubicBezTo>
                  <a:cubicBezTo>
                    <a:pt x="3880" y="3773"/>
                    <a:pt x="3710" y="4670"/>
                    <a:pt x="3493" y="5551"/>
                  </a:cubicBezTo>
                  <a:cubicBezTo>
                    <a:pt x="3416" y="4747"/>
                    <a:pt x="3401" y="3912"/>
                    <a:pt x="3169" y="3155"/>
                  </a:cubicBezTo>
                  <a:cubicBezTo>
                    <a:pt x="3069" y="2835"/>
                    <a:pt x="2796" y="2680"/>
                    <a:pt x="2519" y="2680"/>
                  </a:cubicBezTo>
                  <a:cubicBezTo>
                    <a:pt x="2408" y="2680"/>
                    <a:pt x="2296" y="2705"/>
                    <a:pt x="2195" y="2753"/>
                  </a:cubicBezTo>
                  <a:lnTo>
                    <a:pt x="2195" y="1733"/>
                  </a:lnTo>
                  <a:cubicBezTo>
                    <a:pt x="2195" y="1312"/>
                    <a:pt x="1821" y="1062"/>
                    <a:pt x="1471" y="1062"/>
                  </a:cubicBezTo>
                  <a:cubicBezTo>
                    <a:pt x="1255" y="1062"/>
                    <a:pt x="1049" y="1156"/>
                    <a:pt x="943" y="1362"/>
                  </a:cubicBezTo>
                  <a:cubicBezTo>
                    <a:pt x="870" y="1339"/>
                    <a:pt x="792" y="1327"/>
                    <a:pt x="713" y="1327"/>
                  </a:cubicBezTo>
                  <a:cubicBezTo>
                    <a:pt x="376" y="1327"/>
                    <a:pt x="31" y="1542"/>
                    <a:pt x="31" y="1980"/>
                  </a:cubicBezTo>
                  <a:cubicBezTo>
                    <a:pt x="16" y="2908"/>
                    <a:pt x="0" y="3820"/>
                    <a:pt x="0" y="4747"/>
                  </a:cubicBezTo>
                  <a:cubicBezTo>
                    <a:pt x="0" y="5141"/>
                    <a:pt x="369" y="5424"/>
                    <a:pt x="736" y="5424"/>
                  </a:cubicBezTo>
                  <a:cubicBezTo>
                    <a:pt x="800" y="5424"/>
                    <a:pt x="865" y="5415"/>
                    <a:pt x="928" y="5396"/>
                  </a:cubicBezTo>
                  <a:cubicBezTo>
                    <a:pt x="1020" y="5844"/>
                    <a:pt x="1252" y="6215"/>
                    <a:pt x="1654" y="6493"/>
                  </a:cubicBezTo>
                  <a:cubicBezTo>
                    <a:pt x="1773" y="6573"/>
                    <a:pt x="1893" y="6608"/>
                    <a:pt x="2008" y="6608"/>
                  </a:cubicBezTo>
                  <a:cubicBezTo>
                    <a:pt x="2116" y="6608"/>
                    <a:pt x="2221" y="6577"/>
                    <a:pt x="2319" y="6524"/>
                  </a:cubicBezTo>
                  <a:cubicBezTo>
                    <a:pt x="2411" y="7112"/>
                    <a:pt x="2597" y="7715"/>
                    <a:pt x="2968" y="8255"/>
                  </a:cubicBezTo>
                  <a:cubicBezTo>
                    <a:pt x="3126" y="8462"/>
                    <a:pt x="3352" y="8574"/>
                    <a:pt x="3569" y="8574"/>
                  </a:cubicBezTo>
                  <a:cubicBezTo>
                    <a:pt x="3627" y="8574"/>
                    <a:pt x="3685" y="8566"/>
                    <a:pt x="3741" y="8549"/>
                  </a:cubicBezTo>
                  <a:lnTo>
                    <a:pt x="3803" y="8657"/>
                  </a:lnTo>
                  <a:cubicBezTo>
                    <a:pt x="3943" y="8884"/>
                    <a:pt x="4155" y="8987"/>
                    <a:pt x="4368" y="8987"/>
                  </a:cubicBezTo>
                  <a:cubicBezTo>
                    <a:pt x="4646" y="8987"/>
                    <a:pt x="4925" y="8810"/>
                    <a:pt x="5039" y="8503"/>
                  </a:cubicBezTo>
                  <a:cubicBezTo>
                    <a:pt x="5178" y="8116"/>
                    <a:pt x="5302" y="7761"/>
                    <a:pt x="5410" y="7374"/>
                  </a:cubicBezTo>
                  <a:cubicBezTo>
                    <a:pt x="5420" y="7375"/>
                    <a:pt x="5429" y="7375"/>
                    <a:pt x="5439" y="7375"/>
                  </a:cubicBezTo>
                  <a:cubicBezTo>
                    <a:pt x="5738" y="7375"/>
                    <a:pt x="6032" y="7149"/>
                    <a:pt x="6136" y="6864"/>
                  </a:cubicBezTo>
                  <a:cubicBezTo>
                    <a:pt x="6291" y="6416"/>
                    <a:pt x="6445" y="5999"/>
                    <a:pt x="6600" y="5551"/>
                  </a:cubicBezTo>
                  <a:cubicBezTo>
                    <a:pt x="6690" y="5587"/>
                    <a:pt x="6787" y="5604"/>
                    <a:pt x="6884" y="5604"/>
                  </a:cubicBezTo>
                  <a:cubicBezTo>
                    <a:pt x="7119" y="5604"/>
                    <a:pt x="7354" y="5500"/>
                    <a:pt x="7496" y="5303"/>
                  </a:cubicBezTo>
                  <a:cubicBezTo>
                    <a:pt x="7836" y="4732"/>
                    <a:pt x="8053" y="4160"/>
                    <a:pt x="8146" y="3495"/>
                  </a:cubicBezTo>
                  <a:cubicBezTo>
                    <a:pt x="8207" y="3124"/>
                    <a:pt x="8037" y="2861"/>
                    <a:pt x="7806" y="2738"/>
                  </a:cubicBezTo>
                  <a:cubicBezTo>
                    <a:pt x="7821" y="2599"/>
                    <a:pt x="7821" y="2475"/>
                    <a:pt x="7836" y="2351"/>
                  </a:cubicBezTo>
                  <a:cubicBezTo>
                    <a:pt x="7883" y="1779"/>
                    <a:pt x="7790" y="1424"/>
                    <a:pt x="7326" y="1069"/>
                  </a:cubicBezTo>
                  <a:cubicBezTo>
                    <a:pt x="7229" y="1000"/>
                    <a:pt x="7115" y="969"/>
                    <a:pt x="7000" y="969"/>
                  </a:cubicBezTo>
                  <a:cubicBezTo>
                    <a:pt x="6751" y="969"/>
                    <a:pt x="6495" y="1114"/>
                    <a:pt x="6368" y="1347"/>
                  </a:cubicBezTo>
                  <a:cubicBezTo>
                    <a:pt x="6399" y="1115"/>
                    <a:pt x="6415" y="898"/>
                    <a:pt x="6430" y="667"/>
                  </a:cubicBezTo>
                  <a:cubicBezTo>
                    <a:pt x="6464" y="245"/>
                    <a:pt x="6081" y="0"/>
                    <a:pt x="5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731825" y="4473182"/>
              <a:ext cx="894906" cy="1024649"/>
            </a:xfrm>
            <a:custGeom>
              <a:avLst/>
              <a:gdLst/>
              <a:ahLst/>
              <a:cxnLst/>
              <a:rect l="l" t="t" r="r" b="b"/>
              <a:pathLst>
                <a:path w="9491" h="10867" extrusionOk="0">
                  <a:moveTo>
                    <a:pt x="6926" y="528"/>
                  </a:moveTo>
                  <a:cubicBezTo>
                    <a:pt x="8293" y="528"/>
                    <a:pt x="8615" y="2778"/>
                    <a:pt x="8455" y="3870"/>
                  </a:cubicBezTo>
                  <a:cubicBezTo>
                    <a:pt x="8138" y="6123"/>
                    <a:pt x="7154" y="8243"/>
                    <a:pt x="6012" y="10186"/>
                  </a:cubicBezTo>
                  <a:lnTo>
                    <a:pt x="6012" y="10186"/>
                  </a:lnTo>
                  <a:cubicBezTo>
                    <a:pt x="4203" y="8572"/>
                    <a:pt x="2346" y="6754"/>
                    <a:pt x="1237" y="4612"/>
                  </a:cubicBezTo>
                  <a:cubicBezTo>
                    <a:pt x="944" y="4055"/>
                    <a:pt x="758" y="3452"/>
                    <a:pt x="743" y="2819"/>
                  </a:cubicBezTo>
                  <a:cubicBezTo>
                    <a:pt x="707" y="2061"/>
                    <a:pt x="1214" y="1368"/>
                    <a:pt x="1885" y="1368"/>
                  </a:cubicBezTo>
                  <a:cubicBezTo>
                    <a:pt x="2076" y="1368"/>
                    <a:pt x="2280" y="1425"/>
                    <a:pt x="2489" y="1551"/>
                  </a:cubicBezTo>
                  <a:cubicBezTo>
                    <a:pt x="3509" y="2170"/>
                    <a:pt x="3942" y="3282"/>
                    <a:pt x="4390" y="4318"/>
                  </a:cubicBezTo>
                  <a:cubicBezTo>
                    <a:pt x="4430" y="4421"/>
                    <a:pt x="4515" y="4465"/>
                    <a:pt x="4606" y="4465"/>
                  </a:cubicBezTo>
                  <a:cubicBezTo>
                    <a:pt x="4760" y="4465"/>
                    <a:pt x="4931" y="4338"/>
                    <a:pt x="4931" y="4163"/>
                  </a:cubicBezTo>
                  <a:cubicBezTo>
                    <a:pt x="4931" y="2989"/>
                    <a:pt x="4931" y="1319"/>
                    <a:pt x="6183" y="717"/>
                  </a:cubicBezTo>
                  <a:cubicBezTo>
                    <a:pt x="6460" y="586"/>
                    <a:pt x="6706" y="528"/>
                    <a:pt x="6926" y="528"/>
                  </a:cubicBezTo>
                  <a:close/>
                  <a:moveTo>
                    <a:pt x="6788" y="1"/>
                  </a:moveTo>
                  <a:cubicBezTo>
                    <a:pt x="6450" y="1"/>
                    <a:pt x="6107" y="90"/>
                    <a:pt x="5781" y="284"/>
                  </a:cubicBezTo>
                  <a:cubicBezTo>
                    <a:pt x="4819" y="859"/>
                    <a:pt x="4498" y="1878"/>
                    <a:pt x="4393" y="2920"/>
                  </a:cubicBezTo>
                  <a:lnTo>
                    <a:pt x="4393" y="2920"/>
                  </a:lnTo>
                  <a:cubicBezTo>
                    <a:pt x="3958" y="2051"/>
                    <a:pt x="3407" y="1247"/>
                    <a:pt x="2474" y="840"/>
                  </a:cubicBezTo>
                  <a:cubicBezTo>
                    <a:pt x="2271" y="752"/>
                    <a:pt x="2067" y="711"/>
                    <a:pt x="1870" y="711"/>
                  </a:cubicBezTo>
                  <a:cubicBezTo>
                    <a:pt x="999" y="711"/>
                    <a:pt x="244" y="1497"/>
                    <a:pt x="155" y="2417"/>
                  </a:cubicBezTo>
                  <a:cubicBezTo>
                    <a:pt x="1" y="3947"/>
                    <a:pt x="990" y="5338"/>
                    <a:pt x="1840" y="6482"/>
                  </a:cubicBezTo>
                  <a:cubicBezTo>
                    <a:pt x="3015" y="8089"/>
                    <a:pt x="4390" y="9480"/>
                    <a:pt x="5874" y="10763"/>
                  </a:cubicBezTo>
                  <a:cubicBezTo>
                    <a:pt x="5936" y="10836"/>
                    <a:pt x="6009" y="10866"/>
                    <a:pt x="6079" y="10866"/>
                  </a:cubicBezTo>
                  <a:cubicBezTo>
                    <a:pt x="6188" y="10866"/>
                    <a:pt x="6290" y="10795"/>
                    <a:pt x="6335" y="10701"/>
                  </a:cubicBezTo>
                  <a:lnTo>
                    <a:pt x="6335" y="10701"/>
                  </a:lnTo>
                  <a:cubicBezTo>
                    <a:pt x="6371" y="10677"/>
                    <a:pt x="6404" y="10641"/>
                    <a:pt x="6431" y="10593"/>
                  </a:cubicBezTo>
                  <a:cubicBezTo>
                    <a:pt x="7358" y="9032"/>
                    <a:pt x="8177" y="7378"/>
                    <a:pt x="8672" y="5616"/>
                  </a:cubicBezTo>
                  <a:cubicBezTo>
                    <a:pt x="9058" y="4225"/>
                    <a:pt x="9491" y="2432"/>
                    <a:pt x="8656" y="1103"/>
                  </a:cubicBezTo>
                  <a:cubicBezTo>
                    <a:pt x="8232" y="425"/>
                    <a:pt x="7525" y="1"/>
                    <a:pt x="6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Patrick Hand"/>
              <a:buNone/>
              <a:defRPr sz="2800">
                <a:solidFill>
                  <a:schemeClr val="hlink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anjari"/>
              <a:buChar char="●"/>
              <a:defRPr sz="18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/>
          <p:nvPr/>
        </p:nvSpPr>
        <p:spPr>
          <a:xfrm>
            <a:off x="2538825" y="2872950"/>
            <a:ext cx="4226700" cy="604202"/>
          </a:xfrm>
          <a:custGeom>
            <a:avLst/>
            <a:gdLst/>
            <a:ahLst/>
            <a:cxnLst/>
            <a:rect l="l" t="t" r="r" b="b"/>
            <a:pathLst>
              <a:path w="22984" h="3679" extrusionOk="0">
                <a:moveTo>
                  <a:pt x="1840" y="0"/>
                </a:moveTo>
                <a:cubicBezTo>
                  <a:pt x="835" y="0"/>
                  <a:pt x="0" y="835"/>
                  <a:pt x="0" y="1840"/>
                </a:cubicBezTo>
                <a:cubicBezTo>
                  <a:pt x="0" y="2844"/>
                  <a:pt x="835" y="3679"/>
                  <a:pt x="1840" y="3679"/>
                </a:cubicBezTo>
                <a:lnTo>
                  <a:pt x="21144" y="3679"/>
                </a:lnTo>
                <a:cubicBezTo>
                  <a:pt x="22164" y="3679"/>
                  <a:pt x="22983" y="2860"/>
                  <a:pt x="22983" y="1840"/>
                </a:cubicBezTo>
                <a:cubicBezTo>
                  <a:pt x="22983" y="835"/>
                  <a:pt x="22148" y="0"/>
                  <a:pt x="211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3"/>
          <p:cNvSpPr txBox="1">
            <a:spLocks noGrp="1"/>
          </p:cNvSpPr>
          <p:nvPr>
            <p:ph type="ctrTitle"/>
          </p:nvPr>
        </p:nvSpPr>
        <p:spPr>
          <a:xfrm>
            <a:off x="1341150" y="1436675"/>
            <a:ext cx="6461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HAPPY PROGRAMMING SYSTEM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"/>
          </p:nvPr>
        </p:nvSpPr>
        <p:spPr>
          <a:xfrm>
            <a:off x="2644800" y="2976249"/>
            <a:ext cx="3939600" cy="390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SE1511 – SWP391 – SUMMER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Images | Free Vectors, Stock Photos &amp;amp; PSD">
            <a:extLst>
              <a:ext uri="{FF2B5EF4-FFF2-40B4-BE49-F238E27FC236}">
                <a16:creationId xmlns:a16="http://schemas.microsoft.com/office/drawing/2014/main" id="{85CEB507-C9BC-46A3-A2C9-15F62A8F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61963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4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46"/>
          <p:cNvGrpSpPr/>
          <p:nvPr/>
        </p:nvGrpSpPr>
        <p:grpSpPr>
          <a:xfrm>
            <a:off x="5309475" y="1514750"/>
            <a:ext cx="2951552" cy="3406055"/>
            <a:chOff x="3194925" y="-2619100"/>
            <a:chExt cx="2951552" cy="3406055"/>
          </a:xfrm>
        </p:grpSpPr>
        <p:sp>
          <p:nvSpPr>
            <p:cNvPr id="571" name="Google Shape;571;p46"/>
            <p:cNvSpPr/>
            <p:nvPr/>
          </p:nvSpPr>
          <p:spPr>
            <a:xfrm>
              <a:off x="3194925" y="-2619100"/>
              <a:ext cx="2914800" cy="285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4756127" y="-1243945"/>
              <a:ext cx="1390350" cy="2030900"/>
            </a:xfrm>
            <a:custGeom>
              <a:avLst/>
              <a:gdLst/>
              <a:ahLst/>
              <a:cxnLst/>
              <a:rect l="l" t="t" r="r" b="b"/>
              <a:pathLst>
                <a:path w="55614" h="81236" extrusionOk="0">
                  <a:moveTo>
                    <a:pt x="21" y="51200"/>
                  </a:moveTo>
                  <a:cubicBezTo>
                    <a:pt x="-21" y="55974"/>
                    <a:pt x="901" y="70924"/>
                    <a:pt x="1278" y="75824"/>
                  </a:cubicBezTo>
                  <a:cubicBezTo>
                    <a:pt x="1655" y="80724"/>
                    <a:pt x="1320" y="79928"/>
                    <a:pt x="2283" y="80598"/>
                  </a:cubicBezTo>
                  <a:cubicBezTo>
                    <a:pt x="3246" y="81268"/>
                    <a:pt x="3246" y="81854"/>
                    <a:pt x="7057" y="79844"/>
                  </a:cubicBezTo>
                  <a:cubicBezTo>
                    <a:pt x="10868" y="77834"/>
                    <a:pt x="20081" y="72390"/>
                    <a:pt x="25148" y="68537"/>
                  </a:cubicBezTo>
                  <a:cubicBezTo>
                    <a:pt x="30215" y="64684"/>
                    <a:pt x="33606" y="61711"/>
                    <a:pt x="37459" y="56728"/>
                  </a:cubicBezTo>
                  <a:cubicBezTo>
                    <a:pt x="41312" y="51745"/>
                    <a:pt x="45333" y="45170"/>
                    <a:pt x="48264" y="38637"/>
                  </a:cubicBezTo>
                  <a:cubicBezTo>
                    <a:pt x="51196" y="32104"/>
                    <a:pt x="54043" y="23352"/>
                    <a:pt x="55048" y="17531"/>
                  </a:cubicBezTo>
                  <a:cubicBezTo>
                    <a:pt x="56053" y="11710"/>
                    <a:pt x="55592" y="6601"/>
                    <a:pt x="54294" y="3711"/>
                  </a:cubicBezTo>
                  <a:cubicBezTo>
                    <a:pt x="52996" y="822"/>
                    <a:pt x="51740" y="236"/>
                    <a:pt x="47259" y="194"/>
                  </a:cubicBezTo>
                  <a:cubicBezTo>
                    <a:pt x="42778" y="152"/>
                    <a:pt x="33984" y="-1021"/>
                    <a:pt x="27409" y="3460"/>
                  </a:cubicBezTo>
                  <a:cubicBezTo>
                    <a:pt x="20834" y="7941"/>
                    <a:pt x="12123" y="19792"/>
                    <a:pt x="7810" y="27079"/>
                  </a:cubicBezTo>
                  <a:cubicBezTo>
                    <a:pt x="3497" y="34366"/>
                    <a:pt x="2827" y="43160"/>
                    <a:pt x="1529" y="47180"/>
                  </a:cubicBezTo>
                  <a:cubicBezTo>
                    <a:pt x="231" y="51200"/>
                    <a:pt x="63" y="46426"/>
                    <a:pt x="21" y="5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573" name="Google Shape;573;p46"/>
          <p:cNvSpPr/>
          <p:nvPr/>
        </p:nvSpPr>
        <p:spPr>
          <a:xfrm rot="-5400000">
            <a:off x="5143557" y="1463361"/>
            <a:ext cx="3512595" cy="3022114"/>
          </a:xfrm>
          <a:custGeom>
            <a:avLst/>
            <a:gdLst/>
            <a:ahLst/>
            <a:cxnLst/>
            <a:rect l="l" t="t" r="r" b="b"/>
            <a:pathLst>
              <a:path w="30053" h="25856" extrusionOk="0">
                <a:moveTo>
                  <a:pt x="28580" y="18577"/>
                </a:moveTo>
                <a:cubicBezTo>
                  <a:pt x="28581" y="18588"/>
                  <a:pt x="28582" y="18598"/>
                  <a:pt x="28584" y="18610"/>
                </a:cubicBezTo>
                <a:cubicBezTo>
                  <a:pt x="28591" y="18621"/>
                  <a:pt x="28595" y="18626"/>
                  <a:pt x="28597" y="18626"/>
                </a:cubicBezTo>
                <a:cubicBezTo>
                  <a:pt x="28601" y="18626"/>
                  <a:pt x="28593" y="18602"/>
                  <a:pt x="28580" y="18577"/>
                </a:cubicBezTo>
                <a:close/>
                <a:moveTo>
                  <a:pt x="17331" y="1"/>
                </a:moveTo>
                <a:cubicBezTo>
                  <a:pt x="16954" y="1"/>
                  <a:pt x="16557" y="66"/>
                  <a:pt x="16185" y="94"/>
                </a:cubicBezTo>
                <a:cubicBezTo>
                  <a:pt x="15685" y="139"/>
                  <a:pt x="15185" y="245"/>
                  <a:pt x="14686" y="366"/>
                </a:cubicBezTo>
                <a:cubicBezTo>
                  <a:pt x="14519" y="396"/>
                  <a:pt x="14338" y="442"/>
                  <a:pt x="14171" y="517"/>
                </a:cubicBezTo>
                <a:cubicBezTo>
                  <a:pt x="13959" y="593"/>
                  <a:pt x="13762" y="623"/>
                  <a:pt x="13550" y="699"/>
                </a:cubicBezTo>
                <a:cubicBezTo>
                  <a:pt x="13384" y="775"/>
                  <a:pt x="13187" y="835"/>
                  <a:pt x="13005" y="896"/>
                </a:cubicBezTo>
                <a:cubicBezTo>
                  <a:pt x="12703" y="987"/>
                  <a:pt x="12415" y="1123"/>
                  <a:pt x="12127" y="1274"/>
                </a:cubicBezTo>
                <a:cubicBezTo>
                  <a:pt x="11567" y="1547"/>
                  <a:pt x="10992" y="1835"/>
                  <a:pt x="10492" y="2213"/>
                </a:cubicBezTo>
                <a:cubicBezTo>
                  <a:pt x="10371" y="2304"/>
                  <a:pt x="10204" y="2289"/>
                  <a:pt x="10114" y="2440"/>
                </a:cubicBezTo>
                <a:cubicBezTo>
                  <a:pt x="9992" y="2652"/>
                  <a:pt x="9750" y="2728"/>
                  <a:pt x="9553" y="2879"/>
                </a:cubicBezTo>
                <a:cubicBezTo>
                  <a:pt x="9372" y="3031"/>
                  <a:pt x="9130" y="3137"/>
                  <a:pt x="8978" y="3318"/>
                </a:cubicBezTo>
                <a:cubicBezTo>
                  <a:pt x="8706" y="3591"/>
                  <a:pt x="8388" y="3818"/>
                  <a:pt x="8115" y="4121"/>
                </a:cubicBezTo>
                <a:cubicBezTo>
                  <a:pt x="7888" y="4393"/>
                  <a:pt x="7661" y="4681"/>
                  <a:pt x="7419" y="4938"/>
                </a:cubicBezTo>
                <a:cubicBezTo>
                  <a:pt x="7176" y="5226"/>
                  <a:pt x="6949" y="5514"/>
                  <a:pt x="6722" y="5786"/>
                </a:cubicBezTo>
                <a:cubicBezTo>
                  <a:pt x="6647" y="5892"/>
                  <a:pt x="6647" y="6059"/>
                  <a:pt x="6631" y="6059"/>
                </a:cubicBezTo>
                <a:cubicBezTo>
                  <a:pt x="6450" y="6134"/>
                  <a:pt x="6450" y="6301"/>
                  <a:pt x="6419" y="6437"/>
                </a:cubicBezTo>
                <a:cubicBezTo>
                  <a:pt x="6344" y="6649"/>
                  <a:pt x="6071" y="6740"/>
                  <a:pt x="6102" y="6997"/>
                </a:cubicBezTo>
                <a:cubicBezTo>
                  <a:pt x="5753" y="7194"/>
                  <a:pt x="5874" y="7663"/>
                  <a:pt x="5541" y="7891"/>
                </a:cubicBezTo>
                <a:lnTo>
                  <a:pt x="5541" y="7936"/>
                </a:lnTo>
                <a:cubicBezTo>
                  <a:pt x="5511" y="8133"/>
                  <a:pt x="5435" y="8345"/>
                  <a:pt x="5314" y="8511"/>
                </a:cubicBezTo>
                <a:cubicBezTo>
                  <a:pt x="5208" y="8693"/>
                  <a:pt x="5208" y="8890"/>
                  <a:pt x="5087" y="9071"/>
                </a:cubicBezTo>
                <a:cubicBezTo>
                  <a:pt x="4981" y="9253"/>
                  <a:pt x="5057" y="9541"/>
                  <a:pt x="4921" y="9768"/>
                </a:cubicBezTo>
                <a:cubicBezTo>
                  <a:pt x="4845" y="9904"/>
                  <a:pt x="4936" y="10056"/>
                  <a:pt x="4845" y="10162"/>
                </a:cubicBezTo>
                <a:cubicBezTo>
                  <a:pt x="4769" y="10237"/>
                  <a:pt x="4754" y="10358"/>
                  <a:pt x="4739" y="10449"/>
                </a:cubicBezTo>
                <a:cubicBezTo>
                  <a:pt x="4678" y="10737"/>
                  <a:pt x="4633" y="11009"/>
                  <a:pt x="4633" y="11297"/>
                </a:cubicBezTo>
                <a:cubicBezTo>
                  <a:pt x="4633" y="11615"/>
                  <a:pt x="4527" y="11918"/>
                  <a:pt x="4603" y="12251"/>
                </a:cubicBezTo>
                <a:cubicBezTo>
                  <a:pt x="4633" y="12342"/>
                  <a:pt x="4618" y="12478"/>
                  <a:pt x="4603" y="12599"/>
                </a:cubicBezTo>
                <a:cubicBezTo>
                  <a:pt x="4527" y="12932"/>
                  <a:pt x="4557" y="13265"/>
                  <a:pt x="4557" y="13583"/>
                </a:cubicBezTo>
                <a:cubicBezTo>
                  <a:pt x="4557" y="13792"/>
                  <a:pt x="4519" y="13873"/>
                  <a:pt x="4337" y="13873"/>
                </a:cubicBezTo>
                <a:cubicBezTo>
                  <a:pt x="4320" y="13873"/>
                  <a:pt x="4303" y="13872"/>
                  <a:pt x="4285" y="13871"/>
                </a:cubicBezTo>
                <a:cubicBezTo>
                  <a:pt x="3982" y="13871"/>
                  <a:pt x="3679" y="13856"/>
                  <a:pt x="3376" y="13856"/>
                </a:cubicBezTo>
                <a:cubicBezTo>
                  <a:pt x="3170" y="13856"/>
                  <a:pt x="2984" y="13875"/>
                  <a:pt x="2801" y="13875"/>
                </a:cubicBezTo>
                <a:cubicBezTo>
                  <a:pt x="2756" y="13875"/>
                  <a:pt x="2710" y="13874"/>
                  <a:pt x="2665" y="13871"/>
                </a:cubicBezTo>
                <a:cubicBezTo>
                  <a:pt x="2592" y="13866"/>
                  <a:pt x="2518" y="13863"/>
                  <a:pt x="2443" y="13863"/>
                </a:cubicBezTo>
                <a:cubicBezTo>
                  <a:pt x="2159" y="13863"/>
                  <a:pt x="1864" y="13893"/>
                  <a:pt x="1568" y="13893"/>
                </a:cubicBezTo>
                <a:cubicBezTo>
                  <a:pt x="1489" y="13893"/>
                  <a:pt x="1411" y="13891"/>
                  <a:pt x="1333" y="13886"/>
                </a:cubicBezTo>
                <a:cubicBezTo>
                  <a:pt x="1306" y="13884"/>
                  <a:pt x="1279" y="13883"/>
                  <a:pt x="1252" y="13883"/>
                </a:cubicBezTo>
                <a:cubicBezTo>
                  <a:pt x="1112" y="13883"/>
                  <a:pt x="965" y="13903"/>
                  <a:pt x="831" y="13903"/>
                </a:cubicBezTo>
                <a:cubicBezTo>
                  <a:pt x="767" y="13903"/>
                  <a:pt x="707" y="13899"/>
                  <a:pt x="651" y="13886"/>
                </a:cubicBezTo>
                <a:cubicBezTo>
                  <a:pt x="624" y="13882"/>
                  <a:pt x="597" y="13880"/>
                  <a:pt x="572" y="13880"/>
                </a:cubicBezTo>
                <a:cubicBezTo>
                  <a:pt x="432" y="13880"/>
                  <a:pt x="310" y="13928"/>
                  <a:pt x="180" y="13928"/>
                </a:cubicBezTo>
                <a:cubicBezTo>
                  <a:pt x="146" y="13928"/>
                  <a:pt x="112" y="13924"/>
                  <a:pt x="76" y="13916"/>
                </a:cubicBezTo>
                <a:cubicBezTo>
                  <a:pt x="46" y="13916"/>
                  <a:pt x="15" y="13992"/>
                  <a:pt x="15" y="14007"/>
                </a:cubicBezTo>
                <a:cubicBezTo>
                  <a:pt x="76" y="14113"/>
                  <a:pt x="0" y="14219"/>
                  <a:pt x="15" y="14325"/>
                </a:cubicBezTo>
                <a:cubicBezTo>
                  <a:pt x="61" y="14613"/>
                  <a:pt x="152" y="14900"/>
                  <a:pt x="227" y="15158"/>
                </a:cubicBezTo>
                <a:cubicBezTo>
                  <a:pt x="288" y="15430"/>
                  <a:pt x="379" y="15672"/>
                  <a:pt x="470" y="15915"/>
                </a:cubicBezTo>
                <a:cubicBezTo>
                  <a:pt x="545" y="16127"/>
                  <a:pt x="682" y="16278"/>
                  <a:pt x="757" y="16460"/>
                </a:cubicBezTo>
                <a:cubicBezTo>
                  <a:pt x="772" y="16535"/>
                  <a:pt x="697" y="16641"/>
                  <a:pt x="803" y="16687"/>
                </a:cubicBezTo>
                <a:cubicBezTo>
                  <a:pt x="1045" y="16823"/>
                  <a:pt x="1045" y="17126"/>
                  <a:pt x="1257" y="17292"/>
                </a:cubicBezTo>
                <a:cubicBezTo>
                  <a:pt x="1287" y="17353"/>
                  <a:pt x="1196" y="17474"/>
                  <a:pt x="1272" y="17474"/>
                </a:cubicBezTo>
                <a:cubicBezTo>
                  <a:pt x="1499" y="17474"/>
                  <a:pt x="1514" y="17701"/>
                  <a:pt x="1575" y="17792"/>
                </a:cubicBezTo>
                <a:cubicBezTo>
                  <a:pt x="1726" y="18095"/>
                  <a:pt x="1984" y="18307"/>
                  <a:pt x="2165" y="18579"/>
                </a:cubicBezTo>
                <a:cubicBezTo>
                  <a:pt x="2286" y="18806"/>
                  <a:pt x="2559" y="18958"/>
                  <a:pt x="2665" y="19185"/>
                </a:cubicBezTo>
                <a:cubicBezTo>
                  <a:pt x="2847" y="19518"/>
                  <a:pt x="3119" y="19745"/>
                  <a:pt x="3346" y="20018"/>
                </a:cubicBezTo>
                <a:cubicBezTo>
                  <a:pt x="3573" y="20305"/>
                  <a:pt x="3876" y="20547"/>
                  <a:pt x="4149" y="20820"/>
                </a:cubicBezTo>
                <a:cubicBezTo>
                  <a:pt x="4466" y="21138"/>
                  <a:pt x="4815" y="21426"/>
                  <a:pt x="5148" y="21728"/>
                </a:cubicBezTo>
                <a:cubicBezTo>
                  <a:pt x="5541" y="22092"/>
                  <a:pt x="5965" y="22425"/>
                  <a:pt x="6419" y="22728"/>
                </a:cubicBezTo>
                <a:cubicBezTo>
                  <a:pt x="6495" y="22788"/>
                  <a:pt x="6556" y="22864"/>
                  <a:pt x="6662" y="22894"/>
                </a:cubicBezTo>
                <a:cubicBezTo>
                  <a:pt x="6889" y="22970"/>
                  <a:pt x="7040" y="23167"/>
                  <a:pt x="7237" y="23273"/>
                </a:cubicBezTo>
                <a:cubicBezTo>
                  <a:pt x="7479" y="23424"/>
                  <a:pt x="7737" y="23575"/>
                  <a:pt x="7994" y="23757"/>
                </a:cubicBezTo>
                <a:cubicBezTo>
                  <a:pt x="8012" y="23766"/>
                  <a:pt x="8034" y="23775"/>
                  <a:pt x="8056" y="23775"/>
                </a:cubicBezTo>
                <a:cubicBezTo>
                  <a:pt x="8072" y="23775"/>
                  <a:pt x="8087" y="23770"/>
                  <a:pt x="8100" y="23757"/>
                </a:cubicBezTo>
                <a:cubicBezTo>
                  <a:pt x="8132" y="23720"/>
                  <a:pt x="8151" y="23705"/>
                  <a:pt x="8162" y="23705"/>
                </a:cubicBezTo>
                <a:cubicBezTo>
                  <a:pt x="8182" y="23705"/>
                  <a:pt x="8176" y="23754"/>
                  <a:pt x="8176" y="23803"/>
                </a:cubicBezTo>
                <a:cubicBezTo>
                  <a:pt x="8176" y="23878"/>
                  <a:pt x="8236" y="23908"/>
                  <a:pt x="8297" y="23924"/>
                </a:cubicBezTo>
                <a:cubicBezTo>
                  <a:pt x="8690" y="24136"/>
                  <a:pt x="9130" y="24242"/>
                  <a:pt x="9478" y="24469"/>
                </a:cubicBezTo>
                <a:cubicBezTo>
                  <a:pt x="9977" y="24771"/>
                  <a:pt x="10522" y="24847"/>
                  <a:pt x="11022" y="25089"/>
                </a:cubicBezTo>
                <a:cubicBezTo>
                  <a:pt x="11027" y="25099"/>
                  <a:pt x="11034" y="25103"/>
                  <a:pt x="11040" y="25103"/>
                </a:cubicBezTo>
                <a:cubicBezTo>
                  <a:pt x="11054" y="25103"/>
                  <a:pt x="11067" y="25089"/>
                  <a:pt x="11067" y="25089"/>
                </a:cubicBezTo>
                <a:cubicBezTo>
                  <a:pt x="11085" y="25050"/>
                  <a:pt x="11103" y="25036"/>
                  <a:pt x="11121" y="25036"/>
                </a:cubicBezTo>
                <a:cubicBezTo>
                  <a:pt x="11165" y="25036"/>
                  <a:pt x="11209" y="25120"/>
                  <a:pt x="11253" y="25120"/>
                </a:cubicBezTo>
                <a:cubicBezTo>
                  <a:pt x="11267" y="25120"/>
                  <a:pt x="11281" y="25112"/>
                  <a:pt x="11295" y="25089"/>
                </a:cubicBezTo>
                <a:cubicBezTo>
                  <a:pt x="11295" y="25211"/>
                  <a:pt x="11362" y="25231"/>
                  <a:pt x="11429" y="25231"/>
                </a:cubicBezTo>
                <a:cubicBezTo>
                  <a:pt x="11463" y="25231"/>
                  <a:pt x="11496" y="25226"/>
                  <a:pt x="11522" y="25226"/>
                </a:cubicBezTo>
                <a:cubicBezTo>
                  <a:pt x="11532" y="25225"/>
                  <a:pt x="11542" y="25224"/>
                  <a:pt x="11552" y="25224"/>
                </a:cubicBezTo>
                <a:cubicBezTo>
                  <a:pt x="11714" y="25224"/>
                  <a:pt x="11836" y="25321"/>
                  <a:pt x="11983" y="25321"/>
                </a:cubicBezTo>
                <a:cubicBezTo>
                  <a:pt x="12000" y="25321"/>
                  <a:pt x="12018" y="25320"/>
                  <a:pt x="12036" y="25316"/>
                </a:cubicBezTo>
                <a:cubicBezTo>
                  <a:pt x="12112" y="25316"/>
                  <a:pt x="12263" y="25316"/>
                  <a:pt x="12339" y="25377"/>
                </a:cubicBezTo>
                <a:cubicBezTo>
                  <a:pt x="12491" y="25498"/>
                  <a:pt x="12657" y="25513"/>
                  <a:pt x="12839" y="25544"/>
                </a:cubicBezTo>
                <a:cubicBezTo>
                  <a:pt x="13096" y="25604"/>
                  <a:pt x="13384" y="25589"/>
                  <a:pt x="13641" y="25680"/>
                </a:cubicBezTo>
                <a:cubicBezTo>
                  <a:pt x="13793" y="25740"/>
                  <a:pt x="13989" y="25725"/>
                  <a:pt x="14156" y="25756"/>
                </a:cubicBezTo>
                <a:cubicBezTo>
                  <a:pt x="14160" y="25757"/>
                  <a:pt x="14164" y="25757"/>
                  <a:pt x="14167" y="25757"/>
                </a:cubicBezTo>
                <a:cubicBezTo>
                  <a:pt x="14205" y="25757"/>
                  <a:pt x="14217" y="25706"/>
                  <a:pt x="14251" y="25706"/>
                </a:cubicBezTo>
                <a:cubicBezTo>
                  <a:pt x="14262" y="25706"/>
                  <a:pt x="14275" y="25712"/>
                  <a:pt x="14292" y="25725"/>
                </a:cubicBezTo>
                <a:cubicBezTo>
                  <a:pt x="14406" y="25801"/>
                  <a:pt x="14534" y="25812"/>
                  <a:pt x="14667" y="25812"/>
                </a:cubicBezTo>
                <a:cubicBezTo>
                  <a:pt x="14724" y="25812"/>
                  <a:pt x="14781" y="25810"/>
                  <a:pt x="14838" y="25810"/>
                </a:cubicBezTo>
                <a:cubicBezTo>
                  <a:pt x="14915" y="25810"/>
                  <a:pt x="14991" y="25814"/>
                  <a:pt x="15064" y="25831"/>
                </a:cubicBezTo>
                <a:cubicBezTo>
                  <a:pt x="15073" y="25833"/>
                  <a:pt x="15082" y="25833"/>
                  <a:pt x="15091" y="25833"/>
                </a:cubicBezTo>
                <a:cubicBezTo>
                  <a:pt x="15157" y="25833"/>
                  <a:pt x="15240" y="25801"/>
                  <a:pt x="15311" y="25801"/>
                </a:cubicBezTo>
                <a:cubicBezTo>
                  <a:pt x="15337" y="25801"/>
                  <a:pt x="15361" y="25805"/>
                  <a:pt x="15382" y="25816"/>
                </a:cubicBezTo>
                <a:cubicBezTo>
                  <a:pt x="15456" y="25847"/>
                  <a:pt x="15525" y="25855"/>
                  <a:pt x="15591" y="25855"/>
                </a:cubicBezTo>
                <a:cubicBezTo>
                  <a:pt x="15667" y="25855"/>
                  <a:pt x="15740" y="25844"/>
                  <a:pt x="15812" y="25844"/>
                </a:cubicBezTo>
                <a:cubicBezTo>
                  <a:pt x="15830" y="25844"/>
                  <a:pt x="15849" y="25845"/>
                  <a:pt x="15867" y="25846"/>
                </a:cubicBezTo>
                <a:cubicBezTo>
                  <a:pt x="15915" y="25852"/>
                  <a:pt x="15963" y="25855"/>
                  <a:pt x="16010" y="25855"/>
                </a:cubicBezTo>
                <a:cubicBezTo>
                  <a:pt x="16200" y="25855"/>
                  <a:pt x="16381" y="25816"/>
                  <a:pt x="16563" y="25816"/>
                </a:cubicBezTo>
                <a:cubicBezTo>
                  <a:pt x="16624" y="25816"/>
                  <a:pt x="16684" y="25821"/>
                  <a:pt x="16744" y="25821"/>
                </a:cubicBezTo>
                <a:cubicBezTo>
                  <a:pt x="16833" y="25821"/>
                  <a:pt x="16920" y="25810"/>
                  <a:pt x="17002" y="25756"/>
                </a:cubicBezTo>
                <a:cubicBezTo>
                  <a:pt x="17023" y="25742"/>
                  <a:pt x="17046" y="25734"/>
                  <a:pt x="17070" y="25734"/>
                </a:cubicBezTo>
                <a:cubicBezTo>
                  <a:pt x="17099" y="25734"/>
                  <a:pt x="17129" y="25746"/>
                  <a:pt x="17154" y="25771"/>
                </a:cubicBezTo>
                <a:cubicBezTo>
                  <a:pt x="17173" y="25799"/>
                  <a:pt x="17204" y="25810"/>
                  <a:pt x="17232" y="25810"/>
                </a:cubicBezTo>
                <a:cubicBezTo>
                  <a:pt x="17248" y="25810"/>
                  <a:pt x="17264" y="25806"/>
                  <a:pt x="17275" y="25801"/>
                </a:cubicBezTo>
                <a:cubicBezTo>
                  <a:pt x="17532" y="25695"/>
                  <a:pt x="17789" y="25695"/>
                  <a:pt x="18062" y="25665"/>
                </a:cubicBezTo>
                <a:cubicBezTo>
                  <a:pt x="18123" y="25665"/>
                  <a:pt x="18190" y="25611"/>
                  <a:pt x="18264" y="25611"/>
                </a:cubicBezTo>
                <a:cubicBezTo>
                  <a:pt x="18301" y="25611"/>
                  <a:pt x="18340" y="25624"/>
                  <a:pt x="18380" y="25665"/>
                </a:cubicBezTo>
                <a:cubicBezTo>
                  <a:pt x="18395" y="25665"/>
                  <a:pt x="18456" y="25619"/>
                  <a:pt x="18486" y="25604"/>
                </a:cubicBezTo>
                <a:cubicBezTo>
                  <a:pt x="18526" y="25591"/>
                  <a:pt x="18579" y="25541"/>
                  <a:pt x="18611" y="25541"/>
                </a:cubicBezTo>
                <a:cubicBezTo>
                  <a:pt x="18615" y="25541"/>
                  <a:pt x="18619" y="25542"/>
                  <a:pt x="18622" y="25544"/>
                </a:cubicBezTo>
                <a:cubicBezTo>
                  <a:pt x="18670" y="25558"/>
                  <a:pt x="18716" y="25565"/>
                  <a:pt x="18762" y="25565"/>
                </a:cubicBezTo>
                <a:cubicBezTo>
                  <a:pt x="18948" y="25565"/>
                  <a:pt x="19121" y="25462"/>
                  <a:pt x="19303" y="25438"/>
                </a:cubicBezTo>
                <a:cubicBezTo>
                  <a:pt x="19515" y="25392"/>
                  <a:pt x="19743" y="25362"/>
                  <a:pt x="19924" y="25241"/>
                </a:cubicBezTo>
                <a:cubicBezTo>
                  <a:pt x="19936" y="25236"/>
                  <a:pt x="19947" y="25234"/>
                  <a:pt x="19957" y="25234"/>
                </a:cubicBezTo>
                <a:cubicBezTo>
                  <a:pt x="19999" y="25234"/>
                  <a:pt x="20037" y="25262"/>
                  <a:pt x="20073" y="25262"/>
                </a:cubicBezTo>
                <a:cubicBezTo>
                  <a:pt x="20089" y="25262"/>
                  <a:pt x="20105" y="25257"/>
                  <a:pt x="20121" y="25241"/>
                </a:cubicBezTo>
                <a:cubicBezTo>
                  <a:pt x="20257" y="25120"/>
                  <a:pt x="20439" y="25211"/>
                  <a:pt x="20575" y="25074"/>
                </a:cubicBezTo>
                <a:cubicBezTo>
                  <a:pt x="20651" y="24999"/>
                  <a:pt x="20833" y="24968"/>
                  <a:pt x="20969" y="24968"/>
                </a:cubicBezTo>
                <a:cubicBezTo>
                  <a:pt x="21105" y="24938"/>
                  <a:pt x="21181" y="24832"/>
                  <a:pt x="21287" y="24787"/>
                </a:cubicBezTo>
                <a:cubicBezTo>
                  <a:pt x="21499" y="24741"/>
                  <a:pt x="21696" y="24681"/>
                  <a:pt x="21892" y="24605"/>
                </a:cubicBezTo>
                <a:cubicBezTo>
                  <a:pt x="22013" y="24544"/>
                  <a:pt x="22074" y="24438"/>
                  <a:pt x="22225" y="24408"/>
                </a:cubicBezTo>
                <a:cubicBezTo>
                  <a:pt x="22238" y="24406"/>
                  <a:pt x="22251" y="24405"/>
                  <a:pt x="22266" y="24405"/>
                </a:cubicBezTo>
                <a:cubicBezTo>
                  <a:pt x="22293" y="24405"/>
                  <a:pt x="22325" y="24408"/>
                  <a:pt x="22356" y="24408"/>
                </a:cubicBezTo>
                <a:cubicBezTo>
                  <a:pt x="22431" y="24408"/>
                  <a:pt x="22507" y="24394"/>
                  <a:pt x="22543" y="24302"/>
                </a:cubicBezTo>
                <a:cubicBezTo>
                  <a:pt x="22574" y="24181"/>
                  <a:pt x="22634" y="24211"/>
                  <a:pt x="22710" y="24166"/>
                </a:cubicBezTo>
                <a:cubicBezTo>
                  <a:pt x="22846" y="24105"/>
                  <a:pt x="23104" y="24211"/>
                  <a:pt x="23104" y="23924"/>
                </a:cubicBezTo>
                <a:lnTo>
                  <a:pt x="23179" y="23908"/>
                </a:lnTo>
                <a:cubicBezTo>
                  <a:pt x="23203" y="23937"/>
                  <a:pt x="23224" y="23948"/>
                  <a:pt x="23244" y="23948"/>
                </a:cubicBezTo>
                <a:cubicBezTo>
                  <a:pt x="23285" y="23948"/>
                  <a:pt x="23320" y="23899"/>
                  <a:pt x="23361" y="23878"/>
                </a:cubicBezTo>
                <a:cubicBezTo>
                  <a:pt x="23558" y="23772"/>
                  <a:pt x="23770" y="23651"/>
                  <a:pt x="23966" y="23530"/>
                </a:cubicBezTo>
                <a:cubicBezTo>
                  <a:pt x="24239" y="23333"/>
                  <a:pt x="24542" y="23167"/>
                  <a:pt x="24814" y="22940"/>
                </a:cubicBezTo>
                <a:cubicBezTo>
                  <a:pt x="24981" y="22788"/>
                  <a:pt x="25147" y="22637"/>
                  <a:pt x="25329" y="22500"/>
                </a:cubicBezTo>
                <a:cubicBezTo>
                  <a:pt x="25511" y="22349"/>
                  <a:pt x="25708" y="22183"/>
                  <a:pt x="25889" y="22031"/>
                </a:cubicBezTo>
                <a:cubicBezTo>
                  <a:pt x="26328" y="21638"/>
                  <a:pt x="26722" y="21198"/>
                  <a:pt x="27100" y="20744"/>
                </a:cubicBezTo>
                <a:cubicBezTo>
                  <a:pt x="27388" y="20396"/>
                  <a:pt x="27615" y="20002"/>
                  <a:pt x="27918" y="19684"/>
                </a:cubicBezTo>
                <a:cubicBezTo>
                  <a:pt x="28054" y="19533"/>
                  <a:pt x="28069" y="19291"/>
                  <a:pt x="28251" y="19155"/>
                </a:cubicBezTo>
                <a:cubicBezTo>
                  <a:pt x="28160" y="18958"/>
                  <a:pt x="28357" y="18882"/>
                  <a:pt x="28433" y="18776"/>
                </a:cubicBezTo>
                <a:cubicBezTo>
                  <a:pt x="28478" y="18685"/>
                  <a:pt x="28524" y="18625"/>
                  <a:pt x="28508" y="18534"/>
                </a:cubicBezTo>
                <a:cubicBezTo>
                  <a:pt x="28514" y="18526"/>
                  <a:pt x="28521" y="18523"/>
                  <a:pt x="28527" y="18523"/>
                </a:cubicBezTo>
                <a:cubicBezTo>
                  <a:pt x="28546" y="18523"/>
                  <a:pt x="28566" y="18550"/>
                  <a:pt x="28580" y="18577"/>
                </a:cubicBezTo>
                <a:lnTo>
                  <a:pt x="28580" y="18577"/>
                </a:lnTo>
                <a:cubicBezTo>
                  <a:pt x="28562" y="18328"/>
                  <a:pt x="28826" y="18221"/>
                  <a:pt x="28826" y="17974"/>
                </a:cubicBezTo>
                <a:cubicBezTo>
                  <a:pt x="28826" y="17853"/>
                  <a:pt x="28932" y="17656"/>
                  <a:pt x="29053" y="17519"/>
                </a:cubicBezTo>
                <a:cubicBezTo>
                  <a:pt x="29144" y="17414"/>
                  <a:pt x="29084" y="17247"/>
                  <a:pt x="29265" y="17126"/>
                </a:cubicBezTo>
                <a:cubicBezTo>
                  <a:pt x="29341" y="17065"/>
                  <a:pt x="29387" y="16838"/>
                  <a:pt x="29387" y="16687"/>
                </a:cubicBezTo>
                <a:cubicBezTo>
                  <a:pt x="29387" y="16566"/>
                  <a:pt x="29417" y="16460"/>
                  <a:pt x="29447" y="16339"/>
                </a:cubicBezTo>
                <a:cubicBezTo>
                  <a:pt x="29493" y="16187"/>
                  <a:pt x="29614" y="16051"/>
                  <a:pt x="29614" y="15884"/>
                </a:cubicBezTo>
                <a:cubicBezTo>
                  <a:pt x="29644" y="15763"/>
                  <a:pt x="29659" y="15657"/>
                  <a:pt x="29720" y="15536"/>
                </a:cubicBezTo>
                <a:cubicBezTo>
                  <a:pt x="29795" y="15385"/>
                  <a:pt x="29795" y="15218"/>
                  <a:pt x="29826" y="15067"/>
                </a:cubicBezTo>
                <a:cubicBezTo>
                  <a:pt x="29886" y="14779"/>
                  <a:pt x="29886" y="14476"/>
                  <a:pt x="29947" y="14174"/>
                </a:cubicBezTo>
                <a:cubicBezTo>
                  <a:pt x="30022" y="13795"/>
                  <a:pt x="29962" y="13417"/>
                  <a:pt x="29992" y="13038"/>
                </a:cubicBezTo>
                <a:cubicBezTo>
                  <a:pt x="30038" y="12750"/>
                  <a:pt x="30053" y="12448"/>
                  <a:pt x="29992" y="12175"/>
                </a:cubicBezTo>
                <a:cubicBezTo>
                  <a:pt x="29947" y="11903"/>
                  <a:pt x="29947" y="11615"/>
                  <a:pt x="29901" y="11342"/>
                </a:cubicBezTo>
                <a:cubicBezTo>
                  <a:pt x="29841" y="11040"/>
                  <a:pt x="29810" y="10707"/>
                  <a:pt x="29795" y="10404"/>
                </a:cubicBezTo>
                <a:cubicBezTo>
                  <a:pt x="29765" y="10101"/>
                  <a:pt x="29538" y="9844"/>
                  <a:pt x="29614" y="9541"/>
                </a:cubicBezTo>
                <a:cubicBezTo>
                  <a:pt x="29659" y="9405"/>
                  <a:pt x="29523" y="9344"/>
                  <a:pt x="29508" y="9253"/>
                </a:cubicBezTo>
                <a:cubicBezTo>
                  <a:pt x="29493" y="9071"/>
                  <a:pt x="29447" y="8890"/>
                  <a:pt x="29371" y="8723"/>
                </a:cubicBezTo>
                <a:cubicBezTo>
                  <a:pt x="29296" y="8557"/>
                  <a:pt x="29235" y="8360"/>
                  <a:pt x="29205" y="8193"/>
                </a:cubicBezTo>
                <a:cubicBezTo>
                  <a:pt x="29144" y="7951"/>
                  <a:pt x="29053" y="7709"/>
                  <a:pt x="28963" y="7497"/>
                </a:cubicBezTo>
                <a:cubicBezTo>
                  <a:pt x="28857" y="7270"/>
                  <a:pt x="28766" y="7028"/>
                  <a:pt x="28630" y="6801"/>
                </a:cubicBezTo>
                <a:cubicBezTo>
                  <a:pt x="28524" y="6589"/>
                  <a:pt x="28357" y="6392"/>
                  <a:pt x="28312" y="6149"/>
                </a:cubicBezTo>
                <a:cubicBezTo>
                  <a:pt x="28312" y="6134"/>
                  <a:pt x="28296" y="6074"/>
                  <a:pt x="28236" y="6074"/>
                </a:cubicBezTo>
                <a:cubicBezTo>
                  <a:pt x="28130" y="6074"/>
                  <a:pt x="28130" y="5983"/>
                  <a:pt x="28130" y="5922"/>
                </a:cubicBezTo>
                <a:cubicBezTo>
                  <a:pt x="28130" y="5862"/>
                  <a:pt x="28160" y="5816"/>
                  <a:pt x="28069" y="5786"/>
                </a:cubicBezTo>
                <a:cubicBezTo>
                  <a:pt x="28085" y="5620"/>
                  <a:pt x="27857" y="5680"/>
                  <a:pt x="27857" y="5529"/>
                </a:cubicBezTo>
                <a:cubicBezTo>
                  <a:pt x="27857" y="5438"/>
                  <a:pt x="27782" y="5362"/>
                  <a:pt x="27721" y="5256"/>
                </a:cubicBezTo>
                <a:cubicBezTo>
                  <a:pt x="27645" y="5135"/>
                  <a:pt x="27524" y="5029"/>
                  <a:pt x="27464" y="4908"/>
                </a:cubicBezTo>
                <a:cubicBezTo>
                  <a:pt x="27403" y="4726"/>
                  <a:pt x="27312" y="4620"/>
                  <a:pt x="27161" y="4545"/>
                </a:cubicBezTo>
                <a:cubicBezTo>
                  <a:pt x="27116" y="4530"/>
                  <a:pt x="27116" y="4499"/>
                  <a:pt x="27116" y="4484"/>
                </a:cubicBezTo>
                <a:cubicBezTo>
                  <a:pt x="27040" y="4272"/>
                  <a:pt x="26934" y="4090"/>
                  <a:pt x="26767" y="3939"/>
                </a:cubicBezTo>
                <a:cubicBezTo>
                  <a:pt x="26495" y="3712"/>
                  <a:pt x="26192" y="3515"/>
                  <a:pt x="26041" y="3197"/>
                </a:cubicBezTo>
                <a:cubicBezTo>
                  <a:pt x="26030" y="3176"/>
                  <a:pt x="26005" y="3148"/>
                  <a:pt x="25975" y="3148"/>
                </a:cubicBezTo>
                <a:cubicBezTo>
                  <a:pt x="25962" y="3148"/>
                  <a:pt x="25948" y="3153"/>
                  <a:pt x="25935" y="3167"/>
                </a:cubicBezTo>
                <a:cubicBezTo>
                  <a:pt x="25912" y="3182"/>
                  <a:pt x="25893" y="3190"/>
                  <a:pt x="25880" y="3190"/>
                </a:cubicBezTo>
                <a:cubicBezTo>
                  <a:pt x="25867" y="3190"/>
                  <a:pt x="25859" y="3182"/>
                  <a:pt x="25859" y="3167"/>
                </a:cubicBezTo>
                <a:cubicBezTo>
                  <a:pt x="25829" y="3016"/>
                  <a:pt x="25677" y="2955"/>
                  <a:pt x="25586" y="2864"/>
                </a:cubicBezTo>
                <a:cubicBezTo>
                  <a:pt x="25329" y="2607"/>
                  <a:pt x="25102" y="2304"/>
                  <a:pt x="24739" y="2198"/>
                </a:cubicBezTo>
                <a:cubicBezTo>
                  <a:pt x="24723" y="2183"/>
                  <a:pt x="24678" y="2183"/>
                  <a:pt x="24678" y="2153"/>
                </a:cubicBezTo>
                <a:cubicBezTo>
                  <a:pt x="24512" y="1850"/>
                  <a:pt x="24194" y="1804"/>
                  <a:pt x="23921" y="1623"/>
                </a:cubicBezTo>
                <a:cubicBezTo>
                  <a:pt x="23467" y="1350"/>
                  <a:pt x="22998" y="1093"/>
                  <a:pt x="22498" y="911"/>
                </a:cubicBezTo>
                <a:cubicBezTo>
                  <a:pt x="22150" y="760"/>
                  <a:pt x="21786" y="608"/>
                  <a:pt x="21408" y="533"/>
                </a:cubicBezTo>
                <a:cubicBezTo>
                  <a:pt x="21287" y="517"/>
                  <a:pt x="21120" y="517"/>
                  <a:pt x="21060" y="457"/>
                </a:cubicBezTo>
                <a:cubicBezTo>
                  <a:pt x="20975" y="360"/>
                  <a:pt x="20851" y="331"/>
                  <a:pt x="20774" y="331"/>
                </a:cubicBezTo>
                <a:cubicBezTo>
                  <a:pt x="20755" y="331"/>
                  <a:pt x="20739" y="333"/>
                  <a:pt x="20727" y="336"/>
                </a:cubicBezTo>
                <a:cubicBezTo>
                  <a:pt x="20699" y="342"/>
                  <a:pt x="20672" y="345"/>
                  <a:pt x="20645" y="345"/>
                </a:cubicBezTo>
                <a:cubicBezTo>
                  <a:pt x="20486" y="345"/>
                  <a:pt x="20353" y="243"/>
                  <a:pt x="20197" y="230"/>
                </a:cubicBezTo>
                <a:cubicBezTo>
                  <a:pt x="19909" y="184"/>
                  <a:pt x="19606" y="109"/>
                  <a:pt x="19319" y="94"/>
                </a:cubicBezTo>
                <a:cubicBezTo>
                  <a:pt x="19001" y="78"/>
                  <a:pt x="18683" y="18"/>
                  <a:pt x="18350" y="18"/>
                </a:cubicBezTo>
                <a:cubicBezTo>
                  <a:pt x="18047" y="18"/>
                  <a:pt x="17744" y="3"/>
                  <a:pt x="17441" y="3"/>
                </a:cubicBezTo>
                <a:cubicBezTo>
                  <a:pt x="17405" y="1"/>
                  <a:pt x="17368" y="1"/>
                  <a:pt x="17331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"/>
          <p:cNvSpPr/>
          <p:nvPr/>
        </p:nvSpPr>
        <p:spPr>
          <a:xfrm rot="-5400000">
            <a:off x="5143557" y="1463361"/>
            <a:ext cx="3512595" cy="3022114"/>
          </a:xfrm>
          <a:custGeom>
            <a:avLst/>
            <a:gdLst/>
            <a:ahLst/>
            <a:cxnLst/>
            <a:rect l="l" t="t" r="r" b="b"/>
            <a:pathLst>
              <a:path w="30053" h="25856" extrusionOk="0">
                <a:moveTo>
                  <a:pt x="28580" y="18577"/>
                </a:moveTo>
                <a:cubicBezTo>
                  <a:pt x="28581" y="18588"/>
                  <a:pt x="28582" y="18598"/>
                  <a:pt x="28584" y="18610"/>
                </a:cubicBezTo>
                <a:cubicBezTo>
                  <a:pt x="28591" y="18621"/>
                  <a:pt x="28595" y="18626"/>
                  <a:pt x="28597" y="18626"/>
                </a:cubicBezTo>
                <a:cubicBezTo>
                  <a:pt x="28601" y="18626"/>
                  <a:pt x="28593" y="18602"/>
                  <a:pt x="28580" y="18577"/>
                </a:cubicBezTo>
                <a:close/>
                <a:moveTo>
                  <a:pt x="17042" y="434"/>
                </a:moveTo>
                <a:cubicBezTo>
                  <a:pt x="17257" y="434"/>
                  <a:pt x="17469" y="476"/>
                  <a:pt x="17681" y="476"/>
                </a:cubicBezTo>
                <a:cubicBezTo>
                  <a:pt x="17717" y="476"/>
                  <a:pt x="17753" y="475"/>
                  <a:pt x="17789" y="472"/>
                </a:cubicBezTo>
                <a:cubicBezTo>
                  <a:pt x="17858" y="464"/>
                  <a:pt x="17926" y="462"/>
                  <a:pt x="17994" y="462"/>
                </a:cubicBezTo>
                <a:cubicBezTo>
                  <a:pt x="18232" y="462"/>
                  <a:pt x="18469" y="498"/>
                  <a:pt x="18703" y="498"/>
                </a:cubicBezTo>
                <a:cubicBezTo>
                  <a:pt x="18803" y="498"/>
                  <a:pt x="18902" y="491"/>
                  <a:pt x="19001" y="472"/>
                </a:cubicBezTo>
                <a:cubicBezTo>
                  <a:pt x="19023" y="512"/>
                  <a:pt x="19054" y="523"/>
                  <a:pt x="19089" y="523"/>
                </a:cubicBezTo>
                <a:cubicBezTo>
                  <a:pt x="19138" y="523"/>
                  <a:pt x="19194" y="502"/>
                  <a:pt x="19248" y="502"/>
                </a:cubicBezTo>
                <a:cubicBezTo>
                  <a:pt x="19290" y="502"/>
                  <a:pt x="19331" y="515"/>
                  <a:pt x="19364" y="563"/>
                </a:cubicBezTo>
                <a:cubicBezTo>
                  <a:pt x="19379" y="563"/>
                  <a:pt x="19394" y="578"/>
                  <a:pt x="19409" y="578"/>
                </a:cubicBezTo>
                <a:cubicBezTo>
                  <a:pt x="19478" y="557"/>
                  <a:pt x="19544" y="549"/>
                  <a:pt x="19608" y="549"/>
                </a:cubicBezTo>
                <a:cubicBezTo>
                  <a:pt x="19871" y="549"/>
                  <a:pt x="20105" y="693"/>
                  <a:pt x="20348" y="729"/>
                </a:cubicBezTo>
                <a:cubicBezTo>
                  <a:pt x="20757" y="805"/>
                  <a:pt x="21151" y="926"/>
                  <a:pt x="21559" y="1063"/>
                </a:cubicBezTo>
                <a:cubicBezTo>
                  <a:pt x="21756" y="1138"/>
                  <a:pt x="21953" y="1229"/>
                  <a:pt x="22165" y="1305"/>
                </a:cubicBezTo>
                <a:cubicBezTo>
                  <a:pt x="22619" y="1456"/>
                  <a:pt x="23028" y="1698"/>
                  <a:pt x="23452" y="1925"/>
                </a:cubicBezTo>
                <a:cubicBezTo>
                  <a:pt x="23845" y="2137"/>
                  <a:pt x="24209" y="2425"/>
                  <a:pt x="24557" y="2682"/>
                </a:cubicBezTo>
                <a:cubicBezTo>
                  <a:pt x="24678" y="2758"/>
                  <a:pt x="24784" y="2834"/>
                  <a:pt x="24905" y="2925"/>
                </a:cubicBezTo>
                <a:cubicBezTo>
                  <a:pt x="25496" y="3409"/>
                  <a:pt x="25995" y="3954"/>
                  <a:pt x="26480" y="4545"/>
                </a:cubicBezTo>
                <a:cubicBezTo>
                  <a:pt x="26571" y="4666"/>
                  <a:pt x="26707" y="4772"/>
                  <a:pt x="26813" y="4893"/>
                </a:cubicBezTo>
                <a:cubicBezTo>
                  <a:pt x="26949" y="5044"/>
                  <a:pt x="27010" y="5241"/>
                  <a:pt x="27161" y="5393"/>
                </a:cubicBezTo>
                <a:cubicBezTo>
                  <a:pt x="27267" y="5498"/>
                  <a:pt x="27343" y="5680"/>
                  <a:pt x="27464" y="5801"/>
                </a:cubicBezTo>
                <a:cubicBezTo>
                  <a:pt x="27645" y="6013"/>
                  <a:pt x="27691" y="6301"/>
                  <a:pt x="27857" y="6513"/>
                </a:cubicBezTo>
                <a:cubicBezTo>
                  <a:pt x="28039" y="6710"/>
                  <a:pt x="28115" y="6997"/>
                  <a:pt x="28251" y="7240"/>
                </a:cubicBezTo>
                <a:cubicBezTo>
                  <a:pt x="28418" y="7588"/>
                  <a:pt x="28524" y="7951"/>
                  <a:pt x="28675" y="8299"/>
                </a:cubicBezTo>
                <a:cubicBezTo>
                  <a:pt x="28781" y="8572"/>
                  <a:pt x="28857" y="8860"/>
                  <a:pt x="28947" y="9117"/>
                </a:cubicBezTo>
                <a:cubicBezTo>
                  <a:pt x="29053" y="9359"/>
                  <a:pt x="29099" y="9647"/>
                  <a:pt x="29144" y="9934"/>
                </a:cubicBezTo>
                <a:cubicBezTo>
                  <a:pt x="29205" y="10373"/>
                  <a:pt x="29326" y="10782"/>
                  <a:pt x="29371" y="11221"/>
                </a:cubicBezTo>
                <a:cubicBezTo>
                  <a:pt x="29432" y="11812"/>
                  <a:pt x="29508" y="12387"/>
                  <a:pt x="29462" y="12993"/>
                </a:cubicBezTo>
                <a:cubicBezTo>
                  <a:pt x="29447" y="13356"/>
                  <a:pt x="29447" y="13735"/>
                  <a:pt x="29402" y="14113"/>
                </a:cubicBezTo>
                <a:cubicBezTo>
                  <a:pt x="29371" y="14658"/>
                  <a:pt x="29250" y="15218"/>
                  <a:pt x="29099" y="15748"/>
                </a:cubicBezTo>
                <a:cubicBezTo>
                  <a:pt x="28993" y="16127"/>
                  <a:pt x="28872" y="16505"/>
                  <a:pt x="28751" y="16853"/>
                </a:cubicBezTo>
                <a:cubicBezTo>
                  <a:pt x="28614" y="17217"/>
                  <a:pt x="28478" y="17595"/>
                  <a:pt x="28296" y="17943"/>
                </a:cubicBezTo>
                <a:cubicBezTo>
                  <a:pt x="28069" y="18352"/>
                  <a:pt x="27767" y="18731"/>
                  <a:pt x="27570" y="19170"/>
                </a:cubicBezTo>
                <a:cubicBezTo>
                  <a:pt x="27494" y="19336"/>
                  <a:pt x="27328" y="19473"/>
                  <a:pt x="27237" y="19624"/>
                </a:cubicBezTo>
                <a:cubicBezTo>
                  <a:pt x="27131" y="19775"/>
                  <a:pt x="27025" y="19927"/>
                  <a:pt x="26934" y="20063"/>
                </a:cubicBezTo>
                <a:cubicBezTo>
                  <a:pt x="26798" y="20245"/>
                  <a:pt x="26677" y="20472"/>
                  <a:pt x="26480" y="20623"/>
                </a:cubicBezTo>
                <a:cubicBezTo>
                  <a:pt x="26328" y="20744"/>
                  <a:pt x="26192" y="20911"/>
                  <a:pt x="26071" y="21062"/>
                </a:cubicBezTo>
                <a:cubicBezTo>
                  <a:pt x="25950" y="21244"/>
                  <a:pt x="25738" y="21365"/>
                  <a:pt x="25602" y="21577"/>
                </a:cubicBezTo>
                <a:cubicBezTo>
                  <a:pt x="25511" y="21698"/>
                  <a:pt x="25299" y="21804"/>
                  <a:pt x="25147" y="21925"/>
                </a:cubicBezTo>
                <a:cubicBezTo>
                  <a:pt x="24981" y="22077"/>
                  <a:pt x="24829" y="22273"/>
                  <a:pt x="24633" y="22379"/>
                </a:cubicBezTo>
                <a:cubicBezTo>
                  <a:pt x="24315" y="22576"/>
                  <a:pt x="24057" y="22834"/>
                  <a:pt x="23709" y="23015"/>
                </a:cubicBezTo>
                <a:cubicBezTo>
                  <a:pt x="23573" y="23061"/>
                  <a:pt x="23421" y="23136"/>
                  <a:pt x="23300" y="23242"/>
                </a:cubicBezTo>
                <a:cubicBezTo>
                  <a:pt x="23073" y="23409"/>
                  <a:pt x="22786" y="23500"/>
                  <a:pt x="22543" y="23651"/>
                </a:cubicBezTo>
                <a:cubicBezTo>
                  <a:pt x="22241" y="23863"/>
                  <a:pt x="21862" y="23969"/>
                  <a:pt x="21514" y="24090"/>
                </a:cubicBezTo>
                <a:cubicBezTo>
                  <a:pt x="21151" y="24196"/>
                  <a:pt x="20802" y="24393"/>
                  <a:pt x="20424" y="24469"/>
                </a:cubicBezTo>
                <a:cubicBezTo>
                  <a:pt x="19848" y="24605"/>
                  <a:pt x="19303" y="24771"/>
                  <a:pt x="18728" y="24908"/>
                </a:cubicBezTo>
                <a:cubicBezTo>
                  <a:pt x="18607" y="24938"/>
                  <a:pt x="18456" y="24953"/>
                  <a:pt x="18304" y="24953"/>
                </a:cubicBezTo>
                <a:cubicBezTo>
                  <a:pt x="18092" y="24953"/>
                  <a:pt x="17895" y="25059"/>
                  <a:pt x="17699" y="25074"/>
                </a:cubicBezTo>
                <a:cubicBezTo>
                  <a:pt x="17354" y="25088"/>
                  <a:pt x="17010" y="25152"/>
                  <a:pt x="16665" y="25152"/>
                </a:cubicBezTo>
                <a:cubicBezTo>
                  <a:pt x="16631" y="25152"/>
                  <a:pt x="16597" y="25151"/>
                  <a:pt x="16563" y="25150"/>
                </a:cubicBezTo>
                <a:cubicBezTo>
                  <a:pt x="16480" y="25147"/>
                  <a:pt x="16397" y="25147"/>
                  <a:pt x="16314" y="25147"/>
                </a:cubicBezTo>
                <a:cubicBezTo>
                  <a:pt x="16149" y="25147"/>
                  <a:pt x="15985" y="25150"/>
                  <a:pt x="15821" y="25150"/>
                </a:cubicBezTo>
                <a:cubicBezTo>
                  <a:pt x="15575" y="25150"/>
                  <a:pt x="15329" y="25142"/>
                  <a:pt x="15079" y="25105"/>
                </a:cubicBezTo>
                <a:cubicBezTo>
                  <a:pt x="14777" y="25074"/>
                  <a:pt x="14459" y="25029"/>
                  <a:pt x="14141" y="25029"/>
                </a:cubicBezTo>
                <a:cubicBezTo>
                  <a:pt x="13868" y="25029"/>
                  <a:pt x="13626" y="24953"/>
                  <a:pt x="13399" y="24862"/>
                </a:cubicBezTo>
                <a:cubicBezTo>
                  <a:pt x="13354" y="24862"/>
                  <a:pt x="13308" y="24847"/>
                  <a:pt x="13263" y="24847"/>
                </a:cubicBezTo>
                <a:cubicBezTo>
                  <a:pt x="12824" y="24847"/>
                  <a:pt x="12445" y="24650"/>
                  <a:pt x="12036" y="24559"/>
                </a:cubicBezTo>
                <a:cubicBezTo>
                  <a:pt x="11643" y="24469"/>
                  <a:pt x="11264" y="24317"/>
                  <a:pt x="10855" y="24196"/>
                </a:cubicBezTo>
                <a:cubicBezTo>
                  <a:pt x="10674" y="24166"/>
                  <a:pt x="10522" y="24075"/>
                  <a:pt x="10356" y="23999"/>
                </a:cubicBezTo>
                <a:cubicBezTo>
                  <a:pt x="10023" y="23848"/>
                  <a:pt x="9705" y="23742"/>
                  <a:pt x="9387" y="23591"/>
                </a:cubicBezTo>
                <a:cubicBezTo>
                  <a:pt x="9099" y="23469"/>
                  <a:pt x="8842" y="23333"/>
                  <a:pt x="8584" y="23182"/>
                </a:cubicBezTo>
                <a:cubicBezTo>
                  <a:pt x="8312" y="23030"/>
                  <a:pt x="7979" y="22909"/>
                  <a:pt x="7737" y="22712"/>
                </a:cubicBezTo>
                <a:cubicBezTo>
                  <a:pt x="7555" y="22561"/>
                  <a:pt x="7298" y="22485"/>
                  <a:pt x="7146" y="22334"/>
                </a:cubicBezTo>
                <a:cubicBezTo>
                  <a:pt x="6889" y="22077"/>
                  <a:pt x="6586" y="21925"/>
                  <a:pt x="6314" y="21698"/>
                </a:cubicBezTo>
                <a:cubicBezTo>
                  <a:pt x="6162" y="21577"/>
                  <a:pt x="6056" y="21365"/>
                  <a:pt x="5814" y="21365"/>
                </a:cubicBezTo>
                <a:cubicBezTo>
                  <a:pt x="5844" y="21092"/>
                  <a:pt x="5435" y="21198"/>
                  <a:pt x="5481" y="20926"/>
                </a:cubicBezTo>
                <a:cubicBezTo>
                  <a:pt x="5481" y="20911"/>
                  <a:pt x="5466" y="20896"/>
                  <a:pt x="5451" y="20896"/>
                </a:cubicBezTo>
                <a:cubicBezTo>
                  <a:pt x="5435" y="20898"/>
                  <a:pt x="5419" y="20899"/>
                  <a:pt x="5404" y="20899"/>
                </a:cubicBezTo>
                <a:cubicBezTo>
                  <a:pt x="5234" y="20899"/>
                  <a:pt x="5126" y="20752"/>
                  <a:pt x="5057" y="20669"/>
                </a:cubicBezTo>
                <a:cubicBezTo>
                  <a:pt x="4800" y="20366"/>
                  <a:pt x="4482" y="20139"/>
                  <a:pt x="4270" y="19806"/>
                </a:cubicBezTo>
                <a:cubicBezTo>
                  <a:pt x="4224" y="19715"/>
                  <a:pt x="4088" y="19760"/>
                  <a:pt x="4043" y="19654"/>
                </a:cubicBezTo>
                <a:cubicBezTo>
                  <a:pt x="3982" y="19488"/>
                  <a:pt x="3876" y="19351"/>
                  <a:pt x="3725" y="19261"/>
                </a:cubicBezTo>
                <a:cubicBezTo>
                  <a:pt x="3558" y="19170"/>
                  <a:pt x="3482" y="19003"/>
                  <a:pt x="3361" y="18867"/>
                </a:cubicBezTo>
                <a:cubicBezTo>
                  <a:pt x="3240" y="18731"/>
                  <a:pt x="3028" y="18655"/>
                  <a:pt x="3028" y="18428"/>
                </a:cubicBezTo>
                <a:cubicBezTo>
                  <a:pt x="3028" y="18367"/>
                  <a:pt x="2952" y="18337"/>
                  <a:pt x="2892" y="18322"/>
                </a:cubicBezTo>
                <a:cubicBezTo>
                  <a:pt x="2862" y="18322"/>
                  <a:pt x="2816" y="18292"/>
                  <a:pt x="2801" y="18276"/>
                </a:cubicBezTo>
                <a:cubicBezTo>
                  <a:pt x="2665" y="18110"/>
                  <a:pt x="2498" y="17943"/>
                  <a:pt x="2423" y="17731"/>
                </a:cubicBezTo>
                <a:cubicBezTo>
                  <a:pt x="2362" y="17595"/>
                  <a:pt x="2211" y="17595"/>
                  <a:pt x="2180" y="17444"/>
                </a:cubicBezTo>
                <a:cubicBezTo>
                  <a:pt x="2135" y="17202"/>
                  <a:pt x="1832" y="17111"/>
                  <a:pt x="1817" y="16838"/>
                </a:cubicBezTo>
                <a:cubicBezTo>
                  <a:pt x="1817" y="16823"/>
                  <a:pt x="1802" y="16808"/>
                  <a:pt x="1802" y="16808"/>
                </a:cubicBezTo>
                <a:cubicBezTo>
                  <a:pt x="1786" y="16810"/>
                  <a:pt x="1771" y="16812"/>
                  <a:pt x="1759" y="16812"/>
                </a:cubicBezTo>
                <a:cubicBezTo>
                  <a:pt x="1617" y="16812"/>
                  <a:pt x="1676" y="16667"/>
                  <a:pt x="1620" y="16611"/>
                </a:cubicBezTo>
                <a:cubicBezTo>
                  <a:pt x="1544" y="16520"/>
                  <a:pt x="1499" y="16429"/>
                  <a:pt x="1423" y="16354"/>
                </a:cubicBezTo>
                <a:cubicBezTo>
                  <a:pt x="1378" y="16308"/>
                  <a:pt x="1378" y="16278"/>
                  <a:pt x="1378" y="16217"/>
                </a:cubicBezTo>
                <a:cubicBezTo>
                  <a:pt x="1363" y="16096"/>
                  <a:pt x="1348" y="16006"/>
                  <a:pt x="1211" y="15975"/>
                </a:cubicBezTo>
                <a:cubicBezTo>
                  <a:pt x="1196" y="15975"/>
                  <a:pt x="1136" y="15945"/>
                  <a:pt x="1136" y="15900"/>
                </a:cubicBezTo>
                <a:cubicBezTo>
                  <a:pt x="1151" y="15778"/>
                  <a:pt x="1090" y="15718"/>
                  <a:pt x="1015" y="15627"/>
                </a:cubicBezTo>
                <a:cubicBezTo>
                  <a:pt x="924" y="15521"/>
                  <a:pt x="924" y="15339"/>
                  <a:pt x="893" y="15218"/>
                </a:cubicBezTo>
                <a:cubicBezTo>
                  <a:pt x="848" y="15067"/>
                  <a:pt x="833" y="14885"/>
                  <a:pt x="697" y="14764"/>
                </a:cubicBezTo>
                <a:cubicBezTo>
                  <a:pt x="651" y="14688"/>
                  <a:pt x="666" y="14582"/>
                  <a:pt x="666" y="14492"/>
                </a:cubicBezTo>
                <a:cubicBezTo>
                  <a:pt x="678" y="14433"/>
                  <a:pt x="699" y="14411"/>
                  <a:pt x="750" y="14411"/>
                </a:cubicBezTo>
                <a:cubicBezTo>
                  <a:pt x="765" y="14411"/>
                  <a:pt x="782" y="14412"/>
                  <a:pt x="803" y="14416"/>
                </a:cubicBezTo>
                <a:cubicBezTo>
                  <a:pt x="909" y="14446"/>
                  <a:pt x="1022" y="14461"/>
                  <a:pt x="1136" y="14461"/>
                </a:cubicBezTo>
                <a:cubicBezTo>
                  <a:pt x="1249" y="14461"/>
                  <a:pt x="1363" y="14446"/>
                  <a:pt x="1469" y="14416"/>
                </a:cubicBezTo>
                <a:cubicBezTo>
                  <a:pt x="1486" y="14411"/>
                  <a:pt x="1503" y="14409"/>
                  <a:pt x="1518" y="14409"/>
                </a:cubicBezTo>
                <a:cubicBezTo>
                  <a:pt x="1596" y="14409"/>
                  <a:pt x="1650" y="14461"/>
                  <a:pt x="1726" y="14461"/>
                </a:cubicBezTo>
                <a:cubicBezTo>
                  <a:pt x="1871" y="14461"/>
                  <a:pt x="2021" y="14418"/>
                  <a:pt x="2174" y="14418"/>
                </a:cubicBezTo>
                <a:cubicBezTo>
                  <a:pt x="2262" y="14418"/>
                  <a:pt x="2350" y="14432"/>
                  <a:pt x="2438" y="14476"/>
                </a:cubicBezTo>
                <a:cubicBezTo>
                  <a:pt x="2473" y="14432"/>
                  <a:pt x="2512" y="14419"/>
                  <a:pt x="2553" y="14419"/>
                </a:cubicBezTo>
                <a:cubicBezTo>
                  <a:pt x="2614" y="14419"/>
                  <a:pt x="2679" y="14449"/>
                  <a:pt x="2740" y="14449"/>
                </a:cubicBezTo>
                <a:cubicBezTo>
                  <a:pt x="2778" y="14449"/>
                  <a:pt x="2814" y="14438"/>
                  <a:pt x="2847" y="14401"/>
                </a:cubicBezTo>
                <a:lnTo>
                  <a:pt x="2877" y="14401"/>
                </a:lnTo>
                <a:cubicBezTo>
                  <a:pt x="2933" y="14433"/>
                  <a:pt x="2991" y="14444"/>
                  <a:pt x="3050" y="14444"/>
                </a:cubicBezTo>
                <a:cubicBezTo>
                  <a:pt x="3173" y="14444"/>
                  <a:pt x="3299" y="14397"/>
                  <a:pt x="3415" y="14397"/>
                </a:cubicBezTo>
                <a:cubicBezTo>
                  <a:pt x="3454" y="14397"/>
                  <a:pt x="3492" y="14402"/>
                  <a:pt x="3528" y="14416"/>
                </a:cubicBezTo>
                <a:cubicBezTo>
                  <a:pt x="3579" y="14439"/>
                  <a:pt x="3628" y="14445"/>
                  <a:pt x="3677" y="14445"/>
                </a:cubicBezTo>
                <a:cubicBezTo>
                  <a:pt x="3732" y="14445"/>
                  <a:pt x="3786" y="14437"/>
                  <a:pt x="3840" y="14437"/>
                </a:cubicBezTo>
                <a:cubicBezTo>
                  <a:pt x="3892" y="14437"/>
                  <a:pt x="3945" y="14445"/>
                  <a:pt x="3997" y="14476"/>
                </a:cubicBezTo>
                <a:cubicBezTo>
                  <a:pt x="4014" y="14493"/>
                  <a:pt x="4028" y="14500"/>
                  <a:pt x="4042" y="14500"/>
                </a:cubicBezTo>
                <a:cubicBezTo>
                  <a:pt x="4065" y="14500"/>
                  <a:pt x="4084" y="14480"/>
                  <a:pt x="4103" y="14461"/>
                </a:cubicBezTo>
                <a:cubicBezTo>
                  <a:pt x="4133" y="14431"/>
                  <a:pt x="4164" y="14416"/>
                  <a:pt x="4194" y="14416"/>
                </a:cubicBezTo>
                <a:cubicBezTo>
                  <a:pt x="4224" y="14416"/>
                  <a:pt x="4255" y="14431"/>
                  <a:pt x="4285" y="14461"/>
                </a:cubicBezTo>
                <a:cubicBezTo>
                  <a:pt x="4300" y="14476"/>
                  <a:pt x="4360" y="14492"/>
                  <a:pt x="4360" y="14492"/>
                </a:cubicBezTo>
                <a:cubicBezTo>
                  <a:pt x="4415" y="14415"/>
                  <a:pt x="4470" y="14390"/>
                  <a:pt x="4525" y="14390"/>
                </a:cubicBezTo>
                <a:cubicBezTo>
                  <a:pt x="4622" y="14390"/>
                  <a:pt x="4718" y="14467"/>
                  <a:pt x="4815" y="14476"/>
                </a:cubicBezTo>
                <a:cubicBezTo>
                  <a:pt x="4837" y="14481"/>
                  <a:pt x="4860" y="14484"/>
                  <a:pt x="4882" y="14484"/>
                </a:cubicBezTo>
                <a:cubicBezTo>
                  <a:pt x="4935" y="14484"/>
                  <a:pt x="4981" y="14465"/>
                  <a:pt x="4981" y="14401"/>
                </a:cubicBezTo>
                <a:cubicBezTo>
                  <a:pt x="4981" y="14249"/>
                  <a:pt x="5087" y="14098"/>
                  <a:pt x="5057" y="13931"/>
                </a:cubicBezTo>
                <a:cubicBezTo>
                  <a:pt x="5057" y="13916"/>
                  <a:pt x="5042" y="13871"/>
                  <a:pt x="5027" y="13750"/>
                </a:cubicBezTo>
                <a:cubicBezTo>
                  <a:pt x="5178" y="13417"/>
                  <a:pt x="5102" y="13053"/>
                  <a:pt x="5133" y="12690"/>
                </a:cubicBezTo>
                <a:cubicBezTo>
                  <a:pt x="5148" y="12342"/>
                  <a:pt x="5133" y="11993"/>
                  <a:pt x="5163" y="11630"/>
                </a:cubicBezTo>
                <a:cubicBezTo>
                  <a:pt x="5208" y="11373"/>
                  <a:pt x="5239" y="11085"/>
                  <a:pt x="5284" y="10828"/>
                </a:cubicBezTo>
                <a:cubicBezTo>
                  <a:pt x="5299" y="10691"/>
                  <a:pt x="5284" y="10555"/>
                  <a:pt x="5299" y="10404"/>
                </a:cubicBezTo>
                <a:cubicBezTo>
                  <a:pt x="5314" y="10237"/>
                  <a:pt x="5405" y="10086"/>
                  <a:pt x="5451" y="9934"/>
                </a:cubicBezTo>
                <a:cubicBezTo>
                  <a:pt x="5466" y="9783"/>
                  <a:pt x="5481" y="9617"/>
                  <a:pt x="5541" y="9480"/>
                </a:cubicBezTo>
                <a:cubicBezTo>
                  <a:pt x="5617" y="9329"/>
                  <a:pt x="5541" y="9117"/>
                  <a:pt x="5663" y="8981"/>
                </a:cubicBezTo>
                <a:cubicBezTo>
                  <a:pt x="5890" y="8708"/>
                  <a:pt x="5920" y="8360"/>
                  <a:pt x="6056" y="8057"/>
                </a:cubicBezTo>
                <a:cubicBezTo>
                  <a:pt x="6162" y="7769"/>
                  <a:pt x="6359" y="7512"/>
                  <a:pt x="6419" y="7194"/>
                </a:cubicBezTo>
                <a:cubicBezTo>
                  <a:pt x="6435" y="7073"/>
                  <a:pt x="6541" y="7043"/>
                  <a:pt x="6601" y="6967"/>
                </a:cubicBezTo>
                <a:cubicBezTo>
                  <a:pt x="6737" y="6831"/>
                  <a:pt x="6813" y="6634"/>
                  <a:pt x="6889" y="6483"/>
                </a:cubicBezTo>
                <a:cubicBezTo>
                  <a:pt x="7055" y="6180"/>
                  <a:pt x="7282" y="5953"/>
                  <a:pt x="7449" y="5695"/>
                </a:cubicBezTo>
                <a:cubicBezTo>
                  <a:pt x="7661" y="5347"/>
                  <a:pt x="7949" y="5090"/>
                  <a:pt x="8176" y="4772"/>
                </a:cubicBezTo>
                <a:cubicBezTo>
                  <a:pt x="8418" y="4424"/>
                  <a:pt x="8736" y="4181"/>
                  <a:pt x="9008" y="3879"/>
                </a:cubicBezTo>
                <a:cubicBezTo>
                  <a:pt x="9160" y="3727"/>
                  <a:pt x="9341" y="3606"/>
                  <a:pt x="9493" y="3485"/>
                </a:cubicBezTo>
                <a:cubicBezTo>
                  <a:pt x="9781" y="3258"/>
                  <a:pt x="10053" y="3046"/>
                  <a:pt x="10356" y="2834"/>
                </a:cubicBezTo>
                <a:cubicBezTo>
                  <a:pt x="10628" y="2652"/>
                  <a:pt x="10916" y="2471"/>
                  <a:pt x="11204" y="2274"/>
                </a:cubicBezTo>
                <a:cubicBezTo>
                  <a:pt x="11446" y="2092"/>
                  <a:pt x="11749" y="2001"/>
                  <a:pt x="11991" y="1835"/>
                </a:cubicBezTo>
                <a:cubicBezTo>
                  <a:pt x="12053" y="1785"/>
                  <a:pt x="12104" y="1736"/>
                  <a:pt x="12187" y="1736"/>
                </a:cubicBezTo>
                <a:cubicBezTo>
                  <a:pt x="12206" y="1736"/>
                  <a:pt x="12226" y="1738"/>
                  <a:pt x="12248" y="1744"/>
                </a:cubicBezTo>
                <a:cubicBezTo>
                  <a:pt x="12259" y="1746"/>
                  <a:pt x="12269" y="1747"/>
                  <a:pt x="12278" y="1747"/>
                </a:cubicBezTo>
                <a:cubicBezTo>
                  <a:pt x="12419" y="1747"/>
                  <a:pt x="12456" y="1546"/>
                  <a:pt x="12627" y="1532"/>
                </a:cubicBezTo>
                <a:cubicBezTo>
                  <a:pt x="12930" y="1471"/>
                  <a:pt x="13172" y="1290"/>
                  <a:pt x="13429" y="1184"/>
                </a:cubicBezTo>
                <a:cubicBezTo>
                  <a:pt x="13656" y="1093"/>
                  <a:pt x="13883" y="1002"/>
                  <a:pt x="14156" y="1002"/>
                </a:cubicBezTo>
                <a:cubicBezTo>
                  <a:pt x="14322" y="1002"/>
                  <a:pt x="14489" y="866"/>
                  <a:pt x="14686" y="835"/>
                </a:cubicBezTo>
                <a:cubicBezTo>
                  <a:pt x="14837" y="790"/>
                  <a:pt x="15004" y="714"/>
                  <a:pt x="15140" y="699"/>
                </a:cubicBezTo>
                <a:cubicBezTo>
                  <a:pt x="15264" y="688"/>
                  <a:pt x="15387" y="627"/>
                  <a:pt x="15523" y="627"/>
                </a:cubicBezTo>
                <a:cubicBezTo>
                  <a:pt x="15570" y="627"/>
                  <a:pt x="15619" y="634"/>
                  <a:pt x="15670" y="654"/>
                </a:cubicBezTo>
                <a:cubicBezTo>
                  <a:pt x="15686" y="661"/>
                  <a:pt x="15703" y="664"/>
                  <a:pt x="15719" y="664"/>
                </a:cubicBezTo>
                <a:cubicBezTo>
                  <a:pt x="15809" y="664"/>
                  <a:pt x="15898" y="573"/>
                  <a:pt x="15988" y="548"/>
                </a:cubicBezTo>
                <a:cubicBezTo>
                  <a:pt x="16048" y="530"/>
                  <a:pt x="16110" y="526"/>
                  <a:pt x="16173" y="526"/>
                </a:cubicBezTo>
                <a:cubicBezTo>
                  <a:pt x="16256" y="526"/>
                  <a:pt x="16340" y="534"/>
                  <a:pt x="16423" y="534"/>
                </a:cubicBezTo>
                <a:cubicBezTo>
                  <a:pt x="16496" y="534"/>
                  <a:pt x="16568" y="528"/>
                  <a:pt x="16639" y="502"/>
                </a:cubicBezTo>
                <a:cubicBezTo>
                  <a:pt x="16775" y="450"/>
                  <a:pt x="16909" y="434"/>
                  <a:pt x="17042" y="434"/>
                </a:cubicBezTo>
                <a:close/>
                <a:moveTo>
                  <a:pt x="17331" y="1"/>
                </a:moveTo>
                <a:cubicBezTo>
                  <a:pt x="16954" y="1"/>
                  <a:pt x="16557" y="66"/>
                  <a:pt x="16185" y="94"/>
                </a:cubicBezTo>
                <a:cubicBezTo>
                  <a:pt x="15685" y="139"/>
                  <a:pt x="15185" y="245"/>
                  <a:pt x="14686" y="366"/>
                </a:cubicBezTo>
                <a:cubicBezTo>
                  <a:pt x="14519" y="396"/>
                  <a:pt x="14338" y="442"/>
                  <a:pt x="14171" y="517"/>
                </a:cubicBezTo>
                <a:cubicBezTo>
                  <a:pt x="13959" y="593"/>
                  <a:pt x="13762" y="623"/>
                  <a:pt x="13550" y="699"/>
                </a:cubicBezTo>
                <a:cubicBezTo>
                  <a:pt x="13384" y="775"/>
                  <a:pt x="13187" y="835"/>
                  <a:pt x="13005" y="896"/>
                </a:cubicBezTo>
                <a:cubicBezTo>
                  <a:pt x="12703" y="987"/>
                  <a:pt x="12415" y="1123"/>
                  <a:pt x="12127" y="1274"/>
                </a:cubicBezTo>
                <a:cubicBezTo>
                  <a:pt x="11567" y="1547"/>
                  <a:pt x="10992" y="1835"/>
                  <a:pt x="10492" y="2213"/>
                </a:cubicBezTo>
                <a:cubicBezTo>
                  <a:pt x="10371" y="2304"/>
                  <a:pt x="10204" y="2289"/>
                  <a:pt x="10114" y="2440"/>
                </a:cubicBezTo>
                <a:cubicBezTo>
                  <a:pt x="9992" y="2652"/>
                  <a:pt x="9750" y="2728"/>
                  <a:pt x="9553" y="2879"/>
                </a:cubicBezTo>
                <a:cubicBezTo>
                  <a:pt x="9372" y="3031"/>
                  <a:pt x="9130" y="3137"/>
                  <a:pt x="8978" y="3318"/>
                </a:cubicBezTo>
                <a:cubicBezTo>
                  <a:pt x="8706" y="3591"/>
                  <a:pt x="8388" y="3818"/>
                  <a:pt x="8115" y="4121"/>
                </a:cubicBezTo>
                <a:cubicBezTo>
                  <a:pt x="7888" y="4393"/>
                  <a:pt x="7661" y="4681"/>
                  <a:pt x="7419" y="4938"/>
                </a:cubicBezTo>
                <a:cubicBezTo>
                  <a:pt x="7176" y="5226"/>
                  <a:pt x="6949" y="5514"/>
                  <a:pt x="6722" y="5786"/>
                </a:cubicBezTo>
                <a:cubicBezTo>
                  <a:pt x="6647" y="5892"/>
                  <a:pt x="6647" y="6059"/>
                  <a:pt x="6631" y="6059"/>
                </a:cubicBezTo>
                <a:cubicBezTo>
                  <a:pt x="6450" y="6134"/>
                  <a:pt x="6450" y="6301"/>
                  <a:pt x="6419" y="6437"/>
                </a:cubicBezTo>
                <a:cubicBezTo>
                  <a:pt x="6344" y="6649"/>
                  <a:pt x="6071" y="6740"/>
                  <a:pt x="6102" y="6997"/>
                </a:cubicBezTo>
                <a:cubicBezTo>
                  <a:pt x="5753" y="7194"/>
                  <a:pt x="5874" y="7663"/>
                  <a:pt x="5541" y="7891"/>
                </a:cubicBezTo>
                <a:lnTo>
                  <a:pt x="5541" y="7936"/>
                </a:lnTo>
                <a:cubicBezTo>
                  <a:pt x="5511" y="8133"/>
                  <a:pt x="5435" y="8345"/>
                  <a:pt x="5314" y="8511"/>
                </a:cubicBezTo>
                <a:cubicBezTo>
                  <a:pt x="5208" y="8693"/>
                  <a:pt x="5208" y="8890"/>
                  <a:pt x="5087" y="9071"/>
                </a:cubicBezTo>
                <a:cubicBezTo>
                  <a:pt x="4981" y="9253"/>
                  <a:pt x="5057" y="9541"/>
                  <a:pt x="4921" y="9768"/>
                </a:cubicBezTo>
                <a:cubicBezTo>
                  <a:pt x="4845" y="9904"/>
                  <a:pt x="4936" y="10056"/>
                  <a:pt x="4845" y="10162"/>
                </a:cubicBezTo>
                <a:cubicBezTo>
                  <a:pt x="4769" y="10237"/>
                  <a:pt x="4754" y="10358"/>
                  <a:pt x="4739" y="10449"/>
                </a:cubicBezTo>
                <a:cubicBezTo>
                  <a:pt x="4678" y="10737"/>
                  <a:pt x="4633" y="11009"/>
                  <a:pt x="4633" y="11297"/>
                </a:cubicBezTo>
                <a:cubicBezTo>
                  <a:pt x="4633" y="11615"/>
                  <a:pt x="4527" y="11918"/>
                  <a:pt x="4603" y="12251"/>
                </a:cubicBezTo>
                <a:cubicBezTo>
                  <a:pt x="4633" y="12342"/>
                  <a:pt x="4618" y="12478"/>
                  <a:pt x="4603" y="12599"/>
                </a:cubicBezTo>
                <a:cubicBezTo>
                  <a:pt x="4527" y="12932"/>
                  <a:pt x="4557" y="13265"/>
                  <a:pt x="4557" y="13583"/>
                </a:cubicBezTo>
                <a:cubicBezTo>
                  <a:pt x="4557" y="13792"/>
                  <a:pt x="4519" y="13873"/>
                  <a:pt x="4337" y="13873"/>
                </a:cubicBezTo>
                <a:cubicBezTo>
                  <a:pt x="4320" y="13873"/>
                  <a:pt x="4303" y="13872"/>
                  <a:pt x="4285" y="13871"/>
                </a:cubicBezTo>
                <a:cubicBezTo>
                  <a:pt x="3982" y="13871"/>
                  <a:pt x="3679" y="13856"/>
                  <a:pt x="3376" y="13856"/>
                </a:cubicBezTo>
                <a:cubicBezTo>
                  <a:pt x="3170" y="13856"/>
                  <a:pt x="2984" y="13875"/>
                  <a:pt x="2801" y="13875"/>
                </a:cubicBezTo>
                <a:cubicBezTo>
                  <a:pt x="2756" y="13875"/>
                  <a:pt x="2710" y="13874"/>
                  <a:pt x="2665" y="13871"/>
                </a:cubicBezTo>
                <a:cubicBezTo>
                  <a:pt x="2592" y="13866"/>
                  <a:pt x="2518" y="13863"/>
                  <a:pt x="2443" y="13863"/>
                </a:cubicBezTo>
                <a:cubicBezTo>
                  <a:pt x="2159" y="13863"/>
                  <a:pt x="1864" y="13893"/>
                  <a:pt x="1568" y="13893"/>
                </a:cubicBezTo>
                <a:cubicBezTo>
                  <a:pt x="1489" y="13893"/>
                  <a:pt x="1411" y="13891"/>
                  <a:pt x="1333" y="13886"/>
                </a:cubicBezTo>
                <a:cubicBezTo>
                  <a:pt x="1306" y="13884"/>
                  <a:pt x="1279" y="13883"/>
                  <a:pt x="1252" y="13883"/>
                </a:cubicBezTo>
                <a:cubicBezTo>
                  <a:pt x="1112" y="13883"/>
                  <a:pt x="965" y="13903"/>
                  <a:pt x="831" y="13903"/>
                </a:cubicBezTo>
                <a:cubicBezTo>
                  <a:pt x="767" y="13903"/>
                  <a:pt x="707" y="13899"/>
                  <a:pt x="651" y="13886"/>
                </a:cubicBezTo>
                <a:cubicBezTo>
                  <a:pt x="624" y="13882"/>
                  <a:pt x="597" y="13880"/>
                  <a:pt x="572" y="13880"/>
                </a:cubicBezTo>
                <a:cubicBezTo>
                  <a:pt x="432" y="13880"/>
                  <a:pt x="310" y="13928"/>
                  <a:pt x="180" y="13928"/>
                </a:cubicBezTo>
                <a:cubicBezTo>
                  <a:pt x="146" y="13928"/>
                  <a:pt x="112" y="13924"/>
                  <a:pt x="76" y="13916"/>
                </a:cubicBezTo>
                <a:cubicBezTo>
                  <a:pt x="46" y="13916"/>
                  <a:pt x="15" y="13992"/>
                  <a:pt x="15" y="14007"/>
                </a:cubicBezTo>
                <a:cubicBezTo>
                  <a:pt x="76" y="14113"/>
                  <a:pt x="0" y="14219"/>
                  <a:pt x="15" y="14325"/>
                </a:cubicBezTo>
                <a:cubicBezTo>
                  <a:pt x="61" y="14613"/>
                  <a:pt x="152" y="14900"/>
                  <a:pt x="227" y="15158"/>
                </a:cubicBezTo>
                <a:cubicBezTo>
                  <a:pt x="288" y="15430"/>
                  <a:pt x="379" y="15672"/>
                  <a:pt x="470" y="15915"/>
                </a:cubicBezTo>
                <a:cubicBezTo>
                  <a:pt x="545" y="16127"/>
                  <a:pt x="682" y="16278"/>
                  <a:pt x="757" y="16460"/>
                </a:cubicBezTo>
                <a:cubicBezTo>
                  <a:pt x="772" y="16535"/>
                  <a:pt x="697" y="16641"/>
                  <a:pt x="803" y="16687"/>
                </a:cubicBezTo>
                <a:cubicBezTo>
                  <a:pt x="1045" y="16823"/>
                  <a:pt x="1045" y="17126"/>
                  <a:pt x="1257" y="17292"/>
                </a:cubicBezTo>
                <a:cubicBezTo>
                  <a:pt x="1287" y="17353"/>
                  <a:pt x="1196" y="17474"/>
                  <a:pt x="1272" y="17474"/>
                </a:cubicBezTo>
                <a:cubicBezTo>
                  <a:pt x="1499" y="17474"/>
                  <a:pt x="1514" y="17701"/>
                  <a:pt x="1575" y="17792"/>
                </a:cubicBezTo>
                <a:cubicBezTo>
                  <a:pt x="1726" y="18095"/>
                  <a:pt x="1984" y="18307"/>
                  <a:pt x="2165" y="18579"/>
                </a:cubicBezTo>
                <a:cubicBezTo>
                  <a:pt x="2286" y="18806"/>
                  <a:pt x="2559" y="18958"/>
                  <a:pt x="2665" y="19185"/>
                </a:cubicBezTo>
                <a:cubicBezTo>
                  <a:pt x="2847" y="19518"/>
                  <a:pt x="3119" y="19745"/>
                  <a:pt x="3346" y="20018"/>
                </a:cubicBezTo>
                <a:cubicBezTo>
                  <a:pt x="3573" y="20305"/>
                  <a:pt x="3876" y="20547"/>
                  <a:pt x="4149" y="20820"/>
                </a:cubicBezTo>
                <a:cubicBezTo>
                  <a:pt x="4466" y="21138"/>
                  <a:pt x="4815" y="21426"/>
                  <a:pt x="5148" y="21728"/>
                </a:cubicBezTo>
                <a:cubicBezTo>
                  <a:pt x="5541" y="22092"/>
                  <a:pt x="5965" y="22425"/>
                  <a:pt x="6419" y="22728"/>
                </a:cubicBezTo>
                <a:cubicBezTo>
                  <a:pt x="6495" y="22788"/>
                  <a:pt x="6556" y="22864"/>
                  <a:pt x="6662" y="22894"/>
                </a:cubicBezTo>
                <a:cubicBezTo>
                  <a:pt x="6889" y="22970"/>
                  <a:pt x="7040" y="23167"/>
                  <a:pt x="7237" y="23273"/>
                </a:cubicBezTo>
                <a:cubicBezTo>
                  <a:pt x="7479" y="23424"/>
                  <a:pt x="7737" y="23575"/>
                  <a:pt x="7994" y="23757"/>
                </a:cubicBezTo>
                <a:cubicBezTo>
                  <a:pt x="8012" y="23766"/>
                  <a:pt x="8034" y="23775"/>
                  <a:pt x="8056" y="23775"/>
                </a:cubicBezTo>
                <a:cubicBezTo>
                  <a:pt x="8072" y="23775"/>
                  <a:pt x="8087" y="23770"/>
                  <a:pt x="8100" y="23757"/>
                </a:cubicBezTo>
                <a:cubicBezTo>
                  <a:pt x="8132" y="23720"/>
                  <a:pt x="8151" y="23705"/>
                  <a:pt x="8162" y="23705"/>
                </a:cubicBezTo>
                <a:cubicBezTo>
                  <a:pt x="8182" y="23705"/>
                  <a:pt x="8176" y="23754"/>
                  <a:pt x="8176" y="23803"/>
                </a:cubicBezTo>
                <a:cubicBezTo>
                  <a:pt x="8176" y="23878"/>
                  <a:pt x="8236" y="23908"/>
                  <a:pt x="8297" y="23924"/>
                </a:cubicBezTo>
                <a:cubicBezTo>
                  <a:pt x="8690" y="24136"/>
                  <a:pt x="9130" y="24242"/>
                  <a:pt x="9478" y="24469"/>
                </a:cubicBezTo>
                <a:cubicBezTo>
                  <a:pt x="9977" y="24771"/>
                  <a:pt x="10522" y="24847"/>
                  <a:pt x="11022" y="25089"/>
                </a:cubicBezTo>
                <a:cubicBezTo>
                  <a:pt x="11027" y="25099"/>
                  <a:pt x="11034" y="25103"/>
                  <a:pt x="11040" y="25103"/>
                </a:cubicBezTo>
                <a:cubicBezTo>
                  <a:pt x="11054" y="25103"/>
                  <a:pt x="11067" y="25089"/>
                  <a:pt x="11067" y="25089"/>
                </a:cubicBezTo>
                <a:cubicBezTo>
                  <a:pt x="11085" y="25050"/>
                  <a:pt x="11103" y="25036"/>
                  <a:pt x="11121" y="25036"/>
                </a:cubicBezTo>
                <a:cubicBezTo>
                  <a:pt x="11165" y="25036"/>
                  <a:pt x="11209" y="25120"/>
                  <a:pt x="11253" y="25120"/>
                </a:cubicBezTo>
                <a:cubicBezTo>
                  <a:pt x="11267" y="25120"/>
                  <a:pt x="11281" y="25112"/>
                  <a:pt x="11295" y="25089"/>
                </a:cubicBezTo>
                <a:cubicBezTo>
                  <a:pt x="11295" y="25211"/>
                  <a:pt x="11362" y="25231"/>
                  <a:pt x="11429" y="25231"/>
                </a:cubicBezTo>
                <a:cubicBezTo>
                  <a:pt x="11463" y="25231"/>
                  <a:pt x="11496" y="25226"/>
                  <a:pt x="11522" y="25226"/>
                </a:cubicBezTo>
                <a:cubicBezTo>
                  <a:pt x="11532" y="25225"/>
                  <a:pt x="11542" y="25224"/>
                  <a:pt x="11552" y="25224"/>
                </a:cubicBezTo>
                <a:cubicBezTo>
                  <a:pt x="11714" y="25224"/>
                  <a:pt x="11836" y="25321"/>
                  <a:pt x="11983" y="25321"/>
                </a:cubicBezTo>
                <a:cubicBezTo>
                  <a:pt x="12000" y="25321"/>
                  <a:pt x="12018" y="25320"/>
                  <a:pt x="12036" y="25316"/>
                </a:cubicBezTo>
                <a:cubicBezTo>
                  <a:pt x="12112" y="25316"/>
                  <a:pt x="12263" y="25316"/>
                  <a:pt x="12339" y="25377"/>
                </a:cubicBezTo>
                <a:cubicBezTo>
                  <a:pt x="12491" y="25498"/>
                  <a:pt x="12657" y="25513"/>
                  <a:pt x="12839" y="25544"/>
                </a:cubicBezTo>
                <a:cubicBezTo>
                  <a:pt x="13096" y="25604"/>
                  <a:pt x="13384" y="25589"/>
                  <a:pt x="13641" y="25680"/>
                </a:cubicBezTo>
                <a:cubicBezTo>
                  <a:pt x="13793" y="25740"/>
                  <a:pt x="13989" y="25725"/>
                  <a:pt x="14156" y="25756"/>
                </a:cubicBezTo>
                <a:cubicBezTo>
                  <a:pt x="14160" y="25757"/>
                  <a:pt x="14164" y="25757"/>
                  <a:pt x="14167" y="25757"/>
                </a:cubicBezTo>
                <a:cubicBezTo>
                  <a:pt x="14205" y="25757"/>
                  <a:pt x="14217" y="25706"/>
                  <a:pt x="14251" y="25706"/>
                </a:cubicBezTo>
                <a:cubicBezTo>
                  <a:pt x="14262" y="25706"/>
                  <a:pt x="14275" y="25712"/>
                  <a:pt x="14292" y="25725"/>
                </a:cubicBezTo>
                <a:cubicBezTo>
                  <a:pt x="14406" y="25801"/>
                  <a:pt x="14534" y="25812"/>
                  <a:pt x="14667" y="25812"/>
                </a:cubicBezTo>
                <a:cubicBezTo>
                  <a:pt x="14724" y="25812"/>
                  <a:pt x="14781" y="25810"/>
                  <a:pt x="14838" y="25810"/>
                </a:cubicBezTo>
                <a:cubicBezTo>
                  <a:pt x="14915" y="25810"/>
                  <a:pt x="14991" y="25814"/>
                  <a:pt x="15064" y="25831"/>
                </a:cubicBezTo>
                <a:cubicBezTo>
                  <a:pt x="15073" y="25833"/>
                  <a:pt x="15082" y="25833"/>
                  <a:pt x="15091" y="25833"/>
                </a:cubicBezTo>
                <a:cubicBezTo>
                  <a:pt x="15157" y="25833"/>
                  <a:pt x="15240" y="25801"/>
                  <a:pt x="15311" y="25801"/>
                </a:cubicBezTo>
                <a:cubicBezTo>
                  <a:pt x="15337" y="25801"/>
                  <a:pt x="15361" y="25805"/>
                  <a:pt x="15382" y="25816"/>
                </a:cubicBezTo>
                <a:cubicBezTo>
                  <a:pt x="15456" y="25847"/>
                  <a:pt x="15525" y="25855"/>
                  <a:pt x="15591" y="25855"/>
                </a:cubicBezTo>
                <a:cubicBezTo>
                  <a:pt x="15667" y="25855"/>
                  <a:pt x="15740" y="25844"/>
                  <a:pt x="15812" y="25844"/>
                </a:cubicBezTo>
                <a:cubicBezTo>
                  <a:pt x="15830" y="25844"/>
                  <a:pt x="15849" y="25845"/>
                  <a:pt x="15867" y="25846"/>
                </a:cubicBezTo>
                <a:cubicBezTo>
                  <a:pt x="15915" y="25852"/>
                  <a:pt x="15963" y="25855"/>
                  <a:pt x="16010" y="25855"/>
                </a:cubicBezTo>
                <a:cubicBezTo>
                  <a:pt x="16200" y="25855"/>
                  <a:pt x="16381" y="25816"/>
                  <a:pt x="16563" y="25816"/>
                </a:cubicBezTo>
                <a:cubicBezTo>
                  <a:pt x="16624" y="25816"/>
                  <a:pt x="16684" y="25821"/>
                  <a:pt x="16744" y="25821"/>
                </a:cubicBezTo>
                <a:cubicBezTo>
                  <a:pt x="16833" y="25821"/>
                  <a:pt x="16920" y="25810"/>
                  <a:pt x="17002" y="25756"/>
                </a:cubicBezTo>
                <a:cubicBezTo>
                  <a:pt x="17023" y="25742"/>
                  <a:pt x="17046" y="25734"/>
                  <a:pt x="17070" y="25734"/>
                </a:cubicBezTo>
                <a:cubicBezTo>
                  <a:pt x="17099" y="25734"/>
                  <a:pt x="17129" y="25746"/>
                  <a:pt x="17154" y="25771"/>
                </a:cubicBezTo>
                <a:cubicBezTo>
                  <a:pt x="17173" y="25799"/>
                  <a:pt x="17204" y="25810"/>
                  <a:pt x="17232" y="25810"/>
                </a:cubicBezTo>
                <a:cubicBezTo>
                  <a:pt x="17248" y="25810"/>
                  <a:pt x="17264" y="25806"/>
                  <a:pt x="17275" y="25801"/>
                </a:cubicBezTo>
                <a:cubicBezTo>
                  <a:pt x="17532" y="25695"/>
                  <a:pt x="17789" y="25695"/>
                  <a:pt x="18062" y="25665"/>
                </a:cubicBezTo>
                <a:cubicBezTo>
                  <a:pt x="18123" y="25665"/>
                  <a:pt x="18190" y="25611"/>
                  <a:pt x="18264" y="25611"/>
                </a:cubicBezTo>
                <a:cubicBezTo>
                  <a:pt x="18301" y="25611"/>
                  <a:pt x="18340" y="25624"/>
                  <a:pt x="18380" y="25665"/>
                </a:cubicBezTo>
                <a:cubicBezTo>
                  <a:pt x="18395" y="25665"/>
                  <a:pt x="18456" y="25619"/>
                  <a:pt x="18486" y="25604"/>
                </a:cubicBezTo>
                <a:cubicBezTo>
                  <a:pt x="18526" y="25591"/>
                  <a:pt x="18579" y="25541"/>
                  <a:pt x="18611" y="25541"/>
                </a:cubicBezTo>
                <a:cubicBezTo>
                  <a:pt x="18615" y="25541"/>
                  <a:pt x="18619" y="25542"/>
                  <a:pt x="18622" y="25544"/>
                </a:cubicBezTo>
                <a:cubicBezTo>
                  <a:pt x="18670" y="25558"/>
                  <a:pt x="18716" y="25565"/>
                  <a:pt x="18762" y="25565"/>
                </a:cubicBezTo>
                <a:cubicBezTo>
                  <a:pt x="18948" y="25565"/>
                  <a:pt x="19121" y="25462"/>
                  <a:pt x="19303" y="25438"/>
                </a:cubicBezTo>
                <a:cubicBezTo>
                  <a:pt x="19515" y="25392"/>
                  <a:pt x="19743" y="25362"/>
                  <a:pt x="19924" y="25241"/>
                </a:cubicBezTo>
                <a:cubicBezTo>
                  <a:pt x="19936" y="25236"/>
                  <a:pt x="19947" y="25234"/>
                  <a:pt x="19957" y="25234"/>
                </a:cubicBezTo>
                <a:cubicBezTo>
                  <a:pt x="19999" y="25234"/>
                  <a:pt x="20037" y="25262"/>
                  <a:pt x="20073" y="25262"/>
                </a:cubicBezTo>
                <a:cubicBezTo>
                  <a:pt x="20089" y="25262"/>
                  <a:pt x="20105" y="25257"/>
                  <a:pt x="20121" y="25241"/>
                </a:cubicBezTo>
                <a:cubicBezTo>
                  <a:pt x="20257" y="25120"/>
                  <a:pt x="20439" y="25211"/>
                  <a:pt x="20575" y="25074"/>
                </a:cubicBezTo>
                <a:cubicBezTo>
                  <a:pt x="20651" y="24999"/>
                  <a:pt x="20833" y="24968"/>
                  <a:pt x="20969" y="24968"/>
                </a:cubicBezTo>
                <a:cubicBezTo>
                  <a:pt x="21105" y="24938"/>
                  <a:pt x="21181" y="24832"/>
                  <a:pt x="21287" y="24787"/>
                </a:cubicBezTo>
                <a:cubicBezTo>
                  <a:pt x="21499" y="24741"/>
                  <a:pt x="21696" y="24681"/>
                  <a:pt x="21892" y="24605"/>
                </a:cubicBezTo>
                <a:cubicBezTo>
                  <a:pt x="22013" y="24544"/>
                  <a:pt x="22074" y="24438"/>
                  <a:pt x="22225" y="24408"/>
                </a:cubicBezTo>
                <a:cubicBezTo>
                  <a:pt x="22238" y="24406"/>
                  <a:pt x="22251" y="24405"/>
                  <a:pt x="22266" y="24405"/>
                </a:cubicBezTo>
                <a:cubicBezTo>
                  <a:pt x="22293" y="24405"/>
                  <a:pt x="22325" y="24408"/>
                  <a:pt x="22356" y="24408"/>
                </a:cubicBezTo>
                <a:cubicBezTo>
                  <a:pt x="22431" y="24408"/>
                  <a:pt x="22507" y="24394"/>
                  <a:pt x="22543" y="24302"/>
                </a:cubicBezTo>
                <a:cubicBezTo>
                  <a:pt x="22574" y="24181"/>
                  <a:pt x="22634" y="24211"/>
                  <a:pt x="22710" y="24166"/>
                </a:cubicBezTo>
                <a:cubicBezTo>
                  <a:pt x="22846" y="24105"/>
                  <a:pt x="23104" y="24211"/>
                  <a:pt x="23104" y="23924"/>
                </a:cubicBezTo>
                <a:lnTo>
                  <a:pt x="23179" y="23908"/>
                </a:lnTo>
                <a:cubicBezTo>
                  <a:pt x="23203" y="23937"/>
                  <a:pt x="23224" y="23948"/>
                  <a:pt x="23244" y="23948"/>
                </a:cubicBezTo>
                <a:cubicBezTo>
                  <a:pt x="23285" y="23948"/>
                  <a:pt x="23320" y="23899"/>
                  <a:pt x="23361" y="23878"/>
                </a:cubicBezTo>
                <a:cubicBezTo>
                  <a:pt x="23558" y="23772"/>
                  <a:pt x="23770" y="23651"/>
                  <a:pt x="23966" y="23530"/>
                </a:cubicBezTo>
                <a:cubicBezTo>
                  <a:pt x="24239" y="23333"/>
                  <a:pt x="24542" y="23167"/>
                  <a:pt x="24814" y="22940"/>
                </a:cubicBezTo>
                <a:cubicBezTo>
                  <a:pt x="24981" y="22788"/>
                  <a:pt x="25147" y="22637"/>
                  <a:pt x="25329" y="22500"/>
                </a:cubicBezTo>
                <a:cubicBezTo>
                  <a:pt x="25511" y="22349"/>
                  <a:pt x="25708" y="22183"/>
                  <a:pt x="25889" y="22031"/>
                </a:cubicBezTo>
                <a:cubicBezTo>
                  <a:pt x="26328" y="21638"/>
                  <a:pt x="26722" y="21198"/>
                  <a:pt x="27100" y="20744"/>
                </a:cubicBezTo>
                <a:cubicBezTo>
                  <a:pt x="27388" y="20396"/>
                  <a:pt x="27615" y="20002"/>
                  <a:pt x="27918" y="19684"/>
                </a:cubicBezTo>
                <a:cubicBezTo>
                  <a:pt x="28054" y="19533"/>
                  <a:pt x="28069" y="19291"/>
                  <a:pt x="28251" y="19155"/>
                </a:cubicBezTo>
                <a:cubicBezTo>
                  <a:pt x="28160" y="18958"/>
                  <a:pt x="28357" y="18882"/>
                  <a:pt x="28433" y="18776"/>
                </a:cubicBezTo>
                <a:cubicBezTo>
                  <a:pt x="28478" y="18685"/>
                  <a:pt x="28524" y="18625"/>
                  <a:pt x="28508" y="18534"/>
                </a:cubicBezTo>
                <a:cubicBezTo>
                  <a:pt x="28514" y="18526"/>
                  <a:pt x="28521" y="18523"/>
                  <a:pt x="28527" y="18523"/>
                </a:cubicBezTo>
                <a:cubicBezTo>
                  <a:pt x="28546" y="18523"/>
                  <a:pt x="28566" y="18550"/>
                  <a:pt x="28580" y="18577"/>
                </a:cubicBezTo>
                <a:lnTo>
                  <a:pt x="28580" y="18577"/>
                </a:lnTo>
                <a:cubicBezTo>
                  <a:pt x="28562" y="18328"/>
                  <a:pt x="28826" y="18221"/>
                  <a:pt x="28826" y="17974"/>
                </a:cubicBezTo>
                <a:cubicBezTo>
                  <a:pt x="28826" y="17853"/>
                  <a:pt x="28932" y="17656"/>
                  <a:pt x="29053" y="17519"/>
                </a:cubicBezTo>
                <a:cubicBezTo>
                  <a:pt x="29144" y="17414"/>
                  <a:pt x="29084" y="17247"/>
                  <a:pt x="29265" y="17126"/>
                </a:cubicBezTo>
                <a:cubicBezTo>
                  <a:pt x="29341" y="17065"/>
                  <a:pt x="29387" y="16838"/>
                  <a:pt x="29387" y="16687"/>
                </a:cubicBezTo>
                <a:cubicBezTo>
                  <a:pt x="29387" y="16566"/>
                  <a:pt x="29417" y="16460"/>
                  <a:pt x="29447" y="16339"/>
                </a:cubicBezTo>
                <a:cubicBezTo>
                  <a:pt x="29493" y="16187"/>
                  <a:pt x="29614" y="16051"/>
                  <a:pt x="29614" y="15884"/>
                </a:cubicBezTo>
                <a:cubicBezTo>
                  <a:pt x="29644" y="15763"/>
                  <a:pt x="29659" y="15657"/>
                  <a:pt x="29720" y="15536"/>
                </a:cubicBezTo>
                <a:cubicBezTo>
                  <a:pt x="29795" y="15385"/>
                  <a:pt x="29795" y="15218"/>
                  <a:pt x="29826" y="15067"/>
                </a:cubicBezTo>
                <a:cubicBezTo>
                  <a:pt x="29886" y="14779"/>
                  <a:pt x="29886" y="14476"/>
                  <a:pt x="29947" y="14174"/>
                </a:cubicBezTo>
                <a:cubicBezTo>
                  <a:pt x="30022" y="13795"/>
                  <a:pt x="29962" y="13417"/>
                  <a:pt x="29992" y="13038"/>
                </a:cubicBezTo>
                <a:cubicBezTo>
                  <a:pt x="30038" y="12750"/>
                  <a:pt x="30053" y="12448"/>
                  <a:pt x="29992" y="12175"/>
                </a:cubicBezTo>
                <a:cubicBezTo>
                  <a:pt x="29947" y="11903"/>
                  <a:pt x="29947" y="11615"/>
                  <a:pt x="29901" y="11342"/>
                </a:cubicBezTo>
                <a:cubicBezTo>
                  <a:pt x="29841" y="11040"/>
                  <a:pt x="29810" y="10707"/>
                  <a:pt x="29795" y="10404"/>
                </a:cubicBezTo>
                <a:cubicBezTo>
                  <a:pt x="29765" y="10101"/>
                  <a:pt x="29538" y="9844"/>
                  <a:pt x="29614" y="9541"/>
                </a:cubicBezTo>
                <a:cubicBezTo>
                  <a:pt x="29659" y="9405"/>
                  <a:pt x="29523" y="9344"/>
                  <a:pt x="29508" y="9253"/>
                </a:cubicBezTo>
                <a:cubicBezTo>
                  <a:pt x="29493" y="9071"/>
                  <a:pt x="29447" y="8890"/>
                  <a:pt x="29371" y="8723"/>
                </a:cubicBezTo>
                <a:cubicBezTo>
                  <a:pt x="29296" y="8557"/>
                  <a:pt x="29235" y="8360"/>
                  <a:pt x="29205" y="8193"/>
                </a:cubicBezTo>
                <a:cubicBezTo>
                  <a:pt x="29144" y="7951"/>
                  <a:pt x="29053" y="7709"/>
                  <a:pt x="28963" y="7497"/>
                </a:cubicBezTo>
                <a:cubicBezTo>
                  <a:pt x="28857" y="7270"/>
                  <a:pt x="28766" y="7028"/>
                  <a:pt x="28630" y="6801"/>
                </a:cubicBezTo>
                <a:cubicBezTo>
                  <a:pt x="28524" y="6589"/>
                  <a:pt x="28357" y="6392"/>
                  <a:pt x="28312" y="6149"/>
                </a:cubicBezTo>
                <a:cubicBezTo>
                  <a:pt x="28312" y="6134"/>
                  <a:pt x="28296" y="6074"/>
                  <a:pt x="28236" y="6074"/>
                </a:cubicBezTo>
                <a:cubicBezTo>
                  <a:pt x="28130" y="6074"/>
                  <a:pt x="28130" y="5983"/>
                  <a:pt x="28130" y="5922"/>
                </a:cubicBezTo>
                <a:cubicBezTo>
                  <a:pt x="28130" y="5862"/>
                  <a:pt x="28160" y="5816"/>
                  <a:pt x="28069" y="5786"/>
                </a:cubicBezTo>
                <a:cubicBezTo>
                  <a:pt x="28085" y="5620"/>
                  <a:pt x="27857" y="5680"/>
                  <a:pt x="27857" y="5529"/>
                </a:cubicBezTo>
                <a:cubicBezTo>
                  <a:pt x="27857" y="5438"/>
                  <a:pt x="27782" y="5362"/>
                  <a:pt x="27721" y="5256"/>
                </a:cubicBezTo>
                <a:cubicBezTo>
                  <a:pt x="27645" y="5135"/>
                  <a:pt x="27524" y="5029"/>
                  <a:pt x="27464" y="4908"/>
                </a:cubicBezTo>
                <a:cubicBezTo>
                  <a:pt x="27403" y="4726"/>
                  <a:pt x="27312" y="4620"/>
                  <a:pt x="27161" y="4545"/>
                </a:cubicBezTo>
                <a:cubicBezTo>
                  <a:pt x="27116" y="4530"/>
                  <a:pt x="27116" y="4499"/>
                  <a:pt x="27116" y="4484"/>
                </a:cubicBezTo>
                <a:cubicBezTo>
                  <a:pt x="27040" y="4272"/>
                  <a:pt x="26934" y="4090"/>
                  <a:pt x="26767" y="3939"/>
                </a:cubicBezTo>
                <a:cubicBezTo>
                  <a:pt x="26495" y="3712"/>
                  <a:pt x="26192" y="3515"/>
                  <a:pt x="26041" y="3197"/>
                </a:cubicBezTo>
                <a:cubicBezTo>
                  <a:pt x="26030" y="3176"/>
                  <a:pt x="26005" y="3148"/>
                  <a:pt x="25975" y="3148"/>
                </a:cubicBezTo>
                <a:cubicBezTo>
                  <a:pt x="25962" y="3148"/>
                  <a:pt x="25948" y="3153"/>
                  <a:pt x="25935" y="3167"/>
                </a:cubicBezTo>
                <a:cubicBezTo>
                  <a:pt x="25912" y="3182"/>
                  <a:pt x="25893" y="3190"/>
                  <a:pt x="25880" y="3190"/>
                </a:cubicBezTo>
                <a:cubicBezTo>
                  <a:pt x="25867" y="3190"/>
                  <a:pt x="25859" y="3182"/>
                  <a:pt x="25859" y="3167"/>
                </a:cubicBezTo>
                <a:cubicBezTo>
                  <a:pt x="25829" y="3016"/>
                  <a:pt x="25677" y="2955"/>
                  <a:pt x="25586" y="2864"/>
                </a:cubicBezTo>
                <a:cubicBezTo>
                  <a:pt x="25329" y="2607"/>
                  <a:pt x="25102" y="2304"/>
                  <a:pt x="24739" y="2198"/>
                </a:cubicBezTo>
                <a:cubicBezTo>
                  <a:pt x="24723" y="2183"/>
                  <a:pt x="24678" y="2183"/>
                  <a:pt x="24678" y="2153"/>
                </a:cubicBezTo>
                <a:cubicBezTo>
                  <a:pt x="24512" y="1850"/>
                  <a:pt x="24194" y="1804"/>
                  <a:pt x="23921" y="1623"/>
                </a:cubicBezTo>
                <a:cubicBezTo>
                  <a:pt x="23467" y="1350"/>
                  <a:pt x="22998" y="1093"/>
                  <a:pt x="22498" y="911"/>
                </a:cubicBezTo>
                <a:cubicBezTo>
                  <a:pt x="22150" y="760"/>
                  <a:pt x="21786" y="608"/>
                  <a:pt x="21408" y="533"/>
                </a:cubicBezTo>
                <a:cubicBezTo>
                  <a:pt x="21287" y="517"/>
                  <a:pt x="21120" y="517"/>
                  <a:pt x="21060" y="457"/>
                </a:cubicBezTo>
                <a:cubicBezTo>
                  <a:pt x="20975" y="360"/>
                  <a:pt x="20851" y="331"/>
                  <a:pt x="20774" y="331"/>
                </a:cubicBezTo>
                <a:cubicBezTo>
                  <a:pt x="20755" y="331"/>
                  <a:pt x="20739" y="333"/>
                  <a:pt x="20727" y="336"/>
                </a:cubicBezTo>
                <a:cubicBezTo>
                  <a:pt x="20699" y="342"/>
                  <a:pt x="20672" y="345"/>
                  <a:pt x="20645" y="345"/>
                </a:cubicBezTo>
                <a:cubicBezTo>
                  <a:pt x="20486" y="345"/>
                  <a:pt x="20353" y="243"/>
                  <a:pt x="20197" y="230"/>
                </a:cubicBezTo>
                <a:cubicBezTo>
                  <a:pt x="19909" y="184"/>
                  <a:pt x="19606" y="109"/>
                  <a:pt x="19319" y="94"/>
                </a:cubicBezTo>
                <a:cubicBezTo>
                  <a:pt x="19001" y="78"/>
                  <a:pt x="18683" y="18"/>
                  <a:pt x="18350" y="18"/>
                </a:cubicBezTo>
                <a:cubicBezTo>
                  <a:pt x="18047" y="18"/>
                  <a:pt x="17744" y="3"/>
                  <a:pt x="17441" y="3"/>
                </a:cubicBezTo>
                <a:cubicBezTo>
                  <a:pt x="17405" y="1"/>
                  <a:pt x="17368" y="1"/>
                  <a:pt x="173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TEAM MEMBER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576" name="Google Shape;576;p46"/>
          <p:cNvSpPr txBox="1">
            <a:spLocks noGrp="1"/>
          </p:cNvSpPr>
          <p:nvPr>
            <p:ph type="body" idx="1"/>
          </p:nvPr>
        </p:nvSpPr>
        <p:spPr>
          <a:xfrm>
            <a:off x="397944" y="2136958"/>
            <a:ext cx="4439701" cy="150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Nguyen Tuan Anh – SE150633 – Project Leader</a:t>
            </a:r>
          </a:p>
          <a:p>
            <a:pPr marL="285750" indent="-285750"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Nguyen Truong Giang – SE150746 – UI/UX Designer</a:t>
            </a:r>
          </a:p>
          <a:p>
            <a:pPr marL="285750" indent="-285750"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Nguyen Tran Phong – SE150974 – Technical Leader</a:t>
            </a:r>
          </a:p>
          <a:p>
            <a:pPr marL="285750" indent="-285750"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Vo Van Thanh Phuc – SE150980 – Backend Developer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6648C7-7F31-43BA-84AF-BCB7F5A4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74" y="1635459"/>
            <a:ext cx="2204605" cy="22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7AF-E303-4303-B115-2C78F26F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1026" name="Picture 2" descr="What makes GST so difficult to understand even for BJP ministers - The  Financial Express">
            <a:extLst>
              <a:ext uri="{FF2B5EF4-FFF2-40B4-BE49-F238E27FC236}">
                <a16:creationId xmlns:a16="http://schemas.microsoft.com/office/drawing/2014/main" id="{FA8F0AC3-6110-423D-9560-7E10C840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51" y="1326456"/>
            <a:ext cx="1945698" cy="130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34D9736-C235-4ADC-A2E3-8E3C8606A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5" y="3082637"/>
            <a:ext cx="2614354" cy="1089314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88CE0CAC-5267-4371-B48C-CEDF6A3D3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05" y="3171231"/>
            <a:ext cx="3309081" cy="64889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5FECEB5-6EAE-4B57-8667-8C6E17D67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692" y="2533650"/>
            <a:ext cx="1863246" cy="17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51"/>
          <p:cNvPicPr preferRelativeResize="0"/>
          <p:nvPr/>
        </p:nvPicPr>
        <p:blipFill>
          <a:blip r:embed="rId3"/>
          <a:srcRect t="8730" b="8730"/>
          <a:stretch/>
        </p:blipFill>
        <p:spPr>
          <a:xfrm>
            <a:off x="1140048" y="1629100"/>
            <a:ext cx="2954198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" name="Google Shape;706;p51"/>
          <p:cNvGrpSpPr/>
          <p:nvPr/>
        </p:nvGrpSpPr>
        <p:grpSpPr>
          <a:xfrm>
            <a:off x="918753" y="1400440"/>
            <a:ext cx="3397601" cy="2886066"/>
            <a:chOff x="5411900" y="4211000"/>
            <a:chExt cx="2767452" cy="2350791"/>
          </a:xfrm>
        </p:grpSpPr>
        <p:sp>
          <p:nvSpPr>
            <p:cNvPr id="707" name="Google Shape;707;p51"/>
            <p:cNvSpPr/>
            <p:nvPr/>
          </p:nvSpPr>
          <p:spPr>
            <a:xfrm>
              <a:off x="5479747" y="4221554"/>
              <a:ext cx="647082" cy="548282"/>
            </a:xfrm>
            <a:custGeom>
              <a:avLst/>
              <a:gdLst/>
              <a:ahLst/>
              <a:cxnLst/>
              <a:rect l="l" t="t" r="r" b="b"/>
              <a:pathLst>
                <a:path w="7296" h="6182" extrusionOk="0">
                  <a:moveTo>
                    <a:pt x="4888" y="0"/>
                  </a:moveTo>
                  <a:cubicBezTo>
                    <a:pt x="4591" y="0"/>
                    <a:pt x="4286" y="224"/>
                    <a:pt x="4205" y="506"/>
                  </a:cubicBezTo>
                  <a:cubicBezTo>
                    <a:pt x="4143" y="676"/>
                    <a:pt x="4081" y="846"/>
                    <a:pt x="4004" y="1016"/>
                  </a:cubicBezTo>
                  <a:cubicBezTo>
                    <a:pt x="3509" y="1202"/>
                    <a:pt x="3061" y="1557"/>
                    <a:pt x="2706" y="2006"/>
                  </a:cubicBezTo>
                  <a:cubicBezTo>
                    <a:pt x="2613" y="2098"/>
                    <a:pt x="2505" y="2176"/>
                    <a:pt x="2396" y="2284"/>
                  </a:cubicBezTo>
                  <a:cubicBezTo>
                    <a:pt x="2368" y="2279"/>
                    <a:pt x="2341" y="2276"/>
                    <a:pt x="2313" y="2276"/>
                  </a:cubicBezTo>
                  <a:cubicBezTo>
                    <a:pt x="2171" y="2276"/>
                    <a:pt x="2031" y="2343"/>
                    <a:pt x="1902" y="2485"/>
                  </a:cubicBezTo>
                  <a:cubicBezTo>
                    <a:pt x="1593" y="2856"/>
                    <a:pt x="1284" y="3211"/>
                    <a:pt x="959" y="3567"/>
                  </a:cubicBezTo>
                  <a:cubicBezTo>
                    <a:pt x="805" y="3752"/>
                    <a:pt x="758" y="3938"/>
                    <a:pt x="774" y="4108"/>
                  </a:cubicBezTo>
                  <a:lnTo>
                    <a:pt x="310" y="4633"/>
                  </a:lnTo>
                  <a:cubicBezTo>
                    <a:pt x="1" y="4989"/>
                    <a:pt x="140" y="5499"/>
                    <a:pt x="464" y="5715"/>
                  </a:cubicBezTo>
                  <a:cubicBezTo>
                    <a:pt x="566" y="5975"/>
                    <a:pt x="775" y="6182"/>
                    <a:pt x="1055" y="6182"/>
                  </a:cubicBezTo>
                  <a:cubicBezTo>
                    <a:pt x="1074" y="6182"/>
                    <a:pt x="1094" y="6181"/>
                    <a:pt x="1114" y="6179"/>
                  </a:cubicBezTo>
                  <a:cubicBezTo>
                    <a:pt x="2134" y="6071"/>
                    <a:pt x="2891" y="5406"/>
                    <a:pt x="3633" y="4726"/>
                  </a:cubicBezTo>
                  <a:cubicBezTo>
                    <a:pt x="4251" y="4169"/>
                    <a:pt x="5256" y="3304"/>
                    <a:pt x="5596" y="2454"/>
                  </a:cubicBezTo>
                  <a:cubicBezTo>
                    <a:pt x="5807" y="2586"/>
                    <a:pt x="6029" y="2661"/>
                    <a:pt x="6283" y="2661"/>
                  </a:cubicBezTo>
                  <a:cubicBezTo>
                    <a:pt x="6326" y="2661"/>
                    <a:pt x="6370" y="2659"/>
                    <a:pt x="6415" y="2655"/>
                  </a:cubicBezTo>
                  <a:cubicBezTo>
                    <a:pt x="7271" y="2565"/>
                    <a:pt x="7295" y="1291"/>
                    <a:pt x="6487" y="1291"/>
                  </a:cubicBezTo>
                  <a:cubicBezTo>
                    <a:pt x="6463" y="1291"/>
                    <a:pt x="6440" y="1293"/>
                    <a:pt x="6415" y="1295"/>
                  </a:cubicBezTo>
                  <a:cubicBezTo>
                    <a:pt x="6409" y="1295"/>
                    <a:pt x="6403" y="1295"/>
                    <a:pt x="6396" y="1295"/>
                  </a:cubicBezTo>
                  <a:cubicBezTo>
                    <a:pt x="6041" y="1295"/>
                    <a:pt x="5530" y="441"/>
                    <a:pt x="5318" y="213"/>
                  </a:cubicBezTo>
                  <a:cubicBezTo>
                    <a:pt x="5200" y="63"/>
                    <a:pt x="5045" y="0"/>
                    <a:pt x="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7522165" y="5994180"/>
              <a:ext cx="604866" cy="546774"/>
            </a:xfrm>
            <a:custGeom>
              <a:avLst/>
              <a:gdLst/>
              <a:ahLst/>
              <a:cxnLst/>
              <a:rect l="l" t="t" r="r" b="b"/>
              <a:pathLst>
                <a:path w="6820" h="6165" extrusionOk="0">
                  <a:moveTo>
                    <a:pt x="5849" y="0"/>
                  </a:moveTo>
                  <a:cubicBezTo>
                    <a:pt x="5746" y="0"/>
                    <a:pt x="5639" y="27"/>
                    <a:pt x="5534" y="86"/>
                  </a:cubicBezTo>
                  <a:cubicBezTo>
                    <a:pt x="5163" y="303"/>
                    <a:pt x="4792" y="535"/>
                    <a:pt x="4468" y="797"/>
                  </a:cubicBezTo>
                  <a:cubicBezTo>
                    <a:pt x="4395" y="495"/>
                    <a:pt x="4096" y="256"/>
                    <a:pt x="3777" y="256"/>
                  </a:cubicBezTo>
                  <a:cubicBezTo>
                    <a:pt x="3623" y="256"/>
                    <a:pt x="3465" y="311"/>
                    <a:pt x="3324" y="442"/>
                  </a:cubicBezTo>
                  <a:cubicBezTo>
                    <a:pt x="2165" y="1570"/>
                    <a:pt x="1160" y="2822"/>
                    <a:pt x="295" y="4182"/>
                  </a:cubicBezTo>
                  <a:cubicBezTo>
                    <a:pt x="1" y="4600"/>
                    <a:pt x="372" y="5187"/>
                    <a:pt x="882" y="5202"/>
                  </a:cubicBezTo>
                  <a:cubicBezTo>
                    <a:pt x="727" y="5558"/>
                    <a:pt x="928" y="6037"/>
                    <a:pt x="1315" y="6114"/>
                  </a:cubicBezTo>
                  <a:cubicBezTo>
                    <a:pt x="1496" y="6148"/>
                    <a:pt x="1671" y="6165"/>
                    <a:pt x="1840" y="6165"/>
                  </a:cubicBezTo>
                  <a:cubicBezTo>
                    <a:pt x="2448" y="6165"/>
                    <a:pt x="2979" y="5947"/>
                    <a:pt x="3463" y="5511"/>
                  </a:cubicBezTo>
                  <a:cubicBezTo>
                    <a:pt x="3772" y="5218"/>
                    <a:pt x="3710" y="4862"/>
                    <a:pt x="3478" y="4600"/>
                  </a:cubicBezTo>
                  <a:cubicBezTo>
                    <a:pt x="4158" y="4368"/>
                    <a:pt x="4761" y="3750"/>
                    <a:pt x="5225" y="3317"/>
                  </a:cubicBezTo>
                  <a:cubicBezTo>
                    <a:pt x="5689" y="2853"/>
                    <a:pt x="6647" y="2018"/>
                    <a:pt x="6214" y="1307"/>
                  </a:cubicBezTo>
                  <a:cubicBezTo>
                    <a:pt x="6260" y="1246"/>
                    <a:pt x="6307" y="1199"/>
                    <a:pt x="6353" y="1168"/>
                  </a:cubicBezTo>
                  <a:cubicBezTo>
                    <a:pt x="6820" y="715"/>
                    <a:pt x="6384" y="0"/>
                    <a:pt x="5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5411900" y="4689211"/>
              <a:ext cx="179686" cy="166116"/>
            </a:xfrm>
            <a:custGeom>
              <a:avLst/>
              <a:gdLst/>
              <a:ahLst/>
              <a:cxnLst/>
              <a:rect l="l" t="t" r="r" b="b"/>
              <a:pathLst>
                <a:path w="2026" h="1873" extrusionOk="0">
                  <a:moveTo>
                    <a:pt x="278" y="1"/>
                  </a:moveTo>
                  <a:cubicBezTo>
                    <a:pt x="128" y="1"/>
                    <a:pt x="1" y="190"/>
                    <a:pt x="132" y="334"/>
                  </a:cubicBezTo>
                  <a:lnTo>
                    <a:pt x="1616" y="1818"/>
                  </a:lnTo>
                  <a:cubicBezTo>
                    <a:pt x="1658" y="1856"/>
                    <a:pt x="1704" y="1872"/>
                    <a:pt x="1748" y="1872"/>
                  </a:cubicBezTo>
                  <a:cubicBezTo>
                    <a:pt x="1898" y="1872"/>
                    <a:pt x="2026" y="1683"/>
                    <a:pt x="1894" y="1539"/>
                  </a:cubicBezTo>
                  <a:lnTo>
                    <a:pt x="410" y="56"/>
                  </a:lnTo>
                  <a:cubicBezTo>
                    <a:pt x="368" y="17"/>
                    <a:pt x="322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5557173" y="4343235"/>
              <a:ext cx="519546" cy="505267"/>
            </a:xfrm>
            <a:custGeom>
              <a:avLst/>
              <a:gdLst/>
              <a:ahLst/>
              <a:cxnLst/>
              <a:rect l="l" t="t" r="r" b="b"/>
              <a:pathLst>
                <a:path w="5858" h="5697" extrusionOk="0">
                  <a:moveTo>
                    <a:pt x="5579" y="0"/>
                  </a:moveTo>
                  <a:cubicBezTo>
                    <a:pt x="5535" y="0"/>
                    <a:pt x="5489" y="18"/>
                    <a:pt x="5449" y="62"/>
                  </a:cubicBezTo>
                  <a:lnTo>
                    <a:pt x="132" y="5363"/>
                  </a:lnTo>
                  <a:cubicBezTo>
                    <a:pt x="1" y="5507"/>
                    <a:pt x="138" y="5696"/>
                    <a:pt x="285" y="5696"/>
                  </a:cubicBezTo>
                  <a:cubicBezTo>
                    <a:pt x="328" y="5696"/>
                    <a:pt x="372" y="5680"/>
                    <a:pt x="411" y="5641"/>
                  </a:cubicBezTo>
                  <a:lnTo>
                    <a:pt x="5727" y="325"/>
                  </a:lnTo>
                  <a:cubicBezTo>
                    <a:pt x="5858" y="194"/>
                    <a:pt x="5725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5897029" y="4211000"/>
              <a:ext cx="182613" cy="169841"/>
            </a:xfrm>
            <a:custGeom>
              <a:avLst/>
              <a:gdLst/>
              <a:ahLst/>
              <a:cxnLst/>
              <a:rect l="l" t="t" r="r" b="b"/>
              <a:pathLst>
                <a:path w="2059" h="1915" extrusionOk="0">
                  <a:moveTo>
                    <a:pt x="276" y="1"/>
                  </a:moveTo>
                  <a:cubicBezTo>
                    <a:pt x="132" y="1"/>
                    <a:pt x="1" y="199"/>
                    <a:pt x="133" y="332"/>
                  </a:cubicBezTo>
                  <a:lnTo>
                    <a:pt x="1664" y="1862"/>
                  </a:lnTo>
                  <a:cubicBezTo>
                    <a:pt x="1701" y="1899"/>
                    <a:pt x="1743" y="1915"/>
                    <a:pt x="1783" y="1915"/>
                  </a:cubicBezTo>
                  <a:cubicBezTo>
                    <a:pt x="1928" y="1915"/>
                    <a:pt x="2059" y="1716"/>
                    <a:pt x="1926" y="1584"/>
                  </a:cubicBezTo>
                  <a:lnTo>
                    <a:pt x="396" y="54"/>
                  </a:lnTo>
                  <a:cubicBezTo>
                    <a:pt x="359" y="16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5418640" y="4221820"/>
              <a:ext cx="495068" cy="481232"/>
            </a:xfrm>
            <a:custGeom>
              <a:avLst/>
              <a:gdLst/>
              <a:ahLst/>
              <a:cxnLst/>
              <a:rect l="l" t="t" r="r" b="b"/>
              <a:pathLst>
                <a:path w="5582" h="5426" extrusionOk="0">
                  <a:moveTo>
                    <a:pt x="5305" y="0"/>
                  </a:moveTo>
                  <a:cubicBezTo>
                    <a:pt x="5261" y="0"/>
                    <a:pt x="5214" y="16"/>
                    <a:pt x="5172" y="55"/>
                  </a:cubicBezTo>
                  <a:lnTo>
                    <a:pt x="133" y="5094"/>
                  </a:lnTo>
                  <a:cubicBezTo>
                    <a:pt x="1" y="5226"/>
                    <a:pt x="132" y="5425"/>
                    <a:pt x="284" y="5425"/>
                  </a:cubicBezTo>
                  <a:cubicBezTo>
                    <a:pt x="326" y="5425"/>
                    <a:pt x="371" y="5409"/>
                    <a:pt x="412" y="5372"/>
                  </a:cubicBezTo>
                  <a:lnTo>
                    <a:pt x="5450" y="318"/>
                  </a:lnTo>
                  <a:cubicBezTo>
                    <a:pt x="5581" y="187"/>
                    <a:pt x="5455" y="0"/>
                    <a:pt x="5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516819" y="4584824"/>
              <a:ext cx="34323" cy="227224"/>
            </a:xfrm>
            <a:custGeom>
              <a:avLst/>
              <a:gdLst/>
              <a:ahLst/>
              <a:cxnLst/>
              <a:rect l="l" t="t" r="r" b="b"/>
              <a:pathLst>
                <a:path w="387" h="2562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2376"/>
                  </a:lnTo>
                  <a:cubicBezTo>
                    <a:pt x="0" y="2500"/>
                    <a:pt x="97" y="2562"/>
                    <a:pt x="193" y="2562"/>
                  </a:cubicBezTo>
                  <a:cubicBezTo>
                    <a:pt x="290" y="2562"/>
                    <a:pt x="387" y="2500"/>
                    <a:pt x="387" y="2376"/>
                  </a:cubicBezTo>
                  <a:lnTo>
                    <a:pt x="387" y="197"/>
                  </a:lnTo>
                  <a:cubicBezTo>
                    <a:pt x="387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5601783" y="4499416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0" y="1176"/>
                    <a:pt x="139" y="2165"/>
                    <a:pt x="155" y="3169"/>
                  </a:cubicBezTo>
                  <a:cubicBezTo>
                    <a:pt x="155" y="3293"/>
                    <a:pt x="252" y="3355"/>
                    <a:pt x="348" y="3355"/>
                  </a:cubicBezTo>
                  <a:cubicBezTo>
                    <a:pt x="445" y="3355"/>
                    <a:pt x="541" y="3293"/>
                    <a:pt x="541" y="3169"/>
                  </a:cubicBezTo>
                  <a:cubicBezTo>
                    <a:pt x="541" y="2180"/>
                    <a:pt x="402" y="1191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5688166" y="4413477"/>
              <a:ext cx="34323" cy="297466"/>
            </a:xfrm>
            <a:custGeom>
              <a:avLst/>
              <a:gdLst/>
              <a:ahLst/>
              <a:cxnLst/>
              <a:rect l="l" t="t" r="r" b="b"/>
              <a:pathLst>
                <a:path w="387" h="3354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3180"/>
                  </a:lnTo>
                  <a:cubicBezTo>
                    <a:pt x="0" y="3296"/>
                    <a:pt x="97" y="3354"/>
                    <a:pt x="193" y="3354"/>
                  </a:cubicBezTo>
                  <a:cubicBezTo>
                    <a:pt x="290" y="3354"/>
                    <a:pt x="386" y="3296"/>
                    <a:pt x="386" y="3180"/>
                  </a:cubicBezTo>
                  <a:lnTo>
                    <a:pt x="386" y="197"/>
                  </a:lnTo>
                  <a:cubicBezTo>
                    <a:pt x="386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5773130" y="4328069"/>
              <a:ext cx="48070" cy="289041"/>
            </a:xfrm>
            <a:custGeom>
              <a:avLst/>
              <a:gdLst/>
              <a:ahLst/>
              <a:cxnLst/>
              <a:rect l="l" t="t" r="r" b="b"/>
              <a:pathLst>
                <a:path w="542" h="3259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16" y="1160"/>
                    <a:pt x="155" y="2118"/>
                    <a:pt x="155" y="3061"/>
                  </a:cubicBezTo>
                  <a:cubicBezTo>
                    <a:pt x="155" y="3193"/>
                    <a:pt x="251" y="3258"/>
                    <a:pt x="348" y="3258"/>
                  </a:cubicBezTo>
                  <a:cubicBezTo>
                    <a:pt x="445" y="3258"/>
                    <a:pt x="541" y="3193"/>
                    <a:pt x="541" y="3061"/>
                  </a:cubicBezTo>
                  <a:cubicBezTo>
                    <a:pt x="526" y="2103"/>
                    <a:pt x="387" y="1129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5859513" y="4240356"/>
              <a:ext cx="34323" cy="298974"/>
            </a:xfrm>
            <a:custGeom>
              <a:avLst/>
              <a:gdLst/>
              <a:ahLst/>
              <a:cxnLst/>
              <a:rect l="l" t="t" r="r" b="b"/>
              <a:pathLst>
                <a:path w="387" h="3371" extrusionOk="0">
                  <a:moveTo>
                    <a:pt x="193" y="1"/>
                  </a:moveTo>
                  <a:cubicBezTo>
                    <a:pt x="97" y="1"/>
                    <a:pt x="0" y="63"/>
                    <a:pt x="0" y="186"/>
                  </a:cubicBezTo>
                  <a:lnTo>
                    <a:pt x="0" y="3185"/>
                  </a:lnTo>
                  <a:cubicBezTo>
                    <a:pt x="0" y="3308"/>
                    <a:pt x="97" y="3370"/>
                    <a:pt x="193" y="3370"/>
                  </a:cubicBezTo>
                  <a:cubicBezTo>
                    <a:pt x="290" y="3370"/>
                    <a:pt x="386" y="3308"/>
                    <a:pt x="386" y="3185"/>
                  </a:cubicBezTo>
                  <a:lnTo>
                    <a:pt x="386" y="186"/>
                  </a:lnTo>
                  <a:cubicBezTo>
                    <a:pt x="386" y="63"/>
                    <a:pt x="290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5945807" y="4260932"/>
              <a:ext cx="38491" cy="211171"/>
            </a:xfrm>
            <a:custGeom>
              <a:avLst/>
              <a:gdLst/>
              <a:ahLst/>
              <a:cxnLst/>
              <a:rect l="l" t="t" r="r" b="b"/>
              <a:pathLst>
                <a:path w="434" h="2381" extrusionOk="0">
                  <a:moveTo>
                    <a:pt x="194" y="1"/>
                  </a:moveTo>
                  <a:cubicBezTo>
                    <a:pt x="97" y="1"/>
                    <a:pt x="1" y="62"/>
                    <a:pt x="1" y="186"/>
                  </a:cubicBezTo>
                  <a:cubicBezTo>
                    <a:pt x="32" y="866"/>
                    <a:pt x="32" y="1531"/>
                    <a:pt x="47" y="2195"/>
                  </a:cubicBezTo>
                  <a:cubicBezTo>
                    <a:pt x="47" y="2319"/>
                    <a:pt x="144" y="2381"/>
                    <a:pt x="240" y="2381"/>
                  </a:cubicBezTo>
                  <a:cubicBezTo>
                    <a:pt x="337" y="2381"/>
                    <a:pt x="434" y="2319"/>
                    <a:pt x="434" y="2195"/>
                  </a:cubicBezTo>
                  <a:cubicBezTo>
                    <a:pt x="418" y="1531"/>
                    <a:pt x="418" y="866"/>
                    <a:pt x="387" y="186"/>
                  </a:cubicBezTo>
                  <a:cubicBezTo>
                    <a:pt x="387" y="62"/>
                    <a:pt x="29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509482" y="6395852"/>
              <a:ext cx="180839" cy="165939"/>
            </a:xfrm>
            <a:custGeom>
              <a:avLst/>
              <a:gdLst/>
              <a:ahLst/>
              <a:cxnLst/>
              <a:rect l="l" t="t" r="r" b="b"/>
              <a:pathLst>
                <a:path w="2039" h="1871" extrusionOk="0">
                  <a:moveTo>
                    <a:pt x="294" y="0"/>
                  </a:moveTo>
                  <a:cubicBezTo>
                    <a:pt x="144" y="0"/>
                    <a:pt x="0" y="190"/>
                    <a:pt x="144" y="333"/>
                  </a:cubicBezTo>
                  <a:lnTo>
                    <a:pt x="1643" y="1817"/>
                  </a:lnTo>
                  <a:cubicBezTo>
                    <a:pt x="1680" y="1854"/>
                    <a:pt x="1722" y="1870"/>
                    <a:pt x="1763" y="1870"/>
                  </a:cubicBezTo>
                  <a:cubicBezTo>
                    <a:pt x="1908" y="1870"/>
                    <a:pt x="2039" y="1672"/>
                    <a:pt x="1906" y="1539"/>
                  </a:cubicBezTo>
                  <a:lnTo>
                    <a:pt x="422" y="55"/>
                  </a:lnTo>
                  <a:cubicBezTo>
                    <a:pt x="384" y="17"/>
                    <a:pt x="339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7655110" y="6049788"/>
              <a:ext cx="520256" cy="505267"/>
            </a:xfrm>
            <a:custGeom>
              <a:avLst/>
              <a:gdLst/>
              <a:ahLst/>
              <a:cxnLst/>
              <a:rect l="l" t="t" r="r" b="b"/>
              <a:pathLst>
                <a:path w="5866" h="5697" extrusionOk="0">
                  <a:moveTo>
                    <a:pt x="5593" y="1"/>
                  </a:moveTo>
                  <a:cubicBezTo>
                    <a:pt x="5548" y="1"/>
                    <a:pt x="5500" y="19"/>
                    <a:pt x="5457" y="62"/>
                  </a:cubicBezTo>
                  <a:lnTo>
                    <a:pt x="156" y="5364"/>
                  </a:lnTo>
                  <a:cubicBezTo>
                    <a:pt x="0" y="5507"/>
                    <a:pt x="131" y="5697"/>
                    <a:pt x="285" y="5697"/>
                  </a:cubicBezTo>
                  <a:cubicBezTo>
                    <a:pt x="330" y="5697"/>
                    <a:pt x="376" y="5680"/>
                    <a:pt x="418" y="5642"/>
                  </a:cubicBezTo>
                  <a:lnTo>
                    <a:pt x="5735" y="325"/>
                  </a:lnTo>
                  <a:cubicBezTo>
                    <a:pt x="5865" y="195"/>
                    <a:pt x="5742" y="1"/>
                    <a:pt x="5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7995675" y="5917553"/>
              <a:ext cx="183677" cy="169930"/>
            </a:xfrm>
            <a:custGeom>
              <a:avLst/>
              <a:gdLst/>
              <a:ahLst/>
              <a:cxnLst/>
              <a:rect l="l" t="t" r="r" b="b"/>
              <a:pathLst>
                <a:path w="2071" h="1916" extrusionOk="0">
                  <a:moveTo>
                    <a:pt x="283" y="1"/>
                  </a:moveTo>
                  <a:cubicBezTo>
                    <a:pt x="131" y="1"/>
                    <a:pt x="1" y="200"/>
                    <a:pt x="133" y="332"/>
                  </a:cubicBezTo>
                  <a:lnTo>
                    <a:pt x="1663" y="1862"/>
                  </a:lnTo>
                  <a:cubicBezTo>
                    <a:pt x="1697" y="1900"/>
                    <a:pt x="1738" y="1915"/>
                    <a:pt x="1779" y="1915"/>
                  </a:cubicBezTo>
                  <a:cubicBezTo>
                    <a:pt x="1924" y="1915"/>
                    <a:pt x="2071" y="1717"/>
                    <a:pt x="1926" y="1584"/>
                  </a:cubicBezTo>
                  <a:lnTo>
                    <a:pt x="411" y="54"/>
                  </a:lnTo>
                  <a:cubicBezTo>
                    <a:pt x="371" y="17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7516223" y="5928373"/>
              <a:ext cx="496132" cy="481232"/>
            </a:xfrm>
            <a:custGeom>
              <a:avLst/>
              <a:gdLst/>
              <a:ahLst/>
              <a:cxnLst/>
              <a:rect l="l" t="t" r="r" b="b"/>
              <a:pathLst>
                <a:path w="5594" h="5426" extrusionOk="0">
                  <a:moveTo>
                    <a:pt x="5324" y="1"/>
                  </a:moveTo>
                  <a:cubicBezTo>
                    <a:pt x="5282" y="1"/>
                    <a:pt x="5238" y="17"/>
                    <a:pt x="5199" y="56"/>
                  </a:cubicBezTo>
                  <a:lnTo>
                    <a:pt x="145" y="5094"/>
                  </a:lnTo>
                  <a:cubicBezTo>
                    <a:pt x="0" y="5227"/>
                    <a:pt x="148" y="5426"/>
                    <a:pt x="300" y="5426"/>
                  </a:cubicBezTo>
                  <a:cubicBezTo>
                    <a:pt x="343" y="5426"/>
                    <a:pt x="386" y="5410"/>
                    <a:pt x="423" y="5372"/>
                  </a:cubicBezTo>
                  <a:lnTo>
                    <a:pt x="5462" y="318"/>
                  </a:lnTo>
                  <a:cubicBezTo>
                    <a:pt x="5593" y="187"/>
                    <a:pt x="5467" y="1"/>
                    <a:pt x="5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7614047" y="6291022"/>
              <a:ext cx="34323" cy="227667"/>
            </a:xfrm>
            <a:custGeom>
              <a:avLst/>
              <a:gdLst/>
              <a:ahLst/>
              <a:cxnLst/>
              <a:rect l="l" t="t" r="r" b="b"/>
              <a:pathLst>
                <a:path w="387" h="2567" extrusionOk="0">
                  <a:moveTo>
                    <a:pt x="194" y="1"/>
                  </a:moveTo>
                  <a:cubicBezTo>
                    <a:pt x="97" y="1"/>
                    <a:pt x="0" y="62"/>
                    <a:pt x="0" y="186"/>
                  </a:cubicBezTo>
                  <a:lnTo>
                    <a:pt x="0" y="2381"/>
                  </a:lnTo>
                  <a:cubicBezTo>
                    <a:pt x="0" y="2505"/>
                    <a:pt x="97" y="2566"/>
                    <a:pt x="194" y="2566"/>
                  </a:cubicBezTo>
                  <a:cubicBezTo>
                    <a:pt x="290" y="2566"/>
                    <a:pt x="387" y="2505"/>
                    <a:pt x="387" y="2381"/>
                  </a:cubicBezTo>
                  <a:lnTo>
                    <a:pt x="387" y="186"/>
                  </a:lnTo>
                  <a:cubicBezTo>
                    <a:pt x="387" y="62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7699011" y="6206058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cubicBezTo>
                    <a:pt x="1" y="1175"/>
                    <a:pt x="140" y="2164"/>
                    <a:pt x="155" y="3169"/>
                  </a:cubicBezTo>
                  <a:cubicBezTo>
                    <a:pt x="155" y="3292"/>
                    <a:pt x="252" y="3354"/>
                    <a:pt x="348" y="3354"/>
                  </a:cubicBezTo>
                  <a:cubicBezTo>
                    <a:pt x="445" y="3354"/>
                    <a:pt x="542" y="3292"/>
                    <a:pt x="542" y="3169"/>
                  </a:cubicBezTo>
                  <a:cubicBezTo>
                    <a:pt x="542" y="2180"/>
                    <a:pt x="403" y="1191"/>
                    <a:pt x="387" y="186"/>
                  </a:cubicBezTo>
                  <a:cubicBezTo>
                    <a:pt x="387" y="62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7786724" y="6118345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7871777" y="6034711"/>
              <a:ext cx="48070" cy="288952"/>
            </a:xfrm>
            <a:custGeom>
              <a:avLst/>
              <a:gdLst/>
              <a:ahLst/>
              <a:cxnLst/>
              <a:rect l="l" t="t" r="r" b="b"/>
              <a:pathLst>
                <a:path w="542" h="3258" extrusionOk="0">
                  <a:moveTo>
                    <a:pt x="193" y="0"/>
                  </a:moveTo>
                  <a:cubicBezTo>
                    <a:pt x="97" y="0"/>
                    <a:pt x="0" y="62"/>
                    <a:pt x="0" y="186"/>
                  </a:cubicBezTo>
                  <a:cubicBezTo>
                    <a:pt x="31" y="1160"/>
                    <a:pt x="155" y="2118"/>
                    <a:pt x="155" y="3061"/>
                  </a:cubicBezTo>
                  <a:cubicBezTo>
                    <a:pt x="155" y="3192"/>
                    <a:pt x="251" y="3258"/>
                    <a:pt x="348" y="3258"/>
                  </a:cubicBezTo>
                  <a:cubicBezTo>
                    <a:pt x="444" y="3258"/>
                    <a:pt x="541" y="3192"/>
                    <a:pt x="541" y="3061"/>
                  </a:cubicBezTo>
                  <a:cubicBezTo>
                    <a:pt x="526" y="2102"/>
                    <a:pt x="387" y="1129"/>
                    <a:pt x="387" y="186"/>
                  </a:cubicBezTo>
                  <a:cubicBezTo>
                    <a:pt x="387" y="62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7958071" y="5946998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5993788" y="4365141"/>
              <a:ext cx="2034371" cy="52150"/>
            </a:xfrm>
            <a:custGeom>
              <a:avLst/>
              <a:gdLst/>
              <a:ahLst/>
              <a:cxnLst/>
              <a:rect l="l" t="t" r="r" b="b"/>
              <a:pathLst>
                <a:path w="22938" h="588" extrusionOk="0">
                  <a:moveTo>
                    <a:pt x="372" y="0"/>
                  </a:moveTo>
                  <a:cubicBezTo>
                    <a:pt x="1" y="0"/>
                    <a:pt x="1" y="588"/>
                    <a:pt x="372" y="588"/>
                  </a:cubicBezTo>
                  <a:lnTo>
                    <a:pt x="22566" y="588"/>
                  </a:lnTo>
                  <a:cubicBezTo>
                    <a:pt x="22937" y="588"/>
                    <a:pt x="22937" y="0"/>
                    <a:pt x="2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7970399" y="6197810"/>
              <a:ext cx="50819" cy="215339"/>
            </a:xfrm>
            <a:custGeom>
              <a:avLst/>
              <a:gdLst/>
              <a:ahLst/>
              <a:cxnLst/>
              <a:rect l="l" t="t" r="r" b="b"/>
              <a:pathLst>
                <a:path w="573" h="2428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2149"/>
                  </a:lnTo>
                  <a:cubicBezTo>
                    <a:pt x="1" y="2334"/>
                    <a:pt x="144" y="2427"/>
                    <a:pt x="287" y="2427"/>
                  </a:cubicBezTo>
                  <a:cubicBezTo>
                    <a:pt x="430" y="2427"/>
                    <a:pt x="573" y="2334"/>
                    <a:pt x="573" y="2149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7970399" y="4371970"/>
              <a:ext cx="50819" cy="1586043"/>
            </a:xfrm>
            <a:custGeom>
              <a:avLst/>
              <a:gdLst/>
              <a:ahLst/>
              <a:cxnLst/>
              <a:rect l="l" t="t" r="r" b="b"/>
              <a:pathLst>
                <a:path w="573" h="17883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17605"/>
                  </a:lnTo>
                  <a:cubicBezTo>
                    <a:pt x="1" y="17790"/>
                    <a:pt x="144" y="17883"/>
                    <a:pt x="287" y="17883"/>
                  </a:cubicBezTo>
                  <a:cubicBezTo>
                    <a:pt x="430" y="17883"/>
                    <a:pt x="573" y="17790"/>
                    <a:pt x="573" y="17605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5546973" y="6363658"/>
              <a:ext cx="2020536" cy="50819"/>
            </a:xfrm>
            <a:custGeom>
              <a:avLst/>
              <a:gdLst/>
              <a:ahLst/>
              <a:cxnLst/>
              <a:rect l="l" t="t" r="r" b="b"/>
              <a:pathLst>
                <a:path w="22782" h="573" extrusionOk="0">
                  <a:moveTo>
                    <a:pt x="371" y="1"/>
                  </a:moveTo>
                  <a:cubicBezTo>
                    <a:pt x="0" y="1"/>
                    <a:pt x="0" y="573"/>
                    <a:pt x="371" y="573"/>
                  </a:cubicBezTo>
                  <a:lnTo>
                    <a:pt x="22411" y="573"/>
                  </a:lnTo>
                  <a:cubicBezTo>
                    <a:pt x="22782" y="573"/>
                    <a:pt x="22782" y="1"/>
                    <a:pt x="2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7819628" y="6363658"/>
              <a:ext cx="196094" cy="50819"/>
            </a:xfrm>
            <a:custGeom>
              <a:avLst/>
              <a:gdLst/>
              <a:ahLst/>
              <a:cxnLst/>
              <a:rect l="l" t="t" r="r" b="b"/>
              <a:pathLst>
                <a:path w="2211" h="573" extrusionOk="0">
                  <a:moveTo>
                    <a:pt x="356" y="1"/>
                  </a:moveTo>
                  <a:cubicBezTo>
                    <a:pt x="1" y="1"/>
                    <a:pt x="1" y="573"/>
                    <a:pt x="356" y="573"/>
                  </a:cubicBezTo>
                  <a:lnTo>
                    <a:pt x="1855" y="573"/>
                  </a:lnTo>
                  <a:cubicBezTo>
                    <a:pt x="2211" y="573"/>
                    <a:pt x="2211" y="1"/>
                    <a:pt x="1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5560631" y="4805482"/>
              <a:ext cx="52238" cy="1607684"/>
            </a:xfrm>
            <a:custGeom>
              <a:avLst/>
              <a:gdLst/>
              <a:ahLst/>
              <a:cxnLst/>
              <a:rect l="l" t="t" r="r" b="b"/>
              <a:pathLst>
                <a:path w="589" h="18127" extrusionOk="0">
                  <a:moveTo>
                    <a:pt x="294" y="0"/>
                  </a:moveTo>
                  <a:cubicBezTo>
                    <a:pt x="148" y="0"/>
                    <a:pt x="1" y="97"/>
                    <a:pt x="1" y="290"/>
                  </a:cubicBezTo>
                  <a:lnTo>
                    <a:pt x="1" y="17848"/>
                  </a:lnTo>
                  <a:cubicBezTo>
                    <a:pt x="1" y="18033"/>
                    <a:pt x="148" y="18126"/>
                    <a:pt x="294" y="18126"/>
                  </a:cubicBezTo>
                  <a:cubicBezTo>
                    <a:pt x="441" y="18126"/>
                    <a:pt x="588" y="18033"/>
                    <a:pt x="588" y="17848"/>
                  </a:cubicBezTo>
                  <a:lnTo>
                    <a:pt x="588" y="290"/>
                  </a:lnTo>
                  <a:cubicBezTo>
                    <a:pt x="588" y="97"/>
                    <a:pt x="441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5544224" y="4360973"/>
              <a:ext cx="50819" cy="207091"/>
            </a:xfrm>
            <a:custGeom>
              <a:avLst/>
              <a:gdLst/>
              <a:ahLst/>
              <a:cxnLst/>
              <a:rect l="l" t="t" r="r" b="b"/>
              <a:pathLst>
                <a:path w="573" h="2335" extrusionOk="0">
                  <a:moveTo>
                    <a:pt x="286" y="1"/>
                  </a:moveTo>
                  <a:cubicBezTo>
                    <a:pt x="143" y="1"/>
                    <a:pt x="0" y="94"/>
                    <a:pt x="0" y="279"/>
                  </a:cubicBezTo>
                  <a:lnTo>
                    <a:pt x="0" y="2056"/>
                  </a:lnTo>
                  <a:cubicBezTo>
                    <a:pt x="0" y="2242"/>
                    <a:pt x="143" y="2335"/>
                    <a:pt x="286" y="2335"/>
                  </a:cubicBezTo>
                  <a:cubicBezTo>
                    <a:pt x="429" y="2335"/>
                    <a:pt x="572" y="2242"/>
                    <a:pt x="572" y="2056"/>
                  </a:cubicBezTo>
                  <a:lnTo>
                    <a:pt x="572" y="279"/>
                  </a:lnTo>
                  <a:cubicBezTo>
                    <a:pt x="572" y="94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5544224" y="4351395"/>
              <a:ext cx="235827" cy="52150"/>
            </a:xfrm>
            <a:custGeom>
              <a:avLst/>
              <a:gdLst/>
              <a:ahLst/>
              <a:cxnLst/>
              <a:rect l="l" t="t" r="r" b="b"/>
              <a:pathLst>
                <a:path w="2659" h="588" extrusionOk="0">
                  <a:moveTo>
                    <a:pt x="356" y="1"/>
                  </a:moveTo>
                  <a:cubicBezTo>
                    <a:pt x="0" y="1"/>
                    <a:pt x="0" y="588"/>
                    <a:pt x="356" y="588"/>
                  </a:cubicBezTo>
                  <a:lnTo>
                    <a:pt x="2288" y="588"/>
                  </a:lnTo>
                  <a:cubicBezTo>
                    <a:pt x="2659" y="588"/>
                    <a:pt x="2659" y="1"/>
                    <a:pt x="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51"/>
          <p:cNvSpPr txBox="1">
            <a:spLocks noGrp="1"/>
          </p:cNvSpPr>
          <p:nvPr>
            <p:ph type="body" idx="1"/>
          </p:nvPr>
        </p:nvSpPr>
        <p:spPr>
          <a:xfrm>
            <a:off x="4651838" y="2014220"/>
            <a:ext cx="3981956" cy="112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/>
              <a:t>Provide students with the capability to seek mentorship programs with high degree of compatibility and assist these individuals in achieving optimal results.</a:t>
            </a:r>
            <a:endParaRPr/>
          </a:p>
        </p:txBody>
      </p:sp>
      <p:sp>
        <p:nvSpPr>
          <p:cNvPr id="737" name="Google Shape;737;p51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3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MAJOR FUNCTIONS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625" name="Google Shape;625;p48"/>
          <p:cNvSpPr/>
          <p:nvPr/>
        </p:nvSpPr>
        <p:spPr>
          <a:xfrm>
            <a:off x="2902527" y="491856"/>
            <a:ext cx="3196457" cy="1255285"/>
          </a:xfrm>
          <a:custGeom>
            <a:avLst/>
            <a:gdLst/>
            <a:ahLst/>
            <a:cxnLst/>
            <a:rect l="l" t="t" r="r" b="b"/>
            <a:pathLst>
              <a:path w="40205" h="18863" extrusionOk="0">
                <a:moveTo>
                  <a:pt x="23503" y="0"/>
                </a:moveTo>
                <a:cubicBezTo>
                  <a:pt x="20064" y="0"/>
                  <a:pt x="16625" y="49"/>
                  <a:pt x="13185" y="179"/>
                </a:cubicBezTo>
                <a:cubicBezTo>
                  <a:pt x="12777" y="192"/>
                  <a:pt x="12352" y="196"/>
                  <a:pt x="11916" y="196"/>
                </a:cubicBezTo>
                <a:cubicBezTo>
                  <a:pt x="11415" y="196"/>
                  <a:pt x="10899" y="191"/>
                  <a:pt x="10377" y="191"/>
                </a:cubicBezTo>
                <a:cubicBezTo>
                  <a:pt x="8038" y="191"/>
                  <a:pt x="5560" y="288"/>
                  <a:pt x="3678" y="1346"/>
                </a:cubicBezTo>
                <a:cubicBezTo>
                  <a:pt x="0" y="3413"/>
                  <a:pt x="616" y="13044"/>
                  <a:pt x="5046" y="13044"/>
                </a:cubicBezTo>
                <a:cubicBezTo>
                  <a:pt x="5477" y="13044"/>
                  <a:pt x="5944" y="12952"/>
                  <a:pt x="6447" y="12754"/>
                </a:cubicBezTo>
                <a:cubicBezTo>
                  <a:pt x="6778" y="12604"/>
                  <a:pt x="6675" y="12101"/>
                  <a:pt x="6383" y="12101"/>
                </a:cubicBezTo>
                <a:cubicBezTo>
                  <a:pt x="6351" y="12101"/>
                  <a:pt x="6316" y="12107"/>
                  <a:pt x="6280" y="12121"/>
                </a:cubicBezTo>
                <a:cubicBezTo>
                  <a:pt x="5892" y="12257"/>
                  <a:pt x="5531" y="12320"/>
                  <a:pt x="5197" y="12320"/>
                </a:cubicBezTo>
                <a:cubicBezTo>
                  <a:pt x="1292" y="12320"/>
                  <a:pt x="1126" y="3642"/>
                  <a:pt x="4045" y="2013"/>
                </a:cubicBezTo>
                <a:cubicBezTo>
                  <a:pt x="5546" y="1179"/>
                  <a:pt x="7381" y="1179"/>
                  <a:pt x="9016" y="1113"/>
                </a:cubicBezTo>
                <a:cubicBezTo>
                  <a:pt x="10950" y="1013"/>
                  <a:pt x="12885" y="946"/>
                  <a:pt x="14853" y="913"/>
                </a:cubicBezTo>
                <a:cubicBezTo>
                  <a:pt x="18722" y="779"/>
                  <a:pt x="22625" y="779"/>
                  <a:pt x="26495" y="779"/>
                </a:cubicBezTo>
                <a:cubicBezTo>
                  <a:pt x="28463" y="779"/>
                  <a:pt x="30364" y="812"/>
                  <a:pt x="32332" y="846"/>
                </a:cubicBezTo>
                <a:cubicBezTo>
                  <a:pt x="32493" y="851"/>
                  <a:pt x="32660" y="853"/>
                  <a:pt x="32833" y="853"/>
                </a:cubicBezTo>
                <a:cubicBezTo>
                  <a:pt x="33274" y="853"/>
                  <a:pt x="33747" y="841"/>
                  <a:pt x="34230" y="841"/>
                </a:cubicBezTo>
                <a:cubicBezTo>
                  <a:pt x="36064" y="841"/>
                  <a:pt x="38031" y="1011"/>
                  <a:pt x="38837" y="2647"/>
                </a:cubicBezTo>
                <a:cubicBezTo>
                  <a:pt x="39671" y="4415"/>
                  <a:pt x="39170" y="7317"/>
                  <a:pt x="38637" y="9018"/>
                </a:cubicBezTo>
                <a:cubicBezTo>
                  <a:pt x="37636" y="12154"/>
                  <a:pt x="35067" y="12121"/>
                  <a:pt x="32332" y="12254"/>
                </a:cubicBezTo>
                <a:cubicBezTo>
                  <a:pt x="29914" y="12358"/>
                  <a:pt x="27482" y="12410"/>
                  <a:pt x="25062" y="12410"/>
                </a:cubicBezTo>
                <a:cubicBezTo>
                  <a:pt x="23610" y="12410"/>
                  <a:pt x="22162" y="12392"/>
                  <a:pt x="20724" y="12354"/>
                </a:cubicBezTo>
                <a:cubicBezTo>
                  <a:pt x="19327" y="12336"/>
                  <a:pt x="17584" y="12031"/>
                  <a:pt x="15925" y="12031"/>
                </a:cubicBezTo>
                <a:cubicBezTo>
                  <a:pt x="14535" y="12031"/>
                  <a:pt x="13204" y="12245"/>
                  <a:pt x="12184" y="13021"/>
                </a:cubicBezTo>
                <a:cubicBezTo>
                  <a:pt x="9749" y="14923"/>
                  <a:pt x="8082" y="17758"/>
                  <a:pt x="4946" y="18125"/>
                </a:cubicBezTo>
                <a:cubicBezTo>
                  <a:pt x="6147" y="16590"/>
                  <a:pt x="6981" y="14822"/>
                  <a:pt x="7381" y="12854"/>
                </a:cubicBezTo>
                <a:cubicBezTo>
                  <a:pt x="7442" y="12588"/>
                  <a:pt x="7190" y="12398"/>
                  <a:pt x="6970" y="12398"/>
                </a:cubicBezTo>
                <a:cubicBezTo>
                  <a:pt x="6832" y="12398"/>
                  <a:pt x="6706" y="12474"/>
                  <a:pt x="6681" y="12654"/>
                </a:cubicBezTo>
                <a:cubicBezTo>
                  <a:pt x="6214" y="14789"/>
                  <a:pt x="5313" y="16624"/>
                  <a:pt x="3845" y="18258"/>
                </a:cubicBezTo>
                <a:cubicBezTo>
                  <a:pt x="3645" y="18492"/>
                  <a:pt x="3778" y="18859"/>
                  <a:pt x="4112" y="18859"/>
                </a:cubicBezTo>
                <a:cubicBezTo>
                  <a:pt x="4188" y="18861"/>
                  <a:pt x="4263" y="18863"/>
                  <a:pt x="4337" y="18863"/>
                </a:cubicBezTo>
                <a:cubicBezTo>
                  <a:pt x="7058" y="18863"/>
                  <a:pt x="9066" y="17108"/>
                  <a:pt x="10917" y="15289"/>
                </a:cubicBezTo>
                <a:cubicBezTo>
                  <a:pt x="11617" y="14656"/>
                  <a:pt x="12318" y="13688"/>
                  <a:pt x="13085" y="13288"/>
                </a:cubicBezTo>
                <a:cubicBezTo>
                  <a:pt x="13708" y="12976"/>
                  <a:pt x="14423" y="12904"/>
                  <a:pt x="15128" y="12904"/>
                </a:cubicBezTo>
                <a:cubicBezTo>
                  <a:pt x="15631" y="12904"/>
                  <a:pt x="16130" y="12941"/>
                  <a:pt x="16588" y="12954"/>
                </a:cubicBezTo>
                <a:cubicBezTo>
                  <a:pt x="18956" y="13088"/>
                  <a:pt x="21324" y="13121"/>
                  <a:pt x="23659" y="13121"/>
                </a:cubicBezTo>
                <a:cubicBezTo>
                  <a:pt x="25487" y="13137"/>
                  <a:pt x="27431" y="13218"/>
                  <a:pt x="29380" y="13218"/>
                </a:cubicBezTo>
                <a:cubicBezTo>
                  <a:pt x="31593" y="13218"/>
                  <a:pt x="33811" y="13113"/>
                  <a:pt x="35868" y="12688"/>
                </a:cubicBezTo>
                <a:cubicBezTo>
                  <a:pt x="38703" y="12154"/>
                  <a:pt x="39537" y="9485"/>
                  <a:pt x="39871" y="6917"/>
                </a:cubicBezTo>
                <a:cubicBezTo>
                  <a:pt x="40071" y="4782"/>
                  <a:pt x="40204" y="1313"/>
                  <a:pt x="37636" y="479"/>
                </a:cubicBezTo>
                <a:cubicBezTo>
                  <a:pt x="36757" y="186"/>
                  <a:pt x="35773" y="142"/>
                  <a:pt x="34816" y="142"/>
                </a:cubicBezTo>
                <a:cubicBezTo>
                  <a:pt x="34411" y="142"/>
                  <a:pt x="34011" y="150"/>
                  <a:pt x="33626" y="150"/>
                </a:cubicBezTo>
                <a:cubicBezTo>
                  <a:pt x="33470" y="150"/>
                  <a:pt x="33317" y="149"/>
                  <a:pt x="33166" y="145"/>
                </a:cubicBezTo>
                <a:cubicBezTo>
                  <a:pt x="30965" y="79"/>
                  <a:pt x="28730" y="79"/>
                  <a:pt x="26495" y="12"/>
                </a:cubicBezTo>
                <a:cubicBezTo>
                  <a:pt x="25498" y="4"/>
                  <a:pt x="24501" y="0"/>
                  <a:pt x="235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D099D-68A9-4F35-B549-CC0149CA1FF4}"/>
              </a:ext>
            </a:extLst>
          </p:cNvPr>
          <p:cNvSpPr txBox="1"/>
          <p:nvPr/>
        </p:nvSpPr>
        <p:spPr>
          <a:xfrm>
            <a:off x="665019" y="174714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Common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1DBF4-6994-4840-B850-15AF2AF0C664}"/>
              </a:ext>
            </a:extLst>
          </p:cNvPr>
          <p:cNvSpPr txBox="1"/>
          <p:nvPr/>
        </p:nvSpPr>
        <p:spPr>
          <a:xfrm>
            <a:off x="346365" y="2171214"/>
            <a:ext cx="184265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Log 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Sign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Log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Edit profile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1AE3A-E0D7-4C16-993E-8A20903DEDAE}"/>
              </a:ext>
            </a:extLst>
          </p:cNvPr>
          <p:cNvSpPr txBox="1"/>
          <p:nvPr/>
        </p:nvSpPr>
        <p:spPr>
          <a:xfrm>
            <a:off x="2507673" y="174714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Mentee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10BA58-34C8-4781-B25A-08260921671C}"/>
              </a:ext>
            </a:extLst>
          </p:cNvPr>
          <p:cNvSpPr txBox="1"/>
          <p:nvPr/>
        </p:nvSpPr>
        <p:spPr>
          <a:xfrm>
            <a:off x="2189019" y="2171214"/>
            <a:ext cx="184265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Create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Update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Request’s information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1D1C87-2784-4D23-A680-7A3302A84D8B}"/>
              </a:ext>
            </a:extLst>
          </p:cNvPr>
          <p:cNvSpPr txBox="1"/>
          <p:nvPr/>
        </p:nvSpPr>
        <p:spPr>
          <a:xfrm>
            <a:off x="4634320" y="17460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Mentor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8DE01E-8E89-4F92-9732-8C0F805E9982}"/>
              </a:ext>
            </a:extLst>
          </p:cNvPr>
          <p:cNvSpPr txBox="1"/>
          <p:nvPr/>
        </p:nvSpPr>
        <p:spPr>
          <a:xfrm>
            <a:off x="4315665" y="2170093"/>
            <a:ext cx="2334545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Create/Update CV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Inviting/Following Requests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011F02-FAF6-4421-A8C2-10C5DAF3B110}"/>
              </a:ext>
            </a:extLst>
          </p:cNvPr>
          <p:cNvSpPr txBox="1"/>
          <p:nvPr/>
        </p:nvSpPr>
        <p:spPr>
          <a:xfrm>
            <a:off x="7053974" y="174714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Admin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F70A7A-6136-4531-A117-017E787D0F4E}"/>
              </a:ext>
            </a:extLst>
          </p:cNvPr>
          <p:cNvSpPr txBox="1"/>
          <p:nvPr/>
        </p:nvSpPr>
        <p:spPr>
          <a:xfrm>
            <a:off x="6735319" y="2171214"/>
            <a:ext cx="2334545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all 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Mentees &amp; Mentors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Mentees &amp; Mentors Details</a:t>
            </a:r>
          </a:p>
        </p:txBody>
      </p:sp>
    </p:spTree>
    <p:extLst>
      <p:ext uri="{BB962C8B-B14F-4D97-AF65-F5344CB8AC3E}">
        <p14:creationId xmlns:p14="http://schemas.microsoft.com/office/powerpoint/2010/main" val="405834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0;p48">
            <a:extLst>
              <a:ext uri="{FF2B5EF4-FFF2-40B4-BE49-F238E27FC236}">
                <a16:creationId xmlns:a16="http://schemas.microsoft.com/office/drawing/2014/main" id="{3A8C7634-52CE-4D5C-8B42-E91B5C0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MAJOR FLOWS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7" name="Google Shape;625;p48">
            <a:extLst>
              <a:ext uri="{FF2B5EF4-FFF2-40B4-BE49-F238E27FC236}">
                <a16:creationId xmlns:a16="http://schemas.microsoft.com/office/drawing/2014/main" id="{5F3BFAAC-C5B0-4209-B006-BCE2B5B1B3BE}"/>
              </a:ext>
            </a:extLst>
          </p:cNvPr>
          <p:cNvSpPr/>
          <p:nvPr/>
        </p:nvSpPr>
        <p:spPr>
          <a:xfrm>
            <a:off x="2902527" y="491856"/>
            <a:ext cx="3196457" cy="1255285"/>
          </a:xfrm>
          <a:custGeom>
            <a:avLst/>
            <a:gdLst/>
            <a:ahLst/>
            <a:cxnLst/>
            <a:rect l="l" t="t" r="r" b="b"/>
            <a:pathLst>
              <a:path w="40205" h="18863" extrusionOk="0">
                <a:moveTo>
                  <a:pt x="23503" y="0"/>
                </a:moveTo>
                <a:cubicBezTo>
                  <a:pt x="20064" y="0"/>
                  <a:pt x="16625" y="49"/>
                  <a:pt x="13185" y="179"/>
                </a:cubicBezTo>
                <a:cubicBezTo>
                  <a:pt x="12777" y="192"/>
                  <a:pt x="12352" y="196"/>
                  <a:pt x="11916" y="196"/>
                </a:cubicBezTo>
                <a:cubicBezTo>
                  <a:pt x="11415" y="196"/>
                  <a:pt x="10899" y="191"/>
                  <a:pt x="10377" y="191"/>
                </a:cubicBezTo>
                <a:cubicBezTo>
                  <a:pt x="8038" y="191"/>
                  <a:pt x="5560" y="288"/>
                  <a:pt x="3678" y="1346"/>
                </a:cubicBezTo>
                <a:cubicBezTo>
                  <a:pt x="0" y="3413"/>
                  <a:pt x="616" y="13044"/>
                  <a:pt x="5046" y="13044"/>
                </a:cubicBezTo>
                <a:cubicBezTo>
                  <a:pt x="5477" y="13044"/>
                  <a:pt x="5944" y="12952"/>
                  <a:pt x="6447" y="12754"/>
                </a:cubicBezTo>
                <a:cubicBezTo>
                  <a:pt x="6778" y="12604"/>
                  <a:pt x="6675" y="12101"/>
                  <a:pt x="6383" y="12101"/>
                </a:cubicBezTo>
                <a:cubicBezTo>
                  <a:pt x="6351" y="12101"/>
                  <a:pt x="6316" y="12107"/>
                  <a:pt x="6280" y="12121"/>
                </a:cubicBezTo>
                <a:cubicBezTo>
                  <a:pt x="5892" y="12257"/>
                  <a:pt x="5531" y="12320"/>
                  <a:pt x="5197" y="12320"/>
                </a:cubicBezTo>
                <a:cubicBezTo>
                  <a:pt x="1292" y="12320"/>
                  <a:pt x="1126" y="3642"/>
                  <a:pt x="4045" y="2013"/>
                </a:cubicBezTo>
                <a:cubicBezTo>
                  <a:pt x="5546" y="1179"/>
                  <a:pt x="7381" y="1179"/>
                  <a:pt x="9016" y="1113"/>
                </a:cubicBezTo>
                <a:cubicBezTo>
                  <a:pt x="10950" y="1013"/>
                  <a:pt x="12885" y="946"/>
                  <a:pt x="14853" y="913"/>
                </a:cubicBezTo>
                <a:cubicBezTo>
                  <a:pt x="18722" y="779"/>
                  <a:pt x="22625" y="779"/>
                  <a:pt x="26495" y="779"/>
                </a:cubicBezTo>
                <a:cubicBezTo>
                  <a:pt x="28463" y="779"/>
                  <a:pt x="30364" y="812"/>
                  <a:pt x="32332" y="846"/>
                </a:cubicBezTo>
                <a:cubicBezTo>
                  <a:pt x="32493" y="851"/>
                  <a:pt x="32660" y="853"/>
                  <a:pt x="32833" y="853"/>
                </a:cubicBezTo>
                <a:cubicBezTo>
                  <a:pt x="33274" y="853"/>
                  <a:pt x="33747" y="841"/>
                  <a:pt x="34230" y="841"/>
                </a:cubicBezTo>
                <a:cubicBezTo>
                  <a:pt x="36064" y="841"/>
                  <a:pt x="38031" y="1011"/>
                  <a:pt x="38837" y="2647"/>
                </a:cubicBezTo>
                <a:cubicBezTo>
                  <a:pt x="39671" y="4415"/>
                  <a:pt x="39170" y="7317"/>
                  <a:pt x="38637" y="9018"/>
                </a:cubicBezTo>
                <a:cubicBezTo>
                  <a:pt x="37636" y="12154"/>
                  <a:pt x="35067" y="12121"/>
                  <a:pt x="32332" y="12254"/>
                </a:cubicBezTo>
                <a:cubicBezTo>
                  <a:pt x="29914" y="12358"/>
                  <a:pt x="27482" y="12410"/>
                  <a:pt x="25062" y="12410"/>
                </a:cubicBezTo>
                <a:cubicBezTo>
                  <a:pt x="23610" y="12410"/>
                  <a:pt x="22162" y="12392"/>
                  <a:pt x="20724" y="12354"/>
                </a:cubicBezTo>
                <a:cubicBezTo>
                  <a:pt x="19327" y="12336"/>
                  <a:pt x="17584" y="12031"/>
                  <a:pt x="15925" y="12031"/>
                </a:cubicBezTo>
                <a:cubicBezTo>
                  <a:pt x="14535" y="12031"/>
                  <a:pt x="13204" y="12245"/>
                  <a:pt x="12184" y="13021"/>
                </a:cubicBezTo>
                <a:cubicBezTo>
                  <a:pt x="9749" y="14923"/>
                  <a:pt x="8082" y="17758"/>
                  <a:pt x="4946" y="18125"/>
                </a:cubicBezTo>
                <a:cubicBezTo>
                  <a:pt x="6147" y="16590"/>
                  <a:pt x="6981" y="14822"/>
                  <a:pt x="7381" y="12854"/>
                </a:cubicBezTo>
                <a:cubicBezTo>
                  <a:pt x="7442" y="12588"/>
                  <a:pt x="7190" y="12398"/>
                  <a:pt x="6970" y="12398"/>
                </a:cubicBezTo>
                <a:cubicBezTo>
                  <a:pt x="6832" y="12398"/>
                  <a:pt x="6706" y="12474"/>
                  <a:pt x="6681" y="12654"/>
                </a:cubicBezTo>
                <a:cubicBezTo>
                  <a:pt x="6214" y="14789"/>
                  <a:pt x="5313" y="16624"/>
                  <a:pt x="3845" y="18258"/>
                </a:cubicBezTo>
                <a:cubicBezTo>
                  <a:pt x="3645" y="18492"/>
                  <a:pt x="3778" y="18859"/>
                  <a:pt x="4112" y="18859"/>
                </a:cubicBezTo>
                <a:cubicBezTo>
                  <a:pt x="4188" y="18861"/>
                  <a:pt x="4263" y="18863"/>
                  <a:pt x="4337" y="18863"/>
                </a:cubicBezTo>
                <a:cubicBezTo>
                  <a:pt x="7058" y="18863"/>
                  <a:pt x="9066" y="17108"/>
                  <a:pt x="10917" y="15289"/>
                </a:cubicBezTo>
                <a:cubicBezTo>
                  <a:pt x="11617" y="14656"/>
                  <a:pt x="12318" y="13688"/>
                  <a:pt x="13085" y="13288"/>
                </a:cubicBezTo>
                <a:cubicBezTo>
                  <a:pt x="13708" y="12976"/>
                  <a:pt x="14423" y="12904"/>
                  <a:pt x="15128" y="12904"/>
                </a:cubicBezTo>
                <a:cubicBezTo>
                  <a:pt x="15631" y="12904"/>
                  <a:pt x="16130" y="12941"/>
                  <a:pt x="16588" y="12954"/>
                </a:cubicBezTo>
                <a:cubicBezTo>
                  <a:pt x="18956" y="13088"/>
                  <a:pt x="21324" y="13121"/>
                  <a:pt x="23659" y="13121"/>
                </a:cubicBezTo>
                <a:cubicBezTo>
                  <a:pt x="25487" y="13137"/>
                  <a:pt x="27431" y="13218"/>
                  <a:pt x="29380" y="13218"/>
                </a:cubicBezTo>
                <a:cubicBezTo>
                  <a:pt x="31593" y="13218"/>
                  <a:pt x="33811" y="13113"/>
                  <a:pt x="35868" y="12688"/>
                </a:cubicBezTo>
                <a:cubicBezTo>
                  <a:pt x="38703" y="12154"/>
                  <a:pt x="39537" y="9485"/>
                  <a:pt x="39871" y="6917"/>
                </a:cubicBezTo>
                <a:cubicBezTo>
                  <a:pt x="40071" y="4782"/>
                  <a:pt x="40204" y="1313"/>
                  <a:pt x="37636" y="479"/>
                </a:cubicBezTo>
                <a:cubicBezTo>
                  <a:pt x="36757" y="186"/>
                  <a:pt x="35773" y="142"/>
                  <a:pt x="34816" y="142"/>
                </a:cubicBezTo>
                <a:cubicBezTo>
                  <a:pt x="34411" y="142"/>
                  <a:pt x="34011" y="150"/>
                  <a:pt x="33626" y="150"/>
                </a:cubicBezTo>
                <a:cubicBezTo>
                  <a:pt x="33470" y="150"/>
                  <a:pt x="33317" y="149"/>
                  <a:pt x="33166" y="145"/>
                </a:cubicBezTo>
                <a:cubicBezTo>
                  <a:pt x="30965" y="79"/>
                  <a:pt x="28730" y="79"/>
                  <a:pt x="26495" y="12"/>
                </a:cubicBezTo>
                <a:cubicBezTo>
                  <a:pt x="25498" y="4"/>
                  <a:pt x="24501" y="0"/>
                  <a:pt x="235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0179;p88">
            <a:extLst>
              <a:ext uri="{FF2B5EF4-FFF2-40B4-BE49-F238E27FC236}">
                <a16:creationId xmlns:a16="http://schemas.microsoft.com/office/drawing/2014/main" id="{492ADAB8-D65D-40F8-948E-7D86DF55E5AC}"/>
              </a:ext>
            </a:extLst>
          </p:cNvPr>
          <p:cNvGrpSpPr/>
          <p:nvPr/>
        </p:nvGrpSpPr>
        <p:grpSpPr>
          <a:xfrm>
            <a:off x="441402" y="2134093"/>
            <a:ext cx="632325" cy="749384"/>
            <a:chOff x="3122257" y="1508594"/>
            <a:chExt cx="294850" cy="349434"/>
          </a:xfrm>
          <a:solidFill>
            <a:schemeClr val="tx2">
              <a:lumMod val="50000"/>
            </a:schemeClr>
          </a:solidFill>
        </p:grpSpPr>
        <p:sp>
          <p:nvSpPr>
            <p:cNvPr id="28" name="Google Shape;10180;p88">
              <a:extLst>
                <a:ext uri="{FF2B5EF4-FFF2-40B4-BE49-F238E27FC236}">
                  <a16:creationId xmlns:a16="http://schemas.microsoft.com/office/drawing/2014/main" id="{2CA3FD35-2DF0-44E2-A2D7-90CF0D67A7E0}"/>
                </a:ext>
              </a:extLst>
            </p:cNvPr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81;p88">
              <a:extLst>
                <a:ext uri="{FF2B5EF4-FFF2-40B4-BE49-F238E27FC236}">
                  <a16:creationId xmlns:a16="http://schemas.microsoft.com/office/drawing/2014/main" id="{14EF1548-946D-43B6-95E2-9A296B9CDB2B}"/>
                </a:ext>
              </a:extLst>
            </p:cNvPr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82;p88">
              <a:extLst>
                <a:ext uri="{FF2B5EF4-FFF2-40B4-BE49-F238E27FC236}">
                  <a16:creationId xmlns:a16="http://schemas.microsoft.com/office/drawing/2014/main" id="{5B589592-67AA-4603-A1D2-2FE4C34317CA}"/>
                </a:ext>
              </a:extLst>
            </p:cNvPr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83;p88">
              <a:extLst>
                <a:ext uri="{FF2B5EF4-FFF2-40B4-BE49-F238E27FC236}">
                  <a16:creationId xmlns:a16="http://schemas.microsoft.com/office/drawing/2014/main" id="{A1C1B412-29E0-48B5-A141-E8BFDA473DFF}"/>
                </a:ext>
              </a:extLst>
            </p:cNvPr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84;p88">
              <a:extLst>
                <a:ext uri="{FF2B5EF4-FFF2-40B4-BE49-F238E27FC236}">
                  <a16:creationId xmlns:a16="http://schemas.microsoft.com/office/drawing/2014/main" id="{A9B9804D-080F-4D7A-ABF7-FDC57EE46DE2}"/>
                </a:ext>
              </a:extLst>
            </p:cNvPr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EB690A-FB84-4A34-A6FC-42CE7B73050E}"/>
              </a:ext>
            </a:extLst>
          </p:cNvPr>
          <p:cNvSpPr txBox="1"/>
          <p:nvPr/>
        </p:nvSpPr>
        <p:spPr>
          <a:xfrm>
            <a:off x="425973" y="303548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Guest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43405C1-8F4C-4090-A829-1CD7EC8EEFFF}"/>
              </a:ext>
            </a:extLst>
          </p:cNvPr>
          <p:cNvSpPr/>
          <p:nvPr/>
        </p:nvSpPr>
        <p:spPr>
          <a:xfrm>
            <a:off x="1456898" y="2455716"/>
            <a:ext cx="748146" cy="21026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oogle Shape;11482;p89">
            <a:extLst>
              <a:ext uri="{FF2B5EF4-FFF2-40B4-BE49-F238E27FC236}">
                <a16:creationId xmlns:a16="http://schemas.microsoft.com/office/drawing/2014/main" id="{B714409B-528A-439C-9623-22893601AD94}"/>
              </a:ext>
            </a:extLst>
          </p:cNvPr>
          <p:cNvGrpSpPr/>
          <p:nvPr/>
        </p:nvGrpSpPr>
        <p:grpSpPr>
          <a:xfrm>
            <a:off x="2591659" y="2250899"/>
            <a:ext cx="724426" cy="597377"/>
            <a:chOff x="3074027" y="1983777"/>
            <a:chExt cx="380604" cy="313854"/>
          </a:xfrm>
          <a:solidFill>
            <a:schemeClr val="tx2">
              <a:lumMod val="50000"/>
            </a:schemeClr>
          </a:solidFill>
        </p:grpSpPr>
        <p:sp>
          <p:nvSpPr>
            <p:cNvPr id="37" name="Google Shape;11483;p89">
              <a:extLst>
                <a:ext uri="{FF2B5EF4-FFF2-40B4-BE49-F238E27FC236}">
                  <a16:creationId xmlns:a16="http://schemas.microsoft.com/office/drawing/2014/main" id="{C938990D-9DE0-423C-A747-00CFD450EA5F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84;p89">
              <a:extLst>
                <a:ext uri="{FF2B5EF4-FFF2-40B4-BE49-F238E27FC236}">
                  <a16:creationId xmlns:a16="http://schemas.microsoft.com/office/drawing/2014/main" id="{BEEE18FF-86F0-4F88-8D2F-3E8AD8EC7FBE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85;p89">
              <a:extLst>
                <a:ext uri="{FF2B5EF4-FFF2-40B4-BE49-F238E27FC236}">
                  <a16:creationId xmlns:a16="http://schemas.microsoft.com/office/drawing/2014/main" id="{E2527023-DA8F-4331-893D-D01D95D0ECA9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486;p89">
              <a:extLst>
                <a:ext uri="{FF2B5EF4-FFF2-40B4-BE49-F238E27FC236}">
                  <a16:creationId xmlns:a16="http://schemas.microsoft.com/office/drawing/2014/main" id="{0F51730C-A6F8-43CC-B890-BA2617E1B1FA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487;p89">
              <a:extLst>
                <a:ext uri="{FF2B5EF4-FFF2-40B4-BE49-F238E27FC236}">
                  <a16:creationId xmlns:a16="http://schemas.microsoft.com/office/drawing/2014/main" id="{D4253BE2-C8C7-41E8-A988-7149C489C26F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641313C-E15F-4BFE-A9FF-D12A8FD10714}"/>
              </a:ext>
            </a:extLst>
          </p:cNvPr>
          <p:cNvSpPr txBox="1"/>
          <p:nvPr/>
        </p:nvSpPr>
        <p:spPr>
          <a:xfrm>
            <a:off x="2104141" y="3035485"/>
            <a:ext cx="180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Browse the web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B23913A-9D32-4859-9BEE-65F8E7643F6F}"/>
              </a:ext>
            </a:extLst>
          </p:cNvPr>
          <p:cNvSpPr/>
          <p:nvPr/>
        </p:nvSpPr>
        <p:spPr>
          <a:xfrm>
            <a:off x="4059381" y="2455716"/>
            <a:ext cx="748146" cy="21026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oogle Shape;12330;p90">
            <a:extLst>
              <a:ext uri="{FF2B5EF4-FFF2-40B4-BE49-F238E27FC236}">
                <a16:creationId xmlns:a16="http://schemas.microsoft.com/office/drawing/2014/main" id="{C16B34B4-98F5-4916-B972-8A011C5E87B9}"/>
              </a:ext>
            </a:extLst>
          </p:cNvPr>
          <p:cNvGrpSpPr/>
          <p:nvPr/>
        </p:nvGrpSpPr>
        <p:grpSpPr>
          <a:xfrm>
            <a:off x="5195115" y="2170164"/>
            <a:ext cx="607228" cy="738664"/>
            <a:chOff x="1768821" y="3361108"/>
            <a:chExt cx="278739" cy="339073"/>
          </a:xfrm>
          <a:solidFill>
            <a:schemeClr val="tx2">
              <a:lumMod val="50000"/>
            </a:schemeClr>
          </a:solidFill>
        </p:grpSpPr>
        <p:sp>
          <p:nvSpPr>
            <p:cNvPr id="45" name="Google Shape;12331;p90">
              <a:extLst>
                <a:ext uri="{FF2B5EF4-FFF2-40B4-BE49-F238E27FC236}">
                  <a16:creationId xmlns:a16="http://schemas.microsoft.com/office/drawing/2014/main" id="{AC71C483-61F6-4862-80D1-42759C9372C7}"/>
                </a:ext>
              </a:extLst>
            </p:cNvPr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32;p90">
              <a:extLst>
                <a:ext uri="{FF2B5EF4-FFF2-40B4-BE49-F238E27FC236}">
                  <a16:creationId xmlns:a16="http://schemas.microsoft.com/office/drawing/2014/main" id="{C4DC2A3F-66BA-4D15-826E-5231372EF04B}"/>
                </a:ext>
              </a:extLst>
            </p:cNvPr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33;p90">
              <a:extLst>
                <a:ext uri="{FF2B5EF4-FFF2-40B4-BE49-F238E27FC236}">
                  <a16:creationId xmlns:a16="http://schemas.microsoft.com/office/drawing/2014/main" id="{C895586F-161A-42FA-B044-CCE7888E742A}"/>
                </a:ext>
              </a:extLst>
            </p:cNvPr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34;p90">
              <a:extLst>
                <a:ext uri="{FF2B5EF4-FFF2-40B4-BE49-F238E27FC236}">
                  <a16:creationId xmlns:a16="http://schemas.microsoft.com/office/drawing/2014/main" id="{D94E8091-00EF-4CA3-8FEF-52786CE0AB2A}"/>
                </a:ext>
              </a:extLst>
            </p:cNvPr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35;p90">
              <a:extLst>
                <a:ext uri="{FF2B5EF4-FFF2-40B4-BE49-F238E27FC236}">
                  <a16:creationId xmlns:a16="http://schemas.microsoft.com/office/drawing/2014/main" id="{FFD58CB9-21F7-401A-80F8-77B6D1C8D850}"/>
                </a:ext>
              </a:extLst>
            </p:cNvPr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36;p90">
              <a:extLst>
                <a:ext uri="{FF2B5EF4-FFF2-40B4-BE49-F238E27FC236}">
                  <a16:creationId xmlns:a16="http://schemas.microsoft.com/office/drawing/2014/main" id="{F53D470B-B368-4031-838C-41B327C00940}"/>
                </a:ext>
              </a:extLst>
            </p:cNvPr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37;p90">
              <a:extLst>
                <a:ext uri="{FF2B5EF4-FFF2-40B4-BE49-F238E27FC236}">
                  <a16:creationId xmlns:a16="http://schemas.microsoft.com/office/drawing/2014/main" id="{27F0F26B-F9F3-41DA-9A49-9A70B338E0DD}"/>
                </a:ext>
              </a:extLst>
            </p:cNvPr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338;p90">
              <a:extLst>
                <a:ext uri="{FF2B5EF4-FFF2-40B4-BE49-F238E27FC236}">
                  <a16:creationId xmlns:a16="http://schemas.microsoft.com/office/drawing/2014/main" id="{1C113A6B-FBF1-4A5F-976D-F6F77AA97E73}"/>
                </a:ext>
              </a:extLst>
            </p:cNvPr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339;p90">
              <a:extLst>
                <a:ext uri="{FF2B5EF4-FFF2-40B4-BE49-F238E27FC236}">
                  <a16:creationId xmlns:a16="http://schemas.microsoft.com/office/drawing/2014/main" id="{6A3CC0E8-C0D2-4A7D-9A7E-1A89BF6DD227}"/>
                </a:ext>
              </a:extLst>
            </p:cNvPr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340;p90">
              <a:extLst>
                <a:ext uri="{FF2B5EF4-FFF2-40B4-BE49-F238E27FC236}">
                  <a16:creationId xmlns:a16="http://schemas.microsoft.com/office/drawing/2014/main" id="{AC9BDA70-49D6-4D89-BF78-ABB6694304D2}"/>
                </a:ext>
              </a:extLst>
            </p:cNvPr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341;p90">
              <a:extLst>
                <a:ext uri="{FF2B5EF4-FFF2-40B4-BE49-F238E27FC236}">
                  <a16:creationId xmlns:a16="http://schemas.microsoft.com/office/drawing/2014/main" id="{8DB76726-2926-4FA3-8CFC-CA952D706AD6}"/>
                </a:ext>
              </a:extLst>
            </p:cNvPr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FDEB353-0560-4ADB-9E68-0CD89FD21FBE}"/>
              </a:ext>
            </a:extLst>
          </p:cNvPr>
          <p:cNvSpPr txBox="1"/>
          <p:nvPr/>
        </p:nvSpPr>
        <p:spPr>
          <a:xfrm>
            <a:off x="4570833" y="3035485"/>
            <a:ext cx="1807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Guest is interested in the system</a:t>
            </a:r>
          </a:p>
        </p:txBody>
      </p:sp>
      <p:grpSp>
        <p:nvGrpSpPr>
          <p:cNvPr id="57" name="Google Shape;12787;p92">
            <a:extLst>
              <a:ext uri="{FF2B5EF4-FFF2-40B4-BE49-F238E27FC236}">
                <a16:creationId xmlns:a16="http://schemas.microsoft.com/office/drawing/2014/main" id="{3B48FCE4-A4C5-48F3-9255-EF8E0A480877}"/>
              </a:ext>
            </a:extLst>
          </p:cNvPr>
          <p:cNvGrpSpPr/>
          <p:nvPr/>
        </p:nvGrpSpPr>
        <p:grpSpPr>
          <a:xfrm>
            <a:off x="7770898" y="2206089"/>
            <a:ext cx="616733" cy="711862"/>
            <a:chOff x="4193490" y="3350084"/>
            <a:chExt cx="289939" cy="334661"/>
          </a:xfrm>
          <a:solidFill>
            <a:schemeClr val="tx2">
              <a:lumMod val="50000"/>
            </a:schemeClr>
          </a:solidFill>
        </p:grpSpPr>
        <p:sp>
          <p:nvSpPr>
            <p:cNvPr id="58" name="Google Shape;12788;p92">
              <a:extLst>
                <a:ext uri="{FF2B5EF4-FFF2-40B4-BE49-F238E27FC236}">
                  <a16:creationId xmlns:a16="http://schemas.microsoft.com/office/drawing/2014/main" id="{594E296C-480C-47E0-8AFA-CB6535D43BE2}"/>
                </a:ext>
              </a:extLst>
            </p:cNvPr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89;p92">
              <a:extLst>
                <a:ext uri="{FF2B5EF4-FFF2-40B4-BE49-F238E27FC236}">
                  <a16:creationId xmlns:a16="http://schemas.microsoft.com/office/drawing/2014/main" id="{4415733D-3BEE-4298-BA6F-694F16D94F35}"/>
                </a:ext>
              </a:extLst>
            </p:cNvPr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90;p92">
              <a:extLst>
                <a:ext uri="{FF2B5EF4-FFF2-40B4-BE49-F238E27FC236}">
                  <a16:creationId xmlns:a16="http://schemas.microsoft.com/office/drawing/2014/main" id="{62A00CBE-BAB6-4E86-A011-44A98B92D517}"/>
                </a:ext>
              </a:extLst>
            </p:cNvPr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791;p92">
              <a:extLst>
                <a:ext uri="{FF2B5EF4-FFF2-40B4-BE49-F238E27FC236}">
                  <a16:creationId xmlns:a16="http://schemas.microsoft.com/office/drawing/2014/main" id="{A963C2D4-EC55-45D6-A5D4-A4A3742259AA}"/>
                </a:ext>
              </a:extLst>
            </p:cNvPr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792;p92">
              <a:extLst>
                <a:ext uri="{FF2B5EF4-FFF2-40B4-BE49-F238E27FC236}">
                  <a16:creationId xmlns:a16="http://schemas.microsoft.com/office/drawing/2014/main" id="{16F140F0-E737-4DFA-8E85-BC1C0099AD2D}"/>
                </a:ext>
              </a:extLst>
            </p:cNvPr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93;p92">
              <a:extLst>
                <a:ext uri="{FF2B5EF4-FFF2-40B4-BE49-F238E27FC236}">
                  <a16:creationId xmlns:a16="http://schemas.microsoft.com/office/drawing/2014/main" id="{F2013BA9-8BE1-4273-B9AC-17EC9E0D22C9}"/>
                </a:ext>
              </a:extLst>
            </p:cNvPr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794;p92">
              <a:extLst>
                <a:ext uri="{FF2B5EF4-FFF2-40B4-BE49-F238E27FC236}">
                  <a16:creationId xmlns:a16="http://schemas.microsoft.com/office/drawing/2014/main" id="{FB27B239-DD1B-4EE2-BEA5-C924B8D23C8C}"/>
                </a:ext>
              </a:extLst>
            </p:cNvPr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795;p92">
              <a:extLst>
                <a:ext uri="{FF2B5EF4-FFF2-40B4-BE49-F238E27FC236}">
                  <a16:creationId xmlns:a16="http://schemas.microsoft.com/office/drawing/2014/main" id="{C7154911-09EB-44E5-80AB-D2B22FDD95AC}"/>
                </a:ext>
              </a:extLst>
            </p:cNvPr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796;p92">
              <a:extLst>
                <a:ext uri="{FF2B5EF4-FFF2-40B4-BE49-F238E27FC236}">
                  <a16:creationId xmlns:a16="http://schemas.microsoft.com/office/drawing/2014/main" id="{034BB599-1974-4334-B291-3C1AA43F853B}"/>
                </a:ext>
              </a:extLst>
            </p:cNvPr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797;p92">
              <a:extLst>
                <a:ext uri="{FF2B5EF4-FFF2-40B4-BE49-F238E27FC236}">
                  <a16:creationId xmlns:a16="http://schemas.microsoft.com/office/drawing/2014/main" id="{E6D0EE2D-DAA6-4518-A8A7-A1DD04F57795}"/>
                </a:ext>
              </a:extLst>
            </p:cNvPr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5434A8ED-8C22-480B-9E9D-F1015FDBCC27}"/>
              </a:ext>
            </a:extLst>
          </p:cNvPr>
          <p:cNvSpPr/>
          <p:nvPr/>
        </p:nvSpPr>
        <p:spPr>
          <a:xfrm>
            <a:off x="6394013" y="2455410"/>
            <a:ext cx="748146" cy="21026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288FE-7ABD-456C-B76E-B03131A353CC}"/>
              </a:ext>
            </a:extLst>
          </p:cNvPr>
          <p:cNvSpPr txBox="1"/>
          <p:nvPr/>
        </p:nvSpPr>
        <p:spPr>
          <a:xfrm>
            <a:off x="7041458" y="3035485"/>
            <a:ext cx="1807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Guest signs up to become a Mentee</a:t>
            </a:r>
          </a:p>
        </p:txBody>
      </p:sp>
    </p:spTree>
    <p:extLst>
      <p:ext uri="{BB962C8B-B14F-4D97-AF65-F5344CB8AC3E}">
        <p14:creationId xmlns:p14="http://schemas.microsoft.com/office/powerpoint/2010/main" val="343789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42" grpId="0"/>
      <p:bldP spid="43" grpId="0" animBg="1"/>
      <p:bldP spid="56" grpId="0"/>
      <p:bldP spid="68" grpId="0" animBg="1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0;p48">
            <a:extLst>
              <a:ext uri="{FF2B5EF4-FFF2-40B4-BE49-F238E27FC236}">
                <a16:creationId xmlns:a16="http://schemas.microsoft.com/office/drawing/2014/main" id="{3A8C7634-52CE-4D5C-8B42-E91B5C0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MAJOR FLOWS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7" name="Google Shape;625;p48">
            <a:extLst>
              <a:ext uri="{FF2B5EF4-FFF2-40B4-BE49-F238E27FC236}">
                <a16:creationId xmlns:a16="http://schemas.microsoft.com/office/drawing/2014/main" id="{5F3BFAAC-C5B0-4209-B006-BCE2B5B1B3BE}"/>
              </a:ext>
            </a:extLst>
          </p:cNvPr>
          <p:cNvSpPr/>
          <p:nvPr/>
        </p:nvSpPr>
        <p:spPr>
          <a:xfrm>
            <a:off x="2902527" y="491856"/>
            <a:ext cx="3196457" cy="1255285"/>
          </a:xfrm>
          <a:custGeom>
            <a:avLst/>
            <a:gdLst/>
            <a:ahLst/>
            <a:cxnLst/>
            <a:rect l="l" t="t" r="r" b="b"/>
            <a:pathLst>
              <a:path w="40205" h="18863" extrusionOk="0">
                <a:moveTo>
                  <a:pt x="23503" y="0"/>
                </a:moveTo>
                <a:cubicBezTo>
                  <a:pt x="20064" y="0"/>
                  <a:pt x="16625" y="49"/>
                  <a:pt x="13185" y="179"/>
                </a:cubicBezTo>
                <a:cubicBezTo>
                  <a:pt x="12777" y="192"/>
                  <a:pt x="12352" y="196"/>
                  <a:pt x="11916" y="196"/>
                </a:cubicBezTo>
                <a:cubicBezTo>
                  <a:pt x="11415" y="196"/>
                  <a:pt x="10899" y="191"/>
                  <a:pt x="10377" y="191"/>
                </a:cubicBezTo>
                <a:cubicBezTo>
                  <a:pt x="8038" y="191"/>
                  <a:pt x="5560" y="288"/>
                  <a:pt x="3678" y="1346"/>
                </a:cubicBezTo>
                <a:cubicBezTo>
                  <a:pt x="0" y="3413"/>
                  <a:pt x="616" y="13044"/>
                  <a:pt x="5046" y="13044"/>
                </a:cubicBezTo>
                <a:cubicBezTo>
                  <a:pt x="5477" y="13044"/>
                  <a:pt x="5944" y="12952"/>
                  <a:pt x="6447" y="12754"/>
                </a:cubicBezTo>
                <a:cubicBezTo>
                  <a:pt x="6778" y="12604"/>
                  <a:pt x="6675" y="12101"/>
                  <a:pt x="6383" y="12101"/>
                </a:cubicBezTo>
                <a:cubicBezTo>
                  <a:pt x="6351" y="12101"/>
                  <a:pt x="6316" y="12107"/>
                  <a:pt x="6280" y="12121"/>
                </a:cubicBezTo>
                <a:cubicBezTo>
                  <a:pt x="5892" y="12257"/>
                  <a:pt x="5531" y="12320"/>
                  <a:pt x="5197" y="12320"/>
                </a:cubicBezTo>
                <a:cubicBezTo>
                  <a:pt x="1292" y="12320"/>
                  <a:pt x="1126" y="3642"/>
                  <a:pt x="4045" y="2013"/>
                </a:cubicBezTo>
                <a:cubicBezTo>
                  <a:pt x="5546" y="1179"/>
                  <a:pt x="7381" y="1179"/>
                  <a:pt x="9016" y="1113"/>
                </a:cubicBezTo>
                <a:cubicBezTo>
                  <a:pt x="10950" y="1013"/>
                  <a:pt x="12885" y="946"/>
                  <a:pt x="14853" y="913"/>
                </a:cubicBezTo>
                <a:cubicBezTo>
                  <a:pt x="18722" y="779"/>
                  <a:pt x="22625" y="779"/>
                  <a:pt x="26495" y="779"/>
                </a:cubicBezTo>
                <a:cubicBezTo>
                  <a:pt x="28463" y="779"/>
                  <a:pt x="30364" y="812"/>
                  <a:pt x="32332" y="846"/>
                </a:cubicBezTo>
                <a:cubicBezTo>
                  <a:pt x="32493" y="851"/>
                  <a:pt x="32660" y="853"/>
                  <a:pt x="32833" y="853"/>
                </a:cubicBezTo>
                <a:cubicBezTo>
                  <a:pt x="33274" y="853"/>
                  <a:pt x="33747" y="841"/>
                  <a:pt x="34230" y="841"/>
                </a:cubicBezTo>
                <a:cubicBezTo>
                  <a:pt x="36064" y="841"/>
                  <a:pt x="38031" y="1011"/>
                  <a:pt x="38837" y="2647"/>
                </a:cubicBezTo>
                <a:cubicBezTo>
                  <a:pt x="39671" y="4415"/>
                  <a:pt x="39170" y="7317"/>
                  <a:pt x="38637" y="9018"/>
                </a:cubicBezTo>
                <a:cubicBezTo>
                  <a:pt x="37636" y="12154"/>
                  <a:pt x="35067" y="12121"/>
                  <a:pt x="32332" y="12254"/>
                </a:cubicBezTo>
                <a:cubicBezTo>
                  <a:pt x="29914" y="12358"/>
                  <a:pt x="27482" y="12410"/>
                  <a:pt x="25062" y="12410"/>
                </a:cubicBezTo>
                <a:cubicBezTo>
                  <a:pt x="23610" y="12410"/>
                  <a:pt x="22162" y="12392"/>
                  <a:pt x="20724" y="12354"/>
                </a:cubicBezTo>
                <a:cubicBezTo>
                  <a:pt x="19327" y="12336"/>
                  <a:pt x="17584" y="12031"/>
                  <a:pt x="15925" y="12031"/>
                </a:cubicBezTo>
                <a:cubicBezTo>
                  <a:pt x="14535" y="12031"/>
                  <a:pt x="13204" y="12245"/>
                  <a:pt x="12184" y="13021"/>
                </a:cubicBezTo>
                <a:cubicBezTo>
                  <a:pt x="9749" y="14923"/>
                  <a:pt x="8082" y="17758"/>
                  <a:pt x="4946" y="18125"/>
                </a:cubicBezTo>
                <a:cubicBezTo>
                  <a:pt x="6147" y="16590"/>
                  <a:pt x="6981" y="14822"/>
                  <a:pt x="7381" y="12854"/>
                </a:cubicBezTo>
                <a:cubicBezTo>
                  <a:pt x="7442" y="12588"/>
                  <a:pt x="7190" y="12398"/>
                  <a:pt x="6970" y="12398"/>
                </a:cubicBezTo>
                <a:cubicBezTo>
                  <a:pt x="6832" y="12398"/>
                  <a:pt x="6706" y="12474"/>
                  <a:pt x="6681" y="12654"/>
                </a:cubicBezTo>
                <a:cubicBezTo>
                  <a:pt x="6214" y="14789"/>
                  <a:pt x="5313" y="16624"/>
                  <a:pt x="3845" y="18258"/>
                </a:cubicBezTo>
                <a:cubicBezTo>
                  <a:pt x="3645" y="18492"/>
                  <a:pt x="3778" y="18859"/>
                  <a:pt x="4112" y="18859"/>
                </a:cubicBezTo>
                <a:cubicBezTo>
                  <a:pt x="4188" y="18861"/>
                  <a:pt x="4263" y="18863"/>
                  <a:pt x="4337" y="18863"/>
                </a:cubicBezTo>
                <a:cubicBezTo>
                  <a:pt x="7058" y="18863"/>
                  <a:pt x="9066" y="17108"/>
                  <a:pt x="10917" y="15289"/>
                </a:cubicBezTo>
                <a:cubicBezTo>
                  <a:pt x="11617" y="14656"/>
                  <a:pt x="12318" y="13688"/>
                  <a:pt x="13085" y="13288"/>
                </a:cubicBezTo>
                <a:cubicBezTo>
                  <a:pt x="13708" y="12976"/>
                  <a:pt x="14423" y="12904"/>
                  <a:pt x="15128" y="12904"/>
                </a:cubicBezTo>
                <a:cubicBezTo>
                  <a:pt x="15631" y="12904"/>
                  <a:pt x="16130" y="12941"/>
                  <a:pt x="16588" y="12954"/>
                </a:cubicBezTo>
                <a:cubicBezTo>
                  <a:pt x="18956" y="13088"/>
                  <a:pt x="21324" y="13121"/>
                  <a:pt x="23659" y="13121"/>
                </a:cubicBezTo>
                <a:cubicBezTo>
                  <a:pt x="25487" y="13137"/>
                  <a:pt x="27431" y="13218"/>
                  <a:pt x="29380" y="13218"/>
                </a:cubicBezTo>
                <a:cubicBezTo>
                  <a:pt x="31593" y="13218"/>
                  <a:pt x="33811" y="13113"/>
                  <a:pt x="35868" y="12688"/>
                </a:cubicBezTo>
                <a:cubicBezTo>
                  <a:pt x="38703" y="12154"/>
                  <a:pt x="39537" y="9485"/>
                  <a:pt x="39871" y="6917"/>
                </a:cubicBezTo>
                <a:cubicBezTo>
                  <a:pt x="40071" y="4782"/>
                  <a:pt x="40204" y="1313"/>
                  <a:pt x="37636" y="479"/>
                </a:cubicBezTo>
                <a:cubicBezTo>
                  <a:pt x="36757" y="186"/>
                  <a:pt x="35773" y="142"/>
                  <a:pt x="34816" y="142"/>
                </a:cubicBezTo>
                <a:cubicBezTo>
                  <a:pt x="34411" y="142"/>
                  <a:pt x="34011" y="150"/>
                  <a:pt x="33626" y="150"/>
                </a:cubicBezTo>
                <a:cubicBezTo>
                  <a:pt x="33470" y="150"/>
                  <a:pt x="33317" y="149"/>
                  <a:pt x="33166" y="145"/>
                </a:cubicBezTo>
                <a:cubicBezTo>
                  <a:pt x="30965" y="79"/>
                  <a:pt x="28730" y="79"/>
                  <a:pt x="26495" y="12"/>
                </a:cubicBezTo>
                <a:cubicBezTo>
                  <a:pt x="25498" y="4"/>
                  <a:pt x="24501" y="0"/>
                  <a:pt x="235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EB690A-FB84-4A34-A6FC-42CE7B73050E}"/>
              </a:ext>
            </a:extLst>
          </p:cNvPr>
          <p:cNvSpPr txBox="1"/>
          <p:nvPr/>
        </p:nvSpPr>
        <p:spPr>
          <a:xfrm>
            <a:off x="425973" y="303548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Mentee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43405C1-8F4C-4090-A829-1CD7EC8EEFFF}"/>
              </a:ext>
            </a:extLst>
          </p:cNvPr>
          <p:cNvSpPr/>
          <p:nvPr/>
        </p:nvSpPr>
        <p:spPr>
          <a:xfrm>
            <a:off x="1456898" y="2455716"/>
            <a:ext cx="748146" cy="21026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41313C-E15F-4BFE-A9FF-D12A8FD10714}"/>
              </a:ext>
            </a:extLst>
          </p:cNvPr>
          <p:cNvSpPr txBox="1"/>
          <p:nvPr/>
        </p:nvSpPr>
        <p:spPr>
          <a:xfrm>
            <a:off x="2104141" y="3035485"/>
            <a:ext cx="180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Create a Request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B23913A-9D32-4859-9BEE-65F8E7643F6F}"/>
              </a:ext>
            </a:extLst>
          </p:cNvPr>
          <p:cNvSpPr/>
          <p:nvPr/>
        </p:nvSpPr>
        <p:spPr>
          <a:xfrm>
            <a:off x="4059381" y="2455716"/>
            <a:ext cx="748146" cy="21026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DEB353-0560-4ADB-9E68-0CD89FD21FBE}"/>
              </a:ext>
            </a:extLst>
          </p:cNvPr>
          <p:cNvSpPr txBox="1"/>
          <p:nvPr/>
        </p:nvSpPr>
        <p:spPr>
          <a:xfrm>
            <a:off x="4570833" y="3035485"/>
            <a:ext cx="180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Send to Mentor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5434A8ED-8C22-480B-9E9D-F1015FDBCC27}"/>
              </a:ext>
            </a:extLst>
          </p:cNvPr>
          <p:cNvSpPr/>
          <p:nvPr/>
        </p:nvSpPr>
        <p:spPr>
          <a:xfrm>
            <a:off x="6394013" y="2455410"/>
            <a:ext cx="748146" cy="21026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288FE-7ABD-456C-B76E-B03131A353CC}"/>
              </a:ext>
            </a:extLst>
          </p:cNvPr>
          <p:cNvSpPr txBox="1"/>
          <p:nvPr/>
        </p:nvSpPr>
        <p:spPr>
          <a:xfrm>
            <a:off x="7041458" y="3035485"/>
            <a:ext cx="1807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Mentor Accepts Request &amp; Concludes</a:t>
            </a:r>
          </a:p>
        </p:txBody>
      </p:sp>
      <p:grpSp>
        <p:nvGrpSpPr>
          <p:cNvPr id="70" name="Google Shape;11329;p89">
            <a:extLst>
              <a:ext uri="{FF2B5EF4-FFF2-40B4-BE49-F238E27FC236}">
                <a16:creationId xmlns:a16="http://schemas.microsoft.com/office/drawing/2014/main" id="{701E1356-9353-45EE-B48A-F749EA39459E}"/>
              </a:ext>
            </a:extLst>
          </p:cNvPr>
          <p:cNvGrpSpPr/>
          <p:nvPr/>
        </p:nvGrpSpPr>
        <p:grpSpPr>
          <a:xfrm>
            <a:off x="480442" y="2006365"/>
            <a:ext cx="634554" cy="843317"/>
            <a:chOff x="8055961" y="2881842"/>
            <a:chExt cx="260283" cy="345914"/>
          </a:xfrm>
          <a:solidFill>
            <a:schemeClr val="tx2">
              <a:lumMod val="50000"/>
            </a:schemeClr>
          </a:solidFill>
        </p:grpSpPr>
        <p:sp>
          <p:nvSpPr>
            <p:cNvPr id="71" name="Google Shape;11330;p89">
              <a:extLst>
                <a:ext uri="{FF2B5EF4-FFF2-40B4-BE49-F238E27FC236}">
                  <a16:creationId xmlns:a16="http://schemas.microsoft.com/office/drawing/2014/main" id="{2A44FBE0-4411-4FEF-B816-7AB963C1E7FF}"/>
                </a:ext>
              </a:extLst>
            </p:cNvPr>
            <p:cNvSpPr/>
            <p:nvPr/>
          </p:nvSpPr>
          <p:spPr>
            <a:xfrm>
              <a:off x="8055961" y="2881842"/>
              <a:ext cx="260283" cy="345914"/>
            </a:xfrm>
            <a:custGeom>
              <a:avLst/>
              <a:gdLst/>
              <a:ahLst/>
              <a:cxnLst/>
              <a:rect l="l" t="t" r="r" b="b"/>
              <a:pathLst>
                <a:path w="8216" h="10919" extrusionOk="0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31;p89">
              <a:extLst>
                <a:ext uri="{FF2B5EF4-FFF2-40B4-BE49-F238E27FC236}">
                  <a16:creationId xmlns:a16="http://schemas.microsoft.com/office/drawing/2014/main" id="{8487CD4B-720C-404E-9833-2D388BD4C050}"/>
                </a:ext>
              </a:extLst>
            </p:cNvPr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332;p89">
              <a:extLst>
                <a:ext uri="{FF2B5EF4-FFF2-40B4-BE49-F238E27FC236}">
                  <a16:creationId xmlns:a16="http://schemas.microsoft.com/office/drawing/2014/main" id="{EE04EB23-7505-4EB3-A4BA-45C450C340C5}"/>
                </a:ext>
              </a:extLst>
            </p:cNvPr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333;p89">
              <a:extLst>
                <a:ext uri="{FF2B5EF4-FFF2-40B4-BE49-F238E27FC236}">
                  <a16:creationId xmlns:a16="http://schemas.microsoft.com/office/drawing/2014/main" id="{2C3E9A05-C018-422F-A171-E592103EE22E}"/>
                </a:ext>
              </a:extLst>
            </p:cNvPr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0611;p88">
            <a:extLst>
              <a:ext uri="{FF2B5EF4-FFF2-40B4-BE49-F238E27FC236}">
                <a16:creationId xmlns:a16="http://schemas.microsoft.com/office/drawing/2014/main" id="{E3D1B62C-CD5D-4497-9582-E28E80FF10C0}"/>
              </a:ext>
            </a:extLst>
          </p:cNvPr>
          <p:cNvGrpSpPr/>
          <p:nvPr/>
        </p:nvGrpSpPr>
        <p:grpSpPr>
          <a:xfrm>
            <a:off x="2620336" y="2006365"/>
            <a:ext cx="897239" cy="843317"/>
            <a:chOff x="6630539" y="2917502"/>
            <a:chExt cx="371777" cy="349434"/>
          </a:xfrm>
          <a:solidFill>
            <a:schemeClr val="tx2">
              <a:lumMod val="50000"/>
            </a:schemeClr>
          </a:solidFill>
        </p:grpSpPr>
        <p:sp>
          <p:nvSpPr>
            <p:cNvPr id="76" name="Google Shape;10612;p88">
              <a:extLst>
                <a:ext uri="{FF2B5EF4-FFF2-40B4-BE49-F238E27FC236}">
                  <a16:creationId xmlns:a16="http://schemas.microsoft.com/office/drawing/2014/main" id="{5D363907-C553-4127-AA26-AF31C02FFC29}"/>
                </a:ext>
              </a:extLst>
            </p:cNvPr>
            <p:cNvSpPr/>
            <p:nvPr/>
          </p:nvSpPr>
          <p:spPr>
            <a:xfrm>
              <a:off x="6689292" y="3043093"/>
              <a:ext cx="92109" cy="30586"/>
            </a:xfrm>
            <a:custGeom>
              <a:avLst/>
              <a:gdLst/>
              <a:ahLst/>
              <a:cxnLst/>
              <a:rect l="l" t="t" r="r" b="b"/>
              <a:pathLst>
                <a:path w="2894" h="961" extrusionOk="0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13;p88">
              <a:extLst>
                <a:ext uri="{FF2B5EF4-FFF2-40B4-BE49-F238E27FC236}">
                  <a16:creationId xmlns:a16="http://schemas.microsoft.com/office/drawing/2014/main" id="{80CB6BD5-550D-4FCB-849F-D057F03ED722}"/>
                </a:ext>
              </a:extLst>
            </p:cNvPr>
            <p:cNvSpPr/>
            <p:nvPr/>
          </p:nvSpPr>
          <p:spPr>
            <a:xfrm>
              <a:off x="6630539" y="2993315"/>
              <a:ext cx="208852" cy="273621"/>
            </a:xfrm>
            <a:custGeom>
              <a:avLst/>
              <a:gdLst/>
              <a:ahLst/>
              <a:cxnLst/>
              <a:rect l="l" t="t" r="r" b="b"/>
              <a:pathLst>
                <a:path w="6562" h="8597" extrusionOk="0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14;p88">
              <a:extLst>
                <a:ext uri="{FF2B5EF4-FFF2-40B4-BE49-F238E27FC236}">
                  <a16:creationId xmlns:a16="http://schemas.microsoft.com/office/drawing/2014/main" id="{91D4DB25-4C32-4CC6-8999-5A365FEF26D7}"/>
                </a:ext>
              </a:extLst>
            </p:cNvPr>
            <p:cNvSpPr/>
            <p:nvPr/>
          </p:nvSpPr>
          <p:spPr>
            <a:xfrm>
              <a:off x="6665804" y="3232053"/>
              <a:ext cx="10630" cy="33737"/>
            </a:xfrm>
            <a:custGeom>
              <a:avLst/>
              <a:gdLst/>
              <a:ahLst/>
              <a:cxnLst/>
              <a:rect l="l" t="t" r="r" b="b"/>
              <a:pathLst>
                <a:path w="334" h="1060" extrusionOk="0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15;p88">
              <a:extLst>
                <a:ext uri="{FF2B5EF4-FFF2-40B4-BE49-F238E27FC236}">
                  <a16:creationId xmlns:a16="http://schemas.microsoft.com/office/drawing/2014/main" id="{3C5582AA-43C7-47EC-A049-852B72C8A967}"/>
                </a:ext>
              </a:extLst>
            </p:cNvPr>
            <p:cNvSpPr/>
            <p:nvPr/>
          </p:nvSpPr>
          <p:spPr>
            <a:xfrm>
              <a:off x="6793877" y="3232053"/>
              <a:ext cx="10248" cy="33737"/>
            </a:xfrm>
            <a:custGeom>
              <a:avLst/>
              <a:gdLst/>
              <a:ahLst/>
              <a:cxnLst/>
              <a:rect l="l" t="t" r="r" b="b"/>
              <a:pathLst>
                <a:path w="322" h="1060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16;p88">
              <a:extLst>
                <a:ext uri="{FF2B5EF4-FFF2-40B4-BE49-F238E27FC236}">
                  <a16:creationId xmlns:a16="http://schemas.microsoft.com/office/drawing/2014/main" id="{D2C2F14A-51F9-4406-8537-0BD536732EA6}"/>
                </a:ext>
              </a:extLst>
            </p:cNvPr>
            <p:cNvSpPr/>
            <p:nvPr/>
          </p:nvSpPr>
          <p:spPr>
            <a:xfrm>
              <a:off x="6828347" y="2952766"/>
              <a:ext cx="173969" cy="181162"/>
            </a:xfrm>
            <a:custGeom>
              <a:avLst/>
              <a:gdLst/>
              <a:ahLst/>
              <a:cxnLst/>
              <a:rect l="l" t="t" r="r" b="b"/>
              <a:pathLst>
                <a:path w="5466" h="5692" extrusionOk="0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17;p88">
              <a:extLst>
                <a:ext uri="{FF2B5EF4-FFF2-40B4-BE49-F238E27FC236}">
                  <a16:creationId xmlns:a16="http://schemas.microsoft.com/office/drawing/2014/main" id="{5F8CA017-78EB-4813-B44F-F758B58FE4B4}"/>
                </a:ext>
              </a:extLst>
            </p:cNvPr>
            <p:cNvSpPr/>
            <p:nvPr/>
          </p:nvSpPr>
          <p:spPr>
            <a:xfrm>
              <a:off x="6898463" y="2917502"/>
              <a:ext cx="34151" cy="104999"/>
            </a:xfrm>
            <a:custGeom>
              <a:avLst/>
              <a:gdLst/>
              <a:ahLst/>
              <a:cxnLst/>
              <a:rect l="l" t="t" r="r" b="b"/>
              <a:pathLst>
                <a:path w="1073" h="3299" extrusionOk="0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18;p88">
              <a:extLst>
                <a:ext uri="{FF2B5EF4-FFF2-40B4-BE49-F238E27FC236}">
                  <a16:creationId xmlns:a16="http://schemas.microsoft.com/office/drawing/2014/main" id="{6A95302D-F50C-451D-9702-203BAB6DE149}"/>
                </a:ext>
              </a:extLst>
            </p:cNvPr>
            <p:cNvSpPr/>
            <p:nvPr/>
          </p:nvSpPr>
          <p:spPr>
            <a:xfrm>
              <a:off x="6898081" y="3028548"/>
              <a:ext cx="34151" cy="34119"/>
            </a:xfrm>
            <a:custGeom>
              <a:avLst/>
              <a:gdLst/>
              <a:ahLst/>
              <a:cxnLst/>
              <a:rect l="l" t="t" r="r" b="b"/>
              <a:pathLst>
                <a:path w="1073" h="1072" extrusionOk="0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11505;p89">
            <a:extLst>
              <a:ext uri="{FF2B5EF4-FFF2-40B4-BE49-F238E27FC236}">
                <a16:creationId xmlns:a16="http://schemas.microsoft.com/office/drawing/2014/main" id="{E3776CC0-20AF-4346-8E29-D94B36433F9D}"/>
              </a:ext>
            </a:extLst>
          </p:cNvPr>
          <p:cNvGrpSpPr/>
          <p:nvPr/>
        </p:nvGrpSpPr>
        <p:grpSpPr>
          <a:xfrm>
            <a:off x="5191207" y="2054177"/>
            <a:ext cx="839400" cy="796554"/>
            <a:chOff x="1293706" y="1966416"/>
            <a:chExt cx="369294" cy="350444"/>
          </a:xfrm>
          <a:solidFill>
            <a:schemeClr val="tx2">
              <a:lumMod val="50000"/>
            </a:schemeClr>
          </a:solidFill>
        </p:grpSpPr>
        <p:sp>
          <p:nvSpPr>
            <p:cNvPr id="84" name="Google Shape;11506;p89">
              <a:extLst>
                <a:ext uri="{FF2B5EF4-FFF2-40B4-BE49-F238E27FC236}">
                  <a16:creationId xmlns:a16="http://schemas.microsoft.com/office/drawing/2014/main" id="{9828E651-ADAD-49AE-8C27-731AB9044F70}"/>
                </a:ext>
              </a:extLst>
            </p:cNvPr>
            <p:cNvSpPr/>
            <p:nvPr/>
          </p:nvSpPr>
          <p:spPr>
            <a:xfrm>
              <a:off x="1509067" y="1966416"/>
              <a:ext cx="153933" cy="162994"/>
            </a:xfrm>
            <a:custGeom>
              <a:avLst/>
              <a:gdLst/>
              <a:ahLst/>
              <a:cxnLst/>
              <a:rect l="l" t="t" r="r" b="b"/>
              <a:pathLst>
                <a:path w="4859" h="5145" extrusionOk="0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507;p89">
              <a:extLst>
                <a:ext uri="{FF2B5EF4-FFF2-40B4-BE49-F238E27FC236}">
                  <a16:creationId xmlns:a16="http://schemas.microsoft.com/office/drawing/2014/main" id="{D0C69430-314A-4E0E-8766-A3BD8C2DE30F}"/>
                </a:ext>
              </a:extLst>
            </p:cNvPr>
            <p:cNvSpPr/>
            <p:nvPr/>
          </p:nvSpPr>
          <p:spPr>
            <a:xfrm>
              <a:off x="1574328" y="2021096"/>
              <a:ext cx="28702" cy="54363"/>
            </a:xfrm>
            <a:custGeom>
              <a:avLst/>
              <a:gdLst/>
              <a:ahLst/>
              <a:cxnLst/>
              <a:rect l="l" t="t" r="r" b="b"/>
              <a:pathLst>
                <a:path w="906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508;p89">
              <a:extLst>
                <a:ext uri="{FF2B5EF4-FFF2-40B4-BE49-F238E27FC236}">
                  <a16:creationId xmlns:a16="http://schemas.microsoft.com/office/drawing/2014/main" id="{ED9121C1-74C6-4684-AE6F-D10EBCB6CEEE}"/>
                </a:ext>
              </a:extLst>
            </p:cNvPr>
            <p:cNvSpPr/>
            <p:nvPr/>
          </p:nvSpPr>
          <p:spPr>
            <a:xfrm>
              <a:off x="1578098" y="2004147"/>
              <a:ext cx="15872" cy="16252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509;p89">
              <a:extLst>
                <a:ext uri="{FF2B5EF4-FFF2-40B4-BE49-F238E27FC236}">
                  <a16:creationId xmlns:a16="http://schemas.microsoft.com/office/drawing/2014/main" id="{C0B908F9-64DE-475C-AB88-7581F734AEF4}"/>
                </a:ext>
              </a:extLst>
            </p:cNvPr>
            <p:cNvSpPr/>
            <p:nvPr/>
          </p:nvSpPr>
          <p:spPr>
            <a:xfrm>
              <a:off x="1293706" y="1999997"/>
              <a:ext cx="274982" cy="316863"/>
            </a:xfrm>
            <a:custGeom>
              <a:avLst/>
              <a:gdLst/>
              <a:ahLst/>
              <a:cxnLst/>
              <a:rect l="l" t="t" r="r" b="b"/>
              <a:pathLst>
                <a:path w="8680" h="10002" extrusionOk="0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510;p89">
              <a:extLst>
                <a:ext uri="{FF2B5EF4-FFF2-40B4-BE49-F238E27FC236}">
                  <a16:creationId xmlns:a16="http://schemas.microsoft.com/office/drawing/2014/main" id="{CBF286A3-FD3D-4327-9D95-A02DFD01EE8A}"/>
                </a:ext>
              </a:extLst>
            </p:cNvPr>
            <p:cNvSpPr/>
            <p:nvPr/>
          </p:nvSpPr>
          <p:spPr>
            <a:xfrm>
              <a:off x="1426826" y="2243648"/>
              <a:ext cx="10233" cy="11341"/>
            </a:xfrm>
            <a:custGeom>
              <a:avLst/>
              <a:gdLst/>
              <a:ahLst/>
              <a:cxnLst/>
              <a:rect l="l" t="t" r="r" b="b"/>
              <a:pathLst>
                <a:path w="323" h="358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511;p89">
              <a:extLst>
                <a:ext uri="{FF2B5EF4-FFF2-40B4-BE49-F238E27FC236}">
                  <a16:creationId xmlns:a16="http://schemas.microsoft.com/office/drawing/2014/main" id="{8BCBBD85-8EE3-4F16-AA46-569C102E9CC1}"/>
                </a:ext>
              </a:extLst>
            </p:cNvPr>
            <p:cNvSpPr/>
            <p:nvPr/>
          </p:nvSpPr>
          <p:spPr>
            <a:xfrm>
              <a:off x="1426826" y="2262149"/>
              <a:ext cx="10233" cy="11341"/>
            </a:xfrm>
            <a:custGeom>
              <a:avLst/>
              <a:gdLst/>
              <a:ahLst/>
              <a:cxnLst/>
              <a:rect l="l" t="t" r="r" b="b"/>
              <a:pathLst>
                <a:path w="323" h="358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512;p89">
              <a:extLst>
                <a:ext uri="{FF2B5EF4-FFF2-40B4-BE49-F238E27FC236}">
                  <a16:creationId xmlns:a16="http://schemas.microsoft.com/office/drawing/2014/main" id="{3B85A157-658C-4630-8769-ACAA97B9627B}"/>
                </a:ext>
              </a:extLst>
            </p:cNvPr>
            <p:cNvSpPr/>
            <p:nvPr/>
          </p:nvSpPr>
          <p:spPr>
            <a:xfrm>
              <a:off x="1471336" y="2261389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513;p89">
              <a:extLst>
                <a:ext uri="{FF2B5EF4-FFF2-40B4-BE49-F238E27FC236}">
                  <a16:creationId xmlns:a16="http://schemas.microsoft.com/office/drawing/2014/main" id="{181BA0FE-5F52-4319-8825-41540C032406}"/>
                </a:ext>
              </a:extLst>
            </p:cNvPr>
            <p:cNvSpPr/>
            <p:nvPr/>
          </p:nvSpPr>
          <p:spPr>
            <a:xfrm>
              <a:off x="1420807" y="2092788"/>
              <a:ext cx="22271" cy="36971"/>
            </a:xfrm>
            <a:custGeom>
              <a:avLst/>
              <a:gdLst/>
              <a:ahLst/>
              <a:cxnLst/>
              <a:rect l="l" t="t" r="r" b="b"/>
              <a:pathLst>
                <a:path w="703" h="116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11347;p89">
            <a:extLst>
              <a:ext uri="{FF2B5EF4-FFF2-40B4-BE49-F238E27FC236}">
                <a16:creationId xmlns:a16="http://schemas.microsoft.com/office/drawing/2014/main" id="{893F220D-6F80-49A6-8E93-ACC8CA463939}"/>
              </a:ext>
            </a:extLst>
          </p:cNvPr>
          <p:cNvGrpSpPr/>
          <p:nvPr/>
        </p:nvGrpSpPr>
        <p:grpSpPr>
          <a:xfrm>
            <a:off x="7618501" y="2159130"/>
            <a:ext cx="836295" cy="692245"/>
            <a:chOff x="3075928" y="2445798"/>
            <a:chExt cx="363243" cy="300675"/>
          </a:xfrm>
          <a:solidFill>
            <a:schemeClr val="tx2">
              <a:lumMod val="50000"/>
            </a:schemeClr>
          </a:solidFill>
        </p:grpSpPr>
        <p:sp>
          <p:nvSpPr>
            <p:cNvPr id="93" name="Google Shape;11348;p89">
              <a:extLst>
                <a:ext uri="{FF2B5EF4-FFF2-40B4-BE49-F238E27FC236}">
                  <a16:creationId xmlns:a16="http://schemas.microsoft.com/office/drawing/2014/main" id="{9C7D8524-CCEF-45AE-BCFC-FDC4E71F1B53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349;p89">
              <a:extLst>
                <a:ext uri="{FF2B5EF4-FFF2-40B4-BE49-F238E27FC236}">
                  <a16:creationId xmlns:a16="http://schemas.microsoft.com/office/drawing/2014/main" id="{D6A94AAC-745E-45B2-8258-590C24C38380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350;p89">
              <a:extLst>
                <a:ext uri="{FF2B5EF4-FFF2-40B4-BE49-F238E27FC236}">
                  <a16:creationId xmlns:a16="http://schemas.microsoft.com/office/drawing/2014/main" id="{5FD43296-6A4B-4E1F-B097-87F1DD473270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351;p89">
              <a:extLst>
                <a:ext uri="{FF2B5EF4-FFF2-40B4-BE49-F238E27FC236}">
                  <a16:creationId xmlns:a16="http://schemas.microsoft.com/office/drawing/2014/main" id="{2D83A79F-16BC-47DA-AFDE-C2705C49EE9F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352;p89">
              <a:extLst>
                <a:ext uri="{FF2B5EF4-FFF2-40B4-BE49-F238E27FC236}">
                  <a16:creationId xmlns:a16="http://schemas.microsoft.com/office/drawing/2014/main" id="{DDFFAEC2-7211-4724-808F-E166AB5DA082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353;p89">
              <a:extLst>
                <a:ext uri="{FF2B5EF4-FFF2-40B4-BE49-F238E27FC236}">
                  <a16:creationId xmlns:a16="http://schemas.microsoft.com/office/drawing/2014/main" id="{B8834CCB-7C6A-425D-98C1-3E9ED4914075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354;p89">
              <a:extLst>
                <a:ext uri="{FF2B5EF4-FFF2-40B4-BE49-F238E27FC236}">
                  <a16:creationId xmlns:a16="http://schemas.microsoft.com/office/drawing/2014/main" id="{05E7624F-3E84-41EB-8AFE-2B285930E7E4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355;p89">
              <a:extLst>
                <a:ext uri="{FF2B5EF4-FFF2-40B4-BE49-F238E27FC236}">
                  <a16:creationId xmlns:a16="http://schemas.microsoft.com/office/drawing/2014/main" id="{3DA21216-C641-4456-9E13-16123E58FB86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356;p89">
              <a:extLst>
                <a:ext uri="{FF2B5EF4-FFF2-40B4-BE49-F238E27FC236}">
                  <a16:creationId xmlns:a16="http://schemas.microsoft.com/office/drawing/2014/main" id="{A4CC8EFA-1E8A-4294-80B6-DA10E29870AC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357;p89">
              <a:extLst>
                <a:ext uri="{FF2B5EF4-FFF2-40B4-BE49-F238E27FC236}">
                  <a16:creationId xmlns:a16="http://schemas.microsoft.com/office/drawing/2014/main" id="{DB960F8D-A7A4-4E9A-94D7-C344B3F6F1D0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358;p89">
              <a:extLst>
                <a:ext uri="{FF2B5EF4-FFF2-40B4-BE49-F238E27FC236}">
                  <a16:creationId xmlns:a16="http://schemas.microsoft.com/office/drawing/2014/main" id="{53BBAEC5-F2C5-4AE7-A1C5-C2E7CC77D3A1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AE915C57-7D8F-4A68-A5AB-70BEA12B6E95}"/>
              </a:ext>
            </a:extLst>
          </p:cNvPr>
          <p:cNvSpPr/>
          <p:nvPr/>
        </p:nvSpPr>
        <p:spPr>
          <a:xfrm rot="5400000" flipV="1">
            <a:off x="7274331" y="3801226"/>
            <a:ext cx="738663" cy="731267"/>
          </a:xfrm>
          <a:prstGeom prst="bentUpArrow">
            <a:avLst>
              <a:gd name="adj1" fmla="val 16217"/>
              <a:gd name="adj2" fmla="val 15342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oogle Shape;11614;p89">
            <a:extLst>
              <a:ext uri="{FF2B5EF4-FFF2-40B4-BE49-F238E27FC236}">
                <a16:creationId xmlns:a16="http://schemas.microsoft.com/office/drawing/2014/main" id="{CA3DAE8E-776D-4CB8-AF6E-C7ADFF62E20C}"/>
              </a:ext>
            </a:extLst>
          </p:cNvPr>
          <p:cNvGrpSpPr/>
          <p:nvPr/>
        </p:nvGrpSpPr>
        <p:grpSpPr>
          <a:xfrm>
            <a:off x="6452732" y="4025786"/>
            <a:ext cx="630707" cy="680765"/>
            <a:chOff x="2662884" y="1513044"/>
            <a:chExt cx="322914" cy="348543"/>
          </a:xfrm>
          <a:solidFill>
            <a:schemeClr val="tx2">
              <a:lumMod val="50000"/>
            </a:schemeClr>
          </a:solidFill>
        </p:grpSpPr>
        <p:sp>
          <p:nvSpPr>
            <p:cNvPr id="105" name="Google Shape;11615;p89">
              <a:extLst>
                <a:ext uri="{FF2B5EF4-FFF2-40B4-BE49-F238E27FC236}">
                  <a16:creationId xmlns:a16="http://schemas.microsoft.com/office/drawing/2014/main" id="{583E2A24-F55F-4CEF-8810-7C538EC7D468}"/>
                </a:ext>
              </a:extLst>
            </p:cNvPr>
            <p:cNvSpPr/>
            <p:nvPr/>
          </p:nvSpPr>
          <p:spPr>
            <a:xfrm>
              <a:off x="2662884" y="1513044"/>
              <a:ext cx="260663" cy="348543"/>
            </a:xfrm>
            <a:custGeom>
              <a:avLst/>
              <a:gdLst/>
              <a:ahLst/>
              <a:cxnLst/>
              <a:rect l="l" t="t" r="r" b="b"/>
              <a:pathLst>
                <a:path w="8228" h="11002" extrusionOk="0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616;p89">
              <a:extLst>
                <a:ext uri="{FF2B5EF4-FFF2-40B4-BE49-F238E27FC236}">
                  <a16:creationId xmlns:a16="http://schemas.microsoft.com/office/drawing/2014/main" id="{349AE9EE-3C73-4A64-BE7B-32C28D08EBD7}"/>
                </a:ext>
              </a:extLst>
            </p:cNvPr>
            <p:cNvSpPr/>
            <p:nvPr/>
          </p:nvSpPr>
          <p:spPr>
            <a:xfrm>
              <a:off x="2663264" y="1513044"/>
              <a:ext cx="165243" cy="282554"/>
            </a:xfrm>
            <a:custGeom>
              <a:avLst/>
              <a:gdLst/>
              <a:ahLst/>
              <a:cxnLst/>
              <a:rect l="l" t="t" r="r" b="b"/>
              <a:pathLst>
                <a:path w="5216" h="8919" extrusionOk="0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617;p89">
              <a:extLst>
                <a:ext uri="{FF2B5EF4-FFF2-40B4-BE49-F238E27FC236}">
                  <a16:creationId xmlns:a16="http://schemas.microsoft.com/office/drawing/2014/main" id="{CBA00891-C559-41A4-89AC-8EE4BD35DFB7}"/>
                </a:ext>
              </a:extLst>
            </p:cNvPr>
            <p:cNvSpPr/>
            <p:nvPr/>
          </p:nvSpPr>
          <p:spPr>
            <a:xfrm>
              <a:off x="2717596" y="174763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618;p89">
              <a:extLst>
                <a:ext uri="{FF2B5EF4-FFF2-40B4-BE49-F238E27FC236}">
                  <a16:creationId xmlns:a16="http://schemas.microsoft.com/office/drawing/2014/main" id="{137AD582-E5BB-413D-9ED5-711249D51AB3}"/>
                </a:ext>
              </a:extLst>
            </p:cNvPr>
            <p:cNvSpPr/>
            <p:nvPr/>
          </p:nvSpPr>
          <p:spPr>
            <a:xfrm>
              <a:off x="2788876" y="1809886"/>
              <a:ext cx="81132" cy="10581"/>
            </a:xfrm>
            <a:custGeom>
              <a:avLst/>
              <a:gdLst/>
              <a:ahLst/>
              <a:cxnLst/>
              <a:rect l="l" t="t" r="r" b="b"/>
              <a:pathLst>
                <a:path w="256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619;p89">
              <a:extLst>
                <a:ext uri="{FF2B5EF4-FFF2-40B4-BE49-F238E27FC236}">
                  <a16:creationId xmlns:a16="http://schemas.microsoft.com/office/drawing/2014/main" id="{7FED7262-CD7D-4146-84C1-AD6ED98EE5A2}"/>
                </a:ext>
              </a:extLst>
            </p:cNvPr>
            <p:cNvSpPr/>
            <p:nvPr/>
          </p:nvSpPr>
          <p:spPr>
            <a:xfrm>
              <a:off x="2717596" y="1722385"/>
              <a:ext cx="152412" cy="10201"/>
            </a:xfrm>
            <a:custGeom>
              <a:avLst/>
              <a:gdLst/>
              <a:ahLst/>
              <a:cxnLst/>
              <a:rect l="l" t="t" r="r" b="b"/>
              <a:pathLst>
                <a:path w="4811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620;p89">
              <a:extLst>
                <a:ext uri="{FF2B5EF4-FFF2-40B4-BE49-F238E27FC236}">
                  <a16:creationId xmlns:a16="http://schemas.microsoft.com/office/drawing/2014/main" id="{5CA6206A-6707-4DA7-ABF2-CB2A5DA08473}"/>
                </a:ext>
              </a:extLst>
            </p:cNvPr>
            <p:cNvSpPr/>
            <p:nvPr/>
          </p:nvSpPr>
          <p:spPr>
            <a:xfrm>
              <a:off x="2717596" y="1696344"/>
              <a:ext cx="152412" cy="10613"/>
            </a:xfrm>
            <a:custGeom>
              <a:avLst/>
              <a:gdLst/>
              <a:ahLst/>
              <a:cxnLst/>
              <a:rect l="l" t="t" r="r" b="b"/>
              <a:pathLst>
                <a:path w="481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621;p89">
              <a:extLst>
                <a:ext uri="{FF2B5EF4-FFF2-40B4-BE49-F238E27FC236}">
                  <a16:creationId xmlns:a16="http://schemas.microsoft.com/office/drawing/2014/main" id="{708BF901-0C81-44B0-ADD8-497DFB6778AB}"/>
                </a:ext>
              </a:extLst>
            </p:cNvPr>
            <p:cNvSpPr/>
            <p:nvPr/>
          </p:nvSpPr>
          <p:spPr>
            <a:xfrm>
              <a:off x="2717596" y="1670335"/>
              <a:ext cx="152412" cy="10581"/>
            </a:xfrm>
            <a:custGeom>
              <a:avLst/>
              <a:gdLst/>
              <a:ahLst/>
              <a:cxnLst/>
              <a:rect l="l" t="t" r="r" b="b"/>
              <a:pathLst>
                <a:path w="4811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622;p89">
              <a:extLst>
                <a:ext uri="{FF2B5EF4-FFF2-40B4-BE49-F238E27FC236}">
                  <a16:creationId xmlns:a16="http://schemas.microsoft.com/office/drawing/2014/main" id="{B25BD5BF-D51A-4BB1-9211-7531E819364A}"/>
                </a:ext>
              </a:extLst>
            </p:cNvPr>
            <p:cNvSpPr/>
            <p:nvPr/>
          </p:nvSpPr>
          <p:spPr>
            <a:xfrm>
              <a:off x="2778326" y="1594145"/>
              <a:ext cx="31332" cy="61111"/>
            </a:xfrm>
            <a:custGeom>
              <a:avLst/>
              <a:gdLst/>
              <a:ahLst/>
              <a:cxnLst/>
              <a:rect l="l" t="t" r="r" b="b"/>
              <a:pathLst>
                <a:path w="989" h="1929" extrusionOk="0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623;p89">
              <a:extLst>
                <a:ext uri="{FF2B5EF4-FFF2-40B4-BE49-F238E27FC236}">
                  <a16:creationId xmlns:a16="http://schemas.microsoft.com/office/drawing/2014/main" id="{5239E658-F890-45CB-A6AB-C9985C1E52A8}"/>
                </a:ext>
              </a:extLst>
            </p:cNvPr>
            <p:cNvSpPr/>
            <p:nvPr/>
          </p:nvSpPr>
          <p:spPr>
            <a:xfrm>
              <a:off x="2782476" y="1575263"/>
              <a:ext cx="16220" cy="15872"/>
            </a:xfrm>
            <a:custGeom>
              <a:avLst/>
              <a:gdLst/>
              <a:ahLst/>
              <a:cxnLst/>
              <a:rect l="l" t="t" r="r" b="b"/>
              <a:pathLst>
                <a:path w="512" h="501" extrusionOk="0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624;p89">
              <a:extLst>
                <a:ext uri="{FF2B5EF4-FFF2-40B4-BE49-F238E27FC236}">
                  <a16:creationId xmlns:a16="http://schemas.microsoft.com/office/drawing/2014/main" id="{55885DE1-4C9E-45A5-8FA1-6F8630A024AA}"/>
                </a:ext>
              </a:extLst>
            </p:cNvPr>
            <p:cNvSpPr/>
            <p:nvPr/>
          </p:nvSpPr>
          <p:spPr>
            <a:xfrm>
              <a:off x="2943537" y="1513044"/>
              <a:ext cx="42261" cy="347783"/>
            </a:xfrm>
            <a:custGeom>
              <a:avLst/>
              <a:gdLst/>
              <a:ahLst/>
              <a:cxnLst/>
              <a:rect l="l" t="t" r="r" b="b"/>
              <a:pathLst>
                <a:path w="1334" h="10978" extrusionOk="0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2648A62-B250-431C-BD14-3B86E73CA71B}"/>
              </a:ext>
            </a:extLst>
          </p:cNvPr>
          <p:cNvSpPr txBox="1"/>
          <p:nvPr/>
        </p:nvSpPr>
        <p:spPr>
          <a:xfrm>
            <a:off x="4570833" y="4128424"/>
            <a:ext cx="1807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Mentee Rates the Mentor</a:t>
            </a:r>
          </a:p>
        </p:txBody>
      </p:sp>
    </p:spTree>
    <p:extLst>
      <p:ext uri="{BB962C8B-B14F-4D97-AF65-F5344CB8AC3E}">
        <p14:creationId xmlns:p14="http://schemas.microsoft.com/office/powerpoint/2010/main" val="257159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42" grpId="0"/>
      <p:bldP spid="43" grpId="0" animBg="1"/>
      <p:bldP spid="56" grpId="0"/>
      <p:bldP spid="68" grpId="0" animBg="1"/>
      <p:bldP spid="69" grpId="0"/>
      <p:bldP spid="4" grpId="0" animBg="1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0;p48">
            <a:extLst>
              <a:ext uri="{FF2B5EF4-FFF2-40B4-BE49-F238E27FC236}">
                <a16:creationId xmlns:a16="http://schemas.microsoft.com/office/drawing/2014/main" id="{3A8C7634-52CE-4D5C-8B42-E91B5C004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MAJOR FLOWS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7" name="Google Shape;625;p48">
            <a:extLst>
              <a:ext uri="{FF2B5EF4-FFF2-40B4-BE49-F238E27FC236}">
                <a16:creationId xmlns:a16="http://schemas.microsoft.com/office/drawing/2014/main" id="{5F3BFAAC-C5B0-4209-B006-BCE2B5B1B3BE}"/>
              </a:ext>
            </a:extLst>
          </p:cNvPr>
          <p:cNvSpPr/>
          <p:nvPr/>
        </p:nvSpPr>
        <p:spPr>
          <a:xfrm>
            <a:off x="2902527" y="491856"/>
            <a:ext cx="3196457" cy="1255285"/>
          </a:xfrm>
          <a:custGeom>
            <a:avLst/>
            <a:gdLst/>
            <a:ahLst/>
            <a:cxnLst/>
            <a:rect l="l" t="t" r="r" b="b"/>
            <a:pathLst>
              <a:path w="40205" h="18863" extrusionOk="0">
                <a:moveTo>
                  <a:pt x="23503" y="0"/>
                </a:moveTo>
                <a:cubicBezTo>
                  <a:pt x="20064" y="0"/>
                  <a:pt x="16625" y="49"/>
                  <a:pt x="13185" y="179"/>
                </a:cubicBezTo>
                <a:cubicBezTo>
                  <a:pt x="12777" y="192"/>
                  <a:pt x="12352" y="196"/>
                  <a:pt x="11916" y="196"/>
                </a:cubicBezTo>
                <a:cubicBezTo>
                  <a:pt x="11415" y="196"/>
                  <a:pt x="10899" y="191"/>
                  <a:pt x="10377" y="191"/>
                </a:cubicBezTo>
                <a:cubicBezTo>
                  <a:pt x="8038" y="191"/>
                  <a:pt x="5560" y="288"/>
                  <a:pt x="3678" y="1346"/>
                </a:cubicBezTo>
                <a:cubicBezTo>
                  <a:pt x="0" y="3413"/>
                  <a:pt x="616" y="13044"/>
                  <a:pt x="5046" y="13044"/>
                </a:cubicBezTo>
                <a:cubicBezTo>
                  <a:pt x="5477" y="13044"/>
                  <a:pt x="5944" y="12952"/>
                  <a:pt x="6447" y="12754"/>
                </a:cubicBezTo>
                <a:cubicBezTo>
                  <a:pt x="6778" y="12604"/>
                  <a:pt x="6675" y="12101"/>
                  <a:pt x="6383" y="12101"/>
                </a:cubicBezTo>
                <a:cubicBezTo>
                  <a:pt x="6351" y="12101"/>
                  <a:pt x="6316" y="12107"/>
                  <a:pt x="6280" y="12121"/>
                </a:cubicBezTo>
                <a:cubicBezTo>
                  <a:pt x="5892" y="12257"/>
                  <a:pt x="5531" y="12320"/>
                  <a:pt x="5197" y="12320"/>
                </a:cubicBezTo>
                <a:cubicBezTo>
                  <a:pt x="1292" y="12320"/>
                  <a:pt x="1126" y="3642"/>
                  <a:pt x="4045" y="2013"/>
                </a:cubicBezTo>
                <a:cubicBezTo>
                  <a:pt x="5546" y="1179"/>
                  <a:pt x="7381" y="1179"/>
                  <a:pt x="9016" y="1113"/>
                </a:cubicBezTo>
                <a:cubicBezTo>
                  <a:pt x="10950" y="1013"/>
                  <a:pt x="12885" y="946"/>
                  <a:pt x="14853" y="913"/>
                </a:cubicBezTo>
                <a:cubicBezTo>
                  <a:pt x="18722" y="779"/>
                  <a:pt x="22625" y="779"/>
                  <a:pt x="26495" y="779"/>
                </a:cubicBezTo>
                <a:cubicBezTo>
                  <a:pt x="28463" y="779"/>
                  <a:pt x="30364" y="812"/>
                  <a:pt x="32332" y="846"/>
                </a:cubicBezTo>
                <a:cubicBezTo>
                  <a:pt x="32493" y="851"/>
                  <a:pt x="32660" y="853"/>
                  <a:pt x="32833" y="853"/>
                </a:cubicBezTo>
                <a:cubicBezTo>
                  <a:pt x="33274" y="853"/>
                  <a:pt x="33747" y="841"/>
                  <a:pt x="34230" y="841"/>
                </a:cubicBezTo>
                <a:cubicBezTo>
                  <a:pt x="36064" y="841"/>
                  <a:pt x="38031" y="1011"/>
                  <a:pt x="38837" y="2647"/>
                </a:cubicBezTo>
                <a:cubicBezTo>
                  <a:pt x="39671" y="4415"/>
                  <a:pt x="39170" y="7317"/>
                  <a:pt x="38637" y="9018"/>
                </a:cubicBezTo>
                <a:cubicBezTo>
                  <a:pt x="37636" y="12154"/>
                  <a:pt x="35067" y="12121"/>
                  <a:pt x="32332" y="12254"/>
                </a:cubicBezTo>
                <a:cubicBezTo>
                  <a:pt x="29914" y="12358"/>
                  <a:pt x="27482" y="12410"/>
                  <a:pt x="25062" y="12410"/>
                </a:cubicBezTo>
                <a:cubicBezTo>
                  <a:pt x="23610" y="12410"/>
                  <a:pt x="22162" y="12392"/>
                  <a:pt x="20724" y="12354"/>
                </a:cubicBezTo>
                <a:cubicBezTo>
                  <a:pt x="19327" y="12336"/>
                  <a:pt x="17584" y="12031"/>
                  <a:pt x="15925" y="12031"/>
                </a:cubicBezTo>
                <a:cubicBezTo>
                  <a:pt x="14535" y="12031"/>
                  <a:pt x="13204" y="12245"/>
                  <a:pt x="12184" y="13021"/>
                </a:cubicBezTo>
                <a:cubicBezTo>
                  <a:pt x="9749" y="14923"/>
                  <a:pt x="8082" y="17758"/>
                  <a:pt x="4946" y="18125"/>
                </a:cubicBezTo>
                <a:cubicBezTo>
                  <a:pt x="6147" y="16590"/>
                  <a:pt x="6981" y="14822"/>
                  <a:pt x="7381" y="12854"/>
                </a:cubicBezTo>
                <a:cubicBezTo>
                  <a:pt x="7442" y="12588"/>
                  <a:pt x="7190" y="12398"/>
                  <a:pt x="6970" y="12398"/>
                </a:cubicBezTo>
                <a:cubicBezTo>
                  <a:pt x="6832" y="12398"/>
                  <a:pt x="6706" y="12474"/>
                  <a:pt x="6681" y="12654"/>
                </a:cubicBezTo>
                <a:cubicBezTo>
                  <a:pt x="6214" y="14789"/>
                  <a:pt x="5313" y="16624"/>
                  <a:pt x="3845" y="18258"/>
                </a:cubicBezTo>
                <a:cubicBezTo>
                  <a:pt x="3645" y="18492"/>
                  <a:pt x="3778" y="18859"/>
                  <a:pt x="4112" y="18859"/>
                </a:cubicBezTo>
                <a:cubicBezTo>
                  <a:pt x="4188" y="18861"/>
                  <a:pt x="4263" y="18863"/>
                  <a:pt x="4337" y="18863"/>
                </a:cubicBezTo>
                <a:cubicBezTo>
                  <a:pt x="7058" y="18863"/>
                  <a:pt x="9066" y="17108"/>
                  <a:pt x="10917" y="15289"/>
                </a:cubicBezTo>
                <a:cubicBezTo>
                  <a:pt x="11617" y="14656"/>
                  <a:pt x="12318" y="13688"/>
                  <a:pt x="13085" y="13288"/>
                </a:cubicBezTo>
                <a:cubicBezTo>
                  <a:pt x="13708" y="12976"/>
                  <a:pt x="14423" y="12904"/>
                  <a:pt x="15128" y="12904"/>
                </a:cubicBezTo>
                <a:cubicBezTo>
                  <a:pt x="15631" y="12904"/>
                  <a:pt x="16130" y="12941"/>
                  <a:pt x="16588" y="12954"/>
                </a:cubicBezTo>
                <a:cubicBezTo>
                  <a:pt x="18956" y="13088"/>
                  <a:pt x="21324" y="13121"/>
                  <a:pt x="23659" y="13121"/>
                </a:cubicBezTo>
                <a:cubicBezTo>
                  <a:pt x="25487" y="13137"/>
                  <a:pt x="27431" y="13218"/>
                  <a:pt x="29380" y="13218"/>
                </a:cubicBezTo>
                <a:cubicBezTo>
                  <a:pt x="31593" y="13218"/>
                  <a:pt x="33811" y="13113"/>
                  <a:pt x="35868" y="12688"/>
                </a:cubicBezTo>
                <a:cubicBezTo>
                  <a:pt x="38703" y="12154"/>
                  <a:pt x="39537" y="9485"/>
                  <a:pt x="39871" y="6917"/>
                </a:cubicBezTo>
                <a:cubicBezTo>
                  <a:pt x="40071" y="4782"/>
                  <a:pt x="40204" y="1313"/>
                  <a:pt x="37636" y="479"/>
                </a:cubicBezTo>
                <a:cubicBezTo>
                  <a:pt x="36757" y="186"/>
                  <a:pt x="35773" y="142"/>
                  <a:pt x="34816" y="142"/>
                </a:cubicBezTo>
                <a:cubicBezTo>
                  <a:pt x="34411" y="142"/>
                  <a:pt x="34011" y="150"/>
                  <a:pt x="33626" y="150"/>
                </a:cubicBezTo>
                <a:cubicBezTo>
                  <a:pt x="33470" y="150"/>
                  <a:pt x="33317" y="149"/>
                  <a:pt x="33166" y="145"/>
                </a:cubicBezTo>
                <a:cubicBezTo>
                  <a:pt x="30965" y="79"/>
                  <a:pt x="28730" y="79"/>
                  <a:pt x="26495" y="12"/>
                </a:cubicBezTo>
                <a:cubicBezTo>
                  <a:pt x="25498" y="4"/>
                  <a:pt x="24501" y="0"/>
                  <a:pt x="235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EB690A-FB84-4A34-A6FC-42CE7B73050E}"/>
              </a:ext>
            </a:extLst>
          </p:cNvPr>
          <p:cNvSpPr txBox="1"/>
          <p:nvPr/>
        </p:nvSpPr>
        <p:spPr>
          <a:xfrm>
            <a:off x="425973" y="303548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Admin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43405C1-8F4C-4090-A829-1CD7EC8EEFFF}"/>
              </a:ext>
            </a:extLst>
          </p:cNvPr>
          <p:cNvSpPr/>
          <p:nvPr/>
        </p:nvSpPr>
        <p:spPr>
          <a:xfrm>
            <a:off x="1456898" y="2455716"/>
            <a:ext cx="748146" cy="21026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41313C-E15F-4BFE-A9FF-D12A8FD10714}"/>
              </a:ext>
            </a:extLst>
          </p:cNvPr>
          <p:cNvSpPr txBox="1"/>
          <p:nvPr/>
        </p:nvSpPr>
        <p:spPr>
          <a:xfrm>
            <a:off x="2104141" y="3035485"/>
            <a:ext cx="180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Add new Skill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B23913A-9D32-4859-9BEE-65F8E7643F6F}"/>
              </a:ext>
            </a:extLst>
          </p:cNvPr>
          <p:cNvSpPr/>
          <p:nvPr/>
        </p:nvSpPr>
        <p:spPr>
          <a:xfrm>
            <a:off x="4059381" y="2455716"/>
            <a:ext cx="748146" cy="21026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DEB353-0560-4ADB-9E68-0CD89FD21FBE}"/>
              </a:ext>
            </a:extLst>
          </p:cNvPr>
          <p:cNvSpPr txBox="1"/>
          <p:nvPr/>
        </p:nvSpPr>
        <p:spPr>
          <a:xfrm>
            <a:off x="4570833" y="3035485"/>
            <a:ext cx="1807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Check Mentor’s Statistics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5434A8ED-8C22-480B-9E9D-F1015FDBCC27}"/>
              </a:ext>
            </a:extLst>
          </p:cNvPr>
          <p:cNvSpPr/>
          <p:nvPr/>
        </p:nvSpPr>
        <p:spPr>
          <a:xfrm>
            <a:off x="6394013" y="2455410"/>
            <a:ext cx="748146" cy="21026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5B288FE-7ABD-456C-B76E-B03131A353CC}"/>
              </a:ext>
            </a:extLst>
          </p:cNvPr>
          <p:cNvSpPr txBox="1"/>
          <p:nvPr/>
        </p:nvSpPr>
        <p:spPr>
          <a:xfrm>
            <a:off x="7041458" y="3035485"/>
            <a:ext cx="180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Deactive a Mentor</a:t>
            </a:r>
          </a:p>
        </p:txBody>
      </p:sp>
      <p:grpSp>
        <p:nvGrpSpPr>
          <p:cNvPr id="58" name="Google Shape;10287;p88">
            <a:extLst>
              <a:ext uri="{FF2B5EF4-FFF2-40B4-BE49-F238E27FC236}">
                <a16:creationId xmlns:a16="http://schemas.microsoft.com/office/drawing/2014/main" id="{9406BD7B-D6CC-4C39-BB6D-30A343FD3351}"/>
              </a:ext>
            </a:extLst>
          </p:cNvPr>
          <p:cNvGrpSpPr/>
          <p:nvPr/>
        </p:nvGrpSpPr>
        <p:grpSpPr>
          <a:xfrm>
            <a:off x="405485" y="2090042"/>
            <a:ext cx="832690" cy="832765"/>
            <a:chOff x="5771483" y="1515787"/>
            <a:chExt cx="357359" cy="357391"/>
          </a:xfrm>
          <a:solidFill>
            <a:schemeClr val="tx2">
              <a:lumMod val="50000"/>
            </a:schemeClr>
          </a:solidFill>
        </p:grpSpPr>
        <p:sp>
          <p:nvSpPr>
            <p:cNvPr id="59" name="Google Shape;10288;p88">
              <a:extLst>
                <a:ext uri="{FF2B5EF4-FFF2-40B4-BE49-F238E27FC236}">
                  <a16:creationId xmlns:a16="http://schemas.microsoft.com/office/drawing/2014/main" id="{FC840ED7-6318-48EF-AD89-A929E93A2B92}"/>
                </a:ext>
              </a:extLst>
            </p:cNvPr>
            <p:cNvSpPr/>
            <p:nvPr/>
          </p:nvSpPr>
          <p:spPr>
            <a:xfrm>
              <a:off x="5771483" y="1515787"/>
              <a:ext cx="357359" cy="357391"/>
            </a:xfrm>
            <a:custGeom>
              <a:avLst/>
              <a:gdLst/>
              <a:ahLst/>
              <a:cxnLst/>
              <a:rect l="l" t="t" r="r" b="b"/>
              <a:pathLst>
                <a:path w="11228" h="11229" extrusionOk="0">
                  <a:moveTo>
                    <a:pt x="6334" y="346"/>
                  </a:moveTo>
                  <a:cubicBezTo>
                    <a:pt x="6334" y="346"/>
                    <a:pt x="6346" y="346"/>
                    <a:pt x="6346" y="358"/>
                  </a:cubicBezTo>
                  <a:lnTo>
                    <a:pt x="6346" y="822"/>
                  </a:lnTo>
                  <a:cubicBezTo>
                    <a:pt x="6346" y="989"/>
                    <a:pt x="6454" y="1120"/>
                    <a:pt x="6608" y="1156"/>
                  </a:cubicBezTo>
                  <a:cubicBezTo>
                    <a:pt x="7132" y="1275"/>
                    <a:pt x="7644" y="1477"/>
                    <a:pt x="8097" y="1763"/>
                  </a:cubicBezTo>
                  <a:cubicBezTo>
                    <a:pt x="8157" y="1798"/>
                    <a:pt x="8225" y="1817"/>
                    <a:pt x="8290" y="1817"/>
                  </a:cubicBezTo>
                  <a:cubicBezTo>
                    <a:pt x="8377" y="1817"/>
                    <a:pt x="8459" y="1784"/>
                    <a:pt x="8513" y="1715"/>
                  </a:cubicBezTo>
                  <a:lnTo>
                    <a:pt x="8847" y="1394"/>
                  </a:lnTo>
                  <a:lnTo>
                    <a:pt x="8859" y="1394"/>
                  </a:lnTo>
                  <a:lnTo>
                    <a:pt x="9859" y="2382"/>
                  </a:lnTo>
                  <a:lnTo>
                    <a:pt x="9859" y="2406"/>
                  </a:lnTo>
                  <a:lnTo>
                    <a:pt x="9525" y="2727"/>
                  </a:lnTo>
                  <a:cubicBezTo>
                    <a:pt x="9406" y="2846"/>
                    <a:pt x="9394" y="3013"/>
                    <a:pt x="9490" y="3144"/>
                  </a:cubicBezTo>
                  <a:cubicBezTo>
                    <a:pt x="9787" y="3608"/>
                    <a:pt x="9978" y="4097"/>
                    <a:pt x="10097" y="4632"/>
                  </a:cubicBezTo>
                  <a:cubicBezTo>
                    <a:pt x="10121" y="4799"/>
                    <a:pt x="10264" y="4906"/>
                    <a:pt x="10418" y="4906"/>
                  </a:cubicBezTo>
                  <a:lnTo>
                    <a:pt x="10883" y="4906"/>
                  </a:lnTo>
                  <a:cubicBezTo>
                    <a:pt x="10883" y="4906"/>
                    <a:pt x="10895" y="4906"/>
                    <a:pt x="10895" y="4918"/>
                  </a:cubicBezTo>
                  <a:lnTo>
                    <a:pt x="10883" y="6335"/>
                  </a:lnTo>
                  <a:lnTo>
                    <a:pt x="10418" y="6335"/>
                  </a:lnTo>
                  <a:cubicBezTo>
                    <a:pt x="10264" y="6335"/>
                    <a:pt x="10121" y="6430"/>
                    <a:pt x="10097" y="6597"/>
                  </a:cubicBezTo>
                  <a:cubicBezTo>
                    <a:pt x="9978" y="7121"/>
                    <a:pt x="9763" y="7621"/>
                    <a:pt x="9490" y="8085"/>
                  </a:cubicBezTo>
                  <a:cubicBezTo>
                    <a:pt x="9394" y="8216"/>
                    <a:pt x="9406" y="8407"/>
                    <a:pt x="9525" y="8502"/>
                  </a:cubicBezTo>
                  <a:lnTo>
                    <a:pt x="9859" y="8835"/>
                  </a:lnTo>
                  <a:lnTo>
                    <a:pt x="9859" y="8847"/>
                  </a:lnTo>
                  <a:lnTo>
                    <a:pt x="8859" y="9847"/>
                  </a:lnTo>
                  <a:lnTo>
                    <a:pt x="8847" y="9847"/>
                  </a:lnTo>
                  <a:lnTo>
                    <a:pt x="8513" y="9514"/>
                  </a:lnTo>
                  <a:cubicBezTo>
                    <a:pt x="8447" y="9448"/>
                    <a:pt x="8370" y="9415"/>
                    <a:pt x="8290" y="9415"/>
                  </a:cubicBezTo>
                  <a:cubicBezTo>
                    <a:pt x="8226" y="9415"/>
                    <a:pt x="8160" y="9436"/>
                    <a:pt x="8097" y="9478"/>
                  </a:cubicBezTo>
                  <a:cubicBezTo>
                    <a:pt x="7644" y="9776"/>
                    <a:pt x="7144" y="9966"/>
                    <a:pt x="6608" y="10085"/>
                  </a:cubicBezTo>
                  <a:cubicBezTo>
                    <a:pt x="6454" y="10109"/>
                    <a:pt x="6346" y="10252"/>
                    <a:pt x="6346" y="10407"/>
                  </a:cubicBezTo>
                  <a:lnTo>
                    <a:pt x="6346" y="10871"/>
                  </a:lnTo>
                  <a:cubicBezTo>
                    <a:pt x="6346" y="10871"/>
                    <a:pt x="6346" y="10883"/>
                    <a:pt x="6334" y="10883"/>
                  </a:cubicBezTo>
                  <a:lnTo>
                    <a:pt x="4930" y="10883"/>
                  </a:lnTo>
                  <a:cubicBezTo>
                    <a:pt x="4930" y="10883"/>
                    <a:pt x="4918" y="10883"/>
                    <a:pt x="4918" y="10871"/>
                  </a:cubicBezTo>
                  <a:lnTo>
                    <a:pt x="4918" y="10407"/>
                  </a:lnTo>
                  <a:cubicBezTo>
                    <a:pt x="4918" y="10252"/>
                    <a:pt x="4810" y="10109"/>
                    <a:pt x="4644" y="10085"/>
                  </a:cubicBezTo>
                  <a:cubicBezTo>
                    <a:pt x="4132" y="9966"/>
                    <a:pt x="3620" y="9752"/>
                    <a:pt x="3156" y="9478"/>
                  </a:cubicBezTo>
                  <a:cubicBezTo>
                    <a:pt x="3096" y="9442"/>
                    <a:pt x="3036" y="9419"/>
                    <a:pt x="2977" y="9419"/>
                  </a:cubicBezTo>
                  <a:cubicBezTo>
                    <a:pt x="2894" y="9419"/>
                    <a:pt x="2798" y="9442"/>
                    <a:pt x="2739" y="9514"/>
                  </a:cubicBezTo>
                  <a:lnTo>
                    <a:pt x="2417" y="9847"/>
                  </a:lnTo>
                  <a:lnTo>
                    <a:pt x="2405" y="9847"/>
                  </a:lnTo>
                  <a:lnTo>
                    <a:pt x="1405" y="8847"/>
                  </a:lnTo>
                  <a:lnTo>
                    <a:pt x="1405" y="8835"/>
                  </a:lnTo>
                  <a:lnTo>
                    <a:pt x="1727" y="8502"/>
                  </a:lnTo>
                  <a:cubicBezTo>
                    <a:pt x="1846" y="8383"/>
                    <a:pt x="1870" y="8228"/>
                    <a:pt x="1774" y="8085"/>
                  </a:cubicBezTo>
                  <a:cubicBezTo>
                    <a:pt x="1477" y="7621"/>
                    <a:pt x="1286" y="7133"/>
                    <a:pt x="1167" y="6597"/>
                  </a:cubicBezTo>
                  <a:cubicBezTo>
                    <a:pt x="1131" y="6430"/>
                    <a:pt x="1000" y="6335"/>
                    <a:pt x="834" y="6335"/>
                  </a:cubicBezTo>
                  <a:lnTo>
                    <a:pt x="381" y="6335"/>
                  </a:lnTo>
                  <a:cubicBezTo>
                    <a:pt x="381" y="6335"/>
                    <a:pt x="358" y="6335"/>
                    <a:pt x="358" y="6311"/>
                  </a:cubicBezTo>
                  <a:lnTo>
                    <a:pt x="358" y="4918"/>
                  </a:lnTo>
                  <a:cubicBezTo>
                    <a:pt x="358" y="4918"/>
                    <a:pt x="358" y="4906"/>
                    <a:pt x="381" y="4906"/>
                  </a:cubicBezTo>
                  <a:lnTo>
                    <a:pt x="834" y="4906"/>
                  </a:lnTo>
                  <a:cubicBezTo>
                    <a:pt x="1000" y="4906"/>
                    <a:pt x="1131" y="4799"/>
                    <a:pt x="1167" y="4632"/>
                  </a:cubicBezTo>
                  <a:cubicBezTo>
                    <a:pt x="1286" y="4108"/>
                    <a:pt x="1489" y="3608"/>
                    <a:pt x="1774" y="3144"/>
                  </a:cubicBezTo>
                  <a:cubicBezTo>
                    <a:pt x="1870" y="3013"/>
                    <a:pt x="1846" y="2834"/>
                    <a:pt x="1727" y="2727"/>
                  </a:cubicBezTo>
                  <a:lnTo>
                    <a:pt x="1405" y="2406"/>
                  </a:lnTo>
                  <a:lnTo>
                    <a:pt x="1405" y="2382"/>
                  </a:lnTo>
                  <a:lnTo>
                    <a:pt x="2405" y="1394"/>
                  </a:lnTo>
                  <a:lnTo>
                    <a:pt x="2417" y="1394"/>
                  </a:lnTo>
                  <a:lnTo>
                    <a:pt x="2739" y="1715"/>
                  </a:lnTo>
                  <a:cubicBezTo>
                    <a:pt x="2807" y="1784"/>
                    <a:pt x="2891" y="1817"/>
                    <a:pt x="2975" y="1817"/>
                  </a:cubicBezTo>
                  <a:cubicBezTo>
                    <a:pt x="3037" y="1817"/>
                    <a:pt x="3100" y="1798"/>
                    <a:pt x="3156" y="1763"/>
                  </a:cubicBezTo>
                  <a:cubicBezTo>
                    <a:pt x="3620" y="1465"/>
                    <a:pt x="4108" y="1275"/>
                    <a:pt x="4644" y="1156"/>
                  </a:cubicBezTo>
                  <a:cubicBezTo>
                    <a:pt x="4810" y="1120"/>
                    <a:pt x="4918" y="989"/>
                    <a:pt x="4918" y="822"/>
                  </a:cubicBezTo>
                  <a:lnTo>
                    <a:pt x="4918" y="358"/>
                  </a:lnTo>
                  <a:cubicBezTo>
                    <a:pt x="4918" y="358"/>
                    <a:pt x="4918" y="346"/>
                    <a:pt x="4930" y="346"/>
                  </a:cubicBezTo>
                  <a:close/>
                  <a:moveTo>
                    <a:pt x="4918" y="1"/>
                  </a:moveTo>
                  <a:cubicBezTo>
                    <a:pt x="4727" y="1"/>
                    <a:pt x="4572" y="156"/>
                    <a:pt x="4572" y="346"/>
                  </a:cubicBezTo>
                  <a:lnTo>
                    <a:pt x="4572" y="810"/>
                  </a:lnTo>
                  <a:cubicBezTo>
                    <a:pt x="4572" y="810"/>
                    <a:pt x="4572" y="822"/>
                    <a:pt x="4560" y="822"/>
                  </a:cubicBezTo>
                  <a:cubicBezTo>
                    <a:pt x="3989" y="941"/>
                    <a:pt x="3453" y="1168"/>
                    <a:pt x="2965" y="1477"/>
                  </a:cubicBezTo>
                  <a:lnTo>
                    <a:pt x="2953" y="1477"/>
                  </a:lnTo>
                  <a:lnTo>
                    <a:pt x="2620" y="1156"/>
                  </a:lnTo>
                  <a:cubicBezTo>
                    <a:pt x="2554" y="1090"/>
                    <a:pt x="2471" y="1057"/>
                    <a:pt x="2386" y="1057"/>
                  </a:cubicBezTo>
                  <a:cubicBezTo>
                    <a:pt x="2301" y="1057"/>
                    <a:pt x="2215" y="1090"/>
                    <a:pt x="2143" y="1156"/>
                  </a:cubicBezTo>
                  <a:lnTo>
                    <a:pt x="1155" y="2144"/>
                  </a:lnTo>
                  <a:cubicBezTo>
                    <a:pt x="1012" y="2287"/>
                    <a:pt x="1012" y="2489"/>
                    <a:pt x="1155" y="2620"/>
                  </a:cubicBezTo>
                  <a:lnTo>
                    <a:pt x="1477" y="2954"/>
                  </a:lnTo>
                  <a:lnTo>
                    <a:pt x="1477" y="2965"/>
                  </a:lnTo>
                  <a:cubicBezTo>
                    <a:pt x="1167" y="3454"/>
                    <a:pt x="941" y="3989"/>
                    <a:pt x="822" y="4561"/>
                  </a:cubicBezTo>
                  <a:cubicBezTo>
                    <a:pt x="822" y="4561"/>
                    <a:pt x="822" y="4573"/>
                    <a:pt x="810" y="4573"/>
                  </a:cubicBezTo>
                  <a:lnTo>
                    <a:pt x="346" y="4573"/>
                  </a:lnTo>
                  <a:cubicBezTo>
                    <a:pt x="155" y="4573"/>
                    <a:pt x="0" y="4728"/>
                    <a:pt x="0" y="4918"/>
                  </a:cubicBezTo>
                  <a:lnTo>
                    <a:pt x="0" y="6311"/>
                  </a:lnTo>
                  <a:cubicBezTo>
                    <a:pt x="0" y="6513"/>
                    <a:pt x="155" y="6656"/>
                    <a:pt x="346" y="6656"/>
                  </a:cubicBezTo>
                  <a:lnTo>
                    <a:pt x="810" y="6656"/>
                  </a:lnTo>
                  <a:cubicBezTo>
                    <a:pt x="810" y="6656"/>
                    <a:pt x="822" y="6656"/>
                    <a:pt x="822" y="6680"/>
                  </a:cubicBezTo>
                  <a:cubicBezTo>
                    <a:pt x="941" y="7240"/>
                    <a:pt x="1167" y="7776"/>
                    <a:pt x="1477" y="8264"/>
                  </a:cubicBezTo>
                  <a:lnTo>
                    <a:pt x="1477" y="8288"/>
                  </a:lnTo>
                  <a:lnTo>
                    <a:pt x="1155" y="8609"/>
                  </a:lnTo>
                  <a:cubicBezTo>
                    <a:pt x="1012" y="8740"/>
                    <a:pt x="1012" y="8954"/>
                    <a:pt x="1155" y="9085"/>
                  </a:cubicBezTo>
                  <a:lnTo>
                    <a:pt x="2143" y="10085"/>
                  </a:lnTo>
                  <a:cubicBezTo>
                    <a:pt x="2215" y="10151"/>
                    <a:pt x="2301" y="10184"/>
                    <a:pt x="2386" y="10184"/>
                  </a:cubicBezTo>
                  <a:cubicBezTo>
                    <a:pt x="2471" y="10184"/>
                    <a:pt x="2554" y="10151"/>
                    <a:pt x="2620" y="10085"/>
                  </a:cubicBezTo>
                  <a:lnTo>
                    <a:pt x="2953" y="9752"/>
                  </a:lnTo>
                  <a:lnTo>
                    <a:pt x="2965" y="9752"/>
                  </a:lnTo>
                  <a:cubicBezTo>
                    <a:pt x="3453" y="10073"/>
                    <a:pt x="3989" y="10288"/>
                    <a:pt x="4560" y="10407"/>
                  </a:cubicBezTo>
                  <a:cubicBezTo>
                    <a:pt x="4560" y="10407"/>
                    <a:pt x="4572" y="10407"/>
                    <a:pt x="4572" y="10431"/>
                  </a:cubicBezTo>
                  <a:lnTo>
                    <a:pt x="4572" y="10883"/>
                  </a:lnTo>
                  <a:cubicBezTo>
                    <a:pt x="4572" y="11085"/>
                    <a:pt x="4727" y="11228"/>
                    <a:pt x="4918" y="11228"/>
                  </a:cubicBezTo>
                  <a:lnTo>
                    <a:pt x="6311" y="11228"/>
                  </a:lnTo>
                  <a:cubicBezTo>
                    <a:pt x="6513" y="11228"/>
                    <a:pt x="6656" y="11085"/>
                    <a:pt x="6656" y="10883"/>
                  </a:cubicBezTo>
                  <a:lnTo>
                    <a:pt x="6656" y="10431"/>
                  </a:lnTo>
                  <a:cubicBezTo>
                    <a:pt x="6656" y="10431"/>
                    <a:pt x="6656" y="10407"/>
                    <a:pt x="6668" y="10407"/>
                  </a:cubicBezTo>
                  <a:cubicBezTo>
                    <a:pt x="7239" y="10288"/>
                    <a:pt x="7775" y="10062"/>
                    <a:pt x="8263" y="9752"/>
                  </a:cubicBezTo>
                  <a:lnTo>
                    <a:pt x="8275" y="9752"/>
                  </a:lnTo>
                  <a:lnTo>
                    <a:pt x="8609" y="10085"/>
                  </a:lnTo>
                  <a:cubicBezTo>
                    <a:pt x="8674" y="10151"/>
                    <a:pt x="8760" y="10184"/>
                    <a:pt x="8847" y="10184"/>
                  </a:cubicBezTo>
                  <a:cubicBezTo>
                    <a:pt x="8933" y="10184"/>
                    <a:pt x="9019" y="10151"/>
                    <a:pt x="9085" y="10085"/>
                  </a:cubicBezTo>
                  <a:lnTo>
                    <a:pt x="10085" y="9085"/>
                  </a:lnTo>
                  <a:cubicBezTo>
                    <a:pt x="10216" y="8954"/>
                    <a:pt x="10216" y="8740"/>
                    <a:pt x="10085" y="8609"/>
                  </a:cubicBezTo>
                  <a:lnTo>
                    <a:pt x="9752" y="8288"/>
                  </a:lnTo>
                  <a:lnTo>
                    <a:pt x="9752" y="8264"/>
                  </a:lnTo>
                  <a:cubicBezTo>
                    <a:pt x="10061" y="7776"/>
                    <a:pt x="10287" y="7240"/>
                    <a:pt x="10406" y="6680"/>
                  </a:cubicBezTo>
                  <a:cubicBezTo>
                    <a:pt x="10406" y="6680"/>
                    <a:pt x="10406" y="6656"/>
                    <a:pt x="10418" y="6656"/>
                  </a:cubicBezTo>
                  <a:lnTo>
                    <a:pt x="10883" y="6656"/>
                  </a:lnTo>
                  <a:cubicBezTo>
                    <a:pt x="11073" y="6656"/>
                    <a:pt x="11228" y="6513"/>
                    <a:pt x="11228" y="6311"/>
                  </a:cubicBezTo>
                  <a:lnTo>
                    <a:pt x="11228" y="4918"/>
                  </a:lnTo>
                  <a:cubicBezTo>
                    <a:pt x="11228" y="4728"/>
                    <a:pt x="11073" y="4573"/>
                    <a:pt x="10883" y="4573"/>
                  </a:cubicBezTo>
                  <a:lnTo>
                    <a:pt x="10418" y="4573"/>
                  </a:lnTo>
                  <a:cubicBezTo>
                    <a:pt x="10418" y="4573"/>
                    <a:pt x="10406" y="4573"/>
                    <a:pt x="10406" y="4561"/>
                  </a:cubicBezTo>
                  <a:cubicBezTo>
                    <a:pt x="10287" y="3989"/>
                    <a:pt x="10061" y="3454"/>
                    <a:pt x="9752" y="2965"/>
                  </a:cubicBezTo>
                  <a:lnTo>
                    <a:pt x="9752" y="2954"/>
                  </a:lnTo>
                  <a:lnTo>
                    <a:pt x="10085" y="2620"/>
                  </a:lnTo>
                  <a:cubicBezTo>
                    <a:pt x="10216" y="2489"/>
                    <a:pt x="10216" y="2287"/>
                    <a:pt x="10085" y="2144"/>
                  </a:cubicBezTo>
                  <a:lnTo>
                    <a:pt x="9085" y="1156"/>
                  </a:lnTo>
                  <a:cubicBezTo>
                    <a:pt x="9019" y="1090"/>
                    <a:pt x="8933" y="1057"/>
                    <a:pt x="8847" y="1057"/>
                  </a:cubicBezTo>
                  <a:cubicBezTo>
                    <a:pt x="8760" y="1057"/>
                    <a:pt x="8674" y="1090"/>
                    <a:pt x="8609" y="1156"/>
                  </a:cubicBezTo>
                  <a:lnTo>
                    <a:pt x="8275" y="1477"/>
                  </a:lnTo>
                  <a:lnTo>
                    <a:pt x="8263" y="1477"/>
                  </a:lnTo>
                  <a:cubicBezTo>
                    <a:pt x="7775" y="1168"/>
                    <a:pt x="7239" y="941"/>
                    <a:pt x="6668" y="822"/>
                  </a:cubicBezTo>
                  <a:cubicBezTo>
                    <a:pt x="6668" y="822"/>
                    <a:pt x="6656" y="822"/>
                    <a:pt x="6656" y="810"/>
                  </a:cubicBezTo>
                  <a:lnTo>
                    <a:pt x="6656" y="346"/>
                  </a:lnTo>
                  <a:cubicBezTo>
                    <a:pt x="6656" y="156"/>
                    <a:pt x="6513" y="1"/>
                    <a:pt x="63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289;p88">
              <a:extLst>
                <a:ext uri="{FF2B5EF4-FFF2-40B4-BE49-F238E27FC236}">
                  <a16:creationId xmlns:a16="http://schemas.microsoft.com/office/drawing/2014/main" id="{0C0CCB21-CD17-45E2-9344-DE57D995959D}"/>
                </a:ext>
              </a:extLst>
            </p:cNvPr>
            <p:cNvSpPr/>
            <p:nvPr/>
          </p:nvSpPr>
          <p:spPr>
            <a:xfrm>
              <a:off x="5837429" y="1583070"/>
              <a:ext cx="185713" cy="183613"/>
            </a:xfrm>
            <a:custGeom>
              <a:avLst/>
              <a:gdLst/>
              <a:ahLst/>
              <a:cxnLst/>
              <a:rect l="l" t="t" r="r" b="b"/>
              <a:pathLst>
                <a:path w="5835" h="5769" extrusionOk="0">
                  <a:moveTo>
                    <a:pt x="3566" y="1"/>
                  </a:moveTo>
                  <a:cubicBezTo>
                    <a:pt x="3505" y="1"/>
                    <a:pt x="3443" y="3"/>
                    <a:pt x="3381" y="6"/>
                  </a:cubicBezTo>
                  <a:cubicBezTo>
                    <a:pt x="2512" y="54"/>
                    <a:pt x="1703" y="411"/>
                    <a:pt x="1072" y="1030"/>
                  </a:cubicBezTo>
                  <a:cubicBezTo>
                    <a:pt x="464" y="1649"/>
                    <a:pt x="95" y="2459"/>
                    <a:pt x="48" y="3340"/>
                  </a:cubicBezTo>
                  <a:cubicBezTo>
                    <a:pt x="0" y="4209"/>
                    <a:pt x="286" y="5054"/>
                    <a:pt x="822" y="5709"/>
                  </a:cubicBezTo>
                  <a:cubicBezTo>
                    <a:pt x="845" y="5757"/>
                    <a:pt x="893" y="5769"/>
                    <a:pt x="953" y="5769"/>
                  </a:cubicBezTo>
                  <a:cubicBezTo>
                    <a:pt x="988" y="5769"/>
                    <a:pt x="1024" y="5745"/>
                    <a:pt x="1060" y="5733"/>
                  </a:cubicBezTo>
                  <a:cubicBezTo>
                    <a:pt x="1131" y="5673"/>
                    <a:pt x="1131" y="5566"/>
                    <a:pt x="1084" y="5495"/>
                  </a:cubicBezTo>
                  <a:cubicBezTo>
                    <a:pt x="595" y="4888"/>
                    <a:pt x="345" y="4126"/>
                    <a:pt x="393" y="3352"/>
                  </a:cubicBezTo>
                  <a:cubicBezTo>
                    <a:pt x="429" y="2566"/>
                    <a:pt x="762" y="1816"/>
                    <a:pt x="1310" y="1268"/>
                  </a:cubicBezTo>
                  <a:cubicBezTo>
                    <a:pt x="1857" y="720"/>
                    <a:pt x="2608" y="399"/>
                    <a:pt x="3393" y="351"/>
                  </a:cubicBezTo>
                  <a:cubicBezTo>
                    <a:pt x="3456" y="348"/>
                    <a:pt x="3518" y="346"/>
                    <a:pt x="3580" y="346"/>
                  </a:cubicBezTo>
                  <a:cubicBezTo>
                    <a:pt x="4291" y="346"/>
                    <a:pt x="4989" y="593"/>
                    <a:pt x="5536" y="1042"/>
                  </a:cubicBezTo>
                  <a:cubicBezTo>
                    <a:pt x="5567" y="1068"/>
                    <a:pt x="5605" y="1080"/>
                    <a:pt x="5642" y="1080"/>
                  </a:cubicBezTo>
                  <a:cubicBezTo>
                    <a:pt x="5692" y="1080"/>
                    <a:pt x="5741" y="1059"/>
                    <a:pt x="5775" y="1018"/>
                  </a:cubicBezTo>
                  <a:cubicBezTo>
                    <a:pt x="5834" y="947"/>
                    <a:pt x="5822" y="840"/>
                    <a:pt x="5751" y="780"/>
                  </a:cubicBezTo>
                  <a:cubicBezTo>
                    <a:pt x="5121" y="283"/>
                    <a:pt x="4358" y="1"/>
                    <a:pt x="3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90;p88">
              <a:extLst>
                <a:ext uri="{FF2B5EF4-FFF2-40B4-BE49-F238E27FC236}">
                  <a16:creationId xmlns:a16="http://schemas.microsoft.com/office/drawing/2014/main" id="{DBBFDAE8-7FFA-4FE8-99FD-7510AC9A90A7}"/>
                </a:ext>
              </a:extLst>
            </p:cNvPr>
            <p:cNvSpPr/>
            <p:nvPr/>
          </p:nvSpPr>
          <p:spPr>
            <a:xfrm>
              <a:off x="5876068" y="1616584"/>
              <a:ext cx="186859" cy="189501"/>
            </a:xfrm>
            <a:custGeom>
              <a:avLst/>
              <a:gdLst/>
              <a:ahLst/>
              <a:cxnLst/>
              <a:rect l="l" t="t" r="r" b="b"/>
              <a:pathLst>
                <a:path w="5871" h="5954" extrusionOk="0">
                  <a:moveTo>
                    <a:pt x="3406" y="322"/>
                  </a:moveTo>
                  <a:lnTo>
                    <a:pt x="3406" y="1013"/>
                  </a:lnTo>
                  <a:cubicBezTo>
                    <a:pt x="3406" y="1108"/>
                    <a:pt x="3370" y="1227"/>
                    <a:pt x="3322" y="1322"/>
                  </a:cubicBezTo>
                  <a:lnTo>
                    <a:pt x="3239" y="1489"/>
                  </a:lnTo>
                  <a:cubicBezTo>
                    <a:pt x="3227" y="1513"/>
                    <a:pt x="3227" y="1525"/>
                    <a:pt x="3227" y="1561"/>
                  </a:cubicBezTo>
                  <a:lnTo>
                    <a:pt x="3227" y="1918"/>
                  </a:lnTo>
                  <a:cubicBezTo>
                    <a:pt x="3227" y="2156"/>
                    <a:pt x="3132" y="2382"/>
                    <a:pt x="2953" y="2561"/>
                  </a:cubicBezTo>
                  <a:cubicBezTo>
                    <a:pt x="2775" y="2715"/>
                    <a:pt x="2548" y="2811"/>
                    <a:pt x="2310" y="2811"/>
                  </a:cubicBezTo>
                  <a:cubicBezTo>
                    <a:pt x="1834" y="2799"/>
                    <a:pt x="1453" y="2370"/>
                    <a:pt x="1453" y="1882"/>
                  </a:cubicBezTo>
                  <a:lnTo>
                    <a:pt x="1453" y="1572"/>
                  </a:lnTo>
                  <a:cubicBezTo>
                    <a:pt x="1453" y="1549"/>
                    <a:pt x="1453" y="1525"/>
                    <a:pt x="1441" y="1501"/>
                  </a:cubicBezTo>
                  <a:lnTo>
                    <a:pt x="1334" y="1287"/>
                  </a:lnTo>
                  <a:cubicBezTo>
                    <a:pt x="1298" y="1215"/>
                    <a:pt x="1274" y="1132"/>
                    <a:pt x="1274" y="1049"/>
                  </a:cubicBezTo>
                  <a:lnTo>
                    <a:pt x="1274" y="1037"/>
                  </a:lnTo>
                  <a:cubicBezTo>
                    <a:pt x="1274" y="644"/>
                    <a:pt x="1584" y="322"/>
                    <a:pt x="1989" y="322"/>
                  </a:cubicBezTo>
                  <a:close/>
                  <a:moveTo>
                    <a:pt x="1989" y="3073"/>
                  </a:moveTo>
                  <a:cubicBezTo>
                    <a:pt x="2084" y="3108"/>
                    <a:pt x="2191" y="3132"/>
                    <a:pt x="2310" y="3132"/>
                  </a:cubicBezTo>
                  <a:lnTo>
                    <a:pt x="2358" y="3132"/>
                  </a:lnTo>
                  <a:cubicBezTo>
                    <a:pt x="2477" y="3132"/>
                    <a:pt x="2608" y="3120"/>
                    <a:pt x="2715" y="3073"/>
                  </a:cubicBezTo>
                  <a:lnTo>
                    <a:pt x="2715" y="3073"/>
                  </a:lnTo>
                  <a:cubicBezTo>
                    <a:pt x="2703" y="3132"/>
                    <a:pt x="2715" y="3180"/>
                    <a:pt x="2727" y="3227"/>
                  </a:cubicBezTo>
                  <a:lnTo>
                    <a:pt x="2596" y="3358"/>
                  </a:lnTo>
                  <a:cubicBezTo>
                    <a:pt x="2525" y="3430"/>
                    <a:pt x="2429" y="3466"/>
                    <a:pt x="2346" y="3466"/>
                  </a:cubicBezTo>
                  <a:cubicBezTo>
                    <a:pt x="2251" y="3466"/>
                    <a:pt x="2144" y="3418"/>
                    <a:pt x="2084" y="3358"/>
                  </a:cubicBezTo>
                  <a:lnTo>
                    <a:pt x="1953" y="3227"/>
                  </a:lnTo>
                  <a:cubicBezTo>
                    <a:pt x="1965" y="3180"/>
                    <a:pt x="1989" y="3120"/>
                    <a:pt x="1989" y="3073"/>
                  </a:cubicBezTo>
                  <a:close/>
                  <a:moveTo>
                    <a:pt x="2953" y="3489"/>
                  </a:moveTo>
                  <a:cubicBezTo>
                    <a:pt x="3001" y="3525"/>
                    <a:pt x="3048" y="3537"/>
                    <a:pt x="3108" y="3549"/>
                  </a:cubicBezTo>
                  <a:lnTo>
                    <a:pt x="3703" y="3716"/>
                  </a:lnTo>
                  <a:cubicBezTo>
                    <a:pt x="3846" y="3763"/>
                    <a:pt x="3965" y="3906"/>
                    <a:pt x="3965" y="4061"/>
                  </a:cubicBezTo>
                  <a:lnTo>
                    <a:pt x="3965" y="5192"/>
                  </a:lnTo>
                  <a:lnTo>
                    <a:pt x="3941" y="5192"/>
                  </a:lnTo>
                  <a:cubicBezTo>
                    <a:pt x="3822" y="5263"/>
                    <a:pt x="3703" y="5323"/>
                    <a:pt x="3560" y="5371"/>
                  </a:cubicBezTo>
                  <a:lnTo>
                    <a:pt x="3560" y="4370"/>
                  </a:lnTo>
                  <a:cubicBezTo>
                    <a:pt x="3560" y="4287"/>
                    <a:pt x="3489" y="4204"/>
                    <a:pt x="3406" y="4204"/>
                  </a:cubicBezTo>
                  <a:cubicBezTo>
                    <a:pt x="3310" y="4204"/>
                    <a:pt x="3239" y="4287"/>
                    <a:pt x="3239" y="4370"/>
                  </a:cubicBezTo>
                  <a:lnTo>
                    <a:pt x="3239" y="5490"/>
                  </a:lnTo>
                  <a:cubicBezTo>
                    <a:pt x="3001" y="5561"/>
                    <a:pt x="2763" y="5597"/>
                    <a:pt x="2513" y="5609"/>
                  </a:cubicBezTo>
                  <a:lnTo>
                    <a:pt x="2346" y="5609"/>
                  </a:lnTo>
                  <a:cubicBezTo>
                    <a:pt x="2048" y="5609"/>
                    <a:pt x="1751" y="5561"/>
                    <a:pt x="1453" y="5478"/>
                  </a:cubicBezTo>
                  <a:lnTo>
                    <a:pt x="1453" y="4359"/>
                  </a:lnTo>
                  <a:cubicBezTo>
                    <a:pt x="1453" y="4263"/>
                    <a:pt x="1382" y="4192"/>
                    <a:pt x="1286" y="4192"/>
                  </a:cubicBezTo>
                  <a:cubicBezTo>
                    <a:pt x="1203" y="4192"/>
                    <a:pt x="1120" y="4263"/>
                    <a:pt x="1120" y="4359"/>
                  </a:cubicBezTo>
                  <a:lnTo>
                    <a:pt x="1120" y="5359"/>
                  </a:lnTo>
                  <a:cubicBezTo>
                    <a:pt x="989" y="5299"/>
                    <a:pt x="870" y="5240"/>
                    <a:pt x="751" y="5180"/>
                  </a:cubicBezTo>
                  <a:lnTo>
                    <a:pt x="751" y="4061"/>
                  </a:lnTo>
                  <a:cubicBezTo>
                    <a:pt x="751" y="3894"/>
                    <a:pt x="858" y="3763"/>
                    <a:pt x="1024" y="3716"/>
                  </a:cubicBezTo>
                  <a:lnTo>
                    <a:pt x="1620" y="3549"/>
                  </a:lnTo>
                  <a:cubicBezTo>
                    <a:pt x="1655" y="3537"/>
                    <a:pt x="1715" y="3513"/>
                    <a:pt x="1763" y="3489"/>
                  </a:cubicBezTo>
                  <a:lnTo>
                    <a:pt x="1870" y="3597"/>
                  </a:lnTo>
                  <a:cubicBezTo>
                    <a:pt x="2001" y="3727"/>
                    <a:pt x="2179" y="3811"/>
                    <a:pt x="2358" y="3811"/>
                  </a:cubicBezTo>
                  <a:cubicBezTo>
                    <a:pt x="2537" y="3811"/>
                    <a:pt x="2715" y="3727"/>
                    <a:pt x="2846" y="3597"/>
                  </a:cubicBezTo>
                  <a:lnTo>
                    <a:pt x="2953" y="3489"/>
                  </a:lnTo>
                  <a:close/>
                  <a:moveTo>
                    <a:pt x="1953" y="1"/>
                  </a:moveTo>
                  <a:cubicBezTo>
                    <a:pt x="1382" y="1"/>
                    <a:pt x="917" y="453"/>
                    <a:pt x="917" y="1037"/>
                  </a:cubicBezTo>
                  <a:lnTo>
                    <a:pt x="917" y="1049"/>
                  </a:lnTo>
                  <a:cubicBezTo>
                    <a:pt x="917" y="1191"/>
                    <a:pt x="941" y="1322"/>
                    <a:pt x="1001" y="1441"/>
                  </a:cubicBezTo>
                  <a:lnTo>
                    <a:pt x="1096" y="1608"/>
                  </a:lnTo>
                  <a:lnTo>
                    <a:pt x="1096" y="1870"/>
                  </a:lnTo>
                  <a:cubicBezTo>
                    <a:pt x="1096" y="2299"/>
                    <a:pt x="1298" y="2680"/>
                    <a:pt x="1620" y="2918"/>
                  </a:cubicBezTo>
                  <a:lnTo>
                    <a:pt x="1620" y="3061"/>
                  </a:lnTo>
                  <a:cubicBezTo>
                    <a:pt x="1620" y="3156"/>
                    <a:pt x="1548" y="3227"/>
                    <a:pt x="1477" y="3239"/>
                  </a:cubicBezTo>
                  <a:lnTo>
                    <a:pt x="882" y="3406"/>
                  </a:lnTo>
                  <a:cubicBezTo>
                    <a:pt x="584" y="3489"/>
                    <a:pt x="381" y="3763"/>
                    <a:pt x="381" y="4073"/>
                  </a:cubicBezTo>
                  <a:lnTo>
                    <a:pt x="381" y="4966"/>
                  </a:lnTo>
                  <a:cubicBezTo>
                    <a:pt x="346" y="4954"/>
                    <a:pt x="334" y="4918"/>
                    <a:pt x="298" y="4906"/>
                  </a:cubicBezTo>
                  <a:cubicBezTo>
                    <a:pt x="268" y="4881"/>
                    <a:pt x="232" y="4869"/>
                    <a:pt x="196" y="4869"/>
                  </a:cubicBezTo>
                  <a:cubicBezTo>
                    <a:pt x="146" y="4869"/>
                    <a:pt x="95" y="4893"/>
                    <a:pt x="60" y="4942"/>
                  </a:cubicBezTo>
                  <a:cubicBezTo>
                    <a:pt x="0" y="5013"/>
                    <a:pt x="24" y="5121"/>
                    <a:pt x="96" y="5180"/>
                  </a:cubicBezTo>
                  <a:cubicBezTo>
                    <a:pt x="727" y="5680"/>
                    <a:pt x="1501" y="5954"/>
                    <a:pt x="2298" y="5954"/>
                  </a:cubicBezTo>
                  <a:lnTo>
                    <a:pt x="2477" y="5954"/>
                  </a:lnTo>
                  <a:cubicBezTo>
                    <a:pt x="3334" y="5906"/>
                    <a:pt x="4156" y="5549"/>
                    <a:pt x="4787" y="4918"/>
                  </a:cubicBezTo>
                  <a:cubicBezTo>
                    <a:pt x="5394" y="4311"/>
                    <a:pt x="5763" y="3489"/>
                    <a:pt x="5811" y="2620"/>
                  </a:cubicBezTo>
                  <a:cubicBezTo>
                    <a:pt x="5870" y="1763"/>
                    <a:pt x="5596" y="918"/>
                    <a:pt x="5049" y="251"/>
                  </a:cubicBezTo>
                  <a:cubicBezTo>
                    <a:pt x="5014" y="209"/>
                    <a:pt x="4967" y="192"/>
                    <a:pt x="4917" y="192"/>
                  </a:cubicBezTo>
                  <a:cubicBezTo>
                    <a:pt x="4882" y="192"/>
                    <a:pt x="4845" y="200"/>
                    <a:pt x="4811" y="215"/>
                  </a:cubicBezTo>
                  <a:cubicBezTo>
                    <a:pt x="4739" y="275"/>
                    <a:pt x="4739" y="382"/>
                    <a:pt x="4787" y="453"/>
                  </a:cubicBezTo>
                  <a:cubicBezTo>
                    <a:pt x="5275" y="1072"/>
                    <a:pt x="5525" y="1822"/>
                    <a:pt x="5489" y="2596"/>
                  </a:cubicBezTo>
                  <a:cubicBezTo>
                    <a:pt x="5442" y="3394"/>
                    <a:pt x="5108" y="4132"/>
                    <a:pt x="4561" y="4680"/>
                  </a:cubicBezTo>
                  <a:cubicBezTo>
                    <a:pt x="4453" y="4787"/>
                    <a:pt x="4358" y="4882"/>
                    <a:pt x="4239" y="4966"/>
                  </a:cubicBezTo>
                  <a:lnTo>
                    <a:pt x="4239" y="4073"/>
                  </a:lnTo>
                  <a:cubicBezTo>
                    <a:pt x="4239" y="3763"/>
                    <a:pt x="4025" y="3489"/>
                    <a:pt x="3727" y="3406"/>
                  </a:cubicBezTo>
                  <a:lnTo>
                    <a:pt x="3132" y="3239"/>
                  </a:lnTo>
                  <a:cubicBezTo>
                    <a:pt x="3060" y="3216"/>
                    <a:pt x="3001" y="3144"/>
                    <a:pt x="3001" y="3061"/>
                  </a:cubicBezTo>
                  <a:lnTo>
                    <a:pt x="3001" y="2930"/>
                  </a:lnTo>
                  <a:cubicBezTo>
                    <a:pt x="3060" y="2882"/>
                    <a:pt x="3108" y="2858"/>
                    <a:pt x="3156" y="2799"/>
                  </a:cubicBezTo>
                  <a:cubicBezTo>
                    <a:pt x="3394" y="2561"/>
                    <a:pt x="3537" y="2263"/>
                    <a:pt x="3537" y="1918"/>
                  </a:cubicBezTo>
                  <a:lnTo>
                    <a:pt x="3537" y="1608"/>
                  </a:lnTo>
                  <a:lnTo>
                    <a:pt x="3596" y="1465"/>
                  </a:lnTo>
                  <a:cubicBezTo>
                    <a:pt x="3668" y="1322"/>
                    <a:pt x="3703" y="1168"/>
                    <a:pt x="3703" y="1013"/>
                  </a:cubicBezTo>
                  <a:lnTo>
                    <a:pt x="3703" y="156"/>
                  </a:lnTo>
                  <a:cubicBezTo>
                    <a:pt x="3703" y="72"/>
                    <a:pt x="3620" y="1"/>
                    <a:pt x="35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291;p88">
              <a:extLst>
                <a:ext uri="{FF2B5EF4-FFF2-40B4-BE49-F238E27FC236}">
                  <a16:creationId xmlns:a16="http://schemas.microsoft.com/office/drawing/2014/main" id="{CFDF48BE-0A5B-4E9E-A2A5-4146193E9249}"/>
                </a:ext>
              </a:extLst>
            </p:cNvPr>
            <p:cNvSpPr/>
            <p:nvPr/>
          </p:nvSpPr>
          <p:spPr>
            <a:xfrm>
              <a:off x="5928360" y="1644624"/>
              <a:ext cx="45131" cy="16328"/>
            </a:xfrm>
            <a:custGeom>
              <a:avLst/>
              <a:gdLst/>
              <a:ahLst/>
              <a:cxnLst/>
              <a:rect l="l" t="t" r="r" b="b"/>
              <a:pathLst>
                <a:path w="1418" h="513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cubicBezTo>
                    <a:pt x="346" y="334"/>
                    <a:pt x="882" y="370"/>
                    <a:pt x="1144" y="501"/>
                  </a:cubicBezTo>
                  <a:cubicBezTo>
                    <a:pt x="1179" y="513"/>
                    <a:pt x="1191" y="513"/>
                    <a:pt x="1227" y="513"/>
                  </a:cubicBezTo>
                  <a:cubicBezTo>
                    <a:pt x="1286" y="513"/>
                    <a:pt x="1346" y="489"/>
                    <a:pt x="1370" y="430"/>
                  </a:cubicBezTo>
                  <a:cubicBezTo>
                    <a:pt x="1417" y="334"/>
                    <a:pt x="1370" y="227"/>
                    <a:pt x="1298" y="203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2238;p90">
            <a:extLst>
              <a:ext uri="{FF2B5EF4-FFF2-40B4-BE49-F238E27FC236}">
                <a16:creationId xmlns:a16="http://schemas.microsoft.com/office/drawing/2014/main" id="{A349AAB8-0F7A-4279-B77B-C551BED6F86A}"/>
              </a:ext>
            </a:extLst>
          </p:cNvPr>
          <p:cNvGrpSpPr/>
          <p:nvPr/>
        </p:nvGrpSpPr>
        <p:grpSpPr>
          <a:xfrm>
            <a:off x="2588724" y="2189335"/>
            <a:ext cx="889193" cy="720225"/>
            <a:chOff x="3967437" y="3837102"/>
            <a:chExt cx="364708" cy="295405"/>
          </a:xfrm>
          <a:solidFill>
            <a:schemeClr val="tx2">
              <a:lumMod val="50000"/>
            </a:schemeClr>
          </a:solidFill>
        </p:grpSpPr>
        <p:sp>
          <p:nvSpPr>
            <p:cNvPr id="64" name="Google Shape;12239;p90">
              <a:extLst>
                <a:ext uri="{FF2B5EF4-FFF2-40B4-BE49-F238E27FC236}">
                  <a16:creationId xmlns:a16="http://schemas.microsoft.com/office/drawing/2014/main" id="{8B8986AB-4F5D-4B18-A8C9-4D98EA550F08}"/>
                </a:ext>
              </a:extLst>
            </p:cNvPr>
            <p:cNvSpPr/>
            <p:nvPr/>
          </p:nvSpPr>
          <p:spPr>
            <a:xfrm>
              <a:off x="4178750" y="3868334"/>
              <a:ext cx="153396" cy="264172"/>
            </a:xfrm>
            <a:custGeom>
              <a:avLst/>
              <a:gdLst/>
              <a:ahLst/>
              <a:cxnLst/>
              <a:rect l="l" t="t" r="r" b="b"/>
              <a:pathLst>
                <a:path w="4823" h="8306" extrusionOk="0">
                  <a:moveTo>
                    <a:pt x="4273" y="1"/>
                  </a:moveTo>
                  <a:cubicBezTo>
                    <a:pt x="4217" y="1"/>
                    <a:pt x="4158" y="32"/>
                    <a:pt x="4120" y="78"/>
                  </a:cubicBezTo>
                  <a:cubicBezTo>
                    <a:pt x="4060" y="150"/>
                    <a:pt x="4096" y="257"/>
                    <a:pt x="4167" y="316"/>
                  </a:cubicBezTo>
                  <a:cubicBezTo>
                    <a:pt x="4370" y="471"/>
                    <a:pt x="4489" y="685"/>
                    <a:pt x="4489" y="947"/>
                  </a:cubicBezTo>
                  <a:lnTo>
                    <a:pt x="4489" y="7210"/>
                  </a:lnTo>
                  <a:cubicBezTo>
                    <a:pt x="4489" y="7627"/>
                    <a:pt x="4156" y="7984"/>
                    <a:pt x="3715" y="7984"/>
                  </a:cubicBezTo>
                  <a:lnTo>
                    <a:pt x="167" y="7984"/>
                  </a:lnTo>
                  <a:cubicBezTo>
                    <a:pt x="72" y="7984"/>
                    <a:pt x="0" y="8055"/>
                    <a:pt x="0" y="8151"/>
                  </a:cubicBezTo>
                  <a:cubicBezTo>
                    <a:pt x="0" y="8234"/>
                    <a:pt x="72" y="8305"/>
                    <a:pt x="167" y="8305"/>
                  </a:cubicBezTo>
                  <a:lnTo>
                    <a:pt x="3715" y="8305"/>
                  </a:lnTo>
                  <a:cubicBezTo>
                    <a:pt x="4334" y="8305"/>
                    <a:pt x="4822" y="7817"/>
                    <a:pt x="4822" y="7210"/>
                  </a:cubicBezTo>
                  <a:lnTo>
                    <a:pt x="4822" y="947"/>
                  </a:lnTo>
                  <a:cubicBezTo>
                    <a:pt x="4822" y="590"/>
                    <a:pt x="4644" y="245"/>
                    <a:pt x="4358" y="31"/>
                  </a:cubicBezTo>
                  <a:cubicBezTo>
                    <a:pt x="4333" y="10"/>
                    <a:pt x="4303" y="1"/>
                    <a:pt x="42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240;p90">
              <a:extLst>
                <a:ext uri="{FF2B5EF4-FFF2-40B4-BE49-F238E27FC236}">
                  <a16:creationId xmlns:a16="http://schemas.microsoft.com/office/drawing/2014/main" id="{E1A5EB94-A20A-4716-BF88-4B09E30781D0}"/>
                </a:ext>
              </a:extLst>
            </p:cNvPr>
            <p:cNvSpPr/>
            <p:nvPr/>
          </p:nvSpPr>
          <p:spPr>
            <a:xfrm>
              <a:off x="3969346" y="3937447"/>
              <a:ext cx="198431" cy="194678"/>
            </a:xfrm>
            <a:custGeom>
              <a:avLst/>
              <a:gdLst/>
              <a:ahLst/>
              <a:cxnLst/>
              <a:rect l="l" t="t" r="r" b="b"/>
              <a:pathLst>
                <a:path w="6239" h="6121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5025"/>
                  </a:lnTo>
                  <a:cubicBezTo>
                    <a:pt x="0" y="5632"/>
                    <a:pt x="488" y="6121"/>
                    <a:pt x="1107" y="6121"/>
                  </a:cubicBezTo>
                  <a:lnTo>
                    <a:pt x="6060" y="6121"/>
                  </a:lnTo>
                  <a:cubicBezTo>
                    <a:pt x="6144" y="6121"/>
                    <a:pt x="6227" y="6049"/>
                    <a:pt x="6227" y="5954"/>
                  </a:cubicBezTo>
                  <a:cubicBezTo>
                    <a:pt x="6239" y="5870"/>
                    <a:pt x="6168" y="5799"/>
                    <a:pt x="6060" y="5799"/>
                  </a:cubicBezTo>
                  <a:lnTo>
                    <a:pt x="1107" y="5799"/>
                  </a:lnTo>
                  <a:cubicBezTo>
                    <a:pt x="691" y="5799"/>
                    <a:pt x="333" y="5454"/>
                    <a:pt x="333" y="5025"/>
                  </a:cubicBezTo>
                  <a:lnTo>
                    <a:pt x="333" y="167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241;p90">
              <a:extLst>
                <a:ext uri="{FF2B5EF4-FFF2-40B4-BE49-F238E27FC236}">
                  <a16:creationId xmlns:a16="http://schemas.microsoft.com/office/drawing/2014/main" id="{A81B860E-6755-4E92-92BA-8EC5BAC2B591}"/>
                </a:ext>
              </a:extLst>
            </p:cNvPr>
            <p:cNvSpPr/>
            <p:nvPr/>
          </p:nvSpPr>
          <p:spPr>
            <a:xfrm>
              <a:off x="3967437" y="3837102"/>
              <a:ext cx="331376" cy="89786"/>
            </a:xfrm>
            <a:custGeom>
              <a:avLst/>
              <a:gdLst/>
              <a:ahLst/>
              <a:cxnLst/>
              <a:rect l="l" t="t" r="r" b="b"/>
              <a:pathLst>
                <a:path w="10419" h="2823" extrusionOk="0">
                  <a:moveTo>
                    <a:pt x="2739" y="334"/>
                  </a:moveTo>
                  <a:cubicBezTo>
                    <a:pt x="2822" y="334"/>
                    <a:pt x="2894" y="393"/>
                    <a:pt x="2894" y="477"/>
                  </a:cubicBezTo>
                  <a:lnTo>
                    <a:pt x="2894" y="1453"/>
                  </a:lnTo>
                  <a:cubicBezTo>
                    <a:pt x="2894" y="1525"/>
                    <a:pt x="2834" y="1596"/>
                    <a:pt x="2739" y="1596"/>
                  </a:cubicBezTo>
                  <a:cubicBezTo>
                    <a:pt x="2668" y="1596"/>
                    <a:pt x="2596" y="1536"/>
                    <a:pt x="2596" y="1453"/>
                  </a:cubicBezTo>
                  <a:lnTo>
                    <a:pt x="2596" y="477"/>
                  </a:lnTo>
                  <a:cubicBezTo>
                    <a:pt x="2596" y="405"/>
                    <a:pt x="2656" y="334"/>
                    <a:pt x="2739" y="334"/>
                  </a:cubicBezTo>
                  <a:close/>
                  <a:moveTo>
                    <a:pt x="4751" y="334"/>
                  </a:moveTo>
                  <a:cubicBezTo>
                    <a:pt x="4823" y="334"/>
                    <a:pt x="4906" y="393"/>
                    <a:pt x="4906" y="477"/>
                  </a:cubicBezTo>
                  <a:lnTo>
                    <a:pt x="4906" y="1453"/>
                  </a:lnTo>
                  <a:cubicBezTo>
                    <a:pt x="4906" y="1525"/>
                    <a:pt x="4846" y="1596"/>
                    <a:pt x="4751" y="1596"/>
                  </a:cubicBezTo>
                  <a:cubicBezTo>
                    <a:pt x="4680" y="1596"/>
                    <a:pt x="4608" y="1536"/>
                    <a:pt x="4608" y="1453"/>
                  </a:cubicBezTo>
                  <a:lnTo>
                    <a:pt x="4608" y="477"/>
                  </a:lnTo>
                  <a:cubicBezTo>
                    <a:pt x="4608" y="405"/>
                    <a:pt x="4668" y="334"/>
                    <a:pt x="4751" y="334"/>
                  </a:cubicBezTo>
                  <a:close/>
                  <a:moveTo>
                    <a:pt x="6763" y="334"/>
                  </a:moveTo>
                  <a:cubicBezTo>
                    <a:pt x="6835" y="334"/>
                    <a:pt x="6906" y="393"/>
                    <a:pt x="6906" y="477"/>
                  </a:cubicBezTo>
                  <a:lnTo>
                    <a:pt x="6906" y="1453"/>
                  </a:lnTo>
                  <a:cubicBezTo>
                    <a:pt x="6906" y="1525"/>
                    <a:pt x="6847" y="1596"/>
                    <a:pt x="6763" y="1596"/>
                  </a:cubicBezTo>
                  <a:cubicBezTo>
                    <a:pt x="6692" y="1596"/>
                    <a:pt x="6609" y="1536"/>
                    <a:pt x="6609" y="1453"/>
                  </a:cubicBezTo>
                  <a:lnTo>
                    <a:pt x="6609" y="477"/>
                  </a:lnTo>
                  <a:cubicBezTo>
                    <a:pt x="6609" y="405"/>
                    <a:pt x="6668" y="334"/>
                    <a:pt x="6763" y="334"/>
                  </a:cubicBezTo>
                  <a:close/>
                  <a:moveTo>
                    <a:pt x="8775" y="334"/>
                  </a:moveTo>
                  <a:cubicBezTo>
                    <a:pt x="8847" y="334"/>
                    <a:pt x="8918" y="393"/>
                    <a:pt x="8918" y="477"/>
                  </a:cubicBezTo>
                  <a:lnTo>
                    <a:pt x="8918" y="1453"/>
                  </a:lnTo>
                  <a:cubicBezTo>
                    <a:pt x="8918" y="1525"/>
                    <a:pt x="8859" y="1596"/>
                    <a:pt x="8775" y="1596"/>
                  </a:cubicBezTo>
                  <a:cubicBezTo>
                    <a:pt x="8692" y="1596"/>
                    <a:pt x="8621" y="1536"/>
                    <a:pt x="8621" y="1453"/>
                  </a:cubicBezTo>
                  <a:lnTo>
                    <a:pt x="8621" y="1155"/>
                  </a:lnTo>
                  <a:lnTo>
                    <a:pt x="8621" y="810"/>
                  </a:lnTo>
                  <a:lnTo>
                    <a:pt x="8621" y="477"/>
                  </a:lnTo>
                  <a:cubicBezTo>
                    <a:pt x="8621" y="405"/>
                    <a:pt x="8680" y="334"/>
                    <a:pt x="8775" y="334"/>
                  </a:cubicBezTo>
                  <a:close/>
                  <a:moveTo>
                    <a:pt x="2703" y="1"/>
                  </a:moveTo>
                  <a:cubicBezTo>
                    <a:pt x="2429" y="1"/>
                    <a:pt x="2203" y="227"/>
                    <a:pt x="2203" y="501"/>
                  </a:cubicBezTo>
                  <a:lnTo>
                    <a:pt x="2203" y="822"/>
                  </a:lnTo>
                  <a:lnTo>
                    <a:pt x="1108" y="822"/>
                  </a:lnTo>
                  <a:cubicBezTo>
                    <a:pt x="501" y="822"/>
                    <a:pt x="1" y="1310"/>
                    <a:pt x="1" y="1929"/>
                  </a:cubicBezTo>
                  <a:lnTo>
                    <a:pt x="1" y="2656"/>
                  </a:lnTo>
                  <a:cubicBezTo>
                    <a:pt x="1" y="2739"/>
                    <a:pt x="84" y="2822"/>
                    <a:pt x="167" y="2822"/>
                  </a:cubicBezTo>
                  <a:cubicBezTo>
                    <a:pt x="262" y="2822"/>
                    <a:pt x="334" y="2739"/>
                    <a:pt x="334" y="2656"/>
                  </a:cubicBezTo>
                  <a:lnTo>
                    <a:pt x="334" y="1929"/>
                  </a:lnTo>
                  <a:cubicBezTo>
                    <a:pt x="334" y="1513"/>
                    <a:pt x="679" y="1144"/>
                    <a:pt x="1108" y="1144"/>
                  </a:cubicBezTo>
                  <a:lnTo>
                    <a:pt x="2203" y="1144"/>
                  </a:lnTo>
                  <a:lnTo>
                    <a:pt x="2203" y="1441"/>
                  </a:lnTo>
                  <a:cubicBezTo>
                    <a:pt x="2203" y="1715"/>
                    <a:pt x="2429" y="1941"/>
                    <a:pt x="2703" y="1941"/>
                  </a:cubicBezTo>
                  <a:cubicBezTo>
                    <a:pt x="2965" y="1941"/>
                    <a:pt x="3191" y="1715"/>
                    <a:pt x="3191" y="1441"/>
                  </a:cubicBezTo>
                  <a:lnTo>
                    <a:pt x="3191" y="1144"/>
                  </a:lnTo>
                  <a:lnTo>
                    <a:pt x="4227" y="1144"/>
                  </a:lnTo>
                  <a:lnTo>
                    <a:pt x="4227" y="1441"/>
                  </a:lnTo>
                  <a:cubicBezTo>
                    <a:pt x="4227" y="1715"/>
                    <a:pt x="4453" y="1941"/>
                    <a:pt x="4727" y="1941"/>
                  </a:cubicBezTo>
                  <a:cubicBezTo>
                    <a:pt x="4989" y="1941"/>
                    <a:pt x="5215" y="1715"/>
                    <a:pt x="5215" y="1441"/>
                  </a:cubicBezTo>
                  <a:lnTo>
                    <a:pt x="5215" y="1144"/>
                  </a:lnTo>
                  <a:lnTo>
                    <a:pt x="6251" y="1144"/>
                  </a:lnTo>
                  <a:lnTo>
                    <a:pt x="6251" y="1441"/>
                  </a:lnTo>
                  <a:cubicBezTo>
                    <a:pt x="6251" y="1715"/>
                    <a:pt x="6478" y="1941"/>
                    <a:pt x="6751" y="1941"/>
                  </a:cubicBezTo>
                  <a:cubicBezTo>
                    <a:pt x="7013" y="1941"/>
                    <a:pt x="7240" y="1715"/>
                    <a:pt x="7240" y="1441"/>
                  </a:cubicBezTo>
                  <a:lnTo>
                    <a:pt x="7240" y="1144"/>
                  </a:lnTo>
                  <a:lnTo>
                    <a:pt x="8275" y="1144"/>
                  </a:lnTo>
                  <a:lnTo>
                    <a:pt x="8275" y="1441"/>
                  </a:lnTo>
                  <a:cubicBezTo>
                    <a:pt x="8275" y="1715"/>
                    <a:pt x="8502" y="1941"/>
                    <a:pt x="8775" y="1941"/>
                  </a:cubicBezTo>
                  <a:cubicBezTo>
                    <a:pt x="9037" y="1941"/>
                    <a:pt x="9264" y="1715"/>
                    <a:pt x="9264" y="1441"/>
                  </a:cubicBezTo>
                  <a:lnTo>
                    <a:pt x="9264" y="1144"/>
                  </a:lnTo>
                  <a:lnTo>
                    <a:pt x="10264" y="1144"/>
                  </a:lnTo>
                  <a:cubicBezTo>
                    <a:pt x="10347" y="1144"/>
                    <a:pt x="10419" y="1072"/>
                    <a:pt x="10419" y="989"/>
                  </a:cubicBezTo>
                  <a:cubicBezTo>
                    <a:pt x="10419" y="894"/>
                    <a:pt x="10347" y="822"/>
                    <a:pt x="10264" y="822"/>
                  </a:cubicBezTo>
                  <a:lnTo>
                    <a:pt x="9264" y="822"/>
                  </a:lnTo>
                  <a:lnTo>
                    <a:pt x="9264" y="501"/>
                  </a:lnTo>
                  <a:cubicBezTo>
                    <a:pt x="9264" y="227"/>
                    <a:pt x="9037" y="1"/>
                    <a:pt x="8775" y="1"/>
                  </a:cubicBezTo>
                  <a:cubicBezTo>
                    <a:pt x="8502" y="1"/>
                    <a:pt x="8275" y="227"/>
                    <a:pt x="8275" y="501"/>
                  </a:cubicBezTo>
                  <a:lnTo>
                    <a:pt x="8275" y="822"/>
                  </a:lnTo>
                  <a:lnTo>
                    <a:pt x="7240" y="822"/>
                  </a:lnTo>
                  <a:lnTo>
                    <a:pt x="7240" y="501"/>
                  </a:lnTo>
                  <a:cubicBezTo>
                    <a:pt x="7240" y="227"/>
                    <a:pt x="7013" y="1"/>
                    <a:pt x="6751" y="1"/>
                  </a:cubicBezTo>
                  <a:cubicBezTo>
                    <a:pt x="6478" y="1"/>
                    <a:pt x="6251" y="227"/>
                    <a:pt x="6251" y="501"/>
                  </a:cubicBezTo>
                  <a:lnTo>
                    <a:pt x="6251" y="822"/>
                  </a:lnTo>
                  <a:lnTo>
                    <a:pt x="5215" y="822"/>
                  </a:lnTo>
                  <a:lnTo>
                    <a:pt x="5215" y="501"/>
                  </a:lnTo>
                  <a:cubicBezTo>
                    <a:pt x="5215" y="227"/>
                    <a:pt x="4989" y="1"/>
                    <a:pt x="4727" y="1"/>
                  </a:cubicBezTo>
                  <a:cubicBezTo>
                    <a:pt x="4453" y="1"/>
                    <a:pt x="4227" y="227"/>
                    <a:pt x="4227" y="501"/>
                  </a:cubicBezTo>
                  <a:lnTo>
                    <a:pt x="4227" y="822"/>
                  </a:lnTo>
                  <a:lnTo>
                    <a:pt x="3191" y="822"/>
                  </a:lnTo>
                  <a:lnTo>
                    <a:pt x="3191" y="501"/>
                  </a:lnTo>
                  <a:cubicBezTo>
                    <a:pt x="3191" y="227"/>
                    <a:pt x="2965" y="1"/>
                    <a:pt x="2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242;p90">
              <a:extLst>
                <a:ext uri="{FF2B5EF4-FFF2-40B4-BE49-F238E27FC236}">
                  <a16:creationId xmlns:a16="http://schemas.microsoft.com/office/drawing/2014/main" id="{C0EF0B9B-3ED4-42E3-A814-4867F5BB0077}"/>
                </a:ext>
              </a:extLst>
            </p:cNvPr>
            <p:cNvSpPr/>
            <p:nvPr/>
          </p:nvSpPr>
          <p:spPr>
            <a:xfrm>
              <a:off x="3994694" y="3917378"/>
              <a:ext cx="158325" cy="156067"/>
            </a:xfrm>
            <a:custGeom>
              <a:avLst/>
              <a:gdLst/>
              <a:ahLst/>
              <a:cxnLst/>
              <a:rect l="l" t="t" r="r" b="b"/>
              <a:pathLst>
                <a:path w="4978" h="4907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lnTo>
                    <a:pt x="1" y="1251"/>
                  </a:lnTo>
                  <a:cubicBezTo>
                    <a:pt x="1" y="2049"/>
                    <a:pt x="656" y="2703"/>
                    <a:pt x="1453" y="2703"/>
                  </a:cubicBezTo>
                  <a:lnTo>
                    <a:pt x="2049" y="2703"/>
                  </a:lnTo>
                  <a:cubicBezTo>
                    <a:pt x="2573" y="2703"/>
                    <a:pt x="2989" y="3120"/>
                    <a:pt x="2989" y="3644"/>
                  </a:cubicBezTo>
                  <a:cubicBezTo>
                    <a:pt x="2989" y="4346"/>
                    <a:pt x="3549" y="4906"/>
                    <a:pt x="4251" y="4906"/>
                  </a:cubicBezTo>
                  <a:lnTo>
                    <a:pt x="4811" y="4906"/>
                  </a:lnTo>
                  <a:cubicBezTo>
                    <a:pt x="4906" y="4906"/>
                    <a:pt x="4978" y="4835"/>
                    <a:pt x="4978" y="4739"/>
                  </a:cubicBezTo>
                  <a:cubicBezTo>
                    <a:pt x="4978" y="4644"/>
                    <a:pt x="4906" y="4561"/>
                    <a:pt x="4799" y="4561"/>
                  </a:cubicBezTo>
                  <a:lnTo>
                    <a:pt x="4239" y="4561"/>
                  </a:lnTo>
                  <a:cubicBezTo>
                    <a:pt x="3716" y="4561"/>
                    <a:pt x="3299" y="4144"/>
                    <a:pt x="3299" y="3632"/>
                  </a:cubicBezTo>
                  <a:cubicBezTo>
                    <a:pt x="3299" y="2930"/>
                    <a:pt x="2739" y="2358"/>
                    <a:pt x="2037" y="2358"/>
                  </a:cubicBezTo>
                  <a:lnTo>
                    <a:pt x="1441" y="2358"/>
                  </a:lnTo>
                  <a:cubicBezTo>
                    <a:pt x="834" y="2358"/>
                    <a:pt x="322" y="1858"/>
                    <a:pt x="322" y="1251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243;p90">
              <a:extLst>
                <a:ext uri="{FF2B5EF4-FFF2-40B4-BE49-F238E27FC236}">
                  <a16:creationId xmlns:a16="http://schemas.microsoft.com/office/drawing/2014/main" id="{76125A63-6991-4F42-A150-C04AF2792436}"/>
                </a:ext>
              </a:extLst>
            </p:cNvPr>
            <p:cNvSpPr/>
            <p:nvPr/>
          </p:nvSpPr>
          <p:spPr>
            <a:xfrm>
              <a:off x="4160812" y="3927174"/>
              <a:ext cx="155813" cy="149992"/>
            </a:xfrm>
            <a:custGeom>
              <a:avLst/>
              <a:gdLst/>
              <a:ahLst/>
              <a:cxnLst/>
              <a:rect l="l" t="t" r="r" b="b"/>
              <a:pathLst>
                <a:path w="4899" h="4716" extrusionOk="0">
                  <a:moveTo>
                    <a:pt x="3231" y="645"/>
                  </a:moveTo>
                  <a:lnTo>
                    <a:pt x="4124" y="1538"/>
                  </a:lnTo>
                  <a:lnTo>
                    <a:pt x="3838" y="1812"/>
                  </a:lnTo>
                  <a:lnTo>
                    <a:pt x="2945" y="919"/>
                  </a:lnTo>
                  <a:lnTo>
                    <a:pt x="3231" y="645"/>
                  </a:lnTo>
                  <a:close/>
                  <a:moveTo>
                    <a:pt x="2707" y="1157"/>
                  </a:moveTo>
                  <a:lnTo>
                    <a:pt x="3029" y="1491"/>
                  </a:lnTo>
                  <a:lnTo>
                    <a:pt x="1302" y="3217"/>
                  </a:lnTo>
                  <a:lnTo>
                    <a:pt x="981" y="2884"/>
                  </a:lnTo>
                  <a:lnTo>
                    <a:pt x="2707" y="1157"/>
                  </a:lnTo>
                  <a:close/>
                  <a:moveTo>
                    <a:pt x="814" y="3205"/>
                  </a:moveTo>
                  <a:lnTo>
                    <a:pt x="1564" y="3943"/>
                  </a:lnTo>
                  <a:lnTo>
                    <a:pt x="1064" y="4098"/>
                  </a:lnTo>
                  <a:cubicBezTo>
                    <a:pt x="993" y="3919"/>
                    <a:pt x="862" y="3765"/>
                    <a:pt x="671" y="3693"/>
                  </a:cubicBezTo>
                  <a:lnTo>
                    <a:pt x="814" y="3205"/>
                  </a:lnTo>
                  <a:close/>
                  <a:moveTo>
                    <a:pt x="552" y="4015"/>
                  </a:moveTo>
                  <a:cubicBezTo>
                    <a:pt x="624" y="4050"/>
                    <a:pt x="695" y="4122"/>
                    <a:pt x="731" y="4193"/>
                  </a:cubicBezTo>
                  <a:lnTo>
                    <a:pt x="469" y="4288"/>
                  </a:lnTo>
                  <a:lnTo>
                    <a:pt x="469" y="4288"/>
                  </a:lnTo>
                  <a:lnTo>
                    <a:pt x="552" y="4015"/>
                  </a:lnTo>
                  <a:close/>
                  <a:moveTo>
                    <a:pt x="3648" y="1"/>
                  </a:moveTo>
                  <a:cubicBezTo>
                    <a:pt x="3640" y="1"/>
                    <a:pt x="3632" y="1"/>
                    <a:pt x="3624" y="2"/>
                  </a:cubicBezTo>
                  <a:cubicBezTo>
                    <a:pt x="3148" y="86"/>
                    <a:pt x="3005" y="419"/>
                    <a:pt x="2588" y="788"/>
                  </a:cubicBezTo>
                  <a:cubicBezTo>
                    <a:pt x="2588" y="788"/>
                    <a:pt x="707" y="2669"/>
                    <a:pt x="683" y="2705"/>
                  </a:cubicBezTo>
                  <a:cubicBezTo>
                    <a:pt x="517" y="2812"/>
                    <a:pt x="445" y="3276"/>
                    <a:pt x="40" y="4491"/>
                  </a:cubicBezTo>
                  <a:cubicBezTo>
                    <a:pt x="0" y="4612"/>
                    <a:pt x="79" y="4716"/>
                    <a:pt x="191" y="4716"/>
                  </a:cubicBezTo>
                  <a:cubicBezTo>
                    <a:pt x="212" y="4716"/>
                    <a:pt x="233" y="4712"/>
                    <a:pt x="255" y="4705"/>
                  </a:cubicBezTo>
                  <a:lnTo>
                    <a:pt x="1743" y="4241"/>
                  </a:lnTo>
                  <a:cubicBezTo>
                    <a:pt x="2017" y="4158"/>
                    <a:pt x="2124" y="3979"/>
                    <a:pt x="2231" y="3896"/>
                  </a:cubicBezTo>
                  <a:cubicBezTo>
                    <a:pt x="2291" y="3836"/>
                    <a:pt x="2291" y="3717"/>
                    <a:pt x="2231" y="3657"/>
                  </a:cubicBezTo>
                  <a:cubicBezTo>
                    <a:pt x="2201" y="3628"/>
                    <a:pt x="2157" y="3613"/>
                    <a:pt x="2112" y="3613"/>
                  </a:cubicBezTo>
                  <a:cubicBezTo>
                    <a:pt x="2067" y="3613"/>
                    <a:pt x="2023" y="3628"/>
                    <a:pt x="1993" y="3657"/>
                  </a:cubicBezTo>
                  <a:lnTo>
                    <a:pt x="1874" y="3777"/>
                  </a:lnTo>
                  <a:lnTo>
                    <a:pt x="1541" y="3455"/>
                  </a:lnTo>
                  <a:lnTo>
                    <a:pt x="3267" y="1729"/>
                  </a:lnTo>
                  <a:lnTo>
                    <a:pt x="3600" y="2050"/>
                  </a:lnTo>
                  <a:lnTo>
                    <a:pt x="2469" y="3181"/>
                  </a:lnTo>
                  <a:cubicBezTo>
                    <a:pt x="2362" y="3288"/>
                    <a:pt x="2434" y="3467"/>
                    <a:pt x="2588" y="3467"/>
                  </a:cubicBezTo>
                  <a:cubicBezTo>
                    <a:pt x="2719" y="3467"/>
                    <a:pt x="2672" y="3419"/>
                    <a:pt x="3946" y="2169"/>
                  </a:cubicBezTo>
                  <a:lnTo>
                    <a:pt x="4458" y="1657"/>
                  </a:lnTo>
                  <a:cubicBezTo>
                    <a:pt x="4898" y="1240"/>
                    <a:pt x="4862" y="562"/>
                    <a:pt x="4398" y="193"/>
                  </a:cubicBezTo>
                  <a:cubicBezTo>
                    <a:pt x="4368" y="168"/>
                    <a:pt x="4332" y="156"/>
                    <a:pt x="4296" y="156"/>
                  </a:cubicBezTo>
                  <a:cubicBezTo>
                    <a:pt x="4246" y="156"/>
                    <a:pt x="4195" y="180"/>
                    <a:pt x="4160" y="228"/>
                  </a:cubicBezTo>
                  <a:cubicBezTo>
                    <a:pt x="4100" y="300"/>
                    <a:pt x="4124" y="407"/>
                    <a:pt x="4196" y="467"/>
                  </a:cubicBezTo>
                  <a:cubicBezTo>
                    <a:pt x="4339" y="586"/>
                    <a:pt x="4434" y="764"/>
                    <a:pt x="4434" y="955"/>
                  </a:cubicBezTo>
                  <a:cubicBezTo>
                    <a:pt x="4434" y="1074"/>
                    <a:pt x="4398" y="1181"/>
                    <a:pt x="4339" y="1264"/>
                  </a:cubicBezTo>
                  <a:lnTo>
                    <a:pt x="3481" y="407"/>
                  </a:lnTo>
                  <a:cubicBezTo>
                    <a:pt x="3541" y="371"/>
                    <a:pt x="3612" y="348"/>
                    <a:pt x="3684" y="324"/>
                  </a:cubicBezTo>
                  <a:cubicBezTo>
                    <a:pt x="3779" y="312"/>
                    <a:pt x="3838" y="228"/>
                    <a:pt x="3827" y="133"/>
                  </a:cubicBezTo>
                  <a:cubicBezTo>
                    <a:pt x="3805" y="57"/>
                    <a:pt x="3733" y="1"/>
                    <a:pt x="36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2147;p90">
            <a:extLst>
              <a:ext uri="{FF2B5EF4-FFF2-40B4-BE49-F238E27FC236}">
                <a16:creationId xmlns:a16="http://schemas.microsoft.com/office/drawing/2014/main" id="{BE608D5B-D0A8-4908-9222-A3484FBB6AD5}"/>
              </a:ext>
            </a:extLst>
          </p:cNvPr>
          <p:cNvGrpSpPr/>
          <p:nvPr/>
        </p:nvGrpSpPr>
        <p:grpSpPr>
          <a:xfrm>
            <a:off x="5174403" y="2201002"/>
            <a:ext cx="892427" cy="818151"/>
            <a:chOff x="2903337" y="4279032"/>
            <a:chExt cx="382519" cy="350682"/>
          </a:xfrm>
          <a:solidFill>
            <a:schemeClr val="tx2">
              <a:lumMod val="50000"/>
            </a:schemeClr>
          </a:solidFill>
        </p:grpSpPr>
        <p:sp>
          <p:nvSpPr>
            <p:cNvPr id="118" name="Google Shape;12148;p90">
              <a:extLst>
                <a:ext uri="{FF2B5EF4-FFF2-40B4-BE49-F238E27FC236}">
                  <a16:creationId xmlns:a16="http://schemas.microsoft.com/office/drawing/2014/main" id="{6CDFDC97-3FAD-4CB1-84AC-935A17F50497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149;p90">
              <a:extLst>
                <a:ext uri="{FF2B5EF4-FFF2-40B4-BE49-F238E27FC236}">
                  <a16:creationId xmlns:a16="http://schemas.microsoft.com/office/drawing/2014/main" id="{890094B4-7FA7-42C0-A9DB-2BE1067FEDB6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150;p90">
              <a:extLst>
                <a:ext uri="{FF2B5EF4-FFF2-40B4-BE49-F238E27FC236}">
                  <a16:creationId xmlns:a16="http://schemas.microsoft.com/office/drawing/2014/main" id="{0C72F8CD-6D53-4A1E-94BC-5EA9DE78D1E7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51;p90">
              <a:extLst>
                <a:ext uri="{FF2B5EF4-FFF2-40B4-BE49-F238E27FC236}">
                  <a16:creationId xmlns:a16="http://schemas.microsoft.com/office/drawing/2014/main" id="{96FEB9DC-F164-458B-AB3C-DA9F8EDDEA68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152;p90">
              <a:extLst>
                <a:ext uri="{FF2B5EF4-FFF2-40B4-BE49-F238E27FC236}">
                  <a16:creationId xmlns:a16="http://schemas.microsoft.com/office/drawing/2014/main" id="{B2583002-5D00-4362-8356-760E8DA61002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153;p90">
              <a:extLst>
                <a:ext uri="{FF2B5EF4-FFF2-40B4-BE49-F238E27FC236}">
                  <a16:creationId xmlns:a16="http://schemas.microsoft.com/office/drawing/2014/main" id="{D5BE83E5-634A-4305-ADC1-C8F36E1FD0B3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154;p90">
              <a:extLst>
                <a:ext uri="{FF2B5EF4-FFF2-40B4-BE49-F238E27FC236}">
                  <a16:creationId xmlns:a16="http://schemas.microsoft.com/office/drawing/2014/main" id="{487A22DE-B607-4F0B-A531-FF3145D07F8E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155;p90">
              <a:extLst>
                <a:ext uri="{FF2B5EF4-FFF2-40B4-BE49-F238E27FC236}">
                  <a16:creationId xmlns:a16="http://schemas.microsoft.com/office/drawing/2014/main" id="{5D368653-F315-495B-BE30-6C0B51DC9B27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156;p90">
              <a:extLst>
                <a:ext uri="{FF2B5EF4-FFF2-40B4-BE49-F238E27FC236}">
                  <a16:creationId xmlns:a16="http://schemas.microsoft.com/office/drawing/2014/main" id="{FC7EDE24-A3F8-4DFA-8775-F6DCEB38D388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157;p90">
              <a:extLst>
                <a:ext uri="{FF2B5EF4-FFF2-40B4-BE49-F238E27FC236}">
                  <a16:creationId xmlns:a16="http://schemas.microsoft.com/office/drawing/2014/main" id="{0951117E-736A-421B-B3F6-D78372E3A367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158;p90">
              <a:extLst>
                <a:ext uri="{FF2B5EF4-FFF2-40B4-BE49-F238E27FC236}">
                  <a16:creationId xmlns:a16="http://schemas.microsoft.com/office/drawing/2014/main" id="{A4B313AA-ADD7-4EF7-ACF8-DE57A301D151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159;p90">
              <a:extLst>
                <a:ext uri="{FF2B5EF4-FFF2-40B4-BE49-F238E27FC236}">
                  <a16:creationId xmlns:a16="http://schemas.microsoft.com/office/drawing/2014/main" id="{2494D3CE-D404-40D7-9996-483A25928092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160;p90">
              <a:extLst>
                <a:ext uri="{FF2B5EF4-FFF2-40B4-BE49-F238E27FC236}">
                  <a16:creationId xmlns:a16="http://schemas.microsoft.com/office/drawing/2014/main" id="{416EA795-B980-4FC8-B23E-828801CB6746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161;p90">
              <a:extLst>
                <a:ext uri="{FF2B5EF4-FFF2-40B4-BE49-F238E27FC236}">
                  <a16:creationId xmlns:a16="http://schemas.microsoft.com/office/drawing/2014/main" id="{2E563582-771F-484D-83EC-DD21F585123B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162;p90">
              <a:extLst>
                <a:ext uri="{FF2B5EF4-FFF2-40B4-BE49-F238E27FC236}">
                  <a16:creationId xmlns:a16="http://schemas.microsoft.com/office/drawing/2014/main" id="{AB55039D-4694-4DEA-B1AD-59129E5ECD29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0021;p87">
            <a:extLst>
              <a:ext uri="{FF2B5EF4-FFF2-40B4-BE49-F238E27FC236}">
                <a16:creationId xmlns:a16="http://schemas.microsoft.com/office/drawing/2014/main" id="{FD80CA74-B963-4DFC-9495-CECCAB8E3893}"/>
              </a:ext>
            </a:extLst>
          </p:cNvPr>
          <p:cNvGrpSpPr/>
          <p:nvPr/>
        </p:nvGrpSpPr>
        <p:grpSpPr>
          <a:xfrm>
            <a:off x="7602393" y="2181268"/>
            <a:ext cx="832691" cy="830838"/>
            <a:chOff x="1745217" y="1515471"/>
            <a:chExt cx="343269" cy="342505"/>
          </a:xfrm>
          <a:solidFill>
            <a:schemeClr val="tx2">
              <a:lumMod val="50000"/>
            </a:schemeClr>
          </a:solidFill>
        </p:grpSpPr>
        <p:sp>
          <p:nvSpPr>
            <p:cNvPr id="134" name="Google Shape;10022;p87">
              <a:extLst>
                <a:ext uri="{FF2B5EF4-FFF2-40B4-BE49-F238E27FC236}">
                  <a16:creationId xmlns:a16="http://schemas.microsoft.com/office/drawing/2014/main" id="{C989547D-9AD1-4858-A2BC-E01E8F791614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023;p87">
              <a:extLst>
                <a:ext uri="{FF2B5EF4-FFF2-40B4-BE49-F238E27FC236}">
                  <a16:creationId xmlns:a16="http://schemas.microsoft.com/office/drawing/2014/main" id="{7B3F44A2-E4BB-4C0E-AE32-4CBAF91F8735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024;p87">
              <a:extLst>
                <a:ext uri="{FF2B5EF4-FFF2-40B4-BE49-F238E27FC236}">
                  <a16:creationId xmlns:a16="http://schemas.microsoft.com/office/drawing/2014/main" id="{15507230-BE72-41E7-A1F6-BEC0EFCB224E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025;p87">
              <a:extLst>
                <a:ext uri="{FF2B5EF4-FFF2-40B4-BE49-F238E27FC236}">
                  <a16:creationId xmlns:a16="http://schemas.microsoft.com/office/drawing/2014/main" id="{5346DD61-F06F-4121-947A-D2F83A5D7ABF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39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animBg="1"/>
      <p:bldP spid="42" grpId="0"/>
      <p:bldP spid="43" grpId="0" animBg="1"/>
      <p:bldP spid="56" grpId="0"/>
      <p:bldP spid="68" grpId="0" animBg="1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20606" y="3086368"/>
            <a:ext cx="3895019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CC54D1C-F189-42F2-8C31-36411344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727" y="1091970"/>
            <a:ext cx="1330058" cy="13300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odle Digital Marketing Strategy by Slidesgo">
  <a:themeElements>
    <a:clrScheme name="Simple Light">
      <a:dk1>
        <a:srgbClr val="222F3F"/>
      </a:dk1>
      <a:lt1>
        <a:srgbClr val="FAFAFA"/>
      </a:lt1>
      <a:dk2>
        <a:srgbClr val="88F175"/>
      </a:dk2>
      <a:lt2>
        <a:srgbClr val="DBB6FA"/>
      </a:lt2>
      <a:accent1>
        <a:srgbClr val="FBD18C"/>
      </a:accent1>
      <a:accent2>
        <a:srgbClr val="88F175"/>
      </a:accent2>
      <a:accent3>
        <a:srgbClr val="FAFAFA"/>
      </a:accent3>
      <a:accent4>
        <a:srgbClr val="FAFAFA"/>
      </a:accent4>
      <a:accent5>
        <a:srgbClr val="FAFAFA"/>
      </a:accent5>
      <a:accent6>
        <a:srgbClr val="FAFAFA"/>
      </a:accent6>
      <a:hlink>
        <a:srgbClr val="222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162</Words>
  <Application>Microsoft Office PowerPoint</Application>
  <PresentationFormat>On-screen Show (16:9)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</vt:lpstr>
      <vt:lpstr>Barlow Condensed</vt:lpstr>
      <vt:lpstr>Manjari</vt:lpstr>
      <vt:lpstr>Patrick Hand</vt:lpstr>
      <vt:lpstr>Arial</vt:lpstr>
      <vt:lpstr>Doodle Digital Marketing Strategy by Slidesgo</vt:lpstr>
      <vt:lpstr>HAPPY PROGRAMMING SYSTEM</vt:lpstr>
      <vt:lpstr>TEAM MEMBER</vt:lpstr>
      <vt:lpstr>INTRODUCTION</vt:lpstr>
      <vt:lpstr>INTRODUCTION</vt:lpstr>
      <vt:lpstr>MAJOR FUNCTIONS</vt:lpstr>
      <vt:lpstr>MAJOR FLOWS</vt:lpstr>
      <vt:lpstr>MAJOR FLOWS</vt:lpstr>
      <vt:lpstr>MAJOR FLOWS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PROGRAMMING SYSTEM</dc:title>
  <dc:creator>Phong Nguyễn Trần</dc:creator>
  <cp:lastModifiedBy>Phong Nguyễn Trần</cp:lastModifiedBy>
  <cp:revision>21</cp:revision>
  <dcterms:modified xsi:type="dcterms:W3CDTF">2021-07-27T03:37:17Z</dcterms:modified>
</cp:coreProperties>
</file>