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6" r:id="rId5"/>
    <p:sldId id="261" r:id="rId6"/>
    <p:sldId id="272" r:id="rId7"/>
    <p:sldId id="289" r:id="rId8"/>
    <p:sldId id="278" r:id="rId9"/>
    <p:sldId id="274" r:id="rId10"/>
    <p:sldId id="292" r:id="rId11"/>
    <p:sldId id="293" r:id="rId12"/>
    <p:sldId id="266" r:id="rId13"/>
    <p:sldId id="291" r:id="rId14"/>
  </p:sldIdLst>
  <p:sldSz cx="9144000" cy="5143500" type="screen16x9"/>
  <p:notesSz cx="6858000" cy="9144000"/>
  <p:embeddedFontLst>
    <p:embeddedFont>
      <p:font typeface="Bahnschrift Condensed" panose="020B0502040204020203" pitchFamily="34" charset="0"/>
      <p:regular r:id="rId16"/>
      <p:bold r:id="rId17"/>
    </p:embeddedFont>
    <p:embeddedFont>
      <p:font typeface="Fira Sans Medium"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660"/>
  </p:normalViewPr>
  <p:slideViewPr>
    <p:cSldViewPr snapToGrid="0">
      <p:cViewPr>
        <p:scale>
          <a:sx n="100" d="100"/>
          <a:sy n="100" d="100"/>
        </p:scale>
        <p:origin x="444" y="108"/>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4264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92a1ad211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92a1ad211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567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g94a06c92dc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94a06c92dc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9"/>
        <p:cNvGrpSpPr/>
        <p:nvPr/>
      </p:nvGrpSpPr>
      <p:grpSpPr>
        <a:xfrm>
          <a:off x="0" y="0"/>
          <a:ext cx="0" cy="0"/>
          <a:chOff x="0" y="0"/>
          <a:chExt cx="0" cy="0"/>
        </a:xfrm>
      </p:grpSpPr>
      <p:sp>
        <p:nvSpPr>
          <p:cNvPr id="2730" name="Google Shape;2730;g92a1ad2113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1" name="Google Shape;2731;g92a1ad2113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792F69-CC85-5115-10A7-85A7607C9200}"/>
              </a:ext>
            </a:extLst>
          </p:cNvPr>
          <p:cNvSpPr/>
          <p:nvPr/>
        </p:nvSpPr>
        <p:spPr>
          <a:xfrm>
            <a:off x="3833069" y="2917503"/>
            <a:ext cx="3149329" cy="393102"/>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4" name="Google Shape;164;p13"/>
          <p:cNvSpPr txBox="1"/>
          <p:nvPr/>
        </p:nvSpPr>
        <p:spPr>
          <a:xfrm>
            <a:off x="4005374" y="1090822"/>
            <a:ext cx="3561347" cy="6648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sz="2800" dirty="0">
                <a:solidFill>
                  <a:srgbClr val="FF0000"/>
                </a:solidFill>
                <a:latin typeface="Bahnschrift Condensed" panose="020B0502040204020203" pitchFamily="34" charset="0"/>
                <a:ea typeface="Fira Sans Extra Condensed SemiBold"/>
                <a:cs typeface="Fira Sans Extra Condensed SemiBold"/>
                <a:sym typeface="Fira Sans Extra Condensed SemiBold"/>
              </a:rPr>
              <a:t>ĐỒ ÁN TỐT NGHIỆP</a:t>
            </a:r>
            <a:endParaRPr sz="2800" dirty="0">
              <a:solidFill>
                <a:srgbClr val="FF0000"/>
              </a:solidFill>
              <a:highlight>
                <a:srgbClr val="FFFFFF"/>
              </a:highlight>
              <a:latin typeface="Bahnschrift Condensed" panose="020B0502040204020203" pitchFamily="34" charset="0"/>
              <a:ea typeface="Fira Sans Extra Condensed SemiBold"/>
              <a:cs typeface="Fira Sans Extra Condensed SemiBold"/>
              <a:sym typeface="Fira Sans Extra Condensed SemiBold"/>
            </a:endParaRPr>
          </a:p>
        </p:txBody>
      </p:sp>
      <p:sp>
        <p:nvSpPr>
          <p:cNvPr id="165" name="Google Shape;165;p13"/>
          <p:cNvSpPr txBox="1"/>
          <p:nvPr/>
        </p:nvSpPr>
        <p:spPr>
          <a:xfrm>
            <a:off x="3807468" y="2921493"/>
            <a:ext cx="3290247" cy="401850"/>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GVHD: </a:t>
            </a:r>
            <a:r>
              <a:rPr lang="vi-VN" sz="1500" dirty="0">
                <a:latin typeface="+mj-lt"/>
                <a:ea typeface="Roboto"/>
                <a:cs typeface="Roboto"/>
                <a:sym typeface="Roboto"/>
              </a:rPr>
              <a:t>ThS. </a:t>
            </a:r>
            <a:r>
              <a:rPr lang="en-US" sz="1500" dirty="0" err="1">
                <a:latin typeface="Times New Roman" panose="02020603050405020304" pitchFamily="18" charset="0"/>
                <a:ea typeface="Roboto"/>
                <a:cs typeface="Times New Roman" panose="02020603050405020304" pitchFamily="18" charset="0"/>
                <a:sym typeface="Roboto"/>
              </a:rPr>
              <a:t>Nguyễn</a:t>
            </a:r>
            <a:r>
              <a:rPr lang="en-US" sz="1500" dirty="0">
                <a:latin typeface="Times New Roman" panose="02020603050405020304" pitchFamily="18" charset="0"/>
                <a:ea typeface="Roboto"/>
                <a:cs typeface="Times New Roman" panose="02020603050405020304" pitchFamily="18" charset="0"/>
                <a:sym typeface="Roboto"/>
              </a:rPr>
              <a:t> </a:t>
            </a:r>
            <a:r>
              <a:rPr lang="en-US" sz="1500" dirty="0" err="1">
                <a:latin typeface="Times New Roman" panose="02020603050405020304" pitchFamily="18" charset="0"/>
                <a:ea typeface="Roboto"/>
                <a:cs typeface="Times New Roman" panose="02020603050405020304" pitchFamily="18" charset="0"/>
                <a:sym typeface="Roboto"/>
              </a:rPr>
              <a:t>Thị</a:t>
            </a:r>
            <a:r>
              <a:rPr lang="en-US" sz="1500" dirty="0">
                <a:latin typeface="Times New Roman" panose="02020603050405020304" pitchFamily="18" charset="0"/>
                <a:ea typeface="Roboto"/>
                <a:cs typeface="Times New Roman" panose="02020603050405020304" pitchFamily="18" charset="0"/>
                <a:sym typeface="Roboto"/>
              </a:rPr>
              <a:t> </a:t>
            </a:r>
            <a:r>
              <a:rPr lang="en-US" sz="1500" dirty="0" err="1">
                <a:latin typeface="Times New Roman" panose="02020603050405020304" pitchFamily="18" charset="0"/>
                <a:ea typeface="Roboto"/>
                <a:cs typeface="Times New Roman" panose="02020603050405020304" pitchFamily="18" charset="0"/>
                <a:sym typeface="Roboto"/>
              </a:rPr>
              <a:t>Cẩm</a:t>
            </a:r>
            <a:r>
              <a:rPr lang="en-US" sz="1500" dirty="0">
                <a:latin typeface="Times New Roman" panose="02020603050405020304" pitchFamily="18" charset="0"/>
                <a:ea typeface="Roboto"/>
                <a:cs typeface="Times New Roman" panose="02020603050405020304" pitchFamily="18" charset="0"/>
                <a:sym typeface="Roboto"/>
              </a:rPr>
              <a:t> </a:t>
            </a:r>
            <a:r>
              <a:rPr lang="en-US" sz="1500" dirty="0" err="1">
                <a:latin typeface="Times New Roman" panose="02020603050405020304" pitchFamily="18" charset="0"/>
                <a:ea typeface="Roboto"/>
                <a:cs typeface="Times New Roman" panose="02020603050405020304" pitchFamily="18" charset="0"/>
                <a:sym typeface="Roboto"/>
              </a:rPr>
              <a:t>Ngoan</a:t>
            </a:r>
            <a:endParaRPr lang="vi-VN" sz="1500" dirty="0">
              <a:latin typeface="Times New Roman" panose="02020603050405020304" pitchFamily="18" charset="0"/>
              <a:ea typeface="Roboto"/>
              <a:cs typeface="Times New Roman" panose="02020603050405020304" pitchFamily="18" charset="0"/>
              <a:sym typeface="Roboto"/>
            </a:endParaRPr>
          </a:p>
        </p:txBody>
      </p:sp>
      <p:sp>
        <p:nvSpPr>
          <p:cNvPr id="6" name="Google Shape;3175;p35">
            <a:extLst>
              <a:ext uri="{FF2B5EF4-FFF2-40B4-BE49-F238E27FC236}">
                <a16:creationId xmlns:a16="http://schemas.microsoft.com/office/drawing/2014/main" id="{2C571963-E271-4A2A-BC3B-1EF435924E15}"/>
              </a:ext>
            </a:extLst>
          </p:cNvPr>
          <p:cNvSpPr/>
          <p:nvPr/>
        </p:nvSpPr>
        <p:spPr>
          <a:xfrm>
            <a:off x="3395213" y="3046671"/>
            <a:ext cx="150551" cy="186608"/>
          </a:xfrm>
          <a:custGeom>
            <a:avLst/>
            <a:gdLst/>
            <a:ahLst/>
            <a:cxnLst/>
            <a:rect l="l" t="t" r="r" b="b"/>
            <a:pathLst>
              <a:path w="6430" h="7919" extrusionOk="0">
                <a:moveTo>
                  <a:pt x="3199" y="698"/>
                </a:moveTo>
                <a:cubicBezTo>
                  <a:pt x="3421" y="698"/>
                  <a:pt x="3642" y="824"/>
                  <a:pt x="3769" y="983"/>
                </a:cubicBezTo>
                <a:cubicBezTo>
                  <a:pt x="3927" y="1141"/>
                  <a:pt x="4022" y="1363"/>
                  <a:pt x="4022" y="1584"/>
                </a:cubicBezTo>
                <a:cubicBezTo>
                  <a:pt x="3991" y="1869"/>
                  <a:pt x="3801" y="2154"/>
                  <a:pt x="3516" y="2281"/>
                </a:cubicBezTo>
                <a:lnTo>
                  <a:pt x="3199" y="2408"/>
                </a:lnTo>
                <a:lnTo>
                  <a:pt x="2882" y="2281"/>
                </a:lnTo>
                <a:cubicBezTo>
                  <a:pt x="2566" y="2154"/>
                  <a:pt x="2376" y="1838"/>
                  <a:pt x="2376" y="1521"/>
                </a:cubicBezTo>
                <a:cubicBezTo>
                  <a:pt x="2376" y="1078"/>
                  <a:pt x="2724" y="698"/>
                  <a:pt x="3199" y="698"/>
                </a:cubicBezTo>
                <a:close/>
                <a:moveTo>
                  <a:pt x="3231" y="3548"/>
                </a:moveTo>
                <a:lnTo>
                  <a:pt x="3642" y="3611"/>
                </a:lnTo>
                <a:cubicBezTo>
                  <a:pt x="3706" y="3643"/>
                  <a:pt x="5637" y="4055"/>
                  <a:pt x="5447" y="5828"/>
                </a:cubicBezTo>
                <a:cubicBezTo>
                  <a:pt x="5416" y="6050"/>
                  <a:pt x="5416" y="6271"/>
                  <a:pt x="5479" y="6556"/>
                </a:cubicBezTo>
                <a:lnTo>
                  <a:pt x="5574" y="7221"/>
                </a:lnTo>
                <a:lnTo>
                  <a:pt x="824" y="7221"/>
                </a:lnTo>
                <a:lnTo>
                  <a:pt x="1014" y="6018"/>
                </a:lnTo>
                <a:cubicBezTo>
                  <a:pt x="1014" y="5828"/>
                  <a:pt x="1045" y="5638"/>
                  <a:pt x="1045" y="5511"/>
                </a:cubicBezTo>
                <a:cubicBezTo>
                  <a:pt x="1045" y="3991"/>
                  <a:pt x="2566" y="3675"/>
                  <a:pt x="2724" y="3643"/>
                </a:cubicBezTo>
                <a:lnTo>
                  <a:pt x="3231" y="3548"/>
                </a:lnTo>
                <a:close/>
                <a:moveTo>
                  <a:pt x="3199" y="1"/>
                </a:moveTo>
                <a:cubicBezTo>
                  <a:pt x="2344" y="1"/>
                  <a:pt x="1647" y="666"/>
                  <a:pt x="1647" y="1521"/>
                </a:cubicBezTo>
                <a:cubicBezTo>
                  <a:pt x="1647" y="2154"/>
                  <a:pt x="2059" y="2693"/>
                  <a:pt x="2597" y="2946"/>
                </a:cubicBezTo>
                <a:cubicBezTo>
                  <a:pt x="2597" y="2946"/>
                  <a:pt x="317" y="3358"/>
                  <a:pt x="317" y="5511"/>
                </a:cubicBezTo>
                <a:cubicBezTo>
                  <a:pt x="317" y="5638"/>
                  <a:pt x="317" y="5796"/>
                  <a:pt x="285" y="5923"/>
                </a:cubicBezTo>
                <a:lnTo>
                  <a:pt x="0" y="7918"/>
                </a:lnTo>
                <a:lnTo>
                  <a:pt x="6397" y="7918"/>
                </a:lnTo>
                <a:lnTo>
                  <a:pt x="6176" y="6430"/>
                </a:lnTo>
                <a:cubicBezTo>
                  <a:pt x="6144" y="6271"/>
                  <a:pt x="6112" y="6081"/>
                  <a:pt x="6144" y="5891"/>
                </a:cubicBezTo>
                <a:cubicBezTo>
                  <a:pt x="6429" y="3485"/>
                  <a:pt x="3769" y="2946"/>
                  <a:pt x="3769" y="2946"/>
                </a:cubicBezTo>
                <a:cubicBezTo>
                  <a:pt x="4307" y="2724"/>
                  <a:pt x="4687" y="2218"/>
                  <a:pt x="4719" y="1616"/>
                </a:cubicBezTo>
                <a:cubicBezTo>
                  <a:pt x="4751" y="793"/>
                  <a:pt x="4086" y="33"/>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871;p33">
            <a:extLst>
              <a:ext uri="{FF2B5EF4-FFF2-40B4-BE49-F238E27FC236}">
                <a16:creationId xmlns:a16="http://schemas.microsoft.com/office/drawing/2014/main" id="{D87A708D-6064-A695-4486-A72461F507F3}"/>
              </a:ext>
            </a:extLst>
          </p:cNvPr>
          <p:cNvSpPr/>
          <p:nvPr/>
        </p:nvSpPr>
        <p:spPr>
          <a:xfrm>
            <a:off x="3271746" y="2931751"/>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angle: Rounded Corners 11">
            <a:extLst>
              <a:ext uri="{FF2B5EF4-FFF2-40B4-BE49-F238E27FC236}">
                <a16:creationId xmlns:a16="http://schemas.microsoft.com/office/drawing/2014/main" id="{AEE80D30-B450-624F-5113-371776A8E5F8}"/>
              </a:ext>
            </a:extLst>
          </p:cNvPr>
          <p:cNvSpPr/>
          <p:nvPr/>
        </p:nvSpPr>
        <p:spPr>
          <a:xfrm>
            <a:off x="3833069" y="3450937"/>
            <a:ext cx="2508480" cy="393103"/>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Google Shape;165;p13">
            <a:extLst>
              <a:ext uri="{FF2B5EF4-FFF2-40B4-BE49-F238E27FC236}">
                <a16:creationId xmlns:a16="http://schemas.microsoft.com/office/drawing/2014/main" id="{0DF3C020-D369-2F37-57BE-0EA111DDC823}"/>
              </a:ext>
            </a:extLst>
          </p:cNvPr>
          <p:cNvSpPr txBox="1"/>
          <p:nvPr/>
        </p:nvSpPr>
        <p:spPr>
          <a:xfrm>
            <a:off x="3813349" y="3450937"/>
            <a:ext cx="2643576" cy="369613"/>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Sinh viên:</a:t>
            </a:r>
            <a:r>
              <a:rPr lang="en-US" dirty="0">
                <a:latin typeface="+mj-lt"/>
                <a:ea typeface="Roboto"/>
                <a:cs typeface="Roboto"/>
                <a:sym typeface="Roboto"/>
              </a:rPr>
              <a:t> </a:t>
            </a:r>
            <a:r>
              <a:rPr lang="en-US" dirty="0" err="1">
                <a:latin typeface="Times New Roman" panose="02020603050405020304" pitchFamily="18" charset="0"/>
                <a:ea typeface="Roboto"/>
                <a:cs typeface="Times New Roman" panose="02020603050405020304" pitchFamily="18" charset="0"/>
                <a:sym typeface="Roboto"/>
              </a:rPr>
              <a:t>Lương</a:t>
            </a:r>
            <a:r>
              <a:rPr lang="en-US" dirty="0">
                <a:latin typeface="Times New Roman" panose="02020603050405020304" pitchFamily="18" charset="0"/>
                <a:ea typeface="Roboto"/>
                <a:cs typeface="Times New Roman" panose="02020603050405020304" pitchFamily="18" charset="0"/>
                <a:sym typeface="Roboto"/>
              </a:rPr>
              <a:t> Thu </a:t>
            </a:r>
            <a:r>
              <a:rPr lang="en-US" dirty="0" err="1">
                <a:latin typeface="Times New Roman" panose="02020603050405020304" pitchFamily="18" charset="0"/>
                <a:ea typeface="Roboto"/>
                <a:cs typeface="Times New Roman" panose="02020603050405020304" pitchFamily="18" charset="0"/>
                <a:sym typeface="Roboto"/>
              </a:rPr>
              <a:t>Hường</a:t>
            </a:r>
            <a:endParaRPr lang="vi-VN" dirty="0">
              <a:latin typeface="+mj-lt"/>
              <a:ea typeface="Roboto"/>
              <a:cs typeface="Roboto"/>
              <a:sym typeface="Roboto"/>
            </a:endParaRPr>
          </a:p>
        </p:txBody>
      </p:sp>
      <p:sp>
        <p:nvSpPr>
          <p:cNvPr id="16" name="Rectangle: Rounded Corners 15">
            <a:extLst>
              <a:ext uri="{FF2B5EF4-FFF2-40B4-BE49-F238E27FC236}">
                <a16:creationId xmlns:a16="http://schemas.microsoft.com/office/drawing/2014/main" id="{356F8C5C-8A08-5867-4455-89E92905E702}"/>
              </a:ext>
            </a:extLst>
          </p:cNvPr>
          <p:cNvSpPr/>
          <p:nvPr/>
        </p:nvSpPr>
        <p:spPr>
          <a:xfrm>
            <a:off x="3809585" y="3960707"/>
            <a:ext cx="2507392" cy="369996"/>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Google Shape;165;p13">
            <a:extLst>
              <a:ext uri="{FF2B5EF4-FFF2-40B4-BE49-F238E27FC236}">
                <a16:creationId xmlns:a16="http://schemas.microsoft.com/office/drawing/2014/main" id="{9B29915E-FB0D-C4CC-0C18-8017A51DD9DD}"/>
              </a:ext>
            </a:extLst>
          </p:cNvPr>
          <p:cNvSpPr txBox="1"/>
          <p:nvPr/>
        </p:nvSpPr>
        <p:spPr>
          <a:xfrm>
            <a:off x="3807468" y="3942022"/>
            <a:ext cx="2238105" cy="3931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ea typeface="Roboto"/>
                <a:cs typeface="Roboto"/>
                <a:sym typeface="Roboto"/>
              </a:rPr>
              <a:t>Mã sinh viên: </a:t>
            </a:r>
            <a:r>
              <a:rPr lang="en-US" dirty="0">
                <a:latin typeface="Times New Roman" panose="02020603050405020304" pitchFamily="18" charset="0"/>
                <a:ea typeface="Roboto"/>
                <a:cs typeface="Times New Roman" panose="02020603050405020304" pitchFamily="18" charset="0"/>
                <a:sym typeface="Roboto"/>
              </a:rPr>
              <a:t>2021603215</a:t>
            </a:r>
            <a:endParaRPr lang="vi-VN" dirty="0">
              <a:latin typeface="Times New Roman" panose="02020603050405020304" pitchFamily="18" charset="0"/>
              <a:ea typeface="Roboto"/>
              <a:cs typeface="Times New Roman" panose="02020603050405020304" pitchFamily="18" charset="0"/>
              <a:sym typeface="Roboto"/>
            </a:endParaRPr>
          </a:p>
        </p:txBody>
      </p:sp>
      <p:pic>
        <p:nvPicPr>
          <p:cNvPr id="19" name="Picture 18">
            <a:extLst>
              <a:ext uri="{FF2B5EF4-FFF2-40B4-BE49-F238E27FC236}">
                <a16:creationId xmlns:a16="http://schemas.microsoft.com/office/drawing/2014/main" id="{1B64760D-204A-767C-0497-243C5200438A}"/>
              </a:ext>
            </a:extLst>
          </p:cNvPr>
          <p:cNvPicPr>
            <a:picLocks noChangeAspect="1"/>
          </p:cNvPicPr>
          <p:nvPr/>
        </p:nvPicPr>
        <p:blipFill>
          <a:blip r:embed="rId3"/>
          <a:stretch>
            <a:fillRect/>
          </a:stretch>
        </p:blipFill>
        <p:spPr>
          <a:xfrm>
            <a:off x="3343476" y="3520367"/>
            <a:ext cx="257700" cy="224087"/>
          </a:xfrm>
          <a:prstGeom prst="rect">
            <a:avLst/>
          </a:prstGeom>
        </p:spPr>
      </p:pic>
      <p:sp>
        <p:nvSpPr>
          <p:cNvPr id="20" name="Google Shape;2871;p33">
            <a:extLst>
              <a:ext uri="{FF2B5EF4-FFF2-40B4-BE49-F238E27FC236}">
                <a16:creationId xmlns:a16="http://schemas.microsoft.com/office/drawing/2014/main" id="{EC03AA6A-D2F7-5697-AD76-F441FF1102E5}"/>
              </a:ext>
            </a:extLst>
          </p:cNvPr>
          <p:cNvSpPr/>
          <p:nvPr/>
        </p:nvSpPr>
        <p:spPr>
          <a:xfrm>
            <a:off x="3271745" y="3434774"/>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020532D0-2765-CF93-AAA1-28D6E7C0C67D}"/>
              </a:ext>
            </a:extLst>
          </p:cNvPr>
          <p:cNvPicPr>
            <a:picLocks noChangeAspect="1"/>
          </p:cNvPicPr>
          <p:nvPr/>
        </p:nvPicPr>
        <p:blipFill>
          <a:blip r:embed="rId4"/>
          <a:stretch>
            <a:fillRect/>
          </a:stretch>
        </p:blipFill>
        <p:spPr>
          <a:xfrm>
            <a:off x="3321219" y="3980202"/>
            <a:ext cx="298537" cy="305074"/>
          </a:xfrm>
          <a:prstGeom prst="rect">
            <a:avLst/>
          </a:prstGeom>
        </p:spPr>
      </p:pic>
      <p:sp>
        <p:nvSpPr>
          <p:cNvPr id="24" name="Google Shape;2871;p33">
            <a:extLst>
              <a:ext uri="{FF2B5EF4-FFF2-40B4-BE49-F238E27FC236}">
                <a16:creationId xmlns:a16="http://schemas.microsoft.com/office/drawing/2014/main" id="{076C4B28-75DA-2296-539D-B6B5CDF86DBA}"/>
              </a:ext>
            </a:extLst>
          </p:cNvPr>
          <p:cNvSpPr/>
          <p:nvPr/>
        </p:nvSpPr>
        <p:spPr>
          <a:xfrm>
            <a:off x="3265053" y="3952293"/>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9C9B2DF-4CD6-3161-C23F-10C65FF12686}"/>
              </a:ext>
            </a:extLst>
          </p:cNvPr>
          <p:cNvSpPr txBox="1"/>
          <p:nvPr/>
        </p:nvSpPr>
        <p:spPr>
          <a:xfrm>
            <a:off x="1106905" y="209533"/>
            <a:ext cx="8037095" cy="461665"/>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4000"/>
              <a:buFont typeface="Arial"/>
              <a:buNone/>
            </a:pPr>
            <a:r>
              <a:rPr lang="en-US" sz="2400" b="1" i="0" u="none" strike="noStrike" cap="none" dirty="0">
                <a:solidFill>
                  <a:srgbClr val="0070C0"/>
                </a:solidFill>
                <a:latin typeface="Times New Roman" panose="02020603050405020304" pitchFamily="18" charset="0"/>
                <a:cs typeface="Times New Roman" panose="02020603050405020304" pitchFamily="18" charset="0"/>
                <a:sym typeface="Arial"/>
              </a:rPr>
              <a:t>ĐẠI HỌC CÔNG NGHIỆP HÀ NỘI</a:t>
            </a:r>
          </a:p>
        </p:txBody>
      </p:sp>
      <p:sp>
        <p:nvSpPr>
          <p:cNvPr id="4" name="Google Shape;471;p1">
            <a:extLst>
              <a:ext uri="{FF2B5EF4-FFF2-40B4-BE49-F238E27FC236}">
                <a16:creationId xmlns:a16="http://schemas.microsoft.com/office/drawing/2014/main" id="{539FB81D-A53D-4A27-4963-7448E6AB0A83}"/>
              </a:ext>
            </a:extLst>
          </p:cNvPr>
          <p:cNvSpPr/>
          <p:nvPr/>
        </p:nvSpPr>
        <p:spPr>
          <a:xfrm>
            <a:off x="2152589" y="654847"/>
            <a:ext cx="5965096"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800"/>
              <a:buFont typeface="Arial"/>
              <a:buNone/>
            </a:pPr>
            <a:r>
              <a:rPr lang="en-US" b="1" dirty="0">
                <a:solidFill>
                  <a:schemeClr val="tx1"/>
                </a:solidFill>
                <a:latin typeface="Times New Roman" panose="02020603050405020304" pitchFamily="18" charset="0"/>
                <a:cs typeface="Times New Roman" panose="02020603050405020304" pitchFamily="18" charset="0"/>
              </a:rPr>
              <a:t>TRƯỜNG </a:t>
            </a:r>
            <a:r>
              <a:rPr lang="en-US" b="1" i="0" u="none" strike="noStrike" cap="none" dirty="0">
                <a:solidFill>
                  <a:schemeClr val="tx1"/>
                </a:solidFill>
                <a:latin typeface="Times New Roman" panose="02020603050405020304" pitchFamily="18" charset="0"/>
                <a:cs typeface="Times New Roman" panose="02020603050405020304" pitchFamily="18" charset="0"/>
                <a:sym typeface="Arial"/>
              </a:rPr>
              <a:t>CÔNG NGHỆ THÔNG TIN VÀ TRUYỀN THÔNG</a:t>
            </a:r>
            <a:endParaRPr b="1"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pic>
        <p:nvPicPr>
          <p:cNvPr id="1026" name="Picture 2" descr="Nhận diện thương hiệu Logo HaUI">
            <a:extLst>
              <a:ext uri="{FF2B5EF4-FFF2-40B4-BE49-F238E27FC236}">
                <a16:creationId xmlns:a16="http://schemas.microsoft.com/office/drawing/2014/main" id="{A84A5ECC-F7C4-A6D5-CC91-1398B87FEC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324" t="-3359" r="16726" b="-2366"/>
          <a:stretch/>
        </p:blipFill>
        <p:spPr bwMode="auto">
          <a:xfrm>
            <a:off x="387746" y="271545"/>
            <a:ext cx="1438317" cy="1630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64774FA-E209-4803-F765-A5911DD2D29F}"/>
              </a:ext>
            </a:extLst>
          </p:cNvPr>
          <p:cNvSpPr/>
          <p:nvPr/>
        </p:nvSpPr>
        <p:spPr>
          <a:xfrm>
            <a:off x="3807468" y="4472920"/>
            <a:ext cx="2514136" cy="357893"/>
          </a:xfrm>
          <a:prstGeom prst="roundRect">
            <a:avLst/>
          </a:prstGeom>
          <a:solidFill>
            <a:schemeClr val="tx2"/>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Google Shape;165;p13">
            <a:extLst>
              <a:ext uri="{FF2B5EF4-FFF2-40B4-BE49-F238E27FC236}">
                <a16:creationId xmlns:a16="http://schemas.microsoft.com/office/drawing/2014/main" id="{DDE7E908-A11D-6B57-B4D6-31C3FF2145AF}"/>
              </a:ext>
            </a:extLst>
          </p:cNvPr>
          <p:cNvSpPr txBox="1"/>
          <p:nvPr/>
        </p:nvSpPr>
        <p:spPr>
          <a:xfrm>
            <a:off x="3851314" y="4449748"/>
            <a:ext cx="2423933" cy="357893"/>
          </a:xfrm>
          <a:prstGeom prst="rect">
            <a:avLst/>
          </a:prstGeom>
          <a:noFill/>
          <a:ln>
            <a:noFill/>
          </a:ln>
        </p:spPr>
        <p:txBody>
          <a:bodyPr spcFirstLastPara="1" wrap="square" lIns="91425" tIns="91425" rIns="91425" bIns="91425" anchor="t" anchorCtr="0">
            <a:noAutofit/>
          </a:bodyPr>
          <a:lstStyle/>
          <a:p>
            <a:r>
              <a:rPr lang="vi-VN" dirty="0">
                <a:latin typeface="+mj-lt"/>
                <a:ea typeface="Roboto"/>
                <a:cs typeface="Roboto"/>
                <a:sym typeface="Roboto"/>
              </a:rPr>
              <a:t>Lớp: </a:t>
            </a:r>
            <a:r>
              <a:rPr lang="en-US" dirty="0">
                <a:latin typeface="Times New Roman" panose="02020603050405020304" pitchFamily="18" charset="0"/>
                <a:ea typeface="Roboto"/>
                <a:cs typeface="Times New Roman" panose="02020603050405020304" pitchFamily="18" charset="0"/>
                <a:sym typeface="Roboto"/>
              </a:rPr>
              <a:t>HTTT</a:t>
            </a:r>
            <a:r>
              <a:rPr lang="vi-VN" dirty="0">
                <a:latin typeface="+mj-lt"/>
                <a:ea typeface="Roboto"/>
                <a:cs typeface="Roboto"/>
                <a:sym typeface="Roboto"/>
              </a:rPr>
              <a:t>02   -   Khóa: 1</a:t>
            </a:r>
            <a:r>
              <a:rPr lang="en-US" dirty="0">
                <a:latin typeface="Times New Roman" panose="02020603050405020304" pitchFamily="18" charset="0"/>
                <a:ea typeface="Roboto"/>
                <a:cs typeface="Times New Roman" panose="02020603050405020304" pitchFamily="18" charset="0"/>
                <a:sym typeface="Roboto"/>
              </a:rPr>
              <a:t>6</a:t>
            </a:r>
            <a:endParaRPr lang="vi-VN" dirty="0">
              <a:latin typeface="Times New Roman" panose="02020603050405020304" pitchFamily="18" charset="0"/>
              <a:ea typeface="Roboto"/>
              <a:cs typeface="Times New Roman" panose="02020603050405020304" pitchFamily="18" charset="0"/>
              <a:sym typeface="Roboto"/>
            </a:endParaRPr>
          </a:p>
        </p:txBody>
      </p:sp>
      <p:sp>
        <p:nvSpPr>
          <p:cNvPr id="10" name="Google Shape;2871;p33">
            <a:extLst>
              <a:ext uri="{FF2B5EF4-FFF2-40B4-BE49-F238E27FC236}">
                <a16:creationId xmlns:a16="http://schemas.microsoft.com/office/drawing/2014/main" id="{D7D9D8E2-F737-9ABA-E43E-D7D4CC463F11}"/>
              </a:ext>
            </a:extLst>
          </p:cNvPr>
          <p:cNvSpPr/>
          <p:nvPr/>
        </p:nvSpPr>
        <p:spPr>
          <a:xfrm>
            <a:off x="3271027" y="4455316"/>
            <a:ext cx="397486" cy="393103"/>
          </a:xfrm>
          <a:custGeom>
            <a:avLst/>
            <a:gdLst/>
            <a:ahLst/>
            <a:cxnLst/>
            <a:rect l="l" t="t" r="r" b="b"/>
            <a:pathLst>
              <a:path w="34299" h="34299" extrusionOk="0">
                <a:moveTo>
                  <a:pt x="17102" y="1"/>
                </a:moveTo>
                <a:cubicBezTo>
                  <a:pt x="17007" y="1"/>
                  <a:pt x="16912" y="96"/>
                  <a:pt x="16912" y="191"/>
                </a:cubicBezTo>
                <a:cubicBezTo>
                  <a:pt x="16912" y="286"/>
                  <a:pt x="17007" y="381"/>
                  <a:pt x="17102" y="381"/>
                </a:cubicBezTo>
                <a:lnTo>
                  <a:pt x="17134" y="381"/>
                </a:lnTo>
                <a:cubicBezTo>
                  <a:pt x="19351" y="381"/>
                  <a:pt x="21504" y="792"/>
                  <a:pt x="23531" y="1647"/>
                </a:cubicBezTo>
                <a:lnTo>
                  <a:pt x="23594" y="1647"/>
                </a:lnTo>
                <a:cubicBezTo>
                  <a:pt x="23658" y="1647"/>
                  <a:pt x="23753" y="1616"/>
                  <a:pt x="23753" y="1521"/>
                </a:cubicBezTo>
                <a:cubicBezTo>
                  <a:pt x="23816" y="1426"/>
                  <a:pt x="23753" y="1331"/>
                  <a:pt x="23658" y="1299"/>
                </a:cubicBezTo>
                <a:cubicBezTo>
                  <a:pt x="21599" y="444"/>
                  <a:pt x="19382" y="1"/>
                  <a:pt x="17134" y="1"/>
                </a:cubicBezTo>
                <a:close/>
                <a:moveTo>
                  <a:pt x="10617" y="1319"/>
                </a:moveTo>
                <a:cubicBezTo>
                  <a:pt x="10594" y="1319"/>
                  <a:pt x="10570" y="1323"/>
                  <a:pt x="10547" y="1331"/>
                </a:cubicBezTo>
                <a:cubicBezTo>
                  <a:pt x="8488" y="2186"/>
                  <a:pt x="6620" y="3421"/>
                  <a:pt x="5005" y="5036"/>
                </a:cubicBezTo>
                <a:lnTo>
                  <a:pt x="5005" y="5068"/>
                </a:lnTo>
                <a:cubicBezTo>
                  <a:pt x="4910" y="5131"/>
                  <a:pt x="4910" y="5258"/>
                  <a:pt x="5005" y="5321"/>
                </a:cubicBezTo>
                <a:cubicBezTo>
                  <a:pt x="5036" y="5353"/>
                  <a:pt x="5068" y="5384"/>
                  <a:pt x="5131" y="5384"/>
                </a:cubicBezTo>
                <a:cubicBezTo>
                  <a:pt x="5163" y="5384"/>
                  <a:pt x="5226" y="5353"/>
                  <a:pt x="5258" y="5321"/>
                </a:cubicBezTo>
                <a:lnTo>
                  <a:pt x="5290" y="5289"/>
                </a:lnTo>
                <a:cubicBezTo>
                  <a:pt x="6841" y="3738"/>
                  <a:pt x="8678" y="2503"/>
                  <a:pt x="10673" y="1679"/>
                </a:cubicBezTo>
                <a:cubicBezTo>
                  <a:pt x="10768" y="1616"/>
                  <a:pt x="10832" y="1521"/>
                  <a:pt x="10800" y="1426"/>
                </a:cubicBezTo>
                <a:cubicBezTo>
                  <a:pt x="10752" y="1355"/>
                  <a:pt x="10687" y="1319"/>
                  <a:pt x="10617" y="1319"/>
                </a:cubicBezTo>
                <a:close/>
                <a:moveTo>
                  <a:pt x="29105" y="4933"/>
                </a:moveTo>
                <a:cubicBezTo>
                  <a:pt x="29057" y="4933"/>
                  <a:pt x="29010" y="4957"/>
                  <a:pt x="28978" y="5004"/>
                </a:cubicBezTo>
                <a:cubicBezTo>
                  <a:pt x="28915" y="5068"/>
                  <a:pt x="28915" y="5194"/>
                  <a:pt x="28978" y="5258"/>
                </a:cubicBezTo>
                <a:lnTo>
                  <a:pt x="29010" y="5289"/>
                </a:lnTo>
                <a:cubicBezTo>
                  <a:pt x="30593" y="6873"/>
                  <a:pt x="31797" y="8710"/>
                  <a:pt x="32652" y="10736"/>
                </a:cubicBezTo>
                <a:cubicBezTo>
                  <a:pt x="32683" y="10800"/>
                  <a:pt x="32747" y="10863"/>
                  <a:pt x="32810" y="10863"/>
                </a:cubicBezTo>
                <a:cubicBezTo>
                  <a:pt x="32842" y="10863"/>
                  <a:pt x="32873" y="10831"/>
                  <a:pt x="32905" y="10831"/>
                </a:cubicBezTo>
                <a:cubicBezTo>
                  <a:pt x="33000" y="10800"/>
                  <a:pt x="33032" y="10673"/>
                  <a:pt x="33000" y="10578"/>
                </a:cubicBezTo>
                <a:cubicBezTo>
                  <a:pt x="32145" y="8520"/>
                  <a:pt x="30878" y="6651"/>
                  <a:pt x="29263" y="5036"/>
                </a:cubicBezTo>
                <a:lnTo>
                  <a:pt x="29231" y="5004"/>
                </a:lnTo>
                <a:cubicBezTo>
                  <a:pt x="29200" y="4957"/>
                  <a:pt x="29152" y="4933"/>
                  <a:pt x="29105" y="4933"/>
                </a:cubicBezTo>
                <a:close/>
                <a:moveTo>
                  <a:pt x="1450" y="10503"/>
                </a:moveTo>
                <a:cubicBezTo>
                  <a:pt x="1380" y="10503"/>
                  <a:pt x="1315" y="10539"/>
                  <a:pt x="1268" y="10610"/>
                </a:cubicBezTo>
                <a:cubicBezTo>
                  <a:pt x="444" y="12700"/>
                  <a:pt x="1" y="14885"/>
                  <a:pt x="1" y="17165"/>
                </a:cubicBezTo>
                <a:lnTo>
                  <a:pt x="1" y="17197"/>
                </a:lnTo>
                <a:cubicBezTo>
                  <a:pt x="1" y="17292"/>
                  <a:pt x="64" y="17355"/>
                  <a:pt x="191" y="17355"/>
                </a:cubicBezTo>
                <a:cubicBezTo>
                  <a:pt x="286" y="17355"/>
                  <a:pt x="381" y="17260"/>
                  <a:pt x="381" y="17165"/>
                </a:cubicBezTo>
                <a:cubicBezTo>
                  <a:pt x="381" y="14948"/>
                  <a:pt x="793" y="12795"/>
                  <a:pt x="1616" y="10768"/>
                </a:cubicBezTo>
                <a:cubicBezTo>
                  <a:pt x="1648" y="10673"/>
                  <a:pt x="1616" y="10546"/>
                  <a:pt x="1521" y="10515"/>
                </a:cubicBezTo>
                <a:cubicBezTo>
                  <a:pt x="1497" y="10507"/>
                  <a:pt x="1473" y="10503"/>
                  <a:pt x="1450" y="10503"/>
                </a:cubicBezTo>
                <a:close/>
                <a:moveTo>
                  <a:pt x="34108" y="16975"/>
                </a:moveTo>
                <a:cubicBezTo>
                  <a:pt x="34013" y="16975"/>
                  <a:pt x="33918" y="17070"/>
                  <a:pt x="33918" y="17165"/>
                </a:cubicBezTo>
                <a:cubicBezTo>
                  <a:pt x="33918" y="19382"/>
                  <a:pt x="33507" y="21536"/>
                  <a:pt x="32652" y="23562"/>
                </a:cubicBezTo>
                <a:cubicBezTo>
                  <a:pt x="32620" y="23657"/>
                  <a:pt x="32652" y="23784"/>
                  <a:pt x="32747" y="23816"/>
                </a:cubicBezTo>
                <a:lnTo>
                  <a:pt x="32810" y="23816"/>
                </a:lnTo>
                <a:cubicBezTo>
                  <a:pt x="32905" y="23816"/>
                  <a:pt x="32968" y="23784"/>
                  <a:pt x="33000" y="23721"/>
                </a:cubicBezTo>
                <a:cubicBezTo>
                  <a:pt x="33855" y="21631"/>
                  <a:pt x="34298" y="19414"/>
                  <a:pt x="34298" y="17165"/>
                </a:cubicBezTo>
                <a:cubicBezTo>
                  <a:pt x="34298" y="17039"/>
                  <a:pt x="34203" y="16975"/>
                  <a:pt x="34108" y="16975"/>
                </a:cubicBezTo>
                <a:close/>
                <a:moveTo>
                  <a:pt x="1496" y="23487"/>
                </a:moveTo>
                <a:cubicBezTo>
                  <a:pt x="1473" y="23487"/>
                  <a:pt x="1450" y="23491"/>
                  <a:pt x="1426" y="23499"/>
                </a:cubicBezTo>
                <a:cubicBezTo>
                  <a:pt x="1331" y="23562"/>
                  <a:pt x="1268" y="23657"/>
                  <a:pt x="1299" y="23752"/>
                </a:cubicBezTo>
                <a:cubicBezTo>
                  <a:pt x="2186" y="25811"/>
                  <a:pt x="3421" y="27679"/>
                  <a:pt x="5036" y="29294"/>
                </a:cubicBezTo>
                <a:cubicBezTo>
                  <a:pt x="5068" y="29326"/>
                  <a:pt x="5100" y="29358"/>
                  <a:pt x="5163" y="29358"/>
                </a:cubicBezTo>
                <a:cubicBezTo>
                  <a:pt x="5195" y="29358"/>
                  <a:pt x="5258" y="29326"/>
                  <a:pt x="5290" y="29294"/>
                </a:cubicBezTo>
                <a:cubicBezTo>
                  <a:pt x="5385" y="29231"/>
                  <a:pt x="5353" y="29104"/>
                  <a:pt x="5290" y="29009"/>
                </a:cubicBezTo>
                <a:cubicBezTo>
                  <a:pt x="3706" y="27458"/>
                  <a:pt x="2503" y="25621"/>
                  <a:pt x="1648" y="23594"/>
                </a:cubicBezTo>
                <a:cubicBezTo>
                  <a:pt x="1624" y="23523"/>
                  <a:pt x="1564" y="23487"/>
                  <a:pt x="1496" y="23487"/>
                </a:cubicBezTo>
                <a:close/>
                <a:moveTo>
                  <a:pt x="29151" y="28965"/>
                </a:moveTo>
                <a:cubicBezTo>
                  <a:pt x="29099" y="28965"/>
                  <a:pt x="29045" y="28989"/>
                  <a:pt x="29010" y="29041"/>
                </a:cubicBezTo>
                <a:cubicBezTo>
                  <a:pt x="27426" y="30593"/>
                  <a:pt x="25621" y="31828"/>
                  <a:pt x="23594" y="32651"/>
                </a:cubicBezTo>
                <a:cubicBezTo>
                  <a:pt x="23499" y="32715"/>
                  <a:pt x="23436" y="32810"/>
                  <a:pt x="23468" y="32905"/>
                </a:cubicBezTo>
                <a:cubicBezTo>
                  <a:pt x="23499" y="32968"/>
                  <a:pt x="23594" y="33031"/>
                  <a:pt x="23658" y="33031"/>
                </a:cubicBezTo>
                <a:cubicBezTo>
                  <a:pt x="23689" y="33031"/>
                  <a:pt x="23689" y="33000"/>
                  <a:pt x="23721" y="33000"/>
                </a:cubicBezTo>
                <a:cubicBezTo>
                  <a:pt x="25811" y="32145"/>
                  <a:pt x="27680" y="30878"/>
                  <a:pt x="29263" y="29294"/>
                </a:cubicBezTo>
                <a:cubicBezTo>
                  <a:pt x="29358" y="29199"/>
                  <a:pt x="29358" y="29104"/>
                  <a:pt x="29263" y="29009"/>
                </a:cubicBezTo>
                <a:cubicBezTo>
                  <a:pt x="29235" y="28981"/>
                  <a:pt x="29193" y="28965"/>
                  <a:pt x="29151" y="28965"/>
                </a:cubicBezTo>
                <a:close/>
                <a:moveTo>
                  <a:pt x="10686" y="32643"/>
                </a:moveTo>
                <a:cubicBezTo>
                  <a:pt x="10609" y="32643"/>
                  <a:pt x="10535" y="32700"/>
                  <a:pt x="10483" y="32778"/>
                </a:cubicBezTo>
                <a:cubicBezTo>
                  <a:pt x="10452" y="32873"/>
                  <a:pt x="10515" y="32968"/>
                  <a:pt x="10610" y="33000"/>
                </a:cubicBezTo>
                <a:cubicBezTo>
                  <a:pt x="12668" y="33886"/>
                  <a:pt x="14885" y="34298"/>
                  <a:pt x="17134" y="34298"/>
                </a:cubicBezTo>
                <a:lnTo>
                  <a:pt x="17165" y="34298"/>
                </a:lnTo>
                <a:cubicBezTo>
                  <a:pt x="17260" y="34298"/>
                  <a:pt x="17355" y="34235"/>
                  <a:pt x="17324" y="34108"/>
                </a:cubicBezTo>
                <a:cubicBezTo>
                  <a:pt x="17324" y="34013"/>
                  <a:pt x="17229" y="33918"/>
                  <a:pt x="17134" y="33918"/>
                </a:cubicBezTo>
                <a:cubicBezTo>
                  <a:pt x="14917" y="33918"/>
                  <a:pt x="12763" y="33506"/>
                  <a:pt x="10737" y="32651"/>
                </a:cubicBezTo>
                <a:cubicBezTo>
                  <a:pt x="10720" y="32646"/>
                  <a:pt x="10703" y="32643"/>
                  <a:pt x="10686" y="32643"/>
                </a:cubicBezTo>
                <a:close/>
              </a:path>
            </a:pathLst>
          </a:custGeom>
          <a:solidFill>
            <a:srgbClr val="C4C4C4"/>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164;p13">
            <a:extLst>
              <a:ext uri="{FF2B5EF4-FFF2-40B4-BE49-F238E27FC236}">
                <a16:creationId xmlns:a16="http://schemas.microsoft.com/office/drawing/2014/main" id="{C8DA4927-2412-95E8-F01D-ADF234198339}"/>
              </a:ext>
            </a:extLst>
          </p:cNvPr>
          <p:cNvSpPr txBox="1"/>
          <p:nvPr/>
        </p:nvSpPr>
        <p:spPr>
          <a:xfrm>
            <a:off x="2313126" y="1825095"/>
            <a:ext cx="5783124" cy="664846"/>
          </a:xfrm>
          <a:prstGeom prst="rect">
            <a:avLst/>
          </a:prstGeom>
          <a:noFill/>
          <a:ln>
            <a:noFill/>
          </a:ln>
        </p:spPr>
        <p:txBody>
          <a:bodyPr spcFirstLastPara="1" wrap="square" lIns="91425" tIns="91425" rIns="91425" bIns="91425" anchor="t" anchorCtr="0">
            <a:noAutofit/>
          </a:bodyPr>
          <a:lstStyle/>
          <a:p>
            <a:pPr algn="ctr">
              <a:tabLst>
                <a:tab pos="317500" algn="l"/>
              </a:tabLst>
            </a:pPr>
            <a:r>
              <a:rPr lang="de-DE" sz="1800" b="1" dirty="0">
                <a:latin typeface="Times New Roman" panose="02020603050405020304" pitchFamily="18" charset="0"/>
                <a:ea typeface="Calibri" panose="020F0502020204030204" pitchFamily="34" charset="0"/>
                <a:cs typeface="Times New Roman" panose="02020603050405020304" pitchFamily="18" charset="0"/>
              </a:rPr>
              <a:t>XÂY DỰNG WEBSITE BÁN NẾN THƠM CHO </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lgn="ctr">
              <a:tabLst>
                <a:tab pos="317500" algn="l"/>
              </a:tabLst>
            </a:pPr>
            <a:r>
              <a:rPr lang="de-DE" sz="1800" b="1" dirty="0">
                <a:latin typeface="Times New Roman" panose="02020603050405020304" pitchFamily="18" charset="0"/>
                <a:ea typeface="Calibri" panose="020F0502020204030204" pitchFamily="34" charset="0"/>
                <a:cs typeface="Times New Roman" panose="02020603050405020304" pitchFamily="18" charset="0"/>
              </a:rPr>
              <a:t>CÔNG TY ROSYM CÓ TÍCH HỢP CHATBOT</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Google Shape;2816;p31">
            <a:extLst>
              <a:ext uri="{FF2B5EF4-FFF2-40B4-BE49-F238E27FC236}">
                <a16:creationId xmlns:a16="http://schemas.microsoft.com/office/drawing/2014/main" id="{0BCE110E-B8DC-5D2E-395A-1CCFED5D09E0}"/>
              </a:ext>
            </a:extLst>
          </p:cNvPr>
          <p:cNvSpPr/>
          <p:nvPr/>
        </p:nvSpPr>
        <p:spPr>
          <a:xfrm>
            <a:off x="3320404" y="4544274"/>
            <a:ext cx="205974" cy="195363"/>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Hình ảnh Ảnh Tốt Nghiệp đồng Phục Cử Nhân PNG , Mùa Tốt Nghiệp, Tốt Nghiệp,  Sinh Viên đại Học PNG miễn phí tải tập tin PSDComment và Vector">
            <a:extLst>
              <a:ext uri="{FF2B5EF4-FFF2-40B4-BE49-F238E27FC236}">
                <a16:creationId xmlns:a16="http://schemas.microsoft.com/office/drawing/2014/main" id="{6C9DE2A6-5701-6CFD-38F9-BFCEFDEAE2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547" y="2943424"/>
            <a:ext cx="2899058" cy="2200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oobee - một chú mèo nhỏ xinh xắn với đôi tai lớn và đôi mắt to tròn. Nhân vật này đáng yêu đến nổi bạn sẽ không thể rời mắt khỏi hình ảnh của chú ấy. Hãy xem hình ảnh về Qoobee để thấy sự đáng yêu của nó các bạn nhé!">
            <a:extLst>
              <a:ext uri="{FF2B5EF4-FFF2-40B4-BE49-F238E27FC236}">
                <a16:creationId xmlns:a16="http://schemas.microsoft.com/office/drawing/2014/main" id="{D5936425-C9E0-1A40-1F81-4E7C3E530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7435" y="3162300"/>
            <a:ext cx="2186189" cy="2078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418CA7-6060-4649-FAA9-35857C05B125}"/>
              </a:ext>
            </a:extLst>
          </p:cNvPr>
          <p:cNvSpPr/>
          <p:nvPr/>
        </p:nvSpPr>
        <p:spPr>
          <a:xfrm>
            <a:off x="4572000" y="1141146"/>
            <a:ext cx="1694895" cy="1580445"/>
          </a:xfrm>
          <a:prstGeom prst="ellipse">
            <a:avLst/>
          </a:prstGeom>
          <a:solidFill>
            <a:schemeClr val="bg1"/>
          </a:solidFill>
          <a:ln>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Multiplication Sign 2">
            <a:extLst>
              <a:ext uri="{FF2B5EF4-FFF2-40B4-BE49-F238E27FC236}">
                <a16:creationId xmlns:a16="http://schemas.microsoft.com/office/drawing/2014/main" id="{0014EBC3-A278-02EA-5ABA-527B60993D68}"/>
              </a:ext>
            </a:extLst>
          </p:cNvPr>
          <p:cNvSpPr/>
          <p:nvPr/>
        </p:nvSpPr>
        <p:spPr>
          <a:xfrm>
            <a:off x="4708247" y="1221639"/>
            <a:ext cx="1422400" cy="12807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536AF12-6F09-02BF-B89F-E2D63A571D49}"/>
              </a:ext>
            </a:extLst>
          </p:cNvPr>
          <p:cNvCxnSpPr>
            <a:cxnSpLocks/>
          </p:cNvCxnSpPr>
          <p:nvPr/>
        </p:nvCxnSpPr>
        <p:spPr>
          <a:xfrm flipV="1">
            <a:off x="6216576" y="1290989"/>
            <a:ext cx="852792" cy="382911"/>
          </a:xfrm>
          <a:prstGeom prst="line">
            <a:avLst/>
          </a:prstGeom>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B7856C-701E-9078-A170-6E53DB56329F}"/>
              </a:ext>
            </a:extLst>
          </p:cNvPr>
          <p:cNvCxnSpPr>
            <a:cxnSpLocks/>
          </p:cNvCxnSpPr>
          <p:nvPr/>
        </p:nvCxnSpPr>
        <p:spPr>
          <a:xfrm flipH="1" flipV="1">
            <a:off x="3679456" y="1382535"/>
            <a:ext cx="937518" cy="341578"/>
          </a:xfrm>
          <a:prstGeom prst="line">
            <a:avLst/>
          </a:prstGeom>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8CBDD92-1C15-158D-7CD5-239D6CB6DA48}"/>
              </a:ext>
            </a:extLst>
          </p:cNvPr>
          <p:cNvSpPr/>
          <p:nvPr/>
        </p:nvSpPr>
        <p:spPr>
          <a:xfrm>
            <a:off x="7069368" y="664589"/>
            <a:ext cx="1694895" cy="100931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Chưa</a:t>
            </a:r>
            <a:r>
              <a:rPr lang="en-US" dirty="0"/>
              <a:t> </a:t>
            </a:r>
            <a:r>
              <a:rPr lang="en-US" dirty="0" err="1"/>
              <a:t>hoàn</a:t>
            </a:r>
            <a:r>
              <a:rPr lang="en-US" dirty="0"/>
              <a:t> </a:t>
            </a:r>
            <a:r>
              <a:rPr lang="en-US" dirty="0" err="1"/>
              <a:t>thiện</a:t>
            </a:r>
            <a:r>
              <a:rPr lang="en-US" dirty="0"/>
              <a:t> </a:t>
            </a:r>
            <a:r>
              <a:rPr lang="en-US" dirty="0" err="1"/>
              <a:t>hệ</a:t>
            </a:r>
            <a:r>
              <a:rPr lang="en-US" dirty="0"/>
              <a:t> </a:t>
            </a:r>
            <a:r>
              <a:rPr lang="en-US" dirty="0" err="1"/>
              <a:t>thống</a:t>
            </a:r>
            <a:r>
              <a:rPr lang="en-US" dirty="0"/>
              <a:t> </a:t>
            </a:r>
          </a:p>
        </p:txBody>
      </p:sp>
      <p:sp>
        <p:nvSpPr>
          <p:cNvPr id="30" name="Oval 29">
            <a:extLst>
              <a:ext uri="{FF2B5EF4-FFF2-40B4-BE49-F238E27FC236}">
                <a16:creationId xmlns:a16="http://schemas.microsoft.com/office/drawing/2014/main" id="{9FF47C10-4F05-F092-E741-33838A092180}"/>
              </a:ext>
            </a:extLst>
          </p:cNvPr>
          <p:cNvSpPr/>
          <p:nvPr/>
        </p:nvSpPr>
        <p:spPr>
          <a:xfrm>
            <a:off x="2029657" y="714802"/>
            <a:ext cx="1739870" cy="1009311"/>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Coding </a:t>
            </a:r>
            <a:r>
              <a:rPr lang="en-US" sz="1600" dirty="0" err="1">
                <a:solidFill>
                  <a:schemeClr val="bg1"/>
                </a:solidFill>
              </a:rPr>
              <a:t>chưa</a:t>
            </a:r>
            <a:r>
              <a:rPr lang="en-US" sz="1600" dirty="0">
                <a:solidFill>
                  <a:schemeClr val="bg1"/>
                </a:solidFill>
              </a:rPr>
              <a:t> </a:t>
            </a:r>
            <a:r>
              <a:rPr lang="en-US" sz="1600" dirty="0" err="1">
                <a:solidFill>
                  <a:schemeClr val="bg1"/>
                </a:solidFill>
              </a:rPr>
              <a:t>tối</a:t>
            </a:r>
            <a:r>
              <a:rPr lang="en-US" sz="1600" dirty="0">
                <a:solidFill>
                  <a:schemeClr val="bg1"/>
                </a:solidFill>
              </a:rPr>
              <a:t> </a:t>
            </a:r>
            <a:r>
              <a:rPr lang="en-US" sz="1600" dirty="0" err="1">
                <a:solidFill>
                  <a:schemeClr val="bg1"/>
                </a:solidFill>
              </a:rPr>
              <a:t>ưu</a:t>
            </a:r>
            <a:endParaRPr lang="en-US" sz="1600" dirty="0">
              <a:solidFill>
                <a:schemeClr val="bg1"/>
              </a:solidFill>
            </a:endParaRPr>
          </a:p>
        </p:txBody>
      </p:sp>
      <p:cxnSp>
        <p:nvCxnSpPr>
          <p:cNvPr id="31" name="Straight Connector 30">
            <a:extLst>
              <a:ext uri="{FF2B5EF4-FFF2-40B4-BE49-F238E27FC236}">
                <a16:creationId xmlns:a16="http://schemas.microsoft.com/office/drawing/2014/main" id="{6928C8D0-8931-5701-D51F-3C8FF4CD8012}"/>
              </a:ext>
            </a:extLst>
          </p:cNvPr>
          <p:cNvCxnSpPr>
            <a:cxnSpLocks/>
          </p:cNvCxnSpPr>
          <p:nvPr/>
        </p:nvCxnSpPr>
        <p:spPr>
          <a:xfrm flipH="1" flipV="1">
            <a:off x="5419447" y="2721591"/>
            <a:ext cx="8556" cy="823855"/>
          </a:xfrm>
          <a:prstGeom prst="line">
            <a:avLst/>
          </a:prstGeom>
          <a:ln w="2857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40C5E8A-C990-4B6D-B4F3-81B2B08A0AAE}"/>
              </a:ext>
            </a:extLst>
          </p:cNvPr>
          <p:cNvSpPr/>
          <p:nvPr/>
        </p:nvSpPr>
        <p:spPr>
          <a:xfrm>
            <a:off x="4572000" y="3545446"/>
            <a:ext cx="1842718" cy="108396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Thiếu</a:t>
            </a:r>
            <a:r>
              <a:rPr lang="en-US" dirty="0"/>
              <a:t> </a:t>
            </a:r>
            <a:r>
              <a:rPr lang="en-US" dirty="0" err="1"/>
              <a:t>kinh</a:t>
            </a:r>
            <a:r>
              <a:rPr lang="en-US" dirty="0"/>
              <a:t> </a:t>
            </a:r>
            <a:r>
              <a:rPr lang="en-US" dirty="0" err="1"/>
              <a:t>nghiệm</a:t>
            </a:r>
            <a:r>
              <a:rPr lang="en-US" dirty="0"/>
              <a:t> </a:t>
            </a:r>
            <a:r>
              <a:rPr lang="en-US" dirty="0" err="1"/>
              <a:t>với</a:t>
            </a:r>
            <a:r>
              <a:rPr lang="en-US" dirty="0"/>
              <a:t> </a:t>
            </a:r>
            <a:r>
              <a:rPr lang="en-US" dirty="0" err="1"/>
              <a:t>công</a:t>
            </a:r>
            <a:r>
              <a:rPr lang="en-US" dirty="0"/>
              <a:t> </a:t>
            </a:r>
            <a:r>
              <a:rPr lang="en-US" dirty="0" err="1"/>
              <a:t>nghệ</a:t>
            </a:r>
            <a:r>
              <a:rPr lang="en-US" dirty="0"/>
              <a:t> </a:t>
            </a:r>
            <a:r>
              <a:rPr lang="en-US" dirty="0" err="1"/>
              <a:t>phức</a:t>
            </a:r>
            <a:r>
              <a:rPr lang="en-US" dirty="0"/>
              <a:t> </a:t>
            </a:r>
            <a:r>
              <a:rPr lang="en-US" dirty="0" err="1"/>
              <a:t>tạp</a:t>
            </a:r>
            <a:r>
              <a:rPr lang="en-US" dirty="0"/>
              <a:t> </a:t>
            </a:r>
          </a:p>
        </p:txBody>
      </p:sp>
      <p:sp>
        <p:nvSpPr>
          <p:cNvPr id="35" name="TextBox 34">
            <a:extLst>
              <a:ext uri="{FF2B5EF4-FFF2-40B4-BE49-F238E27FC236}">
                <a16:creationId xmlns:a16="http://schemas.microsoft.com/office/drawing/2014/main" id="{78AD2AD3-9F4D-9DC3-12BE-20BAD65C9322}"/>
              </a:ext>
            </a:extLst>
          </p:cNvPr>
          <p:cNvSpPr txBox="1"/>
          <p:nvPr/>
        </p:nvSpPr>
        <p:spPr>
          <a:xfrm>
            <a:off x="270933" y="110322"/>
            <a:ext cx="2099733" cy="523220"/>
          </a:xfrm>
          <a:prstGeom prst="rect">
            <a:avLst/>
          </a:prstGeom>
          <a:noFill/>
        </p:spPr>
        <p:txBody>
          <a:bodyPr wrap="square" rtlCol="0">
            <a:spAutoFit/>
          </a:bodyPr>
          <a:lstStyle/>
          <a:p>
            <a:r>
              <a:rPr lang="en-US" sz="2800" dirty="0" err="1"/>
              <a:t>Hạn</a:t>
            </a:r>
            <a:r>
              <a:rPr lang="en-US" sz="2800" dirty="0"/>
              <a:t> </a:t>
            </a:r>
            <a:r>
              <a:rPr lang="en-US" sz="2800" dirty="0" err="1"/>
              <a:t>chế</a:t>
            </a:r>
            <a:r>
              <a:rPr lang="en-US" sz="2800" dirty="0"/>
              <a:t>: </a:t>
            </a:r>
          </a:p>
        </p:txBody>
      </p:sp>
      <p:sp>
        <p:nvSpPr>
          <p:cNvPr id="38" name="Isosceles Triangle 37">
            <a:extLst>
              <a:ext uri="{FF2B5EF4-FFF2-40B4-BE49-F238E27FC236}">
                <a16:creationId xmlns:a16="http://schemas.microsoft.com/office/drawing/2014/main" id="{C470C66C-FBDF-393E-1791-29ED8CB75BB2}"/>
              </a:ext>
            </a:extLst>
          </p:cNvPr>
          <p:cNvSpPr/>
          <p:nvPr/>
        </p:nvSpPr>
        <p:spPr>
          <a:xfrm rot="5400000">
            <a:off x="-70874" y="236465"/>
            <a:ext cx="412680" cy="270933"/>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05 phương pháp quản lý rủi ro trong Trading">
            <a:extLst>
              <a:ext uri="{FF2B5EF4-FFF2-40B4-BE49-F238E27FC236}">
                <a16:creationId xmlns:a16="http://schemas.microsoft.com/office/drawing/2014/main" id="{259233C0-4391-75C1-8A72-59ACB4C5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98" y="2933701"/>
            <a:ext cx="3971925" cy="237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68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fade">
                                      <p:cBhvr>
                                        <p:cTn id="57" dur="1000"/>
                                        <p:tgtEl>
                                          <p:spTgt spid="1026"/>
                                        </p:tgtEl>
                                      </p:cBhvr>
                                    </p:animEffect>
                                    <p:anim calcmode="lin" valueType="num">
                                      <p:cBhvr>
                                        <p:cTn id="58" dur="1000" fill="hold"/>
                                        <p:tgtEl>
                                          <p:spTgt spid="1026"/>
                                        </p:tgtEl>
                                        <p:attrNameLst>
                                          <p:attrName>ppt_x</p:attrName>
                                        </p:attrNameLst>
                                      </p:cBhvr>
                                      <p:tavLst>
                                        <p:tav tm="0">
                                          <p:val>
                                            <p:strVal val="#ppt_x"/>
                                          </p:val>
                                        </p:tav>
                                        <p:tav tm="100000">
                                          <p:val>
                                            <p:strVal val="#ppt_x"/>
                                          </p:val>
                                        </p:tav>
                                      </p:tavLst>
                                    </p:anim>
                                    <p:anim calcmode="lin" valueType="num">
                                      <p:cBhvr>
                                        <p:cTn id="5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9" grpId="0" animBg="1"/>
      <p:bldP spid="30" grpId="0" animBg="1"/>
      <p:bldP spid="33" grpId="0" animBg="1"/>
      <p:bldP spid="35" grpId="0"/>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8AD2AD3-9F4D-9DC3-12BE-20BAD65C9322}"/>
              </a:ext>
            </a:extLst>
          </p:cNvPr>
          <p:cNvSpPr txBox="1"/>
          <p:nvPr/>
        </p:nvSpPr>
        <p:spPr>
          <a:xfrm>
            <a:off x="270933" y="110322"/>
            <a:ext cx="3443111" cy="523220"/>
          </a:xfrm>
          <a:prstGeom prst="rect">
            <a:avLst/>
          </a:prstGeom>
          <a:noFill/>
        </p:spPr>
        <p:txBody>
          <a:bodyPr wrap="square" rtlCol="0">
            <a:spAutoFit/>
          </a:bodyPr>
          <a:lstStyle/>
          <a:p>
            <a:r>
              <a:rPr lang="en-US" sz="2800" dirty="0" err="1"/>
              <a:t>Hướng</a:t>
            </a:r>
            <a:r>
              <a:rPr lang="en-US" sz="2800" dirty="0"/>
              <a:t> </a:t>
            </a:r>
            <a:r>
              <a:rPr lang="en-US" sz="2800" dirty="0" err="1"/>
              <a:t>phát</a:t>
            </a:r>
            <a:r>
              <a:rPr lang="en-US" sz="2800" dirty="0"/>
              <a:t> </a:t>
            </a:r>
            <a:r>
              <a:rPr lang="en-US" sz="2800" dirty="0" err="1"/>
              <a:t>triển</a:t>
            </a:r>
            <a:r>
              <a:rPr lang="en-US" sz="2800" dirty="0"/>
              <a:t>: </a:t>
            </a:r>
          </a:p>
        </p:txBody>
      </p:sp>
      <p:sp>
        <p:nvSpPr>
          <p:cNvPr id="38" name="Isosceles Triangle 37">
            <a:extLst>
              <a:ext uri="{FF2B5EF4-FFF2-40B4-BE49-F238E27FC236}">
                <a16:creationId xmlns:a16="http://schemas.microsoft.com/office/drawing/2014/main" id="{C470C66C-FBDF-393E-1791-29ED8CB75BB2}"/>
              </a:ext>
            </a:extLst>
          </p:cNvPr>
          <p:cNvSpPr/>
          <p:nvPr/>
        </p:nvSpPr>
        <p:spPr>
          <a:xfrm rot="5400000">
            <a:off x="-70874" y="236465"/>
            <a:ext cx="412680" cy="270933"/>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ình ảnh Bóng đèn Biểu Tượng Vector Bóng đèn ý Tưởng Biểu Tượng Minh Họa  PNG , Cột Bóng, Biểu Tượng ánh Sáng, Biểu Tượng Bóng đèn PNG và Vector với  nền">
            <a:extLst>
              <a:ext uri="{FF2B5EF4-FFF2-40B4-BE49-F238E27FC236}">
                <a16:creationId xmlns:a16="http://schemas.microsoft.com/office/drawing/2014/main" id="{2877A90B-F9C8-B6CA-D78C-5E6D336F9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044" y="1821442"/>
            <a:ext cx="1862138" cy="1862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7AD5742-F20E-4B0D-EF51-3522E7DD4CDB}"/>
              </a:ext>
            </a:extLst>
          </p:cNvPr>
          <p:cNvSpPr/>
          <p:nvPr/>
        </p:nvSpPr>
        <p:spPr>
          <a:xfrm>
            <a:off x="903111" y="1320800"/>
            <a:ext cx="1693333" cy="1083733"/>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2"/>
                </a:solidFill>
                <a:effectLst/>
                <a:latin typeface="Times New Roman" panose="02020603050405020304" pitchFamily="18" charset="0"/>
                <a:ea typeface="Times New Roman" panose="02020603050405020304" pitchFamily="18" charset="0"/>
              </a:rPr>
              <a:t>Tiếp</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tục</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hoàn</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thiện</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các</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tính</a:t>
            </a:r>
            <a:r>
              <a:rPr lang="en-US" sz="1800" dirty="0">
                <a:solidFill>
                  <a:schemeClr val="bg2"/>
                </a:solidFill>
                <a:effectLst/>
                <a:latin typeface="Times New Roman" panose="02020603050405020304" pitchFamily="18" charset="0"/>
                <a:ea typeface="Times New Roman" panose="02020603050405020304" pitchFamily="18" charset="0"/>
              </a:rPr>
              <a:t> </a:t>
            </a:r>
            <a:r>
              <a:rPr lang="en-US" sz="1800" dirty="0" err="1">
                <a:solidFill>
                  <a:schemeClr val="bg2"/>
                </a:solidFill>
                <a:effectLst/>
                <a:latin typeface="Times New Roman" panose="02020603050405020304" pitchFamily="18" charset="0"/>
                <a:ea typeface="Times New Roman" panose="02020603050405020304" pitchFamily="18" charset="0"/>
              </a:rPr>
              <a:t>năng</a:t>
            </a:r>
            <a:endParaRPr lang="en-US" dirty="0">
              <a:solidFill>
                <a:schemeClr val="bg2"/>
              </a:solidFill>
            </a:endParaRPr>
          </a:p>
        </p:txBody>
      </p:sp>
      <p:sp>
        <p:nvSpPr>
          <p:cNvPr id="10" name="Rectangle: Rounded Corners 9">
            <a:extLst>
              <a:ext uri="{FF2B5EF4-FFF2-40B4-BE49-F238E27FC236}">
                <a16:creationId xmlns:a16="http://schemas.microsoft.com/office/drawing/2014/main" id="{63CF1B8D-C379-018C-2626-98C5A810EABF}"/>
              </a:ext>
            </a:extLst>
          </p:cNvPr>
          <p:cNvSpPr/>
          <p:nvPr/>
        </p:nvSpPr>
        <p:spPr>
          <a:xfrm>
            <a:off x="903111" y="3313289"/>
            <a:ext cx="1693333" cy="1083733"/>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2"/>
                </a:solidFill>
                <a:latin typeface="Times New Roman" panose="02020603050405020304" pitchFamily="18" charset="0"/>
                <a:cs typeface="Times New Roman" panose="02020603050405020304" pitchFamily="18" charset="0"/>
              </a:rPr>
              <a:t>Thương</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mại</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hóa</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sản</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phẩm</a:t>
            </a:r>
            <a:r>
              <a:rPr lang="en-US" sz="1800" dirty="0">
                <a:solidFill>
                  <a:schemeClr val="bg2"/>
                </a:solidFill>
                <a:latin typeface="Times New Roman" panose="02020603050405020304" pitchFamily="18" charset="0"/>
                <a:cs typeface="Times New Roman" panose="02020603050405020304" pitchFamily="18" charset="0"/>
              </a:rPr>
              <a:t> </a:t>
            </a:r>
          </a:p>
        </p:txBody>
      </p:sp>
      <p:sp>
        <p:nvSpPr>
          <p:cNvPr id="11" name="Rectangle: Rounded Corners 10">
            <a:extLst>
              <a:ext uri="{FF2B5EF4-FFF2-40B4-BE49-F238E27FC236}">
                <a16:creationId xmlns:a16="http://schemas.microsoft.com/office/drawing/2014/main" id="{8A635F9D-3E8E-9F86-DF43-2AE992865C42}"/>
              </a:ext>
            </a:extLst>
          </p:cNvPr>
          <p:cNvSpPr/>
          <p:nvPr/>
        </p:nvSpPr>
        <p:spPr>
          <a:xfrm>
            <a:off x="6513688" y="1320799"/>
            <a:ext cx="1693333" cy="1083733"/>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2"/>
                </a:solidFill>
                <a:latin typeface="Times New Roman" panose="02020603050405020304" pitchFamily="18" charset="0"/>
                <a:cs typeface="Times New Roman" panose="02020603050405020304" pitchFamily="18" charset="0"/>
              </a:rPr>
              <a:t>Tối</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ưu</a:t>
            </a:r>
            <a:r>
              <a:rPr lang="en-US" sz="1800" dirty="0">
                <a:solidFill>
                  <a:schemeClr val="bg2"/>
                </a:solidFill>
                <a:latin typeface="Times New Roman" panose="02020603050405020304" pitchFamily="18" charset="0"/>
                <a:cs typeface="Times New Roman" panose="02020603050405020304" pitchFamily="18" charset="0"/>
              </a:rPr>
              <a:t> code </a:t>
            </a:r>
          </a:p>
        </p:txBody>
      </p:sp>
      <p:sp>
        <p:nvSpPr>
          <p:cNvPr id="12" name="Rectangle: Rounded Corners 11">
            <a:extLst>
              <a:ext uri="{FF2B5EF4-FFF2-40B4-BE49-F238E27FC236}">
                <a16:creationId xmlns:a16="http://schemas.microsoft.com/office/drawing/2014/main" id="{1F14A713-8552-D812-6A1E-B52AAD7F5228}"/>
              </a:ext>
            </a:extLst>
          </p:cNvPr>
          <p:cNvSpPr/>
          <p:nvPr/>
        </p:nvSpPr>
        <p:spPr>
          <a:xfrm>
            <a:off x="6513689" y="3313288"/>
            <a:ext cx="1862138" cy="1083733"/>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2"/>
                </a:solidFill>
                <a:latin typeface="Times New Roman" panose="02020603050405020304" pitchFamily="18" charset="0"/>
                <a:cs typeface="Times New Roman" panose="02020603050405020304" pitchFamily="18" charset="0"/>
              </a:rPr>
              <a:t>Triển</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khai</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và</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mở</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rộng</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thực</a:t>
            </a:r>
            <a:r>
              <a:rPr lang="en-US" sz="1800" dirty="0">
                <a:solidFill>
                  <a:schemeClr val="bg2"/>
                </a:solidFill>
                <a:latin typeface="Times New Roman" panose="02020603050405020304" pitchFamily="18" charset="0"/>
                <a:cs typeface="Times New Roman" panose="02020603050405020304" pitchFamily="18" charset="0"/>
              </a:rPr>
              <a:t> </a:t>
            </a:r>
            <a:r>
              <a:rPr lang="en-US" sz="1800" dirty="0" err="1">
                <a:solidFill>
                  <a:schemeClr val="bg2"/>
                </a:solidFill>
                <a:latin typeface="Times New Roman" panose="02020603050405020304" pitchFamily="18" charset="0"/>
                <a:cs typeface="Times New Roman" panose="02020603050405020304" pitchFamily="18" charset="0"/>
              </a:rPr>
              <a:t>tế</a:t>
            </a:r>
            <a:endParaRPr lang="en-US" sz="1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3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4"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ipe(down)">
                                      <p:cBhvr>
                                        <p:cTn id="13" dur="500"/>
                                        <p:tgtEl>
                                          <p:spTgt spid="205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animBg="1"/>
      <p:bldP spid="4"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776" name="Google Shape;1776;p23"/>
          <p:cNvGrpSpPr/>
          <p:nvPr/>
        </p:nvGrpSpPr>
        <p:grpSpPr>
          <a:xfrm>
            <a:off x="1195307" y="957738"/>
            <a:ext cx="575077" cy="576079"/>
            <a:chOff x="1107345" y="411530"/>
            <a:chExt cx="621974" cy="623058"/>
          </a:xfrm>
        </p:grpSpPr>
        <p:sp>
          <p:nvSpPr>
            <p:cNvPr id="1777" name="Google Shape;1777;p23"/>
            <p:cNvSpPr/>
            <p:nvPr/>
          </p:nvSpPr>
          <p:spPr>
            <a:xfrm>
              <a:off x="1252097" y="531428"/>
              <a:ext cx="172686" cy="384108"/>
            </a:xfrm>
            <a:custGeom>
              <a:avLst/>
              <a:gdLst/>
              <a:ahLst/>
              <a:cxnLst/>
              <a:rect l="l" t="t" r="r" b="b"/>
              <a:pathLst>
                <a:path w="5100" h="11344" extrusionOk="0">
                  <a:moveTo>
                    <a:pt x="3930" y="0"/>
                  </a:moveTo>
                  <a:cubicBezTo>
                    <a:pt x="3653" y="0"/>
                    <a:pt x="3371" y="82"/>
                    <a:pt x="3073" y="196"/>
                  </a:cubicBezTo>
                  <a:cubicBezTo>
                    <a:pt x="2724" y="292"/>
                    <a:pt x="2566" y="545"/>
                    <a:pt x="2408" y="735"/>
                  </a:cubicBezTo>
                  <a:cubicBezTo>
                    <a:pt x="2281" y="893"/>
                    <a:pt x="2154" y="1052"/>
                    <a:pt x="1996" y="1147"/>
                  </a:cubicBezTo>
                  <a:cubicBezTo>
                    <a:pt x="1901" y="1210"/>
                    <a:pt x="1806" y="1242"/>
                    <a:pt x="1679" y="1242"/>
                  </a:cubicBezTo>
                  <a:cubicBezTo>
                    <a:pt x="1616" y="1273"/>
                    <a:pt x="1521" y="1305"/>
                    <a:pt x="1457" y="1337"/>
                  </a:cubicBezTo>
                  <a:cubicBezTo>
                    <a:pt x="1046" y="1463"/>
                    <a:pt x="729" y="1875"/>
                    <a:pt x="666" y="2350"/>
                  </a:cubicBezTo>
                  <a:cubicBezTo>
                    <a:pt x="634" y="2730"/>
                    <a:pt x="697" y="3110"/>
                    <a:pt x="887" y="3458"/>
                  </a:cubicBezTo>
                  <a:cubicBezTo>
                    <a:pt x="919" y="3522"/>
                    <a:pt x="951" y="3585"/>
                    <a:pt x="982" y="3617"/>
                  </a:cubicBezTo>
                  <a:cubicBezTo>
                    <a:pt x="982" y="3617"/>
                    <a:pt x="951" y="3617"/>
                    <a:pt x="951" y="3648"/>
                  </a:cubicBezTo>
                  <a:cubicBezTo>
                    <a:pt x="919" y="3680"/>
                    <a:pt x="887" y="3712"/>
                    <a:pt x="856" y="3743"/>
                  </a:cubicBezTo>
                  <a:cubicBezTo>
                    <a:pt x="317" y="4218"/>
                    <a:pt x="1" y="4820"/>
                    <a:pt x="64" y="5422"/>
                  </a:cubicBezTo>
                  <a:cubicBezTo>
                    <a:pt x="64" y="5675"/>
                    <a:pt x="191" y="5897"/>
                    <a:pt x="286" y="6119"/>
                  </a:cubicBezTo>
                  <a:cubicBezTo>
                    <a:pt x="412" y="6340"/>
                    <a:pt x="539" y="6562"/>
                    <a:pt x="507" y="6784"/>
                  </a:cubicBezTo>
                  <a:cubicBezTo>
                    <a:pt x="476" y="6879"/>
                    <a:pt x="444" y="6974"/>
                    <a:pt x="381" y="7037"/>
                  </a:cubicBezTo>
                  <a:lnTo>
                    <a:pt x="349" y="7132"/>
                  </a:lnTo>
                  <a:cubicBezTo>
                    <a:pt x="1" y="7924"/>
                    <a:pt x="191" y="8905"/>
                    <a:pt x="824" y="9507"/>
                  </a:cubicBezTo>
                  <a:lnTo>
                    <a:pt x="856" y="9539"/>
                  </a:lnTo>
                  <a:cubicBezTo>
                    <a:pt x="919" y="9602"/>
                    <a:pt x="982" y="9665"/>
                    <a:pt x="982" y="9729"/>
                  </a:cubicBezTo>
                  <a:cubicBezTo>
                    <a:pt x="1014" y="9792"/>
                    <a:pt x="1014" y="9824"/>
                    <a:pt x="1014" y="9887"/>
                  </a:cubicBezTo>
                  <a:lnTo>
                    <a:pt x="1014" y="9951"/>
                  </a:lnTo>
                  <a:cubicBezTo>
                    <a:pt x="1077" y="10362"/>
                    <a:pt x="1299" y="10711"/>
                    <a:pt x="1679" y="10932"/>
                  </a:cubicBezTo>
                  <a:cubicBezTo>
                    <a:pt x="1996" y="11091"/>
                    <a:pt x="2313" y="11122"/>
                    <a:pt x="2598" y="11154"/>
                  </a:cubicBezTo>
                  <a:cubicBezTo>
                    <a:pt x="2724" y="11154"/>
                    <a:pt x="2851" y="11186"/>
                    <a:pt x="3009" y="11217"/>
                  </a:cubicBezTo>
                  <a:cubicBezTo>
                    <a:pt x="3073" y="11217"/>
                    <a:pt x="3136" y="11249"/>
                    <a:pt x="3199" y="11249"/>
                  </a:cubicBezTo>
                  <a:cubicBezTo>
                    <a:pt x="3358" y="11281"/>
                    <a:pt x="3484" y="11312"/>
                    <a:pt x="3643" y="11344"/>
                  </a:cubicBezTo>
                  <a:lnTo>
                    <a:pt x="3769" y="11344"/>
                  </a:lnTo>
                  <a:cubicBezTo>
                    <a:pt x="3991" y="11344"/>
                    <a:pt x="4181" y="11281"/>
                    <a:pt x="4339" y="11217"/>
                  </a:cubicBezTo>
                  <a:cubicBezTo>
                    <a:pt x="4561" y="11059"/>
                    <a:pt x="4719" y="10742"/>
                    <a:pt x="4783" y="10331"/>
                  </a:cubicBezTo>
                  <a:cubicBezTo>
                    <a:pt x="4941" y="9380"/>
                    <a:pt x="5004" y="8304"/>
                    <a:pt x="4909" y="7069"/>
                  </a:cubicBezTo>
                  <a:cubicBezTo>
                    <a:pt x="4909" y="6784"/>
                    <a:pt x="4878" y="6530"/>
                    <a:pt x="4719" y="6277"/>
                  </a:cubicBezTo>
                  <a:cubicBezTo>
                    <a:pt x="4561" y="6087"/>
                    <a:pt x="4308" y="5960"/>
                    <a:pt x="4023" y="5960"/>
                  </a:cubicBezTo>
                  <a:cubicBezTo>
                    <a:pt x="3769" y="5960"/>
                    <a:pt x="3516" y="6087"/>
                    <a:pt x="3358" y="6309"/>
                  </a:cubicBezTo>
                  <a:cubicBezTo>
                    <a:pt x="3326" y="6340"/>
                    <a:pt x="3326" y="6435"/>
                    <a:pt x="3389" y="6467"/>
                  </a:cubicBezTo>
                  <a:cubicBezTo>
                    <a:pt x="3413" y="6491"/>
                    <a:pt x="3442" y="6501"/>
                    <a:pt x="3470" y="6501"/>
                  </a:cubicBezTo>
                  <a:cubicBezTo>
                    <a:pt x="3516" y="6501"/>
                    <a:pt x="3560" y="6474"/>
                    <a:pt x="3579" y="6435"/>
                  </a:cubicBezTo>
                  <a:cubicBezTo>
                    <a:pt x="3674" y="6309"/>
                    <a:pt x="3864" y="6214"/>
                    <a:pt x="4054" y="6214"/>
                  </a:cubicBezTo>
                  <a:cubicBezTo>
                    <a:pt x="4213" y="6214"/>
                    <a:pt x="4403" y="6309"/>
                    <a:pt x="4498" y="6435"/>
                  </a:cubicBezTo>
                  <a:cubicBezTo>
                    <a:pt x="4624" y="6625"/>
                    <a:pt x="4656" y="6847"/>
                    <a:pt x="4656" y="7069"/>
                  </a:cubicBezTo>
                  <a:cubicBezTo>
                    <a:pt x="4751" y="8304"/>
                    <a:pt x="4688" y="9349"/>
                    <a:pt x="4561" y="10299"/>
                  </a:cubicBezTo>
                  <a:cubicBezTo>
                    <a:pt x="4498" y="10647"/>
                    <a:pt x="4371" y="10869"/>
                    <a:pt x="4181" y="10996"/>
                  </a:cubicBezTo>
                  <a:cubicBezTo>
                    <a:pt x="4062" y="11067"/>
                    <a:pt x="3908" y="11102"/>
                    <a:pt x="3771" y="11102"/>
                  </a:cubicBezTo>
                  <a:cubicBezTo>
                    <a:pt x="3726" y="11102"/>
                    <a:pt x="3682" y="11099"/>
                    <a:pt x="3643" y="11091"/>
                  </a:cubicBezTo>
                  <a:cubicBezTo>
                    <a:pt x="3516" y="11091"/>
                    <a:pt x="3389" y="11059"/>
                    <a:pt x="3263" y="11027"/>
                  </a:cubicBezTo>
                  <a:lnTo>
                    <a:pt x="3041" y="10964"/>
                  </a:lnTo>
                  <a:cubicBezTo>
                    <a:pt x="2914" y="10964"/>
                    <a:pt x="2756" y="10932"/>
                    <a:pt x="2629" y="10932"/>
                  </a:cubicBezTo>
                  <a:cubicBezTo>
                    <a:pt x="2344" y="10901"/>
                    <a:pt x="2059" y="10869"/>
                    <a:pt x="1806" y="10711"/>
                  </a:cubicBezTo>
                  <a:cubicBezTo>
                    <a:pt x="1489" y="10552"/>
                    <a:pt x="1331" y="10267"/>
                    <a:pt x="1267" y="9951"/>
                  </a:cubicBezTo>
                  <a:lnTo>
                    <a:pt x="1267" y="9887"/>
                  </a:lnTo>
                  <a:cubicBezTo>
                    <a:pt x="1267" y="9824"/>
                    <a:pt x="1267" y="9729"/>
                    <a:pt x="1236" y="9634"/>
                  </a:cubicBezTo>
                  <a:cubicBezTo>
                    <a:pt x="1172" y="9539"/>
                    <a:pt x="1109" y="9444"/>
                    <a:pt x="1014" y="9380"/>
                  </a:cubicBezTo>
                  <a:lnTo>
                    <a:pt x="982" y="9349"/>
                  </a:lnTo>
                  <a:cubicBezTo>
                    <a:pt x="444" y="8810"/>
                    <a:pt x="254" y="7955"/>
                    <a:pt x="571" y="7259"/>
                  </a:cubicBezTo>
                  <a:lnTo>
                    <a:pt x="634" y="7164"/>
                  </a:lnTo>
                  <a:cubicBezTo>
                    <a:pt x="666" y="7069"/>
                    <a:pt x="729" y="6974"/>
                    <a:pt x="729" y="6847"/>
                  </a:cubicBezTo>
                  <a:cubicBezTo>
                    <a:pt x="792" y="6530"/>
                    <a:pt x="634" y="6245"/>
                    <a:pt x="507" y="5992"/>
                  </a:cubicBezTo>
                  <a:cubicBezTo>
                    <a:pt x="412" y="5802"/>
                    <a:pt x="317" y="5612"/>
                    <a:pt x="286" y="5422"/>
                  </a:cubicBezTo>
                  <a:cubicBezTo>
                    <a:pt x="286" y="4915"/>
                    <a:pt x="539" y="4345"/>
                    <a:pt x="1014" y="3933"/>
                  </a:cubicBezTo>
                  <a:cubicBezTo>
                    <a:pt x="1046" y="3902"/>
                    <a:pt x="1077" y="3870"/>
                    <a:pt x="1109" y="3838"/>
                  </a:cubicBezTo>
                  <a:cubicBezTo>
                    <a:pt x="1236" y="3743"/>
                    <a:pt x="1331" y="3648"/>
                    <a:pt x="1204" y="3458"/>
                  </a:cubicBezTo>
                  <a:cubicBezTo>
                    <a:pt x="1172" y="3458"/>
                    <a:pt x="1141" y="3395"/>
                    <a:pt x="1109" y="3332"/>
                  </a:cubicBezTo>
                  <a:cubicBezTo>
                    <a:pt x="951" y="3047"/>
                    <a:pt x="887" y="2730"/>
                    <a:pt x="919" y="2413"/>
                  </a:cubicBezTo>
                  <a:cubicBezTo>
                    <a:pt x="982" y="2002"/>
                    <a:pt x="1204" y="1685"/>
                    <a:pt x="1552" y="1558"/>
                  </a:cubicBezTo>
                  <a:cubicBezTo>
                    <a:pt x="1616" y="1558"/>
                    <a:pt x="1679" y="1527"/>
                    <a:pt x="1743" y="1527"/>
                  </a:cubicBezTo>
                  <a:cubicBezTo>
                    <a:pt x="1869" y="1495"/>
                    <a:pt x="1996" y="1463"/>
                    <a:pt x="2123" y="1400"/>
                  </a:cubicBezTo>
                  <a:cubicBezTo>
                    <a:pt x="2344" y="1273"/>
                    <a:pt x="2471" y="1083"/>
                    <a:pt x="2598" y="893"/>
                  </a:cubicBezTo>
                  <a:cubicBezTo>
                    <a:pt x="2756" y="703"/>
                    <a:pt x="2883" y="513"/>
                    <a:pt x="3168" y="418"/>
                  </a:cubicBezTo>
                  <a:cubicBezTo>
                    <a:pt x="3462" y="345"/>
                    <a:pt x="3718" y="271"/>
                    <a:pt x="3966" y="271"/>
                  </a:cubicBezTo>
                  <a:cubicBezTo>
                    <a:pt x="4038" y="271"/>
                    <a:pt x="4110" y="277"/>
                    <a:pt x="4181" y="292"/>
                  </a:cubicBezTo>
                  <a:cubicBezTo>
                    <a:pt x="4466" y="355"/>
                    <a:pt x="4751" y="608"/>
                    <a:pt x="4719" y="925"/>
                  </a:cubicBezTo>
                  <a:cubicBezTo>
                    <a:pt x="4719" y="1305"/>
                    <a:pt x="4751" y="1685"/>
                    <a:pt x="4751" y="2065"/>
                  </a:cubicBezTo>
                  <a:cubicBezTo>
                    <a:pt x="4783" y="2825"/>
                    <a:pt x="4846" y="3648"/>
                    <a:pt x="4719" y="4377"/>
                  </a:cubicBezTo>
                  <a:cubicBezTo>
                    <a:pt x="4688" y="4567"/>
                    <a:pt x="4656" y="4757"/>
                    <a:pt x="4561" y="4852"/>
                  </a:cubicBezTo>
                  <a:cubicBezTo>
                    <a:pt x="4476" y="4937"/>
                    <a:pt x="4345" y="4967"/>
                    <a:pt x="4213" y="4967"/>
                  </a:cubicBezTo>
                  <a:cubicBezTo>
                    <a:pt x="4099" y="4967"/>
                    <a:pt x="3984" y="4945"/>
                    <a:pt x="3896" y="4915"/>
                  </a:cubicBezTo>
                  <a:cubicBezTo>
                    <a:pt x="3801" y="4915"/>
                    <a:pt x="3738" y="4947"/>
                    <a:pt x="3738" y="5010"/>
                  </a:cubicBezTo>
                  <a:cubicBezTo>
                    <a:pt x="3706" y="5105"/>
                    <a:pt x="3738" y="5169"/>
                    <a:pt x="3833" y="5169"/>
                  </a:cubicBezTo>
                  <a:cubicBezTo>
                    <a:pt x="3980" y="5203"/>
                    <a:pt x="4112" y="5220"/>
                    <a:pt x="4228" y="5220"/>
                  </a:cubicBezTo>
                  <a:cubicBezTo>
                    <a:pt x="4437" y="5220"/>
                    <a:pt x="4598" y="5164"/>
                    <a:pt x="4719" y="5042"/>
                  </a:cubicBezTo>
                  <a:cubicBezTo>
                    <a:pt x="4909" y="4852"/>
                    <a:pt x="4941" y="4598"/>
                    <a:pt x="4973" y="4408"/>
                  </a:cubicBezTo>
                  <a:cubicBezTo>
                    <a:pt x="5099" y="3648"/>
                    <a:pt x="5068" y="2825"/>
                    <a:pt x="5004" y="2033"/>
                  </a:cubicBezTo>
                  <a:cubicBezTo>
                    <a:pt x="5004" y="1685"/>
                    <a:pt x="4973" y="1273"/>
                    <a:pt x="4973" y="925"/>
                  </a:cubicBezTo>
                  <a:cubicBezTo>
                    <a:pt x="5036" y="482"/>
                    <a:pt x="4656" y="101"/>
                    <a:pt x="4244" y="38"/>
                  </a:cubicBezTo>
                  <a:cubicBezTo>
                    <a:pt x="4140" y="12"/>
                    <a:pt x="4035" y="0"/>
                    <a:pt x="393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1271397" y="646010"/>
              <a:ext cx="104052" cy="36840"/>
            </a:xfrm>
            <a:custGeom>
              <a:avLst/>
              <a:gdLst/>
              <a:ahLst/>
              <a:cxnLst/>
              <a:rect l="l" t="t" r="r" b="b"/>
              <a:pathLst>
                <a:path w="3073" h="1088" extrusionOk="0">
                  <a:moveTo>
                    <a:pt x="1443" y="0"/>
                  </a:moveTo>
                  <a:cubicBezTo>
                    <a:pt x="912" y="0"/>
                    <a:pt x="401" y="216"/>
                    <a:pt x="64" y="581"/>
                  </a:cubicBezTo>
                  <a:cubicBezTo>
                    <a:pt x="1" y="644"/>
                    <a:pt x="1" y="708"/>
                    <a:pt x="64" y="771"/>
                  </a:cubicBezTo>
                  <a:cubicBezTo>
                    <a:pt x="90" y="784"/>
                    <a:pt x="117" y="792"/>
                    <a:pt x="143" y="792"/>
                  </a:cubicBezTo>
                  <a:cubicBezTo>
                    <a:pt x="180" y="792"/>
                    <a:pt x="217" y="777"/>
                    <a:pt x="254" y="739"/>
                  </a:cubicBezTo>
                  <a:cubicBezTo>
                    <a:pt x="530" y="436"/>
                    <a:pt x="975" y="252"/>
                    <a:pt x="1399" y="252"/>
                  </a:cubicBezTo>
                  <a:cubicBezTo>
                    <a:pt x="1461" y="252"/>
                    <a:pt x="1523" y="256"/>
                    <a:pt x="1584" y="264"/>
                  </a:cubicBezTo>
                  <a:cubicBezTo>
                    <a:pt x="2091" y="328"/>
                    <a:pt x="2566" y="613"/>
                    <a:pt x="2788" y="1024"/>
                  </a:cubicBezTo>
                  <a:cubicBezTo>
                    <a:pt x="2819" y="1088"/>
                    <a:pt x="2851" y="1088"/>
                    <a:pt x="2914" y="1088"/>
                  </a:cubicBezTo>
                  <a:lnTo>
                    <a:pt x="2978" y="1088"/>
                  </a:lnTo>
                  <a:cubicBezTo>
                    <a:pt x="3041" y="1056"/>
                    <a:pt x="3073" y="961"/>
                    <a:pt x="3009" y="898"/>
                  </a:cubicBezTo>
                  <a:cubicBezTo>
                    <a:pt x="2756" y="423"/>
                    <a:pt x="2218" y="74"/>
                    <a:pt x="1648" y="11"/>
                  </a:cubicBezTo>
                  <a:cubicBezTo>
                    <a:pt x="1579" y="4"/>
                    <a:pt x="1511" y="0"/>
                    <a:pt x="14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1333598" y="869791"/>
              <a:ext cx="48284" cy="25395"/>
            </a:xfrm>
            <a:custGeom>
              <a:avLst/>
              <a:gdLst/>
              <a:ahLst/>
              <a:cxnLst/>
              <a:rect l="l" t="t" r="r" b="b"/>
              <a:pathLst>
                <a:path w="1426" h="750" extrusionOk="0">
                  <a:moveTo>
                    <a:pt x="152" y="0"/>
                  </a:moveTo>
                  <a:cubicBezTo>
                    <a:pt x="122" y="0"/>
                    <a:pt x="90" y="8"/>
                    <a:pt x="64" y="21"/>
                  </a:cubicBezTo>
                  <a:cubicBezTo>
                    <a:pt x="1" y="53"/>
                    <a:pt x="1" y="148"/>
                    <a:pt x="32" y="211"/>
                  </a:cubicBezTo>
                  <a:cubicBezTo>
                    <a:pt x="254" y="559"/>
                    <a:pt x="666" y="749"/>
                    <a:pt x="1109" y="749"/>
                  </a:cubicBezTo>
                  <a:lnTo>
                    <a:pt x="1299" y="749"/>
                  </a:lnTo>
                  <a:cubicBezTo>
                    <a:pt x="1362" y="718"/>
                    <a:pt x="1426" y="654"/>
                    <a:pt x="1394" y="591"/>
                  </a:cubicBezTo>
                  <a:cubicBezTo>
                    <a:pt x="1394" y="539"/>
                    <a:pt x="1352" y="487"/>
                    <a:pt x="1285" y="487"/>
                  </a:cubicBezTo>
                  <a:cubicBezTo>
                    <a:pt x="1269" y="487"/>
                    <a:pt x="1253" y="490"/>
                    <a:pt x="1236" y="496"/>
                  </a:cubicBezTo>
                  <a:cubicBezTo>
                    <a:pt x="1187" y="504"/>
                    <a:pt x="1137" y="508"/>
                    <a:pt x="1087" y="508"/>
                  </a:cubicBezTo>
                  <a:cubicBezTo>
                    <a:pt x="753" y="508"/>
                    <a:pt x="419" y="328"/>
                    <a:pt x="254" y="53"/>
                  </a:cubicBezTo>
                  <a:cubicBezTo>
                    <a:pt x="235" y="15"/>
                    <a:pt x="195" y="0"/>
                    <a:pt x="15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1359332" y="550931"/>
              <a:ext cx="39718" cy="31117"/>
            </a:xfrm>
            <a:custGeom>
              <a:avLst/>
              <a:gdLst/>
              <a:ahLst/>
              <a:cxnLst/>
              <a:rect l="l" t="t" r="r" b="b"/>
              <a:pathLst>
                <a:path w="1173" h="919" extrusionOk="0">
                  <a:moveTo>
                    <a:pt x="127" y="1"/>
                  </a:moveTo>
                  <a:cubicBezTo>
                    <a:pt x="64" y="1"/>
                    <a:pt x="1" y="64"/>
                    <a:pt x="1" y="127"/>
                  </a:cubicBezTo>
                  <a:cubicBezTo>
                    <a:pt x="1" y="191"/>
                    <a:pt x="32" y="254"/>
                    <a:pt x="127" y="254"/>
                  </a:cubicBezTo>
                  <a:cubicBezTo>
                    <a:pt x="476" y="286"/>
                    <a:pt x="792" y="539"/>
                    <a:pt x="887" y="824"/>
                  </a:cubicBezTo>
                  <a:cubicBezTo>
                    <a:pt x="919" y="887"/>
                    <a:pt x="951" y="919"/>
                    <a:pt x="1014" y="919"/>
                  </a:cubicBezTo>
                  <a:lnTo>
                    <a:pt x="1046" y="919"/>
                  </a:lnTo>
                  <a:cubicBezTo>
                    <a:pt x="1141" y="887"/>
                    <a:pt x="1172" y="824"/>
                    <a:pt x="1141" y="761"/>
                  </a:cubicBezTo>
                  <a:cubicBezTo>
                    <a:pt x="1014" y="349"/>
                    <a:pt x="602" y="32"/>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1299298" y="682545"/>
              <a:ext cx="82585" cy="48555"/>
            </a:xfrm>
            <a:custGeom>
              <a:avLst/>
              <a:gdLst/>
              <a:ahLst/>
              <a:cxnLst/>
              <a:rect l="l" t="t" r="r" b="b"/>
              <a:pathLst>
                <a:path w="2439" h="1434" extrusionOk="0">
                  <a:moveTo>
                    <a:pt x="161" y="0"/>
                  </a:moveTo>
                  <a:cubicBezTo>
                    <a:pt x="150" y="0"/>
                    <a:pt x="138" y="3"/>
                    <a:pt x="127" y="9"/>
                  </a:cubicBezTo>
                  <a:cubicBezTo>
                    <a:pt x="32" y="40"/>
                    <a:pt x="0" y="104"/>
                    <a:pt x="32" y="167"/>
                  </a:cubicBezTo>
                  <a:cubicBezTo>
                    <a:pt x="158" y="579"/>
                    <a:pt x="475" y="959"/>
                    <a:pt x="950" y="1181"/>
                  </a:cubicBezTo>
                  <a:cubicBezTo>
                    <a:pt x="1299" y="1339"/>
                    <a:pt x="1710" y="1434"/>
                    <a:pt x="2154" y="1434"/>
                  </a:cubicBezTo>
                  <a:lnTo>
                    <a:pt x="2312" y="1434"/>
                  </a:lnTo>
                  <a:cubicBezTo>
                    <a:pt x="2375" y="1434"/>
                    <a:pt x="2439" y="1371"/>
                    <a:pt x="2439" y="1307"/>
                  </a:cubicBezTo>
                  <a:cubicBezTo>
                    <a:pt x="2439" y="1244"/>
                    <a:pt x="2375" y="1181"/>
                    <a:pt x="2312" y="1181"/>
                  </a:cubicBezTo>
                  <a:lnTo>
                    <a:pt x="2217" y="1149"/>
                  </a:lnTo>
                  <a:cubicBezTo>
                    <a:pt x="2185" y="1149"/>
                    <a:pt x="2154" y="1149"/>
                    <a:pt x="2122" y="1181"/>
                  </a:cubicBezTo>
                  <a:cubicBezTo>
                    <a:pt x="1710" y="1149"/>
                    <a:pt x="1330" y="1086"/>
                    <a:pt x="1045" y="927"/>
                  </a:cubicBezTo>
                  <a:cubicBezTo>
                    <a:pt x="665" y="737"/>
                    <a:pt x="380" y="420"/>
                    <a:pt x="285" y="104"/>
                  </a:cubicBezTo>
                  <a:cubicBezTo>
                    <a:pt x="259" y="52"/>
                    <a:pt x="212" y="0"/>
                    <a:pt x="16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1294998" y="723042"/>
              <a:ext cx="64368" cy="26309"/>
            </a:xfrm>
            <a:custGeom>
              <a:avLst/>
              <a:gdLst/>
              <a:ahLst/>
              <a:cxnLst/>
              <a:rect l="l" t="t" r="r" b="b"/>
              <a:pathLst>
                <a:path w="1901" h="777" extrusionOk="0">
                  <a:moveTo>
                    <a:pt x="1758" y="0"/>
                  </a:moveTo>
                  <a:cubicBezTo>
                    <a:pt x="1726" y="0"/>
                    <a:pt x="1695" y="16"/>
                    <a:pt x="1679" y="48"/>
                  </a:cubicBezTo>
                  <a:cubicBezTo>
                    <a:pt x="1386" y="341"/>
                    <a:pt x="960" y="503"/>
                    <a:pt x="534" y="503"/>
                  </a:cubicBezTo>
                  <a:cubicBezTo>
                    <a:pt x="408" y="503"/>
                    <a:pt x="282" y="488"/>
                    <a:pt x="159" y="460"/>
                  </a:cubicBezTo>
                  <a:cubicBezTo>
                    <a:pt x="95" y="460"/>
                    <a:pt x="32" y="491"/>
                    <a:pt x="32" y="586"/>
                  </a:cubicBezTo>
                  <a:cubicBezTo>
                    <a:pt x="0" y="650"/>
                    <a:pt x="32" y="713"/>
                    <a:pt x="127" y="713"/>
                  </a:cubicBezTo>
                  <a:cubicBezTo>
                    <a:pt x="254" y="745"/>
                    <a:pt x="380" y="776"/>
                    <a:pt x="507" y="776"/>
                  </a:cubicBezTo>
                  <a:cubicBezTo>
                    <a:pt x="1014" y="776"/>
                    <a:pt x="1521" y="586"/>
                    <a:pt x="1837" y="238"/>
                  </a:cubicBezTo>
                  <a:cubicBezTo>
                    <a:pt x="1901" y="175"/>
                    <a:pt x="1901" y="111"/>
                    <a:pt x="1837" y="48"/>
                  </a:cubicBezTo>
                  <a:cubicBezTo>
                    <a:pt x="1821" y="16"/>
                    <a:pt x="1790" y="0"/>
                    <a:pt x="175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1328248" y="786631"/>
              <a:ext cx="55767" cy="38837"/>
            </a:xfrm>
            <a:custGeom>
              <a:avLst/>
              <a:gdLst/>
              <a:ahLst/>
              <a:cxnLst/>
              <a:rect l="l" t="t" r="r" b="b"/>
              <a:pathLst>
                <a:path w="1647" h="1147" extrusionOk="0">
                  <a:moveTo>
                    <a:pt x="1393" y="1"/>
                  </a:moveTo>
                  <a:cubicBezTo>
                    <a:pt x="772" y="1"/>
                    <a:pt x="180" y="425"/>
                    <a:pt x="32" y="988"/>
                  </a:cubicBezTo>
                  <a:cubicBezTo>
                    <a:pt x="0" y="1052"/>
                    <a:pt x="32" y="1115"/>
                    <a:pt x="127" y="1147"/>
                  </a:cubicBezTo>
                  <a:lnTo>
                    <a:pt x="159" y="1147"/>
                  </a:lnTo>
                  <a:cubicBezTo>
                    <a:pt x="190" y="1147"/>
                    <a:pt x="254" y="1083"/>
                    <a:pt x="285" y="1052"/>
                  </a:cubicBezTo>
                  <a:cubicBezTo>
                    <a:pt x="407" y="597"/>
                    <a:pt x="906" y="258"/>
                    <a:pt x="1420" y="258"/>
                  </a:cubicBezTo>
                  <a:cubicBezTo>
                    <a:pt x="1443" y="258"/>
                    <a:pt x="1466" y="259"/>
                    <a:pt x="1489" y="260"/>
                  </a:cubicBezTo>
                  <a:cubicBezTo>
                    <a:pt x="1500" y="266"/>
                    <a:pt x="1512" y="268"/>
                    <a:pt x="1523" y="268"/>
                  </a:cubicBezTo>
                  <a:cubicBezTo>
                    <a:pt x="1573" y="268"/>
                    <a:pt x="1615" y="217"/>
                    <a:pt x="1615" y="165"/>
                  </a:cubicBezTo>
                  <a:cubicBezTo>
                    <a:pt x="1647" y="70"/>
                    <a:pt x="1584" y="7"/>
                    <a:pt x="1520" y="7"/>
                  </a:cubicBezTo>
                  <a:cubicBezTo>
                    <a:pt x="1478" y="3"/>
                    <a:pt x="1435" y="1"/>
                    <a:pt x="13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1370065" y="816868"/>
              <a:ext cx="47201" cy="69718"/>
            </a:xfrm>
            <a:custGeom>
              <a:avLst/>
              <a:gdLst/>
              <a:ahLst/>
              <a:cxnLst/>
              <a:rect l="l" t="t" r="r" b="b"/>
              <a:pathLst>
                <a:path w="1394" h="2059" extrusionOk="0">
                  <a:moveTo>
                    <a:pt x="127" y="0"/>
                  </a:moveTo>
                  <a:cubicBezTo>
                    <a:pt x="64" y="0"/>
                    <a:pt x="0" y="64"/>
                    <a:pt x="0" y="127"/>
                  </a:cubicBezTo>
                  <a:cubicBezTo>
                    <a:pt x="0" y="222"/>
                    <a:pt x="64" y="285"/>
                    <a:pt x="127" y="285"/>
                  </a:cubicBezTo>
                  <a:cubicBezTo>
                    <a:pt x="349" y="285"/>
                    <a:pt x="539" y="444"/>
                    <a:pt x="634" y="539"/>
                  </a:cubicBezTo>
                  <a:cubicBezTo>
                    <a:pt x="1077" y="1045"/>
                    <a:pt x="1109" y="1267"/>
                    <a:pt x="1077" y="1932"/>
                  </a:cubicBezTo>
                  <a:cubicBezTo>
                    <a:pt x="1077" y="1996"/>
                    <a:pt x="1109" y="2059"/>
                    <a:pt x="1204" y="2059"/>
                  </a:cubicBezTo>
                  <a:cubicBezTo>
                    <a:pt x="1267" y="2059"/>
                    <a:pt x="1330" y="1996"/>
                    <a:pt x="1330" y="1932"/>
                  </a:cubicBezTo>
                  <a:cubicBezTo>
                    <a:pt x="1394" y="1204"/>
                    <a:pt x="1330" y="950"/>
                    <a:pt x="824" y="380"/>
                  </a:cubicBezTo>
                  <a:cubicBezTo>
                    <a:pt x="634" y="159"/>
                    <a:pt x="380" y="32"/>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1304648" y="571010"/>
              <a:ext cx="78318" cy="47506"/>
            </a:xfrm>
            <a:custGeom>
              <a:avLst/>
              <a:gdLst/>
              <a:ahLst/>
              <a:cxnLst/>
              <a:rect l="l" t="t" r="r" b="b"/>
              <a:pathLst>
                <a:path w="2313" h="1403" extrusionOk="0">
                  <a:moveTo>
                    <a:pt x="726" y="0"/>
                  </a:moveTo>
                  <a:cubicBezTo>
                    <a:pt x="523" y="0"/>
                    <a:pt x="309" y="33"/>
                    <a:pt x="95" y="104"/>
                  </a:cubicBezTo>
                  <a:cubicBezTo>
                    <a:pt x="32" y="104"/>
                    <a:pt x="0" y="199"/>
                    <a:pt x="0" y="263"/>
                  </a:cubicBezTo>
                  <a:cubicBezTo>
                    <a:pt x="24" y="309"/>
                    <a:pt x="64" y="338"/>
                    <a:pt x="121" y="338"/>
                  </a:cubicBezTo>
                  <a:cubicBezTo>
                    <a:pt x="142" y="338"/>
                    <a:pt x="165" y="334"/>
                    <a:pt x="191" y="326"/>
                  </a:cubicBezTo>
                  <a:cubicBezTo>
                    <a:pt x="349" y="273"/>
                    <a:pt x="513" y="248"/>
                    <a:pt x="674" y="248"/>
                  </a:cubicBezTo>
                  <a:cubicBezTo>
                    <a:pt x="898" y="248"/>
                    <a:pt x="1114" y="297"/>
                    <a:pt x="1299" y="389"/>
                  </a:cubicBezTo>
                  <a:cubicBezTo>
                    <a:pt x="1647" y="548"/>
                    <a:pt x="1837" y="928"/>
                    <a:pt x="2059" y="1339"/>
                  </a:cubicBezTo>
                  <a:cubicBezTo>
                    <a:pt x="2059" y="1371"/>
                    <a:pt x="2122" y="1403"/>
                    <a:pt x="2154" y="1403"/>
                  </a:cubicBezTo>
                  <a:lnTo>
                    <a:pt x="2217" y="1403"/>
                  </a:lnTo>
                  <a:cubicBezTo>
                    <a:pt x="2281" y="1371"/>
                    <a:pt x="2312" y="1276"/>
                    <a:pt x="2281" y="1244"/>
                  </a:cubicBezTo>
                  <a:cubicBezTo>
                    <a:pt x="2091" y="864"/>
                    <a:pt x="1869" y="389"/>
                    <a:pt x="1394" y="136"/>
                  </a:cubicBezTo>
                  <a:cubicBezTo>
                    <a:pt x="1203" y="49"/>
                    <a:pt x="973" y="0"/>
                    <a:pt x="72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1267131" y="745660"/>
              <a:ext cx="43984" cy="46591"/>
            </a:xfrm>
            <a:custGeom>
              <a:avLst/>
              <a:gdLst/>
              <a:ahLst/>
              <a:cxnLst/>
              <a:rect l="l" t="t" r="r" b="b"/>
              <a:pathLst>
                <a:path w="1299" h="1376" extrusionOk="0">
                  <a:moveTo>
                    <a:pt x="145" y="1"/>
                  </a:moveTo>
                  <a:cubicBezTo>
                    <a:pt x="129" y="1"/>
                    <a:pt x="112" y="5"/>
                    <a:pt x="95" y="13"/>
                  </a:cubicBezTo>
                  <a:cubicBezTo>
                    <a:pt x="32" y="45"/>
                    <a:pt x="0" y="140"/>
                    <a:pt x="32" y="203"/>
                  </a:cubicBezTo>
                  <a:cubicBezTo>
                    <a:pt x="253" y="678"/>
                    <a:pt x="633" y="1090"/>
                    <a:pt x="1077" y="1343"/>
                  </a:cubicBezTo>
                  <a:cubicBezTo>
                    <a:pt x="1108" y="1375"/>
                    <a:pt x="1140" y="1375"/>
                    <a:pt x="1172" y="1375"/>
                  </a:cubicBezTo>
                  <a:cubicBezTo>
                    <a:pt x="1203" y="1375"/>
                    <a:pt x="1235" y="1343"/>
                    <a:pt x="1267" y="1312"/>
                  </a:cubicBezTo>
                  <a:cubicBezTo>
                    <a:pt x="1299" y="1248"/>
                    <a:pt x="1299" y="1153"/>
                    <a:pt x="1235" y="1122"/>
                  </a:cubicBezTo>
                  <a:cubicBezTo>
                    <a:pt x="792" y="868"/>
                    <a:pt x="475" y="520"/>
                    <a:pt x="253" y="77"/>
                  </a:cubicBezTo>
                  <a:cubicBezTo>
                    <a:pt x="230" y="30"/>
                    <a:pt x="190" y="1"/>
                    <a:pt x="14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1277831" y="846191"/>
              <a:ext cx="39718" cy="24311"/>
            </a:xfrm>
            <a:custGeom>
              <a:avLst/>
              <a:gdLst/>
              <a:ahLst/>
              <a:cxnLst/>
              <a:rect l="l" t="t" r="r" b="b"/>
              <a:pathLst>
                <a:path w="1173" h="718" extrusionOk="0">
                  <a:moveTo>
                    <a:pt x="127" y="0"/>
                  </a:moveTo>
                  <a:cubicBezTo>
                    <a:pt x="101" y="0"/>
                    <a:pt x="77" y="8"/>
                    <a:pt x="64" y="21"/>
                  </a:cubicBezTo>
                  <a:cubicBezTo>
                    <a:pt x="1" y="53"/>
                    <a:pt x="1" y="148"/>
                    <a:pt x="32" y="211"/>
                  </a:cubicBezTo>
                  <a:cubicBezTo>
                    <a:pt x="286" y="496"/>
                    <a:pt x="634" y="686"/>
                    <a:pt x="1014" y="718"/>
                  </a:cubicBezTo>
                  <a:lnTo>
                    <a:pt x="1046" y="718"/>
                  </a:lnTo>
                  <a:cubicBezTo>
                    <a:pt x="1109" y="718"/>
                    <a:pt x="1173" y="655"/>
                    <a:pt x="1173" y="591"/>
                  </a:cubicBezTo>
                  <a:cubicBezTo>
                    <a:pt x="1173" y="496"/>
                    <a:pt x="1109" y="465"/>
                    <a:pt x="1046" y="433"/>
                  </a:cubicBezTo>
                  <a:cubicBezTo>
                    <a:pt x="729" y="433"/>
                    <a:pt x="444" y="274"/>
                    <a:pt x="222" y="53"/>
                  </a:cubicBezTo>
                  <a:cubicBezTo>
                    <a:pt x="204" y="16"/>
                    <a:pt x="164"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1390449" y="679328"/>
              <a:ext cx="30034" cy="61422"/>
            </a:xfrm>
            <a:custGeom>
              <a:avLst/>
              <a:gdLst/>
              <a:ahLst/>
              <a:cxnLst/>
              <a:rect l="l" t="t" r="r" b="b"/>
              <a:pathLst>
                <a:path w="887" h="1814" extrusionOk="0">
                  <a:moveTo>
                    <a:pt x="725" y="0"/>
                  </a:moveTo>
                  <a:cubicBezTo>
                    <a:pt x="675" y="0"/>
                    <a:pt x="628" y="52"/>
                    <a:pt x="602" y="104"/>
                  </a:cubicBezTo>
                  <a:cubicBezTo>
                    <a:pt x="602" y="199"/>
                    <a:pt x="602" y="294"/>
                    <a:pt x="570" y="357"/>
                  </a:cubicBezTo>
                  <a:lnTo>
                    <a:pt x="538" y="389"/>
                  </a:lnTo>
                  <a:cubicBezTo>
                    <a:pt x="507" y="452"/>
                    <a:pt x="475" y="484"/>
                    <a:pt x="475" y="547"/>
                  </a:cubicBezTo>
                  <a:cubicBezTo>
                    <a:pt x="443" y="642"/>
                    <a:pt x="475" y="737"/>
                    <a:pt x="475" y="801"/>
                  </a:cubicBezTo>
                  <a:cubicBezTo>
                    <a:pt x="507" y="959"/>
                    <a:pt x="538" y="1117"/>
                    <a:pt x="475" y="1276"/>
                  </a:cubicBezTo>
                  <a:cubicBezTo>
                    <a:pt x="443" y="1434"/>
                    <a:pt x="285" y="1529"/>
                    <a:pt x="127" y="1561"/>
                  </a:cubicBezTo>
                  <a:cubicBezTo>
                    <a:pt x="63" y="1561"/>
                    <a:pt x="0" y="1624"/>
                    <a:pt x="0" y="1687"/>
                  </a:cubicBezTo>
                  <a:cubicBezTo>
                    <a:pt x="32" y="1751"/>
                    <a:pt x="63" y="1814"/>
                    <a:pt x="158" y="1814"/>
                  </a:cubicBezTo>
                  <a:cubicBezTo>
                    <a:pt x="412" y="1782"/>
                    <a:pt x="665" y="1592"/>
                    <a:pt x="728" y="1339"/>
                  </a:cubicBezTo>
                  <a:cubicBezTo>
                    <a:pt x="792" y="1149"/>
                    <a:pt x="760" y="927"/>
                    <a:pt x="728" y="737"/>
                  </a:cubicBezTo>
                  <a:cubicBezTo>
                    <a:pt x="728" y="706"/>
                    <a:pt x="728" y="642"/>
                    <a:pt x="728" y="611"/>
                  </a:cubicBezTo>
                  <a:cubicBezTo>
                    <a:pt x="728" y="579"/>
                    <a:pt x="760" y="547"/>
                    <a:pt x="760" y="515"/>
                  </a:cubicBezTo>
                  <a:cubicBezTo>
                    <a:pt x="760" y="515"/>
                    <a:pt x="792" y="484"/>
                    <a:pt x="792" y="452"/>
                  </a:cubicBezTo>
                  <a:cubicBezTo>
                    <a:pt x="855" y="357"/>
                    <a:pt x="855" y="230"/>
                    <a:pt x="887" y="135"/>
                  </a:cubicBezTo>
                  <a:cubicBezTo>
                    <a:pt x="887" y="72"/>
                    <a:pt x="823" y="9"/>
                    <a:pt x="760" y="9"/>
                  </a:cubicBezTo>
                  <a:cubicBezTo>
                    <a:pt x="748" y="3"/>
                    <a:pt x="737" y="0"/>
                    <a:pt x="72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1411882" y="530954"/>
              <a:ext cx="173736" cy="384582"/>
            </a:xfrm>
            <a:custGeom>
              <a:avLst/>
              <a:gdLst/>
              <a:ahLst/>
              <a:cxnLst/>
              <a:rect l="l" t="t" r="r" b="b"/>
              <a:pathLst>
                <a:path w="5131" h="11358" extrusionOk="0">
                  <a:moveTo>
                    <a:pt x="1106" y="0"/>
                  </a:moveTo>
                  <a:cubicBezTo>
                    <a:pt x="1022" y="0"/>
                    <a:pt x="939" y="7"/>
                    <a:pt x="855" y="20"/>
                  </a:cubicBezTo>
                  <a:cubicBezTo>
                    <a:pt x="475" y="115"/>
                    <a:pt x="64" y="464"/>
                    <a:pt x="127" y="907"/>
                  </a:cubicBezTo>
                  <a:cubicBezTo>
                    <a:pt x="127" y="1287"/>
                    <a:pt x="95" y="1667"/>
                    <a:pt x="95" y="2047"/>
                  </a:cubicBezTo>
                  <a:cubicBezTo>
                    <a:pt x="32" y="2839"/>
                    <a:pt x="0" y="3631"/>
                    <a:pt x="127" y="4391"/>
                  </a:cubicBezTo>
                  <a:cubicBezTo>
                    <a:pt x="159" y="4581"/>
                    <a:pt x="190" y="4866"/>
                    <a:pt x="380" y="5024"/>
                  </a:cubicBezTo>
                  <a:cubicBezTo>
                    <a:pt x="512" y="5155"/>
                    <a:pt x="703" y="5226"/>
                    <a:pt x="934" y="5226"/>
                  </a:cubicBezTo>
                  <a:cubicBezTo>
                    <a:pt x="1038" y="5226"/>
                    <a:pt x="1150" y="5212"/>
                    <a:pt x="1267" y="5183"/>
                  </a:cubicBezTo>
                  <a:cubicBezTo>
                    <a:pt x="1362" y="5151"/>
                    <a:pt x="1394" y="5088"/>
                    <a:pt x="1362" y="5024"/>
                  </a:cubicBezTo>
                  <a:cubicBezTo>
                    <a:pt x="1362" y="4972"/>
                    <a:pt x="1320" y="4921"/>
                    <a:pt x="1270" y="4921"/>
                  </a:cubicBezTo>
                  <a:cubicBezTo>
                    <a:pt x="1259" y="4921"/>
                    <a:pt x="1247" y="4923"/>
                    <a:pt x="1235" y="4929"/>
                  </a:cubicBezTo>
                  <a:cubicBezTo>
                    <a:pt x="1145" y="4942"/>
                    <a:pt x="1044" y="4955"/>
                    <a:pt x="943" y="4955"/>
                  </a:cubicBezTo>
                  <a:cubicBezTo>
                    <a:pt x="797" y="4955"/>
                    <a:pt x="651" y="4928"/>
                    <a:pt x="539" y="4834"/>
                  </a:cubicBezTo>
                  <a:cubicBezTo>
                    <a:pt x="444" y="4739"/>
                    <a:pt x="412" y="4549"/>
                    <a:pt x="380" y="4359"/>
                  </a:cubicBezTo>
                  <a:cubicBezTo>
                    <a:pt x="254" y="3631"/>
                    <a:pt x="317" y="2839"/>
                    <a:pt x="349" y="2047"/>
                  </a:cubicBezTo>
                  <a:cubicBezTo>
                    <a:pt x="349" y="1667"/>
                    <a:pt x="380" y="1287"/>
                    <a:pt x="380" y="907"/>
                  </a:cubicBezTo>
                  <a:cubicBezTo>
                    <a:pt x="317" y="591"/>
                    <a:pt x="634" y="337"/>
                    <a:pt x="919" y="274"/>
                  </a:cubicBezTo>
                  <a:cubicBezTo>
                    <a:pt x="988" y="260"/>
                    <a:pt x="1058" y="254"/>
                    <a:pt x="1128" y="254"/>
                  </a:cubicBezTo>
                  <a:cubicBezTo>
                    <a:pt x="1377" y="254"/>
                    <a:pt x="1635" y="333"/>
                    <a:pt x="1932" y="432"/>
                  </a:cubicBezTo>
                  <a:cubicBezTo>
                    <a:pt x="2217" y="527"/>
                    <a:pt x="2344" y="686"/>
                    <a:pt x="2502" y="907"/>
                  </a:cubicBezTo>
                  <a:cubicBezTo>
                    <a:pt x="2629" y="1066"/>
                    <a:pt x="2756" y="1256"/>
                    <a:pt x="2977" y="1382"/>
                  </a:cubicBezTo>
                  <a:cubicBezTo>
                    <a:pt x="3104" y="1446"/>
                    <a:pt x="3231" y="1477"/>
                    <a:pt x="3357" y="1509"/>
                  </a:cubicBezTo>
                  <a:cubicBezTo>
                    <a:pt x="3421" y="1509"/>
                    <a:pt x="3484" y="1541"/>
                    <a:pt x="3547" y="1572"/>
                  </a:cubicBezTo>
                  <a:cubicBezTo>
                    <a:pt x="3864" y="1699"/>
                    <a:pt x="4117" y="2016"/>
                    <a:pt x="4181" y="2396"/>
                  </a:cubicBezTo>
                  <a:cubicBezTo>
                    <a:pt x="4212" y="2712"/>
                    <a:pt x="4149" y="3029"/>
                    <a:pt x="3991" y="3346"/>
                  </a:cubicBezTo>
                  <a:cubicBezTo>
                    <a:pt x="3959" y="3409"/>
                    <a:pt x="3927" y="3441"/>
                    <a:pt x="3896" y="3472"/>
                  </a:cubicBezTo>
                  <a:cubicBezTo>
                    <a:pt x="3769" y="3662"/>
                    <a:pt x="3864" y="3726"/>
                    <a:pt x="3991" y="3852"/>
                  </a:cubicBezTo>
                  <a:cubicBezTo>
                    <a:pt x="4022" y="3852"/>
                    <a:pt x="4054" y="3884"/>
                    <a:pt x="4086" y="3947"/>
                  </a:cubicBezTo>
                  <a:cubicBezTo>
                    <a:pt x="4561" y="4359"/>
                    <a:pt x="4814" y="4897"/>
                    <a:pt x="4782" y="5404"/>
                  </a:cubicBezTo>
                  <a:cubicBezTo>
                    <a:pt x="4782" y="5594"/>
                    <a:pt x="4687" y="5784"/>
                    <a:pt x="4592" y="6006"/>
                  </a:cubicBezTo>
                  <a:cubicBezTo>
                    <a:pt x="4434" y="6259"/>
                    <a:pt x="4307" y="6513"/>
                    <a:pt x="4339" y="6829"/>
                  </a:cubicBezTo>
                  <a:cubicBezTo>
                    <a:pt x="4371" y="6956"/>
                    <a:pt x="4434" y="7051"/>
                    <a:pt x="4466" y="7178"/>
                  </a:cubicBezTo>
                  <a:lnTo>
                    <a:pt x="4497" y="7241"/>
                  </a:lnTo>
                  <a:cubicBezTo>
                    <a:pt x="4814" y="7938"/>
                    <a:pt x="4656" y="8824"/>
                    <a:pt x="4117" y="9331"/>
                  </a:cubicBezTo>
                  <a:lnTo>
                    <a:pt x="4086" y="9363"/>
                  </a:lnTo>
                  <a:cubicBezTo>
                    <a:pt x="3991" y="9426"/>
                    <a:pt x="3927" y="9521"/>
                    <a:pt x="3864" y="9648"/>
                  </a:cubicBezTo>
                  <a:cubicBezTo>
                    <a:pt x="3832" y="9711"/>
                    <a:pt x="3832" y="9806"/>
                    <a:pt x="3832" y="9901"/>
                  </a:cubicBezTo>
                  <a:lnTo>
                    <a:pt x="3801" y="9933"/>
                  </a:lnTo>
                  <a:cubicBezTo>
                    <a:pt x="3769" y="10281"/>
                    <a:pt x="3611" y="10535"/>
                    <a:pt x="3294" y="10693"/>
                  </a:cubicBezTo>
                  <a:cubicBezTo>
                    <a:pt x="3041" y="10851"/>
                    <a:pt x="2756" y="10883"/>
                    <a:pt x="2471" y="10915"/>
                  </a:cubicBezTo>
                  <a:cubicBezTo>
                    <a:pt x="2344" y="10915"/>
                    <a:pt x="2186" y="10946"/>
                    <a:pt x="2059" y="10978"/>
                  </a:cubicBezTo>
                  <a:cubicBezTo>
                    <a:pt x="1996" y="10978"/>
                    <a:pt x="1901" y="11010"/>
                    <a:pt x="1837" y="11010"/>
                  </a:cubicBezTo>
                  <a:cubicBezTo>
                    <a:pt x="1711" y="11041"/>
                    <a:pt x="1584" y="11073"/>
                    <a:pt x="1426" y="11073"/>
                  </a:cubicBezTo>
                  <a:cubicBezTo>
                    <a:pt x="1383" y="11083"/>
                    <a:pt x="1330" y="11091"/>
                    <a:pt x="1273" y="11091"/>
                  </a:cubicBezTo>
                  <a:cubicBezTo>
                    <a:pt x="1158" y="11091"/>
                    <a:pt x="1024" y="11062"/>
                    <a:pt x="919" y="10978"/>
                  </a:cubicBezTo>
                  <a:cubicBezTo>
                    <a:pt x="729" y="10883"/>
                    <a:pt x="602" y="10630"/>
                    <a:pt x="539" y="10281"/>
                  </a:cubicBezTo>
                  <a:cubicBezTo>
                    <a:pt x="412" y="9331"/>
                    <a:pt x="349" y="8286"/>
                    <a:pt x="444" y="7083"/>
                  </a:cubicBezTo>
                  <a:cubicBezTo>
                    <a:pt x="444" y="6829"/>
                    <a:pt x="475" y="6608"/>
                    <a:pt x="602" y="6449"/>
                  </a:cubicBezTo>
                  <a:cubicBezTo>
                    <a:pt x="697" y="6291"/>
                    <a:pt x="887" y="6196"/>
                    <a:pt x="1045" y="6196"/>
                  </a:cubicBezTo>
                  <a:cubicBezTo>
                    <a:pt x="1235" y="6196"/>
                    <a:pt x="1426" y="6291"/>
                    <a:pt x="1521" y="6449"/>
                  </a:cubicBezTo>
                  <a:cubicBezTo>
                    <a:pt x="1543" y="6472"/>
                    <a:pt x="1597" y="6494"/>
                    <a:pt x="1649" y="6494"/>
                  </a:cubicBezTo>
                  <a:cubicBezTo>
                    <a:pt x="1671" y="6494"/>
                    <a:pt x="1692" y="6490"/>
                    <a:pt x="1711" y="6481"/>
                  </a:cubicBezTo>
                  <a:cubicBezTo>
                    <a:pt x="1742" y="6418"/>
                    <a:pt x="1774" y="6354"/>
                    <a:pt x="1742" y="6291"/>
                  </a:cubicBezTo>
                  <a:cubicBezTo>
                    <a:pt x="1584" y="6069"/>
                    <a:pt x="1330" y="5943"/>
                    <a:pt x="1045" y="5943"/>
                  </a:cubicBezTo>
                  <a:cubicBezTo>
                    <a:pt x="792" y="5943"/>
                    <a:pt x="539" y="6069"/>
                    <a:pt x="380" y="6291"/>
                  </a:cubicBezTo>
                  <a:cubicBezTo>
                    <a:pt x="222" y="6513"/>
                    <a:pt x="190" y="6798"/>
                    <a:pt x="190" y="7051"/>
                  </a:cubicBezTo>
                  <a:cubicBezTo>
                    <a:pt x="95" y="8286"/>
                    <a:pt x="159" y="9363"/>
                    <a:pt x="285" y="10313"/>
                  </a:cubicBezTo>
                  <a:cubicBezTo>
                    <a:pt x="380" y="10756"/>
                    <a:pt x="507" y="11041"/>
                    <a:pt x="760" y="11200"/>
                  </a:cubicBezTo>
                  <a:cubicBezTo>
                    <a:pt x="919" y="11295"/>
                    <a:pt x="1109" y="11358"/>
                    <a:pt x="1330" y="11358"/>
                  </a:cubicBezTo>
                  <a:cubicBezTo>
                    <a:pt x="1362" y="11358"/>
                    <a:pt x="1426" y="11358"/>
                    <a:pt x="1457" y="11326"/>
                  </a:cubicBezTo>
                  <a:cubicBezTo>
                    <a:pt x="1616" y="11326"/>
                    <a:pt x="1742" y="11295"/>
                    <a:pt x="1901" y="11263"/>
                  </a:cubicBezTo>
                  <a:cubicBezTo>
                    <a:pt x="1964" y="11231"/>
                    <a:pt x="2027" y="11231"/>
                    <a:pt x="2122" y="11200"/>
                  </a:cubicBezTo>
                  <a:cubicBezTo>
                    <a:pt x="2249" y="11168"/>
                    <a:pt x="2376" y="11168"/>
                    <a:pt x="2502" y="11168"/>
                  </a:cubicBezTo>
                  <a:cubicBezTo>
                    <a:pt x="2819" y="11136"/>
                    <a:pt x="3136" y="11073"/>
                    <a:pt x="3421" y="10915"/>
                  </a:cubicBezTo>
                  <a:cubicBezTo>
                    <a:pt x="3801" y="10725"/>
                    <a:pt x="4022" y="10376"/>
                    <a:pt x="4086" y="9965"/>
                  </a:cubicBezTo>
                  <a:lnTo>
                    <a:pt x="4086" y="9901"/>
                  </a:lnTo>
                  <a:cubicBezTo>
                    <a:pt x="4086" y="9838"/>
                    <a:pt x="4086" y="9775"/>
                    <a:pt x="4117" y="9743"/>
                  </a:cubicBezTo>
                  <a:cubicBezTo>
                    <a:pt x="4149" y="9679"/>
                    <a:pt x="4212" y="9616"/>
                    <a:pt x="4276" y="9553"/>
                  </a:cubicBezTo>
                  <a:lnTo>
                    <a:pt x="4307" y="9521"/>
                  </a:lnTo>
                  <a:cubicBezTo>
                    <a:pt x="4909" y="8919"/>
                    <a:pt x="5131" y="7906"/>
                    <a:pt x="4751" y="7146"/>
                  </a:cubicBezTo>
                  <a:lnTo>
                    <a:pt x="4719" y="7051"/>
                  </a:lnTo>
                  <a:cubicBezTo>
                    <a:pt x="4656" y="6956"/>
                    <a:pt x="4624" y="6861"/>
                    <a:pt x="4624" y="6798"/>
                  </a:cubicBezTo>
                  <a:cubicBezTo>
                    <a:pt x="4561" y="6576"/>
                    <a:pt x="4687" y="6354"/>
                    <a:pt x="4814" y="6101"/>
                  </a:cubicBezTo>
                  <a:cubicBezTo>
                    <a:pt x="4941" y="5911"/>
                    <a:pt x="5036" y="5689"/>
                    <a:pt x="5067" y="5436"/>
                  </a:cubicBezTo>
                  <a:cubicBezTo>
                    <a:pt x="5099" y="4834"/>
                    <a:pt x="4814" y="4201"/>
                    <a:pt x="4276" y="3726"/>
                  </a:cubicBezTo>
                  <a:cubicBezTo>
                    <a:pt x="4212" y="3694"/>
                    <a:pt x="4181" y="3662"/>
                    <a:pt x="4149" y="3631"/>
                  </a:cubicBezTo>
                  <a:cubicBezTo>
                    <a:pt x="4149" y="3631"/>
                    <a:pt x="4117" y="3631"/>
                    <a:pt x="4117" y="3599"/>
                  </a:cubicBezTo>
                  <a:cubicBezTo>
                    <a:pt x="4149" y="3567"/>
                    <a:pt x="4181" y="3536"/>
                    <a:pt x="4212" y="3472"/>
                  </a:cubicBezTo>
                  <a:cubicBezTo>
                    <a:pt x="4402" y="3124"/>
                    <a:pt x="4497" y="2744"/>
                    <a:pt x="4434" y="2364"/>
                  </a:cubicBezTo>
                  <a:cubicBezTo>
                    <a:pt x="4371" y="1889"/>
                    <a:pt x="4054" y="1477"/>
                    <a:pt x="3642" y="1319"/>
                  </a:cubicBezTo>
                  <a:cubicBezTo>
                    <a:pt x="3579" y="1287"/>
                    <a:pt x="3484" y="1287"/>
                    <a:pt x="3421" y="1256"/>
                  </a:cubicBezTo>
                  <a:cubicBezTo>
                    <a:pt x="3294" y="1224"/>
                    <a:pt x="3199" y="1192"/>
                    <a:pt x="3136" y="1161"/>
                  </a:cubicBezTo>
                  <a:cubicBezTo>
                    <a:pt x="2946" y="1066"/>
                    <a:pt x="2819" y="907"/>
                    <a:pt x="2692" y="749"/>
                  </a:cubicBezTo>
                  <a:cubicBezTo>
                    <a:pt x="2566" y="527"/>
                    <a:pt x="2376" y="306"/>
                    <a:pt x="2027" y="179"/>
                  </a:cubicBezTo>
                  <a:cubicBezTo>
                    <a:pt x="1706" y="80"/>
                    <a:pt x="1404" y="0"/>
                    <a:pt x="11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3"/>
            <p:cNvSpPr/>
            <p:nvPr/>
          </p:nvSpPr>
          <p:spPr>
            <a:xfrm>
              <a:off x="1462266" y="646010"/>
              <a:ext cx="103002" cy="36840"/>
            </a:xfrm>
            <a:custGeom>
              <a:avLst/>
              <a:gdLst/>
              <a:ahLst/>
              <a:cxnLst/>
              <a:rect l="l" t="t" r="r" b="b"/>
              <a:pathLst>
                <a:path w="3042" h="1088" extrusionOk="0">
                  <a:moveTo>
                    <a:pt x="1620" y="0"/>
                  </a:moveTo>
                  <a:cubicBezTo>
                    <a:pt x="1555" y="0"/>
                    <a:pt x="1491" y="4"/>
                    <a:pt x="1426" y="11"/>
                  </a:cubicBezTo>
                  <a:cubicBezTo>
                    <a:pt x="824" y="74"/>
                    <a:pt x="286" y="423"/>
                    <a:pt x="33" y="898"/>
                  </a:cubicBezTo>
                  <a:cubicBezTo>
                    <a:pt x="1" y="961"/>
                    <a:pt x="1" y="1056"/>
                    <a:pt x="64" y="1088"/>
                  </a:cubicBezTo>
                  <a:lnTo>
                    <a:pt x="128" y="1088"/>
                  </a:lnTo>
                  <a:cubicBezTo>
                    <a:pt x="191" y="1088"/>
                    <a:pt x="223" y="1088"/>
                    <a:pt x="254" y="1024"/>
                  </a:cubicBezTo>
                  <a:cubicBezTo>
                    <a:pt x="476" y="613"/>
                    <a:pt x="951" y="328"/>
                    <a:pt x="1458" y="264"/>
                  </a:cubicBezTo>
                  <a:cubicBezTo>
                    <a:pt x="1518" y="256"/>
                    <a:pt x="1580" y="252"/>
                    <a:pt x="1643" y="252"/>
                  </a:cubicBezTo>
                  <a:cubicBezTo>
                    <a:pt x="2067" y="252"/>
                    <a:pt x="2512" y="436"/>
                    <a:pt x="2788" y="739"/>
                  </a:cubicBezTo>
                  <a:cubicBezTo>
                    <a:pt x="2825" y="777"/>
                    <a:pt x="2873" y="792"/>
                    <a:pt x="2913" y="792"/>
                  </a:cubicBezTo>
                  <a:cubicBezTo>
                    <a:pt x="2941" y="792"/>
                    <a:pt x="2965" y="784"/>
                    <a:pt x="2978" y="771"/>
                  </a:cubicBezTo>
                  <a:cubicBezTo>
                    <a:pt x="3041" y="708"/>
                    <a:pt x="3041" y="644"/>
                    <a:pt x="2978" y="581"/>
                  </a:cubicBezTo>
                  <a:cubicBezTo>
                    <a:pt x="2641" y="216"/>
                    <a:pt x="2129" y="0"/>
                    <a:pt x="162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1455833" y="869791"/>
              <a:ext cx="47235" cy="25395"/>
            </a:xfrm>
            <a:custGeom>
              <a:avLst/>
              <a:gdLst/>
              <a:ahLst/>
              <a:cxnLst/>
              <a:rect l="l" t="t" r="r" b="b"/>
              <a:pathLst>
                <a:path w="1395" h="750" extrusionOk="0">
                  <a:moveTo>
                    <a:pt x="1243" y="0"/>
                  </a:moveTo>
                  <a:cubicBezTo>
                    <a:pt x="1200" y="0"/>
                    <a:pt x="1159" y="15"/>
                    <a:pt x="1141" y="53"/>
                  </a:cubicBezTo>
                  <a:cubicBezTo>
                    <a:pt x="975" y="328"/>
                    <a:pt x="642" y="508"/>
                    <a:pt x="307" y="508"/>
                  </a:cubicBezTo>
                  <a:cubicBezTo>
                    <a:pt x="258" y="508"/>
                    <a:pt x="208" y="504"/>
                    <a:pt x="159" y="496"/>
                  </a:cubicBezTo>
                  <a:cubicBezTo>
                    <a:pt x="142" y="490"/>
                    <a:pt x="125" y="487"/>
                    <a:pt x="110" y="487"/>
                  </a:cubicBezTo>
                  <a:cubicBezTo>
                    <a:pt x="43" y="487"/>
                    <a:pt x="1" y="539"/>
                    <a:pt x="1" y="591"/>
                  </a:cubicBezTo>
                  <a:cubicBezTo>
                    <a:pt x="1" y="654"/>
                    <a:pt x="32" y="749"/>
                    <a:pt x="96" y="749"/>
                  </a:cubicBezTo>
                  <a:lnTo>
                    <a:pt x="318" y="749"/>
                  </a:lnTo>
                  <a:cubicBezTo>
                    <a:pt x="729" y="749"/>
                    <a:pt x="1173" y="528"/>
                    <a:pt x="1363" y="211"/>
                  </a:cubicBezTo>
                  <a:cubicBezTo>
                    <a:pt x="1394" y="148"/>
                    <a:pt x="1394" y="53"/>
                    <a:pt x="1331" y="21"/>
                  </a:cubicBezTo>
                  <a:cubicBezTo>
                    <a:pt x="1305" y="8"/>
                    <a:pt x="1273" y="0"/>
                    <a:pt x="12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1438699" y="550931"/>
              <a:ext cx="38634" cy="31117"/>
            </a:xfrm>
            <a:custGeom>
              <a:avLst/>
              <a:gdLst/>
              <a:ahLst/>
              <a:cxnLst/>
              <a:rect l="l" t="t" r="r" b="b"/>
              <a:pathLst>
                <a:path w="1141" h="919" extrusionOk="0">
                  <a:moveTo>
                    <a:pt x="1014" y="1"/>
                  </a:moveTo>
                  <a:cubicBezTo>
                    <a:pt x="570" y="32"/>
                    <a:pt x="158" y="349"/>
                    <a:pt x="0" y="761"/>
                  </a:cubicBezTo>
                  <a:cubicBezTo>
                    <a:pt x="0" y="824"/>
                    <a:pt x="32" y="887"/>
                    <a:pt x="95" y="919"/>
                  </a:cubicBezTo>
                  <a:lnTo>
                    <a:pt x="127" y="919"/>
                  </a:lnTo>
                  <a:cubicBezTo>
                    <a:pt x="190" y="919"/>
                    <a:pt x="253" y="887"/>
                    <a:pt x="253" y="824"/>
                  </a:cubicBezTo>
                  <a:cubicBezTo>
                    <a:pt x="348" y="539"/>
                    <a:pt x="697" y="286"/>
                    <a:pt x="1045" y="254"/>
                  </a:cubicBezTo>
                  <a:cubicBezTo>
                    <a:pt x="1109" y="254"/>
                    <a:pt x="1140" y="191"/>
                    <a:pt x="1140" y="127"/>
                  </a:cubicBezTo>
                  <a:cubicBezTo>
                    <a:pt x="1140" y="64"/>
                    <a:pt x="1077"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1454783" y="682410"/>
              <a:ext cx="82585" cy="48691"/>
            </a:xfrm>
            <a:custGeom>
              <a:avLst/>
              <a:gdLst/>
              <a:ahLst/>
              <a:cxnLst/>
              <a:rect l="l" t="t" r="r" b="b"/>
              <a:pathLst>
                <a:path w="2439" h="1438" extrusionOk="0">
                  <a:moveTo>
                    <a:pt x="2292" y="1"/>
                  </a:moveTo>
                  <a:cubicBezTo>
                    <a:pt x="2239" y="1"/>
                    <a:pt x="2185" y="37"/>
                    <a:pt x="2185" y="108"/>
                  </a:cubicBezTo>
                  <a:cubicBezTo>
                    <a:pt x="2090" y="424"/>
                    <a:pt x="1774" y="741"/>
                    <a:pt x="1394" y="931"/>
                  </a:cubicBezTo>
                  <a:cubicBezTo>
                    <a:pt x="1109" y="1090"/>
                    <a:pt x="729" y="1153"/>
                    <a:pt x="349" y="1153"/>
                  </a:cubicBezTo>
                  <a:cubicBezTo>
                    <a:pt x="327" y="1153"/>
                    <a:pt x="292" y="1139"/>
                    <a:pt x="262" y="1139"/>
                  </a:cubicBezTo>
                  <a:cubicBezTo>
                    <a:pt x="246" y="1139"/>
                    <a:pt x="232" y="1142"/>
                    <a:pt x="222" y="1153"/>
                  </a:cubicBezTo>
                  <a:lnTo>
                    <a:pt x="127" y="1153"/>
                  </a:lnTo>
                  <a:cubicBezTo>
                    <a:pt x="63" y="1185"/>
                    <a:pt x="0" y="1248"/>
                    <a:pt x="32" y="1311"/>
                  </a:cubicBezTo>
                  <a:cubicBezTo>
                    <a:pt x="32" y="1375"/>
                    <a:pt x="63" y="1406"/>
                    <a:pt x="127" y="1438"/>
                  </a:cubicBezTo>
                  <a:lnTo>
                    <a:pt x="285" y="1438"/>
                  </a:lnTo>
                  <a:cubicBezTo>
                    <a:pt x="760" y="1438"/>
                    <a:pt x="1172" y="1343"/>
                    <a:pt x="1520" y="1185"/>
                  </a:cubicBezTo>
                  <a:cubicBezTo>
                    <a:pt x="1964" y="963"/>
                    <a:pt x="2312" y="583"/>
                    <a:pt x="2439" y="171"/>
                  </a:cubicBezTo>
                  <a:cubicBezTo>
                    <a:pt x="2439" y="108"/>
                    <a:pt x="2407" y="13"/>
                    <a:pt x="2344" y="13"/>
                  </a:cubicBezTo>
                  <a:cubicBezTo>
                    <a:pt x="2328" y="5"/>
                    <a:pt x="2310" y="1"/>
                    <a:pt x="229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1477300" y="723042"/>
              <a:ext cx="64368" cy="26309"/>
            </a:xfrm>
            <a:custGeom>
              <a:avLst/>
              <a:gdLst/>
              <a:ahLst/>
              <a:cxnLst/>
              <a:rect l="l" t="t" r="r" b="b"/>
              <a:pathLst>
                <a:path w="1901" h="777" extrusionOk="0">
                  <a:moveTo>
                    <a:pt x="143" y="0"/>
                  </a:moveTo>
                  <a:cubicBezTo>
                    <a:pt x="111" y="0"/>
                    <a:pt x="79" y="16"/>
                    <a:pt x="64" y="48"/>
                  </a:cubicBezTo>
                  <a:cubicBezTo>
                    <a:pt x="0" y="80"/>
                    <a:pt x="0" y="175"/>
                    <a:pt x="64" y="238"/>
                  </a:cubicBezTo>
                  <a:cubicBezTo>
                    <a:pt x="380" y="586"/>
                    <a:pt x="887" y="776"/>
                    <a:pt x="1394" y="776"/>
                  </a:cubicBezTo>
                  <a:cubicBezTo>
                    <a:pt x="1520" y="776"/>
                    <a:pt x="1647" y="745"/>
                    <a:pt x="1774" y="713"/>
                  </a:cubicBezTo>
                  <a:cubicBezTo>
                    <a:pt x="1869" y="713"/>
                    <a:pt x="1900" y="650"/>
                    <a:pt x="1869" y="586"/>
                  </a:cubicBezTo>
                  <a:cubicBezTo>
                    <a:pt x="1869" y="491"/>
                    <a:pt x="1805" y="460"/>
                    <a:pt x="1742" y="460"/>
                  </a:cubicBezTo>
                  <a:cubicBezTo>
                    <a:pt x="1619" y="488"/>
                    <a:pt x="1493" y="503"/>
                    <a:pt x="1367" y="503"/>
                  </a:cubicBezTo>
                  <a:cubicBezTo>
                    <a:pt x="941" y="503"/>
                    <a:pt x="515" y="341"/>
                    <a:pt x="222" y="48"/>
                  </a:cubicBezTo>
                  <a:cubicBezTo>
                    <a:pt x="206" y="16"/>
                    <a:pt x="174" y="0"/>
                    <a:pt x="14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1453699" y="786631"/>
              <a:ext cx="54718" cy="38837"/>
            </a:xfrm>
            <a:custGeom>
              <a:avLst/>
              <a:gdLst/>
              <a:ahLst/>
              <a:cxnLst/>
              <a:rect l="l" t="t" r="r" b="b"/>
              <a:pathLst>
                <a:path w="1616" h="1147" extrusionOk="0">
                  <a:moveTo>
                    <a:pt x="249" y="1"/>
                  </a:moveTo>
                  <a:cubicBezTo>
                    <a:pt x="208" y="1"/>
                    <a:pt x="168" y="3"/>
                    <a:pt x="127" y="7"/>
                  </a:cubicBezTo>
                  <a:cubicBezTo>
                    <a:pt x="32" y="7"/>
                    <a:pt x="0" y="70"/>
                    <a:pt x="0" y="133"/>
                  </a:cubicBezTo>
                  <a:cubicBezTo>
                    <a:pt x="0" y="228"/>
                    <a:pt x="64" y="260"/>
                    <a:pt x="127" y="260"/>
                  </a:cubicBezTo>
                  <a:cubicBezTo>
                    <a:pt x="150" y="259"/>
                    <a:pt x="173" y="258"/>
                    <a:pt x="195" y="258"/>
                  </a:cubicBezTo>
                  <a:cubicBezTo>
                    <a:pt x="710" y="258"/>
                    <a:pt x="1211" y="597"/>
                    <a:pt x="1362" y="1052"/>
                  </a:cubicBezTo>
                  <a:cubicBezTo>
                    <a:pt x="1362" y="1083"/>
                    <a:pt x="1426" y="1147"/>
                    <a:pt x="1489" y="1147"/>
                  </a:cubicBezTo>
                  <a:cubicBezTo>
                    <a:pt x="1489" y="1147"/>
                    <a:pt x="1489" y="1147"/>
                    <a:pt x="1521" y="1115"/>
                  </a:cubicBezTo>
                  <a:cubicBezTo>
                    <a:pt x="1584" y="1115"/>
                    <a:pt x="1616" y="1020"/>
                    <a:pt x="1616" y="957"/>
                  </a:cubicBezTo>
                  <a:cubicBezTo>
                    <a:pt x="1438" y="423"/>
                    <a:pt x="844" y="1"/>
                    <a:pt x="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1419399" y="816868"/>
              <a:ext cx="47201" cy="69718"/>
            </a:xfrm>
            <a:custGeom>
              <a:avLst/>
              <a:gdLst/>
              <a:ahLst/>
              <a:cxnLst/>
              <a:rect l="l" t="t" r="r" b="b"/>
              <a:pathLst>
                <a:path w="1394" h="2059" extrusionOk="0">
                  <a:moveTo>
                    <a:pt x="1267" y="0"/>
                  </a:moveTo>
                  <a:cubicBezTo>
                    <a:pt x="1013" y="0"/>
                    <a:pt x="760" y="127"/>
                    <a:pt x="570" y="380"/>
                  </a:cubicBezTo>
                  <a:cubicBezTo>
                    <a:pt x="63" y="950"/>
                    <a:pt x="0" y="1204"/>
                    <a:pt x="63" y="1932"/>
                  </a:cubicBezTo>
                  <a:cubicBezTo>
                    <a:pt x="63" y="1996"/>
                    <a:pt x="127" y="2059"/>
                    <a:pt x="190" y="2059"/>
                  </a:cubicBezTo>
                  <a:lnTo>
                    <a:pt x="222" y="2059"/>
                  </a:lnTo>
                  <a:cubicBezTo>
                    <a:pt x="285" y="2059"/>
                    <a:pt x="317" y="1996"/>
                    <a:pt x="317" y="1932"/>
                  </a:cubicBezTo>
                  <a:cubicBezTo>
                    <a:pt x="285" y="1267"/>
                    <a:pt x="317" y="1045"/>
                    <a:pt x="760" y="539"/>
                  </a:cubicBezTo>
                  <a:cubicBezTo>
                    <a:pt x="855" y="444"/>
                    <a:pt x="1045" y="285"/>
                    <a:pt x="1267" y="254"/>
                  </a:cubicBezTo>
                  <a:cubicBezTo>
                    <a:pt x="1330" y="254"/>
                    <a:pt x="1394" y="222"/>
                    <a:pt x="1394" y="127"/>
                  </a:cubicBezTo>
                  <a:cubicBezTo>
                    <a:pt x="1394" y="64"/>
                    <a:pt x="1330" y="0"/>
                    <a:pt x="126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1453699" y="570469"/>
              <a:ext cx="78318" cy="48047"/>
            </a:xfrm>
            <a:custGeom>
              <a:avLst/>
              <a:gdLst/>
              <a:ahLst/>
              <a:cxnLst/>
              <a:rect l="l" t="t" r="r" b="b"/>
              <a:pathLst>
                <a:path w="2313" h="1419" extrusionOk="0">
                  <a:moveTo>
                    <a:pt x="1588" y="0"/>
                  </a:moveTo>
                  <a:cubicBezTo>
                    <a:pt x="1341" y="0"/>
                    <a:pt x="1111" y="47"/>
                    <a:pt x="919" y="152"/>
                  </a:cubicBezTo>
                  <a:cubicBezTo>
                    <a:pt x="444" y="405"/>
                    <a:pt x="191" y="880"/>
                    <a:pt x="32" y="1229"/>
                  </a:cubicBezTo>
                  <a:cubicBezTo>
                    <a:pt x="0" y="1292"/>
                    <a:pt x="32" y="1387"/>
                    <a:pt x="95" y="1419"/>
                  </a:cubicBezTo>
                  <a:lnTo>
                    <a:pt x="159" y="1419"/>
                  </a:lnTo>
                  <a:cubicBezTo>
                    <a:pt x="191" y="1419"/>
                    <a:pt x="254" y="1387"/>
                    <a:pt x="254" y="1355"/>
                  </a:cubicBezTo>
                  <a:cubicBezTo>
                    <a:pt x="476" y="944"/>
                    <a:pt x="666" y="564"/>
                    <a:pt x="1046" y="374"/>
                  </a:cubicBezTo>
                  <a:cubicBezTo>
                    <a:pt x="1206" y="302"/>
                    <a:pt x="1406" y="261"/>
                    <a:pt x="1623" y="261"/>
                  </a:cubicBezTo>
                  <a:cubicBezTo>
                    <a:pt x="1793" y="261"/>
                    <a:pt x="1973" y="286"/>
                    <a:pt x="2154" y="342"/>
                  </a:cubicBezTo>
                  <a:cubicBezTo>
                    <a:pt x="2171" y="350"/>
                    <a:pt x="2188" y="354"/>
                    <a:pt x="2204" y="354"/>
                  </a:cubicBezTo>
                  <a:cubicBezTo>
                    <a:pt x="2249" y="354"/>
                    <a:pt x="2289" y="325"/>
                    <a:pt x="2312" y="279"/>
                  </a:cubicBezTo>
                  <a:cubicBezTo>
                    <a:pt x="2312" y="184"/>
                    <a:pt x="2281" y="120"/>
                    <a:pt x="2217" y="89"/>
                  </a:cubicBezTo>
                  <a:cubicBezTo>
                    <a:pt x="2004" y="32"/>
                    <a:pt x="1790" y="0"/>
                    <a:pt x="158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1525550" y="745660"/>
              <a:ext cx="43984" cy="46591"/>
            </a:xfrm>
            <a:custGeom>
              <a:avLst/>
              <a:gdLst/>
              <a:ahLst/>
              <a:cxnLst/>
              <a:rect l="l" t="t" r="r" b="b"/>
              <a:pathLst>
                <a:path w="1299" h="1376" extrusionOk="0">
                  <a:moveTo>
                    <a:pt x="1180" y="1"/>
                  </a:moveTo>
                  <a:cubicBezTo>
                    <a:pt x="1126" y="1"/>
                    <a:pt x="1069" y="30"/>
                    <a:pt x="1045" y="77"/>
                  </a:cubicBezTo>
                  <a:cubicBezTo>
                    <a:pt x="855" y="520"/>
                    <a:pt x="507" y="900"/>
                    <a:pt x="95" y="1122"/>
                  </a:cubicBezTo>
                  <a:cubicBezTo>
                    <a:pt x="32" y="1153"/>
                    <a:pt x="0" y="1248"/>
                    <a:pt x="32" y="1312"/>
                  </a:cubicBezTo>
                  <a:cubicBezTo>
                    <a:pt x="64" y="1343"/>
                    <a:pt x="95" y="1375"/>
                    <a:pt x="159" y="1375"/>
                  </a:cubicBezTo>
                  <a:cubicBezTo>
                    <a:pt x="159" y="1375"/>
                    <a:pt x="190" y="1375"/>
                    <a:pt x="222" y="1343"/>
                  </a:cubicBezTo>
                  <a:cubicBezTo>
                    <a:pt x="665" y="1090"/>
                    <a:pt x="1045" y="678"/>
                    <a:pt x="1299" y="203"/>
                  </a:cubicBezTo>
                  <a:cubicBezTo>
                    <a:pt x="1299" y="140"/>
                    <a:pt x="1299" y="45"/>
                    <a:pt x="1235" y="13"/>
                  </a:cubicBezTo>
                  <a:cubicBezTo>
                    <a:pt x="1218" y="5"/>
                    <a:pt x="1199" y="1"/>
                    <a:pt x="118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1519117" y="846191"/>
              <a:ext cx="39718" cy="24311"/>
            </a:xfrm>
            <a:custGeom>
              <a:avLst/>
              <a:gdLst/>
              <a:ahLst/>
              <a:cxnLst/>
              <a:rect l="l" t="t" r="r" b="b"/>
              <a:pathLst>
                <a:path w="1173" h="718" extrusionOk="0">
                  <a:moveTo>
                    <a:pt x="1046" y="0"/>
                  </a:moveTo>
                  <a:cubicBezTo>
                    <a:pt x="1009" y="0"/>
                    <a:pt x="969" y="16"/>
                    <a:pt x="950" y="53"/>
                  </a:cubicBezTo>
                  <a:cubicBezTo>
                    <a:pt x="760" y="274"/>
                    <a:pt x="444" y="433"/>
                    <a:pt x="127" y="433"/>
                  </a:cubicBezTo>
                  <a:cubicBezTo>
                    <a:pt x="64" y="465"/>
                    <a:pt x="0" y="496"/>
                    <a:pt x="0" y="591"/>
                  </a:cubicBezTo>
                  <a:cubicBezTo>
                    <a:pt x="32" y="655"/>
                    <a:pt x="95" y="718"/>
                    <a:pt x="159" y="718"/>
                  </a:cubicBezTo>
                  <a:cubicBezTo>
                    <a:pt x="539" y="686"/>
                    <a:pt x="919" y="496"/>
                    <a:pt x="1140" y="211"/>
                  </a:cubicBezTo>
                  <a:cubicBezTo>
                    <a:pt x="1172" y="148"/>
                    <a:pt x="1172" y="53"/>
                    <a:pt x="1109" y="21"/>
                  </a:cubicBezTo>
                  <a:cubicBezTo>
                    <a:pt x="1096" y="8"/>
                    <a:pt x="1072" y="0"/>
                    <a:pt x="104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1416182" y="679599"/>
              <a:ext cx="30034" cy="61151"/>
            </a:xfrm>
            <a:custGeom>
              <a:avLst/>
              <a:gdLst/>
              <a:ahLst/>
              <a:cxnLst/>
              <a:rect l="l" t="t" r="r" b="b"/>
              <a:pathLst>
                <a:path w="887" h="1806" extrusionOk="0">
                  <a:moveTo>
                    <a:pt x="127" y="1"/>
                  </a:moveTo>
                  <a:cubicBezTo>
                    <a:pt x="63" y="1"/>
                    <a:pt x="0" y="64"/>
                    <a:pt x="32" y="159"/>
                  </a:cubicBezTo>
                  <a:cubicBezTo>
                    <a:pt x="32" y="254"/>
                    <a:pt x="63" y="349"/>
                    <a:pt x="95" y="476"/>
                  </a:cubicBezTo>
                  <a:cubicBezTo>
                    <a:pt x="127" y="476"/>
                    <a:pt x="127" y="507"/>
                    <a:pt x="127" y="507"/>
                  </a:cubicBezTo>
                  <a:cubicBezTo>
                    <a:pt x="158" y="539"/>
                    <a:pt x="158" y="571"/>
                    <a:pt x="158" y="603"/>
                  </a:cubicBezTo>
                  <a:cubicBezTo>
                    <a:pt x="190" y="634"/>
                    <a:pt x="158" y="698"/>
                    <a:pt x="158" y="729"/>
                  </a:cubicBezTo>
                  <a:cubicBezTo>
                    <a:pt x="127" y="919"/>
                    <a:pt x="95" y="1141"/>
                    <a:pt x="158" y="1363"/>
                  </a:cubicBezTo>
                  <a:cubicBezTo>
                    <a:pt x="253" y="1584"/>
                    <a:pt x="475" y="1774"/>
                    <a:pt x="728" y="1806"/>
                  </a:cubicBezTo>
                  <a:lnTo>
                    <a:pt x="760" y="1806"/>
                  </a:lnTo>
                  <a:cubicBezTo>
                    <a:pt x="823" y="1806"/>
                    <a:pt x="887" y="1743"/>
                    <a:pt x="887" y="1679"/>
                  </a:cubicBezTo>
                  <a:cubicBezTo>
                    <a:pt x="887" y="1616"/>
                    <a:pt x="823" y="1553"/>
                    <a:pt x="760" y="1553"/>
                  </a:cubicBezTo>
                  <a:cubicBezTo>
                    <a:pt x="602" y="1553"/>
                    <a:pt x="443" y="1426"/>
                    <a:pt x="412" y="1268"/>
                  </a:cubicBezTo>
                  <a:cubicBezTo>
                    <a:pt x="348" y="1141"/>
                    <a:pt x="380" y="951"/>
                    <a:pt x="412" y="793"/>
                  </a:cubicBezTo>
                  <a:cubicBezTo>
                    <a:pt x="443" y="729"/>
                    <a:pt x="443" y="634"/>
                    <a:pt x="412" y="539"/>
                  </a:cubicBezTo>
                  <a:cubicBezTo>
                    <a:pt x="412" y="507"/>
                    <a:pt x="380" y="444"/>
                    <a:pt x="348" y="412"/>
                  </a:cubicBezTo>
                  <a:lnTo>
                    <a:pt x="348" y="349"/>
                  </a:lnTo>
                  <a:cubicBezTo>
                    <a:pt x="317" y="286"/>
                    <a:pt x="285" y="191"/>
                    <a:pt x="285" y="96"/>
                  </a:cubicBezTo>
                  <a:cubicBezTo>
                    <a:pt x="285" y="32"/>
                    <a:pt x="190" y="1"/>
                    <a:pt x="1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1107345" y="411530"/>
              <a:ext cx="621974" cy="623058"/>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23"/>
          <p:cNvGrpSpPr/>
          <p:nvPr/>
        </p:nvGrpSpPr>
        <p:grpSpPr>
          <a:xfrm>
            <a:off x="1195307" y="2358661"/>
            <a:ext cx="575077" cy="576079"/>
            <a:chOff x="1107345" y="1926697"/>
            <a:chExt cx="621974" cy="623058"/>
          </a:xfrm>
        </p:grpSpPr>
        <p:sp>
          <p:nvSpPr>
            <p:cNvPr id="1803" name="Google Shape;1803;p23"/>
            <p:cNvSpPr/>
            <p:nvPr/>
          </p:nvSpPr>
          <p:spPr>
            <a:xfrm>
              <a:off x="1212413"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1327165"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1107345"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3"/>
          <p:cNvGrpSpPr/>
          <p:nvPr/>
        </p:nvGrpSpPr>
        <p:grpSpPr>
          <a:xfrm>
            <a:off x="1195307" y="3758614"/>
            <a:ext cx="575077" cy="576048"/>
            <a:chOff x="1107345" y="3440815"/>
            <a:chExt cx="621974" cy="623024"/>
          </a:xfrm>
        </p:grpSpPr>
        <p:sp>
          <p:nvSpPr>
            <p:cNvPr id="1807" name="Google Shape;1807;p23"/>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23"/>
          <p:cNvGrpSpPr/>
          <p:nvPr/>
        </p:nvGrpSpPr>
        <p:grpSpPr>
          <a:xfrm>
            <a:off x="7372126" y="952063"/>
            <a:ext cx="575077" cy="576079"/>
            <a:chOff x="7414685" y="411530"/>
            <a:chExt cx="621974" cy="623058"/>
          </a:xfrm>
        </p:grpSpPr>
        <p:sp>
          <p:nvSpPr>
            <p:cNvPr id="1815" name="Google Shape;1815;p23"/>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23"/>
          <p:cNvGrpSpPr/>
          <p:nvPr/>
        </p:nvGrpSpPr>
        <p:grpSpPr>
          <a:xfrm>
            <a:off x="7372126" y="2352986"/>
            <a:ext cx="575077" cy="576079"/>
            <a:chOff x="7414685" y="1926697"/>
            <a:chExt cx="621974" cy="623058"/>
          </a:xfrm>
        </p:grpSpPr>
        <p:sp>
          <p:nvSpPr>
            <p:cNvPr id="1828" name="Google Shape;1828;p23"/>
            <p:cNvSpPr/>
            <p:nvPr/>
          </p:nvSpPr>
          <p:spPr>
            <a:xfrm>
              <a:off x="7551953" y="2088616"/>
              <a:ext cx="347471" cy="298137"/>
            </a:xfrm>
            <a:custGeom>
              <a:avLst/>
              <a:gdLst/>
              <a:ahLst/>
              <a:cxnLst/>
              <a:rect l="l" t="t" r="r" b="b"/>
              <a:pathLst>
                <a:path w="10262" h="8805" extrusionOk="0">
                  <a:moveTo>
                    <a:pt x="9976" y="286"/>
                  </a:moveTo>
                  <a:lnTo>
                    <a:pt x="10008" y="8520"/>
                  </a:lnTo>
                  <a:cubicBezTo>
                    <a:pt x="7043" y="8507"/>
                    <a:pt x="4959" y="8499"/>
                    <a:pt x="3494" y="8499"/>
                  </a:cubicBezTo>
                  <a:cubicBezTo>
                    <a:pt x="1422" y="8499"/>
                    <a:pt x="588" y="8514"/>
                    <a:pt x="254" y="8551"/>
                  </a:cubicBezTo>
                  <a:lnTo>
                    <a:pt x="254" y="286"/>
                  </a:lnTo>
                  <a:close/>
                  <a:moveTo>
                    <a:pt x="127" y="1"/>
                  </a:moveTo>
                  <a:cubicBezTo>
                    <a:pt x="64" y="1"/>
                    <a:pt x="0" y="64"/>
                    <a:pt x="0" y="127"/>
                  </a:cubicBezTo>
                  <a:lnTo>
                    <a:pt x="0" y="8678"/>
                  </a:lnTo>
                  <a:cubicBezTo>
                    <a:pt x="0" y="8710"/>
                    <a:pt x="0" y="8741"/>
                    <a:pt x="32" y="8773"/>
                  </a:cubicBezTo>
                  <a:cubicBezTo>
                    <a:pt x="64" y="8805"/>
                    <a:pt x="95" y="8805"/>
                    <a:pt x="127" y="8805"/>
                  </a:cubicBezTo>
                  <a:lnTo>
                    <a:pt x="190" y="8805"/>
                  </a:lnTo>
                  <a:cubicBezTo>
                    <a:pt x="450" y="8768"/>
                    <a:pt x="2514" y="8752"/>
                    <a:pt x="4943" y="8752"/>
                  </a:cubicBezTo>
                  <a:cubicBezTo>
                    <a:pt x="6660" y="8752"/>
                    <a:pt x="8560" y="8760"/>
                    <a:pt x="10135" y="8773"/>
                  </a:cubicBezTo>
                  <a:cubicBezTo>
                    <a:pt x="10166" y="8773"/>
                    <a:pt x="10198" y="8741"/>
                    <a:pt x="10230" y="8710"/>
                  </a:cubicBezTo>
                  <a:cubicBezTo>
                    <a:pt x="10261" y="8710"/>
                    <a:pt x="10261" y="8678"/>
                    <a:pt x="10261" y="8646"/>
                  </a:cubicBezTo>
                  <a:lnTo>
                    <a:pt x="10261" y="127"/>
                  </a:lnTo>
                  <a:cubicBezTo>
                    <a:pt x="10261" y="64"/>
                    <a:pt x="10198" y="1"/>
                    <a:pt x="1010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7624854" y="2089699"/>
              <a:ext cx="201636" cy="168386"/>
            </a:xfrm>
            <a:custGeom>
              <a:avLst/>
              <a:gdLst/>
              <a:ahLst/>
              <a:cxnLst/>
              <a:rect l="l" t="t" r="r" b="b"/>
              <a:pathLst>
                <a:path w="5955" h="4973" extrusionOk="0">
                  <a:moveTo>
                    <a:pt x="5828" y="0"/>
                  </a:moveTo>
                  <a:cubicBezTo>
                    <a:pt x="5765" y="0"/>
                    <a:pt x="5701" y="64"/>
                    <a:pt x="5701" y="127"/>
                  </a:cubicBezTo>
                  <a:lnTo>
                    <a:pt x="5701" y="4497"/>
                  </a:lnTo>
                  <a:lnTo>
                    <a:pt x="4593" y="3262"/>
                  </a:lnTo>
                  <a:cubicBezTo>
                    <a:pt x="4561" y="3231"/>
                    <a:pt x="4530" y="3231"/>
                    <a:pt x="4498" y="3231"/>
                  </a:cubicBezTo>
                  <a:cubicBezTo>
                    <a:pt x="4466" y="3231"/>
                    <a:pt x="4435" y="3231"/>
                    <a:pt x="4403" y="3262"/>
                  </a:cubicBezTo>
                  <a:lnTo>
                    <a:pt x="3041" y="4656"/>
                  </a:lnTo>
                  <a:lnTo>
                    <a:pt x="1679" y="3231"/>
                  </a:lnTo>
                  <a:cubicBezTo>
                    <a:pt x="1648" y="3215"/>
                    <a:pt x="1608" y="3207"/>
                    <a:pt x="1573" y="3207"/>
                  </a:cubicBezTo>
                  <a:cubicBezTo>
                    <a:pt x="1537" y="3207"/>
                    <a:pt x="1505" y="3215"/>
                    <a:pt x="1489" y="3231"/>
                  </a:cubicBezTo>
                  <a:lnTo>
                    <a:pt x="254" y="4529"/>
                  </a:lnTo>
                  <a:lnTo>
                    <a:pt x="254" y="190"/>
                  </a:lnTo>
                  <a:cubicBezTo>
                    <a:pt x="254" y="95"/>
                    <a:pt x="191" y="32"/>
                    <a:pt x="128" y="32"/>
                  </a:cubicBezTo>
                  <a:cubicBezTo>
                    <a:pt x="64" y="32"/>
                    <a:pt x="1" y="95"/>
                    <a:pt x="1" y="190"/>
                  </a:cubicBezTo>
                  <a:lnTo>
                    <a:pt x="1" y="4846"/>
                  </a:lnTo>
                  <a:cubicBezTo>
                    <a:pt x="1" y="4909"/>
                    <a:pt x="33" y="4941"/>
                    <a:pt x="96" y="4972"/>
                  </a:cubicBezTo>
                  <a:lnTo>
                    <a:pt x="128" y="4972"/>
                  </a:lnTo>
                  <a:cubicBezTo>
                    <a:pt x="159" y="4972"/>
                    <a:pt x="191" y="4972"/>
                    <a:pt x="223" y="4941"/>
                  </a:cubicBezTo>
                  <a:lnTo>
                    <a:pt x="1584" y="3516"/>
                  </a:lnTo>
                  <a:lnTo>
                    <a:pt x="2946" y="4941"/>
                  </a:lnTo>
                  <a:cubicBezTo>
                    <a:pt x="2978" y="4972"/>
                    <a:pt x="3010" y="4972"/>
                    <a:pt x="3041" y="4972"/>
                  </a:cubicBezTo>
                  <a:cubicBezTo>
                    <a:pt x="3073" y="4972"/>
                    <a:pt x="3105" y="4972"/>
                    <a:pt x="3136" y="4941"/>
                  </a:cubicBezTo>
                  <a:lnTo>
                    <a:pt x="4498" y="3547"/>
                  </a:lnTo>
                  <a:lnTo>
                    <a:pt x="5733" y="4909"/>
                  </a:lnTo>
                  <a:cubicBezTo>
                    <a:pt x="5755" y="4931"/>
                    <a:pt x="5794" y="4954"/>
                    <a:pt x="5837" y="4954"/>
                  </a:cubicBezTo>
                  <a:cubicBezTo>
                    <a:pt x="5854" y="4954"/>
                    <a:pt x="5873" y="4950"/>
                    <a:pt x="5891" y="4941"/>
                  </a:cubicBezTo>
                  <a:cubicBezTo>
                    <a:pt x="5923" y="4941"/>
                    <a:pt x="5955" y="4877"/>
                    <a:pt x="5955" y="4814"/>
                  </a:cubicBezTo>
                  <a:lnTo>
                    <a:pt x="5955" y="127"/>
                  </a:lnTo>
                  <a:cubicBezTo>
                    <a:pt x="5955" y="64"/>
                    <a:pt x="5891" y="0"/>
                    <a:pt x="582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7414685" y="1926697"/>
              <a:ext cx="621974" cy="623058"/>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23"/>
          <p:cNvGrpSpPr/>
          <p:nvPr/>
        </p:nvGrpSpPr>
        <p:grpSpPr>
          <a:xfrm>
            <a:off x="7372126" y="3752939"/>
            <a:ext cx="575077" cy="576048"/>
            <a:chOff x="7414685" y="3440815"/>
            <a:chExt cx="621974" cy="623024"/>
          </a:xfrm>
        </p:grpSpPr>
        <p:sp>
          <p:nvSpPr>
            <p:cNvPr id="1832" name="Google Shape;1832;p23"/>
            <p:cNvSpPr/>
            <p:nvPr/>
          </p:nvSpPr>
          <p:spPr>
            <a:xfrm>
              <a:off x="7568037" y="3579133"/>
              <a:ext cx="317438" cy="272404"/>
            </a:xfrm>
            <a:custGeom>
              <a:avLst/>
              <a:gdLst/>
              <a:ahLst/>
              <a:cxnLst/>
              <a:rect l="l" t="t" r="r" b="b"/>
              <a:pathLst>
                <a:path w="9375" h="8045" extrusionOk="0">
                  <a:moveTo>
                    <a:pt x="9090" y="285"/>
                  </a:moveTo>
                  <a:lnTo>
                    <a:pt x="9121" y="7728"/>
                  </a:lnTo>
                  <a:cubicBezTo>
                    <a:pt x="7399" y="7719"/>
                    <a:pt x="6003" y="7715"/>
                    <a:pt x="4874" y="7715"/>
                  </a:cubicBezTo>
                  <a:cubicBezTo>
                    <a:pt x="1787" y="7715"/>
                    <a:pt x="680" y="7745"/>
                    <a:pt x="286" y="7791"/>
                  </a:cubicBezTo>
                  <a:lnTo>
                    <a:pt x="286" y="285"/>
                  </a:lnTo>
                  <a:close/>
                  <a:moveTo>
                    <a:pt x="127" y="0"/>
                  </a:moveTo>
                  <a:cubicBezTo>
                    <a:pt x="64" y="0"/>
                    <a:pt x="1" y="64"/>
                    <a:pt x="1" y="127"/>
                  </a:cubicBezTo>
                  <a:lnTo>
                    <a:pt x="1" y="7886"/>
                  </a:lnTo>
                  <a:cubicBezTo>
                    <a:pt x="1" y="7918"/>
                    <a:pt x="32" y="7981"/>
                    <a:pt x="32" y="8013"/>
                  </a:cubicBezTo>
                  <a:cubicBezTo>
                    <a:pt x="64" y="8044"/>
                    <a:pt x="96" y="8044"/>
                    <a:pt x="127" y="8044"/>
                  </a:cubicBezTo>
                  <a:lnTo>
                    <a:pt x="191" y="8044"/>
                  </a:lnTo>
                  <a:cubicBezTo>
                    <a:pt x="432" y="8007"/>
                    <a:pt x="2314" y="7992"/>
                    <a:pt x="4525" y="7992"/>
                  </a:cubicBezTo>
                  <a:cubicBezTo>
                    <a:pt x="6089" y="7992"/>
                    <a:pt x="7818" y="8000"/>
                    <a:pt x="9248" y="8013"/>
                  </a:cubicBezTo>
                  <a:cubicBezTo>
                    <a:pt x="9280" y="8013"/>
                    <a:pt x="9311" y="7981"/>
                    <a:pt x="9343" y="7949"/>
                  </a:cubicBezTo>
                  <a:cubicBezTo>
                    <a:pt x="9375" y="7918"/>
                    <a:pt x="9375" y="7886"/>
                    <a:pt x="9375" y="7854"/>
                  </a:cubicBezTo>
                  <a:lnTo>
                    <a:pt x="9343" y="127"/>
                  </a:lnTo>
                  <a:cubicBezTo>
                    <a:pt x="9343" y="64"/>
                    <a:pt x="9280" y="0"/>
                    <a:pt x="921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7618420" y="3609167"/>
              <a:ext cx="217720" cy="134052"/>
            </a:xfrm>
            <a:custGeom>
              <a:avLst/>
              <a:gdLst/>
              <a:ahLst/>
              <a:cxnLst/>
              <a:rect l="l" t="t" r="r" b="b"/>
              <a:pathLst>
                <a:path w="6430" h="3959" extrusionOk="0">
                  <a:moveTo>
                    <a:pt x="6176" y="254"/>
                  </a:moveTo>
                  <a:lnTo>
                    <a:pt x="6176" y="3705"/>
                  </a:lnTo>
                  <a:lnTo>
                    <a:pt x="254" y="3705"/>
                  </a:lnTo>
                  <a:lnTo>
                    <a:pt x="254" y="254"/>
                  </a:lnTo>
                  <a:close/>
                  <a:moveTo>
                    <a:pt x="128" y="0"/>
                  </a:moveTo>
                  <a:cubicBezTo>
                    <a:pt x="33" y="0"/>
                    <a:pt x="1" y="32"/>
                    <a:pt x="1" y="127"/>
                  </a:cubicBezTo>
                  <a:lnTo>
                    <a:pt x="1" y="3832"/>
                  </a:lnTo>
                  <a:cubicBezTo>
                    <a:pt x="1" y="3895"/>
                    <a:pt x="64" y="3959"/>
                    <a:pt x="128" y="3959"/>
                  </a:cubicBezTo>
                  <a:lnTo>
                    <a:pt x="6303" y="3959"/>
                  </a:lnTo>
                  <a:cubicBezTo>
                    <a:pt x="6366" y="3959"/>
                    <a:pt x="6430" y="3895"/>
                    <a:pt x="6430" y="3832"/>
                  </a:cubicBezTo>
                  <a:lnTo>
                    <a:pt x="6430" y="127"/>
                  </a:lnTo>
                  <a:cubicBezTo>
                    <a:pt x="6430" y="32"/>
                    <a:pt x="6366" y="0"/>
                    <a:pt x="63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7569120" y="3735701"/>
              <a:ext cx="48284" cy="67585"/>
            </a:xfrm>
            <a:custGeom>
              <a:avLst/>
              <a:gdLst/>
              <a:ahLst/>
              <a:cxnLst/>
              <a:rect l="l" t="t" r="r" b="b"/>
              <a:pathLst>
                <a:path w="1426" h="1996" extrusionOk="0">
                  <a:moveTo>
                    <a:pt x="254" y="443"/>
                  </a:moveTo>
                  <a:lnTo>
                    <a:pt x="1045" y="1204"/>
                  </a:lnTo>
                  <a:cubicBezTo>
                    <a:pt x="1140" y="1330"/>
                    <a:pt x="1140" y="1457"/>
                    <a:pt x="1109" y="1552"/>
                  </a:cubicBezTo>
                  <a:cubicBezTo>
                    <a:pt x="1077" y="1615"/>
                    <a:pt x="982" y="1710"/>
                    <a:pt x="824" y="1710"/>
                  </a:cubicBezTo>
                  <a:lnTo>
                    <a:pt x="254" y="1710"/>
                  </a:lnTo>
                  <a:lnTo>
                    <a:pt x="254" y="443"/>
                  </a:lnTo>
                  <a:close/>
                  <a:moveTo>
                    <a:pt x="95" y="0"/>
                  </a:moveTo>
                  <a:cubicBezTo>
                    <a:pt x="32" y="32"/>
                    <a:pt x="0" y="95"/>
                    <a:pt x="0" y="127"/>
                  </a:cubicBezTo>
                  <a:lnTo>
                    <a:pt x="0" y="1837"/>
                  </a:lnTo>
                  <a:cubicBezTo>
                    <a:pt x="0" y="1869"/>
                    <a:pt x="0" y="1932"/>
                    <a:pt x="32" y="1932"/>
                  </a:cubicBezTo>
                  <a:cubicBezTo>
                    <a:pt x="64" y="1964"/>
                    <a:pt x="95" y="1995"/>
                    <a:pt x="127" y="1995"/>
                  </a:cubicBezTo>
                  <a:lnTo>
                    <a:pt x="824" y="1995"/>
                  </a:lnTo>
                  <a:cubicBezTo>
                    <a:pt x="1077" y="1995"/>
                    <a:pt x="1267" y="1837"/>
                    <a:pt x="1330" y="1647"/>
                  </a:cubicBezTo>
                  <a:cubicBezTo>
                    <a:pt x="1425" y="1425"/>
                    <a:pt x="1394" y="1204"/>
                    <a:pt x="1235" y="1045"/>
                  </a:cubicBezTo>
                  <a:lnTo>
                    <a:pt x="222" y="32"/>
                  </a:lnTo>
                  <a:cubicBezTo>
                    <a:pt x="190" y="0"/>
                    <a:pt x="127"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7836106" y="3735972"/>
              <a:ext cx="48284" cy="67314"/>
            </a:xfrm>
            <a:custGeom>
              <a:avLst/>
              <a:gdLst/>
              <a:ahLst/>
              <a:cxnLst/>
              <a:rect l="l" t="t" r="r" b="b"/>
              <a:pathLst>
                <a:path w="1426" h="1988" extrusionOk="0">
                  <a:moveTo>
                    <a:pt x="1173" y="435"/>
                  </a:moveTo>
                  <a:lnTo>
                    <a:pt x="1173" y="1702"/>
                  </a:lnTo>
                  <a:lnTo>
                    <a:pt x="602" y="1702"/>
                  </a:lnTo>
                  <a:cubicBezTo>
                    <a:pt x="444" y="1702"/>
                    <a:pt x="349" y="1607"/>
                    <a:pt x="317" y="1544"/>
                  </a:cubicBezTo>
                  <a:cubicBezTo>
                    <a:pt x="286" y="1449"/>
                    <a:pt x="286" y="1322"/>
                    <a:pt x="381" y="1227"/>
                  </a:cubicBezTo>
                  <a:lnTo>
                    <a:pt x="1173" y="435"/>
                  </a:lnTo>
                  <a:close/>
                  <a:moveTo>
                    <a:pt x="1268" y="0"/>
                  </a:moveTo>
                  <a:cubicBezTo>
                    <a:pt x="1244" y="0"/>
                    <a:pt x="1220" y="8"/>
                    <a:pt x="1204" y="24"/>
                  </a:cubicBezTo>
                  <a:lnTo>
                    <a:pt x="222" y="1037"/>
                  </a:lnTo>
                  <a:cubicBezTo>
                    <a:pt x="64" y="1196"/>
                    <a:pt x="1" y="1417"/>
                    <a:pt x="96" y="1639"/>
                  </a:cubicBezTo>
                  <a:cubicBezTo>
                    <a:pt x="191" y="1829"/>
                    <a:pt x="381" y="1987"/>
                    <a:pt x="602" y="1987"/>
                  </a:cubicBezTo>
                  <a:lnTo>
                    <a:pt x="1299" y="1987"/>
                  </a:lnTo>
                  <a:cubicBezTo>
                    <a:pt x="1331" y="1987"/>
                    <a:pt x="1363" y="1956"/>
                    <a:pt x="1394" y="1924"/>
                  </a:cubicBezTo>
                  <a:cubicBezTo>
                    <a:pt x="1426" y="1924"/>
                    <a:pt x="1426" y="1892"/>
                    <a:pt x="1426" y="1861"/>
                  </a:cubicBezTo>
                  <a:lnTo>
                    <a:pt x="1426" y="119"/>
                  </a:lnTo>
                  <a:cubicBezTo>
                    <a:pt x="1426" y="87"/>
                    <a:pt x="1394" y="24"/>
                    <a:pt x="1331" y="24"/>
                  </a:cubicBezTo>
                  <a:cubicBezTo>
                    <a:pt x="1315" y="8"/>
                    <a:pt x="1291" y="0"/>
                    <a:pt x="126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7570170" y="3818252"/>
              <a:ext cx="315304" cy="8600"/>
            </a:xfrm>
            <a:custGeom>
              <a:avLst/>
              <a:gdLst/>
              <a:ahLst/>
              <a:cxnLst/>
              <a:rect l="l" t="t" r="r" b="b"/>
              <a:pathLst>
                <a:path w="9312" h="254" extrusionOk="0">
                  <a:moveTo>
                    <a:pt x="128" y="1"/>
                  </a:moveTo>
                  <a:cubicBezTo>
                    <a:pt x="64" y="1"/>
                    <a:pt x="1" y="64"/>
                    <a:pt x="1" y="127"/>
                  </a:cubicBezTo>
                  <a:cubicBezTo>
                    <a:pt x="1" y="222"/>
                    <a:pt x="64" y="254"/>
                    <a:pt x="128" y="254"/>
                  </a:cubicBezTo>
                  <a:lnTo>
                    <a:pt x="9185" y="254"/>
                  </a:lnTo>
                  <a:cubicBezTo>
                    <a:pt x="9248" y="254"/>
                    <a:pt x="9312" y="222"/>
                    <a:pt x="9312" y="127"/>
                  </a:cubicBezTo>
                  <a:cubicBezTo>
                    <a:pt x="9312" y="64"/>
                    <a:pt x="9248" y="1"/>
                    <a:pt x="918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7650621" y="3750701"/>
              <a:ext cx="153352" cy="59018"/>
            </a:xfrm>
            <a:custGeom>
              <a:avLst/>
              <a:gdLst/>
              <a:ahLst/>
              <a:cxnLst/>
              <a:rect l="l" t="t" r="r" b="b"/>
              <a:pathLst>
                <a:path w="4529" h="1743" extrusionOk="0">
                  <a:moveTo>
                    <a:pt x="4275" y="286"/>
                  </a:moveTo>
                  <a:lnTo>
                    <a:pt x="4275" y="1489"/>
                  </a:lnTo>
                  <a:lnTo>
                    <a:pt x="253" y="1489"/>
                  </a:lnTo>
                  <a:lnTo>
                    <a:pt x="253" y="286"/>
                  </a:lnTo>
                  <a:close/>
                  <a:moveTo>
                    <a:pt x="127" y="0"/>
                  </a:moveTo>
                  <a:cubicBezTo>
                    <a:pt x="32" y="0"/>
                    <a:pt x="0" y="64"/>
                    <a:pt x="0" y="127"/>
                  </a:cubicBezTo>
                  <a:lnTo>
                    <a:pt x="0" y="1616"/>
                  </a:lnTo>
                  <a:cubicBezTo>
                    <a:pt x="0" y="1679"/>
                    <a:pt x="32" y="1742"/>
                    <a:pt x="127" y="1742"/>
                  </a:cubicBezTo>
                  <a:lnTo>
                    <a:pt x="4402" y="1742"/>
                  </a:lnTo>
                  <a:cubicBezTo>
                    <a:pt x="4465" y="1742"/>
                    <a:pt x="4529" y="1679"/>
                    <a:pt x="4529" y="1616"/>
                  </a:cubicBezTo>
                  <a:lnTo>
                    <a:pt x="4529" y="127"/>
                  </a:lnTo>
                  <a:cubicBezTo>
                    <a:pt x="4529" y="64"/>
                    <a:pt x="4465" y="0"/>
                    <a:pt x="440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7652754" y="3783952"/>
              <a:ext cx="149086" cy="9684"/>
            </a:xfrm>
            <a:custGeom>
              <a:avLst/>
              <a:gdLst/>
              <a:ahLst/>
              <a:cxnLst/>
              <a:rect l="l" t="t" r="r" b="b"/>
              <a:pathLst>
                <a:path w="4403" h="286" extrusionOk="0">
                  <a:moveTo>
                    <a:pt x="127" y="0"/>
                  </a:moveTo>
                  <a:cubicBezTo>
                    <a:pt x="32" y="0"/>
                    <a:pt x="0" y="64"/>
                    <a:pt x="0" y="127"/>
                  </a:cubicBezTo>
                  <a:cubicBezTo>
                    <a:pt x="0" y="222"/>
                    <a:pt x="64" y="285"/>
                    <a:pt x="127" y="285"/>
                  </a:cubicBezTo>
                  <a:lnTo>
                    <a:pt x="4276" y="285"/>
                  </a:lnTo>
                  <a:cubicBezTo>
                    <a:pt x="4339" y="285"/>
                    <a:pt x="4402" y="222"/>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7652754" y="3767868"/>
              <a:ext cx="149086" cy="8600"/>
            </a:xfrm>
            <a:custGeom>
              <a:avLst/>
              <a:gdLst/>
              <a:ahLst/>
              <a:cxnLst/>
              <a:rect l="l" t="t" r="r" b="b"/>
              <a:pathLst>
                <a:path w="4403" h="254" extrusionOk="0">
                  <a:moveTo>
                    <a:pt x="127" y="0"/>
                  </a:moveTo>
                  <a:cubicBezTo>
                    <a:pt x="32" y="0"/>
                    <a:pt x="0" y="64"/>
                    <a:pt x="0" y="127"/>
                  </a:cubicBezTo>
                  <a:cubicBezTo>
                    <a:pt x="0" y="190"/>
                    <a:pt x="64" y="254"/>
                    <a:pt x="127" y="254"/>
                  </a:cubicBezTo>
                  <a:lnTo>
                    <a:pt x="4276" y="254"/>
                  </a:lnTo>
                  <a:cubicBezTo>
                    <a:pt x="4339" y="254"/>
                    <a:pt x="4402" y="190"/>
                    <a:pt x="4402" y="127"/>
                  </a:cubicBezTo>
                  <a:cubicBezTo>
                    <a:pt x="4402" y="64"/>
                    <a:pt x="4339" y="0"/>
                    <a:pt x="427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7618420" y="3712101"/>
              <a:ext cx="215587" cy="8600"/>
            </a:xfrm>
            <a:custGeom>
              <a:avLst/>
              <a:gdLst/>
              <a:ahLst/>
              <a:cxnLst/>
              <a:rect l="l" t="t" r="r" b="b"/>
              <a:pathLst>
                <a:path w="6367" h="254" extrusionOk="0">
                  <a:moveTo>
                    <a:pt x="128" y="0"/>
                  </a:moveTo>
                  <a:cubicBezTo>
                    <a:pt x="64" y="0"/>
                    <a:pt x="1" y="64"/>
                    <a:pt x="1" y="127"/>
                  </a:cubicBezTo>
                  <a:cubicBezTo>
                    <a:pt x="1" y="222"/>
                    <a:pt x="64" y="254"/>
                    <a:pt x="128" y="254"/>
                  </a:cubicBezTo>
                  <a:lnTo>
                    <a:pt x="6240" y="254"/>
                  </a:lnTo>
                  <a:cubicBezTo>
                    <a:pt x="6335" y="254"/>
                    <a:pt x="6366" y="222"/>
                    <a:pt x="6366" y="127"/>
                  </a:cubicBezTo>
                  <a:cubicBezTo>
                    <a:pt x="6366" y="64"/>
                    <a:pt x="6335" y="0"/>
                    <a:pt x="624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7905824" y="3671604"/>
              <a:ext cx="53634" cy="53397"/>
            </a:xfrm>
            <a:custGeom>
              <a:avLst/>
              <a:gdLst/>
              <a:ahLst/>
              <a:cxnLst/>
              <a:rect l="l" t="t" r="r" b="b"/>
              <a:pathLst>
                <a:path w="1584" h="1577" extrusionOk="0">
                  <a:moveTo>
                    <a:pt x="1299" y="373"/>
                  </a:moveTo>
                  <a:lnTo>
                    <a:pt x="1299" y="1323"/>
                  </a:lnTo>
                  <a:lnTo>
                    <a:pt x="254" y="1291"/>
                  </a:lnTo>
                  <a:lnTo>
                    <a:pt x="254" y="1006"/>
                  </a:lnTo>
                  <a:cubicBezTo>
                    <a:pt x="602" y="785"/>
                    <a:pt x="982" y="595"/>
                    <a:pt x="1299" y="373"/>
                  </a:cubicBezTo>
                  <a:close/>
                  <a:moveTo>
                    <a:pt x="1425" y="1"/>
                  </a:moveTo>
                  <a:cubicBezTo>
                    <a:pt x="1402" y="1"/>
                    <a:pt x="1378" y="9"/>
                    <a:pt x="1362" y="25"/>
                  </a:cubicBezTo>
                  <a:cubicBezTo>
                    <a:pt x="950" y="278"/>
                    <a:pt x="507" y="563"/>
                    <a:pt x="64" y="816"/>
                  </a:cubicBezTo>
                  <a:cubicBezTo>
                    <a:pt x="32" y="848"/>
                    <a:pt x="0" y="880"/>
                    <a:pt x="0" y="911"/>
                  </a:cubicBezTo>
                  <a:lnTo>
                    <a:pt x="0" y="1418"/>
                  </a:lnTo>
                  <a:cubicBezTo>
                    <a:pt x="0" y="1481"/>
                    <a:pt x="64" y="1545"/>
                    <a:pt x="127" y="1545"/>
                  </a:cubicBezTo>
                  <a:lnTo>
                    <a:pt x="1457" y="1576"/>
                  </a:lnTo>
                  <a:cubicBezTo>
                    <a:pt x="1489" y="1576"/>
                    <a:pt x="1520" y="1545"/>
                    <a:pt x="1520" y="1513"/>
                  </a:cubicBezTo>
                  <a:cubicBezTo>
                    <a:pt x="1552" y="1513"/>
                    <a:pt x="1584" y="1481"/>
                    <a:pt x="1584" y="1450"/>
                  </a:cubicBezTo>
                  <a:lnTo>
                    <a:pt x="1584" y="120"/>
                  </a:lnTo>
                  <a:cubicBezTo>
                    <a:pt x="1584" y="88"/>
                    <a:pt x="1552" y="25"/>
                    <a:pt x="1489" y="25"/>
                  </a:cubicBezTo>
                  <a:cubicBezTo>
                    <a:pt x="1473" y="9"/>
                    <a:pt x="1449" y="1"/>
                    <a:pt x="1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7877923" y="3716401"/>
              <a:ext cx="59018" cy="25767"/>
            </a:xfrm>
            <a:custGeom>
              <a:avLst/>
              <a:gdLst/>
              <a:ahLst/>
              <a:cxnLst/>
              <a:rect l="l" t="t" r="r" b="b"/>
              <a:pathLst>
                <a:path w="1743" h="761" extrusionOk="0">
                  <a:moveTo>
                    <a:pt x="1584" y="0"/>
                  </a:moveTo>
                  <a:cubicBezTo>
                    <a:pt x="1521" y="0"/>
                    <a:pt x="1458" y="63"/>
                    <a:pt x="1458" y="127"/>
                  </a:cubicBezTo>
                  <a:lnTo>
                    <a:pt x="1458" y="507"/>
                  </a:lnTo>
                  <a:lnTo>
                    <a:pt x="128" y="507"/>
                  </a:lnTo>
                  <a:cubicBezTo>
                    <a:pt x="64" y="507"/>
                    <a:pt x="1" y="570"/>
                    <a:pt x="1" y="633"/>
                  </a:cubicBezTo>
                  <a:cubicBezTo>
                    <a:pt x="1" y="697"/>
                    <a:pt x="64" y="760"/>
                    <a:pt x="128" y="760"/>
                  </a:cubicBezTo>
                  <a:lnTo>
                    <a:pt x="1584" y="760"/>
                  </a:lnTo>
                  <a:cubicBezTo>
                    <a:pt x="1679" y="760"/>
                    <a:pt x="1711" y="697"/>
                    <a:pt x="1743" y="633"/>
                  </a:cubicBezTo>
                  <a:lnTo>
                    <a:pt x="1743" y="127"/>
                  </a:lnTo>
                  <a:cubicBezTo>
                    <a:pt x="1743" y="63"/>
                    <a:pt x="1679"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7491919" y="3671604"/>
              <a:ext cx="53634" cy="53397"/>
            </a:xfrm>
            <a:custGeom>
              <a:avLst/>
              <a:gdLst/>
              <a:ahLst/>
              <a:cxnLst/>
              <a:rect l="l" t="t" r="r" b="b"/>
              <a:pathLst>
                <a:path w="1584" h="1577" extrusionOk="0">
                  <a:moveTo>
                    <a:pt x="285" y="373"/>
                  </a:moveTo>
                  <a:cubicBezTo>
                    <a:pt x="602" y="595"/>
                    <a:pt x="982" y="785"/>
                    <a:pt x="1330" y="1006"/>
                  </a:cubicBezTo>
                  <a:lnTo>
                    <a:pt x="1330" y="1291"/>
                  </a:lnTo>
                  <a:lnTo>
                    <a:pt x="285" y="1323"/>
                  </a:lnTo>
                  <a:lnTo>
                    <a:pt x="285" y="373"/>
                  </a:lnTo>
                  <a:close/>
                  <a:moveTo>
                    <a:pt x="143" y="1"/>
                  </a:moveTo>
                  <a:cubicBezTo>
                    <a:pt x="119" y="1"/>
                    <a:pt x="95" y="9"/>
                    <a:pt x="63" y="25"/>
                  </a:cubicBezTo>
                  <a:cubicBezTo>
                    <a:pt x="32" y="56"/>
                    <a:pt x="0" y="88"/>
                    <a:pt x="0" y="120"/>
                  </a:cubicBezTo>
                  <a:lnTo>
                    <a:pt x="0" y="1450"/>
                  </a:lnTo>
                  <a:cubicBezTo>
                    <a:pt x="0" y="1481"/>
                    <a:pt x="32" y="1513"/>
                    <a:pt x="63" y="1545"/>
                  </a:cubicBezTo>
                  <a:cubicBezTo>
                    <a:pt x="63" y="1545"/>
                    <a:pt x="95" y="1576"/>
                    <a:pt x="158" y="1576"/>
                  </a:cubicBezTo>
                  <a:lnTo>
                    <a:pt x="1457" y="1545"/>
                  </a:lnTo>
                  <a:cubicBezTo>
                    <a:pt x="1520" y="1545"/>
                    <a:pt x="1583" y="1513"/>
                    <a:pt x="1583" y="1418"/>
                  </a:cubicBezTo>
                  <a:lnTo>
                    <a:pt x="1583" y="911"/>
                  </a:lnTo>
                  <a:cubicBezTo>
                    <a:pt x="1583" y="880"/>
                    <a:pt x="1552" y="816"/>
                    <a:pt x="1488" y="816"/>
                  </a:cubicBezTo>
                  <a:cubicBezTo>
                    <a:pt x="1077" y="563"/>
                    <a:pt x="633" y="310"/>
                    <a:pt x="222" y="25"/>
                  </a:cubicBezTo>
                  <a:cubicBezTo>
                    <a:pt x="190" y="9"/>
                    <a:pt x="166" y="1"/>
                    <a:pt x="14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7515486" y="3716401"/>
              <a:ext cx="57934" cy="25767"/>
            </a:xfrm>
            <a:custGeom>
              <a:avLst/>
              <a:gdLst/>
              <a:ahLst/>
              <a:cxnLst/>
              <a:rect l="l" t="t" r="r" b="b"/>
              <a:pathLst>
                <a:path w="1711" h="761" extrusionOk="0">
                  <a:moveTo>
                    <a:pt x="127" y="0"/>
                  </a:moveTo>
                  <a:cubicBezTo>
                    <a:pt x="32" y="0"/>
                    <a:pt x="1" y="63"/>
                    <a:pt x="1" y="127"/>
                  </a:cubicBezTo>
                  <a:lnTo>
                    <a:pt x="1" y="633"/>
                  </a:lnTo>
                  <a:cubicBezTo>
                    <a:pt x="1" y="697"/>
                    <a:pt x="64" y="760"/>
                    <a:pt x="127" y="760"/>
                  </a:cubicBezTo>
                  <a:lnTo>
                    <a:pt x="1584" y="760"/>
                  </a:lnTo>
                  <a:cubicBezTo>
                    <a:pt x="1648" y="760"/>
                    <a:pt x="1711" y="697"/>
                    <a:pt x="1711" y="633"/>
                  </a:cubicBezTo>
                  <a:cubicBezTo>
                    <a:pt x="1711" y="570"/>
                    <a:pt x="1648" y="507"/>
                    <a:pt x="1584" y="507"/>
                  </a:cubicBezTo>
                  <a:lnTo>
                    <a:pt x="254" y="507"/>
                  </a:lnTo>
                  <a:lnTo>
                    <a:pt x="254" y="127"/>
                  </a:lnTo>
                  <a:cubicBezTo>
                    <a:pt x="254" y="63"/>
                    <a:pt x="191"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7573386" y="3843986"/>
              <a:ext cx="80485" cy="81535"/>
            </a:xfrm>
            <a:custGeom>
              <a:avLst/>
              <a:gdLst/>
              <a:ahLst/>
              <a:cxnLst/>
              <a:rect l="l" t="t" r="r" b="b"/>
              <a:pathLst>
                <a:path w="2377" h="2408" extrusionOk="0">
                  <a:moveTo>
                    <a:pt x="2091" y="254"/>
                  </a:moveTo>
                  <a:lnTo>
                    <a:pt x="2091" y="1679"/>
                  </a:lnTo>
                  <a:cubicBezTo>
                    <a:pt x="2091" y="1932"/>
                    <a:pt x="1901" y="2154"/>
                    <a:pt x="1648" y="2154"/>
                  </a:cubicBezTo>
                  <a:lnTo>
                    <a:pt x="729" y="2154"/>
                  </a:lnTo>
                  <a:cubicBezTo>
                    <a:pt x="476" y="2154"/>
                    <a:pt x="254" y="1932"/>
                    <a:pt x="254" y="1679"/>
                  </a:cubicBezTo>
                  <a:lnTo>
                    <a:pt x="254" y="254"/>
                  </a:lnTo>
                  <a:close/>
                  <a:moveTo>
                    <a:pt x="128" y="1"/>
                  </a:moveTo>
                  <a:cubicBezTo>
                    <a:pt x="64" y="1"/>
                    <a:pt x="1" y="64"/>
                    <a:pt x="1" y="127"/>
                  </a:cubicBezTo>
                  <a:lnTo>
                    <a:pt x="1" y="1679"/>
                  </a:lnTo>
                  <a:cubicBezTo>
                    <a:pt x="1" y="2091"/>
                    <a:pt x="318" y="2408"/>
                    <a:pt x="729" y="2408"/>
                  </a:cubicBezTo>
                  <a:lnTo>
                    <a:pt x="1648"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7797506" y="3843986"/>
              <a:ext cx="80451" cy="81535"/>
            </a:xfrm>
            <a:custGeom>
              <a:avLst/>
              <a:gdLst/>
              <a:ahLst/>
              <a:cxnLst/>
              <a:rect l="l" t="t" r="r" b="b"/>
              <a:pathLst>
                <a:path w="2376" h="2408" extrusionOk="0">
                  <a:moveTo>
                    <a:pt x="2091" y="254"/>
                  </a:moveTo>
                  <a:lnTo>
                    <a:pt x="2091" y="1679"/>
                  </a:lnTo>
                  <a:cubicBezTo>
                    <a:pt x="2091" y="1932"/>
                    <a:pt x="1901" y="2154"/>
                    <a:pt x="1647" y="2154"/>
                  </a:cubicBezTo>
                  <a:lnTo>
                    <a:pt x="729" y="2154"/>
                  </a:lnTo>
                  <a:cubicBezTo>
                    <a:pt x="476" y="2154"/>
                    <a:pt x="254" y="1932"/>
                    <a:pt x="254" y="1679"/>
                  </a:cubicBezTo>
                  <a:lnTo>
                    <a:pt x="254" y="254"/>
                  </a:lnTo>
                  <a:close/>
                  <a:moveTo>
                    <a:pt x="127" y="1"/>
                  </a:moveTo>
                  <a:cubicBezTo>
                    <a:pt x="64" y="1"/>
                    <a:pt x="1" y="64"/>
                    <a:pt x="1" y="127"/>
                  </a:cubicBezTo>
                  <a:lnTo>
                    <a:pt x="1" y="1679"/>
                  </a:lnTo>
                  <a:cubicBezTo>
                    <a:pt x="1" y="2091"/>
                    <a:pt x="317" y="2408"/>
                    <a:pt x="729" y="2408"/>
                  </a:cubicBezTo>
                  <a:lnTo>
                    <a:pt x="1647" y="2408"/>
                  </a:lnTo>
                  <a:cubicBezTo>
                    <a:pt x="2028" y="2408"/>
                    <a:pt x="2376" y="2091"/>
                    <a:pt x="2376" y="1679"/>
                  </a:cubicBezTo>
                  <a:lnTo>
                    <a:pt x="2376" y="127"/>
                  </a:lnTo>
                  <a:cubicBezTo>
                    <a:pt x="2376" y="64"/>
                    <a:pt x="2313" y="1"/>
                    <a:pt x="22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7414685" y="3440815"/>
              <a:ext cx="621974" cy="623024"/>
            </a:xfrm>
            <a:custGeom>
              <a:avLst/>
              <a:gdLst/>
              <a:ahLst/>
              <a:cxnLst/>
              <a:rect l="l" t="t" r="r" b="b"/>
              <a:pathLst>
                <a:path w="18369" h="18400"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0"/>
                  </a:moveTo>
                  <a:cubicBezTo>
                    <a:pt x="4118" y="0"/>
                    <a:pt x="1" y="4117"/>
                    <a:pt x="1" y="9216"/>
                  </a:cubicBezTo>
                  <a:cubicBezTo>
                    <a:pt x="1" y="14283"/>
                    <a:pt x="4118" y="18400"/>
                    <a:pt x="9185" y="18400"/>
                  </a:cubicBezTo>
                  <a:cubicBezTo>
                    <a:pt x="14252" y="18400"/>
                    <a:pt x="18369" y="14283"/>
                    <a:pt x="18369" y="9216"/>
                  </a:cubicBezTo>
                  <a:cubicBezTo>
                    <a:pt x="18369" y="4117"/>
                    <a:pt x="14252" y="0"/>
                    <a:pt x="918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23"/>
          <p:cNvGrpSpPr/>
          <p:nvPr/>
        </p:nvGrpSpPr>
        <p:grpSpPr>
          <a:xfrm>
            <a:off x="2553878" y="1639762"/>
            <a:ext cx="4038381" cy="2311927"/>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1690484" y="392169"/>
            <a:ext cx="5588568" cy="465900"/>
          </a:xfrm>
          <a:prstGeom prst="rect">
            <a:avLst/>
          </a:prstGeom>
          <a:noFill/>
          <a:ln>
            <a:noFill/>
          </a:ln>
        </p:spPr>
        <p:txBody>
          <a:bodyPr spcFirstLastPara="1" wrap="square" lIns="91425" tIns="91425" rIns="91425" bIns="91425" anchor="ctr" anchorCtr="0">
            <a:noAutofit/>
          </a:bodyPr>
          <a:lstStyle/>
          <a:p>
            <a:pPr lvl="0" algn="ctr"/>
            <a:r>
              <a:rPr lang="vi-VN" sz="2800" dirty="0">
                <a:latin typeface="Fira Sans Medium"/>
                <a:ea typeface="Fira Sans Medium"/>
                <a:cs typeface="Fira Sans Medium"/>
                <a:sym typeface="Fira Sans Medium"/>
              </a:rPr>
              <a:t>PHẦN 06: DEMO SẢN PHẨM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76"/>
                                        </p:tgtEl>
                                        <p:attrNameLst>
                                          <p:attrName>style.visibility</p:attrName>
                                        </p:attrNameLst>
                                      </p:cBhvr>
                                      <p:to>
                                        <p:strVal val="visible"/>
                                      </p:to>
                                    </p:set>
                                    <p:animEffect transition="in" filter="barn(inVertical)">
                                      <p:cBhvr>
                                        <p:cTn id="7" dur="500"/>
                                        <p:tgtEl>
                                          <p:spTgt spid="1776"/>
                                        </p:tgtEl>
                                      </p:cBhvr>
                                    </p:animEffect>
                                  </p:childTnLst>
                                </p:cTn>
                              </p:par>
                              <p:par>
                                <p:cTn id="8" presetID="16" presetClass="entr" presetSubtype="21" fill="hold" nodeType="withEffect">
                                  <p:stCondLst>
                                    <p:cond delay="0"/>
                                  </p:stCondLst>
                                  <p:childTnLst>
                                    <p:set>
                                      <p:cBhvr>
                                        <p:cTn id="9" dur="1" fill="hold">
                                          <p:stCondLst>
                                            <p:cond delay="0"/>
                                          </p:stCondLst>
                                        </p:cTn>
                                        <p:tgtEl>
                                          <p:spTgt spid="1802"/>
                                        </p:tgtEl>
                                        <p:attrNameLst>
                                          <p:attrName>style.visibility</p:attrName>
                                        </p:attrNameLst>
                                      </p:cBhvr>
                                      <p:to>
                                        <p:strVal val="visible"/>
                                      </p:to>
                                    </p:set>
                                    <p:animEffect transition="in" filter="barn(inVertical)">
                                      <p:cBhvr>
                                        <p:cTn id="10" dur="500"/>
                                        <p:tgtEl>
                                          <p:spTgt spid="1802"/>
                                        </p:tgtEl>
                                      </p:cBhvr>
                                    </p:animEffect>
                                  </p:childTnLst>
                                </p:cTn>
                              </p:par>
                              <p:par>
                                <p:cTn id="11" presetID="16" presetClass="entr" presetSubtype="21" fill="hold" nodeType="withEffect">
                                  <p:stCondLst>
                                    <p:cond delay="0"/>
                                  </p:stCondLst>
                                  <p:childTnLst>
                                    <p:set>
                                      <p:cBhvr>
                                        <p:cTn id="12" dur="1" fill="hold">
                                          <p:stCondLst>
                                            <p:cond delay="0"/>
                                          </p:stCondLst>
                                        </p:cTn>
                                        <p:tgtEl>
                                          <p:spTgt spid="1806"/>
                                        </p:tgtEl>
                                        <p:attrNameLst>
                                          <p:attrName>style.visibility</p:attrName>
                                        </p:attrNameLst>
                                      </p:cBhvr>
                                      <p:to>
                                        <p:strVal val="visible"/>
                                      </p:to>
                                    </p:set>
                                    <p:animEffect transition="in" filter="barn(inVertical)">
                                      <p:cBhvr>
                                        <p:cTn id="13" dur="500"/>
                                        <p:tgtEl>
                                          <p:spTgt spid="1806"/>
                                        </p:tgtEl>
                                      </p:cBhvr>
                                    </p:animEffect>
                                  </p:childTnLst>
                                </p:cTn>
                              </p:par>
                              <p:par>
                                <p:cTn id="14" presetID="16" presetClass="entr" presetSubtype="21" fill="hold" nodeType="withEffect">
                                  <p:stCondLst>
                                    <p:cond delay="0"/>
                                  </p:stCondLst>
                                  <p:childTnLst>
                                    <p:set>
                                      <p:cBhvr>
                                        <p:cTn id="15" dur="1" fill="hold">
                                          <p:stCondLst>
                                            <p:cond delay="0"/>
                                          </p:stCondLst>
                                        </p:cTn>
                                        <p:tgtEl>
                                          <p:spTgt spid="1814"/>
                                        </p:tgtEl>
                                        <p:attrNameLst>
                                          <p:attrName>style.visibility</p:attrName>
                                        </p:attrNameLst>
                                      </p:cBhvr>
                                      <p:to>
                                        <p:strVal val="visible"/>
                                      </p:to>
                                    </p:set>
                                    <p:animEffect transition="in" filter="barn(inVertical)">
                                      <p:cBhvr>
                                        <p:cTn id="16" dur="500"/>
                                        <p:tgtEl>
                                          <p:spTgt spid="1814"/>
                                        </p:tgtEl>
                                      </p:cBhvr>
                                    </p:animEffect>
                                  </p:childTnLst>
                                </p:cTn>
                              </p:par>
                              <p:par>
                                <p:cTn id="17" presetID="16" presetClass="entr" presetSubtype="21" fill="hold" nodeType="withEffect">
                                  <p:stCondLst>
                                    <p:cond delay="0"/>
                                  </p:stCondLst>
                                  <p:childTnLst>
                                    <p:set>
                                      <p:cBhvr>
                                        <p:cTn id="18" dur="1" fill="hold">
                                          <p:stCondLst>
                                            <p:cond delay="0"/>
                                          </p:stCondLst>
                                        </p:cTn>
                                        <p:tgtEl>
                                          <p:spTgt spid="1827"/>
                                        </p:tgtEl>
                                        <p:attrNameLst>
                                          <p:attrName>style.visibility</p:attrName>
                                        </p:attrNameLst>
                                      </p:cBhvr>
                                      <p:to>
                                        <p:strVal val="visible"/>
                                      </p:to>
                                    </p:set>
                                    <p:animEffect transition="in" filter="barn(inVertical)">
                                      <p:cBhvr>
                                        <p:cTn id="19" dur="500"/>
                                        <p:tgtEl>
                                          <p:spTgt spid="1827"/>
                                        </p:tgtEl>
                                      </p:cBhvr>
                                    </p:animEffect>
                                  </p:childTnLst>
                                </p:cTn>
                              </p:par>
                              <p:par>
                                <p:cTn id="20" presetID="16" presetClass="entr" presetSubtype="21" fill="hold" nodeType="withEffect">
                                  <p:stCondLst>
                                    <p:cond delay="0"/>
                                  </p:stCondLst>
                                  <p:childTnLst>
                                    <p:set>
                                      <p:cBhvr>
                                        <p:cTn id="21" dur="1" fill="hold">
                                          <p:stCondLst>
                                            <p:cond delay="0"/>
                                          </p:stCondLst>
                                        </p:cTn>
                                        <p:tgtEl>
                                          <p:spTgt spid="1831"/>
                                        </p:tgtEl>
                                        <p:attrNameLst>
                                          <p:attrName>style.visibility</p:attrName>
                                        </p:attrNameLst>
                                      </p:cBhvr>
                                      <p:to>
                                        <p:strVal val="visible"/>
                                      </p:to>
                                    </p:set>
                                    <p:animEffect transition="in" filter="barn(inVertical)">
                                      <p:cBhvr>
                                        <p:cTn id="22" dur="500"/>
                                        <p:tgtEl>
                                          <p:spTgt spid="1831"/>
                                        </p:tgtEl>
                                      </p:cBhvr>
                                    </p:animEffect>
                                  </p:childTnLst>
                                </p:cTn>
                              </p:par>
                              <p:par>
                                <p:cTn id="23" presetID="16" presetClass="entr" presetSubtype="21" fill="hold" nodeType="withEffect">
                                  <p:stCondLst>
                                    <p:cond delay="0"/>
                                  </p:stCondLst>
                                  <p:childTnLst>
                                    <p:set>
                                      <p:cBhvr>
                                        <p:cTn id="24" dur="1" fill="hold">
                                          <p:stCondLst>
                                            <p:cond delay="0"/>
                                          </p:stCondLst>
                                        </p:cTn>
                                        <p:tgtEl>
                                          <p:spTgt spid="1848"/>
                                        </p:tgtEl>
                                        <p:attrNameLst>
                                          <p:attrName>style.visibility</p:attrName>
                                        </p:attrNameLst>
                                      </p:cBhvr>
                                      <p:to>
                                        <p:strVal val="visible"/>
                                      </p:to>
                                    </p:set>
                                    <p:animEffect transition="in" filter="barn(inVertical)">
                                      <p:cBhvr>
                                        <p:cTn id="25" dur="500"/>
                                        <p:tgtEl>
                                          <p:spTgt spid="184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16"/>
                                        </p:tgtEl>
                                        <p:attrNameLst>
                                          <p:attrName>style.visibility</p:attrName>
                                        </p:attrNameLst>
                                      </p:cBhvr>
                                      <p:to>
                                        <p:strVal val="visible"/>
                                      </p:to>
                                    </p:set>
                                    <p:animEffect transition="in" filter="barn(inVertical)">
                                      <p:cBhvr>
                                        <p:cTn id="28" dur="500"/>
                                        <p:tgtEl>
                                          <p:spTgt spid="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22;p31">
            <a:extLst>
              <a:ext uri="{FF2B5EF4-FFF2-40B4-BE49-F238E27FC236}">
                <a16:creationId xmlns:a16="http://schemas.microsoft.com/office/drawing/2014/main" id="{18534FB4-27FF-0A7E-DC3D-7A9C403ECBAF}"/>
              </a:ext>
            </a:extLst>
          </p:cNvPr>
          <p:cNvSpPr txBox="1"/>
          <p:nvPr/>
        </p:nvSpPr>
        <p:spPr>
          <a:xfrm>
            <a:off x="710249" y="521368"/>
            <a:ext cx="7883681"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Fira Sans Medium"/>
                <a:ea typeface="Fira Sans Medium"/>
                <a:cs typeface="Fira Sans Medium"/>
                <a:sym typeface="Fira Sans Medium"/>
              </a:rPr>
              <a:t>CẢM ƠN THẦY CÔ VÀ CÁC BẠN ĐÃ LẮNG NGHE !</a:t>
            </a:r>
            <a:endParaRPr sz="2500"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Fira Sans Medium"/>
              <a:ea typeface="Fira Sans Medium"/>
              <a:cs typeface="Fira Sans Medium"/>
              <a:sym typeface="Fira Sans Medium"/>
            </a:endParaRPr>
          </a:p>
        </p:txBody>
      </p:sp>
      <p:pic>
        <p:nvPicPr>
          <p:cNvPr id="2052" name="Picture 4" descr="Hình ảnh động cảm ơn thú vị">
            <a:extLst>
              <a:ext uri="{FF2B5EF4-FFF2-40B4-BE49-F238E27FC236}">
                <a16:creationId xmlns:a16="http://schemas.microsoft.com/office/drawing/2014/main" id="{68A19C8F-F85F-7F04-1C7B-41390BF3A6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12"/>
          <a:stretch/>
        </p:blipFill>
        <p:spPr bwMode="auto">
          <a:xfrm>
            <a:off x="1866900" y="1304925"/>
            <a:ext cx="5419725" cy="383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6420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135675" y="1289975"/>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01</a:t>
            </a:r>
            <a:endParaRPr sz="1500" dirty="0">
              <a:latin typeface="Fira Sans Medium"/>
              <a:ea typeface="Fira Sans Medium"/>
              <a:cs typeface="Fira Sans Medium"/>
              <a:sym typeface="Fira Sans Medium"/>
            </a:endParaRPr>
          </a:p>
        </p:txBody>
      </p:sp>
      <p:sp>
        <p:nvSpPr>
          <p:cNvPr id="171" name="Google Shape;171;p14"/>
          <p:cNvSpPr txBox="1"/>
          <p:nvPr/>
        </p:nvSpPr>
        <p:spPr>
          <a:xfrm>
            <a:off x="1135675" y="1506226"/>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Fira Sans"/>
                <a:cs typeface="Times New Roman" panose="02020603050405020304" pitchFamily="18" charset="0"/>
                <a:sym typeface="Fira Sans"/>
              </a:rPr>
              <a:t>Tổng quan về đề tài</a:t>
            </a:r>
            <a:endParaRPr dirty="0">
              <a:latin typeface="Times New Roman" panose="02020603050405020304" pitchFamily="18" charset="0"/>
              <a:ea typeface="Fira Sans"/>
              <a:cs typeface="Times New Roman" panose="02020603050405020304" pitchFamily="18" charset="0"/>
              <a:sym typeface="Fira Sans"/>
            </a:endParaRPr>
          </a:p>
        </p:txBody>
      </p:sp>
      <p:sp>
        <p:nvSpPr>
          <p:cNvPr id="172" name="Google Shape;172;p14"/>
          <p:cNvSpPr txBox="1"/>
          <p:nvPr/>
        </p:nvSpPr>
        <p:spPr>
          <a:xfrm>
            <a:off x="1135675" y="2455737"/>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02</a:t>
            </a:r>
            <a:endParaRPr sz="1500" dirty="0">
              <a:latin typeface="Fira Sans Medium"/>
              <a:ea typeface="Fira Sans Medium"/>
              <a:cs typeface="Fira Sans Medium"/>
              <a:sym typeface="Fira Sans Medium"/>
            </a:endParaRPr>
          </a:p>
        </p:txBody>
      </p:sp>
      <p:sp>
        <p:nvSpPr>
          <p:cNvPr id="173" name="Google Shape;173;p14"/>
          <p:cNvSpPr txBox="1"/>
          <p:nvPr/>
        </p:nvSpPr>
        <p:spPr>
          <a:xfrm>
            <a:off x="1135675" y="2672088"/>
            <a:ext cx="16368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Times New Roman" panose="02020603050405020304" pitchFamily="18" charset="0"/>
                <a:ea typeface="Fira Sans"/>
                <a:cs typeface="Times New Roman" panose="02020603050405020304" pitchFamily="18" charset="0"/>
                <a:sym typeface="Fira Sans"/>
              </a:rPr>
              <a:t>Công nghệ sử dụng</a:t>
            </a:r>
            <a:endParaRPr dirty="0">
              <a:latin typeface="Times New Roman" panose="02020603050405020304" pitchFamily="18" charset="0"/>
              <a:ea typeface="Fira Sans"/>
              <a:cs typeface="Times New Roman" panose="02020603050405020304" pitchFamily="18" charset="0"/>
              <a:sym typeface="Fira Sans"/>
            </a:endParaRPr>
          </a:p>
        </p:txBody>
      </p:sp>
      <p:sp>
        <p:nvSpPr>
          <p:cNvPr id="174" name="Google Shape;174;p14"/>
          <p:cNvSpPr txBox="1"/>
          <p:nvPr/>
        </p:nvSpPr>
        <p:spPr>
          <a:xfrm>
            <a:off x="1135682" y="3621600"/>
            <a:ext cx="16368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Fira Sans Medium"/>
                <a:ea typeface="Fira Sans Medium"/>
                <a:cs typeface="Fira Sans Medium"/>
                <a:sym typeface="Fira Sans Medium"/>
              </a:rPr>
              <a:t>PHẦN 03</a:t>
            </a:r>
            <a:endParaRPr sz="1500" dirty="0">
              <a:latin typeface="Fira Sans Medium"/>
              <a:ea typeface="Fira Sans Medium"/>
              <a:cs typeface="Fira Sans Medium"/>
              <a:sym typeface="Fira Sans Medium"/>
            </a:endParaRPr>
          </a:p>
        </p:txBody>
      </p:sp>
      <p:sp>
        <p:nvSpPr>
          <p:cNvPr id="175" name="Google Shape;175;p14"/>
          <p:cNvSpPr txBox="1"/>
          <p:nvPr/>
        </p:nvSpPr>
        <p:spPr>
          <a:xfrm>
            <a:off x="1135682" y="3837950"/>
            <a:ext cx="1636800"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dirty="0">
                <a:latin typeface="Times New Roman" panose="02020603050405020304" pitchFamily="18" charset="0"/>
                <a:ea typeface="Fira Sans"/>
                <a:cs typeface="Times New Roman" panose="02020603050405020304" pitchFamily="18" charset="0"/>
                <a:sym typeface="Fira Sans"/>
              </a:rPr>
              <a:t>Phân tích thiết kế hệ thống</a:t>
            </a: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NỘI DUNG CHÍNH</a:t>
            </a:r>
            <a:endParaRPr sz="2800" dirty="0">
              <a:latin typeface="Fira Sans Medium"/>
              <a:ea typeface="Fira Sans Medium"/>
              <a:cs typeface="Fira Sans Medium"/>
              <a:sym typeface="Fira Sans Medium"/>
            </a:endParaRPr>
          </a:p>
        </p:txBody>
      </p:sp>
      <p:sp>
        <p:nvSpPr>
          <p:cNvPr id="177" name="Google Shape;177;p14"/>
          <p:cNvSpPr txBox="1"/>
          <p:nvPr/>
        </p:nvSpPr>
        <p:spPr>
          <a:xfrm>
            <a:off x="6371500" y="1289975"/>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04</a:t>
            </a:r>
            <a:endParaRPr sz="1500" dirty="0">
              <a:latin typeface="Fira Sans Medium"/>
              <a:ea typeface="Fira Sans Medium"/>
              <a:cs typeface="Fira Sans Medium"/>
              <a:sym typeface="Fira Sans Medium"/>
            </a:endParaRPr>
          </a:p>
        </p:txBody>
      </p:sp>
      <p:sp>
        <p:nvSpPr>
          <p:cNvPr id="178" name="Google Shape;178;p14"/>
          <p:cNvSpPr txBox="1"/>
          <p:nvPr/>
        </p:nvSpPr>
        <p:spPr>
          <a:xfrm>
            <a:off x="6371500" y="1506226"/>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Times New Roman" panose="02020603050405020304" pitchFamily="18" charset="0"/>
                <a:sym typeface="Fira Sans"/>
              </a:rPr>
              <a:t>Quy trình mua hàng</a:t>
            </a:r>
            <a:endParaRPr dirty="0">
              <a:latin typeface="+mj-lt"/>
              <a:ea typeface="Fira Sans"/>
              <a:cs typeface="Times New Roman" panose="02020603050405020304" pitchFamily="18" charset="0"/>
              <a:sym typeface="Fira Sans"/>
            </a:endParaRPr>
          </a:p>
        </p:txBody>
      </p:sp>
      <p:sp>
        <p:nvSpPr>
          <p:cNvPr id="179" name="Google Shape;179;p14"/>
          <p:cNvSpPr txBox="1"/>
          <p:nvPr/>
        </p:nvSpPr>
        <p:spPr>
          <a:xfrm>
            <a:off x="6371500" y="2455737"/>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05</a:t>
            </a:r>
            <a:endParaRPr sz="1500" dirty="0">
              <a:latin typeface="Fira Sans Medium"/>
              <a:ea typeface="Fira Sans Medium"/>
              <a:cs typeface="Fira Sans Medium"/>
              <a:sym typeface="Fira Sans Medium"/>
            </a:endParaRPr>
          </a:p>
        </p:txBody>
      </p:sp>
      <p:sp>
        <p:nvSpPr>
          <p:cNvPr id="180" name="Google Shape;180;p14"/>
          <p:cNvSpPr txBox="1"/>
          <p:nvPr/>
        </p:nvSpPr>
        <p:spPr>
          <a:xfrm>
            <a:off x="6371500" y="2672088"/>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Kết quả </a:t>
            </a:r>
            <a:r>
              <a:rPr lang="vi-VN">
                <a:latin typeface="+mj-lt"/>
                <a:ea typeface="Fira Sans"/>
                <a:cs typeface="Fira Sans"/>
                <a:sym typeface="Fira Sans"/>
              </a:rPr>
              <a:t>đạt được</a:t>
            </a:r>
            <a:endParaRPr dirty="0">
              <a:latin typeface="+mj-lt"/>
              <a:ea typeface="Fira Sans"/>
              <a:cs typeface="Fira Sans"/>
              <a:sym typeface="Fira Sans"/>
            </a:endParaRPr>
          </a:p>
        </p:txBody>
      </p:sp>
      <p:sp>
        <p:nvSpPr>
          <p:cNvPr id="181" name="Google Shape;181;p14"/>
          <p:cNvSpPr txBox="1"/>
          <p:nvPr/>
        </p:nvSpPr>
        <p:spPr>
          <a:xfrm>
            <a:off x="6371507" y="3621600"/>
            <a:ext cx="16368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latin typeface="Fira Sans Medium"/>
                <a:ea typeface="Fira Sans Medium"/>
                <a:cs typeface="Fira Sans Medium"/>
                <a:sym typeface="Fira Sans Medium"/>
              </a:rPr>
              <a:t>PHẦN 06</a:t>
            </a:r>
            <a:endParaRPr sz="1500" dirty="0">
              <a:latin typeface="Fira Sans Medium"/>
              <a:ea typeface="Fira Sans Medium"/>
              <a:cs typeface="Fira Sans Medium"/>
              <a:sym typeface="Fira Sans Medium"/>
            </a:endParaRPr>
          </a:p>
        </p:txBody>
      </p:sp>
      <p:sp>
        <p:nvSpPr>
          <p:cNvPr id="182" name="Google Shape;182;p14"/>
          <p:cNvSpPr txBox="1"/>
          <p:nvPr/>
        </p:nvSpPr>
        <p:spPr>
          <a:xfrm>
            <a:off x="6371507" y="3837975"/>
            <a:ext cx="1636800" cy="53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a:latin typeface="+mj-lt"/>
                <a:ea typeface="Fira Sans"/>
                <a:cs typeface="Fira Sans"/>
                <a:sym typeface="Fira Sans"/>
              </a:rPr>
              <a:t>Demo sản phẩm</a:t>
            </a:r>
            <a:endParaRPr dirty="0">
              <a:latin typeface="+mj-lt"/>
              <a:ea typeface="Fira Sans"/>
              <a:cs typeface="Fira Sans"/>
              <a:sym typeface="Fira Sans"/>
            </a:endParaRPr>
          </a:p>
        </p:txBody>
      </p:sp>
      <p:grpSp>
        <p:nvGrpSpPr>
          <p:cNvPr id="183" name="Google Shape;183;p14"/>
          <p:cNvGrpSpPr/>
          <p:nvPr/>
        </p:nvGrpSpPr>
        <p:grpSpPr>
          <a:xfrm>
            <a:off x="8056664" y="1361318"/>
            <a:ext cx="630131" cy="630131"/>
            <a:chOff x="6323089" y="1361318"/>
            <a:chExt cx="630131" cy="630131"/>
          </a:xfrm>
        </p:grpSpPr>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8056664" y="3637093"/>
            <a:ext cx="630131" cy="630131"/>
            <a:chOff x="6323089" y="3637093"/>
            <a:chExt cx="630131" cy="630131"/>
          </a:xfrm>
        </p:grpSpPr>
        <p:sp>
          <p:nvSpPr>
            <p:cNvPr id="189" name="Google Shape;189;p14"/>
            <p:cNvSpPr/>
            <p:nvPr/>
          </p:nvSpPr>
          <p:spPr>
            <a:xfrm>
              <a:off x="6368635" y="3682639"/>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8056664" y="2499219"/>
            <a:ext cx="630131" cy="630104"/>
            <a:chOff x="6323089" y="2499219"/>
            <a:chExt cx="630131" cy="630104"/>
          </a:xfrm>
        </p:grpSpPr>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a:off x="457201" y="1361318"/>
            <a:ext cx="630104" cy="630131"/>
            <a:chOff x="2190776" y="1361318"/>
            <a:chExt cx="630104" cy="630131"/>
          </a:xfrm>
        </p:grpSpPr>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4"/>
          <p:cNvGrpSpPr/>
          <p:nvPr/>
        </p:nvGrpSpPr>
        <p:grpSpPr>
          <a:xfrm>
            <a:off x="457201" y="3637093"/>
            <a:ext cx="630104" cy="630131"/>
            <a:chOff x="2190776" y="3637093"/>
            <a:chExt cx="630104" cy="630131"/>
          </a:xfrm>
        </p:grpSpPr>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a:off x="457201" y="2499219"/>
            <a:ext cx="630104" cy="630104"/>
            <a:chOff x="2190776" y="2499219"/>
            <a:chExt cx="630104" cy="630104"/>
          </a:xfrm>
        </p:grpSpPr>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4"/>
          <p:cNvGrpSpPr/>
          <p:nvPr/>
        </p:nvGrpSpPr>
        <p:grpSpPr>
          <a:xfrm>
            <a:off x="2820853" y="140350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fade">
                                      <p:cBhvr>
                                        <p:cTn id="13" dur="500"/>
                                        <p:tgtEl>
                                          <p:spTgt spid="1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fade">
                                      <p:cBhvr>
                                        <p:cTn id="16" dur="500"/>
                                        <p:tgtEl>
                                          <p:spTgt spid="1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4"/>
                                        </p:tgtEl>
                                        <p:attrNameLst>
                                          <p:attrName>style.visibility</p:attrName>
                                        </p:attrNameLst>
                                      </p:cBhvr>
                                      <p:to>
                                        <p:strVal val="visible"/>
                                      </p:to>
                                    </p:set>
                                    <p:animEffect transition="in" filter="fade">
                                      <p:cBhvr>
                                        <p:cTn id="19" dur="500"/>
                                        <p:tgtEl>
                                          <p:spTgt spid="1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fade">
                                      <p:cBhvr>
                                        <p:cTn id="22" dur="500"/>
                                        <p:tgtEl>
                                          <p:spTgt spid="1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6"/>
                                        </p:tgtEl>
                                        <p:attrNameLst>
                                          <p:attrName>style.visibility</p:attrName>
                                        </p:attrNameLst>
                                      </p:cBhvr>
                                      <p:to>
                                        <p:strVal val="visible"/>
                                      </p:to>
                                    </p:set>
                                    <p:animEffect transition="in" filter="fade">
                                      <p:cBhvr>
                                        <p:cTn id="25" dur="500"/>
                                        <p:tgtEl>
                                          <p:spTgt spid="17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500"/>
                                        <p:tgtEl>
                                          <p:spTgt spid="1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9"/>
                                        </p:tgtEl>
                                        <p:attrNameLst>
                                          <p:attrName>style.visibility</p:attrName>
                                        </p:attrNameLst>
                                      </p:cBhvr>
                                      <p:to>
                                        <p:strVal val="visible"/>
                                      </p:to>
                                    </p:set>
                                    <p:animEffect transition="in" filter="fade">
                                      <p:cBhvr>
                                        <p:cTn id="34" dur="500"/>
                                        <p:tgtEl>
                                          <p:spTgt spid="1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fade">
                                      <p:cBhvr>
                                        <p:cTn id="37" dur="500"/>
                                        <p:tgtEl>
                                          <p:spTgt spid="18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1"/>
                                        </p:tgtEl>
                                        <p:attrNameLst>
                                          <p:attrName>style.visibility</p:attrName>
                                        </p:attrNameLst>
                                      </p:cBhvr>
                                      <p:to>
                                        <p:strVal val="visible"/>
                                      </p:to>
                                    </p:set>
                                    <p:animEffect transition="in" filter="fade">
                                      <p:cBhvr>
                                        <p:cTn id="40" dur="500"/>
                                        <p:tgtEl>
                                          <p:spTgt spid="1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500"/>
                                        <p:tgtEl>
                                          <p:spTgt spid="182"/>
                                        </p:tgtEl>
                                      </p:cBhvr>
                                    </p:animEffect>
                                  </p:childTnLst>
                                </p:cTn>
                              </p:par>
                              <p:par>
                                <p:cTn id="44" presetID="10" presetClass="entr" presetSubtype="0" fill="hold" nodeType="withEffect">
                                  <p:stCondLst>
                                    <p:cond delay="0"/>
                                  </p:stCondLst>
                                  <p:childTnLst>
                                    <p:set>
                                      <p:cBhvr>
                                        <p:cTn id="45" dur="1" fill="hold">
                                          <p:stCondLst>
                                            <p:cond delay="0"/>
                                          </p:stCondLst>
                                        </p:cTn>
                                        <p:tgtEl>
                                          <p:spTgt spid="183"/>
                                        </p:tgtEl>
                                        <p:attrNameLst>
                                          <p:attrName>style.visibility</p:attrName>
                                        </p:attrNameLst>
                                      </p:cBhvr>
                                      <p:to>
                                        <p:strVal val="visible"/>
                                      </p:to>
                                    </p:set>
                                    <p:animEffect transition="in" filter="fade">
                                      <p:cBhvr>
                                        <p:cTn id="46" dur="500"/>
                                        <p:tgtEl>
                                          <p:spTgt spid="183"/>
                                        </p:tgtEl>
                                      </p:cBhvr>
                                    </p:animEffect>
                                  </p:childTnLst>
                                </p:cTn>
                              </p:par>
                              <p:par>
                                <p:cTn id="47" presetID="10" presetClass="entr" presetSubtype="0"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fade">
                                      <p:cBhvr>
                                        <p:cTn id="49" dur="500"/>
                                        <p:tgtEl>
                                          <p:spTgt spid="188"/>
                                        </p:tgtEl>
                                      </p:cBhvr>
                                    </p:animEffect>
                                  </p:childTnLst>
                                </p:cTn>
                              </p:par>
                              <p:par>
                                <p:cTn id="50" presetID="10" presetClass="entr" presetSubtype="0" fill="hold" nodeType="withEffect">
                                  <p:stCondLst>
                                    <p:cond delay="0"/>
                                  </p:stCondLst>
                                  <p:childTnLst>
                                    <p:set>
                                      <p:cBhvr>
                                        <p:cTn id="51" dur="1" fill="hold">
                                          <p:stCondLst>
                                            <p:cond delay="0"/>
                                          </p:stCondLst>
                                        </p:cTn>
                                        <p:tgtEl>
                                          <p:spTgt spid="196"/>
                                        </p:tgtEl>
                                        <p:attrNameLst>
                                          <p:attrName>style.visibility</p:attrName>
                                        </p:attrNameLst>
                                      </p:cBhvr>
                                      <p:to>
                                        <p:strVal val="visible"/>
                                      </p:to>
                                    </p:set>
                                    <p:animEffect transition="in" filter="fade">
                                      <p:cBhvr>
                                        <p:cTn id="52" dur="500"/>
                                        <p:tgtEl>
                                          <p:spTgt spid="196"/>
                                        </p:tgtEl>
                                      </p:cBhvr>
                                    </p:animEffect>
                                  </p:childTnLst>
                                </p:cTn>
                              </p:par>
                              <p:par>
                                <p:cTn id="53" presetID="10" presetClass="entr" presetSubtype="0" fill="hold" nodeType="withEffect">
                                  <p:stCondLst>
                                    <p:cond delay="0"/>
                                  </p:stCondLst>
                                  <p:childTnLst>
                                    <p:set>
                                      <p:cBhvr>
                                        <p:cTn id="54" dur="1" fill="hold">
                                          <p:stCondLst>
                                            <p:cond delay="0"/>
                                          </p:stCondLst>
                                        </p:cTn>
                                        <p:tgtEl>
                                          <p:spTgt spid="202"/>
                                        </p:tgtEl>
                                        <p:attrNameLst>
                                          <p:attrName>style.visibility</p:attrName>
                                        </p:attrNameLst>
                                      </p:cBhvr>
                                      <p:to>
                                        <p:strVal val="visible"/>
                                      </p:to>
                                    </p:set>
                                    <p:animEffect transition="in" filter="fade">
                                      <p:cBhvr>
                                        <p:cTn id="55" dur="500"/>
                                        <p:tgtEl>
                                          <p:spTgt spid="202"/>
                                        </p:tgtEl>
                                      </p:cBhvr>
                                    </p:animEffect>
                                  </p:childTnLst>
                                </p:cTn>
                              </p:par>
                              <p:par>
                                <p:cTn id="56" presetID="10" presetClass="entr" presetSubtype="0" fill="hold" nodeType="withEffect">
                                  <p:stCondLst>
                                    <p:cond delay="0"/>
                                  </p:stCondLst>
                                  <p:childTnLst>
                                    <p:set>
                                      <p:cBhvr>
                                        <p:cTn id="57" dur="1" fill="hold">
                                          <p:stCondLst>
                                            <p:cond delay="0"/>
                                          </p:stCondLst>
                                        </p:cTn>
                                        <p:tgtEl>
                                          <p:spTgt spid="210"/>
                                        </p:tgtEl>
                                        <p:attrNameLst>
                                          <p:attrName>style.visibility</p:attrName>
                                        </p:attrNameLst>
                                      </p:cBhvr>
                                      <p:to>
                                        <p:strVal val="visible"/>
                                      </p:to>
                                    </p:set>
                                    <p:animEffect transition="in" filter="fade">
                                      <p:cBhvr>
                                        <p:cTn id="58" dur="500"/>
                                        <p:tgtEl>
                                          <p:spTgt spid="210"/>
                                        </p:tgtEl>
                                      </p:cBhvr>
                                    </p:animEffect>
                                  </p:childTnLst>
                                </p:cTn>
                              </p:par>
                              <p:par>
                                <p:cTn id="59" presetID="10" presetClass="entr" presetSubtype="0" fill="hold" nodeType="withEffect">
                                  <p:stCondLst>
                                    <p:cond delay="0"/>
                                  </p:stCondLst>
                                  <p:childTnLst>
                                    <p:set>
                                      <p:cBhvr>
                                        <p:cTn id="60" dur="1" fill="hold">
                                          <p:stCondLst>
                                            <p:cond delay="0"/>
                                          </p:stCondLst>
                                        </p:cTn>
                                        <p:tgtEl>
                                          <p:spTgt spid="215"/>
                                        </p:tgtEl>
                                        <p:attrNameLst>
                                          <p:attrName>style.visibility</p:attrName>
                                        </p:attrNameLst>
                                      </p:cBhvr>
                                      <p:to>
                                        <p:strVal val="visible"/>
                                      </p:to>
                                    </p:set>
                                    <p:animEffect transition="in" filter="fade">
                                      <p:cBhvr>
                                        <p:cTn id="61"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p:bldP spid="172" grpId="0"/>
      <p:bldP spid="173" grpId="0"/>
      <p:bldP spid="174" grpId="0"/>
      <p:bldP spid="175" grpId="0"/>
      <p:bldP spid="176" grpId="0"/>
      <p:bldP spid="177" grpId="0"/>
      <p:bldP spid="178" grpId="0"/>
      <p:bldP spid="179" grpId="0"/>
      <p:bldP spid="180" grpId="0"/>
      <p:bldP spid="181" grpId="0"/>
      <p:bldP spid="1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081" name="Picture 9">
            <a:extLst>
              <a:ext uri="{FF2B5EF4-FFF2-40B4-BE49-F238E27FC236}">
                <a16:creationId xmlns:a16="http://schemas.microsoft.com/office/drawing/2014/main" id="{A687F621-72F5-EAD2-C84D-A0D77D422F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56" t="7878" r="7974" b="7550"/>
          <a:stretch/>
        </p:blipFill>
        <p:spPr bwMode="auto">
          <a:xfrm>
            <a:off x="5758525" y="3352801"/>
            <a:ext cx="3532468" cy="19409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3" name="Google Shape;317;p15">
            <a:extLst>
              <a:ext uri="{FF2B5EF4-FFF2-40B4-BE49-F238E27FC236}">
                <a16:creationId xmlns:a16="http://schemas.microsoft.com/office/drawing/2014/main" id="{BF607932-B3BA-FC0D-FF0C-CCA670C7E46A}"/>
              </a:ext>
            </a:extLst>
          </p:cNvPr>
          <p:cNvGrpSpPr/>
          <p:nvPr/>
        </p:nvGrpSpPr>
        <p:grpSpPr>
          <a:xfrm>
            <a:off x="3469557" y="949332"/>
            <a:ext cx="5674442" cy="2076002"/>
            <a:chOff x="3999320" y="1528872"/>
            <a:chExt cx="2479773" cy="724925"/>
          </a:xfrm>
        </p:grpSpPr>
        <p:sp>
          <p:nvSpPr>
            <p:cNvPr id="14" name="Google Shape;320;p15">
              <a:extLst>
                <a:ext uri="{FF2B5EF4-FFF2-40B4-BE49-F238E27FC236}">
                  <a16:creationId xmlns:a16="http://schemas.microsoft.com/office/drawing/2014/main" id="{11065510-022E-FEE4-71CF-6FE6F002C6C8}"/>
                </a:ext>
              </a:extLst>
            </p:cNvPr>
            <p:cNvSpPr/>
            <p:nvPr/>
          </p:nvSpPr>
          <p:spPr>
            <a:xfrm>
              <a:off x="4016698" y="1528872"/>
              <a:ext cx="2462395"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17;p15">
              <a:extLst>
                <a:ext uri="{FF2B5EF4-FFF2-40B4-BE49-F238E27FC236}">
                  <a16:creationId xmlns:a16="http://schemas.microsoft.com/office/drawing/2014/main" id="{B732F4A8-F857-A024-86ED-12E7603A8FB0}"/>
                </a:ext>
              </a:extLst>
            </p:cNvPr>
            <p:cNvSpPr/>
            <p:nvPr/>
          </p:nvSpPr>
          <p:spPr>
            <a:xfrm rot="10522197">
              <a:off x="3999320" y="1529606"/>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AFCFF63E-B466-035E-9F01-CF9DAC12A16C}"/>
              </a:ext>
            </a:extLst>
          </p:cNvPr>
          <p:cNvPicPr>
            <a:picLocks noChangeAspect="1"/>
          </p:cNvPicPr>
          <p:nvPr/>
        </p:nvPicPr>
        <p:blipFill>
          <a:blip r:embed="rId4"/>
          <a:stretch>
            <a:fillRect/>
          </a:stretch>
        </p:blipFill>
        <p:spPr>
          <a:xfrm>
            <a:off x="188722" y="183383"/>
            <a:ext cx="3104833" cy="2649317"/>
          </a:xfrm>
          <a:prstGeom prst="ellipse">
            <a:avLst/>
          </a:prstGeom>
          <a:ln>
            <a:noFill/>
          </a:ln>
          <a:effectLst>
            <a:softEdge rad="112500"/>
          </a:effectLst>
        </p:spPr>
      </p:pic>
      <p:grpSp>
        <p:nvGrpSpPr>
          <p:cNvPr id="317" name="Google Shape;317;p15"/>
          <p:cNvGrpSpPr/>
          <p:nvPr/>
        </p:nvGrpSpPr>
        <p:grpSpPr>
          <a:xfrm>
            <a:off x="1" y="2759899"/>
            <a:ext cx="5565422" cy="2342787"/>
            <a:chOff x="1503127" y="2209885"/>
            <a:chExt cx="3175603" cy="1253758"/>
          </a:xfrm>
        </p:grpSpPr>
        <p:sp>
          <p:nvSpPr>
            <p:cNvPr id="320" name="Google Shape;320;p15"/>
            <p:cNvSpPr/>
            <p:nvPr/>
          </p:nvSpPr>
          <p:spPr>
            <a:xfrm>
              <a:off x="1503127" y="2334575"/>
              <a:ext cx="3175603" cy="1110986"/>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5"/>
            <p:cNvSpPr/>
            <p:nvPr/>
          </p:nvSpPr>
          <p:spPr>
            <a:xfrm>
              <a:off x="3823412" y="2209885"/>
              <a:ext cx="372214" cy="262415"/>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24775" y="2740700"/>
              <a:ext cx="166275" cy="1662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5"/>
            <p:cNvSpPr/>
            <p:nvPr/>
          </p:nvSpPr>
          <p:spPr>
            <a:xfrm>
              <a:off x="4104813" y="2774818"/>
              <a:ext cx="490100" cy="688825"/>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15"/>
          <p:cNvSpPr txBox="1"/>
          <p:nvPr/>
        </p:nvSpPr>
        <p:spPr>
          <a:xfrm>
            <a:off x="808616" y="343148"/>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latin typeface="Fira Sans Medium"/>
                <a:ea typeface="Fira Sans Medium"/>
                <a:cs typeface="Fira Sans Medium"/>
                <a:sym typeface="Fira Sans Medium"/>
              </a:rPr>
              <a:t>PHẦN 01: TỔNG QUAN VỀ ĐỀ TÀI</a:t>
            </a:r>
            <a:endParaRPr sz="2800" dirty="0">
              <a:latin typeface="Fira Sans Medium"/>
              <a:ea typeface="Fira Sans Medium"/>
              <a:cs typeface="Fira Sans Medium"/>
              <a:sym typeface="Fira Sans Medium"/>
            </a:endParaRPr>
          </a:p>
        </p:txBody>
      </p:sp>
      <p:sp>
        <p:nvSpPr>
          <p:cNvPr id="420" name="Google Shape;420;p15"/>
          <p:cNvSpPr txBox="1"/>
          <p:nvPr/>
        </p:nvSpPr>
        <p:spPr>
          <a:xfrm>
            <a:off x="3717770" y="888101"/>
            <a:ext cx="5237508" cy="1302469"/>
          </a:xfrm>
          <a:prstGeom prst="rect">
            <a:avLst/>
          </a:prstGeom>
          <a:noFill/>
          <a:ln>
            <a:noFill/>
          </a:ln>
        </p:spPr>
        <p:txBody>
          <a:bodyPr spcFirstLastPara="1" wrap="square" lIns="91425" tIns="91425" rIns="91425" bIns="91425" anchor="t" anchorCtr="0">
            <a:noAutofit/>
          </a:bodyPr>
          <a:lstStyle/>
          <a:p>
            <a:pPr algn="just"/>
            <a:r>
              <a:rPr lang="en-US" dirty="0">
                <a:latin typeface="Times New Roman" panose="02020603050405020304" pitchFamily="18" charset="0"/>
                <a:cs typeface="Times New Roman" panose="02020603050405020304" pitchFamily="18" charset="0"/>
              </a:rPr>
              <a:t>Lý do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p>
          <a:p>
            <a:pPr marL="112713" indent="-112713"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p>
          <a:p>
            <a:pPr marL="112713" lvl="0" indent="-1127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a:t>
            </a:r>
          </a:p>
          <a:p>
            <a:pPr marL="112713" lvl="0" indent="-112713"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a:t>
            </a:r>
          </a:p>
          <a:p>
            <a:pPr marL="112713" lvl="0" indent="-1127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pPr marL="112713" indent="-112713"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sắm</a:t>
            </a:r>
            <a:endParaRPr dirty="0">
              <a:latin typeface="Times New Roman" panose="02020603050405020304" pitchFamily="18" charset="0"/>
              <a:ea typeface="Fira Sans"/>
              <a:cs typeface="Times New Roman" panose="02020603050405020304" pitchFamily="18" charset="0"/>
              <a:sym typeface="Fira Sans"/>
            </a:endParaRPr>
          </a:p>
        </p:txBody>
      </p:sp>
      <p:sp>
        <p:nvSpPr>
          <p:cNvPr id="20" name="Google Shape;420;p15">
            <a:extLst>
              <a:ext uri="{FF2B5EF4-FFF2-40B4-BE49-F238E27FC236}">
                <a16:creationId xmlns:a16="http://schemas.microsoft.com/office/drawing/2014/main" id="{2688A716-0ABE-B591-DD18-D5BEA0774665}"/>
              </a:ext>
            </a:extLst>
          </p:cNvPr>
          <p:cNvSpPr txBox="1"/>
          <p:nvPr/>
        </p:nvSpPr>
        <p:spPr>
          <a:xfrm>
            <a:off x="262441" y="2998660"/>
            <a:ext cx="4805147" cy="1916110"/>
          </a:xfrm>
          <a:prstGeom prst="rect">
            <a:avLst/>
          </a:prstGeom>
          <a:noFill/>
          <a:ln>
            <a:noFill/>
          </a:ln>
        </p:spPr>
        <p:txBody>
          <a:bodyPr spcFirstLastPara="1" wrap="square" lIns="91425" tIns="91425" rIns="91425" bIns="91425" anchor="t" anchorCtr="0">
            <a:noAutofit/>
          </a:bodyPr>
          <a:lstStyle/>
          <a:p>
            <a:pPr algn="just"/>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Mục tiêu</a:t>
            </a:r>
            <a:r>
              <a:rPr lang="en-US" dirty="0">
                <a:latin typeface="Times New Roman" panose="02020603050405020304" pitchFamily="18" charset="0"/>
                <a:cs typeface="Times New Roman" panose="02020603050405020304" pitchFamily="18" charset="0"/>
              </a:rPr>
              <a:t>:</a:t>
            </a:r>
          </a:p>
          <a:p>
            <a:pPr marL="225425" indent="-1682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ây dựng một website bán nến thơm thân 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vi-VN" dirty="0">
                <a:latin typeface="Times New Roman" panose="02020603050405020304" pitchFamily="18" charset="0"/>
                <a:cs typeface="Times New Roman" panose="02020603050405020304" pitchFamily="18" charset="0"/>
              </a:rPr>
              <a:t>.</a:t>
            </a:r>
          </a:p>
          <a:p>
            <a:pPr marL="225425" indent="-168275">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Hỗ trợ quản 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vi-VN" dirty="0">
                <a:latin typeface="Times New Roman" panose="02020603050405020304" pitchFamily="18" charset="0"/>
                <a:cs typeface="Times New Roman" panose="02020603050405020304" pitchFamily="18" charset="0"/>
              </a:rPr>
              <a:t> sản 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đơn hàng.</a:t>
            </a:r>
            <a:endParaRPr lang="en-US" dirty="0">
              <a:latin typeface="Times New Roman" panose="02020603050405020304" pitchFamily="18" charset="0"/>
              <a:cs typeface="Times New Roman" panose="02020603050405020304" pitchFamily="18" charset="0"/>
            </a:endParaRPr>
          </a:p>
          <a:p>
            <a:pPr marL="57150"/>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p>
          <a:p>
            <a:pPr marL="225425" indent="-168275">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p>
          <a:p>
            <a:pPr marL="225425" indent="-168275">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marL="225425" indent="-168275">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p>
          <a:p>
            <a:pPr marL="225425" indent="-168275">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p>
          <a:p>
            <a:pPr marL="57150"/>
            <a:endParaRPr lang="en-US"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AE5A3B13-5FC0-D1B8-BE66-A9C5DF900EC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571" b="89524" l="9091" r="89899">
                        <a14:foregroundMark x1="15152" y1="23810" x2="49495" y2="18095"/>
                        <a14:foregroundMark x1="36364" y1="8571" x2="60606" y2="9524"/>
                        <a14:foregroundMark x1="17172" y1="28571" x2="28283" y2="43810"/>
                        <a14:foregroundMark x1="22222" y1="40952" x2="73737" y2="30476"/>
                        <a14:foregroundMark x1="73737" y1="30476" x2="42424" y2="44762"/>
                        <a14:foregroundMark x1="15152" y1="57143" x2="72727" y2="79048"/>
                        <a14:foregroundMark x1="72727" y1="79048" x2="77778" y2="54286"/>
                        <a14:foregroundMark x1="14141" y1="59048" x2="12121" y2="60000"/>
                        <a14:backgroundMark x1="8081" y1="60000" x2="10101" y2="60000"/>
                      </a14:backgroundRemoval>
                    </a14:imgEffect>
                  </a14:imgLayer>
                </a14:imgProps>
              </a:ext>
            </a:extLst>
          </a:blip>
          <a:stretch>
            <a:fillRect/>
          </a:stretch>
        </p:blipFill>
        <p:spPr>
          <a:xfrm>
            <a:off x="4195037" y="2755858"/>
            <a:ext cx="395112" cy="4474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0"/>
                                        </p:tgtEl>
                                        <p:attrNameLst>
                                          <p:attrName>style.visibility</p:attrName>
                                        </p:attrNameLst>
                                      </p:cBhvr>
                                      <p:to>
                                        <p:strVal val="visible"/>
                                      </p:to>
                                    </p:set>
                                    <p:animEffect transition="in" filter="fade">
                                      <p:cBhvr>
                                        <p:cTn id="7" dur="1000"/>
                                        <p:tgtEl>
                                          <p:spTgt spid="420"/>
                                        </p:tgtEl>
                                      </p:cBhvr>
                                    </p:animEffect>
                                    <p:anim calcmode="lin" valueType="num">
                                      <p:cBhvr>
                                        <p:cTn id="8" dur="1000" fill="hold"/>
                                        <p:tgtEl>
                                          <p:spTgt spid="420"/>
                                        </p:tgtEl>
                                        <p:attrNameLst>
                                          <p:attrName>ppt_x</p:attrName>
                                        </p:attrNameLst>
                                      </p:cBhvr>
                                      <p:tavLst>
                                        <p:tav tm="0">
                                          <p:val>
                                            <p:strVal val="#ppt_x"/>
                                          </p:val>
                                        </p:tav>
                                        <p:tav tm="100000">
                                          <p:val>
                                            <p:strVal val="#ppt_x"/>
                                          </p:val>
                                        </p:tav>
                                      </p:tavLst>
                                    </p:anim>
                                    <p:anim calcmode="lin" valueType="num">
                                      <p:cBhvr>
                                        <p:cTn id="9" dur="1000" fill="hold"/>
                                        <p:tgtEl>
                                          <p:spTgt spid="4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8"/>
                                        </p:tgtEl>
                                        <p:attrNameLst>
                                          <p:attrName>style.visibility</p:attrName>
                                        </p:attrNameLst>
                                      </p:cBhvr>
                                      <p:to>
                                        <p:strVal val="visible"/>
                                      </p:to>
                                    </p:set>
                                    <p:animEffect transition="in" filter="fade">
                                      <p:cBhvr>
                                        <p:cTn id="14" dur="2000"/>
                                        <p:tgtEl>
                                          <p:spTgt spid="418"/>
                                        </p:tgtEl>
                                      </p:cBhvr>
                                    </p:animEffect>
                                    <p:anim calcmode="lin" valueType="num">
                                      <p:cBhvr>
                                        <p:cTn id="15" dur="2000" fill="hold"/>
                                        <p:tgtEl>
                                          <p:spTgt spid="418"/>
                                        </p:tgtEl>
                                        <p:attrNameLst>
                                          <p:attrName>ppt_x</p:attrName>
                                        </p:attrNameLst>
                                      </p:cBhvr>
                                      <p:tavLst>
                                        <p:tav tm="0">
                                          <p:val>
                                            <p:strVal val="#ppt_x"/>
                                          </p:val>
                                        </p:tav>
                                        <p:tav tm="100000">
                                          <p:val>
                                            <p:strVal val="#ppt_x"/>
                                          </p:val>
                                        </p:tav>
                                      </p:tavLst>
                                    </p:anim>
                                    <p:anim calcmode="lin" valueType="num">
                                      <p:cBhvr>
                                        <p:cTn id="16" dur="2000" fill="hold"/>
                                        <p:tgtEl>
                                          <p:spTgt spid="41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anim calcmode="lin" valueType="num">
                                      <p:cBhvr>
                                        <p:cTn id="27" dur="2000" fill="hold"/>
                                        <p:tgtEl>
                                          <p:spTgt spid="20"/>
                                        </p:tgtEl>
                                        <p:attrNameLst>
                                          <p:attrName>ppt_x</p:attrName>
                                        </p:attrNameLst>
                                      </p:cBhvr>
                                      <p:tavLst>
                                        <p:tav tm="0">
                                          <p:val>
                                            <p:strVal val="#ppt_x"/>
                                          </p:val>
                                        </p:tav>
                                        <p:tav tm="100000">
                                          <p:val>
                                            <p:strVal val="#ppt_x"/>
                                          </p:val>
                                        </p:tav>
                                      </p:tavLst>
                                    </p:anim>
                                    <p:anim calcmode="lin" valueType="num">
                                      <p:cBhvr>
                                        <p:cTn id="28" dur="2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17"/>
                                        </p:tgtEl>
                                        <p:attrNameLst>
                                          <p:attrName>style.visibility</p:attrName>
                                        </p:attrNameLst>
                                      </p:cBhvr>
                                      <p:to>
                                        <p:strVal val="visible"/>
                                      </p:to>
                                    </p:set>
                                    <p:animEffect transition="in" filter="fade">
                                      <p:cBhvr>
                                        <p:cTn id="36" dur="1000"/>
                                        <p:tgtEl>
                                          <p:spTgt spid="317"/>
                                        </p:tgtEl>
                                      </p:cBhvr>
                                    </p:animEffect>
                                    <p:anim calcmode="lin" valueType="num">
                                      <p:cBhvr>
                                        <p:cTn id="37" dur="1000" fill="hold"/>
                                        <p:tgtEl>
                                          <p:spTgt spid="317"/>
                                        </p:tgtEl>
                                        <p:attrNameLst>
                                          <p:attrName>ppt_x</p:attrName>
                                        </p:attrNameLst>
                                      </p:cBhvr>
                                      <p:tavLst>
                                        <p:tav tm="0">
                                          <p:val>
                                            <p:strVal val="#ppt_x"/>
                                          </p:val>
                                        </p:tav>
                                        <p:tav tm="100000">
                                          <p:val>
                                            <p:strVal val="#ppt_x"/>
                                          </p:val>
                                        </p:tav>
                                      </p:tavLst>
                                    </p:anim>
                                    <p:anim calcmode="lin" valueType="num">
                                      <p:cBhvr>
                                        <p:cTn id="38" dur="1000" fill="hold"/>
                                        <p:tgtEl>
                                          <p:spTgt spid="31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17"/>
                                        </p:tgtEl>
                                        <p:attrNameLst>
                                          <p:attrName>style.visibility</p:attrName>
                                        </p:attrNameLst>
                                      </p:cBhvr>
                                      <p:to>
                                        <p:strVal val="visible"/>
                                      </p:to>
                                    </p:set>
                                    <p:animEffect transition="in" filter="fade">
                                      <p:cBhvr>
                                        <p:cTn id="46" dur="1000"/>
                                        <p:tgtEl>
                                          <p:spTgt spid="317"/>
                                        </p:tgtEl>
                                      </p:cBhvr>
                                    </p:animEffect>
                                    <p:anim calcmode="lin" valueType="num">
                                      <p:cBhvr>
                                        <p:cTn id="47" dur="1000" fill="hold"/>
                                        <p:tgtEl>
                                          <p:spTgt spid="317"/>
                                        </p:tgtEl>
                                        <p:attrNameLst>
                                          <p:attrName>ppt_x</p:attrName>
                                        </p:attrNameLst>
                                      </p:cBhvr>
                                      <p:tavLst>
                                        <p:tav tm="0">
                                          <p:val>
                                            <p:strVal val="#ppt_x"/>
                                          </p:val>
                                        </p:tav>
                                        <p:tav tm="100000">
                                          <p:val>
                                            <p:strVal val="#ppt_x"/>
                                          </p:val>
                                        </p:tav>
                                      </p:tavLst>
                                    </p:anim>
                                    <p:anim calcmode="lin" valueType="num">
                                      <p:cBhvr>
                                        <p:cTn id="48" dur="1000" fill="hold"/>
                                        <p:tgtEl>
                                          <p:spTgt spid="3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081"/>
                                        </p:tgtEl>
                                        <p:attrNameLst>
                                          <p:attrName>style.visibility</p:attrName>
                                        </p:attrNameLst>
                                      </p:cBhvr>
                                      <p:to>
                                        <p:strVal val="visible"/>
                                      </p:to>
                                    </p:set>
                                    <p:animEffect transition="in" filter="fade">
                                      <p:cBhvr>
                                        <p:cTn id="51" dur="1000"/>
                                        <p:tgtEl>
                                          <p:spTgt spid="3081"/>
                                        </p:tgtEl>
                                      </p:cBhvr>
                                    </p:animEffect>
                                    <p:anim calcmode="lin" valueType="num">
                                      <p:cBhvr>
                                        <p:cTn id="52" dur="1000" fill="hold"/>
                                        <p:tgtEl>
                                          <p:spTgt spid="3081"/>
                                        </p:tgtEl>
                                        <p:attrNameLst>
                                          <p:attrName>ppt_x</p:attrName>
                                        </p:attrNameLst>
                                      </p:cBhvr>
                                      <p:tavLst>
                                        <p:tav tm="0">
                                          <p:val>
                                            <p:strVal val="#ppt_x"/>
                                          </p:val>
                                        </p:tav>
                                        <p:tav tm="100000">
                                          <p:val>
                                            <p:strVal val="#ppt_x"/>
                                          </p:val>
                                        </p:tav>
                                      </p:tavLst>
                                    </p:anim>
                                    <p:anim calcmode="lin" valueType="num">
                                      <p:cBhvr>
                                        <p:cTn id="53" dur="1000" fill="hold"/>
                                        <p:tgtEl>
                                          <p:spTgt spid="30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420"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995" name="Google Shape;2995;p33"/>
          <p:cNvSpPr txBox="1"/>
          <p:nvPr/>
        </p:nvSpPr>
        <p:spPr>
          <a:xfrm>
            <a:off x="583820" y="374881"/>
            <a:ext cx="7723500" cy="474900"/>
          </a:xfrm>
          <a:prstGeom prst="rect">
            <a:avLst/>
          </a:prstGeom>
          <a:noFill/>
          <a:ln>
            <a:noFill/>
          </a:ln>
        </p:spPr>
        <p:txBody>
          <a:bodyPr spcFirstLastPara="1" wrap="square" lIns="91425" tIns="91425" rIns="91425" bIns="91425" anchor="ctr" anchorCtr="0">
            <a:noAutofit/>
          </a:bodyPr>
          <a:lstStyle/>
          <a:p>
            <a:pPr algn="ctr"/>
            <a:r>
              <a:rPr lang="vi-VN" sz="2800" dirty="0">
                <a:latin typeface="Fira Sans Medium"/>
                <a:ea typeface="Fira Sans Medium"/>
                <a:cs typeface="Fira Sans Medium"/>
                <a:sym typeface="Fira Sans Medium"/>
              </a:rPr>
              <a:t>PHẦN 02: </a:t>
            </a:r>
            <a:r>
              <a:rPr lang="en-US" sz="2800" dirty="0" err="1">
                <a:latin typeface="Fira Sans Medium"/>
                <a:ea typeface="Fira Sans Medium"/>
                <a:cs typeface="Fira Sans Medium"/>
                <a:sym typeface="Fira Sans Medium"/>
              </a:rPr>
              <a:t>Ngôn</a:t>
            </a:r>
            <a:r>
              <a:rPr lang="en-US" sz="2800" dirty="0">
                <a:latin typeface="Fira Sans Medium"/>
                <a:ea typeface="Fira Sans Medium"/>
                <a:cs typeface="Fira Sans Medium"/>
                <a:sym typeface="Fira Sans Medium"/>
              </a:rPr>
              <a:t> </a:t>
            </a:r>
            <a:r>
              <a:rPr lang="en-US" sz="2800" dirty="0" err="1">
                <a:latin typeface="Fira Sans Medium"/>
                <a:ea typeface="Fira Sans Medium"/>
                <a:cs typeface="Fira Sans Medium"/>
                <a:sym typeface="Fira Sans Medium"/>
              </a:rPr>
              <a:t>ngữ</a:t>
            </a:r>
            <a:r>
              <a:rPr lang="en-US" sz="2800" dirty="0">
                <a:latin typeface="Fira Sans Medium"/>
                <a:ea typeface="Fira Sans Medium"/>
                <a:cs typeface="Fira Sans Medium"/>
                <a:sym typeface="Fira Sans Medium"/>
              </a:rPr>
              <a:t> </a:t>
            </a:r>
            <a:r>
              <a:rPr lang="en-US" sz="2800" dirty="0" err="1">
                <a:latin typeface="Fira Sans Medium"/>
                <a:ea typeface="Fira Sans Medium"/>
                <a:cs typeface="Fira Sans Medium"/>
                <a:sym typeface="Fira Sans Medium"/>
              </a:rPr>
              <a:t>và</a:t>
            </a:r>
            <a:r>
              <a:rPr lang="en-US" sz="2800" dirty="0">
                <a:latin typeface="Fira Sans Medium"/>
                <a:ea typeface="Fira Sans Medium"/>
                <a:cs typeface="Fira Sans Medium"/>
                <a:sym typeface="Fira Sans Medium"/>
              </a:rPr>
              <a:t> </a:t>
            </a:r>
            <a:r>
              <a:rPr lang="vi-VN" sz="2800" dirty="0">
                <a:latin typeface="Fira Sans Medium"/>
                <a:ea typeface="Fira Sans Medium"/>
                <a:cs typeface="Fira Sans Medium"/>
                <a:sym typeface="Fira Sans Medium"/>
              </a:rPr>
              <a:t>Công nghệ sử dụng</a:t>
            </a:r>
          </a:p>
        </p:txBody>
      </p:sp>
      <p:pic>
        <p:nvPicPr>
          <p:cNvPr id="1026" name="Picture 2" descr="Spring Boot - Wikipedia">
            <a:extLst>
              <a:ext uri="{FF2B5EF4-FFF2-40B4-BE49-F238E27FC236}">
                <a16:creationId xmlns:a16="http://schemas.microsoft.com/office/drawing/2014/main" id="{ACA9D0B9-D504-DDCF-67FD-3151D502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147" y="1358881"/>
            <a:ext cx="1365500" cy="136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ue.js - Wikipedia">
            <a:extLst>
              <a:ext uri="{FF2B5EF4-FFF2-40B4-BE49-F238E27FC236}">
                <a16:creationId xmlns:a16="http://schemas.microsoft.com/office/drawing/2014/main" id="{17900C78-262C-1115-683E-7F6C3A1A4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997" y="1446721"/>
            <a:ext cx="1372700" cy="1189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là gì? 11 tính năng của PostgreSQL | BKHOST">
            <a:extLst>
              <a:ext uri="{FF2B5EF4-FFF2-40B4-BE49-F238E27FC236}">
                <a16:creationId xmlns:a16="http://schemas.microsoft.com/office/drawing/2014/main" id="{0DE0A6EE-ECA8-9520-9634-40819E0CCC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5047" y="1358881"/>
            <a:ext cx="2010650" cy="14361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0 Best Practices to Secure Your Node.js Application in Production | by  Afser Ali | Medium">
            <a:extLst>
              <a:ext uri="{FF2B5EF4-FFF2-40B4-BE49-F238E27FC236}">
                <a16:creationId xmlns:a16="http://schemas.microsoft.com/office/drawing/2014/main" id="{E645D591-85B3-2A9A-8FBD-7A8F9D31F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42427"/>
            <a:ext cx="1733293" cy="17332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otes Java-Logo transparente PNG - StickPNG">
            <a:extLst>
              <a:ext uri="{FF2B5EF4-FFF2-40B4-BE49-F238E27FC236}">
                <a16:creationId xmlns:a16="http://schemas.microsoft.com/office/drawing/2014/main" id="{7D277027-5E2B-D3FF-25DC-28A170C0D4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4244" y="2889795"/>
            <a:ext cx="2781103" cy="1733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95"/>
                                        </p:tgtEl>
                                        <p:attrNameLst>
                                          <p:attrName>style.visibility</p:attrName>
                                        </p:attrNameLst>
                                      </p:cBhvr>
                                      <p:to>
                                        <p:strVal val="visible"/>
                                      </p:to>
                                    </p:set>
                                    <p:animEffect transition="in" filter="barn(inVertical)">
                                      <p:cBhvr>
                                        <p:cTn id="7" dur="500"/>
                                        <p:tgtEl>
                                          <p:spTgt spid="2995"/>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barn(inVertical)">
                                      <p:cBhvr>
                                        <p:cTn id="13" dur="500"/>
                                        <p:tgtEl>
                                          <p:spTgt spid="1028"/>
                                        </p:tgtEl>
                                      </p:cBhvr>
                                    </p:animEffect>
                                  </p:childTnLst>
                                </p:cTn>
                              </p:par>
                              <p:par>
                                <p:cTn id="14" presetID="16" presetClass="entr" presetSubtype="21"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barn(inVertical)">
                                      <p:cBhvr>
                                        <p:cTn id="16" dur="500"/>
                                        <p:tgtEl>
                                          <p:spTgt spid="1030"/>
                                        </p:tgtEl>
                                      </p:cBhvr>
                                    </p:animEffect>
                                  </p:childTnLst>
                                </p:cTn>
                              </p:par>
                              <p:par>
                                <p:cTn id="17" presetID="16" presetClass="entr" presetSubtype="21"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animEffect transition="in" filter="barn(inVertical)">
                                      <p:cBhvr>
                                        <p:cTn id="19" dur="500"/>
                                        <p:tgtEl>
                                          <p:spTgt spid="1032"/>
                                        </p:tgtEl>
                                      </p:cBhvr>
                                    </p:animEffect>
                                  </p:childTnLst>
                                </p:cTn>
                              </p:par>
                              <p:par>
                                <p:cTn id="20" presetID="16" presetClass="entr" presetSubtype="21" fill="hold" nodeType="with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barn(inVertical)">
                                      <p:cBhvr>
                                        <p:cTn id="2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573024" y="353568"/>
            <a:ext cx="8046720" cy="609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2800" dirty="0">
                <a:latin typeface="Fira Sans Medium"/>
                <a:ea typeface="Fira Sans Medium"/>
                <a:cs typeface="Fira Sans Medium"/>
                <a:sym typeface="Fira Sans Medium"/>
              </a:rPr>
              <a:t>PHẦN 03: PHÂN TÍCH THIẾT KẾ HỆ THỐNG</a:t>
            </a:r>
            <a:endParaRPr sz="2800" dirty="0">
              <a:latin typeface="Fira Sans Medium"/>
              <a:ea typeface="Fira Sans Medium"/>
              <a:cs typeface="Fira Sans Medium"/>
              <a:sym typeface="Fira Sans Medium"/>
            </a:endParaRPr>
          </a:p>
        </p:txBody>
      </p:sp>
      <p:grpSp>
        <p:nvGrpSpPr>
          <p:cNvPr id="2847" name="Google Shape;2733;p31">
            <a:extLst>
              <a:ext uri="{FF2B5EF4-FFF2-40B4-BE49-F238E27FC236}">
                <a16:creationId xmlns:a16="http://schemas.microsoft.com/office/drawing/2014/main" id="{A19B8311-0105-2EB4-A3F7-487DDCA7C802}"/>
              </a:ext>
            </a:extLst>
          </p:cNvPr>
          <p:cNvGrpSpPr/>
          <p:nvPr/>
        </p:nvGrpSpPr>
        <p:grpSpPr>
          <a:xfrm>
            <a:off x="436034" y="1512476"/>
            <a:ext cx="4388630" cy="2746774"/>
            <a:chOff x="637925" y="1644150"/>
            <a:chExt cx="4767800" cy="2876350"/>
          </a:xfrm>
        </p:grpSpPr>
        <p:sp>
          <p:nvSpPr>
            <p:cNvPr id="2848" name="Google Shape;2734;p31">
              <a:extLst>
                <a:ext uri="{FF2B5EF4-FFF2-40B4-BE49-F238E27FC236}">
                  <a16:creationId xmlns:a16="http://schemas.microsoft.com/office/drawing/2014/main" id="{5DD6E0A2-AA29-BB91-0516-0B095146458C}"/>
                </a:ext>
              </a:extLst>
            </p:cNvPr>
            <p:cNvSpPr/>
            <p:nvPr/>
          </p:nvSpPr>
          <p:spPr>
            <a:xfrm>
              <a:off x="4961550" y="3378825"/>
              <a:ext cx="76025" cy="75225"/>
            </a:xfrm>
            <a:custGeom>
              <a:avLst/>
              <a:gdLst/>
              <a:ahLst/>
              <a:cxnLst/>
              <a:rect l="l" t="t" r="r" b="b"/>
              <a:pathLst>
                <a:path w="3041" h="3009" extrusionOk="0">
                  <a:moveTo>
                    <a:pt x="571" y="0"/>
                  </a:moveTo>
                  <a:lnTo>
                    <a:pt x="286" y="1521"/>
                  </a:lnTo>
                  <a:lnTo>
                    <a:pt x="1" y="3009"/>
                  </a:lnTo>
                  <a:lnTo>
                    <a:pt x="1521" y="2756"/>
                  </a:lnTo>
                  <a:lnTo>
                    <a:pt x="3041" y="2502"/>
                  </a:lnTo>
                  <a:lnTo>
                    <a:pt x="1806" y="1236"/>
                  </a:lnTo>
                  <a:lnTo>
                    <a:pt x="57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735;p31">
              <a:extLst>
                <a:ext uri="{FF2B5EF4-FFF2-40B4-BE49-F238E27FC236}">
                  <a16:creationId xmlns:a16="http://schemas.microsoft.com/office/drawing/2014/main" id="{B3396263-80E0-BFF7-EDC0-DBABC0869FB9}"/>
                </a:ext>
              </a:extLst>
            </p:cNvPr>
            <p:cNvSpPr/>
            <p:nvPr/>
          </p:nvSpPr>
          <p:spPr>
            <a:xfrm>
              <a:off x="4165875" y="2603725"/>
              <a:ext cx="969100" cy="969100"/>
            </a:xfrm>
            <a:custGeom>
              <a:avLst/>
              <a:gdLst/>
              <a:ahLst/>
              <a:cxnLst/>
              <a:rect l="l" t="t" r="r" b="b"/>
              <a:pathLst>
                <a:path w="38764" h="38764" extrusionOk="0">
                  <a:moveTo>
                    <a:pt x="19382" y="254"/>
                  </a:moveTo>
                  <a:cubicBezTo>
                    <a:pt x="29928" y="254"/>
                    <a:pt x="38510" y="8836"/>
                    <a:pt x="38510" y="19382"/>
                  </a:cubicBezTo>
                  <a:cubicBezTo>
                    <a:pt x="38510" y="29928"/>
                    <a:pt x="29928" y="38510"/>
                    <a:pt x="19382" y="38510"/>
                  </a:cubicBezTo>
                  <a:cubicBezTo>
                    <a:pt x="8836" y="38510"/>
                    <a:pt x="254" y="29928"/>
                    <a:pt x="254" y="19382"/>
                  </a:cubicBezTo>
                  <a:cubicBezTo>
                    <a:pt x="254" y="8836"/>
                    <a:pt x="8836" y="254"/>
                    <a:pt x="19382" y="254"/>
                  </a:cubicBezTo>
                  <a:close/>
                  <a:moveTo>
                    <a:pt x="19382" y="1"/>
                  </a:moveTo>
                  <a:cubicBezTo>
                    <a:pt x="8709" y="1"/>
                    <a:pt x="0" y="8678"/>
                    <a:pt x="0" y="19382"/>
                  </a:cubicBezTo>
                  <a:cubicBezTo>
                    <a:pt x="0" y="30054"/>
                    <a:pt x="8709" y="38763"/>
                    <a:pt x="19382" y="38763"/>
                  </a:cubicBezTo>
                  <a:cubicBezTo>
                    <a:pt x="30054" y="38763"/>
                    <a:pt x="38763" y="30054"/>
                    <a:pt x="38763" y="19382"/>
                  </a:cubicBezTo>
                  <a:cubicBezTo>
                    <a:pt x="38763" y="8678"/>
                    <a:pt x="30054"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736;p31">
              <a:extLst>
                <a:ext uri="{FF2B5EF4-FFF2-40B4-BE49-F238E27FC236}">
                  <a16:creationId xmlns:a16="http://schemas.microsoft.com/office/drawing/2014/main" id="{2E9A5970-5F52-3B7F-761C-7E907E6839C1}"/>
                </a:ext>
              </a:extLst>
            </p:cNvPr>
            <p:cNvSpPr/>
            <p:nvPr/>
          </p:nvSpPr>
          <p:spPr>
            <a:xfrm>
              <a:off x="4262450" y="2700325"/>
              <a:ext cx="775925" cy="775900"/>
            </a:xfrm>
            <a:custGeom>
              <a:avLst/>
              <a:gdLst/>
              <a:ahLst/>
              <a:cxnLst/>
              <a:rect l="l" t="t" r="r" b="b"/>
              <a:pathLst>
                <a:path w="31037" h="31036" extrusionOk="0">
                  <a:moveTo>
                    <a:pt x="15519" y="3737"/>
                  </a:moveTo>
                  <a:cubicBezTo>
                    <a:pt x="22011" y="3737"/>
                    <a:pt x="27300" y="8994"/>
                    <a:pt x="27300" y="15518"/>
                  </a:cubicBezTo>
                  <a:cubicBezTo>
                    <a:pt x="27300" y="22010"/>
                    <a:pt x="22011" y="27299"/>
                    <a:pt x="15519" y="27299"/>
                  </a:cubicBezTo>
                  <a:cubicBezTo>
                    <a:pt x="9027" y="27299"/>
                    <a:pt x="3738" y="22010"/>
                    <a:pt x="3738" y="15518"/>
                  </a:cubicBezTo>
                  <a:cubicBezTo>
                    <a:pt x="3738" y="8994"/>
                    <a:pt x="9027" y="3737"/>
                    <a:pt x="15519" y="3737"/>
                  </a:cubicBezTo>
                  <a:close/>
                  <a:moveTo>
                    <a:pt x="15519" y="0"/>
                  </a:moveTo>
                  <a:cubicBezTo>
                    <a:pt x="6936" y="0"/>
                    <a:pt x="1" y="6936"/>
                    <a:pt x="1" y="15518"/>
                  </a:cubicBezTo>
                  <a:cubicBezTo>
                    <a:pt x="1" y="24069"/>
                    <a:pt x="6936" y="31036"/>
                    <a:pt x="15519" y="31036"/>
                  </a:cubicBezTo>
                  <a:cubicBezTo>
                    <a:pt x="24069" y="31036"/>
                    <a:pt x="31037" y="24069"/>
                    <a:pt x="31037" y="15518"/>
                  </a:cubicBezTo>
                  <a:cubicBezTo>
                    <a:pt x="31037" y="6936"/>
                    <a:pt x="24101" y="0"/>
                    <a:pt x="1551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737;p31">
              <a:extLst>
                <a:ext uri="{FF2B5EF4-FFF2-40B4-BE49-F238E27FC236}">
                  <a16:creationId xmlns:a16="http://schemas.microsoft.com/office/drawing/2014/main" id="{B93CE656-0B88-4EBC-D280-DABD8870B68D}"/>
                </a:ext>
              </a:extLst>
            </p:cNvPr>
            <p:cNvSpPr/>
            <p:nvPr/>
          </p:nvSpPr>
          <p:spPr>
            <a:xfrm>
              <a:off x="4124700" y="3044725"/>
              <a:ext cx="87125" cy="87100"/>
            </a:xfrm>
            <a:custGeom>
              <a:avLst/>
              <a:gdLst/>
              <a:ahLst/>
              <a:cxnLst/>
              <a:rect l="l" t="t" r="r" b="b"/>
              <a:pathLst>
                <a:path w="3485" h="3484" extrusionOk="0">
                  <a:moveTo>
                    <a:pt x="1742" y="0"/>
                  </a:moveTo>
                  <a:cubicBezTo>
                    <a:pt x="792" y="0"/>
                    <a:pt x="0" y="760"/>
                    <a:pt x="0" y="1742"/>
                  </a:cubicBezTo>
                  <a:cubicBezTo>
                    <a:pt x="0" y="2692"/>
                    <a:pt x="792" y="3484"/>
                    <a:pt x="1742" y="3484"/>
                  </a:cubicBezTo>
                  <a:cubicBezTo>
                    <a:pt x="2692" y="3484"/>
                    <a:pt x="3484" y="2692"/>
                    <a:pt x="3484" y="1742"/>
                  </a:cubicBezTo>
                  <a:cubicBezTo>
                    <a:pt x="3484" y="760"/>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738;p31">
              <a:extLst>
                <a:ext uri="{FF2B5EF4-FFF2-40B4-BE49-F238E27FC236}">
                  <a16:creationId xmlns:a16="http://schemas.microsoft.com/office/drawing/2014/main" id="{BA607257-1D80-185B-8B2C-664FC48FA959}"/>
                </a:ext>
              </a:extLst>
            </p:cNvPr>
            <p:cNvSpPr/>
            <p:nvPr/>
          </p:nvSpPr>
          <p:spPr>
            <a:xfrm>
              <a:off x="3571275" y="2058225"/>
              <a:ext cx="89500" cy="6375"/>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739;p31">
              <a:extLst>
                <a:ext uri="{FF2B5EF4-FFF2-40B4-BE49-F238E27FC236}">
                  <a16:creationId xmlns:a16="http://schemas.microsoft.com/office/drawing/2014/main" id="{708D69D9-2849-2ECC-4146-474E2AB26BEB}"/>
                </a:ext>
              </a:extLst>
            </p:cNvPr>
            <p:cNvSpPr/>
            <p:nvPr/>
          </p:nvSpPr>
          <p:spPr>
            <a:xfrm>
              <a:off x="3571275" y="2075450"/>
              <a:ext cx="89500" cy="5775"/>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740;p31">
              <a:extLst>
                <a:ext uri="{FF2B5EF4-FFF2-40B4-BE49-F238E27FC236}">
                  <a16:creationId xmlns:a16="http://schemas.microsoft.com/office/drawing/2014/main" id="{B0038B52-7BCC-1B07-8E86-CE052A5F77B1}"/>
                </a:ext>
              </a:extLst>
            </p:cNvPr>
            <p:cNvSpPr/>
            <p:nvPr/>
          </p:nvSpPr>
          <p:spPr>
            <a:xfrm>
              <a:off x="3571275" y="2092275"/>
              <a:ext cx="90300" cy="6350"/>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741;p31">
              <a:extLst>
                <a:ext uri="{FF2B5EF4-FFF2-40B4-BE49-F238E27FC236}">
                  <a16:creationId xmlns:a16="http://schemas.microsoft.com/office/drawing/2014/main" id="{F8739751-0962-43DC-3DA7-4C56F5773FB1}"/>
                </a:ext>
              </a:extLst>
            </p:cNvPr>
            <p:cNvSpPr/>
            <p:nvPr/>
          </p:nvSpPr>
          <p:spPr>
            <a:xfrm>
              <a:off x="3533275" y="2131850"/>
              <a:ext cx="127500" cy="5575"/>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742;p31">
              <a:extLst>
                <a:ext uri="{FF2B5EF4-FFF2-40B4-BE49-F238E27FC236}">
                  <a16:creationId xmlns:a16="http://schemas.microsoft.com/office/drawing/2014/main" id="{D9C52E54-C6E3-B3F3-0132-788C8302475E}"/>
                </a:ext>
              </a:extLst>
            </p:cNvPr>
            <p:cNvSpPr/>
            <p:nvPr/>
          </p:nvSpPr>
          <p:spPr>
            <a:xfrm>
              <a:off x="3533275" y="2148500"/>
              <a:ext cx="127500" cy="6350"/>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743;p31">
              <a:extLst>
                <a:ext uri="{FF2B5EF4-FFF2-40B4-BE49-F238E27FC236}">
                  <a16:creationId xmlns:a16="http://schemas.microsoft.com/office/drawing/2014/main" id="{0E0F57B6-BA0C-90DE-ABA8-092706306CC6}"/>
                </a:ext>
              </a:extLst>
            </p:cNvPr>
            <p:cNvSpPr/>
            <p:nvPr/>
          </p:nvSpPr>
          <p:spPr>
            <a:xfrm>
              <a:off x="3406600" y="1949300"/>
              <a:ext cx="296925" cy="336975"/>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744;p31">
              <a:extLst>
                <a:ext uri="{FF2B5EF4-FFF2-40B4-BE49-F238E27FC236}">
                  <a16:creationId xmlns:a16="http://schemas.microsoft.com/office/drawing/2014/main" id="{78BC53D4-BEFC-F661-4402-626AA66C8529}"/>
                </a:ext>
              </a:extLst>
            </p:cNvPr>
            <p:cNvSpPr/>
            <p:nvPr/>
          </p:nvSpPr>
          <p:spPr>
            <a:xfrm>
              <a:off x="3427200" y="2016125"/>
              <a:ext cx="19800" cy="1775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745;p31">
              <a:extLst>
                <a:ext uri="{FF2B5EF4-FFF2-40B4-BE49-F238E27FC236}">
                  <a16:creationId xmlns:a16="http://schemas.microsoft.com/office/drawing/2014/main" id="{FC577025-2AFC-45F0-74D7-07A9E0BE9417}"/>
                </a:ext>
              </a:extLst>
            </p:cNvPr>
            <p:cNvSpPr/>
            <p:nvPr/>
          </p:nvSpPr>
          <p:spPr>
            <a:xfrm>
              <a:off x="3870550" y="1742325"/>
              <a:ext cx="75250" cy="75250"/>
            </a:xfrm>
            <a:custGeom>
              <a:avLst/>
              <a:gdLst/>
              <a:ahLst/>
              <a:cxnLst/>
              <a:rect l="l" t="t" r="r" b="b"/>
              <a:pathLst>
                <a:path w="3010" h="3010" extrusionOk="0">
                  <a:moveTo>
                    <a:pt x="2503" y="1"/>
                  </a:moveTo>
                  <a:lnTo>
                    <a:pt x="1236" y="1236"/>
                  </a:lnTo>
                  <a:lnTo>
                    <a:pt x="1" y="2471"/>
                  </a:lnTo>
                  <a:lnTo>
                    <a:pt x="1521" y="2724"/>
                  </a:lnTo>
                  <a:lnTo>
                    <a:pt x="3009" y="3009"/>
                  </a:lnTo>
                  <a:lnTo>
                    <a:pt x="3009" y="3009"/>
                  </a:lnTo>
                  <a:lnTo>
                    <a:pt x="2756" y="1521"/>
                  </a:lnTo>
                  <a:lnTo>
                    <a:pt x="250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746;p31">
              <a:extLst>
                <a:ext uri="{FF2B5EF4-FFF2-40B4-BE49-F238E27FC236}">
                  <a16:creationId xmlns:a16="http://schemas.microsoft.com/office/drawing/2014/main" id="{C1DBE6EC-5113-8FE0-E1D2-426DB2643782}"/>
                </a:ext>
              </a:extLst>
            </p:cNvPr>
            <p:cNvSpPr/>
            <p:nvPr/>
          </p:nvSpPr>
          <p:spPr>
            <a:xfrm>
              <a:off x="3532475" y="2567300"/>
              <a:ext cx="87125" cy="87125"/>
            </a:xfrm>
            <a:custGeom>
              <a:avLst/>
              <a:gdLst/>
              <a:ahLst/>
              <a:cxnLst/>
              <a:rect l="l" t="t" r="r" b="b"/>
              <a:pathLst>
                <a:path w="3485" h="3485" extrusionOk="0">
                  <a:moveTo>
                    <a:pt x="1743" y="1"/>
                  </a:moveTo>
                  <a:cubicBezTo>
                    <a:pt x="793" y="1"/>
                    <a:pt x="1" y="761"/>
                    <a:pt x="1" y="1743"/>
                  </a:cubicBezTo>
                  <a:cubicBezTo>
                    <a:pt x="1" y="2693"/>
                    <a:pt x="793" y="3484"/>
                    <a:pt x="1743" y="3484"/>
                  </a:cubicBezTo>
                  <a:cubicBezTo>
                    <a:pt x="2725" y="3484"/>
                    <a:pt x="3485" y="2693"/>
                    <a:pt x="3485" y="1743"/>
                  </a:cubicBezTo>
                  <a:cubicBezTo>
                    <a:pt x="3485" y="761"/>
                    <a:pt x="2725" y="1"/>
                    <a:pt x="174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747;p31">
              <a:extLst>
                <a:ext uri="{FF2B5EF4-FFF2-40B4-BE49-F238E27FC236}">
                  <a16:creationId xmlns:a16="http://schemas.microsoft.com/office/drawing/2014/main" id="{77CDC591-54E3-6D97-4FAB-E2B159C8C9B5}"/>
                </a:ext>
              </a:extLst>
            </p:cNvPr>
            <p:cNvSpPr/>
            <p:nvPr/>
          </p:nvSpPr>
          <p:spPr>
            <a:xfrm>
              <a:off x="3095450" y="1644150"/>
              <a:ext cx="969100" cy="969900"/>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748;p31">
              <a:extLst>
                <a:ext uri="{FF2B5EF4-FFF2-40B4-BE49-F238E27FC236}">
                  <a16:creationId xmlns:a16="http://schemas.microsoft.com/office/drawing/2014/main" id="{F0BBABBB-FA84-642A-A970-F3355048BB47}"/>
                </a:ext>
              </a:extLst>
            </p:cNvPr>
            <p:cNvSpPr/>
            <p:nvPr/>
          </p:nvSpPr>
          <p:spPr>
            <a:xfrm>
              <a:off x="3191250" y="1740750"/>
              <a:ext cx="776700" cy="776700"/>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749;p31">
              <a:extLst>
                <a:ext uri="{FF2B5EF4-FFF2-40B4-BE49-F238E27FC236}">
                  <a16:creationId xmlns:a16="http://schemas.microsoft.com/office/drawing/2014/main" id="{84E5B5A3-F2D7-5955-AAA3-D80EB256B580}"/>
                </a:ext>
              </a:extLst>
            </p:cNvPr>
            <p:cNvSpPr/>
            <p:nvPr/>
          </p:nvSpPr>
          <p:spPr>
            <a:xfrm>
              <a:off x="2776400" y="3084300"/>
              <a:ext cx="1391075" cy="7950"/>
            </a:xfrm>
            <a:custGeom>
              <a:avLst/>
              <a:gdLst/>
              <a:ahLst/>
              <a:cxnLst/>
              <a:rect l="l" t="t" r="r" b="b"/>
              <a:pathLst>
                <a:path w="55643" h="318" extrusionOk="0">
                  <a:moveTo>
                    <a:pt x="0" y="1"/>
                  </a:moveTo>
                  <a:lnTo>
                    <a:pt x="0" y="317"/>
                  </a:lnTo>
                  <a:lnTo>
                    <a:pt x="55643" y="317"/>
                  </a:lnTo>
                  <a:lnTo>
                    <a:pt x="5564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750;p31">
              <a:extLst>
                <a:ext uri="{FF2B5EF4-FFF2-40B4-BE49-F238E27FC236}">
                  <a16:creationId xmlns:a16="http://schemas.microsoft.com/office/drawing/2014/main" id="{5F22ADEC-138F-384A-1DDD-D61D3D7C3528}"/>
                </a:ext>
              </a:extLst>
            </p:cNvPr>
            <p:cNvSpPr/>
            <p:nvPr/>
          </p:nvSpPr>
          <p:spPr>
            <a:xfrm>
              <a:off x="3572075" y="2592650"/>
              <a:ext cx="7950" cy="980175"/>
            </a:xfrm>
            <a:custGeom>
              <a:avLst/>
              <a:gdLst/>
              <a:ahLst/>
              <a:cxnLst/>
              <a:rect l="l" t="t" r="r" b="b"/>
              <a:pathLst>
                <a:path w="318" h="39207" extrusionOk="0">
                  <a:moveTo>
                    <a:pt x="0" y="0"/>
                  </a:moveTo>
                  <a:lnTo>
                    <a:pt x="0" y="39206"/>
                  </a:lnTo>
                  <a:lnTo>
                    <a:pt x="317" y="39206"/>
                  </a:lnTo>
                  <a:lnTo>
                    <a:pt x="317"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751;p31">
              <a:extLst>
                <a:ext uri="{FF2B5EF4-FFF2-40B4-BE49-F238E27FC236}">
                  <a16:creationId xmlns:a16="http://schemas.microsoft.com/office/drawing/2014/main" id="{3C6E6FFA-2124-0175-7FD2-E2D852A671AC}"/>
                </a:ext>
              </a:extLst>
            </p:cNvPr>
            <p:cNvSpPr/>
            <p:nvPr/>
          </p:nvSpPr>
          <p:spPr>
            <a:xfrm>
              <a:off x="3522975" y="4035600"/>
              <a:ext cx="65925" cy="55800"/>
            </a:xfrm>
            <a:custGeom>
              <a:avLst/>
              <a:gdLst/>
              <a:ahLst/>
              <a:cxnLst/>
              <a:rect l="l" t="t" r="r" b="b"/>
              <a:pathLst>
                <a:path w="2637" h="2232" extrusionOk="0">
                  <a:moveTo>
                    <a:pt x="2448" y="0"/>
                  </a:moveTo>
                  <a:cubicBezTo>
                    <a:pt x="2417" y="0"/>
                    <a:pt x="2385" y="11"/>
                    <a:pt x="2356" y="36"/>
                  </a:cubicBezTo>
                  <a:lnTo>
                    <a:pt x="2356" y="36"/>
                  </a:lnTo>
                  <a:cubicBezTo>
                    <a:pt x="2354" y="37"/>
                    <a:pt x="2351" y="40"/>
                    <a:pt x="2344" y="46"/>
                  </a:cubicBezTo>
                  <a:cubicBezTo>
                    <a:pt x="1933" y="521"/>
                    <a:pt x="1521" y="996"/>
                    <a:pt x="1046" y="1408"/>
                  </a:cubicBezTo>
                  <a:cubicBezTo>
                    <a:pt x="824" y="1598"/>
                    <a:pt x="571" y="1788"/>
                    <a:pt x="286" y="1915"/>
                  </a:cubicBezTo>
                  <a:cubicBezTo>
                    <a:pt x="191" y="1946"/>
                    <a:pt x="33" y="1946"/>
                    <a:pt x="33" y="2073"/>
                  </a:cubicBezTo>
                  <a:cubicBezTo>
                    <a:pt x="1" y="2200"/>
                    <a:pt x="128" y="2231"/>
                    <a:pt x="223" y="2231"/>
                  </a:cubicBezTo>
                  <a:cubicBezTo>
                    <a:pt x="571" y="2136"/>
                    <a:pt x="888" y="1883"/>
                    <a:pt x="1141" y="1661"/>
                  </a:cubicBezTo>
                  <a:cubicBezTo>
                    <a:pt x="1458" y="1408"/>
                    <a:pt x="1774" y="1091"/>
                    <a:pt x="2059" y="775"/>
                  </a:cubicBezTo>
                  <a:cubicBezTo>
                    <a:pt x="2186" y="648"/>
                    <a:pt x="2313" y="490"/>
                    <a:pt x="2471" y="331"/>
                  </a:cubicBezTo>
                  <a:cubicBezTo>
                    <a:pt x="2503" y="300"/>
                    <a:pt x="2534" y="268"/>
                    <a:pt x="2566" y="236"/>
                  </a:cubicBezTo>
                  <a:cubicBezTo>
                    <a:pt x="2637" y="118"/>
                    <a:pt x="2549" y="0"/>
                    <a:pt x="244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752;p31">
              <a:extLst>
                <a:ext uri="{FF2B5EF4-FFF2-40B4-BE49-F238E27FC236}">
                  <a16:creationId xmlns:a16="http://schemas.microsoft.com/office/drawing/2014/main" id="{4580099B-2796-2F06-3572-302F330B5CBA}"/>
                </a:ext>
              </a:extLst>
            </p:cNvPr>
            <p:cNvSpPr/>
            <p:nvPr/>
          </p:nvSpPr>
          <p:spPr>
            <a:xfrm>
              <a:off x="3368600" y="4009675"/>
              <a:ext cx="25350" cy="22475"/>
            </a:xfrm>
            <a:custGeom>
              <a:avLst/>
              <a:gdLst/>
              <a:ahLst/>
              <a:cxnLst/>
              <a:rect l="l" t="t" r="r" b="b"/>
              <a:pathLst>
                <a:path w="1014" h="899" extrusionOk="0">
                  <a:moveTo>
                    <a:pt x="496" y="278"/>
                  </a:moveTo>
                  <a:cubicBezTo>
                    <a:pt x="605" y="278"/>
                    <a:pt x="723" y="378"/>
                    <a:pt x="666" y="513"/>
                  </a:cubicBezTo>
                  <a:cubicBezTo>
                    <a:pt x="641" y="586"/>
                    <a:pt x="580" y="617"/>
                    <a:pt x="517" y="617"/>
                  </a:cubicBezTo>
                  <a:cubicBezTo>
                    <a:pt x="416" y="617"/>
                    <a:pt x="310" y="536"/>
                    <a:pt x="349" y="418"/>
                  </a:cubicBezTo>
                  <a:cubicBezTo>
                    <a:pt x="361" y="319"/>
                    <a:pt x="427" y="278"/>
                    <a:pt x="496" y="278"/>
                  </a:cubicBezTo>
                  <a:close/>
                  <a:moveTo>
                    <a:pt x="516" y="1"/>
                  </a:moveTo>
                  <a:cubicBezTo>
                    <a:pt x="351" y="1"/>
                    <a:pt x="197" y="89"/>
                    <a:pt x="127" y="228"/>
                  </a:cubicBezTo>
                  <a:cubicBezTo>
                    <a:pt x="1" y="450"/>
                    <a:pt x="96" y="735"/>
                    <a:pt x="317" y="862"/>
                  </a:cubicBezTo>
                  <a:cubicBezTo>
                    <a:pt x="375" y="886"/>
                    <a:pt x="435" y="898"/>
                    <a:pt x="495" y="898"/>
                  </a:cubicBezTo>
                  <a:cubicBezTo>
                    <a:pt x="663" y="898"/>
                    <a:pt x="825" y="804"/>
                    <a:pt x="919" y="640"/>
                  </a:cubicBezTo>
                  <a:cubicBezTo>
                    <a:pt x="1014" y="418"/>
                    <a:pt x="919" y="133"/>
                    <a:pt x="697" y="38"/>
                  </a:cubicBezTo>
                  <a:lnTo>
                    <a:pt x="697" y="38"/>
                  </a:lnTo>
                  <a:cubicBezTo>
                    <a:pt x="717" y="45"/>
                    <a:pt x="726" y="47"/>
                    <a:pt x="728" y="47"/>
                  </a:cubicBezTo>
                  <a:cubicBezTo>
                    <a:pt x="733" y="47"/>
                    <a:pt x="688" y="29"/>
                    <a:pt x="682" y="29"/>
                  </a:cubicBezTo>
                  <a:cubicBezTo>
                    <a:pt x="680" y="29"/>
                    <a:pt x="684" y="32"/>
                    <a:pt x="697" y="38"/>
                  </a:cubicBezTo>
                  <a:cubicBezTo>
                    <a:pt x="638" y="13"/>
                    <a:pt x="576" y="1"/>
                    <a:pt x="51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753;p31">
              <a:extLst>
                <a:ext uri="{FF2B5EF4-FFF2-40B4-BE49-F238E27FC236}">
                  <a16:creationId xmlns:a16="http://schemas.microsoft.com/office/drawing/2014/main" id="{D4F7474E-8BA0-9A0E-8D12-CF24F51E6595}"/>
                </a:ext>
              </a:extLst>
            </p:cNvPr>
            <p:cNvSpPr/>
            <p:nvPr/>
          </p:nvSpPr>
          <p:spPr>
            <a:xfrm>
              <a:off x="3354350" y="3928475"/>
              <a:ext cx="392725" cy="221125"/>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754;p31">
              <a:extLst>
                <a:ext uri="{FF2B5EF4-FFF2-40B4-BE49-F238E27FC236}">
                  <a16:creationId xmlns:a16="http://schemas.microsoft.com/office/drawing/2014/main" id="{C93C3015-AF86-001D-B385-9F8C989EC7D4}"/>
                </a:ext>
              </a:extLst>
            </p:cNvPr>
            <p:cNvSpPr/>
            <p:nvPr/>
          </p:nvSpPr>
          <p:spPr>
            <a:xfrm>
              <a:off x="3707450" y="4021700"/>
              <a:ext cx="23000" cy="22200"/>
            </a:xfrm>
            <a:custGeom>
              <a:avLst/>
              <a:gdLst/>
              <a:ahLst/>
              <a:cxnLst/>
              <a:rect l="l" t="t" r="r" b="b"/>
              <a:pathLst>
                <a:path w="920" h="888" extrusionOk="0">
                  <a:moveTo>
                    <a:pt x="626" y="366"/>
                  </a:moveTo>
                  <a:cubicBezTo>
                    <a:pt x="627" y="367"/>
                    <a:pt x="630" y="371"/>
                    <a:pt x="634" y="381"/>
                  </a:cubicBezTo>
                  <a:cubicBezTo>
                    <a:pt x="632" y="375"/>
                    <a:pt x="629" y="370"/>
                    <a:pt x="626" y="366"/>
                  </a:cubicBezTo>
                  <a:close/>
                  <a:moveTo>
                    <a:pt x="485" y="288"/>
                  </a:moveTo>
                  <a:cubicBezTo>
                    <a:pt x="539" y="288"/>
                    <a:pt x="592" y="312"/>
                    <a:pt x="626" y="366"/>
                  </a:cubicBezTo>
                  <a:lnTo>
                    <a:pt x="626" y="366"/>
                  </a:lnTo>
                  <a:cubicBezTo>
                    <a:pt x="626" y="365"/>
                    <a:pt x="625" y="365"/>
                    <a:pt x="625" y="365"/>
                  </a:cubicBezTo>
                  <a:lnTo>
                    <a:pt x="625" y="365"/>
                  </a:lnTo>
                  <a:cubicBezTo>
                    <a:pt x="623" y="365"/>
                    <a:pt x="641" y="412"/>
                    <a:pt x="643" y="412"/>
                  </a:cubicBezTo>
                  <a:cubicBezTo>
                    <a:pt x="644" y="412"/>
                    <a:pt x="642" y="404"/>
                    <a:pt x="634" y="381"/>
                  </a:cubicBezTo>
                  <a:lnTo>
                    <a:pt x="634" y="381"/>
                  </a:lnTo>
                  <a:cubicBezTo>
                    <a:pt x="697" y="527"/>
                    <a:pt x="581" y="632"/>
                    <a:pt x="467" y="632"/>
                  </a:cubicBezTo>
                  <a:cubicBezTo>
                    <a:pt x="408" y="632"/>
                    <a:pt x="350" y="604"/>
                    <a:pt x="318" y="539"/>
                  </a:cubicBezTo>
                  <a:cubicBezTo>
                    <a:pt x="255" y="393"/>
                    <a:pt x="371" y="288"/>
                    <a:pt x="485" y="288"/>
                  </a:cubicBezTo>
                  <a:close/>
                  <a:moveTo>
                    <a:pt x="508" y="1"/>
                  </a:moveTo>
                  <a:cubicBezTo>
                    <a:pt x="254" y="1"/>
                    <a:pt x="33" y="191"/>
                    <a:pt x="33" y="444"/>
                  </a:cubicBezTo>
                  <a:cubicBezTo>
                    <a:pt x="1" y="697"/>
                    <a:pt x="223" y="887"/>
                    <a:pt x="476" y="887"/>
                  </a:cubicBezTo>
                  <a:cubicBezTo>
                    <a:pt x="698" y="887"/>
                    <a:pt x="919" y="697"/>
                    <a:pt x="919" y="476"/>
                  </a:cubicBezTo>
                  <a:cubicBezTo>
                    <a:pt x="919" y="222"/>
                    <a:pt x="729" y="32"/>
                    <a:pt x="5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755;p31">
              <a:extLst>
                <a:ext uri="{FF2B5EF4-FFF2-40B4-BE49-F238E27FC236}">
                  <a16:creationId xmlns:a16="http://schemas.microsoft.com/office/drawing/2014/main" id="{D09FB169-DB9C-268A-DEBC-91B5600E6FA8}"/>
                </a:ext>
              </a:extLst>
            </p:cNvPr>
            <p:cNvSpPr/>
            <p:nvPr/>
          </p:nvSpPr>
          <p:spPr>
            <a:xfrm>
              <a:off x="3202325" y="4347900"/>
              <a:ext cx="75250" cy="75225"/>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756;p31">
              <a:extLst>
                <a:ext uri="{FF2B5EF4-FFF2-40B4-BE49-F238E27FC236}">
                  <a16:creationId xmlns:a16="http://schemas.microsoft.com/office/drawing/2014/main" id="{EA5353B3-3EC5-ECE3-55E9-FC8C71469F31}"/>
                </a:ext>
              </a:extLst>
            </p:cNvPr>
            <p:cNvSpPr/>
            <p:nvPr/>
          </p:nvSpPr>
          <p:spPr>
            <a:xfrm>
              <a:off x="3532475" y="3511050"/>
              <a:ext cx="87125" cy="87100"/>
            </a:xfrm>
            <a:custGeom>
              <a:avLst/>
              <a:gdLst/>
              <a:ahLst/>
              <a:cxnLst/>
              <a:rect l="l" t="t" r="r" b="b"/>
              <a:pathLst>
                <a:path w="3485" h="3484" extrusionOk="0">
                  <a:moveTo>
                    <a:pt x="1743" y="0"/>
                  </a:moveTo>
                  <a:cubicBezTo>
                    <a:pt x="793" y="0"/>
                    <a:pt x="1" y="792"/>
                    <a:pt x="1" y="1742"/>
                  </a:cubicBezTo>
                  <a:cubicBezTo>
                    <a:pt x="1" y="2692"/>
                    <a:pt x="793" y="3484"/>
                    <a:pt x="1743" y="3484"/>
                  </a:cubicBezTo>
                  <a:cubicBezTo>
                    <a:pt x="2725" y="3484"/>
                    <a:pt x="3485" y="2692"/>
                    <a:pt x="3485" y="1742"/>
                  </a:cubicBezTo>
                  <a:cubicBezTo>
                    <a:pt x="3485" y="792"/>
                    <a:pt x="2725"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757;p31">
              <a:extLst>
                <a:ext uri="{FF2B5EF4-FFF2-40B4-BE49-F238E27FC236}">
                  <a16:creationId xmlns:a16="http://schemas.microsoft.com/office/drawing/2014/main" id="{D069C540-53D2-5B69-B6B8-43F7A202FA8E}"/>
                </a:ext>
              </a:extLst>
            </p:cNvPr>
            <p:cNvSpPr/>
            <p:nvPr/>
          </p:nvSpPr>
          <p:spPr>
            <a:xfrm>
              <a:off x="3532475" y="3044725"/>
              <a:ext cx="87125" cy="87100"/>
            </a:xfrm>
            <a:custGeom>
              <a:avLst/>
              <a:gdLst/>
              <a:ahLst/>
              <a:cxnLst/>
              <a:rect l="l" t="t" r="r" b="b"/>
              <a:pathLst>
                <a:path w="3485" h="3484" extrusionOk="0">
                  <a:moveTo>
                    <a:pt x="1743" y="0"/>
                  </a:moveTo>
                  <a:cubicBezTo>
                    <a:pt x="793" y="0"/>
                    <a:pt x="1" y="760"/>
                    <a:pt x="1" y="1742"/>
                  </a:cubicBezTo>
                  <a:cubicBezTo>
                    <a:pt x="1" y="2692"/>
                    <a:pt x="793" y="3484"/>
                    <a:pt x="1743" y="3484"/>
                  </a:cubicBezTo>
                  <a:cubicBezTo>
                    <a:pt x="2693" y="3484"/>
                    <a:pt x="3485" y="2692"/>
                    <a:pt x="3485" y="1742"/>
                  </a:cubicBezTo>
                  <a:cubicBezTo>
                    <a:pt x="3485" y="760"/>
                    <a:pt x="2693" y="0"/>
                    <a:pt x="17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758;p31">
              <a:extLst>
                <a:ext uri="{FF2B5EF4-FFF2-40B4-BE49-F238E27FC236}">
                  <a16:creationId xmlns:a16="http://schemas.microsoft.com/office/drawing/2014/main" id="{9D97CA3E-29AB-68A9-FAF2-B25A033B613A}"/>
                </a:ext>
              </a:extLst>
            </p:cNvPr>
            <p:cNvSpPr/>
            <p:nvPr/>
          </p:nvSpPr>
          <p:spPr>
            <a:xfrm>
              <a:off x="3084375" y="3551425"/>
              <a:ext cx="969100" cy="969075"/>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759;p31">
              <a:extLst>
                <a:ext uri="{FF2B5EF4-FFF2-40B4-BE49-F238E27FC236}">
                  <a16:creationId xmlns:a16="http://schemas.microsoft.com/office/drawing/2014/main" id="{0793749E-59DC-3324-7E96-B06C127BACCE}"/>
                </a:ext>
              </a:extLst>
            </p:cNvPr>
            <p:cNvSpPr/>
            <p:nvPr/>
          </p:nvSpPr>
          <p:spPr>
            <a:xfrm>
              <a:off x="3180950" y="3648000"/>
              <a:ext cx="775925" cy="775925"/>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760;p31">
              <a:extLst>
                <a:ext uri="{FF2B5EF4-FFF2-40B4-BE49-F238E27FC236}">
                  <a16:creationId xmlns:a16="http://schemas.microsoft.com/office/drawing/2014/main" id="{9B5211B4-0E91-7D78-1CAF-0832E1927A6A}"/>
                </a:ext>
              </a:extLst>
            </p:cNvPr>
            <p:cNvSpPr/>
            <p:nvPr/>
          </p:nvSpPr>
          <p:spPr>
            <a:xfrm>
              <a:off x="2694850" y="2979800"/>
              <a:ext cx="86325" cy="62575"/>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761;p31">
              <a:extLst>
                <a:ext uri="{FF2B5EF4-FFF2-40B4-BE49-F238E27FC236}">
                  <a16:creationId xmlns:a16="http://schemas.microsoft.com/office/drawing/2014/main" id="{E8A2520C-1008-9E8E-AF8C-889FBB2D3993}"/>
                </a:ext>
              </a:extLst>
            </p:cNvPr>
            <p:cNvSpPr/>
            <p:nvPr/>
          </p:nvSpPr>
          <p:spPr>
            <a:xfrm>
              <a:off x="23844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762;p31">
              <a:extLst>
                <a:ext uri="{FF2B5EF4-FFF2-40B4-BE49-F238E27FC236}">
                  <a16:creationId xmlns:a16="http://schemas.microsoft.com/office/drawing/2014/main" id="{FDD9DC45-28D2-99A1-71C6-88AEC7981548}"/>
                </a:ext>
              </a:extLst>
            </p:cNvPr>
            <p:cNvSpPr/>
            <p:nvPr/>
          </p:nvSpPr>
          <p:spPr>
            <a:xfrm>
              <a:off x="1694900" y="3759650"/>
              <a:ext cx="6350" cy="373700"/>
            </a:xfrm>
            <a:custGeom>
              <a:avLst/>
              <a:gdLst/>
              <a:ahLst/>
              <a:cxnLst/>
              <a:rect l="l" t="t" r="r" b="b"/>
              <a:pathLst>
                <a:path w="254" h="14948" extrusionOk="0">
                  <a:moveTo>
                    <a:pt x="0" y="0"/>
                  </a:moveTo>
                  <a:lnTo>
                    <a:pt x="0" y="14948"/>
                  </a:lnTo>
                  <a:lnTo>
                    <a:pt x="253" y="14948"/>
                  </a:lnTo>
                  <a:lnTo>
                    <a:pt x="25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763;p31">
              <a:extLst>
                <a:ext uri="{FF2B5EF4-FFF2-40B4-BE49-F238E27FC236}">
                  <a16:creationId xmlns:a16="http://schemas.microsoft.com/office/drawing/2014/main" id="{3E1BF0DE-5FB4-5A58-CE0A-4C57713D4E66}"/>
                </a:ext>
              </a:extLst>
            </p:cNvPr>
            <p:cNvSpPr/>
            <p:nvPr/>
          </p:nvSpPr>
          <p:spPr>
            <a:xfrm>
              <a:off x="642675" y="3080350"/>
              <a:ext cx="373725" cy="6350"/>
            </a:xfrm>
            <a:custGeom>
              <a:avLst/>
              <a:gdLst/>
              <a:ahLst/>
              <a:cxnLst/>
              <a:rect l="l" t="t" r="r" b="b"/>
              <a:pathLst>
                <a:path w="14949" h="254" extrusionOk="0">
                  <a:moveTo>
                    <a:pt x="1" y="0"/>
                  </a:moveTo>
                  <a:lnTo>
                    <a:pt x="1" y="254"/>
                  </a:lnTo>
                  <a:lnTo>
                    <a:pt x="14949" y="254"/>
                  </a:lnTo>
                  <a:lnTo>
                    <a:pt x="14949" y="0"/>
                  </a:lnTo>
                  <a:close/>
                </a:path>
              </a:pathLst>
            </a:custGeom>
            <a:solidFill>
              <a:srgbClr val="96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764;p31">
              <a:extLst>
                <a:ext uri="{FF2B5EF4-FFF2-40B4-BE49-F238E27FC236}">
                  <a16:creationId xmlns:a16="http://schemas.microsoft.com/office/drawing/2014/main" id="{A140AA25-92D5-0AF1-F821-33451B2CC376}"/>
                </a:ext>
              </a:extLst>
            </p:cNvPr>
            <p:cNvSpPr/>
            <p:nvPr/>
          </p:nvSpPr>
          <p:spPr>
            <a:xfrm>
              <a:off x="1698050" y="3079550"/>
              <a:ext cx="688050" cy="688025"/>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765;p31">
              <a:extLst>
                <a:ext uri="{FF2B5EF4-FFF2-40B4-BE49-F238E27FC236}">
                  <a16:creationId xmlns:a16="http://schemas.microsoft.com/office/drawing/2014/main" id="{8DB26669-9969-40D3-53C7-E8470FFB2F31}"/>
                </a:ext>
              </a:extLst>
            </p:cNvPr>
            <p:cNvSpPr/>
            <p:nvPr/>
          </p:nvSpPr>
          <p:spPr>
            <a:xfrm>
              <a:off x="1010050" y="3079550"/>
              <a:ext cx="688025" cy="688025"/>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766;p31">
              <a:extLst>
                <a:ext uri="{FF2B5EF4-FFF2-40B4-BE49-F238E27FC236}">
                  <a16:creationId xmlns:a16="http://schemas.microsoft.com/office/drawing/2014/main" id="{9C0B2535-E170-34C7-033C-56FD8DC3F841}"/>
                </a:ext>
              </a:extLst>
            </p:cNvPr>
            <p:cNvSpPr/>
            <p:nvPr/>
          </p:nvSpPr>
          <p:spPr>
            <a:xfrm>
              <a:off x="1010050" y="2393125"/>
              <a:ext cx="1376050" cy="688025"/>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767;p31">
              <a:extLst>
                <a:ext uri="{FF2B5EF4-FFF2-40B4-BE49-F238E27FC236}">
                  <a16:creationId xmlns:a16="http://schemas.microsoft.com/office/drawing/2014/main" id="{0FB5B170-43E1-AD67-32FC-1C09B1C9E4AF}"/>
                </a:ext>
              </a:extLst>
            </p:cNvPr>
            <p:cNvSpPr/>
            <p:nvPr/>
          </p:nvSpPr>
          <p:spPr>
            <a:xfrm>
              <a:off x="820825" y="2203125"/>
              <a:ext cx="1754500" cy="877250"/>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768;p31">
              <a:extLst>
                <a:ext uri="{FF2B5EF4-FFF2-40B4-BE49-F238E27FC236}">
                  <a16:creationId xmlns:a16="http://schemas.microsoft.com/office/drawing/2014/main" id="{6AC87EA3-4DA8-6DFA-6D0E-8AFB1737A3E8}"/>
                </a:ext>
              </a:extLst>
            </p:cNvPr>
            <p:cNvSpPr/>
            <p:nvPr/>
          </p:nvSpPr>
          <p:spPr>
            <a:xfrm>
              <a:off x="836650" y="3080350"/>
              <a:ext cx="861425" cy="862200"/>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769;p31">
              <a:extLst>
                <a:ext uri="{FF2B5EF4-FFF2-40B4-BE49-F238E27FC236}">
                  <a16:creationId xmlns:a16="http://schemas.microsoft.com/office/drawing/2014/main" id="{800C00BC-69E6-E7E4-81F3-7955CD3CDCB5}"/>
                </a:ext>
              </a:extLst>
            </p:cNvPr>
            <p:cNvSpPr/>
            <p:nvPr/>
          </p:nvSpPr>
          <p:spPr>
            <a:xfrm>
              <a:off x="1698050" y="3080350"/>
              <a:ext cx="862225" cy="862200"/>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770;p31">
              <a:extLst>
                <a:ext uri="{FF2B5EF4-FFF2-40B4-BE49-F238E27FC236}">
                  <a16:creationId xmlns:a16="http://schemas.microsoft.com/office/drawing/2014/main" id="{1BCE0E10-73A5-A876-44FB-4EB9EEFDB827}"/>
                </a:ext>
              </a:extLst>
            </p:cNvPr>
            <p:cNvSpPr/>
            <p:nvPr/>
          </p:nvSpPr>
          <p:spPr>
            <a:xfrm>
              <a:off x="653775" y="2036075"/>
              <a:ext cx="2089375" cy="1044300"/>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771;p31">
              <a:extLst>
                <a:ext uri="{FF2B5EF4-FFF2-40B4-BE49-F238E27FC236}">
                  <a16:creationId xmlns:a16="http://schemas.microsoft.com/office/drawing/2014/main" id="{0B818C33-48CE-1B7A-C46D-BD9168AE0687}"/>
                </a:ext>
              </a:extLst>
            </p:cNvPr>
            <p:cNvSpPr/>
            <p:nvPr/>
          </p:nvSpPr>
          <p:spPr>
            <a:xfrm>
              <a:off x="637925" y="3080350"/>
              <a:ext cx="1060150" cy="106012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772;p31">
              <a:extLst>
                <a:ext uri="{FF2B5EF4-FFF2-40B4-BE49-F238E27FC236}">
                  <a16:creationId xmlns:a16="http://schemas.microsoft.com/office/drawing/2014/main" id="{E94662AC-27AB-C429-41DA-019558FEA43D}"/>
                </a:ext>
              </a:extLst>
            </p:cNvPr>
            <p:cNvSpPr/>
            <p:nvPr/>
          </p:nvSpPr>
          <p:spPr>
            <a:xfrm>
              <a:off x="1698050" y="3080350"/>
              <a:ext cx="1060150" cy="106012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773;p31">
              <a:extLst>
                <a:ext uri="{FF2B5EF4-FFF2-40B4-BE49-F238E27FC236}">
                  <a16:creationId xmlns:a16="http://schemas.microsoft.com/office/drawing/2014/main" id="{D66A1DFC-AFB3-FF4B-4A1C-9E86BD463F53}"/>
                </a:ext>
              </a:extLst>
            </p:cNvPr>
            <p:cNvSpPr/>
            <p:nvPr/>
          </p:nvSpPr>
          <p:spPr>
            <a:xfrm>
              <a:off x="797075" y="3080350"/>
              <a:ext cx="86325" cy="62575"/>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774;p31">
              <a:extLst>
                <a:ext uri="{FF2B5EF4-FFF2-40B4-BE49-F238E27FC236}">
                  <a16:creationId xmlns:a16="http://schemas.microsoft.com/office/drawing/2014/main" id="{EE3542A7-2750-B35F-A908-5AEB30A2CB5E}"/>
                </a:ext>
              </a:extLst>
            </p:cNvPr>
            <p:cNvSpPr/>
            <p:nvPr/>
          </p:nvSpPr>
          <p:spPr>
            <a:xfrm>
              <a:off x="1702025" y="3893450"/>
              <a:ext cx="61775" cy="87100"/>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775;p31">
              <a:extLst>
                <a:ext uri="{FF2B5EF4-FFF2-40B4-BE49-F238E27FC236}">
                  <a16:creationId xmlns:a16="http://schemas.microsoft.com/office/drawing/2014/main" id="{F7666687-2948-3829-D695-E0A905511F69}"/>
                </a:ext>
              </a:extLst>
            </p:cNvPr>
            <p:cNvSpPr/>
            <p:nvPr/>
          </p:nvSpPr>
          <p:spPr>
            <a:xfrm>
              <a:off x="3469950" y="3041550"/>
              <a:ext cx="66525" cy="92650"/>
            </a:xfrm>
            <a:custGeom>
              <a:avLst/>
              <a:gdLst/>
              <a:ahLst/>
              <a:cxnLst/>
              <a:rect l="l" t="t" r="r" b="b"/>
              <a:pathLst>
                <a:path w="2661" h="3706" extrusionOk="0">
                  <a:moveTo>
                    <a:pt x="0" y="1"/>
                  </a:moveTo>
                  <a:lnTo>
                    <a:pt x="0" y="1869"/>
                  </a:lnTo>
                  <a:lnTo>
                    <a:pt x="0" y="3706"/>
                  </a:lnTo>
                  <a:lnTo>
                    <a:pt x="1330" y="2787"/>
                  </a:lnTo>
                  <a:lnTo>
                    <a:pt x="2660" y="1869"/>
                  </a:lnTo>
                  <a:lnTo>
                    <a:pt x="1330" y="919"/>
                  </a:lnTo>
                  <a:lnTo>
                    <a:pt x="0"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776;p31">
              <a:extLst>
                <a:ext uri="{FF2B5EF4-FFF2-40B4-BE49-F238E27FC236}">
                  <a16:creationId xmlns:a16="http://schemas.microsoft.com/office/drawing/2014/main" id="{1D296283-9C59-288D-88A1-1F55A78D2182}"/>
                </a:ext>
              </a:extLst>
            </p:cNvPr>
            <p:cNvSpPr/>
            <p:nvPr/>
          </p:nvSpPr>
          <p:spPr>
            <a:xfrm>
              <a:off x="1388500" y="2728025"/>
              <a:ext cx="619150" cy="357875"/>
            </a:xfrm>
            <a:custGeom>
              <a:avLst/>
              <a:gdLst/>
              <a:ahLst/>
              <a:cxnLst/>
              <a:rect l="l" t="t" r="r" b="b"/>
              <a:pathLst>
                <a:path w="24766" h="14315" extrusionOk="0">
                  <a:moveTo>
                    <a:pt x="12193" y="191"/>
                  </a:moveTo>
                  <a:cubicBezTo>
                    <a:pt x="14346" y="191"/>
                    <a:pt x="16373" y="1331"/>
                    <a:pt x="17576" y="3136"/>
                  </a:cubicBezTo>
                  <a:cubicBezTo>
                    <a:pt x="17576" y="3136"/>
                    <a:pt x="18527" y="2946"/>
                    <a:pt x="18970" y="2946"/>
                  </a:cubicBezTo>
                  <a:cubicBezTo>
                    <a:pt x="22073" y="2946"/>
                    <a:pt x="24607" y="5448"/>
                    <a:pt x="24607" y="8551"/>
                  </a:cubicBezTo>
                  <a:cubicBezTo>
                    <a:pt x="24607" y="11021"/>
                    <a:pt x="22992" y="13207"/>
                    <a:pt x="20648" y="13903"/>
                  </a:cubicBezTo>
                  <a:lnTo>
                    <a:pt x="20648" y="11940"/>
                  </a:lnTo>
                  <a:cubicBezTo>
                    <a:pt x="20648" y="11180"/>
                    <a:pt x="19983" y="10578"/>
                    <a:pt x="19223" y="10578"/>
                  </a:cubicBezTo>
                  <a:cubicBezTo>
                    <a:pt x="18463" y="10578"/>
                    <a:pt x="17830" y="11180"/>
                    <a:pt x="17830" y="11940"/>
                  </a:cubicBezTo>
                  <a:lnTo>
                    <a:pt x="17830" y="14157"/>
                  </a:lnTo>
                  <a:lnTo>
                    <a:pt x="13618" y="14157"/>
                  </a:lnTo>
                  <a:cubicBezTo>
                    <a:pt x="13555" y="13207"/>
                    <a:pt x="12826" y="12542"/>
                    <a:pt x="11908" y="12542"/>
                  </a:cubicBezTo>
                  <a:cubicBezTo>
                    <a:pt x="11021" y="12542"/>
                    <a:pt x="10261" y="13207"/>
                    <a:pt x="10229" y="14157"/>
                  </a:cubicBezTo>
                  <a:lnTo>
                    <a:pt x="6017" y="14157"/>
                  </a:lnTo>
                  <a:lnTo>
                    <a:pt x="6017" y="13682"/>
                  </a:lnTo>
                  <a:cubicBezTo>
                    <a:pt x="6017" y="12922"/>
                    <a:pt x="5416" y="12288"/>
                    <a:pt x="4656" y="12288"/>
                  </a:cubicBezTo>
                  <a:cubicBezTo>
                    <a:pt x="3895" y="12288"/>
                    <a:pt x="3294" y="12922"/>
                    <a:pt x="3294" y="13682"/>
                  </a:cubicBezTo>
                  <a:lnTo>
                    <a:pt x="3294" y="14030"/>
                  </a:lnTo>
                  <a:cubicBezTo>
                    <a:pt x="1425" y="13587"/>
                    <a:pt x="190" y="11940"/>
                    <a:pt x="222" y="10071"/>
                  </a:cubicBezTo>
                  <a:cubicBezTo>
                    <a:pt x="285" y="6841"/>
                    <a:pt x="3484" y="6113"/>
                    <a:pt x="3484" y="6113"/>
                  </a:cubicBezTo>
                  <a:cubicBezTo>
                    <a:pt x="3484" y="6113"/>
                    <a:pt x="4022" y="4181"/>
                    <a:pt x="5891" y="4181"/>
                  </a:cubicBezTo>
                  <a:cubicBezTo>
                    <a:pt x="5986" y="4181"/>
                    <a:pt x="6271" y="4213"/>
                    <a:pt x="6271" y="4213"/>
                  </a:cubicBezTo>
                  <a:cubicBezTo>
                    <a:pt x="7252" y="1806"/>
                    <a:pt x="9596" y="191"/>
                    <a:pt x="12193" y="191"/>
                  </a:cubicBezTo>
                  <a:close/>
                  <a:moveTo>
                    <a:pt x="12193" y="1"/>
                  </a:moveTo>
                  <a:cubicBezTo>
                    <a:pt x="9533" y="1"/>
                    <a:pt x="7189" y="1552"/>
                    <a:pt x="6144" y="3991"/>
                  </a:cubicBezTo>
                  <a:lnTo>
                    <a:pt x="5891" y="3991"/>
                  </a:lnTo>
                  <a:cubicBezTo>
                    <a:pt x="4687" y="3991"/>
                    <a:pt x="3642" y="4783"/>
                    <a:pt x="3294" y="5954"/>
                  </a:cubicBezTo>
                  <a:cubicBezTo>
                    <a:pt x="1394" y="6398"/>
                    <a:pt x="0" y="8108"/>
                    <a:pt x="0" y="10103"/>
                  </a:cubicBezTo>
                  <a:cubicBezTo>
                    <a:pt x="0" y="12098"/>
                    <a:pt x="1394" y="13808"/>
                    <a:pt x="3357" y="14252"/>
                  </a:cubicBezTo>
                  <a:lnTo>
                    <a:pt x="3484" y="14283"/>
                  </a:lnTo>
                  <a:lnTo>
                    <a:pt x="3484" y="13682"/>
                  </a:lnTo>
                  <a:cubicBezTo>
                    <a:pt x="3484" y="13017"/>
                    <a:pt x="3990" y="12478"/>
                    <a:pt x="4656" y="12478"/>
                  </a:cubicBezTo>
                  <a:cubicBezTo>
                    <a:pt x="5321" y="12478"/>
                    <a:pt x="5827" y="13017"/>
                    <a:pt x="5827" y="13682"/>
                  </a:cubicBezTo>
                  <a:lnTo>
                    <a:pt x="5827" y="14315"/>
                  </a:lnTo>
                  <a:lnTo>
                    <a:pt x="10388" y="14315"/>
                  </a:lnTo>
                  <a:cubicBezTo>
                    <a:pt x="10419" y="13492"/>
                    <a:pt x="11084" y="12700"/>
                    <a:pt x="11908" y="12700"/>
                  </a:cubicBezTo>
                  <a:cubicBezTo>
                    <a:pt x="12731" y="12700"/>
                    <a:pt x="13428" y="13492"/>
                    <a:pt x="13428" y="14315"/>
                  </a:cubicBezTo>
                  <a:lnTo>
                    <a:pt x="18020" y="14315"/>
                  </a:lnTo>
                  <a:lnTo>
                    <a:pt x="18020" y="11940"/>
                  </a:lnTo>
                  <a:cubicBezTo>
                    <a:pt x="18020" y="11275"/>
                    <a:pt x="18558" y="10768"/>
                    <a:pt x="19223" y="10768"/>
                  </a:cubicBezTo>
                  <a:cubicBezTo>
                    <a:pt x="19888" y="10768"/>
                    <a:pt x="20458" y="11306"/>
                    <a:pt x="20458" y="11940"/>
                  </a:cubicBezTo>
                  <a:lnTo>
                    <a:pt x="20458" y="14157"/>
                  </a:lnTo>
                  <a:cubicBezTo>
                    <a:pt x="23087" y="13492"/>
                    <a:pt x="24765" y="11148"/>
                    <a:pt x="24765" y="8551"/>
                  </a:cubicBezTo>
                  <a:cubicBezTo>
                    <a:pt x="24765" y="5353"/>
                    <a:pt x="22169" y="2756"/>
                    <a:pt x="18970" y="2756"/>
                  </a:cubicBezTo>
                  <a:cubicBezTo>
                    <a:pt x="18527" y="2756"/>
                    <a:pt x="18115" y="2819"/>
                    <a:pt x="17640" y="2914"/>
                  </a:cubicBezTo>
                  <a:cubicBezTo>
                    <a:pt x="16436" y="1077"/>
                    <a:pt x="14378" y="1"/>
                    <a:pt x="121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777;p31">
              <a:extLst>
                <a:ext uri="{FF2B5EF4-FFF2-40B4-BE49-F238E27FC236}">
                  <a16:creationId xmlns:a16="http://schemas.microsoft.com/office/drawing/2014/main" id="{BF582EED-D84F-D4B2-9531-D9885C598BF3}"/>
                </a:ext>
              </a:extLst>
            </p:cNvPr>
            <p:cNvSpPr/>
            <p:nvPr/>
          </p:nvSpPr>
          <p:spPr>
            <a:xfrm>
              <a:off x="1569800" y="2780275"/>
              <a:ext cx="77600" cy="68125"/>
            </a:xfrm>
            <a:custGeom>
              <a:avLst/>
              <a:gdLst/>
              <a:ahLst/>
              <a:cxnLst/>
              <a:rect l="l" t="t" r="r" b="b"/>
              <a:pathLst>
                <a:path w="3104" h="2725" extrusionOk="0">
                  <a:moveTo>
                    <a:pt x="2376" y="191"/>
                  </a:moveTo>
                  <a:cubicBezTo>
                    <a:pt x="2502" y="191"/>
                    <a:pt x="2692" y="191"/>
                    <a:pt x="2787" y="349"/>
                  </a:cubicBezTo>
                  <a:cubicBezTo>
                    <a:pt x="2914" y="507"/>
                    <a:pt x="2914" y="729"/>
                    <a:pt x="2787" y="1046"/>
                  </a:cubicBezTo>
                  <a:cubicBezTo>
                    <a:pt x="2661" y="1363"/>
                    <a:pt x="2407" y="1679"/>
                    <a:pt x="2059" y="1964"/>
                  </a:cubicBezTo>
                  <a:cubicBezTo>
                    <a:pt x="1615" y="2313"/>
                    <a:pt x="1140" y="2534"/>
                    <a:pt x="760" y="2534"/>
                  </a:cubicBezTo>
                  <a:cubicBezTo>
                    <a:pt x="634" y="2534"/>
                    <a:pt x="444" y="2503"/>
                    <a:pt x="349" y="2376"/>
                  </a:cubicBezTo>
                  <a:cubicBezTo>
                    <a:pt x="222" y="2218"/>
                    <a:pt x="222" y="1964"/>
                    <a:pt x="349" y="1679"/>
                  </a:cubicBezTo>
                  <a:cubicBezTo>
                    <a:pt x="475" y="1363"/>
                    <a:pt x="729" y="1014"/>
                    <a:pt x="1077" y="761"/>
                  </a:cubicBezTo>
                  <a:cubicBezTo>
                    <a:pt x="1489" y="381"/>
                    <a:pt x="1996" y="191"/>
                    <a:pt x="2376" y="191"/>
                  </a:cubicBezTo>
                  <a:close/>
                  <a:moveTo>
                    <a:pt x="2376" y="1"/>
                  </a:moveTo>
                  <a:cubicBezTo>
                    <a:pt x="1932" y="1"/>
                    <a:pt x="1425" y="222"/>
                    <a:pt x="950" y="602"/>
                  </a:cubicBezTo>
                  <a:cubicBezTo>
                    <a:pt x="602" y="888"/>
                    <a:pt x="317" y="1268"/>
                    <a:pt x="159" y="1584"/>
                  </a:cubicBezTo>
                  <a:cubicBezTo>
                    <a:pt x="0" y="1964"/>
                    <a:pt x="32" y="2281"/>
                    <a:pt x="190" y="2471"/>
                  </a:cubicBezTo>
                  <a:cubicBezTo>
                    <a:pt x="317" y="2629"/>
                    <a:pt x="507" y="2724"/>
                    <a:pt x="760" y="2724"/>
                  </a:cubicBezTo>
                  <a:cubicBezTo>
                    <a:pt x="1172" y="2724"/>
                    <a:pt x="1711" y="2471"/>
                    <a:pt x="2186" y="2091"/>
                  </a:cubicBezTo>
                  <a:cubicBezTo>
                    <a:pt x="2534" y="1806"/>
                    <a:pt x="2819" y="1458"/>
                    <a:pt x="2977" y="1109"/>
                  </a:cubicBezTo>
                  <a:cubicBezTo>
                    <a:pt x="3104" y="761"/>
                    <a:pt x="3104" y="444"/>
                    <a:pt x="2914" y="222"/>
                  </a:cubicBezTo>
                  <a:cubicBezTo>
                    <a:pt x="2819" y="64"/>
                    <a:pt x="2597" y="1"/>
                    <a:pt x="23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778;p31">
              <a:extLst>
                <a:ext uri="{FF2B5EF4-FFF2-40B4-BE49-F238E27FC236}">
                  <a16:creationId xmlns:a16="http://schemas.microsoft.com/office/drawing/2014/main" id="{66854DC3-3274-1E82-4340-14E206338F93}"/>
                </a:ext>
              </a:extLst>
            </p:cNvPr>
            <p:cNvSpPr/>
            <p:nvPr/>
          </p:nvSpPr>
          <p:spPr>
            <a:xfrm>
              <a:off x="1512000" y="2856300"/>
              <a:ext cx="41200" cy="33275"/>
            </a:xfrm>
            <a:custGeom>
              <a:avLst/>
              <a:gdLst/>
              <a:ahLst/>
              <a:cxnLst/>
              <a:rect l="l" t="t" r="r" b="b"/>
              <a:pathLst>
                <a:path w="1648" h="1331" extrusionOk="0">
                  <a:moveTo>
                    <a:pt x="1141" y="190"/>
                  </a:moveTo>
                  <a:cubicBezTo>
                    <a:pt x="1267" y="190"/>
                    <a:pt x="1331" y="222"/>
                    <a:pt x="1394" y="317"/>
                  </a:cubicBezTo>
                  <a:cubicBezTo>
                    <a:pt x="1457" y="412"/>
                    <a:pt x="1426" y="538"/>
                    <a:pt x="1394" y="602"/>
                  </a:cubicBezTo>
                  <a:cubicBezTo>
                    <a:pt x="1331" y="728"/>
                    <a:pt x="1204" y="855"/>
                    <a:pt x="1077" y="982"/>
                  </a:cubicBezTo>
                  <a:cubicBezTo>
                    <a:pt x="919" y="1077"/>
                    <a:pt x="729" y="1140"/>
                    <a:pt x="571" y="1140"/>
                  </a:cubicBezTo>
                  <a:cubicBezTo>
                    <a:pt x="444" y="1140"/>
                    <a:pt x="349" y="1108"/>
                    <a:pt x="317" y="1045"/>
                  </a:cubicBezTo>
                  <a:cubicBezTo>
                    <a:pt x="222" y="887"/>
                    <a:pt x="349" y="570"/>
                    <a:pt x="634" y="380"/>
                  </a:cubicBezTo>
                  <a:cubicBezTo>
                    <a:pt x="792" y="253"/>
                    <a:pt x="982" y="190"/>
                    <a:pt x="1141" y="190"/>
                  </a:cubicBezTo>
                  <a:close/>
                  <a:moveTo>
                    <a:pt x="1141" y="0"/>
                  </a:moveTo>
                  <a:cubicBezTo>
                    <a:pt x="951" y="0"/>
                    <a:pt x="729" y="95"/>
                    <a:pt x="539" y="222"/>
                  </a:cubicBezTo>
                  <a:cubicBezTo>
                    <a:pt x="159" y="475"/>
                    <a:pt x="1" y="887"/>
                    <a:pt x="159" y="1140"/>
                  </a:cubicBezTo>
                  <a:cubicBezTo>
                    <a:pt x="254" y="1267"/>
                    <a:pt x="381" y="1330"/>
                    <a:pt x="571" y="1330"/>
                  </a:cubicBezTo>
                  <a:cubicBezTo>
                    <a:pt x="761" y="1330"/>
                    <a:pt x="982" y="1267"/>
                    <a:pt x="1172" y="1140"/>
                  </a:cubicBezTo>
                  <a:cubicBezTo>
                    <a:pt x="1331" y="1013"/>
                    <a:pt x="1489" y="855"/>
                    <a:pt x="1552" y="697"/>
                  </a:cubicBezTo>
                  <a:cubicBezTo>
                    <a:pt x="1647" y="507"/>
                    <a:pt x="1647" y="317"/>
                    <a:pt x="1552" y="190"/>
                  </a:cubicBezTo>
                  <a:cubicBezTo>
                    <a:pt x="1457" y="63"/>
                    <a:pt x="1331" y="0"/>
                    <a:pt x="11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779;p31">
              <a:extLst>
                <a:ext uri="{FF2B5EF4-FFF2-40B4-BE49-F238E27FC236}">
                  <a16:creationId xmlns:a16="http://schemas.microsoft.com/office/drawing/2014/main" id="{FAE9F1D6-6266-7AEB-AA22-DDABFC968CA2}"/>
                </a:ext>
              </a:extLst>
            </p:cNvPr>
            <p:cNvSpPr/>
            <p:nvPr/>
          </p:nvSpPr>
          <p:spPr>
            <a:xfrm>
              <a:off x="1485075" y="3079550"/>
              <a:ext cx="4775" cy="30900"/>
            </a:xfrm>
            <a:custGeom>
              <a:avLst/>
              <a:gdLst/>
              <a:ahLst/>
              <a:cxnLst/>
              <a:rect l="l" t="t" r="r" b="b"/>
              <a:pathLst>
                <a:path w="191" h="1236" extrusionOk="0">
                  <a:moveTo>
                    <a:pt x="96" y="1"/>
                  </a:moveTo>
                  <a:cubicBezTo>
                    <a:pt x="32" y="1"/>
                    <a:pt x="1" y="64"/>
                    <a:pt x="1" y="96"/>
                  </a:cubicBezTo>
                  <a:lnTo>
                    <a:pt x="1" y="1141"/>
                  </a:lnTo>
                  <a:cubicBezTo>
                    <a:pt x="1" y="1204"/>
                    <a:pt x="32" y="1236"/>
                    <a:pt x="96" y="1236"/>
                  </a:cubicBezTo>
                  <a:cubicBezTo>
                    <a:pt x="127" y="1236"/>
                    <a:pt x="191" y="1204"/>
                    <a:pt x="191" y="1141"/>
                  </a:cubicBezTo>
                  <a:lnTo>
                    <a:pt x="191" y="96"/>
                  </a:lnTo>
                  <a:cubicBezTo>
                    <a:pt x="191" y="64"/>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780;p31">
              <a:extLst>
                <a:ext uri="{FF2B5EF4-FFF2-40B4-BE49-F238E27FC236}">
                  <a16:creationId xmlns:a16="http://schemas.microsoft.com/office/drawing/2014/main" id="{E5E9C671-55AA-A1DA-5DF0-58D225913EA6}"/>
                </a:ext>
              </a:extLst>
            </p:cNvPr>
            <p:cNvSpPr/>
            <p:nvPr/>
          </p:nvSpPr>
          <p:spPr>
            <a:xfrm>
              <a:off x="1515175" y="3085100"/>
              <a:ext cx="4775" cy="30100"/>
            </a:xfrm>
            <a:custGeom>
              <a:avLst/>
              <a:gdLst/>
              <a:ahLst/>
              <a:cxnLst/>
              <a:rect l="l" t="t" r="r" b="b"/>
              <a:pathLst>
                <a:path w="191" h="1204" extrusionOk="0">
                  <a:moveTo>
                    <a:pt x="95" y="0"/>
                  </a:moveTo>
                  <a:cubicBezTo>
                    <a:pt x="64" y="0"/>
                    <a:pt x="0" y="32"/>
                    <a:pt x="0" y="95"/>
                  </a:cubicBezTo>
                  <a:lnTo>
                    <a:pt x="0" y="1109"/>
                  </a:lnTo>
                  <a:cubicBezTo>
                    <a:pt x="0" y="1172"/>
                    <a:pt x="64" y="1204"/>
                    <a:pt x="95" y="1204"/>
                  </a:cubicBezTo>
                  <a:cubicBezTo>
                    <a:pt x="159" y="1204"/>
                    <a:pt x="190" y="1172"/>
                    <a:pt x="190" y="1109"/>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781;p31">
              <a:extLst>
                <a:ext uri="{FF2B5EF4-FFF2-40B4-BE49-F238E27FC236}">
                  <a16:creationId xmlns:a16="http://schemas.microsoft.com/office/drawing/2014/main" id="{C0593D86-CEFE-E1F0-34EF-84491F0AD2AF}"/>
                </a:ext>
              </a:extLst>
            </p:cNvPr>
            <p:cNvSpPr/>
            <p:nvPr/>
          </p:nvSpPr>
          <p:spPr>
            <a:xfrm>
              <a:off x="1485075" y="3124675"/>
              <a:ext cx="4775" cy="30125"/>
            </a:xfrm>
            <a:custGeom>
              <a:avLst/>
              <a:gdLst/>
              <a:ahLst/>
              <a:cxnLst/>
              <a:rect l="l" t="t" r="r" b="b"/>
              <a:pathLst>
                <a:path w="191" h="1205" extrusionOk="0">
                  <a:moveTo>
                    <a:pt x="96" y="1"/>
                  </a:moveTo>
                  <a:cubicBezTo>
                    <a:pt x="32" y="1"/>
                    <a:pt x="1" y="32"/>
                    <a:pt x="1" y="96"/>
                  </a:cubicBezTo>
                  <a:lnTo>
                    <a:pt x="1" y="1109"/>
                  </a:lnTo>
                  <a:cubicBezTo>
                    <a:pt x="1" y="1173"/>
                    <a:pt x="32" y="1204"/>
                    <a:pt x="96" y="1204"/>
                  </a:cubicBezTo>
                  <a:cubicBezTo>
                    <a:pt x="127" y="1204"/>
                    <a:pt x="191" y="1173"/>
                    <a:pt x="191" y="1109"/>
                  </a:cubicBezTo>
                  <a:lnTo>
                    <a:pt x="191" y="96"/>
                  </a:lnTo>
                  <a:cubicBezTo>
                    <a:pt x="191" y="32"/>
                    <a:pt x="127"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782;p31">
              <a:extLst>
                <a:ext uri="{FF2B5EF4-FFF2-40B4-BE49-F238E27FC236}">
                  <a16:creationId xmlns:a16="http://schemas.microsoft.com/office/drawing/2014/main" id="{F50B4C64-4605-40E4-0E07-D1BCB6042710}"/>
                </a:ext>
              </a:extLst>
            </p:cNvPr>
            <p:cNvSpPr/>
            <p:nvPr/>
          </p:nvSpPr>
          <p:spPr>
            <a:xfrm>
              <a:off x="1515175" y="3129425"/>
              <a:ext cx="4775" cy="30125"/>
            </a:xfrm>
            <a:custGeom>
              <a:avLst/>
              <a:gdLst/>
              <a:ahLst/>
              <a:cxnLst/>
              <a:rect l="l" t="t" r="r" b="b"/>
              <a:pathLst>
                <a:path w="191" h="1205" extrusionOk="0">
                  <a:moveTo>
                    <a:pt x="95" y="1"/>
                  </a:moveTo>
                  <a:cubicBezTo>
                    <a:pt x="64" y="1"/>
                    <a:pt x="0" y="32"/>
                    <a:pt x="0" y="96"/>
                  </a:cubicBezTo>
                  <a:lnTo>
                    <a:pt x="0" y="1109"/>
                  </a:lnTo>
                  <a:cubicBezTo>
                    <a:pt x="0" y="1173"/>
                    <a:pt x="64" y="1204"/>
                    <a:pt x="95" y="1204"/>
                  </a:cubicBezTo>
                  <a:cubicBezTo>
                    <a:pt x="159" y="1204"/>
                    <a:pt x="190" y="1173"/>
                    <a:pt x="190" y="1109"/>
                  </a:cubicBezTo>
                  <a:lnTo>
                    <a:pt x="190" y="96"/>
                  </a:lnTo>
                  <a:cubicBezTo>
                    <a:pt x="190" y="32"/>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783;p31">
              <a:extLst>
                <a:ext uri="{FF2B5EF4-FFF2-40B4-BE49-F238E27FC236}">
                  <a16:creationId xmlns:a16="http://schemas.microsoft.com/office/drawing/2014/main" id="{223577D0-6366-8932-CA15-FFEE1CE7AE3F}"/>
                </a:ext>
              </a:extLst>
            </p:cNvPr>
            <p:cNvSpPr/>
            <p:nvPr/>
          </p:nvSpPr>
          <p:spPr>
            <a:xfrm>
              <a:off x="1663225" y="3093800"/>
              <a:ext cx="4775" cy="45150"/>
            </a:xfrm>
            <a:custGeom>
              <a:avLst/>
              <a:gdLst/>
              <a:ahLst/>
              <a:cxnLst/>
              <a:rect l="l" t="t" r="r" b="b"/>
              <a:pathLst>
                <a:path w="191" h="1806" extrusionOk="0">
                  <a:moveTo>
                    <a:pt x="95" y="1"/>
                  </a:moveTo>
                  <a:cubicBezTo>
                    <a:pt x="32" y="1"/>
                    <a:pt x="0" y="64"/>
                    <a:pt x="0" y="96"/>
                  </a:cubicBezTo>
                  <a:lnTo>
                    <a:pt x="0" y="1711"/>
                  </a:lnTo>
                  <a:cubicBezTo>
                    <a:pt x="0" y="1742"/>
                    <a:pt x="32" y="1806"/>
                    <a:pt x="95" y="1806"/>
                  </a:cubicBezTo>
                  <a:cubicBezTo>
                    <a:pt x="127" y="1806"/>
                    <a:pt x="190" y="1742"/>
                    <a:pt x="190" y="1711"/>
                  </a:cubicBezTo>
                  <a:lnTo>
                    <a:pt x="190" y="96"/>
                  </a:lnTo>
                  <a:cubicBezTo>
                    <a:pt x="190" y="64"/>
                    <a:pt x="127"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784;p31">
              <a:extLst>
                <a:ext uri="{FF2B5EF4-FFF2-40B4-BE49-F238E27FC236}">
                  <a16:creationId xmlns:a16="http://schemas.microsoft.com/office/drawing/2014/main" id="{A22C8E9D-6A21-A27A-6C1D-A75B5400BA2F}"/>
                </a:ext>
              </a:extLst>
            </p:cNvPr>
            <p:cNvSpPr/>
            <p:nvPr/>
          </p:nvSpPr>
          <p:spPr>
            <a:xfrm>
              <a:off x="1698050" y="3084300"/>
              <a:ext cx="4775" cy="45150"/>
            </a:xfrm>
            <a:custGeom>
              <a:avLst/>
              <a:gdLst/>
              <a:ahLst/>
              <a:cxnLst/>
              <a:rect l="l" t="t" r="r" b="b"/>
              <a:pathLst>
                <a:path w="191" h="1806" extrusionOk="0">
                  <a:moveTo>
                    <a:pt x="96" y="1"/>
                  </a:moveTo>
                  <a:cubicBezTo>
                    <a:pt x="64" y="1"/>
                    <a:pt x="1" y="64"/>
                    <a:pt x="1" y="96"/>
                  </a:cubicBezTo>
                  <a:lnTo>
                    <a:pt x="1" y="1711"/>
                  </a:lnTo>
                  <a:cubicBezTo>
                    <a:pt x="1" y="1742"/>
                    <a:pt x="32" y="1806"/>
                    <a:pt x="96" y="1806"/>
                  </a:cubicBezTo>
                  <a:cubicBezTo>
                    <a:pt x="159" y="1806"/>
                    <a:pt x="191" y="1742"/>
                    <a:pt x="191" y="1711"/>
                  </a:cubicBezTo>
                  <a:lnTo>
                    <a:pt x="191" y="96"/>
                  </a:lnTo>
                  <a:cubicBezTo>
                    <a:pt x="191" y="64"/>
                    <a:pt x="159" y="1"/>
                    <a:pt x="9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785;p31">
              <a:extLst>
                <a:ext uri="{FF2B5EF4-FFF2-40B4-BE49-F238E27FC236}">
                  <a16:creationId xmlns:a16="http://schemas.microsoft.com/office/drawing/2014/main" id="{A63AC80B-3F56-7E61-F0BE-E40A095A8C7F}"/>
                </a:ext>
              </a:extLst>
            </p:cNvPr>
            <p:cNvSpPr/>
            <p:nvPr/>
          </p:nvSpPr>
          <p:spPr>
            <a:xfrm>
              <a:off x="1850075" y="3028100"/>
              <a:ext cx="5550" cy="28525"/>
            </a:xfrm>
            <a:custGeom>
              <a:avLst/>
              <a:gdLst/>
              <a:ahLst/>
              <a:cxnLst/>
              <a:rect l="l" t="t" r="r" b="b"/>
              <a:pathLst>
                <a:path w="222" h="1141" extrusionOk="0">
                  <a:moveTo>
                    <a:pt x="127" y="0"/>
                  </a:moveTo>
                  <a:cubicBezTo>
                    <a:pt x="64" y="0"/>
                    <a:pt x="0" y="63"/>
                    <a:pt x="0" y="95"/>
                  </a:cubicBezTo>
                  <a:lnTo>
                    <a:pt x="0" y="1045"/>
                  </a:lnTo>
                  <a:cubicBezTo>
                    <a:pt x="0" y="1109"/>
                    <a:pt x="64" y="1140"/>
                    <a:pt x="127" y="1140"/>
                  </a:cubicBezTo>
                  <a:cubicBezTo>
                    <a:pt x="159" y="1140"/>
                    <a:pt x="222" y="1109"/>
                    <a:pt x="222" y="1045"/>
                  </a:cubicBezTo>
                  <a:lnTo>
                    <a:pt x="222" y="95"/>
                  </a:lnTo>
                  <a:cubicBezTo>
                    <a:pt x="222" y="63"/>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786;p31">
              <a:extLst>
                <a:ext uri="{FF2B5EF4-FFF2-40B4-BE49-F238E27FC236}">
                  <a16:creationId xmlns:a16="http://schemas.microsoft.com/office/drawing/2014/main" id="{45BBA5DF-EAD1-D537-8A8C-30987FF07FE7}"/>
                </a:ext>
              </a:extLst>
            </p:cNvPr>
            <p:cNvSpPr/>
            <p:nvPr/>
          </p:nvSpPr>
          <p:spPr>
            <a:xfrm>
              <a:off x="1880950" y="3032850"/>
              <a:ext cx="4775" cy="28525"/>
            </a:xfrm>
            <a:custGeom>
              <a:avLst/>
              <a:gdLst/>
              <a:ahLst/>
              <a:cxnLst/>
              <a:rect l="l" t="t" r="r" b="b"/>
              <a:pathLst>
                <a:path w="191" h="1141" extrusionOk="0">
                  <a:moveTo>
                    <a:pt x="95" y="0"/>
                  </a:moveTo>
                  <a:cubicBezTo>
                    <a:pt x="32" y="0"/>
                    <a:pt x="0" y="64"/>
                    <a:pt x="0" y="95"/>
                  </a:cubicBezTo>
                  <a:lnTo>
                    <a:pt x="0" y="1045"/>
                  </a:lnTo>
                  <a:cubicBezTo>
                    <a:pt x="0" y="1109"/>
                    <a:pt x="32" y="1140"/>
                    <a:pt x="95" y="1140"/>
                  </a:cubicBezTo>
                  <a:cubicBezTo>
                    <a:pt x="159" y="1140"/>
                    <a:pt x="190" y="1109"/>
                    <a:pt x="190" y="1045"/>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787;p31">
              <a:extLst>
                <a:ext uri="{FF2B5EF4-FFF2-40B4-BE49-F238E27FC236}">
                  <a16:creationId xmlns:a16="http://schemas.microsoft.com/office/drawing/2014/main" id="{B9FE858C-30A1-BA82-FB98-0C695189812D}"/>
                </a:ext>
              </a:extLst>
            </p:cNvPr>
            <p:cNvSpPr/>
            <p:nvPr/>
          </p:nvSpPr>
          <p:spPr>
            <a:xfrm>
              <a:off x="1850075" y="3073225"/>
              <a:ext cx="5550" cy="27725"/>
            </a:xfrm>
            <a:custGeom>
              <a:avLst/>
              <a:gdLst/>
              <a:ahLst/>
              <a:cxnLst/>
              <a:rect l="l" t="t" r="r" b="b"/>
              <a:pathLst>
                <a:path w="222" h="1109" extrusionOk="0">
                  <a:moveTo>
                    <a:pt x="127" y="0"/>
                  </a:moveTo>
                  <a:cubicBezTo>
                    <a:pt x="64" y="0"/>
                    <a:pt x="0" y="32"/>
                    <a:pt x="0" y="95"/>
                  </a:cubicBezTo>
                  <a:lnTo>
                    <a:pt x="0" y="1014"/>
                  </a:lnTo>
                  <a:cubicBezTo>
                    <a:pt x="0" y="1077"/>
                    <a:pt x="64" y="1109"/>
                    <a:pt x="127" y="1109"/>
                  </a:cubicBezTo>
                  <a:cubicBezTo>
                    <a:pt x="159" y="1109"/>
                    <a:pt x="222" y="1077"/>
                    <a:pt x="222" y="1014"/>
                  </a:cubicBezTo>
                  <a:lnTo>
                    <a:pt x="222" y="95"/>
                  </a:lnTo>
                  <a:cubicBezTo>
                    <a:pt x="222" y="32"/>
                    <a:pt x="159" y="0"/>
                    <a:pt x="12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788;p31">
              <a:extLst>
                <a:ext uri="{FF2B5EF4-FFF2-40B4-BE49-F238E27FC236}">
                  <a16:creationId xmlns:a16="http://schemas.microsoft.com/office/drawing/2014/main" id="{945423D6-E5C7-72E5-DD92-BADDCCEB2A21}"/>
                </a:ext>
              </a:extLst>
            </p:cNvPr>
            <p:cNvSpPr/>
            <p:nvPr/>
          </p:nvSpPr>
          <p:spPr>
            <a:xfrm>
              <a:off x="1880950" y="3077175"/>
              <a:ext cx="4775" cy="28525"/>
            </a:xfrm>
            <a:custGeom>
              <a:avLst/>
              <a:gdLst/>
              <a:ahLst/>
              <a:cxnLst/>
              <a:rect l="l" t="t" r="r" b="b"/>
              <a:pathLst>
                <a:path w="191" h="1141" extrusionOk="0">
                  <a:moveTo>
                    <a:pt x="95" y="1"/>
                  </a:moveTo>
                  <a:cubicBezTo>
                    <a:pt x="32" y="1"/>
                    <a:pt x="0" y="64"/>
                    <a:pt x="0" y="127"/>
                  </a:cubicBezTo>
                  <a:lnTo>
                    <a:pt x="0" y="1046"/>
                  </a:lnTo>
                  <a:cubicBezTo>
                    <a:pt x="0" y="1109"/>
                    <a:pt x="32" y="1141"/>
                    <a:pt x="95" y="1141"/>
                  </a:cubicBezTo>
                  <a:cubicBezTo>
                    <a:pt x="159" y="1141"/>
                    <a:pt x="190" y="1109"/>
                    <a:pt x="190" y="1046"/>
                  </a:cubicBezTo>
                  <a:lnTo>
                    <a:pt x="190" y="127"/>
                  </a:lnTo>
                  <a:cubicBezTo>
                    <a:pt x="190" y="64"/>
                    <a:pt x="159" y="1"/>
                    <a:pt x="9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789;p31">
              <a:extLst>
                <a:ext uri="{FF2B5EF4-FFF2-40B4-BE49-F238E27FC236}">
                  <a16:creationId xmlns:a16="http://schemas.microsoft.com/office/drawing/2014/main" id="{3B5F45A1-9332-5A9F-1D0C-0F1BB56ADD1B}"/>
                </a:ext>
              </a:extLst>
            </p:cNvPr>
            <p:cNvSpPr/>
            <p:nvPr/>
          </p:nvSpPr>
          <p:spPr>
            <a:xfrm>
              <a:off x="1485075" y="3169025"/>
              <a:ext cx="4775" cy="30900"/>
            </a:xfrm>
            <a:custGeom>
              <a:avLst/>
              <a:gdLst/>
              <a:ahLst/>
              <a:cxnLst/>
              <a:rect l="l" t="t" r="r" b="b"/>
              <a:pathLst>
                <a:path w="191" h="1236" extrusionOk="0">
                  <a:moveTo>
                    <a:pt x="96" y="0"/>
                  </a:moveTo>
                  <a:cubicBezTo>
                    <a:pt x="32" y="0"/>
                    <a:pt x="1" y="32"/>
                    <a:pt x="1" y="95"/>
                  </a:cubicBezTo>
                  <a:lnTo>
                    <a:pt x="1" y="1140"/>
                  </a:lnTo>
                  <a:cubicBezTo>
                    <a:pt x="1" y="1172"/>
                    <a:pt x="32" y="1235"/>
                    <a:pt x="96" y="1235"/>
                  </a:cubicBezTo>
                  <a:cubicBezTo>
                    <a:pt x="127" y="1235"/>
                    <a:pt x="191" y="1172"/>
                    <a:pt x="191" y="1140"/>
                  </a:cubicBezTo>
                  <a:lnTo>
                    <a:pt x="191" y="95"/>
                  </a:lnTo>
                  <a:cubicBezTo>
                    <a:pt x="191" y="32"/>
                    <a:pt x="127"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790;p31">
              <a:extLst>
                <a:ext uri="{FF2B5EF4-FFF2-40B4-BE49-F238E27FC236}">
                  <a16:creationId xmlns:a16="http://schemas.microsoft.com/office/drawing/2014/main" id="{C26FD0B6-32FA-2F0E-24C5-AF8F0830F0C8}"/>
                </a:ext>
              </a:extLst>
            </p:cNvPr>
            <p:cNvSpPr/>
            <p:nvPr/>
          </p:nvSpPr>
          <p:spPr>
            <a:xfrm>
              <a:off x="1515175" y="3173775"/>
              <a:ext cx="4775" cy="30900"/>
            </a:xfrm>
            <a:custGeom>
              <a:avLst/>
              <a:gdLst/>
              <a:ahLst/>
              <a:cxnLst/>
              <a:rect l="l" t="t" r="r" b="b"/>
              <a:pathLst>
                <a:path w="191" h="1236" extrusionOk="0">
                  <a:moveTo>
                    <a:pt x="95" y="0"/>
                  </a:moveTo>
                  <a:cubicBezTo>
                    <a:pt x="64" y="0"/>
                    <a:pt x="0" y="32"/>
                    <a:pt x="0" y="95"/>
                  </a:cubicBezTo>
                  <a:lnTo>
                    <a:pt x="0" y="1140"/>
                  </a:lnTo>
                  <a:cubicBezTo>
                    <a:pt x="0" y="1172"/>
                    <a:pt x="64" y="1235"/>
                    <a:pt x="95" y="1235"/>
                  </a:cubicBezTo>
                  <a:cubicBezTo>
                    <a:pt x="159" y="1235"/>
                    <a:pt x="190" y="1172"/>
                    <a:pt x="190" y="1140"/>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791;p31">
              <a:extLst>
                <a:ext uri="{FF2B5EF4-FFF2-40B4-BE49-F238E27FC236}">
                  <a16:creationId xmlns:a16="http://schemas.microsoft.com/office/drawing/2014/main" id="{36DD87FC-872E-E1B2-89C5-F8FC7EC6A700}"/>
                </a:ext>
              </a:extLst>
            </p:cNvPr>
            <p:cNvSpPr/>
            <p:nvPr/>
          </p:nvSpPr>
          <p:spPr>
            <a:xfrm>
              <a:off x="1500925" y="3286200"/>
              <a:ext cx="4775" cy="23775"/>
            </a:xfrm>
            <a:custGeom>
              <a:avLst/>
              <a:gdLst/>
              <a:ahLst/>
              <a:cxnLst/>
              <a:rect l="l" t="t" r="r" b="b"/>
              <a:pathLst>
                <a:path w="191" h="951" extrusionOk="0">
                  <a:moveTo>
                    <a:pt x="95" y="0"/>
                  </a:moveTo>
                  <a:cubicBezTo>
                    <a:pt x="64" y="0"/>
                    <a:pt x="0" y="32"/>
                    <a:pt x="0" y="95"/>
                  </a:cubicBezTo>
                  <a:lnTo>
                    <a:pt x="0" y="855"/>
                  </a:lnTo>
                  <a:cubicBezTo>
                    <a:pt x="0" y="887"/>
                    <a:pt x="64" y="950"/>
                    <a:pt x="95" y="950"/>
                  </a:cubicBezTo>
                  <a:cubicBezTo>
                    <a:pt x="159" y="950"/>
                    <a:pt x="190" y="887"/>
                    <a:pt x="190" y="855"/>
                  </a:cubicBezTo>
                  <a:lnTo>
                    <a:pt x="190" y="95"/>
                  </a:lnTo>
                  <a:cubicBezTo>
                    <a:pt x="190" y="32"/>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792;p31">
              <a:extLst>
                <a:ext uri="{FF2B5EF4-FFF2-40B4-BE49-F238E27FC236}">
                  <a16:creationId xmlns:a16="http://schemas.microsoft.com/office/drawing/2014/main" id="{FC64FFBC-B43E-A6FE-8066-20C7B16B2C79}"/>
                </a:ext>
              </a:extLst>
            </p:cNvPr>
            <p:cNvSpPr/>
            <p:nvPr/>
          </p:nvSpPr>
          <p:spPr>
            <a:xfrm>
              <a:off x="1467675" y="3284875"/>
              <a:ext cx="15850" cy="18750"/>
            </a:xfrm>
            <a:custGeom>
              <a:avLst/>
              <a:gdLst/>
              <a:ahLst/>
              <a:cxnLst/>
              <a:rect l="l" t="t" r="r" b="b"/>
              <a:pathLst>
                <a:path w="634" h="750" extrusionOk="0">
                  <a:moveTo>
                    <a:pt x="519" y="1"/>
                  </a:moveTo>
                  <a:cubicBezTo>
                    <a:pt x="491" y="1"/>
                    <a:pt x="462" y="16"/>
                    <a:pt x="443" y="53"/>
                  </a:cubicBezTo>
                  <a:lnTo>
                    <a:pt x="32" y="592"/>
                  </a:lnTo>
                  <a:cubicBezTo>
                    <a:pt x="0" y="623"/>
                    <a:pt x="0" y="687"/>
                    <a:pt x="32" y="718"/>
                  </a:cubicBezTo>
                  <a:cubicBezTo>
                    <a:pt x="63" y="750"/>
                    <a:pt x="63" y="750"/>
                    <a:pt x="95" y="750"/>
                  </a:cubicBezTo>
                  <a:cubicBezTo>
                    <a:pt x="127" y="750"/>
                    <a:pt x="158" y="750"/>
                    <a:pt x="158" y="718"/>
                  </a:cubicBezTo>
                  <a:lnTo>
                    <a:pt x="602" y="148"/>
                  </a:lnTo>
                  <a:cubicBezTo>
                    <a:pt x="633" y="117"/>
                    <a:pt x="602" y="53"/>
                    <a:pt x="570" y="22"/>
                  </a:cubicBezTo>
                  <a:cubicBezTo>
                    <a:pt x="557" y="8"/>
                    <a:pt x="538" y="1"/>
                    <a:pt x="5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793;p31">
              <a:extLst>
                <a:ext uri="{FF2B5EF4-FFF2-40B4-BE49-F238E27FC236}">
                  <a16:creationId xmlns:a16="http://schemas.microsoft.com/office/drawing/2014/main" id="{233B1ACB-026A-7565-4A5B-19BC1A8F4B42}"/>
                </a:ext>
              </a:extLst>
            </p:cNvPr>
            <p:cNvSpPr/>
            <p:nvPr/>
          </p:nvSpPr>
          <p:spPr>
            <a:xfrm>
              <a:off x="1523875" y="3284875"/>
              <a:ext cx="15850" cy="18750"/>
            </a:xfrm>
            <a:custGeom>
              <a:avLst/>
              <a:gdLst/>
              <a:ahLst/>
              <a:cxnLst/>
              <a:rect l="l" t="t" r="r" b="b"/>
              <a:pathLst>
                <a:path w="634" h="750" extrusionOk="0">
                  <a:moveTo>
                    <a:pt x="115" y="1"/>
                  </a:moveTo>
                  <a:cubicBezTo>
                    <a:pt x="96" y="1"/>
                    <a:pt x="77" y="8"/>
                    <a:pt x="64" y="22"/>
                  </a:cubicBezTo>
                  <a:cubicBezTo>
                    <a:pt x="1" y="53"/>
                    <a:pt x="1" y="117"/>
                    <a:pt x="32" y="148"/>
                  </a:cubicBezTo>
                  <a:lnTo>
                    <a:pt x="444" y="718"/>
                  </a:lnTo>
                  <a:cubicBezTo>
                    <a:pt x="476" y="750"/>
                    <a:pt x="507" y="750"/>
                    <a:pt x="539" y="750"/>
                  </a:cubicBezTo>
                  <a:cubicBezTo>
                    <a:pt x="539" y="750"/>
                    <a:pt x="571" y="750"/>
                    <a:pt x="571" y="718"/>
                  </a:cubicBezTo>
                  <a:cubicBezTo>
                    <a:pt x="634" y="687"/>
                    <a:pt x="634" y="623"/>
                    <a:pt x="602" y="592"/>
                  </a:cubicBezTo>
                  <a:lnTo>
                    <a:pt x="191" y="53"/>
                  </a:lnTo>
                  <a:cubicBezTo>
                    <a:pt x="172" y="16"/>
                    <a:pt x="143" y="1"/>
                    <a:pt x="11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794;p31">
              <a:extLst>
                <a:ext uri="{FF2B5EF4-FFF2-40B4-BE49-F238E27FC236}">
                  <a16:creationId xmlns:a16="http://schemas.microsoft.com/office/drawing/2014/main" id="{2A7BD942-1864-D37C-FB6D-20E25252C46A}"/>
                </a:ext>
              </a:extLst>
            </p:cNvPr>
            <p:cNvSpPr/>
            <p:nvPr/>
          </p:nvSpPr>
          <p:spPr>
            <a:xfrm>
              <a:off x="1614125" y="3399600"/>
              <a:ext cx="28525" cy="32300"/>
            </a:xfrm>
            <a:custGeom>
              <a:avLst/>
              <a:gdLst/>
              <a:ahLst/>
              <a:cxnLst/>
              <a:rect l="l" t="t" r="r" b="b"/>
              <a:pathLst>
                <a:path w="1141" h="1292" extrusionOk="0">
                  <a:moveTo>
                    <a:pt x="1014" y="1"/>
                  </a:moveTo>
                  <a:cubicBezTo>
                    <a:pt x="991" y="1"/>
                    <a:pt x="967" y="9"/>
                    <a:pt x="951" y="25"/>
                  </a:cubicBezTo>
                  <a:lnTo>
                    <a:pt x="33" y="1133"/>
                  </a:lnTo>
                  <a:cubicBezTo>
                    <a:pt x="1" y="1196"/>
                    <a:pt x="1" y="1260"/>
                    <a:pt x="64" y="1291"/>
                  </a:cubicBezTo>
                  <a:lnTo>
                    <a:pt x="96" y="1291"/>
                  </a:lnTo>
                  <a:cubicBezTo>
                    <a:pt x="128" y="1291"/>
                    <a:pt x="159" y="1291"/>
                    <a:pt x="191" y="1260"/>
                  </a:cubicBezTo>
                  <a:lnTo>
                    <a:pt x="1109" y="151"/>
                  </a:lnTo>
                  <a:cubicBezTo>
                    <a:pt x="1141" y="88"/>
                    <a:pt x="1141" y="56"/>
                    <a:pt x="1078" y="25"/>
                  </a:cubicBezTo>
                  <a:cubicBezTo>
                    <a:pt x="1062" y="9"/>
                    <a:pt x="1038" y="1"/>
                    <a:pt x="10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795;p31">
              <a:extLst>
                <a:ext uri="{FF2B5EF4-FFF2-40B4-BE49-F238E27FC236}">
                  <a16:creationId xmlns:a16="http://schemas.microsoft.com/office/drawing/2014/main" id="{FA8D1532-8E79-2999-6C82-5FDDBDE2FB81}"/>
                </a:ext>
              </a:extLst>
            </p:cNvPr>
            <p:cNvSpPr/>
            <p:nvPr/>
          </p:nvSpPr>
          <p:spPr>
            <a:xfrm>
              <a:off x="1681425" y="3401000"/>
              <a:ext cx="4775" cy="46725"/>
            </a:xfrm>
            <a:custGeom>
              <a:avLst/>
              <a:gdLst/>
              <a:ahLst/>
              <a:cxnLst/>
              <a:rect l="l" t="t" r="r" b="b"/>
              <a:pathLst>
                <a:path w="191" h="1869" extrusionOk="0">
                  <a:moveTo>
                    <a:pt x="96" y="0"/>
                  </a:moveTo>
                  <a:cubicBezTo>
                    <a:pt x="64" y="0"/>
                    <a:pt x="1" y="64"/>
                    <a:pt x="1" y="95"/>
                  </a:cubicBezTo>
                  <a:lnTo>
                    <a:pt x="1" y="1774"/>
                  </a:lnTo>
                  <a:cubicBezTo>
                    <a:pt x="1" y="1837"/>
                    <a:pt x="64" y="1869"/>
                    <a:pt x="96" y="1869"/>
                  </a:cubicBezTo>
                  <a:cubicBezTo>
                    <a:pt x="159" y="1869"/>
                    <a:pt x="191" y="1837"/>
                    <a:pt x="191" y="1774"/>
                  </a:cubicBezTo>
                  <a:lnTo>
                    <a:pt x="191" y="95"/>
                  </a:lnTo>
                  <a:cubicBezTo>
                    <a:pt x="191" y="32"/>
                    <a:pt x="159" y="0"/>
                    <a:pt x="9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796;p31">
              <a:extLst>
                <a:ext uri="{FF2B5EF4-FFF2-40B4-BE49-F238E27FC236}">
                  <a16:creationId xmlns:a16="http://schemas.microsoft.com/office/drawing/2014/main" id="{2952B7BC-5A02-0E25-0C60-146554E806F7}"/>
                </a:ext>
              </a:extLst>
            </p:cNvPr>
            <p:cNvSpPr/>
            <p:nvPr/>
          </p:nvSpPr>
          <p:spPr>
            <a:xfrm>
              <a:off x="1729725" y="3399075"/>
              <a:ext cx="26950" cy="32825"/>
            </a:xfrm>
            <a:custGeom>
              <a:avLst/>
              <a:gdLst/>
              <a:ahLst/>
              <a:cxnLst/>
              <a:rect l="l" t="t" r="r" b="b"/>
              <a:pathLst>
                <a:path w="1078" h="1313" extrusionOk="0">
                  <a:moveTo>
                    <a:pt x="87" y="1"/>
                  </a:moveTo>
                  <a:cubicBezTo>
                    <a:pt x="69" y="1"/>
                    <a:pt x="51" y="5"/>
                    <a:pt x="32" y="14"/>
                  </a:cubicBezTo>
                  <a:cubicBezTo>
                    <a:pt x="1" y="46"/>
                    <a:pt x="1" y="109"/>
                    <a:pt x="32" y="141"/>
                  </a:cubicBezTo>
                  <a:lnTo>
                    <a:pt x="887" y="1281"/>
                  </a:lnTo>
                  <a:cubicBezTo>
                    <a:pt x="919" y="1312"/>
                    <a:pt x="951" y="1312"/>
                    <a:pt x="982" y="1312"/>
                  </a:cubicBezTo>
                  <a:lnTo>
                    <a:pt x="1014" y="1312"/>
                  </a:lnTo>
                  <a:cubicBezTo>
                    <a:pt x="1077" y="1281"/>
                    <a:pt x="1077" y="1217"/>
                    <a:pt x="1046" y="1154"/>
                  </a:cubicBezTo>
                  <a:lnTo>
                    <a:pt x="191" y="46"/>
                  </a:lnTo>
                  <a:cubicBezTo>
                    <a:pt x="168" y="23"/>
                    <a:pt x="130" y="1"/>
                    <a:pt x="8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797;p31">
              <a:extLst>
                <a:ext uri="{FF2B5EF4-FFF2-40B4-BE49-F238E27FC236}">
                  <a16:creationId xmlns:a16="http://schemas.microsoft.com/office/drawing/2014/main" id="{274377DD-7735-685D-8258-4EC2379DBFF1}"/>
                </a:ext>
              </a:extLst>
            </p:cNvPr>
            <p:cNvSpPr/>
            <p:nvPr/>
          </p:nvSpPr>
          <p:spPr>
            <a:xfrm>
              <a:off x="1823950" y="3276375"/>
              <a:ext cx="19800" cy="22500"/>
            </a:xfrm>
            <a:custGeom>
              <a:avLst/>
              <a:gdLst/>
              <a:ahLst/>
              <a:cxnLst/>
              <a:rect l="l" t="t" r="r" b="b"/>
              <a:pathLst>
                <a:path w="792" h="900" extrusionOk="0">
                  <a:moveTo>
                    <a:pt x="694" y="0"/>
                  </a:moveTo>
                  <a:cubicBezTo>
                    <a:pt x="662" y="0"/>
                    <a:pt x="624" y="22"/>
                    <a:pt x="602" y="45"/>
                  </a:cubicBezTo>
                  <a:lnTo>
                    <a:pt x="32" y="742"/>
                  </a:lnTo>
                  <a:cubicBezTo>
                    <a:pt x="0" y="805"/>
                    <a:pt x="32" y="837"/>
                    <a:pt x="63" y="868"/>
                  </a:cubicBezTo>
                  <a:cubicBezTo>
                    <a:pt x="63" y="900"/>
                    <a:pt x="95" y="900"/>
                    <a:pt x="127" y="900"/>
                  </a:cubicBezTo>
                  <a:cubicBezTo>
                    <a:pt x="158" y="900"/>
                    <a:pt x="190" y="900"/>
                    <a:pt x="190" y="868"/>
                  </a:cubicBezTo>
                  <a:lnTo>
                    <a:pt x="760" y="172"/>
                  </a:lnTo>
                  <a:cubicBezTo>
                    <a:pt x="792" y="108"/>
                    <a:pt x="792" y="45"/>
                    <a:pt x="729" y="13"/>
                  </a:cubicBezTo>
                  <a:cubicBezTo>
                    <a:pt x="719" y="4"/>
                    <a:pt x="707" y="0"/>
                    <a:pt x="69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798;p31">
              <a:extLst>
                <a:ext uri="{FF2B5EF4-FFF2-40B4-BE49-F238E27FC236}">
                  <a16:creationId xmlns:a16="http://schemas.microsoft.com/office/drawing/2014/main" id="{E8BA56C7-E923-4FAC-B2B9-0DA675225680}"/>
                </a:ext>
              </a:extLst>
            </p:cNvPr>
            <p:cNvSpPr/>
            <p:nvPr/>
          </p:nvSpPr>
          <p:spPr>
            <a:xfrm>
              <a:off x="1866700" y="3276700"/>
              <a:ext cx="4775" cy="30900"/>
            </a:xfrm>
            <a:custGeom>
              <a:avLst/>
              <a:gdLst/>
              <a:ahLst/>
              <a:cxnLst/>
              <a:rect l="l" t="t" r="r" b="b"/>
              <a:pathLst>
                <a:path w="191" h="1236" extrusionOk="0">
                  <a:moveTo>
                    <a:pt x="95" y="0"/>
                  </a:moveTo>
                  <a:cubicBezTo>
                    <a:pt x="64" y="0"/>
                    <a:pt x="0" y="64"/>
                    <a:pt x="0" y="95"/>
                  </a:cubicBezTo>
                  <a:lnTo>
                    <a:pt x="0" y="1140"/>
                  </a:lnTo>
                  <a:cubicBezTo>
                    <a:pt x="0" y="1172"/>
                    <a:pt x="64" y="1235"/>
                    <a:pt x="95" y="1235"/>
                  </a:cubicBezTo>
                  <a:cubicBezTo>
                    <a:pt x="159" y="1235"/>
                    <a:pt x="190" y="1172"/>
                    <a:pt x="190" y="1140"/>
                  </a:cubicBezTo>
                  <a:lnTo>
                    <a:pt x="190" y="95"/>
                  </a:lnTo>
                  <a:cubicBezTo>
                    <a:pt x="190" y="64"/>
                    <a:pt x="159" y="0"/>
                    <a:pt x="9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799;p31">
              <a:extLst>
                <a:ext uri="{FF2B5EF4-FFF2-40B4-BE49-F238E27FC236}">
                  <a16:creationId xmlns:a16="http://schemas.microsoft.com/office/drawing/2014/main" id="{54DA97E1-7CF4-0B95-2323-122AF47506C0}"/>
                </a:ext>
              </a:extLst>
            </p:cNvPr>
            <p:cNvSpPr/>
            <p:nvPr/>
          </p:nvSpPr>
          <p:spPr>
            <a:xfrm>
              <a:off x="1896000" y="3276375"/>
              <a:ext cx="19025" cy="22500"/>
            </a:xfrm>
            <a:custGeom>
              <a:avLst/>
              <a:gdLst/>
              <a:ahLst/>
              <a:cxnLst/>
              <a:rect l="l" t="t" r="r" b="b"/>
              <a:pathLst>
                <a:path w="761" h="900" extrusionOk="0">
                  <a:moveTo>
                    <a:pt x="66" y="0"/>
                  </a:moveTo>
                  <a:cubicBezTo>
                    <a:pt x="53" y="0"/>
                    <a:pt x="41" y="4"/>
                    <a:pt x="32" y="13"/>
                  </a:cubicBezTo>
                  <a:cubicBezTo>
                    <a:pt x="0" y="45"/>
                    <a:pt x="0" y="108"/>
                    <a:pt x="32" y="172"/>
                  </a:cubicBezTo>
                  <a:lnTo>
                    <a:pt x="570" y="868"/>
                  </a:lnTo>
                  <a:cubicBezTo>
                    <a:pt x="602" y="900"/>
                    <a:pt x="633" y="900"/>
                    <a:pt x="665" y="900"/>
                  </a:cubicBezTo>
                  <a:cubicBezTo>
                    <a:pt x="665" y="900"/>
                    <a:pt x="697" y="900"/>
                    <a:pt x="728" y="868"/>
                  </a:cubicBezTo>
                  <a:cubicBezTo>
                    <a:pt x="760" y="837"/>
                    <a:pt x="760" y="805"/>
                    <a:pt x="728" y="742"/>
                  </a:cubicBezTo>
                  <a:lnTo>
                    <a:pt x="158" y="45"/>
                  </a:lnTo>
                  <a:cubicBezTo>
                    <a:pt x="136" y="22"/>
                    <a:pt x="98" y="0"/>
                    <a:pt x="66"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800;p31">
              <a:extLst>
                <a:ext uri="{FF2B5EF4-FFF2-40B4-BE49-F238E27FC236}">
                  <a16:creationId xmlns:a16="http://schemas.microsoft.com/office/drawing/2014/main" id="{192DAB14-84DA-8064-F07F-1C630A19359C}"/>
                </a:ext>
              </a:extLst>
            </p:cNvPr>
            <p:cNvSpPr/>
            <p:nvPr/>
          </p:nvSpPr>
          <p:spPr>
            <a:xfrm>
              <a:off x="1488250" y="3220475"/>
              <a:ext cx="27725" cy="45150"/>
            </a:xfrm>
            <a:custGeom>
              <a:avLst/>
              <a:gdLst/>
              <a:ahLst/>
              <a:cxnLst/>
              <a:rect l="l" t="t" r="r" b="b"/>
              <a:pathLst>
                <a:path w="1109" h="1806" extrusionOk="0">
                  <a:moveTo>
                    <a:pt x="507" y="317"/>
                  </a:moveTo>
                  <a:lnTo>
                    <a:pt x="507" y="666"/>
                  </a:lnTo>
                  <a:cubicBezTo>
                    <a:pt x="444" y="634"/>
                    <a:pt x="380" y="602"/>
                    <a:pt x="349" y="539"/>
                  </a:cubicBezTo>
                  <a:cubicBezTo>
                    <a:pt x="349" y="444"/>
                    <a:pt x="380" y="381"/>
                    <a:pt x="444" y="349"/>
                  </a:cubicBezTo>
                  <a:cubicBezTo>
                    <a:pt x="475" y="317"/>
                    <a:pt x="444" y="317"/>
                    <a:pt x="507" y="317"/>
                  </a:cubicBezTo>
                  <a:close/>
                  <a:moveTo>
                    <a:pt x="697" y="982"/>
                  </a:moveTo>
                  <a:cubicBezTo>
                    <a:pt x="792" y="1014"/>
                    <a:pt x="887" y="1109"/>
                    <a:pt x="919" y="1204"/>
                  </a:cubicBezTo>
                  <a:cubicBezTo>
                    <a:pt x="919" y="1362"/>
                    <a:pt x="856" y="1489"/>
                    <a:pt x="729" y="1521"/>
                  </a:cubicBezTo>
                  <a:lnTo>
                    <a:pt x="697" y="1521"/>
                  </a:lnTo>
                  <a:lnTo>
                    <a:pt x="697" y="982"/>
                  </a:lnTo>
                  <a:close/>
                  <a:moveTo>
                    <a:pt x="602" y="1"/>
                  </a:moveTo>
                  <a:cubicBezTo>
                    <a:pt x="571" y="1"/>
                    <a:pt x="507" y="64"/>
                    <a:pt x="507" y="96"/>
                  </a:cubicBezTo>
                  <a:lnTo>
                    <a:pt x="507" y="127"/>
                  </a:lnTo>
                  <a:cubicBezTo>
                    <a:pt x="412" y="127"/>
                    <a:pt x="380" y="159"/>
                    <a:pt x="349" y="191"/>
                  </a:cubicBezTo>
                  <a:cubicBezTo>
                    <a:pt x="190" y="254"/>
                    <a:pt x="127" y="412"/>
                    <a:pt x="159" y="571"/>
                  </a:cubicBezTo>
                  <a:cubicBezTo>
                    <a:pt x="190" y="761"/>
                    <a:pt x="317" y="824"/>
                    <a:pt x="507" y="887"/>
                  </a:cubicBezTo>
                  <a:lnTo>
                    <a:pt x="507" y="1552"/>
                  </a:lnTo>
                  <a:cubicBezTo>
                    <a:pt x="349" y="1552"/>
                    <a:pt x="254" y="1489"/>
                    <a:pt x="222" y="1426"/>
                  </a:cubicBezTo>
                  <a:cubicBezTo>
                    <a:pt x="204" y="1389"/>
                    <a:pt x="174" y="1373"/>
                    <a:pt x="140" y="1373"/>
                  </a:cubicBezTo>
                  <a:cubicBezTo>
                    <a:pt x="116" y="1373"/>
                    <a:pt x="90" y="1381"/>
                    <a:pt x="64" y="1394"/>
                  </a:cubicBezTo>
                  <a:cubicBezTo>
                    <a:pt x="32" y="1394"/>
                    <a:pt x="0" y="1457"/>
                    <a:pt x="32" y="1521"/>
                  </a:cubicBezTo>
                  <a:cubicBezTo>
                    <a:pt x="127" y="1647"/>
                    <a:pt x="317" y="1742"/>
                    <a:pt x="507" y="1742"/>
                  </a:cubicBezTo>
                  <a:cubicBezTo>
                    <a:pt x="507" y="1774"/>
                    <a:pt x="539" y="1806"/>
                    <a:pt x="602" y="1806"/>
                  </a:cubicBezTo>
                  <a:cubicBezTo>
                    <a:pt x="634" y="1806"/>
                    <a:pt x="666" y="1774"/>
                    <a:pt x="666" y="1711"/>
                  </a:cubicBezTo>
                  <a:lnTo>
                    <a:pt x="761" y="1711"/>
                  </a:lnTo>
                  <a:cubicBezTo>
                    <a:pt x="982" y="1616"/>
                    <a:pt x="1109" y="1426"/>
                    <a:pt x="1077" y="1204"/>
                  </a:cubicBezTo>
                  <a:cubicBezTo>
                    <a:pt x="1077" y="951"/>
                    <a:pt x="887" y="824"/>
                    <a:pt x="697" y="761"/>
                  </a:cubicBezTo>
                  <a:lnTo>
                    <a:pt x="697" y="317"/>
                  </a:lnTo>
                  <a:cubicBezTo>
                    <a:pt x="697" y="349"/>
                    <a:pt x="792" y="381"/>
                    <a:pt x="824" y="412"/>
                  </a:cubicBezTo>
                  <a:cubicBezTo>
                    <a:pt x="837" y="426"/>
                    <a:pt x="856" y="433"/>
                    <a:pt x="875" y="433"/>
                  </a:cubicBezTo>
                  <a:cubicBezTo>
                    <a:pt x="903" y="433"/>
                    <a:pt x="932" y="418"/>
                    <a:pt x="951" y="381"/>
                  </a:cubicBezTo>
                  <a:cubicBezTo>
                    <a:pt x="982" y="349"/>
                    <a:pt x="982" y="286"/>
                    <a:pt x="951" y="254"/>
                  </a:cubicBezTo>
                  <a:cubicBezTo>
                    <a:pt x="887" y="191"/>
                    <a:pt x="792" y="159"/>
                    <a:pt x="697" y="127"/>
                  </a:cubicBezTo>
                  <a:lnTo>
                    <a:pt x="697" y="96"/>
                  </a:lnTo>
                  <a:cubicBezTo>
                    <a:pt x="697" y="64"/>
                    <a:pt x="666" y="1"/>
                    <a:pt x="6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801;p31">
              <a:extLst>
                <a:ext uri="{FF2B5EF4-FFF2-40B4-BE49-F238E27FC236}">
                  <a16:creationId xmlns:a16="http://schemas.microsoft.com/office/drawing/2014/main" id="{F128883E-53AE-1AA0-CF1D-CBC3687244B6}"/>
                </a:ext>
              </a:extLst>
            </p:cNvPr>
            <p:cNvSpPr/>
            <p:nvPr/>
          </p:nvSpPr>
          <p:spPr>
            <a:xfrm>
              <a:off x="1655300" y="3253725"/>
              <a:ext cx="55450" cy="91075"/>
            </a:xfrm>
            <a:custGeom>
              <a:avLst/>
              <a:gdLst/>
              <a:ahLst/>
              <a:cxnLst/>
              <a:rect l="l" t="t" r="r" b="b"/>
              <a:pathLst>
                <a:path w="2218" h="3643" extrusionOk="0">
                  <a:moveTo>
                    <a:pt x="1046" y="381"/>
                  </a:moveTo>
                  <a:lnTo>
                    <a:pt x="1046" y="1489"/>
                  </a:lnTo>
                  <a:cubicBezTo>
                    <a:pt x="792" y="1363"/>
                    <a:pt x="539" y="1268"/>
                    <a:pt x="539" y="1046"/>
                  </a:cubicBezTo>
                  <a:cubicBezTo>
                    <a:pt x="539" y="381"/>
                    <a:pt x="951" y="412"/>
                    <a:pt x="1046" y="381"/>
                  </a:cubicBezTo>
                  <a:close/>
                  <a:moveTo>
                    <a:pt x="1236" y="1774"/>
                  </a:moveTo>
                  <a:cubicBezTo>
                    <a:pt x="1616" y="1933"/>
                    <a:pt x="1932" y="2091"/>
                    <a:pt x="1964" y="2503"/>
                  </a:cubicBezTo>
                  <a:cubicBezTo>
                    <a:pt x="2027" y="3009"/>
                    <a:pt x="1742" y="3231"/>
                    <a:pt x="1457" y="3326"/>
                  </a:cubicBezTo>
                  <a:cubicBezTo>
                    <a:pt x="1394" y="3326"/>
                    <a:pt x="1331" y="3358"/>
                    <a:pt x="1236" y="3358"/>
                  </a:cubicBezTo>
                  <a:lnTo>
                    <a:pt x="1236" y="1774"/>
                  </a:lnTo>
                  <a:close/>
                  <a:moveTo>
                    <a:pt x="1141" y="1"/>
                  </a:moveTo>
                  <a:cubicBezTo>
                    <a:pt x="1109" y="1"/>
                    <a:pt x="1046" y="32"/>
                    <a:pt x="1046" y="96"/>
                  </a:cubicBezTo>
                  <a:lnTo>
                    <a:pt x="1046" y="191"/>
                  </a:lnTo>
                  <a:cubicBezTo>
                    <a:pt x="856" y="222"/>
                    <a:pt x="254" y="286"/>
                    <a:pt x="286" y="1078"/>
                  </a:cubicBezTo>
                  <a:cubicBezTo>
                    <a:pt x="317" y="1394"/>
                    <a:pt x="666" y="1553"/>
                    <a:pt x="1046" y="1679"/>
                  </a:cubicBezTo>
                  <a:lnTo>
                    <a:pt x="1046" y="3358"/>
                  </a:lnTo>
                  <a:cubicBezTo>
                    <a:pt x="666" y="3358"/>
                    <a:pt x="317" y="3231"/>
                    <a:pt x="222" y="3041"/>
                  </a:cubicBezTo>
                  <a:cubicBezTo>
                    <a:pt x="191" y="2978"/>
                    <a:pt x="127" y="2978"/>
                    <a:pt x="64" y="2978"/>
                  </a:cubicBezTo>
                  <a:cubicBezTo>
                    <a:pt x="32" y="3009"/>
                    <a:pt x="1" y="3073"/>
                    <a:pt x="32" y="3104"/>
                  </a:cubicBezTo>
                  <a:cubicBezTo>
                    <a:pt x="191" y="3389"/>
                    <a:pt x="602" y="3548"/>
                    <a:pt x="1046" y="3548"/>
                  </a:cubicBezTo>
                  <a:cubicBezTo>
                    <a:pt x="1046" y="3611"/>
                    <a:pt x="1077" y="3643"/>
                    <a:pt x="1141" y="3643"/>
                  </a:cubicBezTo>
                  <a:cubicBezTo>
                    <a:pt x="1172" y="3643"/>
                    <a:pt x="1236" y="3611"/>
                    <a:pt x="1236" y="3548"/>
                  </a:cubicBezTo>
                  <a:cubicBezTo>
                    <a:pt x="1331" y="3548"/>
                    <a:pt x="1426" y="3516"/>
                    <a:pt x="1521" y="3484"/>
                  </a:cubicBezTo>
                  <a:cubicBezTo>
                    <a:pt x="1964" y="3358"/>
                    <a:pt x="2217" y="2978"/>
                    <a:pt x="2154" y="2471"/>
                  </a:cubicBezTo>
                  <a:cubicBezTo>
                    <a:pt x="2091" y="1933"/>
                    <a:pt x="1616" y="1743"/>
                    <a:pt x="1236" y="1553"/>
                  </a:cubicBezTo>
                  <a:lnTo>
                    <a:pt x="1236" y="412"/>
                  </a:lnTo>
                  <a:cubicBezTo>
                    <a:pt x="1426" y="412"/>
                    <a:pt x="1584" y="507"/>
                    <a:pt x="1742" y="634"/>
                  </a:cubicBezTo>
                  <a:cubicBezTo>
                    <a:pt x="1774" y="650"/>
                    <a:pt x="1798" y="658"/>
                    <a:pt x="1818" y="658"/>
                  </a:cubicBezTo>
                  <a:cubicBezTo>
                    <a:pt x="1837" y="658"/>
                    <a:pt x="1853" y="650"/>
                    <a:pt x="1869" y="634"/>
                  </a:cubicBezTo>
                  <a:cubicBezTo>
                    <a:pt x="1901" y="571"/>
                    <a:pt x="1932" y="539"/>
                    <a:pt x="1869" y="507"/>
                  </a:cubicBezTo>
                  <a:cubicBezTo>
                    <a:pt x="1679" y="317"/>
                    <a:pt x="1426" y="222"/>
                    <a:pt x="1236" y="222"/>
                  </a:cubicBezTo>
                  <a:lnTo>
                    <a:pt x="1236" y="96"/>
                  </a:lnTo>
                  <a:cubicBezTo>
                    <a:pt x="1236" y="32"/>
                    <a:pt x="1204" y="1"/>
                    <a:pt x="11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802;p31">
              <a:extLst>
                <a:ext uri="{FF2B5EF4-FFF2-40B4-BE49-F238E27FC236}">
                  <a16:creationId xmlns:a16="http://schemas.microsoft.com/office/drawing/2014/main" id="{28E8AAF4-6633-EA10-68F7-48410BE87139}"/>
                </a:ext>
              </a:extLst>
            </p:cNvPr>
            <p:cNvSpPr/>
            <p:nvPr/>
          </p:nvSpPr>
          <p:spPr>
            <a:xfrm>
              <a:off x="1846100" y="3171400"/>
              <a:ext cx="38825" cy="63350"/>
            </a:xfrm>
            <a:custGeom>
              <a:avLst/>
              <a:gdLst/>
              <a:ahLst/>
              <a:cxnLst/>
              <a:rect l="l" t="t" r="r" b="b"/>
              <a:pathLst>
                <a:path w="1553" h="2534" extrusionOk="0">
                  <a:moveTo>
                    <a:pt x="729" y="349"/>
                  </a:moveTo>
                  <a:lnTo>
                    <a:pt x="729" y="1014"/>
                  </a:lnTo>
                  <a:cubicBezTo>
                    <a:pt x="539" y="919"/>
                    <a:pt x="444" y="855"/>
                    <a:pt x="413" y="729"/>
                  </a:cubicBezTo>
                  <a:cubicBezTo>
                    <a:pt x="381" y="570"/>
                    <a:pt x="444" y="444"/>
                    <a:pt x="571" y="380"/>
                  </a:cubicBezTo>
                  <a:cubicBezTo>
                    <a:pt x="603" y="349"/>
                    <a:pt x="634" y="349"/>
                    <a:pt x="729" y="349"/>
                  </a:cubicBezTo>
                  <a:close/>
                  <a:moveTo>
                    <a:pt x="919" y="1299"/>
                  </a:moveTo>
                  <a:cubicBezTo>
                    <a:pt x="1109" y="1394"/>
                    <a:pt x="1299" y="1489"/>
                    <a:pt x="1331" y="1742"/>
                  </a:cubicBezTo>
                  <a:cubicBezTo>
                    <a:pt x="1394" y="2059"/>
                    <a:pt x="1204" y="2185"/>
                    <a:pt x="1014" y="2249"/>
                  </a:cubicBezTo>
                  <a:cubicBezTo>
                    <a:pt x="983" y="2280"/>
                    <a:pt x="919" y="2280"/>
                    <a:pt x="919" y="2280"/>
                  </a:cubicBezTo>
                  <a:lnTo>
                    <a:pt x="919" y="1299"/>
                  </a:lnTo>
                  <a:close/>
                  <a:moveTo>
                    <a:pt x="824" y="0"/>
                  </a:moveTo>
                  <a:cubicBezTo>
                    <a:pt x="761" y="0"/>
                    <a:pt x="729" y="32"/>
                    <a:pt x="729" y="95"/>
                  </a:cubicBezTo>
                  <a:lnTo>
                    <a:pt x="729" y="159"/>
                  </a:lnTo>
                  <a:cubicBezTo>
                    <a:pt x="634" y="159"/>
                    <a:pt x="539" y="190"/>
                    <a:pt x="444" y="222"/>
                  </a:cubicBezTo>
                  <a:cubicBezTo>
                    <a:pt x="254" y="349"/>
                    <a:pt x="191" y="539"/>
                    <a:pt x="223" y="792"/>
                  </a:cubicBezTo>
                  <a:cubicBezTo>
                    <a:pt x="286" y="1014"/>
                    <a:pt x="444" y="1109"/>
                    <a:pt x="729" y="1204"/>
                  </a:cubicBezTo>
                  <a:lnTo>
                    <a:pt x="729" y="2312"/>
                  </a:lnTo>
                  <a:cubicBezTo>
                    <a:pt x="444" y="2280"/>
                    <a:pt x="254" y="2185"/>
                    <a:pt x="191" y="2090"/>
                  </a:cubicBezTo>
                  <a:cubicBezTo>
                    <a:pt x="191" y="2053"/>
                    <a:pt x="169" y="2038"/>
                    <a:pt x="138" y="2038"/>
                  </a:cubicBezTo>
                  <a:cubicBezTo>
                    <a:pt x="117" y="2038"/>
                    <a:pt x="90" y="2046"/>
                    <a:pt x="64" y="2059"/>
                  </a:cubicBezTo>
                  <a:cubicBezTo>
                    <a:pt x="33" y="2059"/>
                    <a:pt x="1" y="2122"/>
                    <a:pt x="33" y="2154"/>
                  </a:cubicBezTo>
                  <a:cubicBezTo>
                    <a:pt x="128" y="2344"/>
                    <a:pt x="413" y="2470"/>
                    <a:pt x="729" y="2502"/>
                  </a:cubicBezTo>
                  <a:cubicBezTo>
                    <a:pt x="729" y="2534"/>
                    <a:pt x="761" y="2534"/>
                    <a:pt x="793" y="2534"/>
                  </a:cubicBezTo>
                  <a:cubicBezTo>
                    <a:pt x="856" y="2534"/>
                    <a:pt x="888" y="2502"/>
                    <a:pt x="888" y="2470"/>
                  </a:cubicBezTo>
                  <a:cubicBezTo>
                    <a:pt x="951" y="2470"/>
                    <a:pt x="1014" y="2439"/>
                    <a:pt x="1046" y="2439"/>
                  </a:cubicBezTo>
                  <a:cubicBezTo>
                    <a:pt x="1394" y="2344"/>
                    <a:pt x="1553" y="2059"/>
                    <a:pt x="1521" y="1710"/>
                  </a:cubicBezTo>
                  <a:cubicBezTo>
                    <a:pt x="1489" y="1362"/>
                    <a:pt x="1204" y="1204"/>
                    <a:pt x="919" y="1077"/>
                  </a:cubicBezTo>
                  <a:lnTo>
                    <a:pt x="919" y="349"/>
                  </a:lnTo>
                  <a:cubicBezTo>
                    <a:pt x="1014" y="349"/>
                    <a:pt x="1109" y="412"/>
                    <a:pt x="1204" y="475"/>
                  </a:cubicBezTo>
                  <a:cubicBezTo>
                    <a:pt x="1220" y="491"/>
                    <a:pt x="1244" y="499"/>
                    <a:pt x="1268" y="499"/>
                  </a:cubicBezTo>
                  <a:cubicBezTo>
                    <a:pt x="1291" y="499"/>
                    <a:pt x="1315" y="491"/>
                    <a:pt x="1331" y="475"/>
                  </a:cubicBezTo>
                  <a:cubicBezTo>
                    <a:pt x="1363" y="444"/>
                    <a:pt x="1363" y="380"/>
                    <a:pt x="1331" y="349"/>
                  </a:cubicBezTo>
                  <a:cubicBezTo>
                    <a:pt x="1204" y="254"/>
                    <a:pt x="1014" y="190"/>
                    <a:pt x="919" y="159"/>
                  </a:cubicBezTo>
                  <a:lnTo>
                    <a:pt x="919" y="95"/>
                  </a:lnTo>
                  <a:cubicBezTo>
                    <a:pt x="919" y="32"/>
                    <a:pt x="888" y="0"/>
                    <a:pt x="8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803;p31">
              <a:extLst>
                <a:ext uri="{FF2B5EF4-FFF2-40B4-BE49-F238E27FC236}">
                  <a16:creationId xmlns:a16="http://schemas.microsoft.com/office/drawing/2014/main" id="{2A3BB1DD-8A8C-6B32-C3E1-CF02C94FBC66}"/>
                </a:ext>
              </a:extLst>
            </p:cNvPr>
            <p:cNvSpPr/>
            <p:nvPr/>
          </p:nvSpPr>
          <p:spPr>
            <a:xfrm>
              <a:off x="1462125" y="3202275"/>
              <a:ext cx="81575" cy="81575"/>
            </a:xfrm>
            <a:custGeom>
              <a:avLst/>
              <a:gdLst/>
              <a:ahLst/>
              <a:cxnLst/>
              <a:rect l="l" t="t" r="r" b="b"/>
              <a:pathLst>
                <a:path w="3263" h="3263" extrusionOk="0">
                  <a:moveTo>
                    <a:pt x="1647" y="159"/>
                  </a:moveTo>
                  <a:cubicBezTo>
                    <a:pt x="2439" y="159"/>
                    <a:pt x="3072" y="824"/>
                    <a:pt x="3072" y="1615"/>
                  </a:cubicBezTo>
                  <a:cubicBezTo>
                    <a:pt x="3072" y="2407"/>
                    <a:pt x="2439" y="3072"/>
                    <a:pt x="1647" y="3072"/>
                  </a:cubicBezTo>
                  <a:cubicBezTo>
                    <a:pt x="855" y="3072"/>
                    <a:pt x="190" y="2407"/>
                    <a:pt x="190" y="1615"/>
                  </a:cubicBezTo>
                  <a:cubicBezTo>
                    <a:pt x="190" y="824"/>
                    <a:pt x="855" y="159"/>
                    <a:pt x="1647" y="159"/>
                  </a:cubicBezTo>
                  <a:close/>
                  <a:moveTo>
                    <a:pt x="1647" y="0"/>
                  </a:moveTo>
                  <a:cubicBezTo>
                    <a:pt x="729" y="0"/>
                    <a:pt x="0" y="729"/>
                    <a:pt x="0" y="1615"/>
                  </a:cubicBezTo>
                  <a:cubicBezTo>
                    <a:pt x="0" y="2502"/>
                    <a:pt x="729" y="3262"/>
                    <a:pt x="1647" y="3262"/>
                  </a:cubicBezTo>
                  <a:cubicBezTo>
                    <a:pt x="2534" y="3262"/>
                    <a:pt x="3262" y="2502"/>
                    <a:pt x="3262" y="1615"/>
                  </a:cubicBezTo>
                  <a:cubicBezTo>
                    <a:pt x="3262" y="729"/>
                    <a:pt x="2534" y="0"/>
                    <a:pt x="16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804;p31">
              <a:extLst>
                <a:ext uri="{FF2B5EF4-FFF2-40B4-BE49-F238E27FC236}">
                  <a16:creationId xmlns:a16="http://schemas.microsoft.com/office/drawing/2014/main" id="{71D2255F-09E8-7F2E-FB2D-1A7BEAE891BF}"/>
                </a:ext>
              </a:extLst>
            </p:cNvPr>
            <p:cNvSpPr/>
            <p:nvPr/>
          </p:nvSpPr>
          <p:spPr>
            <a:xfrm>
              <a:off x="1470050" y="3210175"/>
              <a:ext cx="65725" cy="64950"/>
            </a:xfrm>
            <a:custGeom>
              <a:avLst/>
              <a:gdLst/>
              <a:ahLst/>
              <a:cxnLst/>
              <a:rect l="l" t="t" r="r" b="b"/>
              <a:pathLst>
                <a:path w="2629" h="2598" extrusionOk="0">
                  <a:moveTo>
                    <a:pt x="1330" y="191"/>
                  </a:moveTo>
                  <a:cubicBezTo>
                    <a:pt x="1932" y="191"/>
                    <a:pt x="2439" y="666"/>
                    <a:pt x="2439" y="1299"/>
                  </a:cubicBezTo>
                  <a:cubicBezTo>
                    <a:pt x="2439" y="1933"/>
                    <a:pt x="1932" y="2408"/>
                    <a:pt x="1330" y="2408"/>
                  </a:cubicBezTo>
                  <a:cubicBezTo>
                    <a:pt x="697" y="2408"/>
                    <a:pt x="190" y="1933"/>
                    <a:pt x="190" y="1299"/>
                  </a:cubicBezTo>
                  <a:cubicBezTo>
                    <a:pt x="190" y="666"/>
                    <a:pt x="697" y="191"/>
                    <a:pt x="1330" y="191"/>
                  </a:cubicBezTo>
                  <a:close/>
                  <a:moveTo>
                    <a:pt x="1330" y="1"/>
                  </a:moveTo>
                  <a:cubicBezTo>
                    <a:pt x="602" y="1"/>
                    <a:pt x="0" y="571"/>
                    <a:pt x="0" y="1299"/>
                  </a:cubicBezTo>
                  <a:cubicBezTo>
                    <a:pt x="0" y="2028"/>
                    <a:pt x="602" y="2598"/>
                    <a:pt x="1330" y="2598"/>
                  </a:cubicBezTo>
                  <a:cubicBezTo>
                    <a:pt x="2027" y="2598"/>
                    <a:pt x="2629" y="2028"/>
                    <a:pt x="2629" y="1299"/>
                  </a:cubicBezTo>
                  <a:cubicBezTo>
                    <a:pt x="2629" y="571"/>
                    <a:pt x="2027" y="1"/>
                    <a:pt x="133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805;p31">
              <a:extLst>
                <a:ext uri="{FF2B5EF4-FFF2-40B4-BE49-F238E27FC236}">
                  <a16:creationId xmlns:a16="http://schemas.microsoft.com/office/drawing/2014/main" id="{07DF9265-8C2B-4905-25D6-AC52706CDA16}"/>
                </a:ext>
              </a:extLst>
            </p:cNvPr>
            <p:cNvSpPr/>
            <p:nvPr/>
          </p:nvSpPr>
          <p:spPr>
            <a:xfrm>
              <a:off x="1590375" y="3169025"/>
              <a:ext cx="188475" cy="224075"/>
            </a:xfrm>
            <a:custGeom>
              <a:avLst/>
              <a:gdLst/>
              <a:ahLst/>
              <a:cxnLst/>
              <a:rect l="l" t="t" r="r" b="b"/>
              <a:pathLst>
                <a:path w="7539" h="8963" extrusionOk="0">
                  <a:moveTo>
                    <a:pt x="3769" y="1615"/>
                  </a:moveTo>
                  <a:cubicBezTo>
                    <a:pt x="5765" y="1615"/>
                    <a:pt x="7348" y="3230"/>
                    <a:pt x="7348" y="5194"/>
                  </a:cubicBezTo>
                  <a:cubicBezTo>
                    <a:pt x="7348" y="7189"/>
                    <a:pt x="5733" y="8772"/>
                    <a:pt x="3769" y="8772"/>
                  </a:cubicBezTo>
                  <a:cubicBezTo>
                    <a:pt x="1806" y="8772"/>
                    <a:pt x="191" y="7189"/>
                    <a:pt x="191" y="5194"/>
                  </a:cubicBezTo>
                  <a:cubicBezTo>
                    <a:pt x="191" y="3230"/>
                    <a:pt x="1806" y="1615"/>
                    <a:pt x="3769" y="1615"/>
                  </a:cubicBezTo>
                  <a:close/>
                  <a:moveTo>
                    <a:pt x="4403" y="0"/>
                  </a:moveTo>
                  <a:cubicBezTo>
                    <a:pt x="4339" y="0"/>
                    <a:pt x="4308" y="32"/>
                    <a:pt x="4308" y="95"/>
                  </a:cubicBezTo>
                  <a:lnTo>
                    <a:pt x="4308" y="1457"/>
                  </a:lnTo>
                  <a:cubicBezTo>
                    <a:pt x="4118" y="1457"/>
                    <a:pt x="3959" y="1425"/>
                    <a:pt x="3801" y="1425"/>
                  </a:cubicBezTo>
                  <a:cubicBezTo>
                    <a:pt x="3548" y="1425"/>
                    <a:pt x="3263" y="1457"/>
                    <a:pt x="3104" y="1489"/>
                  </a:cubicBezTo>
                  <a:lnTo>
                    <a:pt x="3104" y="285"/>
                  </a:lnTo>
                  <a:cubicBezTo>
                    <a:pt x="3104" y="222"/>
                    <a:pt x="3041" y="190"/>
                    <a:pt x="3009" y="190"/>
                  </a:cubicBezTo>
                  <a:cubicBezTo>
                    <a:pt x="2946" y="190"/>
                    <a:pt x="2914" y="222"/>
                    <a:pt x="2914" y="285"/>
                  </a:cubicBezTo>
                  <a:lnTo>
                    <a:pt x="2914" y="1552"/>
                  </a:lnTo>
                  <a:cubicBezTo>
                    <a:pt x="1204" y="1932"/>
                    <a:pt x="1" y="3420"/>
                    <a:pt x="1" y="5194"/>
                  </a:cubicBezTo>
                  <a:cubicBezTo>
                    <a:pt x="1" y="7284"/>
                    <a:pt x="1679" y="8963"/>
                    <a:pt x="3769" y="8963"/>
                  </a:cubicBezTo>
                  <a:cubicBezTo>
                    <a:pt x="5860" y="8963"/>
                    <a:pt x="7538" y="7284"/>
                    <a:pt x="7538" y="5194"/>
                  </a:cubicBezTo>
                  <a:cubicBezTo>
                    <a:pt x="7538" y="3357"/>
                    <a:pt x="6240" y="1837"/>
                    <a:pt x="4498" y="1520"/>
                  </a:cubicBezTo>
                  <a:cubicBezTo>
                    <a:pt x="4498" y="1520"/>
                    <a:pt x="4498" y="1520"/>
                    <a:pt x="4498" y="1489"/>
                  </a:cubicBezTo>
                  <a:lnTo>
                    <a:pt x="4498" y="95"/>
                  </a:lnTo>
                  <a:cubicBezTo>
                    <a:pt x="4498" y="32"/>
                    <a:pt x="4466" y="0"/>
                    <a:pt x="44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806;p31">
              <a:extLst>
                <a:ext uri="{FF2B5EF4-FFF2-40B4-BE49-F238E27FC236}">
                  <a16:creationId xmlns:a16="http://schemas.microsoft.com/office/drawing/2014/main" id="{2E352024-F933-2825-2105-8C0C28241CBF}"/>
                </a:ext>
              </a:extLst>
            </p:cNvPr>
            <p:cNvSpPr/>
            <p:nvPr/>
          </p:nvSpPr>
          <p:spPr>
            <a:xfrm>
              <a:off x="1605425" y="3220475"/>
              <a:ext cx="158375" cy="157575"/>
            </a:xfrm>
            <a:custGeom>
              <a:avLst/>
              <a:gdLst/>
              <a:ahLst/>
              <a:cxnLst/>
              <a:rect l="l" t="t" r="r" b="b"/>
              <a:pathLst>
                <a:path w="6335" h="6303" extrusionOk="0">
                  <a:moveTo>
                    <a:pt x="3167" y="191"/>
                  </a:moveTo>
                  <a:cubicBezTo>
                    <a:pt x="4814" y="191"/>
                    <a:pt x="6144" y="1521"/>
                    <a:pt x="6144" y="3136"/>
                  </a:cubicBezTo>
                  <a:cubicBezTo>
                    <a:pt x="6144" y="4783"/>
                    <a:pt x="4814" y="6113"/>
                    <a:pt x="3167" y="6113"/>
                  </a:cubicBezTo>
                  <a:cubicBezTo>
                    <a:pt x="1521" y="6113"/>
                    <a:pt x="190" y="4783"/>
                    <a:pt x="190" y="3136"/>
                  </a:cubicBezTo>
                  <a:cubicBezTo>
                    <a:pt x="190" y="1521"/>
                    <a:pt x="1521" y="191"/>
                    <a:pt x="3167" y="191"/>
                  </a:cubicBezTo>
                  <a:close/>
                  <a:moveTo>
                    <a:pt x="3167" y="1"/>
                  </a:moveTo>
                  <a:cubicBezTo>
                    <a:pt x="1426" y="1"/>
                    <a:pt x="0" y="1394"/>
                    <a:pt x="0" y="3136"/>
                  </a:cubicBezTo>
                  <a:cubicBezTo>
                    <a:pt x="0" y="4878"/>
                    <a:pt x="1426" y="6303"/>
                    <a:pt x="3167" y="6303"/>
                  </a:cubicBezTo>
                  <a:cubicBezTo>
                    <a:pt x="4909" y="6303"/>
                    <a:pt x="6334" y="4878"/>
                    <a:pt x="6334" y="3136"/>
                  </a:cubicBezTo>
                  <a:cubicBezTo>
                    <a:pt x="6334" y="1394"/>
                    <a:pt x="4909" y="1"/>
                    <a:pt x="316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807;p31">
              <a:extLst>
                <a:ext uri="{FF2B5EF4-FFF2-40B4-BE49-F238E27FC236}">
                  <a16:creationId xmlns:a16="http://schemas.microsoft.com/office/drawing/2014/main" id="{D315282F-827C-F9AC-BB48-121EA2A5E277}"/>
                </a:ext>
              </a:extLst>
            </p:cNvPr>
            <p:cNvSpPr/>
            <p:nvPr/>
          </p:nvSpPr>
          <p:spPr>
            <a:xfrm>
              <a:off x="1801775" y="3117550"/>
              <a:ext cx="131450" cy="148875"/>
            </a:xfrm>
            <a:custGeom>
              <a:avLst/>
              <a:gdLst/>
              <a:ahLst/>
              <a:cxnLst/>
              <a:rect l="l" t="t" r="r" b="b"/>
              <a:pathLst>
                <a:path w="5258" h="5955" extrusionOk="0">
                  <a:moveTo>
                    <a:pt x="2629" y="856"/>
                  </a:moveTo>
                  <a:cubicBezTo>
                    <a:pt x="3959" y="856"/>
                    <a:pt x="5067" y="1964"/>
                    <a:pt x="5067" y="3326"/>
                  </a:cubicBezTo>
                  <a:cubicBezTo>
                    <a:pt x="5067" y="4656"/>
                    <a:pt x="3959" y="5764"/>
                    <a:pt x="2629" y="5764"/>
                  </a:cubicBezTo>
                  <a:cubicBezTo>
                    <a:pt x="1267" y="5764"/>
                    <a:pt x="159" y="4656"/>
                    <a:pt x="159" y="3326"/>
                  </a:cubicBezTo>
                  <a:cubicBezTo>
                    <a:pt x="159" y="1964"/>
                    <a:pt x="1267" y="856"/>
                    <a:pt x="2629" y="856"/>
                  </a:cubicBezTo>
                  <a:close/>
                  <a:moveTo>
                    <a:pt x="2027" y="1"/>
                  </a:moveTo>
                  <a:cubicBezTo>
                    <a:pt x="1996" y="1"/>
                    <a:pt x="1932" y="32"/>
                    <a:pt x="1932" y="96"/>
                  </a:cubicBezTo>
                  <a:lnTo>
                    <a:pt x="1932" y="761"/>
                  </a:lnTo>
                  <a:cubicBezTo>
                    <a:pt x="824" y="1077"/>
                    <a:pt x="0" y="2091"/>
                    <a:pt x="0" y="3326"/>
                  </a:cubicBezTo>
                  <a:cubicBezTo>
                    <a:pt x="0" y="4783"/>
                    <a:pt x="1172" y="5954"/>
                    <a:pt x="2629" y="5954"/>
                  </a:cubicBezTo>
                  <a:cubicBezTo>
                    <a:pt x="4086" y="5954"/>
                    <a:pt x="5257" y="4783"/>
                    <a:pt x="5257" y="3326"/>
                  </a:cubicBezTo>
                  <a:cubicBezTo>
                    <a:pt x="5257" y="2123"/>
                    <a:pt x="4497" y="1077"/>
                    <a:pt x="3357" y="792"/>
                  </a:cubicBezTo>
                  <a:lnTo>
                    <a:pt x="3357" y="286"/>
                  </a:lnTo>
                  <a:cubicBezTo>
                    <a:pt x="3357" y="222"/>
                    <a:pt x="3326" y="191"/>
                    <a:pt x="3262" y="191"/>
                  </a:cubicBezTo>
                  <a:cubicBezTo>
                    <a:pt x="3199" y="191"/>
                    <a:pt x="3167" y="222"/>
                    <a:pt x="3167" y="286"/>
                  </a:cubicBezTo>
                  <a:lnTo>
                    <a:pt x="3167" y="729"/>
                  </a:lnTo>
                  <a:cubicBezTo>
                    <a:pt x="2977" y="697"/>
                    <a:pt x="2819" y="666"/>
                    <a:pt x="2629" y="666"/>
                  </a:cubicBezTo>
                  <a:cubicBezTo>
                    <a:pt x="2471" y="666"/>
                    <a:pt x="2312" y="697"/>
                    <a:pt x="2122" y="729"/>
                  </a:cubicBezTo>
                  <a:lnTo>
                    <a:pt x="2122" y="96"/>
                  </a:lnTo>
                  <a:cubicBezTo>
                    <a:pt x="2122" y="32"/>
                    <a:pt x="2091" y="1"/>
                    <a:pt x="2027"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808;p31">
              <a:extLst>
                <a:ext uri="{FF2B5EF4-FFF2-40B4-BE49-F238E27FC236}">
                  <a16:creationId xmlns:a16="http://schemas.microsoft.com/office/drawing/2014/main" id="{58D94062-8C85-319A-7F96-069FB7D0185D}"/>
                </a:ext>
              </a:extLst>
            </p:cNvPr>
            <p:cNvSpPr/>
            <p:nvPr/>
          </p:nvSpPr>
          <p:spPr>
            <a:xfrm>
              <a:off x="1812075" y="3145275"/>
              <a:ext cx="110850" cy="110075"/>
            </a:xfrm>
            <a:custGeom>
              <a:avLst/>
              <a:gdLst/>
              <a:ahLst/>
              <a:cxnLst/>
              <a:rect l="l" t="t" r="r" b="b"/>
              <a:pathLst>
                <a:path w="4434" h="4403" extrusionOk="0">
                  <a:moveTo>
                    <a:pt x="2217" y="190"/>
                  </a:moveTo>
                  <a:cubicBezTo>
                    <a:pt x="3325" y="190"/>
                    <a:pt x="4244" y="1077"/>
                    <a:pt x="4244" y="2217"/>
                  </a:cubicBezTo>
                  <a:cubicBezTo>
                    <a:pt x="4244" y="3325"/>
                    <a:pt x="3325" y="4244"/>
                    <a:pt x="2217" y="4244"/>
                  </a:cubicBezTo>
                  <a:cubicBezTo>
                    <a:pt x="1077" y="4244"/>
                    <a:pt x="190" y="3325"/>
                    <a:pt x="190" y="2217"/>
                  </a:cubicBezTo>
                  <a:cubicBezTo>
                    <a:pt x="190" y="1077"/>
                    <a:pt x="1077" y="190"/>
                    <a:pt x="2217" y="190"/>
                  </a:cubicBezTo>
                  <a:close/>
                  <a:moveTo>
                    <a:pt x="2217" y="0"/>
                  </a:moveTo>
                  <a:cubicBezTo>
                    <a:pt x="982" y="0"/>
                    <a:pt x="0" y="982"/>
                    <a:pt x="0" y="2217"/>
                  </a:cubicBezTo>
                  <a:cubicBezTo>
                    <a:pt x="0" y="3420"/>
                    <a:pt x="982" y="4402"/>
                    <a:pt x="2217" y="4402"/>
                  </a:cubicBezTo>
                  <a:cubicBezTo>
                    <a:pt x="3420" y="4402"/>
                    <a:pt x="4434" y="3420"/>
                    <a:pt x="4434" y="2217"/>
                  </a:cubicBezTo>
                  <a:cubicBezTo>
                    <a:pt x="4434" y="982"/>
                    <a:pt x="3420" y="0"/>
                    <a:pt x="221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809;p31">
              <a:extLst>
                <a:ext uri="{FF2B5EF4-FFF2-40B4-BE49-F238E27FC236}">
                  <a16:creationId xmlns:a16="http://schemas.microsoft.com/office/drawing/2014/main" id="{A4398ADB-8F07-D573-3ED9-9D77DF859B56}"/>
                </a:ext>
              </a:extLst>
            </p:cNvPr>
            <p:cNvSpPr/>
            <p:nvPr/>
          </p:nvSpPr>
          <p:spPr>
            <a:xfrm>
              <a:off x="2693250" y="3044725"/>
              <a:ext cx="85550" cy="86325"/>
            </a:xfrm>
            <a:custGeom>
              <a:avLst/>
              <a:gdLst/>
              <a:ahLst/>
              <a:cxnLst/>
              <a:rect l="l" t="t" r="r" b="b"/>
              <a:pathLst>
                <a:path w="3422" h="3453" extrusionOk="0">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810;p31">
              <a:extLst>
                <a:ext uri="{FF2B5EF4-FFF2-40B4-BE49-F238E27FC236}">
                  <a16:creationId xmlns:a16="http://schemas.microsoft.com/office/drawing/2014/main" id="{EE7B8CE3-AD4E-5CF5-A884-F10D2822FCF5}"/>
                </a:ext>
              </a:extLst>
            </p:cNvPr>
            <p:cNvSpPr/>
            <p:nvPr/>
          </p:nvSpPr>
          <p:spPr>
            <a:xfrm>
              <a:off x="5318625" y="2080400"/>
              <a:ext cx="87100" cy="87125"/>
            </a:xfrm>
            <a:custGeom>
              <a:avLst/>
              <a:gdLst/>
              <a:ahLst/>
              <a:cxnLst/>
              <a:rect l="l" t="t" r="r" b="b"/>
              <a:pathLst>
                <a:path w="3484" h="3485" extrusionOk="0">
                  <a:moveTo>
                    <a:pt x="1742" y="0"/>
                  </a:moveTo>
                  <a:cubicBezTo>
                    <a:pt x="792" y="0"/>
                    <a:pt x="0" y="761"/>
                    <a:pt x="0" y="1742"/>
                  </a:cubicBezTo>
                  <a:cubicBezTo>
                    <a:pt x="0" y="2692"/>
                    <a:pt x="792" y="3484"/>
                    <a:pt x="1742" y="3484"/>
                  </a:cubicBezTo>
                  <a:cubicBezTo>
                    <a:pt x="2724" y="3484"/>
                    <a:pt x="3484" y="2692"/>
                    <a:pt x="3484" y="1742"/>
                  </a:cubicBezTo>
                  <a:cubicBezTo>
                    <a:pt x="3484" y="761"/>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811;p31">
              <a:extLst>
                <a:ext uri="{FF2B5EF4-FFF2-40B4-BE49-F238E27FC236}">
                  <a16:creationId xmlns:a16="http://schemas.microsoft.com/office/drawing/2014/main" id="{0F313EB8-3685-D212-24DE-A25866CC3155}"/>
                </a:ext>
              </a:extLst>
            </p:cNvPr>
            <p:cNvSpPr/>
            <p:nvPr/>
          </p:nvSpPr>
          <p:spPr>
            <a:xfrm>
              <a:off x="4060575" y="2119975"/>
              <a:ext cx="1301625" cy="7950"/>
            </a:xfrm>
            <a:custGeom>
              <a:avLst/>
              <a:gdLst/>
              <a:ahLst/>
              <a:cxnLst/>
              <a:rect l="l" t="t" r="r" b="b"/>
              <a:pathLst>
                <a:path w="52065" h="318" extrusionOk="0">
                  <a:moveTo>
                    <a:pt x="0" y="1"/>
                  </a:moveTo>
                  <a:lnTo>
                    <a:pt x="0" y="318"/>
                  </a:lnTo>
                  <a:lnTo>
                    <a:pt x="52064" y="318"/>
                  </a:lnTo>
                  <a:lnTo>
                    <a:pt x="5206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2812;p31">
              <a:extLst>
                <a:ext uri="{FF2B5EF4-FFF2-40B4-BE49-F238E27FC236}">
                  <a16:creationId xmlns:a16="http://schemas.microsoft.com/office/drawing/2014/main" id="{5470F8D1-A868-3A47-A4B3-A8EC47742076}"/>
                </a:ext>
              </a:extLst>
            </p:cNvPr>
            <p:cNvSpPr/>
            <p:nvPr/>
          </p:nvSpPr>
          <p:spPr>
            <a:xfrm>
              <a:off x="5318625" y="4006650"/>
              <a:ext cx="87100" cy="87125"/>
            </a:xfrm>
            <a:custGeom>
              <a:avLst/>
              <a:gdLst/>
              <a:ahLst/>
              <a:cxnLst/>
              <a:rect l="l" t="t" r="r" b="b"/>
              <a:pathLst>
                <a:path w="3484" h="3485" extrusionOk="0">
                  <a:moveTo>
                    <a:pt x="1742" y="1"/>
                  </a:moveTo>
                  <a:cubicBezTo>
                    <a:pt x="792" y="1"/>
                    <a:pt x="0" y="793"/>
                    <a:pt x="0" y="1743"/>
                  </a:cubicBezTo>
                  <a:cubicBezTo>
                    <a:pt x="0" y="2724"/>
                    <a:pt x="792" y="3484"/>
                    <a:pt x="1742" y="3484"/>
                  </a:cubicBezTo>
                  <a:cubicBezTo>
                    <a:pt x="2724" y="3484"/>
                    <a:pt x="3484" y="2724"/>
                    <a:pt x="3484" y="1743"/>
                  </a:cubicBezTo>
                  <a:cubicBezTo>
                    <a:pt x="3484" y="793"/>
                    <a:pt x="2724" y="1"/>
                    <a:pt x="1742"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2813;p31">
              <a:extLst>
                <a:ext uri="{FF2B5EF4-FFF2-40B4-BE49-F238E27FC236}">
                  <a16:creationId xmlns:a16="http://schemas.microsoft.com/office/drawing/2014/main" id="{E0E61D3A-E381-CDAF-CFB0-17BDAB2589C0}"/>
                </a:ext>
              </a:extLst>
            </p:cNvPr>
            <p:cNvSpPr/>
            <p:nvPr/>
          </p:nvSpPr>
          <p:spPr>
            <a:xfrm>
              <a:off x="4051850" y="4046250"/>
              <a:ext cx="1310350" cy="7950"/>
            </a:xfrm>
            <a:custGeom>
              <a:avLst/>
              <a:gdLst/>
              <a:ahLst/>
              <a:cxnLst/>
              <a:rect l="l" t="t" r="r" b="b"/>
              <a:pathLst>
                <a:path w="52414" h="318" extrusionOk="0">
                  <a:moveTo>
                    <a:pt x="1" y="0"/>
                  </a:moveTo>
                  <a:lnTo>
                    <a:pt x="1" y="317"/>
                  </a:lnTo>
                  <a:lnTo>
                    <a:pt x="52413" y="317"/>
                  </a:lnTo>
                  <a:lnTo>
                    <a:pt x="52413"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2814;p31">
              <a:extLst>
                <a:ext uri="{FF2B5EF4-FFF2-40B4-BE49-F238E27FC236}">
                  <a16:creationId xmlns:a16="http://schemas.microsoft.com/office/drawing/2014/main" id="{537030FC-4327-998C-909E-C3A82AB0A1BB}"/>
                </a:ext>
              </a:extLst>
            </p:cNvPr>
            <p:cNvSpPr/>
            <p:nvPr/>
          </p:nvSpPr>
          <p:spPr>
            <a:xfrm>
              <a:off x="5318625" y="3044725"/>
              <a:ext cx="87100" cy="87100"/>
            </a:xfrm>
            <a:custGeom>
              <a:avLst/>
              <a:gdLst/>
              <a:ahLst/>
              <a:cxnLst/>
              <a:rect l="l" t="t" r="r" b="b"/>
              <a:pathLst>
                <a:path w="3484" h="3484" extrusionOk="0">
                  <a:moveTo>
                    <a:pt x="1742" y="0"/>
                  </a:moveTo>
                  <a:cubicBezTo>
                    <a:pt x="792" y="0"/>
                    <a:pt x="0" y="792"/>
                    <a:pt x="0" y="1742"/>
                  </a:cubicBezTo>
                  <a:cubicBezTo>
                    <a:pt x="0" y="2724"/>
                    <a:pt x="792" y="3484"/>
                    <a:pt x="1742" y="3484"/>
                  </a:cubicBezTo>
                  <a:cubicBezTo>
                    <a:pt x="2724" y="3484"/>
                    <a:pt x="3484" y="2724"/>
                    <a:pt x="3484" y="1742"/>
                  </a:cubicBezTo>
                  <a:cubicBezTo>
                    <a:pt x="3484" y="792"/>
                    <a:pt x="2724" y="0"/>
                    <a:pt x="174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2815;p31">
              <a:extLst>
                <a:ext uri="{FF2B5EF4-FFF2-40B4-BE49-F238E27FC236}">
                  <a16:creationId xmlns:a16="http://schemas.microsoft.com/office/drawing/2014/main" id="{9EE78AAB-21C5-4EDC-ECA5-C7AC83E7CBEB}"/>
                </a:ext>
              </a:extLst>
            </p:cNvPr>
            <p:cNvSpPr/>
            <p:nvPr/>
          </p:nvSpPr>
          <p:spPr>
            <a:xfrm>
              <a:off x="5130975" y="3085100"/>
              <a:ext cx="231225" cy="7150"/>
            </a:xfrm>
            <a:custGeom>
              <a:avLst/>
              <a:gdLst/>
              <a:ahLst/>
              <a:cxnLst/>
              <a:rect l="l" t="t" r="r" b="b"/>
              <a:pathLst>
                <a:path w="9249" h="286" extrusionOk="0">
                  <a:moveTo>
                    <a:pt x="1" y="0"/>
                  </a:moveTo>
                  <a:lnTo>
                    <a:pt x="1" y="285"/>
                  </a:lnTo>
                  <a:lnTo>
                    <a:pt x="9248" y="285"/>
                  </a:lnTo>
                  <a:lnTo>
                    <a:pt x="9248" y="0"/>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2816;p31">
              <a:extLst>
                <a:ext uri="{FF2B5EF4-FFF2-40B4-BE49-F238E27FC236}">
                  <a16:creationId xmlns:a16="http://schemas.microsoft.com/office/drawing/2014/main" id="{7F9BE4A4-D93E-E63A-6BE7-EDD9E27C6CCE}"/>
                </a:ext>
              </a:extLst>
            </p:cNvPr>
            <p:cNvSpPr/>
            <p:nvPr/>
          </p:nvSpPr>
          <p:spPr>
            <a:xfrm>
              <a:off x="4447725" y="2936250"/>
              <a:ext cx="338100" cy="305625"/>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2817;p31">
              <a:extLst>
                <a:ext uri="{FF2B5EF4-FFF2-40B4-BE49-F238E27FC236}">
                  <a16:creationId xmlns:a16="http://schemas.microsoft.com/office/drawing/2014/main" id="{DF80FB7C-A9DC-7032-5133-4A087BA0B473}"/>
                </a:ext>
              </a:extLst>
            </p:cNvPr>
            <p:cNvSpPr/>
            <p:nvPr/>
          </p:nvSpPr>
          <p:spPr>
            <a:xfrm>
              <a:off x="4803200" y="3074800"/>
              <a:ext cx="35650" cy="9525"/>
            </a:xfrm>
            <a:custGeom>
              <a:avLst/>
              <a:gdLst/>
              <a:ahLst/>
              <a:cxnLst/>
              <a:rect l="l" t="t" r="r" b="b"/>
              <a:pathLst>
                <a:path w="1426" h="381" extrusionOk="0">
                  <a:moveTo>
                    <a:pt x="1" y="1"/>
                  </a:moveTo>
                  <a:lnTo>
                    <a:pt x="1" y="381"/>
                  </a:lnTo>
                  <a:lnTo>
                    <a:pt x="1426" y="381"/>
                  </a:lnTo>
                  <a:lnTo>
                    <a:pt x="142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2818;p31">
              <a:extLst>
                <a:ext uri="{FF2B5EF4-FFF2-40B4-BE49-F238E27FC236}">
                  <a16:creationId xmlns:a16="http://schemas.microsoft.com/office/drawing/2014/main" id="{02DA9E9B-296A-543E-9E2D-2BFD51F8FCE3}"/>
                </a:ext>
              </a:extLst>
            </p:cNvPr>
            <p:cNvSpPr/>
            <p:nvPr/>
          </p:nvSpPr>
          <p:spPr>
            <a:xfrm>
              <a:off x="4800825" y="2998000"/>
              <a:ext cx="34075" cy="25375"/>
            </a:xfrm>
            <a:custGeom>
              <a:avLst/>
              <a:gdLst/>
              <a:ahLst/>
              <a:cxnLst/>
              <a:rect l="l" t="t" r="r" b="b"/>
              <a:pathLst>
                <a:path w="1363" h="1015" extrusionOk="0">
                  <a:moveTo>
                    <a:pt x="1173" y="1"/>
                  </a:moveTo>
                  <a:lnTo>
                    <a:pt x="1" y="697"/>
                  </a:lnTo>
                  <a:lnTo>
                    <a:pt x="191" y="1014"/>
                  </a:lnTo>
                  <a:lnTo>
                    <a:pt x="1363" y="317"/>
                  </a:lnTo>
                  <a:lnTo>
                    <a:pt x="1173"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2819;p31">
              <a:extLst>
                <a:ext uri="{FF2B5EF4-FFF2-40B4-BE49-F238E27FC236}">
                  <a16:creationId xmlns:a16="http://schemas.microsoft.com/office/drawing/2014/main" id="{9538CC0F-B4ED-3F71-98FF-EBC68BC5EB4E}"/>
                </a:ext>
              </a:extLst>
            </p:cNvPr>
            <p:cNvSpPr/>
            <p:nvPr/>
          </p:nvSpPr>
          <p:spPr>
            <a:xfrm>
              <a:off x="4800825" y="3135775"/>
              <a:ext cx="34075" cy="25350"/>
            </a:xfrm>
            <a:custGeom>
              <a:avLst/>
              <a:gdLst/>
              <a:ahLst/>
              <a:cxnLst/>
              <a:rect l="l" t="t" r="r" b="b"/>
              <a:pathLst>
                <a:path w="1363" h="1014" extrusionOk="0">
                  <a:moveTo>
                    <a:pt x="191" y="0"/>
                  </a:moveTo>
                  <a:lnTo>
                    <a:pt x="1" y="317"/>
                  </a:lnTo>
                  <a:lnTo>
                    <a:pt x="1173" y="1014"/>
                  </a:lnTo>
                  <a:lnTo>
                    <a:pt x="1363" y="697"/>
                  </a:lnTo>
                  <a:lnTo>
                    <a:pt x="191"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2820;p31">
              <a:extLst>
                <a:ext uri="{FF2B5EF4-FFF2-40B4-BE49-F238E27FC236}">
                  <a16:creationId xmlns:a16="http://schemas.microsoft.com/office/drawing/2014/main" id="{EA8D4C72-276A-C58B-9D61-80C378386C59}"/>
                </a:ext>
              </a:extLst>
            </p:cNvPr>
            <p:cNvSpPr/>
            <p:nvPr/>
          </p:nvSpPr>
          <p:spPr>
            <a:xfrm>
              <a:off x="4514225" y="3055000"/>
              <a:ext cx="8725" cy="22200"/>
            </a:xfrm>
            <a:custGeom>
              <a:avLst/>
              <a:gdLst/>
              <a:ahLst/>
              <a:cxnLst/>
              <a:rect l="l" t="t" r="r" b="b"/>
              <a:pathLst>
                <a:path w="349" h="888" extrusionOk="0">
                  <a:moveTo>
                    <a:pt x="1" y="1"/>
                  </a:moveTo>
                  <a:lnTo>
                    <a:pt x="1" y="888"/>
                  </a:lnTo>
                  <a:lnTo>
                    <a:pt x="349" y="888"/>
                  </a:lnTo>
                  <a:lnTo>
                    <a:pt x="34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2821;p31">
              <a:extLst>
                <a:ext uri="{FF2B5EF4-FFF2-40B4-BE49-F238E27FC236}">
                  <a16:creationId xmlns:a16="http://schemas.microsoft.com/office/drawing/2014/main" id="{7964093B-A942-1F10-49A4-2B1973AC5074}"/>
                </a:ext>
              </a:extLst>
            </p:cNvPr>
            <p:cNvSpPr/>
            <p:nvPr/>
          </p:nvSpPr>
          <p:spPr>
            <a:xfrm>
              <a:off x="4487300" y="3055000"/>
              <a:ext cx="9525" cy="22200"/>
            </a:xfrm>
            <a:custGeom>
              <a:avLst/>
              <a:gdLst/>
              <a:ahLst/>
              <a:cxnLst/>
              <a:rect l="l" t="t" r="r" b="b"/>
              <a:pathLst>
                <a:path w="381" h="888" extrusionOk="0">
                  <a:moveTo>
                    <a:pt x="1" y="1"/>
                  </a:moveTo>
                  <a:lnTo>
                    <a:pt x="1" y="888"/>
                  </a:lnTo>
                  <a:lnTo>
                    <a:pt x="381" y="888"/>
                  </a:lnTo>
                  <a:lnTo>
                    <a:pt x="38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0" name="Google Shape;54;p13">
            <a:extLst>
              <a:ext uri="{FF2B5EF4-FFF2-40B4-BE49-F238E27FC236}">
                <a16:creationId xmlns:a16="http://schemas.microsoft.com/office/drawing/2014/main" id="{159D6724-6C47-C7F8-0E9F-313DD8D2EB44}"/>
              </a:ext>
            </a:extLst>
          </p:cNvPr>
          <p:cNvGrpSpPr/>
          <p:nvPr/>
        </p:nvGrpSpPr>
        <p:grpSpPr>
          <a:xfrm>
            <a:off x="5144323" y="1320046"/>
            <a:ext cx="3826222" cy="2867528"/>
            <a:chOff x="2523825" y="1354400"/>
            <a:chExt cx="4476450" cy="3155825"/>
          </a:xfrm>
        </p:grpSpPr>
        <p:sp>
          <p:nvSpPr>
            <p:cNvPr id="5141" name="Google Shape;55;p13">
              <a:extLst>
                <a:ext uri="{FF2B5EF4-FFF2-40B4-BE49-F238E27FC236}">
                  <a16:creationId xmlns:a16="http://schemas.microsoft.com/office/drawing/2014/main" id="{D264AB2F-5ECA-5F88-2188-1A747E9019BA}"/>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6;p13">
              <a:extLst>
                <a:ext uri="{FF2B5EF4-FFF2-40B4-BE49-F238E27FC236}">
                  <a16:creationId xmlns:a16="http://schemas.microsoft.com/office/drawing/2014/main" id="{C41DD40F-B013-76C6-AF27-7C4117F0348B}"/>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7;p13">
              <a:extLst>
                <a:ext uri="{FF2B5EF4-FFF2-40B4-BE49-F238E27FC236}">
                  <a16:creationId xmlns:a16="http://schemas.microsoft.com/office/drawing/2014/main" id="{1D8928C0-AE45-F9DC-52DA-BC7EA195BB5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8;p13">
              <a:extLst>
                <a:ext uri="{FF2B5EF4-FFF2-40B4-BE49-F238E27FC236}">
                  <a16:creationId xmlns:a16="http://schemas.microsoft.com/office/drawing/2014/main" id="{1E48A626-D993-4C0C-B9C6-39FF19C29C54}"/>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9;p13">
              <a:extLst>
                <a:ext uri="{FF2B5EF4-FFF2-40B4-BE49-F238E27FC236}">
                  <a16:creationId xmlns:a16="http://schemas.microsoft.com/office/drawing/2014/main" id="{D27DB680-A2A3-126A-40EB-3E1933FD701C}"/>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60;p13">
              <a:extLst>
                <a:ext uri="{FF2B5EF4-FFF2-40B4-BE49-F238E27FC236}">
                  <a16:creationId xmlns:a16="http://schemas.microsoft.com/office/drawing/2014/main" id="{6D4B24FE-4299-C5F3-DBDB-D38A4C5C2DE8}"/>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61;p13">
              <a:extLst>
                <a:ext uri="{FF2B5EF4-FFF2-40B4-BE49-F238E27FC236}">
                  <a16:creationId xmlns:a16="http://schemas.microsoft.com/office/drawing/2014/main" id="{F782A047-A09D-943E-943B-E847D6839362}"/>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62;p13">
              <a:extLst>
                <a:ext uri="{FF2B5EF4-FFF2-40B4-BE49-F238E27FC236}">
                  <a16:creationId xmlns:a16="http://schemas.microsoft.com/office/drawing/2014/main" id="{AE677B1C-0466-37A5-8226-E490F12C0D25}"/>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63;p13">
              <a:extLst>
                <a:ext uri="{FF2B5EF4-FFF2-40B4-BE49-F238E27FC236}">
                  <a16:creationId xmlns:a16="http://schemas.microsoft.com/office/drawing/2014/main" id="{BD84BD19-AB23-530E-9283-BFE03E0E5660}"/>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64;p13">
              <a:extLst>
                <a:ext uri="{FF2B5EF4-FFF2-40B4-BE49-F238E27FC236}">
                  <a16:creationId xmlns:a16="http://schemas.microsoft.com/office/drawing/2014/main" id="{74714AF1-E404-4534-F90F-64F4C876867D}"/>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65;p13">
              <a:extLst>
                <a:ext uri="{FF2B5EF4-FFF2-40B4-BE49-F238E27FC236}">
                  <a16:creationId xmlns:a16="http://schemas.microsoft.com/office/drawing/2014/main" id="{2B8EA2E8-E8C7-82A1-2632-928396A34EF9}"/>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66;p13">
              <a:extLst>
                <a:ext uri="{FF2B5EF4-FFF2-40B4-BE49-F238E27FC236}">
                  <a16:creationId xmlns:a16="http://schemas.microsoft.com/office/drawing/2014/main" id="{2A9F80E6-FF6D-F455-24EF-140AA745592E}"/>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67;p13">
              <a:extLst>
                <a:ext uri="{FF2B5EF4-FFF2-40B4-BE49-F238E27FC236}">
                  <a16:creationId xmlns:a16="http://schemas.microsoft.com/office/drawing/2014/main" id="{7057C6D2-FFCE-5A1A-513E-5E949648360D}"/>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68;p13">
              <a:extLst>
                <a:ext uri="{FF2B5EF4-FFF2-40B4-BE49-F238E27FC236}">
                  <a16:creationId xmlns:a16="http://schemas.microsoft.com/office/drawing/2014/main" id="{10083238-4F4F-C32B-D872-9A27E68BD18B}"/>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p13">
              <a:extLst>
                <a:ext uri="{FF2B5EF4-FFF2-40B4-BE49-F238E27FC236}">
                  <a16:creationId xmlns:a16="http://schemas.microsoft.com/office/drawing/2014/main" id="{137DD963-7B79-259F-5C45-306B43AC22FD}"/>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0;p13">
              <a:extLst>
                <a:ext uri="{FF2B5EF4-FFF2-40B4-BE49-F238E27FC236}">
                  <a16:creationId xmlns:a16="http://schemas.microsoft.com/office/drawing/2014/main" id="{DFCC9F85-32AC-BCCB-124F-EC57A3A0A71B}"/>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1;p13">
              <a:extLst>
                <a:ext uri="{FF2B5EF4-FFF2-40B4-BE49-F238E27FC236}">
                  <a16:creationId xmlns:a16="http://schemas.microsoft.com/office/drawing/2014/main" id="{19690CEB-7121-60C3-EA56-612D6B0BE539}"/>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2;p13">
              <a:extLst>
                <a:ext uri="{FF2B5EF4-FFF2-40B4-BE49-F238E27FC236}">
                  <a16:creationId xmlns:a16="http://schemas.microsoft.com/office/drawing/2014/main" id="{D33FB73D-770C-75D8-504F-B5D9BA39286E}"/>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p13">
              <a:extLst>
                <a:ext uri="{FF2B5EF4-FFF2-40B4-BE49-F238E27FC236}">
                  <a16:creationId xmlns:a16="http://schemas.microsoft.com/office/drawing/2014/main" id="{2F334A25-00B0-CA7D-3221-DBC885421D9A}"/>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4;p13">
              <a:extLst>
                <a:ext uri="{FF2B5EF4-FFF2-40B4-BE49-F238E27FC236}">
                  <a16:creationId xmlns:a16="http://schemas.microsoft.com/office/drawing/2014/main" id="{DCBF3FDF-0076-F5BF-EFD8-F63C0774AEF5}"/>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5;p13">
              <a:extLst>
                <a:ext uri="{FF2B5EF4-FFF2-40B4-BE49-F238E27FC236}">
                  <a16:creationId xmlns:a16="http://schemas.microsoft.com/office/drawing/2014/main" id="{446C19D8-ACF6-2B13-7638-6755E96A99E8}"/>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6;p13">
              <a:extLst>
                <a:ext uri="{FF2B5EF4-FFF2-40B4-BE49-F238E27FC236}">
                  <a16:creationId xmlns:a16="http://schemas.microsoft.com/office/drawing/2014/main" id="{89A1EC84-C9F3-6896-7E6E-50FBF7693950}"/>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7;p13">
              <a:extLst>
                <a:ext uri="{FF2B5EF4-FFF2-40B4-BE49-F238E27FC236}">
                  <a16:creationId xmlns:a16="http://schemas.microsoft.com/office/drawing/2014/main" id="{533464C3-ED01-1994-EF1E-D9578F53199A}"/>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8;p13">
              <a:extLst>
                <a:ext uri="{FF2B5EF4-FFF2-40B4-BE49-F238E27FC236}">
                  <a16:creationId xmlns:a16="http://schemas.microsoft.com/office/drawing/2014/main" id="{47575E1B-2ECA-827E-BB10-579F2B88E167}"/>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9;p13">
              <a:extLst>
                <a:ext uri="{FF2B5EF4-FFF2-40B4-BE49-F238E27FC236}">
                  <a16:creationId xmlns:a16="http://schemas.microsoft.com/office/drawing/2014/main" id="{6FF591A9-8E9B-B85C-1550-F99E0F132F92}"/>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0;p13">
              <a:extLst>
                <a:ext uri="{FF2B5EF4-FFF2-40B4-BE49-F238E27FC236}">
                  <a16:creationId xmlns:a16="http://schemas.microsoft.com/office/drawing/2014/main" id="{D100AF7D-0EB2-0E64-4D80-EEA5FE18E6CE}"/>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1;p13">
              <a:extLst>
                <a:ext uri="{FF2B5EF4-FFF2-40B4-BE49-F238E27FC236}">
                  <a16:creationId xmlns:a16="http://schemas.microsoft.com/office/drawing/2014/main" id="{1627BB64-DDFB-977F-760E-216713BCE404}"/>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2;p13">
              <a:extLst>
                <a:ext uri="{FF2B5EF4-FFF2-40B4-BE49-F238E27FC236}">
                  <a16:creationId xmlns:a16="http://schemas.microsoft.com/office/drawing/2014/main" id="{DC46D79F-5F55-4D7A-1E91-FD8308B9F9AB}"/>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3;p13">
              <a:extLst>
                <a:ext uri="{FF2B5EF4-FFF2-40B4-BE49-F238E27FC236}">
                  <a16:creationId xmlns:a16="http://schemas.microsoft.com/office/drawing/2014/main" id="{4CFF14E8-C4CE-53CE-F6C6-0CB70D8E0B2C}"/>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4;p13">
              <a:extLst>
                <a:ext uri="{FF2B5EF4-FFF2-40B4-BE49-F238E27FC236}">
                  <a16:creationId xmlns:a16="http://schemas.microsoft.com/office/drawing/2014/main" id="{EC094729-4DF5-38E5-AD64-5BFD3BA9E99B}"/>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5;p13">
              <a:extLst>
                <a:ext uri="{FF2B5EF4-FFF2-40B4-BE49-F238E27FC236}">
                  <a16:creationId xmlns:a16="http://schemas.microsoft.com/office/drawing/2014/main" id="{7AA3A31E-92AC-8133-71CB-31FC51C08554}"/>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6;p13">
              <a:extLst>
                <a:ext uri="{FF2B5EF4-FFF2-40B4-BE49-F238E27FC236}">
                  <a16:creationId xmlns:a16="http://schemas.microsoft.com/office/drawing/2014/main" id="{5FBD3573-7668-754F-75AF-BF961238AF9C}"/>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7;p13">
              <a:extLst>
                <a:ext uri="{FF2B5EF4-FFF2-40B4-BE49-F238E27FC236}">
                  <a16:creationId xmlns:a16="http://schemas.microsoft.com/office/drawing/2014/main" id="{BD34E554-124D-9074-40AD-BF2F1837A84F}"/>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8;p13">
              <a:extLst>
                <a:ext uri="{FF2B5EF4-FFF2-40B4-BE49-F238E27FC236}">
                  <a16:creationId xmlns:a16="http://schemas.microsoft.com/office/drawing/2014/main" id="{0A5555A2-2626-3F60-18C7-5324AB86BD6F}"/>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9;p13">
              <a:extLst>
                <a:ext uri="{FF2B5EF4-FFF2-40B4-BE49-F238E27FC236}">
                  <a16:creationId xmlns:a16="http://schemas.microsoft.com/office/drawing/2014/main" id="{15007AFD-DDE0-9781-B79C-ED1256EBBD2F}"/>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0;p13">
              <a:extLst>
                <a:ext uri="{FF2B5EF4-FFF2-40B4-BE49-F238E27FC236}">
                  <a16:creationId xmlns:a16="http://schemas.microsoft.com/office/drawing/2014/main" id="{5CFD1A03-C498-779A-0D1D-F9FD1C2CE8DB}"/>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1;p13">
              <a:extLst>
                <a:ext uri="{FF2B5EF4-FFF2-40B4-BE49-F238E27FC236}">
                  <a16:creationId xmlns:a16="http://schemas.microsoft.com/office/drawing/2014/main" id="{EDD7DDB3-E870-61DE-8B3F-C4D8F7F4B0AB}"/>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2;p13">
              <a:extLst>
                <a:ext uri="{FF2B5EF4-FFF2-40B4-BE49-F238E27FC236}">
                  <a16:creationId xmlns:a16="http://schemas.microsoft.com/office/drawing/2014/main" id="{98C50F03-0076-6F99-8E68-D78F909968DD}"/>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3;p13">
              <a:extLst>
                <a:ext uri="{FF2B5EF4-FFF2-40B4-BE49-F238E27FC236}">
                  <a16:creationId xmlns:a16="http://schemas.microsoft.com/office/drawing/2014/main" id="{2E392E1D-9598-3E2D-C96C-1DBBC0720F5D}"/>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4;p13">
              <a:extLst>
                <a:ext uri="{FF2B5EF4-FFF2-40B4-BE49-F238E27FC236}">
                  <a16:creationId xmlns:a16="http://schemas.microsoft.com/office/drawing/2014/main" id="{6751A60B-2CEB-8867-1934-F96D53AE9128}"/>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5;p13">
              <a:extLst>
                <a:ext uri="{FF2B5EF4-FFF2-40B4-BE49-F238E27FC236}">
                  <a16:creationId xmlns:a16="http://schemas.microsoft.com/office/drawing/2014/main" id="{D949F4B2-9898-92BC-E7FC-760389D48931}"/>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6;p13">
              <a:extLst>
                <a:ext uri="{FF2B5EF4-FFF2-40B4-BE49-F238E27FC236}">
                  <a16:creationId xmlns:a16="http://schemas.microsoft.com/office/drawing/2014/main" id="{9AC32443-5F36-9302-61E6-79F805FA002F}"/>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97;p13">
              <a:extLst>
                <a:ext uri="{FF2B5EF4-FFF2-40B4-BE49-F238E27FC236}">
                  <a16:creationId xmlns:a16="http://schemas.microsoft.com/office/drawing/2014/main" id="{596DA4E4-8675-86C9-9C72-99AE61C2FB49}"/>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98;p13">
              <a:extLst>
                <a:ext uri="{FF2B5EF4-FFF2-40B4-BE49-F238E27FC236}">
                  <a16:creationId xmlns:a16="http://schemas.microsoft.com/office/drawing/2014/main" id="{CCE25F90-79F5-03BC-2665-2FCB3B644CEC}"/>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99;p13">
              <a:extLst>
                <a:ext uri="{FF2B5EF4-FFF2-40B4-BE49-F238E27FC236}">
                  <a16:creationId xmlns:a16="http://schemas.microsoft.com/office/drawing/2014/main" id="{4BB89CF3-B476-EABD-3B14-D2448AA3634F}"/>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100;p13">
              <a:extLst>
                <a:ext uri="{FF2B5EF4-FFF2-40B4-BE49-F238E27FC236}">
                  <a16:creationId xmlns:a16="http://schemas.microsoft.com/office/drawing/2014/main" id="{B1814834-898C-FCF8-5ED7-EE764177F481}"/>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101;p13">
              <a:extLst>
                <a:ext uri="{FF2B5EF4-FFF2-40B4-BE49-F238E27FC236}">
                  <a16:creationId xmlns:a16="http://schemas.microsoft.com/office/drawing/2014/main" id="{BD8629B6-7964-3599-8E64-4D99BA79E67A}"/>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102;p13">
              <a:extLst>
                <a:ext uri="{FF2B5EF4-FFF2-40B4-BE49-F238E27FC236}">
                  <a16:creationId xmlns:a16="http://schemas.microsoft.com/office/drawing/2014/main" id="{CB240A02-21E4-1DFC-DCB5-7A25A06C65A0}"/>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103;p13">
              <a:extLst>
                <a:ext uri="{FF2B5EF4-FFF2-40B4-BE49-F238E27FC236}">
                  <a16:creationId xmlns:a16="http://schemas.microsoft.com/office/drawing/2014/main" id="{16062C6D-B550-C94C-D920-9A9B84B9DD2F}"/>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104;p13">
              <a:extLst>
                <a:ext uri="{FF2B5EF4-FFF2-40B4-BE49-F238E27FC236}">
                  <a16:creationId xmlns:a16="http://schemas.microsoft.com/office/drawing/2014/main" id="{10E783C7-543F-6BAF-FAA9-E134A0BA5B8A}"/>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105;p13">
              <a:extLst>
                <a:ext uri="{FF2B5EF4-FFF2-40B4-BE49-F238E27FC236}">
                  <a16:creationId xmlns:a16="http://schemas.microsoft.com/office/drawing/2014/main" id="{04AA238E-C08F-1A3C-30BD-A4470380CF1D}"/>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106;p13">
              <a:extLst>
                <a:ext uri="{FF2B5EF4-FFF2-40B4-BE49-F238E27FC236}">
                  <a16:creationId xmlns:a16="http://schemas.microsoft.com/office/drawing/2014/main" id="{E4FD03B9-4F93-E0BF-9002-AAB03E329EA0}"/>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107;p13">
              <a:extLst>
                <a:ext uri="{FF2B5EF4-FFF2-40B4-BE49-F238E27FC236}">
                  <a16:creationId xmlns:a16="http://schemas.microsoft.com/office/drawing/2014/main" id="{00F4DE1D-A266-905E-35A9-A63019C03336}"/>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108;p13">
              <a:extLst>
                <a:ext uri="{FF2B5EF4-FFF2-40B4-BE49-F238E27FC236}">
                  <a16:creationId xmlns:a16="http://schemas.microsoft.com/office/drawing/2014/main" id="{FF7AFB0D-A136-25E2-D5B3-F547BF2F0A31}"/>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109;p13">
              <a:extLst>
                <a:ext uri="{FF2B5EF4-FFF2-40B4-BE49-F238E27FC236}">
                  <a16:creationId xmlns:a16="http://schemas.microsoft.com/office/drawing/2014/main" id="{C020812D-B485-D027-FAA7-8FB4525EC871}"/>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110;p13">
              <a:extLst>
                <a:ext uri="{FF2B5EF4-FFF2-40B4-BE49-F238E27FC236}">
                  <a16:creationId xmlns:a16="http://schemas.microsoft.com/office/drawing/2014/main" id="{58AE8F65-D516-F7A1-8F5E-D2FC6A06CAF5}"/>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111;p13">
              <a:extLst>
                <a:ext uri="{FF2B5EF4-FFF2-40B4-BE49-F238E27FC236}">
                  <a16:creationId xmlns:a16="http://schemas.microsoft.com/office/drawing/2014/main" id="{96567FB5-AC89-0308-BFFB-6B535F6DEAEA}"/>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112;p13">
              <a:extLst>
                <a:ext uri="{FF2B5EF4-FFF2-40B4-BE49-F238E27FC236}">
                  <a16:creationId xmlns:a16="http://schemas.microsoft.com/office/drawing/2014/main" id="{1117678B-F6E4-1AC5-8C44-1021DB2877C2}"/>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113;p13">
              <a:extLst>
                <a:ext uri="{FF2B5EF4-FFF2-40B4-BE49-F238E27FC236}">
                  <a16:creationId xmlns:a16="http://schemas.microsoft.com/office/drawing/2014/main" id="{A3FA09B7-1CAB-56E8-5AC9-26FFC3F0A61C}"/>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114;p13">
              <a:extLst>
                <a:ext uri="{FF2B5EF4-FFF2-40B4-BE49-F238E27FC236}">
                  <a16:creationId xmlns:a16="http://schemas.microsoft.com/office/drawing/2014/main" id="{7F047B96-A442-DE53-9A2D-FE482AD2F48D}"/>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115;p13">
              <a:extLst>
                <a:ext uri="{FF2B5EF4-FFF2-40B4-BE49-F238E27FC236}">
                  <a16:creationId xmlns:a16="http://schemas.microsoft.com/office/drawing/2014/main" id="{03A57ADF-49AA-B9FA-F3AB-674BAA27C8BA}"/>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116;p13">
              <a:extLst>
                <a:ext uri="{FF2B5EF4-FFF2-40B4-BE49-F238E27FC236}">
                  <a16:creationId xmlns:a16="http://schemas.microsoft.com/office/drawing/2014/main" id="{F0755FE8-0E44-B718-8217-824AA95805BC}"/>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117;p13">
              <a:extLst>
                <a:ext uri="{FF2B5EF4-FFF2-40B4-BE49-F238E27FC236}">
                  <a16:creationId xmlns:a16="http://schemas.microsoft.com/office/drawing/2014/main" id="{DD637574-184A-214A-60E1-2B9F611289B7}"/>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118;p13">
              <a:extLst>
                <a:ext uri="{FF2B5EF4-FFF2-40B4-BE49-F238E27FC236}">
                  <a16:creationId xmlns:a16="http://schemas.microsoft.com/office/drawing/2014/main" id="{3D1E1325-1A15-AAB4-B64B-7DB6FACE5C3C}"/>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119;p13">
              <a:extLst>
                <a:ext uri="{FF2B5EF4-FFF2-40B4-BE49-F238E27FC236}">
                  <a16:creationId xmlns:a16="http://schemas.microsoft.com/office/drawing/2014/main" id="{342C6E3A-0BBD-97E7-46F9-FBAF2327B3D6}"/>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120;p13">
              <a:extLst>
                <a:ext uri="{FF2B5EF4-FFF2-40B4-BE49-F238E27FC236}">
                  <a16:creationId xmlns:a16="http://schemas.microsoft.com/office/drawing/2014/main" id="{6593D93F-8BE5-AAC5-C965-A44376740D59}"/>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121;p13">
              <a:extLst>
                <a:ext uri="{FF2B5EF4-FFF2-40B4-BE49-F238E27FC236}">
                  <a16:creationId xmlns:a16="http://schemas.microsoft.com/office/drawing/2014/main" id="{E48F3F3D-6850-5053-C670-8DF53A04EAE9}"/>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122;p13">
              <a:extLst>
                <a:ext uri="{FF2B5EF4-FFF2-40B4-BE49-F238E27FC236}">
                  <a16:creationId xmlns:a16="http://schemas.microsoft.com/office/drawing/2014/main" id="{3431DC90-4CA6-66F3-29A5-40324C880346}"/>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123;p13">
              <a:extLst>
                <a:ext uri="{FF2B5EF4-FFF2-40B4-BE49-F238E27FC236}">
                  <a16:creationId xmlns:a16="http://schemas.microsoft.com/office/drawing/2014/main" id="{6301CF6B-C9FD-4969-A34B-FA8FD04FCC79}"/>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124;p13">
              <a:extLst>
                <a:ext uri="{FF2B5EF4-FFF2-40B4-BE49-F238E27FC236}">
                  <a16:creationId xmlns:a16="http://schemas.microsoft.com/office/drawing/2014/main" id="{8C8BD683-B0A3-901B-1557-E7D115D509ED}"/>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125;p13">
              <a:extLst>
                <a:ext uri="{FF2B5EF4-FFF2-40B4-BE49-F238E27FC236}">
                  <a16:creationId xmlns:a16="http://schemas.microsoft.com/office/drawing/2014/main" id="{E1D27867-D505-0A69-205F-3BA5AAE5649F}"/>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126;p13">
              <a:extLst>
                <a:ext uri="{FF2B5EF4-FFF2-40B4-BE49-F238E27FC236}">
                  <a16:creationId xmlns:a16="http://schemas.microsoft.com/office/drawing/2014/main" id="{341A3722-3E13-7872-2424-190DC4679916}"/>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127;p13">
              <a:extLst>
                <a:ext uri="{FF2B5EF4-FFF2-40B4-BE49-F238E27FC236}">
                  <a16:creationId xmlns:a16="http://schemas.microsoft.com/office/drawing/2014/main" id="{DF5417D6-129A-6BB5-E671-74ED95CD490A}"/>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128;p13">
              <a:extLst>
                <a:ext uri="{FF2B5EF4-FFF2-40B4-BE49-F238E27FC236}">
                  <a16:creationId xmlns:a16="http://schemas.microsoft.com/office/drawing/2014/main" id="{56E40AFB-5B0B-2497-4BD4-FAB6EC5CE258}"/>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129;p13">
              <a:extLst>
                <a:ext uri="{FF2B5EF4-FFF2-40B4-BE49-F238E27FC236}">
                  <a16:creationId xmlns:a16="http://schemas.microsoft.com/office/drawing/2014/main" id="{78B93C46-A9E6-7445-4D45-252A8E1CF421}"/>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130;p13">
              <a:extLst>
                <a:ext uri="{FF2B5EF4-FFF2-40B4-BE49-F238E27FC236}">
                  <a16:creationId xmlns:a16="http://schemas.microsoft.com/office/drawing/2014/main" id="{D1E0F440-D723-7E3A-E944-5BBF5DE9A262}"/>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131;p13">
              <a:extLst>
                <a:ext uri="{FF2B5EF4-FFF2-40B4-BE49-F238E27FC236}">
                  <a16:creationId xmlns:a16="http://schemas.microsoft.com/office/drawing/2014/main" id="{FCAE6AE0-BAED-8213-99A7-603BECC56B30}"/>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132;p13">
              <a:extLst>
                <a:ext uri="{FF2B5EF4-FFF2-40B4-BE49-F238E27FC236}">
                  <a16:creationId xmlns:a16="http://schemas.microsoft.com/office/drawing/2014/main" id="{CB7F9947-71AA-3613-F90D-F90EFED0C8A4}"/>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133;p13">
              <a:extLst>
                <a:ext uri="{FF2B5EF4-FFF2-40B4-BE49-F238E27FC236}">
                  <a16:creationId xmlns:a16="http://schemas.microsoft.com/office/drawing/2014/main" id="{EAF71829-C016-BCAC-1D5C-2A0390D1A0AC}"/>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134;p13">
              <a:extLst>
                <a:ext uri="{FF2B5EF4-FFF2-40B4-BE49-F238E27FC236}">
                  <a16:creationId xmlns:a16="http://schemas.microsoft.com/office/drawing/2014/main" id="{51411E33-EBBA-5EBD-2DCB-A4E1929EDAEB}"/>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135;p13">
              <a:extLst>
                <a:ext uri="{FF2B5EF4-FFF2-40B4-BE49-F238E27FC236}">
                  <a16:creationId xmlns:a16="http://schemas.microsoft.com/office/drawing/2014/main" id="{CE84E56A-0785-E4EF-DD1C-3755AFB4AF02}"/>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136;p13">
              <a:extLst>
                <a:ext uri="{FF2B5EF4-FFF2-40B4-BE49-F238E27FC236}">
                  <a16:creationId xmlns:a16="http://schemas.microsoft.com/office/drawing/2014/main" id="{9F50BB7A-7D1E-6463-5949-162246BBC897}"/>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137;p13">
              <a:extLst>
                <a:ext uri="{FF2B5EF4-FFF2-40B4-BE49-F238E27FC236}">
                  <a16:creationId xmlns:a16="http://schemas.microsoft.com/office/drawing/2014/main" id="{845FA2D7-B230-5E82-2012-C81066CBACFC}"/>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138;p13">
              <a:extLst>
                <a:ext uri="{FF2B5EF4-FFF2-40B4-BE49-F238E27FC236}">
                  <a16:creationId xmlns:a16="http://schemas.microsoft.com/office/drawing/2014/main" id="{A10DAA7B-C8AB-FF79-E0CD-DA6341618C92}"/>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139;p13">
              <a:extLst>
                <a:ext uri="{FF2B5EF4-FFF2-40B4-BE49-F238E27FC236}">
                  <a16:creationId xmlns:a16="http://schemas.microsoft.com/office/drawing/2014/main" id="{45F25671-C24C-EAD0-0F0B-8EC5937FBAC1}"/>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140;p13">
              <a:extLst>
                <a:ext uri="{FF2B5EF4-FFF2-40B4-BE49-F238E27FC236}">
                  <a16:creationId xmlns:a16="http://schemas.microsoft.com/office/drawing/2014/main" id="{E281D44B-6AE5-D3F2-8040-14D64103A1C2}"/>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141;p13">
              <a:extLst>
                <a:ext uri="{FF2B5EF4-FFF2-40B4-BE49-F238E27FC236}">
                  <a16:creationId xmlns:a16="http://schemas.microsoft.com/office/drawing/2014/main" id="{FD3839DA-709E-8070-8513-D90254D904D6}"/>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142;p13">
              <a:extLst>
                <a:ext uri="{FF2B5EF4-FFF2-40B4-BE49-F238E27FC236}">
                  <a16:creationId xmlns:a16="http://schemas.microsoft.com/office/drawing/2014/main" id="{C7C61038-2E8C-8B15-4CD0-909C94718085}"/>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143;p13">
              <a:extLst>
                <a:ext uri="{FF2B5EF4-FFF2-40B4-BE49-F238E27FC236}">
                  <a16:creationId xmlns:a16="http://schemas.microsoft.com/office/drawing/2014/main" id="{4ED11C51-28B1-DC8C-BC91-930EA514044C}"/>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144;p13">
              <a:extLst>
                <a:ext uri="{FF2B5EF4-FFF2-40B4-BE49-F238E27FC236}">
                  <a16:creationId xmlns:a16="http://schemas.microsoft.com/office/drawing/2014/main" id="{4F0CCAB7-D602-9726-E28D-D9A662F82C54}"/>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145;p13">
              <a:extLst>
                <a:ext uri="{FF2B5EF4-FFF2-40B4-BE49-F238E27FC236}">
                  <a16:creationId xmlns:a16="http://schemas.microsoft.com/office/drawing/2014/main" id="{3B9D28B6-9C0E-C19E-AC64-CC00C243C6FF}"/>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146;p13">
              <a:extLst>
                <a:ext uri="{FF2B5EF4-FFF2-40B4-BE49-F238E27FC236}">
                  <a16:creationId xmlns:a16="http://schemas.microsoft.com/office/drawing/2014/main" id="{1EB3B739-92BF-5BB4-6703-010488A6DEE7}"/>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147;p13">
              <a:extLst>
                <a:ext uri="{FF2B5EF4-FFF2-40B4-BE49-F238E27FC236}">
                  <a16:creationId xmlns:a16="http://schemas.microsoft.com/office/drawing/2014/main" id="{0C576CAB-11A0-F016-20AB-0A25CED0C0B8}"/>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148;p13">
              <a:extLst>
                <a:ext uri="{FF2B5EF4-FFF2-40B4-BE49-F238E27FC236}">
                  <a16:creationId xmlns:a16="http://schemas.microsoft.com/office/drawing/2014/main" id="{16DFC657-205B-1F55-8685-946DF8415B1F}"/>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149;p13">
              <a:extLst>
                <a:ext uri="{FF2B5EF4-FFF2-40B4-BE49-F238E27FC236}">
                  <a16:creationId xmlns:a16="http://schemas.microsoft.com/office/drawing/2014/main" id="{285AA15B-6BB0-71F0-8D98-AD546052CB7D}"/>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150;p13">
              <a:extLst>
                <a:ext uri="{FF2B5EF4-FFF2-40B4-BE49-F238E27FC236}">
                  <a16:creationId xmlns:a16="http://schemas.microsoft.com/office/drawing/2014/main" id="{5E110996-42AC-D455-D371-70F3427E2E4B}"/>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151;p13">
              <a:extLst>
                <a:ext uri="{FF2B5EF4-FFF2-40B4-BE49-F238E27FC236}">
                  <a16:creationId xmlns:a16="http://schemas.microsoft.com/office/drawing/2014/main" id="{198A42E4-0FB8-8D17-134C-41436E9A0AC6}"/>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152;p13">
              <a:extLst>
                <a:ext uri="{FF2B5EF4-FFF2-40B4-BE49-F238E27FC236}">
                  <a16:creationId xmlns:a16="http://schemas.microsoft.com/office/drawing/2014/main" id="{D0181537-D999-48BC-2926-5F7C5B23D1CC}"/>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153;p13">
              <a:extLst>
                <a:ext uri="{FF2B5EF4-FFF2-40B4-BE49-F238E27FC236}">
                  <a16:creationId xmlns:a16="http://schemas.microsoft.com/office/drawing/2014/main" id="{DEBA5C22-A670-E385-71DB-16DA2EE0795E}"/>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154;p13">
              <a:extLst>
                <a:ext uri="{FF2B5EF4-FFF2-40B4-BE49-F238E27FC236}">
                  <a16:creationId xmlns:a16="http://schemas.microsoft.com/office/drawing/2014/main" id="{E9A8C579-2946-85A5-FF3D-446FC089054E}"/>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155;p13">
              <a:extLst>
                <a:ext uri="{FF2B5EF4-FFF2-40B4-BE49-F238E27FC236}">
                  <a16:creationId xmlns:a16="http://schemas.microsoft.com/office/drawing/2014/main" id="{4DCC08AD-B4F1-FAD1-1A64-AF4AEC34E9D9}"/>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156;p13">
              <a:extLst>
                <a:ext uri="{FF2B5EF4-FFF2-40B4-BE49-F238E27FC236}">
                  <a16:creationId xmlns:a16="http://schemas.microsoft.com/office/drawing/2014/main" id="{EF0577FE-EE51-36FA-E2D9-E1A47F72978E}"/>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157;p13">
              <a:extLst>
                <a:ext uri="{FF2B5EF4-FFF2-40B4-BE49-F238E27FC236}">
                  <a16:creationId xmlns:a16="http://schemas.microsoft.com/office/drawing/2014/main" id="{79F130FE-9873-35EE-974E-36CD16E5587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158;p13">
              <a:extLst>
                <a:ext uri="{FF2B5EF4-FFF2-40B4-BE49-F238E27FC236}">
                  <a16:creationId xmlns:a16="http://schemas.microsoft.com/office/drawing/2014/main" id="{4A16633A-42A7-BA99-99E6-9DB430EA4B12}"/>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159;p13">
              <a:extLst>
                <a:ext uri="{FF2B5EF4-FFF2-40B4-BE49-F238E27FC236}">
                  <a16:creationId xmlns:a16="http://schemas.microsoft.com/office/drawing/2014/main" id="{1A0F154F-5A96-250F-6793-8A9AD8EAC59D}"/>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160;p13">
              <a:extLst>
                <a:ext uri="{FF2B5EF4-FFF2-40B4-BE49-F238E27FC236}">
                  <a16:creationId xmlns:a16="http://schemas.microsoft.com/office/drawing/2014/main" id="{F3104ED5-769C-74E0-0005-1C06846DB25B}"/>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161;p13">
              <a:extLst>
                <a:ext uri="{FF2B5EF4-FFF2-40B4-BE49-F238E27FC236}">
                  <a16:creationId xmlns:a16="http://schemas.microsoft.com/office/drawing/2014/main" id="{D5978B12-8105-4F0F-C4D0-AEE1478D3B40}"/>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162;p13">
              <a:extLst>
                <a:ext uri="{FF2B5EF4-FFF2-40B4-BE49-F238E27FC236}">
                  <a16:creationId xmlns:a16="http://schemas.microsoft.com/office/drawing/2014/main" id="{CC00E0DD-03DA-F03D-AD23-4FD089BAA37F}"/>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163;p13">
              <a:extLst>
                <a:ext uri="{FF2B5EF4-FFF2-40B4-BE49-F238E27FC236}">
                  <a16:creationId xmlns:a16="http://schemas.microsoft.com/office/drawing/2014/main" id="{24434E00-FF00-ED47-9C99-17ED927998AC}"/>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47"/>
                                        </p:tgtEl>
                                        <p:attrNameLst>
                                          <p:attrName>style.visibility</p:attrName>
                                        </p:attrNameLst>
                                      </p:cBhvr>
                                      <p:to>
                                        <p:strVal val="visible"/>
                                      </p:to>
                                    </p:set>
                                    <p:animEffect transition="in" filter="randombar(horizontal)">
                                      <p:cBhvr>
                                        <p:cTn id="7" dur="500"/>
                                        <p:tgtEl>
                                          <p:spTgt spid="2847"/>
                                        </p:tgtEl>
                                      </p:cBhvr>
                                    </p:animEffect>
                                  </p:childTnLst>
                                </p:cTn>
                              </p:par>
                              <p:par>
                                <p:cTn id="8" presetID="14" presetClass="entr" presetSubtype="10" fill="hold" nodeType="withEffect">
                                  <p:stCondLst>
                                    <p:cond delay="0"/>
                                  </p:stCondLst>
                                  <p:childTnLst>
                                    <p:set>
                                      <p:cBhvr>
                                        <p:cTn id="9" dur="1" fill="hold">
                                          <p:stCondLst>
                                            <p:cond delay="0"/>
                                          </p:stCondLst>
                                        </p:cTn>
                                        <p:tgtEl>
                                          <p:spTgt spid="5140"/>
                                        </p:tgtEl>
                                        <p:attrNameLst>
                                          <p:attrName>style.visibility</p:attrName>
                                        </p:attrNameLst>
                                      </p:cBhvr>
                                      <p:to>
                                        <p:strVal val="visible"/>
                                      </p:to>
                                    </p:set>
                                    <p:animEffect transition="in" filter="randombar(horizontal)">
                                      <p:cBhvr>
                                        <p:cTn id="10" dur="500"/>
                                        <p:tgtEl>
                                          <p:spTgt spid="514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41"/>
                                        </p:tgtEl>
                                        <p:attrNameLst>
                                          <p:attrName>style.visibility</p:attrName>
                                        </p:attrNameLst>
                                      </p:cBhvr>
                                      <p:to>
                                        <p:strVal val="visible"/>
                                      </p:to>
                                    </p:set>
                                    <p:animEffect transition="in" filter="randombar(horizontal)">
                                      <p:cBhvr>
                                        <p:cTn id="13" dur="500"/>
                                        <p:tgtEl>
                                          <p:spTgt spid="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grpSp>
        <p:nvGrpSpPr>
          <p:cNvPr id="2434" name="Google Shape;2434;p29"/>
          <p:cNvGrpSpPr/>
          <p:nvPr/>
        </p:nvGrpSpPr>
        <p:grpSpPr>
          <a:xfrm>
            <a:off x="3014163" y="1647553"/>
            <a:ext cx="4543327" cy="2034720"/>
            <a:chOff x="2693250" y="2047950"/>
            <a:chExt cx="3406050" cy="2074325"/>
          </a:xfrm>
        </p:grpSpPr>
        <p:sp>
          <p:nvSpPr>
            <p:cNvPr id="2436" name="Google Shape;2436;p29"/>
            <p:cNvSpPr/>
            <p:nvPr/>
          </p:nvSpPr>
          <p:spPr>
            <a:xfrm>
              <a:off x="5001925" y="4115925"/>
              <a:ext cx="1097375" cy="6350"/>
            </a:xfrm>
            <a:custGeom>
              <a:avLst/>
              <a:gdLst/>
              <a:ahLst/>
              <a:cxnLst/>
              <a:rect l="l" t="t" r="r" b="b"/>
              <a:pathLst>
                <a:path w="43895" h="254" extrusionOk="0">
                  <a:moveTo>
                    <a:pt x="127" y="0"/>
                  </a:moveTo>
                  <a:cubicBezTo>
                    <a:pt x="64" y="0"/>
                    <a:pt x="1" y="64"/>
                    <a:pt x="1" y="127"/>
                  </a:cubicBezTo>
                  <a:cubicBezTo>
                    <a:pt x="1" y="190"/>
                    <a:pt x="64" y="254"/>
                    <a:pt x="127" y="254"/>
                  </a:cubicBezTo>
                  <a:lnTo>
                    <a:pt x="666" y="254"/>
                  </a:lnTo>
                  <a:cubicBezTo>
                    <a:pt x="729" y="254"/>
                    <a:pt x="793" y="190"/>
                    <a:pt x="793" y="127"/>
                  </a:cubicBezTo>
                  <a:cubicBezTo>
                    <a:pt x="793" y="64"/>
                    <a:pt x="729" y="0"/>
                    <a:pt x="666" y="0"/>
                  </a:cubicBezTo>
                  <a:close/>
                  <a:moveTo>
                    <a:pt x="1743" y="0"/>
                  </a:moveTo>
                  <a:cubicBezTo>
                    <a:pt x="1648" y="0"/>
                    <a:pt x="1584" y="64"/>
                    <a:pt x="1584" y="127"/>
                  </a:cubicBezTo>
                  <a:cubicBezTo>
                    <a:pt x="1584" y="190"/>
                    <a:pt x="1648" y="254"/>
                    <a:pt x="1743" y="254"/>
                  </a:cubicBezTo>
                  <a:lnTo>
                    <a:pt x="2249" y="254"/>
                  </a:lnTo>
                  <a:cubicBezTo>
                    <a:pt x="2344" y="254"/>
                    <a:pt x="2376" y="190"/>
                    <a:pt x="2408" y="127"/>
                  </a:cubicBezTo>
                  <a:cubicBezTo>
                    <a:pt x="2408" y="64"/>
                    <a:pt x="2344" y="0"/>
                    <a:pt x="2249" y="0"/>
                  </a:cubicBezTo>
                  <a:close/>
                  <a:moveTo>
                    <a:pt x="3326" y="0"/>
                  </a:moveTo>
                  <a:cubicBezTo>
                    <a:pt x="3263" y="0"/>
                    <a:pt x="3199" y="64"/>
                    <a:pt x="3199" y="127"/>
                  </a:cubicBezTo>
                  <a:cubicBezTo>
                    <a:pt x="3199" y="190"/>
                    <a:pt x="3263" y="254"/>
                    <a:pt x="3326" y="254"/>
                  </a:cubicBezTo>
                  <a:lnTo>
                    <a:pt x="3864" y="254"/>
                  </a:lnTo>
                  <a:cubicBezTo>
                    <a:pt x="3928" y="254"/>
                    <a:pt x="3991" y="190"/>
                    <a:pt x="3991" y="127"/>
                  </a:cubicBezTo>
                  <a:cubicBezTo>
                    <a:pt x="3991" y="64"/>
                    <a:pt x="3928" y="0"/>
                    <a:pt x="3864" y="0"/>
                  </a:cubicBezTo>
                  <a:close/>
                  <a:moveTo>
                    <a:pt x="4909" y="0"/>
                  </a:moveTo>
                  <a:cubicBezTo>
                    <a:pt x="4846" y="0"/>
                    <a:pt x="4783" y="64"/>
                    <a:pt x="4783" y="127"/>
                  </a:cubicBezTo>
                  <a:cubicBezTo>
                    <a:pt x="4783" y="190"/>
                    <a:pt x="4846" y="254"/>
                    <a:pt x="4909" y="254"/>
                  </a:cubicBezTo>
                  <a:lnTo>
                    <a:pt x="5448" y="254"/>
                  </a:lnTo>
                  <a:cubicBezTo>
                    <a:pt x="5511" y="254"/>
                    <a:pt x="5575" y="190"/>
                    <a:pt x="5575" y="127"/>
                  </a:cubicBezTo>
                  <a:cubicBezTo>
                    <a:pt x="5575" y="64"/>
                    <a:pt x="5511" y="0"/>
                    <a:pt x="5448" y="0"/>
                  </a:cubicBezTo>
                  <a:close/>
                  <a:moveTo>
                    <a:pt x="6525" y="0"/>
                  </a:moveTo>
                  <a:cubicBezTo>
                    <a:pt x="6430" y="0"/>
                    <a:pt x="6398" y="64"/>
                    <a:pt x="6398" y="127"/>
                  </a:cubicBezTo>
                  <a:cubicBezTo>
                    <a:pt x="6398" y="190"/>
                    <a:pt x="6430" y="254"/>
                    <a:pt x="6525" y="254"/>
                  </a:cubicBezTo>
                  <a:lnTo>
                    <a:pt x="7063" y="254"/>
                  </a:lnTo>
                  <a:cubicBezTo>
                    <a:pt x="7126" y="254"/>
                    <a:pt x="7190" y="190"/>
                    <a:pt x="7190" y="127"/>
                  </a:cubicBezTo>
                  <a:cubicBezTo>
                    <a:pt x="7190" y="64"/>
                    <a:pt x="7126" y="0"/>
                    <a:pt x="7063" y="0"/>
                  </a:cubicBezTo>
                  <a:close/>
                  <a:moveTo>
                    <a:pt x="8108" y="0"/>
                  </a:moveTo>
                  <a:cubicBezTo>
                    <a:pt x="8045" y="0"/>
                    <a:pt x="7981" y="64"/>
                    <a:pt x="7981" y="127"/>
                  </a:cubicBezTo>
                  <a:cubicBezTo>
                    <a:pt x="7981" y="190"/>
                    <a:pt x="8045" y="254"/>
                    <a:pt x="8108" y="254"/>
                  </a:cubicBezTo>
                  <a:lnTo>
                    <a:pt x="8646" y="254"/>
                  </a:lnTo>
                  <a:cubicBezTo>
                    <a:pt x="8710" y="254"/>
                    <a:pt x="8773" y="190"/>
                    <a:pt x="8773" y="127"/>
                  </a:cubicBezTo>
                  <a:cubicBezTo>
                    <a:pt x="8773" y="64"/>
                    <a:pt x="8710" y="0"/>
                    <a:pt x="8646" y="0"/>
                  </a:cubicBezTo>
                  <a:close/>
                  <a:moveTo>
                    <a:pt x="9723" y="0"/>
                  </a:moveTo>
                  <a:cubicBezTo>
                    <a:pt x="9628" y="0"/>
                    <a:pt x="9565" y="64"/>
                    <a:pt x="9565" y="127"/>
                  </a:cubicBezTo>
                  <a:cubicBezTo>
                    <a:pt x="9565" y="190"/>
                    <a:pt x="9628" y="254"/>
                    <a:pt x="9723" y="254"/>
                  </a:cubicBezTo>
                  <a:lnTo>
                    <a:pt x="10230" y="254"/>
                  </a:lnTo>
                  <a:cubicBezTo>
                    <a:pt x="10325" y="254"/>
                    <a:pt x="10388" y="190"/>
                    <a:pt x="10388" y="127"/>
                  </a:cubicBezTo>
                  <a:cubicBezTo>
                    <a:pt x="10388" y="64"/>
                    <a:pt x="10325" y="0"/>
                    <a:pt x="10230" y="0"/>
                  </a:cubicBezTo>
                  <a:close/>
                  <a:moveTo>
                    <a:pt x="11307" y="0"/>
                  </a:moveTo>
                  <a:cubicBezTo>
                    <a:pt x="11243" y="0"/>
                    <a:pt x="11180" y="64"/>
                    <a:pt x="11180" y="127"/>
                  </a:cubicBezTo>
                  <a:cubicBezTo>
                    <a:pt x="11180" y="190"/>
                    <a:pt x="11243" y="254"/>
                    <a:pt x="11307" y="254"/>
                  </a:cubicBezTo>
                  <a:lnTo>
                    <a:pt x="11845" y="254"/>
                  </a:lnTo>
                  <a:cubicBezTo>
                    <a:pt x="11908" y="254"/>
                    <a:pt x="11972" y="190"/>
                    <a:pt x="11972" y="127"/>
                  </a:cubicBezTo>
                  <a:cubicBezTo>
                    <a:pt x="11972" y="64"/>
                    <a:pt x="11908" y="0"/>
                    <a:pt x="11845" y="0"/>
                  </a:cubicBezTo>
                  <a:close/>
                  <a:moveTo>
                    <a:pt x="12890" y="0"/>
                  </a:moveTo>
                  <a:cubicBezTo>
                    <a:pt x="12827" y="0"/>
                    <a:pt x="12763" y="64"/>
                    <a:pt x="12763" y="127"/>
                  </a:cubicBezTo>
                  <a:cubicBezTo>
                    <a:pt x="12763" y="190"/>
                    <a:pt x="12827" y="254"/>
                    <a:pt x="12890" y="254"/>
                  </a:cubicBezTo>
                  <a:lnTo>
                    <a:pt x="13428" y="254"/>
                  </a:lnTo>
                  <a:cubicBezTo>
                    <a:pt x="13492" y="254"/>
                    <a:pt x="13555" y="190"/>
                    <a:pt x="13555" y="127"/>
                  </a:cubicBezTo>
                  <a:cubicBezTo>
                    <a:pt x="13555" y="64"/>
                    <a:pt x="13523" y="0"/>
                    <a:pt x="13428" y="0"/>
                  </a:cubicBezTo>
                  <a:close/>
                  <a:moveTo>
                    <a:pt x="14505" y="0"/>
                  </a:moveTo>
                  <a:cubicBezTo>
                    <a:pt x="14410" y="0"/>
                    <a:pt x="14379" y="64"/>
                    <a:pt x="14379" y="127"/>
                  </a:cubicBezTo>
                  <a:cubicBezTo>
                    <a:pt x="14379" y="190"/>
                    <a:pt x="14410" y="254"/>
                    <a:pt x="14505" y="254"/>
                  </a:cubicBezTo>
                  <a:lnTo>
                    <a:pt x="15044" y="254"/>
                  </a:lnTo>
                  <a:cubicBezTo>
                    <a:pt x="15107" y="254"/>
                    <a:pt x="15170" y="190"/>
                    <a:pt x="15170" y="127"/>
                  </a:cubicBezTo>
                  <a:cubicBezTo>
                    <a:pt x="15170" y="64"/>
                    <a:pt x="15107" y="0"/>
                    <a:pt x="15044" y="0"/>
                  </a:cubicBezTo>
                  <a:close/>
                  <a:moveTo>
                    <a:pt x="16089" y="0"/>
                  </a:moveTo>
                  <a:cubicBezTo>
                    <a:pt x="16025" y="0"/>
                    <a:pt x="15962" y="64"/>
                    <a:pt x="15962" y="127"/>
                  </a:cubicBezTo>
                  <a:cubicBezTo>
                    <a:pt x="15962" y="190"/>
                    <a:pt x="16025" y="254"/>
                    <a:pt x="16089" y="254"/>
                  </a:cubicBezTo>
                  <a:lnTo>
                    <a:pt x="16627" y="254"/>
                  </a:lnTo>
                  <a:cubicBezTo>
                    <a:pt x="16690" y="254"/>
                    <a:pt x="16754" y="190"/>
                    <a:pt x="16754" y="127"/>
                  </a:cubicBezTo>
                  <a:cubicBezTo>
                    <a:pt x="16754" y="64"/>
                    <a:pt x="16690" y="0"/>
                    <a:pt x="16627" y="0"/>
                  </a:cubicBezTo>
                  <a:close/>
                  <a:moveTo>
                    <a:pt x="17704" y="0"/>
                  </a:moveTo>
                  <a:cubicBezTo>
                    <a:pt x="17609" y="0"/>
                    <a:pt x="17545" y="64"/>
                    <a:pt x="17545" y="127"/>
                  </a:cubicBezTo>
                  <a:cubicBezTo>
                    <a:pt x="17545" y="190"/>
                    <a:pt x="17609" y="254"/>
                    <a:pt x="17704" y="254"/>
                  </a:cubicBezTo>
                  <a:lnTo>
                    <a:pt x="18211" y="254"/>
                  </a:lnTo>
                  <a:cubicBezTo>
                    <a:pt x="18306" y="254"/>
                    <a:pt x="18369" y="190"/>
                    <a:pt x="18369" y="127"/>
                  </a:cubicBezTo>
                  <a:cubicBezTo>
                    <a:pt x="18369" y="64"/>
                    <a:pt x="18306" y="0"/>
                    <a:pt x="18211" y="0"/>
                  </a:cubicBezTo>
                  <a:close/>
                  <a:moveTo>
                    <a:pt x="19287" y="0"/>
                  </a:moveTo>
                  <a:cubicBezTo>
                    <a:pt x="19224" y="0"/>
                    <a:pt x="19161" y="64"/>
                    <a:pt x="19161" y="127"/>
                  </a:cubicBezTo>
                  <a:cubicBezTo>
                    <a:pt x="19161" y="190"/>
                    <a:pt x="19224" y="254"/>
                    <a:pt x="19287" y="254"/>
                  </a:cubicBezTo>
                  <a:lnTo>
                    <a:pt x="19826" y="254"/>
                  </a:lnTo>
                  <a:cubicBezTo>
                    <a:pt x="19889" y="254"/>
                    <a:pt x="19952" y="190"/>
                    <a:pt x="19952" y="127"/>
                  </a:cubicBezTo>
                  <a:cubicBezTo>
                    <a:pt x="19952" y="64"/>
                    <a:pt x="19889" y="0"/>
                    <a:pt x="19826" y="0"/>
                  </a:cubicBezTo>
                  <a:close/>
                  <a:moveTo>
                    <a:pt x="20902" y="0"/>
                  </a:moveTo>
                  <a:cubicBezTo>
                    <a:pt x="20807" y="0"/>
                    <a:pt x="20744" y="64"/>
                    <a:pt x="20744" y="127"/>
                  </a:cubicBezTo>
                  <a:cubicBezTo>
                    <a:pt x="20744" y="190"/>
                    <a:pt x="20807" y="254"/>
                    <a:pt x="20902" y="254"/>
                  </a:cubicBezTo>
                  <a:lnTo>
                    <a:pt x="21409" y="254"/>
                  </a:lnTo>
                  <a:cubicBezTo>
                    <a:pt x="21504" y="254"/>
                    <a:pt x="21536" y="190"/>
                    <a:pt x="21567" y="127"/>
                  </a:cubicBezTo>
                  <a:cubicBezTo>
                    <a:pt x="21567" y="64"/>
                    <a:pt x="21504" y="0"/>
                    <a:pt x="21409" y="0"/>
                  </a:cubicBezTo>
                  <a:close/>
                  <a:moveTo>
                    <a:pt x="22486" y="0"/>
                  </a:moveTo>
                  <a:cubicBezTo>
                    <a:pt x="22391" y="0"/>
                    <a:pt x="22359" y="64"/>
                    <a:pt x="22359" y="127"/>
                  </a:cubicBezTo>
                  <a:cubicBezTo>
                    <a:pt x="22359" y="190"/>
                    <a:pt x="22391" y="254"/>
                    <a:pt x="22486" y="254"/>
                  </a:cubicBezTo>
                  <a:lnTo>
                    <a:pt x="23024" y="254"/>
                  </a:lnTo>
                  <a:cubicBezTo>
                    <a:pt x="23088" y="254"/>
                    <a:pt x="23151" y="190"/>
                    <a:pt x="23151" y="127"/>
                  </a:cubicBezTo>
                  <a:cubicBezTo>
                    <a:pt x="23151" y="64"/>
                    <a:pt x="23088" y="0"/>
                    <a:pt x="23024" y="0"/>
                  </a:cubicBezTo>
                  <a:close/>
                  <a:moveTo>
                    <a:pt x="24069" y="0"/>
                  </a:moveTo>
                  <a:cubicBezTo>
                    <a:pt x="24006" y="0"/>
                    <a:pt x="23943" y="64"/>
                    <a:pt x="23943" y="127"/>
                  </a:cubicBezTo>
                  <a:cubicBezTo>
                    <a:pt x="23943" y="190"/>
                    <a:pt x="24006" y="254"/>
                    <a:pt x="24069" y="254"/>
                  </a:cubicBezTo>
                  <a:lnTo>
                    <a:pt x="24608" y="254"/>
                  </a:lnTo>
                  <a:cubicBezTo>
                    <a:pt x="24671" y="254"/>
                    <a:pt x="24734" y="190"/>
                    <a:pt x="24734" y="127"/>
                  </a:cubicBezTo>
                  <a:cubicBezTo>
                    <a:pt x="24734" y="64"/>
                    <a:pt x="24671" y="0"/>
                    <a:pt x="24608" y="0"/>
                  </a:cubicBezTo>
                  <a:close/>
                  <a:moveTo>
                    <a:pt x="25684" y="0"/>
                  </a:moveTo>
                  <a:cubicBezTo>
                    <a:pt x="25589" y="0"/>
                    <a:pt x="25526" y="64"/>
                    <a:pt x="25526" y="127"/>
                  </a:cubicBezTo>
                  <a:cubicBezTo>
                    <a:pt x="25526" y="190"/>
                    <a:pt x="25589" y="254"/>
                    <a:pt x="25684" y="254"/>
                  </a:cubicBezTo>
                  <a:lnTo>
                    <a:pt x="26191" y="254"/>
                  </a:lnTo>
                  <a:cubicBezTo>
                    <a:pt x="26286" y="254"/>
                    <a:pt x="26349" y="190"/>
                    <a:pt x="26349" y="127"/>
                  </a:cubicBezTo>
                  <a:cubicBezTo>
                    <a:pt x="26349" y="64"/>
                    <a:pt x="26286" y="0"/>
                    <a:pt x="26191" y="0"/>
                  </a:cubicBezTo>
                  <a:close/>
                  <a:moveTo>
                    <a:pt x="27268" y="0"/>
                  </a:moveTo>
                  <a:cubicBezTo>
                    <a:pt x="27205" y="0"/>
                    <a:pt x="27141" y="64"/>
                    <a:pt x="27141" y="127"/>
                  </a:cubicBezTo>
                  <a:cubicBezTo>
                    <a:pt x="27141" y="190"/>
                    <a:pt x="27205" y="254"/>
                    <a:pt x="27268" y="254"/>
                  </a:cubicBezTo>
                  <a:lnTo>
                    <a:pt x="27806" y="254"/>
                  </a:lnTo>
                  <a:cubicBezTo>
                    <a:pt x="27870" y="254"/>
                    <a:pt x="27933" y="190"/>
                    <a:pt x="27933" y="127"/>
                  </a:cubicBezTo>
                  <a:cubicBezTo>
                    <a:pt x="27933" y="64"/>
                    <a:pt x="27870" y="0"/>
                    <a:pt x="27806" y="0"/>
                  </a:cubicBezTo>
                  <a:close/>
                  <a:moveTo>
                    <a:pt x="28883" y="0"/>
                  </a:moveTo>
                  <a:cubicBezTo>
                    <a:pt x="28788" y="0"/>
                    <a:pt x="28725" y="64"/>
                    <a:pt x="28725" y="127"/>
                  </a:cubicBezTo>
                  <a:cubicBezTo>
                    <a:pt x="28725" y="190"/>
                    <a:pt x="28788" y="254"/>
                    <a:pt x="28883" y="254"/>
                  </a:cubicBezTo>
                  <a:lnTo>
                    <a:pt x="29390" y="254"/>
                  </a:lnTo>
                  <a:cubicBezTo>
                    <a:pt x="29485" y="254"/>
                    <a:pt x="29548" y="190"/>
                    <a:pt x="29548" y="127"/>
                  </a:cubicBezTo>
                  <a:cubicBezTo>
                    <a:pt x="29548" y="64"/>
                    <a:pt x="29485" y="0"/>
                    <a:pt x="29390" y="0"/>
                  </a:cubicBezTo>
                  <a:close/>
                  <a:moveTo>
                    <a:pt x="30466" y="0"/>
                  </a:moveTo>
                  <a:cubicBezTo>
                    <a:pt x="30403" y="0"/>
                    <a:pt x="30340" y="64"/>
                    <a:pt x="30340" y="127"/>
                  </a:cubicBezTo>
                  <a:cubicBezTo>
                    <a:pt x="30340" y="190"/>
                    <a:pt x="30403" y="254"/>
                    <a:pt x="30466" y="254"/>
                  </a:cubicBezTo>
                  <a:lnTo>
                    <a:pt x="31005" y="254"/>
                  </a:lnTo>
                  <a:cubicBezTo>
                    <a:pt x="31068" y="254"/>
                    <a:pt x="31131" y="190"/>
                    <a:pt x="31131" y="127"/>
                  </a:cubicBezTo>
                  <a:cubicBezTo>
                    <a:pt x="31131" y="64"/>
                    <a:pt x="31068" y="0"/>
                    <a:pt x="31005" y="0"/>
                  </a:cubicBezTo>
                  <a:close/>
                  <a:moveTo>
                    <a:pt x="32050" y="0"/>
                  </a:moveTo>
                  <a:cubicBezTo>
                    <a:pt x="31987" y="0"/>
                    <a:pt x="31923" y="64"/>
                    <a:pt x="31923" y="127"/>
                  </a:cubicBezTo>
                  <a:cubicBezTo>
                    <a:pt x="31923" y="190"/>
                    <a:pt x="31987" y="254"/>
                    <a:pt x="32050" y="254"/>
                  </a:cubicBezTo>
                  <a:lnTo>
                    <a:pt x="32588" y="254"/>
                  </a:lnTo>
                  <a:cubicBezTo>
                    <a:pt x="32652" y="254"/>
                    <a:pt x="32715" y="190"/>
                    <a:pt x="32715" y="127"/>
                  </a:cubicBezTo>
                  <a:cubicBezTo>
                    <a:pt x="32715" y="64"/>
                    <a:pt x="32683" y="0"/>
                    <a:pt x="32588" y="0"/>
                  </a:cubicBezTo>
                  <a:close/>
                  <a:moveTo>
                    <a:pt x="33665" y="0"/>
                  </a:moveTo>
                  <a:cubicBezTo>
                    <a:pt x="33570" y="0"/>
                    <a:pt x="33538" y="64"/>
                    <a:pt x="33538" y="127"/>
                  </a:cubicBezTo>
                  <a:cubicBezTo>
                    <a:pt x="33538" y="190"/>
                    <a:pt x="33570" y="254"/>
                    <a:pt x="33665" y="254"/>
                  </a:cubicBezTo>
                  <a:lnTo>
                    <a:pt x="34203" y="254"/>
                  </a:lnTo>
                  <a:cubicBezTo>
                    <a:pt x="34267" y="254"/>
                    <a:pt x="34330" y="190"/>
                    <a:pt x="34330" y="127"/>
                  </a:cubicBezTo>
                  <a:cubicBezTo>
                    <a:pt x="34330" y="64"/>
                    <a:pt x="34267" y="0"/>
                    <a:pt x="34203" y="0"/>
                  </a:cubicBezTo>
                  <a:close/>
                  <a:moveTo>
                    <a:pt x="35248" y="0"/>
                  </a:moveTo>
                  <a:cubicBezTo>
                    <a:pt x="35185" y="0"/>
                    <a:pt x="35122" y="64"/>
                    <a:pt x="35122" y="127"/>
                  </a:cubicBezTo>
                  <a:cubicBezTo>
                    <a:pt x="35122" y="190"/>
                    <a:pt x="35185" y="254"/>
                    <a:pt x="35248" y="254"/>
                  </a:cubicBezTo>
                  <a:lnTo>
                    <a:pt x="35787" y="254"/>
                  </a:lnTo>
                  <a:cubicBezTo>
                    <a:pt x="35850" y="254"/>
                    <a:pt x="35914" y="190"/>
                    <a:pt x="35914" y="127"/>
                  </a:cubicBezTo>
                  <a:cubicBezTo>
                    <a:pt x="35914" y="64"/>
                    <a:pt x="35850" y="0"/>
                    <a:pt x="35787" y="0"/>
                  </a:cubicBezTo>
                  <a:close/>
                  <a:moveTo>
                    <a:pt x="36864" y="0"/>
                  </a:moveTo>
                  <a:cubicBezTo>
                    <a:pt x="36769" y="0"/>
                    <a:pt x="36705" y="64"/>
                    <a:pt x="36705" y="127"/>
                  </a:cubicBezTo>
                  <a:cubicBezTo>
                    <a:pt x="36705" y="190"/>
                    <a:pt x="36769" y="254"/>
                    <a:pt x="36864" y="254"/>
                  </a:cubicBezTo>
                  <a:lnTo>
                    <a:pt x="37370" y="254"/>
                  </a:lnTo>
                  <a:cubicBezTo>
                    <a:pt x="37465" y="254"/>
                    <a:pt x="37529" y="190"/>
                    <a:pt x="37529" y="127"/>
                  </a:cubicBezTo>
                  <a:cubicBezTo>
                    <a:pt x="37529" y="64"/>
                    <a:pt x="37465" y="0"/>
                    <a:pt x="37370" y="0"/>
                  </a:cubicBezTo>
                  <a:close/>
                  <a:moveTo>
                    <a:pt x="38447" y="0"/>
                  </a:moveTo>
                  <a:cubicBezTo>
                    <a:pt x="38384" y="0"/>
                    <a:pt x="38320" y="64"/>
                    <a:pt x="38320" y="127"/>
                  </a:cubicBezTo>
                  <a:cubicBezTo>
                    <a:pt x="38320" y="190"/>
                    <a:pt x="38384" y="254"/>
                    <a:pt x="38447" y="254"/>
                  </a:cubicBezTo>
                  <a:lnTo>
                    <a:pt x="38985" y="254"/>
                  </a:lnTo>
                  <a:cubicBezTo>
                    <a:pt x="39049" y="254"/>
                    <a:pt x="39112" y="190"/>
                    <a:pt x="39112" y="127"/>
                  </a:cubicBezTo>
                  <a:cubicBezTo>
                    <a:pt x="39112" y="64"/>
                    <a:pt x="39049" y="0"/>
                    <a:pt x="38985" y="0"/>
                  </a:cubicBezTo>
                  <a:close/>
                  <a:moveTo>
                    <a:pt x="40062" y="0"/>
                  </a:moveTo>
                  <a:cubicBezTo>
                    <a:pt x="39967" y="0"/>
                    <a:pt x="39904" y="64"/>
                    <a:pt x="39904" y="127"/>
                  </a:cubicBezTo>
                  <a:cubicBezTo>
                    <a:pt x="39904" y="190"/>
                    <a:pt x="39967" y="254"/>
                    <a:pt x="40062" y="254"/>
                  </a:cubicBezTo>
                  <a:lnTo>
                    <a:pt x="40569" y="254"/>
                  </a:lnTo>
                  <a:cubicBezTo>
                    <a:pt x="40664" y="254"/>
                    <a:pt x="40696" y="190"/>
                    <a:pt x="40727" y="127"/>
                  </a:cubicBezTo>
                  <a:cubicBezTo>
                    <a:pt x="40727" y="64"/>
                    <a:pt x="40664" y="0"/>
                    <a:pt x="40569" y="0"/>
                  </a:cubicBezTo>
                  <a:close/>
                  <a:moveTo>
                    <a:pt x="41646" y="0"/>
                  </a:moveTo>
                  <a:cubicBezTo>
                    <a:pt x="41551" y="0"/>
                    <a:pt x="41519" y="64"/>
                    <a:pt x="41519" y="127"/>
                  </a:cubicBezTo>
                  <a:cubicBezTo>
                    <a:pt x="41519" y="190"/>
                    <a:pt x="41551" y="254"/>
                    <a:pt x="41646" y="254"/>
                  </a:cubicBezTo>
                  <a:lnTo>
                    <a:pt x="42184" y="254"/>
                  </a:lnTo>
                  <a:cubicBezTo>
                    <a:pt x="42247" y="254"/>
                    <a:pt x="42311" y="190"/>
                    <a:pt x="42311" y="127"/>
                  </a:cubicBezTo>
                  <a:cubicBezTo>
                    <a:pt x="42311" y="64"/>
                    <a:pt x="42247" y="0"/>
                    <a:pt x="42184" y="0"/>
                  </a:cubicBezTo>
                  <a:close/>
                  <a:moveTo>
                    <a:pt x="43229" y="0"/>
                  </a:moveTo>
                  <a:cubicBezTo>
                    <a:pt x="43166" y="0"/>
                    <a:pt x="43102" y="64"/>
                    <a:pt x="43102" y="127"/>
                  </a:cubicBezTo>
                  <a:cubicBezTo>
                    <a:pt x="43102" y="190"/>
                    <a:pt x="43166" y="254"/>
                    <a:pt x="43229" y="254"/>
                  </a:cubicBezTo>
                  <a:lnTo>
                    <a:pt x="43767" y="254"/>
                  </a:lnTo>
                  <a:cubicBezTo>
                    <a:pt x="43831" y="254"/>
                    <a:pt x="43894" y="190"/>
                    <a:pt x="43894" y="127"/>
                  </a:cubicBezTo>
                  <a:cubicBezTo>
                    <a:pt x="43894" y="64"/>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9"/>
            <p:cNvSpPr/>
            <p:nvPr/>
          </p:nvSpPr>
          <p:spPr>
            <a:xfrm>
              <a:off x="5001925" y="2047950"/>
              <a:ext cx="1097375" cy="6350"/>
            </a:xfrm>
            <a:custGeom>
              <a:avLst/>
              <a:gdLst/>
              <a:ahLst/>
              <a:cxnLst/>
              <a:rect l="l" t="t" r="r" b="b"/>
              <a:pathLst>
                <a:path w="43895" h="254" extrusionOk="0">
                  <a:moveTo>
                    <a:pt x="127" y="0"/>
                  </a:moveTo>
                  <a:cubicBezTo>
                    <a:pt x="64" y="0"/>
                    <a:pt x="1" y="63"/>
                    <a:pt x="1" y="127"/>
                  </a:cubicBezTo>
                  <a:cubicBezTo>
                    <a:pt x="1" y="190"/>
                    <a:pt x="64" y="253"/>
                    <a:pt x="127" y="253"/>
                  </a:cubicBezTo>
                  <a:lnTo>
                    <a:pt x="666" y="253"/>
                  </a:lnTo>
                  <a:cubicBezTo>
                    <a:pt x="729" y="253"/>
                    <a:pt x="793" y="190"/>
                    <a:pt x="793" y="127"/>
                  </a:cubicBezTo>
                  <a:cubicBezTo>
                    <a:pt x="793" y="63"/>
                    <a:pt x="729" y="0"/>
                    <a:pt x="666" y="0"/>
                  </a:cubicBezTo>
                  <a:close/>
                  <a:moveTo>
                    <a:pt x="1743" y="0"/>
                  </a:moveTo>
                  <a:cubicBezTo>
                    <a:pt x="1648" y="0"/>
                    <a:pt x="1584" y="63"/>
                    <a:pt x="1584" y="127"/>
                  </a:cubicBezTo>
                  <a:cubicBezTo>
                    <a:pt x="1584" y="190"/>
                    <a:pt x="1648" y="253"/>
                    <a:pt x="1743" y="253"/>
                  </a:cubicBezTo>
                  <a:lnTo>
                    <a:pt x="2249" y="253"/>
                  </a:lnTo>
                  <a:cubicBezTo>
                    <a:pt x="2344" y="253"/>
                    <a:pt x="2376" y="190"/>
                    <a:pt x="2408" y="127"/>
                  </a:cubicBezTo>
                  <a:cubicBezTo>
                    <a:pt x="2408" y="63"/>
                    <a:pt x="2344" y="0"/>
                    <a:pt x="2249" y="0"/>
                  </a:cubicBezTo>
                  <a:close/>
                  <a:moveTo>
                    <a:pt x="3326" y="0"/>
                  </a:moveTo>
                  <a:cubicBezTo>
                    <a:pt x="3263" y="0"/>
                    <a:pt x="3199" y="63"/>
                    <a:pt x="3199" y="127"/>
                  </a:cubicBezTo>
                  <a:cubicBezTo>
                    <a:pt x="3199" y="190"/>
                    <a:pt x="3263" y="253"/>
                    <a:pt x="3326" y="253"/>
                  </a:cubicBezTo>
                  <a:lnTo>
                    <a:pt x="3864" y="253"/>
                  </a:lnTo>
                  <a:cubicBezTo>
                    <a:pt x="3928" y="253"/>
                    <a:pt x="3991" y="190"/>
                    <a:pt x="3991" y="127"/>
                  </a:cubicBezTo>
                  <a:cubicBezTo>
                    <a:pt x="3991" y="63"/>
                    <a:pt x="3928" y="0"/>
                    <a:pt x="3864" y="0"/>
                  </a:cubicBezTo>
                  <a:close/>
                  <a:moveTo>
                    <a:pt x="4909" y="0"/>
                  </a:moveTo>
                  <a:cubicBezTo>
                    <a:pt x="4846" y="0"/>
                    <a:pt x="4783" y="63"/>
                    <a:pt x="4783" y="127"/>
                  </a:cubicBezTo>
                  <a:cubicBezTo>
                    <a:pt x="4783" y="190"/>
                    <a:pt x="4846" y="253"/>
                    <a:pt x="4909" y="253"/>
                  </a:cubicBezTo>
                  <a:lnTo>
                    <a:pt x="5448" y="253"/>
                  </a:lnTo>
                  <a:cubicBezTo>
                    <a:pt x="5511" y="253"/>
                    <a:pt x="5575" y="190"/>
                    <a:pt x="5575" y="127"/>
                  </a:cubicBezTo>
                  <a:cubicBezTo>
                    <a:pt x="5575" y="63"/>
                    <a:pt x="5511" y="0"/>
                    <a:pt x="5448" y="0"/>
                  </a:cubicBezTo>
                  <a:close/>
                  <a:moveTo>
                    <a:pt x="6525" y="0"/>
                  </a:moveTo>
                  <a:cubicBezTo>
                    <a:pt x="6430" y="0"/>
                    <a:pt x="6398" y="63"/>
                    <a:pt x="6398" y="127"/>
                  </a:cubicBezTo>
                  <a:cubicBezTo>
                    <a:pt x="6398" y="190"/>
                    <a:pt x="6430" y="253"/>
                    <a:pt x="6525" y="253"/>
                  </a:cubicBezTo>
                  <a:lnTo>
                    <a:pt x="7063" y="253"/>
                  </a:lnTo>
                  <a:cubicBezTo>
                    <a:pt x="7126" y="253"/>
                    <a:pt x="7190" y="190"/>
                    <a:pt x="7190" y="127"/>
                  </a:cubicBezTo>
                  <a:cubicBezTo>
                    <a:pt x="7190" y="63"/>
                    <a:pt x="7126" y="0"/>
                    <a:pt x="7063" y="0"/>
                  </a:cubicBezTo>
                  <a:close/>
                  <a:moveTo>
                    <a:pt x="8108" y="0"/>
                  </a:moveTo>
                  <a:cubicBezTo>
                    <a:pt x="8045" y="0"/>
                    <a:pt x="7981" y="63"/>
                    <a:pt x="7981" y="127"/>
                  </a:cubicBezTo>
                  <a:cubicBezTo>
                    <a:pt x="7981" y="190"/>
                    <a:pt x="8045" y="253"/>
                    <a:pt x="8108" y="253"/>
                  </a:cubicBezTo>
                  <a:lnTo>
                    <a:pt x="8646" y="253"/>
                  </a:lnTo>
                  <a:cubicBezTo>
                    <a:pt x="8710" y="253"/>
                    <a:pt x="8773" y="190"/>
                    <a:pt x="8773" y="127"/>
                  </a:cubicBezTo>
                  <a:cubicBezTo>
                    <a:pt x="8773" y="63"/>
                    <a:pt x="8710" y="0"/>
                    <a:pt x="8646" y="0"/>
                  </a:cubicBezTo>
                  <a:close/>
                  <a:moveTo>
                    <a:pt x="9723" y="0"/>
                  </a:moveTo>
                  <a:cubicBezTo>
                    <a:pt x="9628" y="0"/>
                    <a:pt x="9565" y="63"/>
                    <a:pt x="9565" y="127"/>
                  </a:cubicBezTo>
                  <a:cubicBezTo>
                    <a:pt x="9565" y="190"/>
                    <a:pt x="9628" y="253"/>
                    <a:pt x="9723" y="253"/>
                  </a:cubicBezTo>
                  <a:lnTo>
                    <a:pt x="10230" y="253"/>
                  </a:lnTo>
                  <a:cubicBezTo>
                    <a:pt x="10325" y="253"/>
                    <a:pt x="10388" y="190"/>
                    <a:pt x="10388" y="127"/>
                  </a:cubicBezTo>
                  <a:cubicBezTo>
                    <a:pt x="10388" y="63"/>
                    <a:pt x="10325" y="0"/>
                    <a:pt x="10230" y="0"/>
                  </a:cubicBezTo>
                  <a:close/>
                  <a:moveTo>
                    <a:pt x="11307" y="0"/>
                  </a:moveTo>
                  <a:cubicBezTo>
                    <a:pt x="11243" y="0"/>
                    <a:pt x="11180" y="63"/>
                    <a:pt x="11180" y="127"/>
                  </a:cubicBezTo>
                  <a:cubicBezTo>
                    <a:pt x="11180" y="190"/>
                    <a:pt x="11243" y="253"/>
                    <a:pt x="11307" y="253"/>
                  </a:cubicBezTo>
                  <a:lnTo>
                    <a:pt x="11845" y="253"/>
                  </a:lnTo>
                  <a:cubicBezTo>
                    <a:pt x="11908" y="253"/>
                    <a:pt x="11972" y="190"/>
                    <a:pt x="11972" y="127"/>
                  </a:cubicBezTo>
                  <a:cubicBezTo>
                    <a:pt x="11972" y="63"/>
                    <a:pt x="11908" y="0"/>
                    <a:pt x="11845" y="0"/>
                  </a:cubicBezTo>
                  <a:close/>
                  <a:moveTo>
                    <a:pt x="12890" y="0"/>
                  </a:moveTo>
                  <a:cubicBezTo>
                    <a:pt x="12827" y="0"/>
                    <a:pt x="12763" y="63"/>
                    <a:pt x="12763" y="127"/>
                  </a:cubicBezTo>
                  <a:cubicBezTo>
                    <a:pt x="12763" y="190"/>
                    <a:pt x="12827" y="253"/>
                    <a:pt x="12890" y="253"/>
                  </a:cubicBezTo>
                  <a:lnTo>
                    <a:pt x="13428" y="253"/>
                  </a:lnTo>
                  <a:cubicBezTo>
                    <a:pt x="13492" y="253"/>
                    <a:pt x="13555" y="190"/>
                    <a:pt x="13555" y="127"/>
                  </a:cubicBezTo>
                  <a:cubicBezTo>
                    <a:pt x="13555" y="63"/>
                    <a:pt x="13523" y="0"/>
                    <a:pt x="13428" y="0"/>
                  </a:cubicBezTo>
                  <a:close/>
                  <a:moveTo>
                    <a:pt x="14505" y="0"/>
                  </a:moveTo>
                  <a:cubicBezTo>
                    <a:pt x="14410" y="0"/>
                    <a:pt x="14379" y="63"/>
                    <a:pt x="14379" y="127"/>
                  </a:cubicBezTo>
                  <a:cubicBezTo>
                    <a:pt x="14379" y="190"/>
                    <a:pt x="14410" y="253"/>
                    <a:pt x="14505" y="253"/>
                  </a:cubicBezTo>
                  <a:lnTo>
                    <a:pt x="15044" y="253"/>
                  </a:lnTo>
                  <a:cubicBezTo>
                    <a:pt x="15107" y="253"/>
                    <a:pt x="15170" y="190"/>
                    <a:pt x="15170" y="127"/>
                  </a:cubicBezTo>
                  <a:cubicBezTo>
                    <a:pt x="15170" y="63"/>
                    <a:pt x="15107" y="0"/>
                    <a:pt x="15044" y="0"/>
                  </a:cubicBezTo>
                  <a:close/>
                  <a:moveTo>
                    <a:pt x="16089" y="0"/>
                  </a:moveTo>
                  <a:cubicBezTo>
                    <a:pt x="16025" y="0"/>
                    <a:pt x="15962" y="63"/>
                    <a:pt x="15962" y="127"/>
                  </a:cubicBezTo>
                  <a:cubicBezTo>
                    <a:pt x="15962" y="190"/>
                    <a:pt x="16025" y="253"/>
                    <a:pt x="16089" y="253"/>
                  </a:cubicBezTo>
                  <a:lnTo>
                    <a:pt x="16627" y="253"/>
                  </a:lnTo>
                  <a:cubicBezTo>
                    <a:pt x="16690" y="253"/>
                    <a:pt x="16754" y="190"/>
                    <a:pt x="16754" y="127"/>
                  </a:cubicBezTo>
                  <a:cubicBezTo>
                    <a:pt x="16754" y="63"/>
                    <a:pt x="16690" y="0"/>
                    <a:pt x="16627" y="0"/>
                  </a:cubicBezTo>
                  <a:close/>
                  <a:moveTo>
                    <a:pt x="17704" y="0"/>
                  </a:moveTo>
                  <a:cubicBezTo>
                    <a:pt x="17609" y="0"/>
                    <a:pt x="17545" y="63"/>
                    <a:pt x="17545" y="127"/>
                  </a:cubicBezTo>
                  <a:cubicBezTo>
                    <a:pt x="17545" y="190"/>
                    <a:pt x="17609" y="253"/>
                    <a:pt x="17704" y="253"/>
                  </a:cubicBezTo>
                  <a:lnTo>
                    <a:pt x="18211" y="253"/>
                  </a:lnTo>
                  <a:cubicBezTo>
                    <a:pt x="18306" y="253"/>
                    <a:pt x="18369" y="190"/>
                    <a:pt x="18369" y="127"/>
                  </a:cubicBezTo>
                  <a:cubicBezTo>
                    <a:pt x="18369" y="63"/>
                    <a:pt x="18306" y="0"/>
                    <a:pt x="18211" y="0"/>
                  </a:cubicBezTo>
                  <a:close/>
                  <a:moveTo>
                    <a:pt x="19287" y="0"/>
                  </a:moveTo>
                  <a:cubicBezTo>
                    <a:pt x="19224" y="0"/>
                    <a:pt x="19161" y="63"/>
                    <a:pt x="19161" y="127"/>
                  </a:cubicBezTo>
                  <a:cubicBezTo>
                    <a:pt x="19161" y="190"/>
                    <a:pt x="19224" y="253"/>
                    <a:pt x="19287" y="253"/>
                  </a:cubicBezTo>
                  <a:lnTo>
                    <a:pt x="19826" y="253"/>
                  </a:lnTo>
                  <a:cubicBezTo>
                    <a:pt x="19889" y="253"/>
                    <a:pt x="19952" y="190"/>
                    <a:pt x="19952" y="127"/>
                  </a:cubicBezTo>
                  <a:cubicBezTo>
                    <a:pt x="19952" y="63"/>
                    <a:pt x="19889" y="0"/>
                    <a:pt x="19826" y="0"/>
                  </a:cubicBezTo>
                  <a:close/>
                  <a:moveTo>
                    <a:pt x="20902" y="0"/>
                  </a:moveTo>
                  <a:cubicBezTo>
                    <a:pt x="20807" y="0"/>
                    <a:pt x="20744" y="63"/>
                    <a:pt x="20744" y="127"/>
                  </a:cubicBezTo>
                  <a:cubicBezTo>
                    <a:pt x="20744" y="190"/>
                    <a:pt x="20807" y="253"/>
                    <a:pt x="20902" y="253"/>
                  </a:cubicBezTo>
                  <a:lnTo>
                    <a:pt x="21409" y="253"/>
                  </a:lnTo>
                  <a:cubicBezTo>
                    <a:pt x="21504" y="253"/>
                    <a:pt x="21536" y="190"/>
                    <a:pt x="21567" y="127"/>
                  </a:cubicBezTo>
                  <a:cubicBezTo>
                    <a:pt x="21567" y="63"/>
                    <a:pt x="21504" y="0"/>
                    <a:pt x="21409" y="0"/>
                  </a:cubicBezTo>
                  <a:close/>
                  <a:moveTo>
                    <a:pt x="22486" y="0"/>
                  </a:moveTo>
                  <a:cubicBezTo>
                    <a:pt x="22391" y="0"/>
                    <a:pt x="22359" y="63"/>
                    <a:pt x="22359" y="127"/>
                  </a:cubicBezTo>
                  <a:cubicBezTo>
                    <a:pt x="22359" y="190"/>
                    <a:pt x="22391" y="253"/>
                    <a:pt x="22486" y="253"/>
                  </a:cubicBezTo>
                  <a:lnTo>
                    <a:pt x="23024" y="253"/>
                  </a:lnTo>
                  <a:cubicBezTo>
                    <a:pt x="23088" y="253"/>
                    <a:pt x="23151" y="190"/>
                    <a:pt x="23151" y="127"/>
                  </a:cubicBezTo>
                  <a:cubicBezTo>
                    <a:pt x="23151" y="63"/>
                    <a:pt x="23088" y="0"/>
                    <a:pt x="23024" y="0"/>
                  </a:cubicBezTo>
                  <a:close/>
                  <a:moveTo>
                    <a:pt x="24069" y="0"/>
                  </a:moveTo>
                  <a:cubicBezTo>
                    <a:pt x="24006" y="0"/>
                    <a:pt x="23943" y="63"/>
                    <a:pt x="23943" y="127"/>
                  </a:cubicBezTo>
                  <a:cubicBezTo>
                    <a:pt x="23943" y="190"/>
                    <a:pt x="24006" y="253"/>
                    <a:pt x="24069" y="253"/>
                  </a:cubicBezTo>
                  <a:lnTo>
                    <a:pt x="24608" y="253"/>
                  </a:lnTo>
                  <a:cubicBezTo>
                    <a:pt x="24671" y="253"/>
                    <a:pt x="24734" y="190"/>
                    <a:pt x="24734" y="127"/>
                  </a:cubicBezTo>
                  <a:cubicBezTo>
                    <a:pt x="24734" y="63"/>
                    <a:pt x="24671" y="0"/>
                    <a:pt x="24608" y="0"/>
                  </a:cubicBezTo>
                  <a:close/>
                  <a:moveTo>
                    <a:pt x="25684" y="0"/>
                  </a:moveTo>
                  <a:cubicBezTo>
                    <a:pt x="25589" y="0"/>
                    <a:pt x="25526" y="63"/>
                    <a:pt x="25526" y="127"/>
                  </a:cubicBezTo>
                  <a:cubicBezTo>
                    <a:pt x="25526" y="190"/>
                    <a:pt x="25589" y="253"/>
                    <a:pt x="25684" y="253"/>
                  </a:cubicBezTo>
                  <a:lnTo>
                    <a:pt x="26191" y="253"/>
                  </a:lnTo>
                  <a:cubicBezTo>
                    <a:pt x="26286" y="253"/>
                    <a:pt x="26349" y="190"/>
                    <a:pt x="26349" y="127"/>
                  </a:cubicBezTo>
                  <a:cubicBezTo>
                    <a:pt x="26349" y="63"/>
                    <a:pt x="26286" y="0"/>
                    <a:pt x="26191" y="0"/>
                  </a:cubicBezTo>
                  <a:close/>
                  <a:moveTo>
                    <a:pt x="27268" y="0"/>
                  </a:moveTo>
                  <a:cubicBezTo>
                    <a:pt x="27205" y="0"/>
                    <a:pt x="27141" y="63"/>
                    <a:pt x="27141" y="127"/>
                  </a:cubicBezTo>
                  <a:cubicBezTo>
                    <a:pt x="27141" y="190"/>
                    <a:pt x="27205" y="253"/>
                    <a:pt x="27268" y="253"/>
                  </a:cubicBezTo>
                  <a:lnTo>
                    <a:pt x="27806" y="253"/>
                  </a:lnTo>
                  <a:cubicBezTo>
                    <a:pt x="27870" y="253"/>
                    <a:pt x="27933" y="190"/>
                    <a:pt x="27933" y="127"/>
                  </a:cubicBezTo>
                  <a:cubicBezTo>
                    <a:pt x="27933" y="63"/>
                    <a:pt x="27870" y="0"/>
                    <a:pt x="27806" y="0"/>
                  </a:cubicBezTo>
                  <a:close/>
                  <a:moveTo>
                    <a:pt x="28883" y="0"/>
                  </a:moveTo>
                  <a:cubicBezTo>
                    <a:pt x="28788" y="0"/>
                    <a:pt x="28725" y="63"/>
                    <a:pt x="28725" y="127"/>
                  </a:cubicBezTo>
                  <a:cubicBezTo>
                    <a:pt x="28725" y="190"/>
                    <a:pt x="28788" y="253"/>
                    <a:pt x="28883" y="253"/>
                  </a:cubicBezTo>
                  <a:lnTo>
                    <a:pt x="29390" y="253"/>
                  </a:lnTo>
                  <a:cubicBezTo>
                    <a:pt x="29485" y="253"/>
                    <a:pt x="29548" y="190"/>
                    <a:pt x="29548" y="127"/>
                  </a:cubicBezTo>
                  <a:cubicBezTo>
                    <a:pt x="29548" y="63"/>
                    <a:pt x="29485" y="0"/>
                    <a:pt x="29390" y="0"/>
                  </a:cubicBezTo>
                  <a:close/>
                  <a:moveTo>
                    <a:pt x="30466" y="0"/>
                  </a:moveTo>
                  <a:cubicBezTo>
                    <a:pt x="30403" y="0"/>
                    <a:pt x="30340" y="63"/>
                    <a:pt x="30340" y="127"/>
                  </a:cubicBezTo>
                  <a:cubicBezTo>
                    <a:pt x="30340" y="190"/>
                    <a:pt x="30403" y="253"/>
                    <a:pt x="30466" y="253"/>
                  </a:cubicBezTo>
                  <a:lnTo>
                    <a:pt x="31005" y="253"/>
                  </a:lnTo>
                  <a:cubicBezTo>
                    <a:pt x="31068" y="253"/>
                    <a:pt x="31131" y="190"/>
                    <a:pt x="31131" y="127"/>
                  </a:cubicBezTo>
                  <a:cubicBezTo>
                    <a:pt x="31131" y="63"/>
                    <a:pt x="31068" y="0"/>
                    <a:pt x="31005" y="0"/>
                  </a:cubicBezTo>
                  <a:close/>
                  <a:moveTo>
                    <a:pt x="32050" y="0"/>
                  </a:moveTo>
                  <a:cubicBezTo>
                    <a:pt x="31987" y="0"/>
                    <a:pt x="31923" y="63"/>
                    <a:pt x="31923" y="127"/>
                  </a:cubicBezTo>
                  <a:cubicBezTo>
                    <a:pt x="31923" y="190"/>
                    <a:pt x="31987" y="253"/>
                    <a:pt x="32050" y="253"/>
                  </a:cubicBezTo>
                  <a:lnTo>
                    <a:pt x="32588" y="253"/>
                  </a:lnTo>
                  <a:cubicBezTo>
                    <a:pt x="32652" y="253"/>
                    <a:pt x="32715" y="190"/>
                    <a:pt x="32715" y="127"/>
                  </a:cubicBezTo>
                  <a:cubicBezTo>
                    <a:pt x="32715" y="63"/>
                    <a:pt x="32683" y="0"/>
                    <a:pt x="32588" y="0"/>
                  </a:cubicBezTo>
                  <a:close/>
                  <a:moveTo>
                    <a:pt x="33665" y="0"/>
                  </a:moveTo>
                  <a:cubicBezTo>
                    <a:pt x="33570" y="0"/>
                    <a:pt x="33538" y="63"/>
                    <a:pt x="33538" y="127"/>
                  </a:cubicBezTo>
                  <a:cubicBezTo>
                    <a:pt x="33538" y="190"/>
                    <a:pt x="33570" y="253"/>
                    <a:pt x="33665" y="253"/>
                  </a:cubicBezTo>
                  <a:lnTo>
                    <a:pt x="34203" y="253"/>
                  </a:lnTo>
                  <a:cubicBezTo>
                    <a:pt x="34267" y="253"/>
                    <a:pt x="34330" y="190"/>
                    <a:pt x="34330" y="127"/>
                  </a:cubicBezTo>
                  <a:cubicBezTo>
                    <a:pt x="34330" y="63"/>
                    <a:pt x="34267" y="0"/>
                    <a:pt x="34203" y="0"/>
                  </a:cubicBezTo>
                  <a:close/>
                  <a:moveTo>
                    <a:pt x="35248" y="0"/>
                  </a:moveTo>
                  <a:cubicBezTo>
                    <a:pt x="35185" y="0"/>
                    <a:pt x="35122" y="63"/>
                    <a:pt x="35122" y="127"/>
                  </a:cubicBezTo>
                  <a:cubicBezTo>
                    <a:pt x="35122" y="190"/>
                    <a:pt x="35185" y="253"/>
                    <a:pt x="35248" y="253"/>
                  </a:cubicBezTo>
                  <a:lnTo>
                    <a:pt x="35787" y="253"/>
                  </a:lnTo>
                  <a:cubicBezTo>
                    <a:pt x="35850" y="253"/>
                    <a:pt x="35914" y="190"/>
                    <a:pt x="35914" y="127"/>
                  </a:cubicBezTo>
                  <a:cubicBezTo>
                    <a:pt x="35914" y="63"/>
                    <a:pt x="35850" y="0"/>
                    <a:pt x="35787" y="0"/>
                  </a:cubicBezTo>
                  <a:close/>
                  <a:moveTo>
                    <a:pt x="36864" y="0"/>
                  </a:moveTo>
                  <a:cubicBezTo>
                    <a:pt x="36769" y="0"/>
                    <a:pt x="36705" y="63"/>
                    <a:pt x="36705" y="127"/>
                  </a:cubicBezTo>
                  <a:cubicBezTo>
                    <a:pt x="36705" y="190"/>
                    <a:pt x="36769" y="253"/>
                    <a:pt x="36864" y="253"/>
                  </a:cubicBezTo>
                  <a:lnTo>
                    <a:pt x="37370" y="253"/>
                  </a:lnTo>
                  <a:cubicBezTo>
                    <a:pt x="37465" y="253"/>
                    <a:pt x="37529" y="190"/>
                    <a:pt x="37529" y="127"/>
                  </a:cubicBezTo>
                  <a:cubicBezTo>
                    <a:pt x="37529" y="63"/>
                    <a:pt x="37465" y="0"/>
                    <a:pt x="37370" y="0"/>
                  </a:cubicBezTo>
                  <a:close/>
                  <a:moveTo>
                    <a:pt x="38447" y="0"/>
                  </a:moveTo>
                  <a:cubicBezTo>
                    <a:pt x="38384" y="0"/>
                    <a:pt x="38320" y="63"/>
                    <a:pt x="38320" y="127"/>
                  </a:cubicBezTo>
                  <a:cubicBezTo>
                    <a:pt x="38320" y="190"/>
                    <a:pt x="38384" y="253"/>
                    <a:pt x="38447" y="253"/>
                  </a:cubicBezTo>
                  <a:lnTo>
                    <a:pt x="38985" y="253"/>
                  </a:lnTo>
                  <a:cubicBezTo>
                    <a:pt x="39049" y="253"/>
                    <a:pt x="39112" y="190"/>
                    <a:pt x="39112" y="127"/>
                  </a:cubicBezTo>
                  <a:cubicBezTo>
                    <a:pt x="39112" y="63"/>
                    <a:pt x="39049" y="0"/>
                    <a:pt x="38985" y="0"/>
                  </a:cubicBezTo>
                  <a:close/>
                  <a:moveTo>
                    <a:pt x="40062" y="0"/>
                  </a:moveTo>
                  <a:cubicBezTo>
                    <a:pt x="39967" y="0"/>
                    <a:pt x="39904" y="63"/>
                    <a:pt x="39904" y="127"/>
                  </a:cubicBezTo>
                  <a:cubicBezTo>
                    <a:pt x="39904" y="190"/>
                    <a:pt x="39967" y="253"/>
                    <a:pt x="40062" y="253"/>
                  </a:cubicBezTo>
                  <a:lnTo>
                    <a:pt x="40569" y="253"/>
                  </a:lnTo>
                  <a:cubicBezTo>
                    <a:pt x="40664" y="253"/>
                    <a:pt x="40696" y="190"/>
                    <a:pt x="40727" y="127"/>
                  </a:cubicBezTo>
                  <a:cubicBezTo>
                    <a:pt x="40727" y="63"/>
                    <a:pt x="40664" y="0"/>
                    <a:pt x="40569" y="0"/>
                  </a:cubicBezTo>
                  <a:close/>
                  <a:moveTo>
                    <a:pt x="41646" y="0"/>
                  </a:moveTo>
                  <a:cubicBezTo>
                    <a:pt x="41551" y="0"/>
                    <a:pt x="41519" y="63"/>
                    <a:pt x="41519" y="127"/>
                  </a:cubicBezTo>
                  <a:cubicBezTo>
                    <a:pt x="41519" y="190"/>
                    <a:pt x="41551" y="253"/>
                    <a:pt x="41646" y="253"/>
                  </a:cubicBezTo>
                  <a:lnTo>
                    <a:pt x="42184" y="253"/>
                  </a:lnTo>
                  <a:cubicBezTo>
                    <a:pt x="42247" y="253"/>
                    <a:pt x="42311" y="190"/>
                    <a:pt x="42311" y="127"/>
                  </a:cubicBezTo>
                  <a:cubicBezTo>
                    <a:pt x="42311" y="63"/>
                    <a:pt x="42247" y="0"/>
                    <a:pt x="42184" y="0"/>
                  </a:cubicBezTo>
                  <a:close/>
                  <a:moveTo>
                    <a:pt x="43229" y="0"/>
                  </a:moveTo>
                  <a:cubicBezTo>
                    <a:pt x="43166" y="0"/>
                    <a:pt x="43102" y="63"/>
                    <a:pt x="43102" y="127"/>
                  </a:cubicBezTo>
                  <a:cubicBezTo>
                    <a:pt x="43102" y="190"/>
                    <a:pt x="43166" y="253"/>
                    <a:pt x="43229" y="253"/>
                  </a:cubicBezTo>
                  <a:lnTo>
                    <a:pt x="43767" y="253"/>
                  </a:lnTo>
                  <a:cubicBezTo>
                    <a:pt x="43831" y="253"/>
                    <a:pt x="43894" y="190"/>
                    <a:pt x="43894" y="127"/>
                  </a:cubicBezTo>
                  <a:cubicBezTo>
                    <a:pt x="43894" y="63"/>
                    <a:pt x="43831" y="0"/>
                    <a:pt x="4376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9"/>
            <p:cNvSpPr/>
            <p:nvPr/>
          </p:nvSpPr>
          <p:spPr>
            <a:xfrm>
              <a:off x="2693250" y="2047950"/>
              <a:ext cx="2288925" cy="2074325"/>
            </a:xfrm>
            <a:custGeom>
              <a:avLst/>
              <a:gdLst/>
              <a:ahLst/>
              <a:cxnLst/>
              <a:rect l="l" t="t" r="r" b="b"/>
              <a:pathLst>
                <a:path w="91557" h="82973" extrusionOk="0">
                  <a:moveTo>
                    <a:pt x="12320" y="0"/>
                  </a:moveTo>
                  <a:cubicBezTo>
                    <a:pt x="12257" y="0"/>
                    <a:pt x="12193" y="63"/>
                    <a:pt x="12193" y="127"/>
                  </a:cubicBezTo>
                  <a:cubicBezTo>
                    <a:pt x="12225" y="190"/>
                    <a:pt x="12257" y="253"/>
                    <a:pt x="12352" y="253"/>
                  </a:cubicBezTo>
                  <a:lnTo>
                    <a:pt x="12858" y="253"/>
                  </a:lnTo>
                  <a:cubicBezTo>
                    <a:pt x="12953" y="253"/>
                    <a:pt x="13017" y="190"/>
                    <a:pt x="13017" y="127"/>
                  </a:cubicBezTo>
                  <a:cubicBezTo>
                    <a:pt x="13017" y="63"/>
                    <a:pt x="12953" y="0"/>
                    <a:pt x="12858" y="0"/>
                  </a:cubicBezTo>
                  <a:close/>
                  <a:moveTo>
                    <a:pt x="13935" y="0"/>
                  </a:moveTo>
                  <a:cubicBezTo>
                    <a:pt x="13872" y="0"/>
                    <a:pt x="13808" y="63"/>
                    <a:pt x="13808" y="127"/>
                  </a:cubicBezTo>
                  <a:cubicBezTo>
                    <a:pt x="13808" y="190"/>
                    <a:pt x="13872" y="253"/>
                    <a:pt x="13935" y="253"/>
                  </a:cubicBezTo>
                  <a:lnTo>
                    <a:pt x="14474" y="253"/>
                  </a:lnTo>
                  <a:cubicBezTo>
                    <a:pt x="14537" y="253"/>
                    <a:pt x="14600" y="190"/>
                    <a:pt x="14600" y="127"/>
                  </a:cubicBezTo>
                  <a:cubicBezTo>
                    <a:pt x="14600" y="63"/>
                    <a:pt x="14537" y="0"/>
                    <a:pt x="14474" y="0"/>
                  </a:cubicBezTo>
                  <a:close/>
                  <a:moveTo>
                    <a:pt x="15550" y="0"/>
                  </a:moveTo>
                  <a:cubicBezTo>
                    <a:pt x="15455" y="0"/>
                    <a:pt x="15392" y="63"/>
                    <a:pt x="15392" y="127"/>
                  </a:cubicBezTo>
                  <a:cubicBezTo>
                    <a:pt x="15392" y="190"/>
                    <a:pt x="15455" y="253"/>
                    <a:pt x="15550" y="253"/>
                  </a:cubicBezTo>
                  <a:lnTo>
                    <a:pt x="16057" y="253"/>
                  </a:lnTo>
                  <a:cubicBezTo>
                    <a:pt x="16120" y="253"/>
                    <a:pt x="16184" y="190"/>
                    <a:pt x="16215" y="127"/>
                  </a:cubicBezTo>
                  <a:cubicBezTo>
                    <a:pt x="16215" y="63"/>
                    <a:pt x="16152" y="0"/>
                    <a:pt x="16057" y="0"/>
                  </a:cubicBezTo>
                  <a:close/>
                  <a:moveTo>
                    <a:pt x="17134" y="0"/>
                  </a:moveTo>
                  <a:cubicBezTo>
                    <a:pt x="17070" y="0"/>
                    <a:pt x="17007" y="63"/>
                    <a:pt x="17007" y="127"/>
                  </a:cubicBezTo>
                  <a:cubicBezTo>
                    <a:pt x="17007" y="190"/>
                    <a:pt x="17070" y="253"/>
                    <a:pt x="17134" y="253"/>
                  </a:cubicBezTo>
                  <a:lnTo>
                    <a:pt x="17672" y="253"/>
                  </a:lnTo>
                  <a:cubicBezTo>
                    <a:pt x="17735" y="253"/>
                    <a:pt x="17799" y="190"/>
                    <a:pt x="17799" y="127"/>
                  </a:cubicBezTo>
                  <a:cubicBezTo>
                    <a:pt x="17799" y="63"/>
                    <a:pt x="17735" y="0"/>
                    <a:pt x="17672" y="0"/>
                  </a:cubicBezTo>
                  <a:close/>
                  <a:moveTo>
                    <a:pt x="18717" y="0"/>
                  </a:moveTo>
                  <a:cubicBezTo>
                    <a:pt x="18654" y="0"/>
                    <a:pt x="18591" y="63"/>
                    <a:pt x="18591" y="127"/>
                  </a:cubicBezTo>
                  <a:cubicBezTo>
                    <a:pt x="18591" y="190"/>
                    <a:pt x="18654" y="253"/>
                    <a:pt x="18717" y="253"/>
                  </a:cubicBezTo>
                  <a:lnTo>
                    <a:pt x="19256" y="253"/>
                  </a:lnTo>
                  <a:cubicBezTo>
                    <a:pt x="19319" y="253"/>
                    <a:pt x="19382" y="190"/>
                    <a:pt x="19382" y="127"/>
                  </a:cubicBezTo>
                  <a:cubicBezTo>
                    <a:pt x="19382" y="63"/>
                    <a:pt x="19319" y="0"/>
                    <a:pt x="19256" y="0"/>
                  </a:cubicBezTo>
                  <a:close/>
                  <a:moveTo>
                    <a:pt x="20332" y="0"/>
                  </a:moveTo>
                  <a:cubicBezTo>
                    <a:pt x="20237" y="0"/>
                    <a:pt x="20206" y="63"/>
                    <a:pt x="20206" y="127"/>
                  </a:cubicBezTo>
                  <a:cubicBezTo>
                    <a:pt x="20206" y="190"/>
                    <a:pt x="20237" y="253"/>
                    <a:pt x="20332" y="253"/>
                  </a:cubicBezTo>
                  <a:lnTo>
                    <a:pt x="20871" y="253"/>
                  </a:lnTo>
                  <a:cubicBezTo>
                    <a:pt x="20934" y="253"/>
                    <a:pt x="20997" y="190"/>
                    <a:pt x="20997" y="127"/>
                  </a:cubicBezTo>
                  <a:cubicBezTo>
                    <a:pt x="20997" y="63"/>
                    <a:pt x="20934" y="0"/>
                    <a:pt x="20871" y="0"/>
                  </a:cubicBezTo>
                  <a:close/>
                  <a:moveTo>
                    <a:pt x="21916" y="0"/>
                  </a:moveTo>
                  <a:cubicBezTo>
                    <a:pt x="21852" y="0"/>
                    <a:pt x="21789" y="63"/>
                    <a:pt x="21789" y="127"/>
                  </a:cubicBezTo>
                  <a:cubicBezTo>
                    <a:pt x="21789" y="190"/>
                    <a:pt x="21852" y="253"/>
                    <a:pt x="21916" y="253"/>
                  </a:cubicBezTo>
                  <a:lnTo>
                    <a:pt x="22454" y="253"/>
                  </a:lnTo>
                  <a:cubicBezTo>
                    <a:pt x="22517" y="253"/>
                    <a:pt x="22581" y="190"/>
                    <a:pt x="22581" y="127"/>
                  </a:cubicBezTo>
                  <a:cubicBezTo>
                    <a:pt x="22581" y="63"/>
                    <a:pt x="22517" y="0"/>
                    <a:pt x="22454" y="0"/>
                  </a:cubicBezTo>
                  <a:close/>
                  <a:moveTo>
                    <a:pt x="23531" y="0"/>
                  </a:moveTo>
                  <a:cubicBezTo>
                    <a:pt x="23436" y="0"/>
                    <a:pt x="23373" y="63"/>
                    <a:pt x="23373" y="127"/>
                  </a:cubicBezTo>
                  <a:cubicBezTo>
                    <a:pt x="23373" y="190"/>
                    <a:pt x="23436" y="253"/>
                    <a:pt x="23531" y="253"/>
                  </a:cubicBezTo>
                  <a:lnTo>
                    <a:pt x="24038" y="253"/>
                  </a:lnTo>
                  <a:cubicBezTo>
                    <a:pt x="24133" y="253"/>
                    <a:pt x="24196" y="190"/>
                    <a:pt x="24164" y="127"/>
                  </a:cubicBezTo>
                  <a:cubicBezTo>
                    <a:pt x="24164" y="63"/>
                    <a:pt x="24133" y="0"/>
                    <a:pt x="24038" y="0"/>
                  </a:cubicBezTo>
                  <a:close/>
                  <a:moveTo>
                    <a:pt x="25114" y="0"/>
                  </a:moveTo>
                  <a:cubicBezTo>
                    <a:pt x="25051" y="0"/>
                    <a:pt x="24988" y="63"/>
                    <a:pt x="24988" y="127"/>
                  </a:cubicBezTo>
                  <a:cubicBezTo>
                    <a:pt x="24988" y="190"/>
                    <a:pt x="25051" y="253"/>
                    <a:pt x="25114" y="253"/>
                  </a:cubicBezTo>
                  <a:lnTo>
                    <a:pt x="25653" y="253"/>
                  </a:lnTo>
                  <a:cubicBezTo>
                    <a:pt x="25716" y="253"/>
                    <a:pt x="25779" y="190"/>
                    <a:pt x="25779" y="127"/>
                  </a:cubicBezTo>
                  <a:cubicBezTo>
                    <a:pt x="25779" y="63"/>
                    <a:pt x="25716" y="0"/>
                    <a:pt x="25653" y="0"/>
                  </a:cubicBezTo>
                  <a:close/>
                  <a:moveTo>
                    <a:pt x="26698" y="0"/>
                  </a:moveTo>
                  <a:cubicBezTo>
                    <a:pt x="26634" y="0"/>
                    <a:pt x="26571" y="63"/>
                    <a:pt x="26571" y="127"/>
                  </a:cubicBezTo>
                  <a:cubicBezTo>
                    <a:pt x="26571" y="190"/>
                    <a:pt x="26634" y="253"/>
                    <a:pt x="26698" y="253"/>
                  </a:cubicBezTo>
                  <a:lnTo>
                    <a:pt x="27236" y="253"/>
                  </a:lnTo>
                  <a:cubicBezTo>
                    <a:pt x="27331" y="253"/>
                    <a:pt x="27363" y="190"/>
                    <a:pt x="27363" y="127"/>
                  </a:cubicBezTo>
                  <a:cubicBezTo>
                    <a:pt x="27363" y="63"/>
                    <a:pt x="27331" y="0"/>
                    <a:pt x="27236" y="0"/>
                  </a:cubicBezTo>
                  <a:close/>
                  <a:moveTo>
                    <a:pt x="28313" y="0"/>
                  </a:moveTo>
                  <a:cubicBezTo>
                    <a:pt x="28218" y="0"/>
                    <a:pt x="28186" y="63"/>
                    <a:pt x="28186" y="127"/>
                  </a:cubicBezTo>
                  <a:cubicBezTo>
                    <a:pt x="28186" y="190"/>
                    <a:pt x="28218" y="253"/>
                    <a:pt x="28313" y="253"/>
                  </a:cubicBezTo>
                  <a:lnTo>
                    <a:pt x="28851" y="253"/>
                  </a:lnTo>
                  <a:cubicBezTo>
                    <a:pt x="28915" y="253"/>
                    <a:pt x="28978" y="190"/>
                    <a:pt x="28978" y="127"/>
                  </a:cubicBezTo>
                  <a:cubicBezTo>
                    <a:pt x="28978" y="63"/>
                    <a:pt x="28915" y="0"/>
                    <a:pt x="28851" y="0"/>
                  </a:cubicBezTo>
                  <a:close/>
                  <a:moveTo>
                    <a:pt x="29896" y="0"/>
                  </a:moveTo>
                  <a:cubicBezTo>
                    <a:pt x="29833" y="0"/>
                    <a:pt x="29770" y="63"/>
                    <a:pt x="29770" y="127"/>
                  </a:cubicBezTo>
                  <a:cubicBezTo>
                    <a:pt x="29770" y="190"/>
                    <a:pt x="29833" y="253"/>
                    <a:pt x="29896" y="253"/>
                  </a:cubicBezTo>
                  <a:lnTo>
                    <a:pt x="30435" y="253"/>
                  </a:lnTo>
                  <a:cubicBezTo>
                    <a:pt x="30498" y="253"/>
                    <a:pt x="30561" y="190"/>
                    <a:pt x="30561" y="127"/>
                  </a:cubicBezTo>
                  <a:cubicBezTo>
                    <a:pt x="30561" y="63"/>
                    <a:pt x="30498" y="0"/>
                    <a:pt x="30435" y="0"/>
                  </a:cubicBezTo>
                  <a:close/>
                  <a:moveTo>
                    <a:pt x="31512" y="0"/>
                  </a:moveTo>
                  <a:cubicBezTo>
                    <a:pt x="31417" y="0"/>
                    <a:pt x="31353" y="63"/>
                    <a:pt x="31353" y="127"/>
                  </a:cubicBezTo>
                  <a:cubicBezTo>
                    <a:pt x="31353" y="190"/>
                    <a:pt x="31417" y="253"/>
                    <a:pt x="31512" y="253"/>
                  </a:cubicBezTo>
                  <a:lnTo>
                    <a:pt x="32018" y="253"/>
                  </a:lnTo>
                  <a:cubicBezTo>
                    <a:pt x="32113" y="253"/>
                    <a:pt x="32177" y="190"/>
                    <a:pt x="32177" y="127"/>
                  </a:cubicBezTo>
                  <a:cubicBezTo>
                    <a:pt x="32177" y="63"/>
                    <a:pt x="32113" y="0"/>
                    <a:pt x="32018" y="0"/>
                  </a:cubicBezTo>
                  <a:close/>
                  <a:moveTo>
                    <a:pt x="33095" y="0"/>
                  </a:moveTo>
                  <a:cubicBezTo>
                    <a:pt x="33032" y="0"/>
                    <a:pt x="32968" y="63"/>
                    <a:pt x="32968" y="127"/>
                  </a:cubicBezTo>
                  <a:cubicBezTo>
                    <a:pt x="32968" y="190"/>
                    <a:pt x="33032" y="253"/>
                    <a:pt x="33095" y="253"/>
                  </a:cubicBezTo>
                  <a:lnTo>
                    <a:pt x="33633" y="253"/>
                  </a:lnTo>
                  <a:cubicBezTo>
                    <a:pt x="33697" y="253"/>
                    <a:pt x="33760" y="190"/>
                    <a:pt x="33760" y="127"/>
                  </a:cubicBezTo>
                  <a:cubicBezTo>
                    <a:pt x="33760" y="63"/>
                    <a:pt x="33697" y="0"/>
                    <a:pt x="33633" y="0"/>
                  </a:cubicBezTo>
                  <a:close/>
                  <a:moveTo>
                    <a:pt x="34710" y="0"/>
                  </a:moveTo>
                  <a:cubicBezTo>
                    <a:pt x="34615" y="0"/>
                    <a:pt x="34552" y="63"/>
                    <a:pt x="34552" y="127"/>
                  </a:cubicBezTo>
                  <a:cubicBezTo>
                    <a:pt x="34552" y="190"/>
                    <a:pt x="34615" y="253"/>
                    <a:pt x="34710" y="253"/>
                  </a:cubicBezTo>
                  <a:lnTo>
                    <a:pt x="35217" y="253"/>
                  </a:lnTo>
                  <a:cubicBezTo>
                    <a:pt x="35312" y="253"/>
                    <a:pt x="35343" y="190"/>
                    <a:pt x="35375" y="127"/>
                  </a:cubicBezTo>
                  <a:cubicBezTo>
                    <a:pt x="35375" y="63"/>
                    <a:pt x="35312" y="0"/>
                    <a:pt x="35217" y="0"/>
                  </a:cubicBezTo>
                  <a:close/>
                  <a:moveTo>
                    <a:pt x="36294" y="0"/>
                  </a:moveTo>
                  <a:cubicBezTo>
                    <a:pt x="36230" y="0"/>
                    <a:pt x="36167" y="63"/>
                    <a:pt x="36167" y="127"/>
                  </a:cubicBezTo>
                  <a:cubicBezTo>
                    <a:pt x="36167" y="190"/>
                    <a:pt x="36230" y="253"/>
                    <a:pt x="36294" y="253"/>
                  </a:cubicBezTo>
                  <a:lnTo>
                    <a:pt x="36832" y="253"/>
                  </a:lnTo>
                  <a:cubicBezTo>
                    <a:pt x="36895" y="253"/>
                    <a:pt x="36959" y="190"/>
                    <a:pt x="36959" y="127"/>
                  </a:cubicBezTo>
                  <a:cubicBezTo>
                    <a:pt x="36959" y="63"/>
                    <a:pt x="36895" y="0"/>
                    <a:pt x="36832" y="0"/>
                  </a:cubicBezTo>
                  <a:close/>
                  <a:moveTo>
                    <a:pt x="37877" y="0"/>
                  </a:moveTo>
                  <a:cubicBezTo>
                    <a:pt x="37814" y="0"/>
                    <a:pt x="37750" y="63"/>
                    <a:pt x="37750" y="127"/>
                  </a:cubicBezTo>
                  <a:cubicBezTo>
                    <a:pt x="37750" y="190"/>
                    <a:pt x="37814" y="253"/>
                    <a:pt x="37877" y="253"/>
                  </a:cubicBezTo>
                  <a:lnTo>
                    <a:pt x="38415" y="253"/>
                  </a:lnTo>
                  <a:cubicBezTo>
                    <a:pt x="38479" y="253"/>
                    <a:pt x="38542" y="190"/>
                    <a:pt x="38542" y="127"/>
                  </a:cubicBezTo>
                  <a:cubicBezTo>
                    <a:pt x="38542" y="63"/>
                    <a:pt x="38479" y="0"/>
                    <a:pt x="38415" y="0"/>
                  </a:cubicBezTo>
                  <a:close/>
                  <a:moveTo>
                    <a:pt x="39492" y="0"/>
                  </a:moveTo>
                  <a:cubicBezTo>
                    <a:pt x="39397" y="0"/>
                    <a:pt x="39365" y="63"/>
                    <a:pt x="39365" y="127"/>
                  </a:cubicBezTo>
                  <a:cubicBezTo>
                    <a:pt x="39365" y="190"/>
                    <a:pt x="39397" y="253"/>
                    <a:pt x="39492" y="253"/>
                  </a:cubicBezTo>
                  <a:lnTo>
                    <a:pt x="40030" y="253"/>
                  </a:lnTo>
                  <a:cubicBezTo>
                    <a:pt x="40094" y="253"/>
                    <a:pt x="40157" y="190"/>
                    <a:pt x="40157" y="127"/>
                  </a:cubicBezTo>
                  <a:cubicBezTo>
                    <a:pt x="40157" y="63"/>
                    <a:pt x="40094" y="0"/>
                    <a:pt x="40030" y="0"/>
                  </a:cubicBezTo>
                  <a:close/>
                  <a:moveTo>
                    <a:pt x="41076" y="0"/>
                  </a:moveTo>
                  <a:cubicBezTo>
                    <a:pt x="41012" y="0"/>
                    <a:pt x="40949" y="63"/>
                    <a:pt x="40949" y="127"/>
                  </a:cubicBezTo>
                  <a:cubicBezTo>
                    <a:pt x="40949" y="190"/>
                    <a:pt x="41012" y="253"/>
                    <a:pt x="41076" y="253"/>
                  </a:cubicBezTo>
                  <a:lnTo>
                    <a:pt x="41614" y="253"/>
                  </a:lnTo>
                  <a:cubicBezTo>
                    <a:pt x="41677" y="253"/>
                    <a:pt x="41741" y="190"/>
                    <a:pt x="41741" y="127"/>
                  </a:cubicBezTo>
                  <a:cubicBezTo>
                    <a:pt x="41741" y="63"/>
                    <a:pt x="41677" y="0"/>
                    <a:pt x="41614" y="0"/>
                  </a:cubicBezTo>
                  <a:close/>
                  <a:moveTo>
                    <a:pt x="42691" y="0"/>
                  </a:moveTo>
                  <a:cubicBezTo>
                    <a:pt x="42596" y="0"/>
                    <a:pt x="42532" y="63"/>
                    <a:pt x="42532" y="127"/>
                  </a:cubicBezTo>
                  <a:cubicBezTo>
                    <a:pt x="42532" y="190"/>
                    <a:pt x="42596" y="253"/>
                    <a:pt x="42691" y="253"/>
                  </a:cubicBezTo>
                  <a:lnTo>
                    <a:pt x="43197" y="253"/>
                  </a:lnTo>
                  <a:cubicBezTo>
                    <a:pt x="43292" y="253"/>
                    <a:pt x="43356" y="190"/>
                    <a:pt x="43356" y="127"/>
                  </a:cubicBezTo>
                  <a:cubicBezTo>
                    <a:pt x="43356" y="63"/>
                    <a:pt x="43292" y="0"/>
                    <a:pt x="43197" y="0"/>
                  </a:cubicBezTo>
                  <a:close/>
                  <a:moveTo>
                    <a:pt x="44274" y="0"/>
                  </a:moveTo>
                  <a:cubicBezTo>
                    <a:pt x="44211" y="0"/>
                    <a:pt x="44147" y="63"/>
                    <a:pt x="44147" y="127"/>
                  </a:cubicBezTo>
                  <a:cubicBezTo>
                    <a:pt x="44147" y="190"/>
                    <a:pt x="44211" y="253"/>
                    <a:pt x="44274" y="253"/>
                  </a:cubicBezTo>
                  <a:lnTo>
                    <a:pt x="44813" y="253"/>
                  </a:lnTo>
                  <a:cubicBezTo>
                    <a:pt x="44876" y="253"/>
                    <a:pt x="44939" y="190"/>
                    <a:pt x="44939" y="127"/>
                  </a:cubicBezTo>
                  <a:cubicBezTo>
                    <a:pt x="44939" y="63"/>
                    <a:pt x="44876" y="0"/>
                    <a:pt x="44813" y="0"/>
                  </a:cubicBezTo>
                  <a:close/>
                  <a:moveTo>
                    <a:pt x="45858" y="0"/>
                  </a:moveTo>
                  <a:cubicBezTo>
                    <a:pt x="45794" y="0"/>
                    <a:pt x="45731" y="63"/>
                    <a:pt x="45731" y="127"/>
                  </a:cubicBezTo>
                  <a:cubicBezTo>
                    <a:pt x="45731" y="190"/>
                    <a:pt x="45794" y="253"/>
                    <a:pt x="45858" y="253"/>
                  </a:cubicBezTo>
                  <a:lnTo>
                    <a:pt x="46396" y="253"/>
                  </a:lnTo>
                  <a:cubicBezTo>
                    <a:pt x="46459" y="253"/>
                    <a:pt x="46523" y="190"/>
                    <a:pt x="46523" y="127"/>
                  </a:cubicBezTo>
                  <a:cubicBezTo>
                    <a:pt x="46523" y="63"/>
                    <a:pt x="46491" y="0"/>
                    <a:pt x="46396" y="0"/>
                  </a:cubicBezTo>
                  <a:close/>
                  <a:moveTo>
                    <a:pt x="47473" y="0"/>
                  </a:moveTo>
                  <a:cubicBezTo>
                    <a:pt x="47378" y="0"/>
                    <a:pt x="47346" y="63"/>
                    <a:pt x="47346" y="127"/>
                  </a:cubicBezTo>
                  <a:cubicBezTo>
                    <a:pt x="47346" y="190"/>
                    <a:pt x="47378" y="253"/>
                    <a:pt x="47473" y="253"/>
                  </a:cubicBezTo>
                  <a:lnTo>
                    <a:pt x="48011" y="253"/>
                  </a:lnTo>
                  <a:cubicBezTo>
                    <a:pt x="48074" y="253"/>
                    <a:pt x="48138" y="190"/>
                    <a:pt x="48138" y="127"/>
                  </a:cubicBezTo>
                  <a:cubicBezTo>
                    <a:pt x="48138" y="63"/>
                    <a:pt x="48074" y="0"/>
                    <a:pt x="48011" y="0"/>
                  </a:cubicBezTo>
                  <a:close/>
                  <a:moveTo>
                    <a:pt x="49056" y="0"/>
                  </a:moveTo>
                  <a:cubicBezTo>
                    <a:pt x="48993" y="0"/>
                    <a:pt x="48929" y="63"/>
                    <a:pt x="48929" y="127"/>
                  </a:cubicBezTo>
                  <a:cubicBezTo>
                    <a:pt x="48929" y="190"/>
                    <a:pt x="48993" y="253"/>
                    <a:pt x="49056" y="253"/>
                  </a:cubicBezTo>
                  <a:lnTo>
                    <a:pt x="49595" y="253"/>
                  </a:lnTo>
                  <a:cubicBezTo>
                    <a:pt x="49658" y="253"/>
                    <a:pt x="49721" y="190"/>
                    <a:pt x="49721" y="127"/>
                  </a:cubicBezTo>
                  <a:cubicBezTo>
                    <a:pt x="49721" y="63"/>
                    <a:pt x="49658" y="0"/>
                    <a:pt x="49595" y="0"/>
                  </a:cubicBezTo>
                  <a:close/>
                  <a:moveTo>
                    <a:pt x="50671" y="0"/>
                  </a:moveTo>
                  <a:cubicBezTo>
                    <a:pt x="50576" y="0"/>
                    <a:pt x="50513" y="63"/>
                    <a:pt x="50513" y="127"/>
                  </a:cubicBezTo>
                  <a:cubicBezTo>
                    <a:pt x="50513" y="190"/>
                    <a:pt x="50576" y="253"/>
                    <a:pt x="50671" y="253"/>
                  </a:cubicBezTo>
                  <a:lnTo>
                    <a:pt x="51178" y="253"/>
                  </a:lnTo>
                  <a:cubicBezTo>
                    <a:pt x="51273" y="253"/>
                    <a:pt x="51336" y="190"/>
                    <a:pt x="51336" y="127"/>
                  </a:cubicBezTo>
                  <a:cubicBezTo>
                    <a:pt x="51336" y="63"/>
                    <a:pt x="51273" y="0"/>
                    <a:pt x="51178" y="0"/>
                  </a:cubicBezTo>
                  <a:close/>
                  <a:moveTo>
                    <a:pt x="52255" y="0"/>
                  </a:moveTo>
                  <a:cubicBezTo>
                    <a:pt x="52191" y="0"/>
                    <a:pt x="52128" y="63"/>
                    <a:pt x="52128" y="127"/>
                  </a:cubicBezTo>
                  <a:cubicBezTo>
                    <a:pt x="52128" y="190"/>
                    <a:pt x="52191" y="253"/>
                    <a:pt x="52255" y="253"/>
                  </a:cubicBezTo>
                  <a:lnTo>
                    <a:pt x="52793" y="253"/>
                  </a:lnTo>
                  <a:cubicBezTo>
                    <a:pt x="52856" y="253"/>
                    <a:pt x="52920" y="190"/>
                    <a:pt x="52920" y="127"/>
                  </a:cubicBezTo>
                  <a:cubicBezTo>
                    <a:pt x="52920" y="63"/>
                    <a:pt x="52856" y="0"/>
                    <a:pt x="52793" y="0"/>
                  </a:cubicBezTo>
                  <a:close/>
                  <a:moveTo>
                    <a:pt x="53870" y="0"/>
                  </a:moveTo>
                  <a:cubicBezTo>
                    <a:pt x="53775" y="0"/>
                    <a:pt x="53712" y="63"/>
                    <a:pt x="53712" y="127"/>
                  </a:cubicBezTo>
                  <a:cubicBezTo>
                    <a:pt x="53712" y="190"/>
                    <a:pt x="53775" y="253"/>
                    <a:pt x="53870" y="253"/>
                  </a:cubicBezTo>
                  <a:lnTo>
                    <a:pt x="54377" y="253"/>
                  </a:lnTo>
                  <a:cubicBezTo>
                    <a:pt x="54472" y="253"/>
                    <a:pt x="54503" y="190"/>
                    <a:pt x="54503" y="127"/>
                  </a:cubicBezTo>
                  <a:cubicBezTo>
                    <a:pt x="54503" y="63"/>
                    <a:pt x="54472" y="0"/>
                    <a:pt x="54377" y="0"/>
                  </a:cubicBezTo>
                  <a:close/>
                  <a:moveTo>
                    <a:pt x="55453" y="0"/>
                  </a:moveTo>
                  <a:cubicBezTo>
                    <a:pt x="55390" y="0"/>
                    <a:pt x="55327" y="63"/>
                    <a:pt x="55327" y="127"/>
                  </a:cubicBezTo>
                  <a:cubicBezTo>
                    <a:pt x="55327" y="190"/>
                    <a:pt x="55390" y="253"/>
                    <a:pt x="55453" y="253"/>
                  </a:cubicBezTo>
                  <a:lnTo>
                    <a:pt x="55992" y="253"/>
                  </a:lnTo>
                  <a:cubicBezTo>
                    <a:pt x="56055" y="253"/>
                    <a:pt x="56118" y="190"/>
                    <a:pt x="56118" y="127"/>
                  </a:cubicBezTo>
                  <a:cubicBezTo>
                    <a:pt x="56118" y="63"/>
                    <a:pt x="56055" y="0"/>
                    <a:pt x="55992" y="0"/>
                  </a:cubicBezTo>
                  <a:close/>
                  <a:moveTo>
                    <a:pt x="57037" y="0"/>
                  </a:moveTo>
                  <a:cubicBezTo>
                    <a:pt x="56973" y="0"/>
                    <a:pt x="56910" y="63"/>
                    <a:pt x="56910" y="127"/>
                  </a:cubicBezTo>
                  <a:cubicBezTo>
                    <a:pt x="56910" y="190"/>
                    <a:pt x="56973" y="253"/>
                    <a:pt x="57037" y="253"/>
                  </a:cubicBezTo>
                  <a:lnTo>
                    <a:pt x="57575" y="253"/>
                  </a:lnTo>
                  <a:cubicBezTo>
                    <a:pt x="57638" y="253"/>
                    <a:pt x="57702" y="190"/>
                    <a:pt x="57702" y="127"/>
                  </a:cubicBezTo>
                  <a:cubicBezTo>
                    <a:pt x="57702" y="63"/>
                    <a:pt x="57638" y="0"/>
                    <a:pt x="57575" y="0"/>
                  </a:cubicBezTo>
                  <a:close/>
                  <a:moveTo>
                    <a:pt x="58652" y="0"/>
                  </a:moveTo>
                  <a:cubicBezTo>
                    <a:pt x="58557" y="0"/>
                    <a:pt x="58525" y="63"/>
                    <a:pt x="58525" y="127"/>
                  </a:cubicBezTo>
                  <a:cubicBezTo>
                    <a:pt x="58525" y="190"/>
                    <a:pt x="58557" y="253"/>
                    <a:pt x="58652" y="253"/>
                  </a:cubicBezTo>
                  <a:lnTo>
                    <a:pt x="59190" y="253"/>
                  </a:lnTo>
                  <a:cubicBezTo>
                    <a:pt x="59254" y="253"/>
                    <a:pt x="59317" y="190"/>
                    <a:pt x="59317" y="127"/>
                  </a:cubicBezTo>
                  <a:cubicBezTo>
                    <a:pt x="59317" y="63"/>
                    <a:pt x="59254" y="0"/>
                    <a:pt x="59190" y="0"/>
                  </a:cubicBezTo>
                  <a:close/>
                  <a:moveTo>
                    <a:pt x="60235" y="0"/>
                  </a:moveTo>
                  <a:cubicBezTo>
                    <a:pt x="60172" y="0"/>
                    <a:pt x="60109" y="63"/>
                    <a:pt x="60109" y="127"/>
                  </a:cubicBezTo>
                  <a:cubicBezTo>
                    <a:pt x="60109" y="190"/>
                    <a:pt x="60172" y="253"/>
                    <a:pt x="60235" y="253"/>
                  </a:cubicBezTo>
                  <a:lnTo>
                    <a:pt x="60774" y="253"/>
                  </a:lnTo>
                  <a:cubicBezTo>
                    <a:pt x="60837" y="253"/>
                    <a:pt x="60900" y="190"/>
                    <a:pt x="60900" y="127"/>
                  </a:cubicBezTo>
                  <a:cubicBezTo>
                    <a:pt x="60900" y="63"/>
                    <a:pt x="60837" y="0"/>
                    <a:pt x="60774" y="0"/>
                  </a:cubicBezTo>
                  <a:close/>
                  <a:moveTo>
                    <a:pt x="61850" y="0"/>
                  </a:moveTo>
                  <a:cubicBezTo>
                    <a:pt x="61755" y="0"/>
                    <a:pt x="61692" y="63"/>
                    <a:pt x="61692" y="127"/>
                  </a:cubicBezTo>
                  <a:cubicBezTo>
                    <a:pt x="61692" y="190"/>
                    <a:pt x="61755" y="253"/>
                    <a:pt x="61850" y="253"/>
                  </a:cubicBezTo>
                  <a:lnTo>
                    <a:pt x="62357" y="253"/>
                  </a:lnTo>
                  <a:cubicBezTo>
                    <a:pt x="62452" y="253"/>
                    <a:pt x="62516" y="190"/>
                    <a:pt x="62516" y="127"/>
                  </a:cubicBezTo>
                  <a:cubicBezTo>
                    <a:pt x="62516" y="63"/>
                    <a:pt x="62452" y="0"/>
                    <a:pt x="62357" y="0"/>
                  </a:cubicBezTo>
                  <a:close/>
                  <a:moveTo>
                    <a:pt x="63434" y="0"/>
                  </a:moveTo>
                  <a:cubicBezTo>
                    <a:pt x="63371" y="0"/>
                    <a:pt x="63307" y="63"/>
                    <a:pt x="63307" y="127"/>
                  </a:cubicBezTo>
                  <a:cubicBezTo>
                    <a:pt x="63307" y="190"/>
                    <a:pt x="63371" y="253"/>
                    <a:pt x="63434" y="253"/>
                  </a:cubicBezTo>
                  <a:lnTo>
                    <a:pt x="63972" y="253"/>
                  </a:lnTo>
                  <a:cubicBezTo>
                    <a:pt x="64036" y="253"/>
                    <a:pt x="64099" y="190"/>
                    <a:pt x="64099" y="127"/>
                  </a:cubicBezTo>
                  <a:cubicBezTo>
                    <a:pt x="64099" y="63"/>
                    <a:pt x="64036" y="0"/>
                    <a:pt x="63972" y="0"/>
                  </a:cubicBezTo>
                  <a:close/>
                  <a:moveTo>
                    <a:pt x="65017" y="0"/>
                  </a:moveTo>
                  <a:cubicBezTo>
                    <a:pt x="64954" y="0"/>
                    <a:pt x="64891" y="63"/>
                    <a:pt x="64891" y="127"/>
                  </a:cubicBezTo>
                  <a:cubicBezTo>
                    <a:pt x="64891" y="190"/>
                    <a:pt x="64954" y="253"/>
                    <a:pt x="65017" y="253"/>
                  </a:cubicBezTo>
                  <a:lnTo>
                    <a:pt x="65556" y="253"/>
                  </a:lnTo>
                  <a:cubicBezTo>
                    <a:pt x="65619" y="253"/>
                    <a:pt x="65682" y="190"/>
                    <a:pt x="65682" y="127"/>
                  </a:cubicBezTo>
                  <a:cubicBezTo>
                    <a:pt x="65682" y="63"/>
                    <a:pt x="65651" y="0"/>
                    <a:pt x="65556" y="0"/>
                  </a:cubicBezTo>
                  <a:close/>
                  <a:moveTo>
                    <a:pt x="66633" y="0"/>
                  </a:moveTo>
                  <a:cubicBezTo>
                    <a:pt x="66537" y="0"/>
                    <a:pt x="66506" y="63"/>
                    <a:pt x="66506" y="127"/>
                  </a:cubicBezTo>
                  <a:cubicBezTo>
                    <a:pt x="66506" y="190"/>
                    <a:pt x="66537" y="253"/>
                    <a:pt x="66633" y="253"/>
                  </a:cubicBezTo>
                  <a:lnTo>
                    <a:pt x="67171" y="253"/>
                  </a:lnTo>
                  <a:cubicBezTo>
                    <a:pt x="67234" y="253"/>
                    <a:pt x="67298" y="190"/>
                    <a:pt x="67298" y="127"/>
                  </a:cubicBezTo>
                  <a:cubicBezTo>
                    <a:pt x="67298" y="63"/>
                    <a:pt x="67234" y="0"/>
                    <a:pt x="67171" y="0"/>
                  </a:cubicBezTo>
                  <a:close/>
                  <a:moveTo>
                    <a:pt x="68216" y="0"/>
                  </a:moveTo>
                  <a:cubicBezTo>
                    <a:pt x="68153" y="0"/>
                    <a:pt x="68089" y="63"/>
                    <a:pt x="68089" y="127"/>
                  </a:cubicBezTo>
                  <a:cubicBezTo>
                    <a:pt x="68089" y="190"/>
                    <a:pt x="68153" y="253"/>
                    <a:pt x="68216" y="253"/>
                  </a:cubicBezTo>
                  <a:lnTo>
                    <a:pt x="68754" y="253"/>
                  </a:lnTo>
                  <a:cubicBezTo>
                    <a:pt x="68818" y="253"/>
                    <a:pt x="68881" y="190"/>
                    <a:pt x="68881" y="127"/>
                  </a:cubicBezTo>
                  <a:cubicBezTo>
                    <a:pt x="68881" y="63"/>
                    <a:pt x="68818" y="0"/>
                    <a:pt x="68754" y="0"/>
                  </a:cubicBezTo>
                  <a:close/>
                  <a:moveTo>
                    <a:pt x="69831" y="0"/>
                  </a:moveTo>
                  <a:cubicBezTo>
                    <a:pt x="69736" y="0"/>
                    <a:pt x="69673" y="63"/>
                    <a:pt x="69673" y="127"/>
                  </a:cubicBezTo>
                  <a:cubicBezTo>
                    <a:pt x="69673" y="190"/>
                    <a:pt x="69736" y="253"/>
                    <a:pt x="69831" y="253"/>
                  </a:cubicBezTo>
                  <a:lnTo>
                    <a:pt x="70338" y="253"/>
                  </a:lnTo>
                  <a:cubicBezTo>
                    <a:pt x="70433" y="253"/>
                    <a:pt x="70496" y="190"/>
                    <a:pt x="70496" y="127"/>
                  </a:cubicBezTo>
                  <a:cubicBezTo>
                    <a:pt x="70496" y="63"/>
                    <a:pt x="70433" y="0"/>
                    <a:pt x="70338" y="0"/>
                  </a:cubicBezTo>
                  <a:close/>
                  <a:moveTo>
                    <a:pt x="71415" y="0"/>
                  </a:moveTo>
                  <a:cubicBezTo>
                    <a:pt x="71351" y="0"/>
                    <a:pt x="71288" y="63"/>
                    <a:pt x="71288" y="127"/>
                  </a:cubicBezTo>
                  <a:cubicBezTo>
                    <a:pt x="71288" y="190"/>
                    <a:pt x="71351" y="253"/>
                    <a:pt x="71415" y="253"/>
                  </a:cubicBezTo>
                  <a:lnTo>
                    <a:pt x="71953" y="253"/>
                  </a:lnTo>
                  <a:cubicBezTo>
                    <a:pt x="72016" y="253"/>
                    <a:pt x="72080" y="190"/>
                    <a:pt x="72080" y="127"/>
                  </a:cubicBezTo>
                  <a:cubicBezTo>
                    <a:pt x="72080" y="63"/>
                    <a:pt x="72016" y="0"/>
                    <a:pt x="71953" y="0"/>
                  </a:cubicBezTo>
                  <a:close/>
                  <a:moveTo>
                    <a:pt x="73030" y="0"/>
                  </a:moveTo>
                  <a:cubicBezTo>
                    <a:pt x="72935" y="0"/>
                    <a:pt x="72871" y="63"/>
                    <a:pt x="72871" y="127"/>
                  </a:cubicBezTo>
                  <a:cubicBezTo>
                    <a:pt x="72871" y="190"/>
                    <a:pt x="72935" y="253"/>
                    <a:pt x="73030" y="253"/>
                  </a:cubicBezTo>
                  <a:lnTo>
                    <a:pt x="73536" y="253"/>
                  </a:lnTo>
                  <a:cubicBezTo>
                    <a:pt x="73631" y="253"/>
                    <a:pt x="73663" y="190"/>
                    <a:pt x="73695" y="127"/>
                  </a:cubicBezTo>
                  <a:cubicBezTo>
                    <a:pt x="73695" y="63"/>
                    <a:pt x="73631" y="0"/>
                    <a:pt x="73536" y="0"/>
                  </a:cubicBezTo>
                  <a:close/>
                  <a:moveTo>
                    <a:pt x="74613" y="0"/>
                  </a:moveTo>
                  <a:cubicBezTo>
                    <a:pt x="74550" y="0"/>
                    <a:pt x="74486" y="63"/>
                    <a:pt x="74486" y="127"/>
                  </a:cubicBezTo>
                  <a:cubicBezTo>
                    <a:pt x="74486" y="190"/>
                    <a:pt x="74550" y="253"/>
                    <a:pt x="74613" y="253"/>
                  </a:cubicBezTo>
                  <a:lnTo>
                    <a:pt x="75151" y="253"/>
                  </a:lnTo>
                  <a:cubicBezTo>
                    <a:pt x="75215" y="253"/>
                    <a:pt x="75278" y="190"/>
                    <a:pt x="75278" y="127"/>
                  </a:cubicBezTo>
                  <a:cubicBezTo>
                    <a:pt x="75278" y="63"/>
                    <a:pt x="75215" y="0"/>
                    <a:pt x="75151" y="0"/>
                  </a:cubicBezTo>
                  <a:close/>
                  <a:moveTo>
                    <a:pt x="76197" y="0"/>
                  </a:moveTo>
                  <a:cubicBezTo>
                    <a:pt x="76133" y="0"/>
                    <a:pt x="76070" y="63"/>
                    <a:pt x="76070" y="127"/>
                  </a:cubicBezTo>
                  <a:cubicBezTo>
                    <a:pt x="76070" y="190"/>
                    <a:pt x="76133" y="253"/>
                    <a:pt x="76197" y="253"/>
                  </a:cubicBezTo>
                  <a:lnTo>
                    <a:pt x="76735" y="253"/>
                  </a:lnTo>
                  <a:cubicBezTo>
                    <a:pt x="76798" y="253"/>
                    <a:pt x="76862" y="190"/>
                    <a:pt x="76862" y="127"/>
                  </a:cubicBezTo>
                  <a:cubicBezTo>
                    <a:pt x="76862" y="63"/>
                    <a:pt x="76798" y="0"/>
                    <a:pt x="76735" y="0"/>
                  </a:cubicBezTo>
                  <a:close/>
                  <a:moveTo>
                    <a:pt x="77812" y="0"/>
                  </a:moveTo>
                  <a:cubicBezTo>
                    <a:pt x="77717" y="0"/>
                    <a:pt x="77685" y="63"/>
                    <a:pt x="77685" y="127"/>
                  </a:cubicBezTo>
                  <a:cubicBezTo>
                    <a:pt x="77685" y="190"/>
                    <a:pt x="77717" y="253"/>
                    <a:pt x="77812" y="253"/>
                  </a:cubicBezTo>
                  <a:lnTo>
                    <a:pt x="78350" y="253"/>
                  </a:lnTo>
                  <a:cubicBezTo>
                    <a:pt x="78413" y="253"/>
                    <a:pt x="78477" y="190"/>
                    <a:pt x="78477" y="127"/>
                  </a:cubicBezTo>
                  <a:cubicBezTo>
                    <a:pt x="78477" y="63"/>
                    <a:pt x="78413" y="0"/>
                    <a:pt x="78350" y="0"/>
                  </a:cubicBezTo>
                  <a:close/>
                  <a:moveTo>
                    <a:pt x="79395" y="0"/>
                  </a:moveTo>
                  <a:cubicBezTo>
                    <a:pt x="79332" y="0"/>
                    <a:pt x="79268" y="63"/>
                    <a:pt x="79268" y="127"/>
                  </a:cubicBezTo>
                  <a:cubicBezTo>
                    <a:pt x="79268" y="190"/>
                    <a:pt x="79332" y="253"/>
                    <a:pt x="79395" y="253"/>
                  </a:cubicBezTo>
                  <a:lnTo>
                    <a:pt x="79934" y="253"/>
                  </a:lnTo>
                  <a:cubicBezTo>
                    <a:pt x="79997" y="253"/>
                    <a:pt x="80060" y="190"/>
                    <a:pt x="80060" y="127"/>
                  </a:cubicBezTo>
                  <a:cubicBezTo>
                    <a:pt x="80060" y="63"/>
                    <a:pt x="79997" y="0"/>
                    <a:pt x="79934" y="0"/>
                  </a:cubicBezTo>
                  <a:close/>
                  <a:moveTo>
                    <a:pt x="81010" y="0"/>
                  </a:moveTo>
                  <a:cubicBezTo>
                    <a:pt x="80915" y="0"/>
                    <a:pt x="80852" y="63"/>
                    <a:pt x="80852" y="127"/>
                  </a:cubicBezTo>
                  <a:cubicBezTo>
                    <a:pt x="80852" y="190"/>
                    <a:pt x="80915" y="253"/>
                    <a:pt x="81010" y="253"/>
                  </a:cubicBezTo>
                  <a:lnTo>
                    <a:pt x="81517" y="253"/>
                  </a:lnTo>
                  <a:cubicBezTo>
                    <a:pt x="81612" y="253"/>
                    <a:pt x="81675" y="190"/>
                    <a:pt x="81644" y="127"/>
                  </a:cubicBezTo>
                  <a:cubicBezTo>
                    <a:pt x="81644" y="63"/>
                    <a:pt x="81612" y="0"/>
                    <a:pt x="81517" y="0"/>
                  </a:cubicBezTo>
                  <a:close/>
                  <a:moveTo>
                    <a:pt x="82594" y="0"/>
                  </a:moveTo>
                  <a:cubicBezTo>
                    <a:pt x="82530" y="0"/>
                    <a:pt x="82467" y="63"/>
                    <a:pt x="82467" y="127"/>
                  </a:cubicBezTo>
                  <a:cubicBezTo>
                    <a:pt x="82467" y="190"/>
                    <a:pt x="82530" y="253"/>
                    <a:pt x="82594" y="253"/>
                  </a:cubicBezTo>
                  <a:lnTo>
                    <a:pt x="83132" y="253"/>
                  </a:lnTo>
                  <a:cubicBezTo>
                    <a:pt x="83195" y="253"/>
                    <a:pt x="83259" y="190"/>
                    <a:pt x="83259" y="127"/>
                  </a:cubicBezTo>
                  <a:cubicBezTo>
                    <a:pt x="83259" y="63"/>
                    <a:pt x="83195" y="0"/>
                    <a:pt x="83132" y="0"/>
                  </a:cubicBezTo>
                  <a:close/>
                  <a:moveTo>
                    <a:pt x="84177" y="0"/>
                  </a:moveTo>
                  <a:cubicBezTo>
                    <a:pt x="84114" y="0"/>
                    <a:pt x="84050" y="63"/>
                    <a:pt x="84050" y="127"/>
                  </a:cubicBezTo>
                  <a:cubicBezTo>
                    <a:pt x="84050" y="190"/>
                    <a:pt x="84114" y="253"/>
                    <a:pt x="84177" y="253"/>
                  </a:cubicBezTo>
                  <a:lnTo>
                    <a:pt x="84716" y="253"/>
                  </a:lnTo>
                  <a:cubicBezTo>
                    <a:pt x="84779" y="253"/>
                    <a:pt x="84842" y="190"/>
                    <a:pt x="84842" y="127"/>
                  </a:cubicBezTo>
                  <a:cubicBezTo>
                    <a:pt x="84842" y="63"/>
                    <a:pt x="84811" y="0"/>
                    <a:pt x="84716" y="0"/>
                  </a:cubicBezTo>
                  <a:close/>
                  <a:moveTo>
                    <a:pt x="85792" y="0"/>
                  </a:moveTo>
                  <a:cubicBezTo>
                    <a:pt x="85697" y="0"/>
                    <a:pt x="85666" y="63"/>
                    <a:pt x="85666" y="127"/>
                  </a:cubicBezTo>
                  <a:cubicBezTo>
                    <a:pt x="85666" y="190"/>
                    <a:pt x="85697" y="253"/>
                    <a:pt x="85792" y="253"/>
                  </a:cubicBezTo>
                  <a:lnTo>
                    <a:pt x="86331" y="253"/>
                  </a:lnTo>
                  <a:cubicBezTo>
                    <a:pt x="86394" y="253"/>
                    <a:pt x="86457" y="190"/>
                    <a:pt x="86457" y="127"/>
                  </a:cubicBezTo>
                  <a:cubicBezTo>
                    <a:pt x="86457" y="63"/>
                    <a:pt x="86394" y="0"/>
                    <a:pt x="86331" y="0"/>
                  </a:cubicBezTo>
                  <a:close/>
                  <a:moveTo>
                    <a:pt x="87376" y="0"/>
                  </a:moveTo>
                  <a:cubicBezTo>
                    <a:pt x="87312" y="0"/>
                    <a:pt x="87249" y="63"/>
                    <a:pt x="87249" y="127"/>
                  </a:cubicBezTo>
                  <a:cubicBezTo>
                    <a:pt x="87249" y="190"/>
                    <a:pt x="87312" y="253"/>
                    <a:pt x="87376" y="253"/>
                  </a:cubicBezTo>
                  <a:lnTo>
                    <a:pt x="87914" y="253"/>
                  </a:lnTo>
                  <a:cubicBezTo>
                    <a:pt x="87977" y="253"/>
                    <a:pt x="88041" y="190"/>
                    <a:pt x="88041" y="127"/>
                  </a:cubicBezTo>
                  <a:cubicBezTo>
                    <a:pt x="88041" y="63"/>
                    <a:pt x="87977" y="0"/>
                    <a:pt x="87914" y="0"/>
                  </a:cubicBezTo>
                  <a:close/>
                  <a:moveTo>
                    <a:pt x="88991" y="0"/>
                  </a:moveTo>
                  <a:cubicBezTo>
                    <a:pt x="88896" y="0"/>
                    <a:pt x="88833" y="63"/>
                    <a:pt x="88833" y="127"/>
                  </a:cubicBezTo>
                  <a:cubicBezTo>
                    <a:pt x="88833" y="190"/>
                    <a:pt x="88896" y="253"/>
                    <a:pt x="88991" y="253"/>
                  </a:cubicBezTo>
                  <a:lnTo>
                    <a:pt x="89498" y="253"/>
                  </a:lnTo>
                  <a:cubicBezTo>
                    <a:pt x="89593" y="253"/>
                    <a:pt x="89656" y="190"/>
                    <a:pt x="89656" y="127"/>
                  </a:cubicBezTo>
                  <a:cubicBezTo>
                    <a:pt x="89656" y="63"/>
                    <a:pt x="89593" y="0"/>
                    <a:pt x="89498" y="0"/>
                  </a:cubicBezTo>
                  <a:close/>
                  <a:moveTo>
                    <a:pt x="90574" y="0"/>
                  </a:moveTo>
                  <a:cubicBezTo>
                    <a:pt x="90511" y="0"/>
                    <a:pt x="90448" y="63"/>
                    <a:pt x="90448" y="127"/>
                  </a:cubicBezTo>
                  <a:cubicBezTo>
                    <a:pt x="90448" y="190"/>
                    <a:pt x="90511" y="253"/>
                    <a:pt x="90574" y="253"/>
                  </a:cubicBezTo>
                  <a:lnTo>
                    <a:pt x="91113" y="253"/>
                  </a:lnTo>
                  <a:cubicBezTo>
                    <a:pt x="91176" y="253"/>
                    <a:pt x="91239" y="190"/>
                    <a:pt x="91239" y="127"/>
                  </a:cubicBezTo>
                  <a:cubicBezTo>
                    <a:pt x="91239" y="63"/>
                    <a:pt x="91176" y="0"/>
                    <a:pt x="91113" y="0"/>
                  </a:cubicBezTo>
                  <a:close/>
                  <a:moveTo>
                    <a:pt x="11275" y="95"/>
                  </a:moveTo>
                  <a:cubicBezTo>
                    <a:pt x="11085" y="127"/>
                    <a:pt x="10895" y="127"/>
                    <a:pt x="10737" y="158"/>
                  </a:cubicBezTo>
                  <a:cubicBezTo>
                    <a:pt x="10673" y="158"/>
                    <a:pt x="10610" y="222"/>
                    <a:pt x="10610" y="285"/>
                  </a:cubicBezTo>
                  <a:cubicBezTo>
                    <a:pt x="10642" y="348"/>
                    <a:pt x="10705" y="412"/>
                    <a:pt x="10768" y="412"/>
                  </a:cubicBezTo>
                  <a:cubicBezTo>
                    <a:pt x="10958" y="380"/>
                    <a:pt x="11117" y="348"/>
                    <a:pt x="11307" y="348"/>
                  </a:cubicBezTo>
                  <a:cubicBezTo>
                    <a:pt x="11370" y="317"/>
                    <a:pt x="11402" y="253"/>
                    <a:pt x="11402" y="190"/>
                  </a:cubicBezTo>
                  <a:cubicBezTo>
                    <a:pt x="11402" y="127"/>
                    <a:pt x="11338" y="95"/>
                    <a:pt x="11275" y="95"/>
                  </a:cubicBezTo>
                  <a:close/>
                  <a:moveTo>
                    <a:pt x="9692" y="348"/>
                  </a:moveTo>
                  <a:cubicBezTo>
                    <a:pt x="9502" y="412"/>
                    <a:pt x="9343" y="443"/>
                    <a:pt x="9153" y="475"/>
                  </a:cubicBezTo>
                  <a:cubicBezTo>
                    <a:pt x="9090" y="507"/>
                    <a:pt x="9058" y="570"/>
                    <a:pt x="9058" y="633"/>
                  </a:cubicBezTo>
                  <a:cubicBezTo>
                    <a:pt x="9090" y="697"/>
                    <a:pt x="9153" y="728"/>
                    <a:pt x="9185" y="728"/>
                  </a:cubicBezTo>
                  <a:lnTo>
                    <a:pt x="9248" y="728"/>
                  </a:lnTo>
                  <a:cubicBezTo>
                    <a:pt x="9406" y="665"/>
                    <a:pt x="9565" y="633"/>
                    <a:pt x="9755" y="602"/>
                  </a:cubicBezTo>
                  <a:cubicBezTo>
                    <a:pt x="9818" y="570"/>
                    <a:pt x="9850" y="507"/>
                    <a:pt x="9850" y="443"/>
                  </a:cubicBezTo>
                  <a:cubicBezTo>
                    <a:pt x="9818" y="380"/>
                    <a:pt x="9755" y="348"/>
                    <a:pt x="9692" y="348"/>
                  </a:cubicBezTo>
                  <a:close/>
                  <a:moveTo>
                    <a:pt x="8140" y="792"/>
                  </a:moveTo>
                  <a:cubicBezTo>
                    <a:pt x="7981" y="855"/>
                    <a:pt x="7823" y="918"/>
                    <a:pt x="7633" y="982"/>
                  </a:cubicBezTo>
                  <a:cubicBezTo>
                    <a:pt x="7570" y="1013"/>
                    <a:pt x="7538" y="1077"/>
                    <a:pt x="7570" y="1140"/>
                  </a:cubicBezTo>
                  <a:cubicBezTo>
                    <a:pt x="7601" y="1203"/>
                    <a:pt x="7633" y="1235"/>
                    <a:pt x="7696" y="1235"/>
                  </a:cubicBezTo>
                  <a:cubicBezTo>
                    <a:pt x="7728" y="1235"/>
                    <a:pt x="7728" y="1235"/>
                    <a:pt x="7760" y="1203"/>
                  </a:cubicBezTo>
                  <a:cubicBezTo>
                    <a:pt x="7918" y="1140"/>
                    <a:pt x="8076" y="1108"/>
                    <a:pt x="8235" y="1045"/>
                  </a:cubicBezTo>
                  <a:cubicBezTo>
                    <a:pt x="8298" y="1013"/>
                    <a:pt x="8330" y="950"/>
                    <a:pt x="8330" y="887"/>
                  </a:cubicBezTo>
                  <a:cubicBezTo>
                    <a:pt x="8298" y="823"/>
                    <a:pt x="8203" y="792"/>
                    <a:pt x="8140" y="792"/>
                  </a:cubicBezTo>
                  <a:close/>
                  <a:moveTo>
                    <a:pt x="6739" y="1413"/>
                  </a:moveTo>
                  <a:cubicBezTo>
                    <a:pt x="6719" y="1413"/>
                    <a:pt x="6700" y="1417"/>
                    <a:pt x="6683" y="1425"/>
                  </a:cubicBezTo>
                  <a:cubicBezTo>
                    <a:pt x="6525" y="1489"/>
                    <a:pt x="6366" y="1584"/>
                    <a:pt x="6208" y="1679"/>
                  </a:cubicBezTo>
                  <a:cubicBezTo>
                    <a:pt x="6145" y="1710"/>
                    <a:pt x="6145" y="1774"/>
                    <a:pt x="6176" y="1837"/>
                  </a:cubicBezTo>
                  <a:cubicBezTo>
                    <a:pt x="6208" y="1869"/>
                    <a:pt x="6240" y="1900"/>
                    <a:pt x="6271" y="1900"/>
                  </a:cubicBezTo>
                  <a:cubicBezTo>
                    <a:pt x="6303" y="1900"/>
                    <a:pt x="6335" y="1900"/>
                    <a:pt x="6366" y="1869"/>
                  </a:cubicBezTo>
                  <a:cubicBezTo>
                    <a:pt x="6525" y="1805"/>
                    <a:pt x="6651" y="1710"/>
                    <a:pt x="6810" y="1647"/>
                  </a:cubicBezTo>
                  <a:cubicBezTo>
                    <a:pt x="6873" y="1615"/>
                    <a:pt x="6905" y="1520"/>
                    <a:pt x="6873" y="1489"/>
                  </a:cubicBezTo>
                  <a:cubicBezTo>
                    <a:pt x="6850" y="1442"/>
                    <a:pt x="6793" y="1413"/>
                    <a:pt x="6739" y="1413"/>
                  </a:cubicBezTo>
                  <a:close/>
                  <a:moveTo>
                    <a:pt x="5411" y="2180"/>
                  </a:moveTo>
                  <a:cubicBezTo>
                    <a:pt x="5380" y="2180"/>
                    <a:pt x="5348" y="2190"/>
                    <a:pt x="5321" y="2217"/>
                  </a:cubicBezTo>
                  <a:cubicBezTo>
                    <a:pt x="5195" y="2312"/>
                    <a:pt x="5036" y="2407"/>
                    <a:pt x="4909" y="2502"/>
                  </a:cubicBezTo>
                  <a:cubicBezTo>
                    <a:pt x="4846" y="2534"/>
                    <a:pt x="4814" y="2629"/>
                    <a:pt x="4878" y="2660"/>
                  </a:cubicBezTo>
                  <a:cubicBezTo>
                    <a:pt x="4909" y="2692"/>
                    <a:pt x="4941" y="2724"/>
                    <a:pt x="4973" y="2724"/>
                  </a:cubicBezTo>
                  <a:cubicBezTo>
                    <a:pt x="5004" y="2724"/>
                    <a:pt x="5036" y="2724"/>
                    <a:pt x="5068" y="2692"/>
                  </a:cubicBezTo>
                  <a:cubicBezTo>
                    <a:pt x="5195" y="2597"/>
                    <a:pt x="5353" y="2502"/>
                    <a:pt x="5480" y="2407"/>
                  </a:cubicBezTo>
                  <a:cubicBezTo>
                    <a:pt x="5543" y="2375"/>
                    <a:pt x="5543" y="2280"/>
                    <a:pt x="5511" y="2217"/>
                  </a:cubicBezTo>
                  <a:cubicBezTo>
                    <a:pt x="5493" y="2199"/>
                    <a:pt x="5454" y="2180"/>
                    <a:pt x="5411" y="2180"/>
                  </a:cubicBezTo>
                  <a:close/>
                  <a:moveTo>
                    <a:pt x="4181" y="3112"/>
                  </a:moveTo>
                  <a:cubicBezTo>
                    <a:pt x="4149" y="3112"/>
                    <a:pt x="4118" y="3119"/>
                    <a:pt x="4086" y="3135"/>
                  </a:cubicBezTo>
                  <a:cubicBezTo>
                    <a:pt x="3959" y="3230"/>
                    <a:pt x="3833" y="3357"/>
                    <a:pt x="3706" y="3484"/>
                  </a:cubicBezTo>
                  <a:cubicBezTo>
                    <a:pt x="3643" y="3515"/>
                    <a:pt x="3643" y="3610"/>
                    <a:pt x="3706" y="3642"/>
                  </a:cubicBezTo>
                  <a:cubicBezTo>
                    <a:pt x="3706" y="3674"/>
                    <a:pt x="3769" y="3674"/>
                    <a:pt x="3801" y="3674"/>
                  </a:cubicBezTo>
                  <a:cubicBezTo>
                    <a:pt x="3833" y="3674"/>
                    <a:pt x="3864" y="3674"/>
                    <a:pt x="3896" y="3642"/>
                  </a:cubicBezTo>
                  <a:cubicBezTo>
                    <a:pt x="4023" y="3515"/>
                    <a:pt x="4149" y="3420"/>
                    <a:pt x="4276" y="3294"/>
                  </a:cubicBezTo>
                  <a:cubicBezTo>
                    <a:pt x="4308" y="3262"/>
                    <a:pt x="4308" y="3199"/>
                    <a:pt x="4276" y="3135"/>
                  </a:cubicBezTo>
                  <a:cubicBezTo>
                    <a:pt x="4244" y="3119"/>
                    <a:pt x="4213" y="3112"/>
                    <a:pt x="4181" y="3112"/>
                  </a:cubicBezTo>
                  <a:close/>
                  <a:moveTo>
                    <a:pt x="3079" y="4160"/>
                  </a:moveTo>
                  <a:cubicBezTo>
                    <a:pt x="3037" y="4160"/>
                    <a:pt x="2996" y="4175"/>
                    <a:pt x="2978" y="4212"/>
                  </a:cubicBezTo>
                  <a:cubicBezTo>
                    <a:pt x="2851" y="4339"/>
                    <a:pt x="2756" y="4465"/>
                    <a:pt x="2629" y="4592"/>
                  </a:cubicBezTo>
                  <a:cubicBezTo>
                    <a:pt x="2598" y="4655"/>
                    <a:pt x="2598" y="4719"/>
                    <a:pt x="2661" y="4750"/>
                  </a:cubicBezTo>
                  <a:cubicBezTo>
                    <a:pt x="2693" y="4782"/>
                    <a:pt x="2724" y="4782"/>
                    <a:pt x="2756" y="4782"/>
                  </a:cubicBezTo>
                  <a:cubicBezTo>
                    <a:pt x="2788" y="4782"/>
                    <a:pt x="2819" y="4750"/>
                    <a:pt x="2851" y="4719"/>
                  </a:cubicBezTo>
                  <a:cubicBezTo>
                    <a:pt x="2946" y="4592"/>
                    <a:pt x="3073" y="4465"/>
                    <a:pt x="3168" y="4370"/>
                  </a:cubicBezTo>
                  <a:cubicBezTo>
                    <a:pt x="3231" y="4307"/>
                    <a:pt x="3231" y="4244"/>
                    <a:pt x="3168" y="4180"/>
                  </a:cubicBezTo>
                  <a:cubicBezTo>
                    <a:pt x="3141" y="4167"/>
                    <a:pt x="3110" y="4160"/>
                    <a:pt x="3079" y="4160"/>
                  </a:cubicBezTo>
                  <a:close/>
                  <a:moveTo>
                    <a:pt x="2129" y="5331"/>
                  </a:moveTo>
                  <a:cubicBezTo>
                    <a:pt x="2086" y="5331"/>
                    <a:pt x="2046" y="5347"/>
                    <a:pt x="2028" y="5384"/>
                  </a:cubicBezTo>
                  <a:cubicBezTo>
                    <a:pt x="1933" y="5510"/>
                    <a:pt x="1838" y="5669"/>
                    <a:pt x="1743" y="5795"/>
                  </a:cubicBezTo>
                  <a:cubicBezTo>
                    <a:pt x="1711" y="5859"/>
                    <a:pt x="1711" y="5954"/>
                    <a:pt x="1774" y="5985"/>
                  </a:cubicBezTo>
                  <a:lnTo>
                    <a:pt x="1869" y="5985"/>
                  </a:lnTo>
                  <a:cubicBezTo>
                    <a:pt x="1901" y="5985"/>
                    <a:pt x="1933" y="5954"/>
                    <a:pt x="1964" y="5922"/>
                  </a:cubicBezTo>
                  <a:cubicBezTo>
                    <a:pt x="2059" y="5795"/>
                    <a:pt x="2154" y="5669"/>
                    <a:pt x="2249" y="5510"/>
                  </a:cubicBezTo>
                  <a:cubicBezTo>
                    <a:pt x="2281" y="5479"/>
                    <a:pt x="2281" y="5384"/>
                    <a:pt x="2218" y="5352"/>
                  </a:cubicBezTo>
                  <a:cubicBezTo>
                    <a:pt x="2191" y="5339"/>
                    <a:pt x="2160" y="5331"/>
                    <a:pt x="2129" y="5331"/>
                  </a:cubicBezTo>
                  <a:close/>
                  <a:moveTo>
                    <a:pt x="1370" y="6606"/>
                  </a:moveTo>
                  <a:cubicBezTo>
                    <a:pt x="1316" y="6606"/>
                    <a:pt x="1259" y="6636"/>
                    <a:pt x="1236" y="6682"/>
                  </a:cubicBezTo>
                  <a:cubicBezTo>
                    <a:pt x="1173" y="6809"/>
                    <a:pt x="1078" y="6967"/>
                    <a:pt x="1014" y="7126"/>
                  </a:cubicBezTo>
                  <a:cubicBezTo>
                    <a:pt x="983" y="7189"/>
                    <a:pt x="1014" y="7252"/>
                    <a:pt x="1078" y="7284"/>
                  </a:cubicBezTo>
                  <a:lnTo>
                    <a:pt x="1141" y="7284"/>
                  </a:lnTo>
                  <a:cubicBezTo>
                    <a:pt x="1204" y="7284"/>
                    <a:pt x="1236" y="7252"/>
                    <a:pt x="1268" y="7221"/>
                  </a:cubicBezTo>
                  <a:cubicBezTo>
                    <a:pt x="1331" y="7062"/>
                    <a:pt x="1394" y="6904"/>
                    <a:pt x="1489" y="6777"/>
                  </a:cubicBezTo>
                  <a:cubicBezTo>
                    <a:pt x="1521" y="6714"/>
                    <a:pt x="1489" y="6651"/>
                    <a:pt x="1426" y="6619"/>
                  </a:cubicBezTo>
                  <a:cubicBezTo>
                    <a:pt x="1409" y="6610"/>
                    <a:pt x="1390" y="6606"/>
                    <a:pt x="1370" y="6606"/>
                  </a:cubicBezTo>
                  <a:close/>
                  <a:moveTo>
                    <a:pt x="793" y="7949"/>
                  </a:moveTo>
                  <a:cubicBezTo>
                    <a:pt x="729" y="7949"/>
                    <a:pt x="666" y="7981"/>
                    <a:pt x="634" y="8044"/>
                  </a:cubicBezTo>
                  <a:cubicBezTo>
                    <a:pt x="602" y="8202"/>
                    <a:pt x="539" y="8329"/>
                    <a:pt x="476" y="8487"/>
                  </a:cubicBezTo>
                  <a:cubicBezTo>
                    <a:pt x="476" y="8582"/>
                    <a:pt x="507" y="8646"/>
                    <a:pt x="571" y="8646"/>
                  </a:cubicBezTo>
                  <a:lnTo>
                    <a:pt x="602" y="8646"/>
                  </a:lnTo>
                  <a:cubicBezTo>
                    <a:pt x="666" y="8646"/>
                    <a:pt x="729" y="8614"/>
                    <a:pt x="729" y="8551"/>
                  </a:cubicBezTo>
                  <a:cubicBezTo>
                    <a:pt x="793" y="8424"/>
                    <a:pt x="856" y="8266"/>
                    <a:pt x="888" y="8107"/>
                  </a:cubicBezTo>
                  <a:cubicBezTo>
                    <a:pt x="919" y="8044"/>
                    <a:pt x="888" y="7981"/>
                    <a:pt x="793" y="7949"/>
                  </a:cubicBezTo>
                  <a:close/>
                  <a:moveTo>
                    <a:pt x="381" y="9342"/>
                  </a:moveTo>
                  <a:cubicBezTo>
                    <a:pt x="317" y="9342"/>
                    <a:pt x="254" y="9374"/>
                    <a:pt x="254" y="9437"/>
                  </a:cubicBezTo>
                  <a:cubicBezTo>
                    <a:pt x="191" y="9627"/>
                    <a:pt x="191" y="9786"/>
                    <a:pt x="159" y="9944"/>
                  </a:cubicBezTo>
                  <a:cubicBezTo>
                    <a:pt x="127" y="10007"/>
                    <a:pt x="191" y="10071"/>
                    <a:pt x="254" y="10071"/>
                  </a:cubicBezTo>
                  <a:lnTo>
                    <a:pt x="286" y="10071"/>
                  </a:lnTo>
                  <a:cubicBezTo>
                    <a:pt x="349" y="10071"/>
                    <a:pt x="412" y="10039"/>
                    <a:pt x="412" y="9976"/>
                  </a:cubicBezTo>
                  <a:cubicBezTo>
                    <a:pt x="444" y="9817"/>
                    <a:pt x="476" y="9659"/>
                    <a:pt x="507" y="9501"/>
                  </a:cubicBezTo>
                  <a:cubicBezTo>
                    <a:pt x="507" y="9437"/>
                    <a:pt x="476" y="9374"/>
                    <a:pt x="381" y="9342"/>
                  </a:cubicBezTo>
                  <a:close/>
                  <a:moveTo>
                    <a:pt x="191" y="10799"/>
                  </a:moveTo>
                  <a:cubicBezTo>
                    <a:pt x="96" y="10799"/>
                    <a:pt x="32" y="10831"/>
                    <a:pt x="32" y="10894"/>
                  </a:cubicBezTo>
                  <a:cubicBezTo>
                    <a:pt x="32" y="11084"/>
                    <a:pt x="1" y="11243"/>
                    <a:pt x="1" y="11401"/>
                  </a:cubicBezTo>
                  <a:cubicBezTo>
                    <a:pt x="1" y="11464"/>
                    <a:pt x="64" y="11528"/>
                    <a:pt x="159" y="11528"/>
                  </a:cubicBezTo>
                  <a:cubicBezTo>
                    <a:pt x="222" y="11528"/>
                    <a:pt x="286" y="11464"/>
                    <a:pt x="286" y="11401"/>
                  </a:cubicBezTo>
                  <a:cubicBezTo>
                    <a:pt x="286" y="11243"/>
                    <a:pt x="286" y="11084"/>
                    <a:pt x="317" y="10926"/>
                  </a:cubicBezTo>
                  <a:cubicBezTo>
                    <a:pt x="317" y="10862"/>
                    <a:pt x="254" y="10799"/>
                    <a:pt x="191" y="10799"/>
                  </a:cubicBezTo>
                  <a:close/>
                  <a:moveTo>
                    <a:pt x="159" y="12224"/>
                  </a:moveTo>
                  <a:cubicBezTo>
                    <a:pt x="64" y="12224"/>
                    <a:pt x="1" y="12288"/>
                    <a:pt x="1" y="12351"/>
                  </a:cubicBezTo>
                  <a:lnTo>
                    <a:pt x="1" y="12858"/>
                  </a:lnTo>
                  <a:cubicBezTo>
                    <a:pt x="1" y="12921"/>
                    <a:pt x="64" y="12953"/>
                    <a:pt x="159" y="12953"/>
                  </a:cubicBezTo>
                  <a:cubicBezTo>
                    <a:pt x="222" y="12953"/>
                    <a:pt x="286" y="12921"/>
                    <a:pt x="286" y="12858"/>
                  </a:cubicBezTo>
                  <a:lnTo>
                    <a:pt x="286" y="12351"/>
                  </a:lnTo>
                  <a:cubicBezTo>
                    <a:pt x="286" y="12288"/>
                    <a:pt x="222" y="12224"/>
                    <a:pt x="159" y="12224"/>
                  </a:cubicBezTo>
                  <a:close/>
                  <a:moveTo>
                    <a:pt x="159" y="13681"/>
                  </a:moveTo>
                  <a:cubicBezTo>
                    <a:pt x="64" y="13681"/>
                    <a:pt x="1" y="13744"/>
                    <a:pt x="1" y="13808"/>
                  </a:cubicBezTo>
                  <a:lnTo>
                    <a:pt x="1" y="14283"/>
                  </a:lnTo>
                  <a:cubicBezTo>
                    <a:pt x="1" y="14378"/>
                    <a:pt x="64" y="14409"/>
                    <a:pt x="159" y="14409"/>
                  </a:cubicBezTo>
                  <a:cubicBezTo>
                    <a:pt x="222" y="14409"/>
                    <a:pt x="286" y="14378"/>
                    <a:pt x="286" y="14283"/>
                  </a:cubicBezTo>
                  <a:lnTo>
                    <a:pt x="286" y="13808"/>
                  </a:lnTo>
                  <a:cubicBezTo>
                    <a:pt x="286" y="13744"/>
                    <a:pt x="222" y="13681"/>
                    <a:pt x="159" y="13681"/>
                  </a:cubicBezTo>
                  <a:close/>
                  <a:moveTo>
                    <a:pt x="159" y="15138"/>
                  </a:moveTo>
                  <a:cubicBezTo>
                    <a:pt x="64" y="15138"/>
                    <a:pt x="1" y="15201"/>
                    <a:pt x="1" y="15264"/>
                  </a:cubicBezTo>
                  <a:lnTo>
                    <a:pt x="1" y="15740"/>
                  </a:lnTo>
                  <a:cubicBezTo>
                    <a:pt x="1" y="15803"/>
                    <a:pt x="64" y="15866"/>
                    <a:pt x="159" y="15866"/>
                  </a:cubicBezTo>
                  <a:cubicBezTo>
                    <a:pt x="222" y="15866"/>
                    <a:pt x="286" y="15803"/>
                    <a:pt x="286" y="15740"/>
                  </a:cubicBezTo>
                  <a:lnTo>
                    <a:pt x="286" y="15264"/>
                  </a:lnTo>
                  <a:cubicBezTo>
                    <a:pt x="286" y="15201"/>
                    <a:pt x="222" y="15138"/>
                    <a:pt x="159" y="15138"/>
                  </a:cubicBezTo>
                  <a:close/>
                  <a:moveTo>
                    <a:pt x="159" y="16595"/>
                  </a:moveTo>
                  <a:cubicBezTo>
                    <a:pt x="64" y="16595"/>
                    <a:pt x="1" y="16658"/>
                    <a:pt x="1" y="16721"/>
                  </a:cubicBezTo>
                  <a:lnTo>
                    <a:pt x="1" y="17196"/>
                  </a:lnTo>
                  <a:cubicBezTo>
                    <a:pt x="1" y="17260"/>
                    <a:pt x="64" y="17323"/>
                    <a:pt x="159" y="17323"/>
                  </a:cubicBezTo>
                  <a:cubicBezTo>
                    <a:pt x="222" y="17323"/>
                    <a:pt x="286" y="17260"/>
                    <a:pt x="286" y="17196"/>
                  </a:cubicBezTo>
                  <a:lnTo>
                    <a:pt x="286" y="16721"/>
                  </a:lnTo>
                  <a:cubicBezTo>
                    <a:pt x="286" y="16658"/>
                    <a:pt x="222" y="16595"/>
                    <a:pt x="159" y="16595"/>
                  </a:cubicBezTo>
                  <a:close/>
                  <a:moveTo>
                    <a:pt x="159" y="18051"/>
                  </a:moveTo>
                  <a:cubicBezTo>
                    <a:pt x="64" y="18051"/>
                    <a:pt x="1" y="18115"/>
                    <a:pt x="1" y="18178"/>
                  </a:cubicBezTo>
                  <a:lnTo>
                    <a:pt x="1" y="18653"/>
                  </a:lnTo>
                  <a:cubicBezTo>
                    <a:pt x="1" y="18716"/>
                    <a:pt x="64" y="18780"/>
                    <a:pt x="159" y="18780"/>
                  </a:cubicBezTo>
                  <a:cubicBezTo>
                    <a:pt x="222" y="18780"/>
                    <a:pt x="286" y="18716"/>
                    <a:pt x="286" y="18653"/>
                  </a:cubicBezTo>
                  <a:lnTo>
                    <a:pt x="286" y="18178"/>
                  </a:lnTo>
                  <a:cubicBezTo>
                    <a:pt x="286" y="18083"/>
                    <a:pt x="222" y="18051"/>
                    <a:pt x="159" y="18051"/>
                  </a:cubicBezTo>
                  <a:close/>
                  <a:moveTo>
                    <a:pt x="159" y="19508"/>
                  </a:moveTo>
                  <a:cubicBezTo>
                    <a:pt x="64" y="19508"/>
                    <a:pt x="1" y="19540"/>
                    <a:pt x="1" y="19603"/>
                  </a:cubicBezTo>
                  <a:lnTo>
                    <a:pt x="1" y="20110"/>
                  </a:lnTo>
                  <a:cubicBezTo>
                    <a:pt x="1" y="20173"/>
                    <a:pt x="64" y="20236"/>
                    <a:pt x="159" y="20236"/>
                  </a:cubicBezTo>
                  <a:cubicBezTo>
                    <a:pt x="222" y="20236"/>
                    <a:pt x="286" y="20173"/>
                    <a:pt x="286" y="20110"/>
                  </a:cubicBezTo>
                  <a:lnTo>
                    <a:pt x="286" y="19603"/>
                  </a:lnTo>
                  <a:cubicBezTo>
                    <a:pt x="286" y="19540"/>
                    <a:pt x="222" y="19508"/>
                    <a:pt x="159" y="19508"/>
                  </a:cubicBezTo>
                  <a:close/>
                  <a:moveTo>
                    <a:pt x="159" y="20933"/>
                  </a:moveTo>
                  <a:cubicBezTo>
                    <a:pt x="64" y="20933"/>
                    <a:pt x="1" y="20997"/>
                    <a:pt x="1" y="21060"/>
                  </a:cubicBezTo>
                  <a:lnTo>
                    <a:pt x="1" y="21567"/>
                  </a:lnTo>
                  <a:cubicBezTo>
                    <a:pt x="1" y="21630"/>
                    <a:pt x="64" y="21662"/>
                    <a:pt x="159" y="21662"/>
                  </a:cubicBezTo>
                  <a:cubicBezTo>
                    <a:pt x="222" y="21662"/>
                    <a:pt x="286" y="21630"/>
                    <a:pt x="286" y="21567"/>
                  </a:cubicBezTo>
                  <a:lnTo>
                    <a:pt x="286" y="21060"/>
                  </a:lnTo>
                  <a:cubicBezTo>
                    <a:pt x="286" y="20997"/>
                    <a:pt x="222" y="20933"/>
                    <a:pt x="159" y="20933"/>
                  </a:cubicBezTo>
                  <a:close/>
                  <a:moveTo>
                    <a:pt x="159" y="22390"/>
                  </a:moveTo>
                  <a:cubicBezTo>
                    <a:pt x="64" y="22390"/>
                    <a:pt x="1" y="22453"/>
                    <a:pt x="1" y="22517"/>
                  </a:cubicBezTo>
                  <a:lnTo>
                    <a:pt x="1" y="22992"/>
                  </a:lnTo>
                  <a:cubicBezTo>
                    <a:pt x="1" y="23087"/>
                    <a:pt x="64" y="23118"/>
                    <a:pt x="159" y="23118"/>
                  </a:cubicBezTo>
                  <a:cubicBezTo>
                    <a:pt x="222" y="23118"/>
                    <a:pt x="286" y="23087"/>
                    <a:pt x="286" y="22992"/>
                  </a:cubicBezTo>
                  <a:lnTo>
                    <a:pt x="286" y="22517"/>
                  </a:lnTo>
                  <a:cubicBezTo>
                    <a:pt x="286" y="22453"/>
                    <a:pt x="222" y="22390"/>
                    <a:pt x="159" y="22390"/>
                  </a:cubicBezTo>
                  <a:close/>
                  <a:moveTo>
                    <a:pt x="159" y="23847"/>
                  </a:moveTo>
                  <a:cubicBezTo>
                    <a:pt x="64" y="23847"/>
                    <a:pt x="1" y="23910"/>
                    <a:pt x="1" y="23973"/>
                  </a:cubicBezTo>
                  <a:lnTo>
                    <a:pt x="1" y="24448"/>
                  </a:lnTo>
                  <a:cubicBezTo>
                    <a:pt x="1" y="24512"/>
                    <a:pt x="64" y="24575"/>
                    <a:pt x="159" y="24575"/>
                  </a:cubicBezTo>
                  <a:cubicBezTo>
                    <a:pt x="222" y="24575"/>
                    <a:pt x="286" y="24512"/>
                    <a:pt x="286" y="24448"/>
                  </a:cubicBezTo>
                  <a:lnTo>
                    <a:pt x="286" y="23973"/>
                  </a:lnTo>
                  <a:cubicBezTo>
                    <a:pt x="286" y="23910"/>
                    <a:pt x="222" y="23847"/>
                    <a:pt x="159" y="23847"/>
                  </a:cubicBezTo>
                  <a:close/>
                  <a:moveTo>
                    <a:pt x="159" y="25304"/>
                  </a:moveTo>
                  <a:cubicBezTo>
                    <a:pt x="64" y="25304"/>
                    <a:pt x="1" y="25367"/>
                    <a:pt x="1" y="25430"/>
                  </a:cubicBezTo>
                  <a:lnTo>
                    <a:pt x="1" y="25905"/>
                  </a:lnTo>
                  <a:cubicBezTo>
                    <a:pt x="1" y="25969"/>
                    <a:pt x="64" y="26032"/>
                    <a:pt x="159" y="26032"/>
                  </a:cubicBezTo>
                  <a:cubicBezTo>
                    <a:pt x="222" y="26032"/>
                    <a:pt x="286" y="25969"/>
                    <a:pt x="286" y="25905"/>
                  </a:cubicBezTo>
                  <a:lnTo>
                    <a:pt x="286" y="25430"/>
                  </a:lnTo>
                  <a:cubicBezTo>
                    <a:pt x="286" y="25367"/>
                    <a:pt x="222" y="25304"/>
                    <a:pt x="159" y="25304"/>
                  </a:cubicBezTo>
                  <a:close/>
                  <a:moveTo>
                    <a:pt x="159" y="26760"/>
                  </a:moveTo>
                  <a:cubicBezTo>
                    <a:pt x="64" y="26760"/>
                    <a:pt x="1" y="26792"/>
                    <a:pt x="1" y="26887"/>
                  </a:cubicBezTo>
                  <a:lnTo>
                    <a:pt x="1" y="27362"/>
                  </a:lnTo>
                  <a:cubicBezTo>
                    <a:pt x="1" y="27425"/>
                    <a:pt x="64" y="27489"/>
                    <a:pt x="159" y="27489"/>
                  </a:cubicBezTo>
                  <a:cubicBezTo>
                    <a:pt x="222" y="27489"/>
                    <a:pt x="286" y="27425"/>
                    <a:pt x="286" y="27362"/>
                  </a:cubicBezTo>
                  <a:lnTo>
                    <a:pt x="286" y="26887"/>
                  </a:lnTo>
                  <a:cubicBezTo>
                    <a:pt x="286" y="26792"/>
                    <a:pt x="222" y="26760"/>
                    <a:pt x="159" y="26760"/>
                  </a:cubicBezTo>
                  <a:close/>
                  <a:moveTo>
                    <a:pt x="159" y="28217"/>
                  </a:moveTo>
                  <a:cubicBezTo>
                    <a:pt x="64" y="28217"/>
                    <a:pt x="1" y="28249"/>
                    <a:pt x="1" y="28312"/>
                  </a:cubicBezTo>
                  <a:lnTo>
                    <a:pt x="1" y="28819"/>
                  </a:lnTo>
                  <a:cubicBezTo>
                    <a:pt x="1" y="28882"/>
                    <a:pt x="64" y="28945"/>
                    <a:pt x="159" y="28945"/>
                  </a:cubicBezTo>
                  <a:cubicBezTo>
                    <a:pt x="222" y="28945"/>
                    <a:pt x="286" y="28882"/>
                    <a:pt x="286" y="28819"/>
                  </a:cubicBezTo>
                  <a:lnTo>
                    <a:pt x="286" y="28312"/>
                  </a:lnTo>
                  <a:cubicBezTo>
                    <a:pt x="286" y="28249"/>
                    <a:pt x="222" y="28217"/>
                    <a:pt x="159" y="28217"/>
                  </a:cubicBezTo>
                  <a:close/>
                  <a:moveTo>
                    <a:pt x="159" y="29642"/>
                  </a:moveTo>
                  <a:cubicBezTo>
                    <a:pt x="64" y="29642"/>
                    <a:pt x="1" y="29705"/>
                    <a:pt x="1" y="29769"/>
                  </a:cubicBezTo>
                  <a:lnTo>
                    <a:pt x="1" y="30276"/>
                  </a:lnTo>
                  <a:cubicBezTo>
                    <a:pt x="1" y="30339"/>
                    <a:pt x="64" y="30371"/>
                    <a:pt x="159" y="30371"/>
                  </a:cubicBezTo>
                  <a:cubicBezTo>
                    <a:pt x="222" y="30371"/>
                    <a:pt x="286" y="30339"/>
                    <a:pt x="286" y="30276"/>
                  </a:cubicBezTo>
                  <a:lnTo>
                    <a:pt x="286" y="29769"/>
                  </a:lnTo>
                  <a:cubicBezTo>
                    <a:pt x="286" y="29705"/>
                    <a:pt x="222" y="29642"/>
                    <a:pt x="159" y="29642"/>
                  </a:cubicBezTo>
                  <a:close/>
                  <a:moveTo>
                    <a:pt x="159" y="31099"/>
                  </a:moveTo>
                  <a:cubicBezTo>
                    <a:pt x="64" y="31099"/>
                    <a:pt x="1" y="31162"/>
                    <a:pt x="1" y="31226"/>
                  </a:cubicBezTo>
                  <a:lnTo>
                    <a:pt x="1" y="31701"/>
                  </a:lnTo>
                  <a:cubicBezTo>
                    <a:pt x="1" y="31764"/>
                    <a:pt x="64" y="31827"/>
                    <a:pt x="159" y="31827"/>
                  </a:cubicBezTo>
                  <a:cubicBezTo>
                    <a:pt x="222" y="31827"/>
                    <a:pt x="286" y="31764"/>
                    <a:pt x="286" y="31701"/>
                  </a:cubicBezTo>
                  <a:lnTo>
                    <a:pt x="286" y="31226"/>
                  </a:lnTo>
                  <a:cubicBezTo>
                    <a:pt x="286" y="31162"/>
                    <a:pt x="222" y="31099"/>
                    <a:pt x="159" y="31099"/>
                  </a:cubicBezTo>
                  <a:close/>
                  <a:moveTo>
                    <a:pt x="159" y="32556"/>
                  </a:moveTo>
                  <a:cubicBezTo>
                    <a:pt x="64" y="32556"/>
                    <a:pt x="1" y="32619"/>
                    <a:pt x="1" y="32682"/>
                  </a:cubicBezTo>
                  <a:lnTo>
                    <a:pt x="1" y="33157"/>
                  </a:lnTo>
                  <a:cubicBezTo>
                    <a:pt x="1" y="33221"/>
                    <a:pt x="64" y="33284"/>
                    <a:pt x="159" y="33284"/>
                  </a:cubicBezTo>
                  <a:cubicBezTo>
                    <a:pt x="222" y="33284"/>
                    <a:pt x="286" y="33221"/>
                    <a:pt x="286" y="33157"/>
                  </a:cubicBezTo>
                  <a:lnTo>
                    <a:pt x="286" y="32682"/>
                  </a:lnTo>
                  <a:cubicBezTo>
                    <a:pt x="286" y="32619"/>
                    <a:pt x="222" y="32556"/>
                    <a:pt x="159" y="32556"/>
                  </a:cubicBezTo>
                  <a:close/>
                  <a:moveTo>
                    <a:pt x="159" y="34012"/>
                  </a:moveTo>
                  <a:cubicBezTo>
                    <a:pt x="64" y="34012"/>
                    <a:pt x="1" y="34076"/>
                    <a:pt x="1" y="34139"/>
                  </a:cubicBezTo>
                  <a:lnTo>
                    <a:pt x="1" y="34614"/>
                  </a:lnTo>
                  <a:cubicBezTo>
                    <a:pt x="1" y="34677"/>
                    <a:pt x="64" y="34741"/>
                    <a:pt x="159" y="34741"/>
                  </a:cubicBezTo>
                  <a:cubicBezTo>
                    <a:pt x="222" y="34741"/>
                    <a:pt x="286" y="34677"/>
                    <a:pt x="286" y="34614"/>
                  </a:cubicBezTo>
                  <a:lnTo>
                    <a:pt x="286" y="34139"/>
                  </a:lnTo>
                  <a:cubicBezTo>
                    <a:pt x="286" y="34044"/>
                    <a:pt x="222" y="34012"/>
                    <a:pt x="159" y="34012"/>
                  </a:cubicBezTo>
                  <a:close/>
                  <a:moveTo>
                    <a:pt x="159" y="35469"/>
                  </a:moveTo>
                  <a:cubicBezTo>
                    <a:pt x="64" y="35469"/>
                    <a:pt x="1" y="35501"/>
                    <a:pt x="1" y="35596"/>
                  </a:cubicBezTo>
                  <a:lnTo>
                    <a:pt x="1" y="36071"/>
                  </a:lnTo>
                  <a:cubicBezTo>
                    <a:pt x="1" y="36134"/>
                    <a:pt x="64" y="36198"/>
                    <a:pt x="159" y="36198"/>
                  </a:cubicBezTo>
                  <a:cubicBezTo>
                    <a:pt x="222" y="36198"/>
                    <a:pt x="286" y="36134"/>
                    <a:pt x="286" y="36071"/>
                  </a:cubicBezTo>
                  <a:lnTo>
                    <a:pt x="286" y="35596"/>
                  </a:lnTo>
                  <a:cubicBezTo>
                    <a:pt x="286" y="35501"/>
                    <a:pt x="222" y="35469"/>
                    <a:pt x="159" y="35469"/>
                  </a:cubicBezTo>
                  <a:close/>
                  <a:moveTo>
                    <a:pt x="159" y="36926"/>
                  </a:moveTo>
                  <a:cubicBezTo>
                    <a:pt x="64" y="36926"/>
                    <a:pt x="1" y="36958"/>
                    <a:pt x="1" y="37021"/>
                  </a:cubicBezTo>
                  <a:lnTo>
                    <a:pt x="1" y="37528"/>
                  </a:lnTo>
                  <a:cubicBezTo>
                    <a:pt x="1" y="37591"/>
                    <a:pt x="64" y="37654"/>
                    <a:pt x="159" y="37654"/>
                  </a:cubicBezTo>
                  <a:cubicBezTo>
                    <a:pt x="222" y="37654"/>
                    <a:pt x="286" y="37591"/>
                    <a:pt x="286" y="37528"/>
                  </a:cubicBezTo>
                  <a:lnTo>
                    <a:pt x="286" y="37021"/>
                  </a:lnTo>
                  <a:cubicBezTo>
                    <a:pt x="286" y="36958"/>
                    <a:pt x="222" y="36926"/>
                    <a:pt x="159" y="36926"/>
                  </a:cubicBezTo>
                  <a:close/>
                  <a:moveTo>
                    <a:pt x="159" y="38351"/>
                  </a:moveTo>
                  <a:cubicBezTo>
                    <a:pt x="64" y="38351"/>
                    <a:pt x="1" y="38414"/>
                    <a:pt x="1" y="38478"/>
                  </a:cubicBezTo>
                  <a:lnTo>
                    <a:pt x="1" y="38953"/>
                  </a:lnTo>
                  <a:cubicBezTo>
                    <a:pt x="1" y="39048"/>
                    <a:pt x="64" y="39079"/>
                    <a:pt x="159" y="39079"/>
                  </a:cubicBezTo>
                  <a:cubicBezTo>
                    <a:pt x="222" y="39079"/>
                    <a:pt x="286" y="39048"/>
                    <a:pt x="286" y="38953"/>
                  </a:cubicBezTo>
                  <a:lnTo>
                    <a:pt x="286" y="38478"/>
                  </a:lnTo>
                  <a:cubicBezTo>
                    <a:pt x="286" y="38414"/>
                    <a:pt x="222" y="38351"/>
                    <a:pt x="159" y="38351"/>
                  </a:cubicBezTo>
                  <a:close/>
                  <a:moveTo>
                    <a:pt x="159" y="39808"/>
                  </a:moveTo>
                  <a:cubicBezTo>
                    <a:pt x="64" y="39808"/>
                    <a:pt x="1" y="39871"/>
                    <a:pt x="1" y="39935"/>
                  </a:cubicBezTo>
                  <a:lnTo>
                    <a:pt x="1" y="40410"/>
                  </a:lnTo>
                  <a:cubicBezTo>
                    <a:pt x="1" y="40473"/>
                    <a:pt x="64" y="40536"/>
                    <a:pt x="159" y="40536"/>
                  </a:cubicBezTo>
                  <a:cubicBezTo>
                    <a:pt x="222" y="40536"/>
                    <a:pt x="286" y="40473"/>
                    <a:pt x="286" y="40410"/>
                  </a:cubicBezTo>
                  <a:lnTo>
                    <a:pt x="286" y="39935"/>
                  </a:lnTo>
                  <a:cubicBezTo>
                    <a:pt x="286" y="39871"/>
                    <a:pt x="222" y="39808"/>
                    <a:pt x="159" y="39808"/>
                  </a:cubicBezTo>
                  <a:close/>
                  <a:moveTo>
                    <a:pt x="159" y="41265"/>
                  </a:moveTo>
                  <a:cubicBezTo>
                    <a:pt x="64" y="41265"/>
                    <a:pt x="1" y="41328"/>
                    <a:pt x="1" y="41391"/>
                  </a:cubicBezTo>
                  <a:lnTo>
                    <a:pt x="1" y="41866"/>
                  </a:lnTo>
                  <a:cubicBezTo>
                    <a:pt x="1" y="41930"/>
                    <a:pt x="64" y="41993"/>
                    <a:pt x="159" y="41993"/>
                  </a:cubicBezTo>
                  <a:cubicBezTo>
                    <a:pt x="222" y="41993"/>
                    <a:pt x="286" y="41930"/>
                    <a:pt x="286" y="41866"/>
                  </a:cubicBezTo>
                  <a:lnTo>
                    <a:pt x="286" y="41391"/>
                  </a:lnTo>
                  <a:cubicBezTo>
                    <a:pt x="286" y="41328"/>
                    <a:pt x="222" y="41265"/>
                    <a:pt x="159" y="41265"/>
                  </a:cubicBezTo>
                  <a:close/>
                  <a:moveTo>
                    <a:pt x="159" y="42721"/>
                  </a:moveTo>
                  <a:cubicBezTo>
                    <a:pt x="64" y="42721"/>
                    <a:pt x="1" y="42785"/>
                    <a:pt x="1" y="42848"/>
                  </a:cubicBezTo>
                  <a:lnTo>
                    <a:pt x="1" y="43323"/>
                  </a:lnTo>
                  <a:cubicBezTo>
                    <a:pt x="1" y="43386"/>
                    <a:pt x="64" y="43450"/>
                    <a:pt x="159" y="43450"/>
                  </a:cubicBezTo>
                  <a:cubicBezTo>
                    <a:pt x="222" y="43450"/>
                    <a:pt x="286" y="43386"/>
                    <a:pt x="286" y="43323"/>
                  </a:cubicBezTo>
                  <a:lnTo>
                    <a:pt x="286" y="42848"/>
                  </a:lnTo>
                  <a:cubicBezTo>
                    <a:pt x="286" y="42753"/>
                    <a:pt x="222" y="42721"/>
                    <a:pt x="159" y="42721"/>
                  </a:cubicBezTo>
                  <a:close/>
                  <a:moveTo>
                    <a:pt x="159" y="44178"/>
                  </a:moveTo>
                  <a:cubicBezTo>
                    <a:pt x="64" y="44178"/>
                    <a:pt x="1" y="44210"/>
                    <a:pt x="1" y="44305"/>
                  </a:cubicBezTo>
                  <a:lnTo>
                    <a:pt x="1" y="44780"/>
                  </a:lnTo>
                  <a:cubicBezTo>
                    <a:pt x="1" y="44843"/>
                    <a:pt x="64" y="44907"/>
                    <a:pt x="159" y="44907"/>
                  </a:cubicBezTo>
                  <a:cubicBezTo>
                    <a:pt x="222" y="44907"/>
                    <a:pt x="286" y="44843"/>
                    <a:pt x="286" y="44780"/>
                  </a:cubicBezTo>
                  <a:lnTo>
                    <a:pt x="286" y="44305"/>
                  </a:lnTo>
                  <a:cubicBezTo>
                    <a:pt x="286" y="44210"/>
                    <a:pt x="222" y="44178"/>
                    <a:pt x="159" y="44178"/>
                  </a:cubicBezTo>
                  <a:close/>
                  <a:moveTo>
                    <a:pt x="159" y="45603"/>
                  </a:moveTo>
                  <a:cubicBezTo>
                    <a:pt x="64" y="45603"/>
                    <a:pt x="1" y="45667"/>
                    <a:pt x="1" y="45730"/>
                  </a:cubicBezTo>
                  <a:lnTo>
                    <a:pt x="1" y="46237"/>
                  </a:lnTo>
                  <a:cubicBezTo>
                    <a:pt x="1" y="46300"/>
                    <a:pt x="64" y="46332"/>
                    <a:pt x="159" y="46332"/>
                  </a:cubicBezTo>
                  <a:cubicBezTo>
                    <a:pt x="222" y="46332"/>
                    <a:pt x="286" y="46300"/>
                    <a:pt x="286" y="46237"/>
                  </a:cubicBezTo>
                  <a:lnTo>
                    <a:pt x="286" y="45730"/>
                  </a:lnTo>
                  <a:cubicBezTo>
                    <a:pt x="286" y="45667"/>
                    <a:pt x="222" y="45603"/>
                    <a:pt x="159" y="45603"/>
                  </a:cubicBezTo>
                  <a:close/>
                  <a:moveTo>
                    <a:pt x="159" y="47060"/>
                  </a:moveTo>
                  <a:cubicBezTo>
                    <a:pt x="64" y="47060"/>
                    <a:pt x="1" y="47123"/>
                    <a:pt x="1" y="47187"/>
                  </a:cubicBezTo>
                  <a:lnTo>
                    <a:pt x="1" y="47662"/>
                  </a:lnTo>
                  <a:cubicBezTo>
                    <a:pt x="1" y="47757"/>
                    <a:pt x="64" y="47788"/>
                    <a:pt x="159" y="47788"/>
                  </a:cubicBezTo>
                  <a:cubicBezTo>
                    <a:pt x="222" y="47788"/>
                    <a:pt x="286" y="47757"/>
                    <a:pt x="286" y="47662"/>
                  </a:cubicBezTo>
                  <a:lnTo>
                    <a:pt x="286" y="47187"/>
                  </a:lnTo>
                  <a:cubicBezTo>
                    <a:pt x="286" y="47123"/>
                    <a:pt x="222" y="47060"/>
                    <a:pt x="159" y="47060"/>
                  </a:cubicBezTo>
                  <a:close/>
                  <a:moveTo>
                    <a:pt x="159" y="48517"/>
                  </a:moveTo>
                  <a:cubicBezTo>
                    <a:pt x="64" y="48517"/>
                    <a:pt x="1" y="48580"/>
                    <a:pt x="1" y="48643"/>
                  </a:cubicBezTo>
                  <a:lnTo>
                    <a:pt x="1" y="49119"/>
                  </a:lnTo>
                  <a:cubicBezTo>
                    <a:pt x="1" y="49182"/>
                    <a:pt x="64" y="49245"/>
                    <a:pt x="159" y="49245"/>
                  </a:cubicBezTo>
                  <a:cubicBezTo>
                    <a:pt x="222" y="49245"/>
                    <a:pt x="286" y="49182"/>
                    <a:pt x="286" y="49119"/>
                  </a:cubicBezTo>
                  <a:lnTo>
                    <a:pt x="286" y="48643"/>
                  </a:lnTo>
                  <a:cubicBezTo>
                    <a:pt x="286" y="48580"/>
                    <a:pt x="222" y="48517"/>
                    <a:pt x="159" y="48517"/>
                  </a:cubicBezTo>
                  <a:close/>
                  <a:moveTo>
                    <a:pt x="159" y="49974"/>
                  </a:moveTo>
                  <a:cubicBezTo>
                    <a:pt x="64" y="49974"/>
                    <a:pt x="1" y="50037"/>
                    <a:pt x="1" y="50100"/>
                  </a:cubicBezTo>
                  <a:lnTo>
                    <a:pt x="1" y="50575"/>
                  </a:lnTo>
                  <a:cubicBezTo>
                    <a:pt x="1" y="50639"/>
                    <a:pt x="64" y="50702"/>
                    <a:pt x="159" y="50702"/>
                  </a:cubicBezTo>
                  <a:cubicBezTo>
                    <a:pt x="222" y="50702"/>
                    <a:pt x="286" y="50639"/>
                    <a:pt x="286" y="50575"/>
                  </a:cubicBezTo>
                  <a:lnTo>
                    <a:pt x="286" y="50100"/>
                  </a:lnTo>
                  <a:cubicBezTo>
                    <a:pt x="286" y="50037"/>
                    <a:pt x="222" y="49974"/>
                    <a:pt x="159" y="49974"/>
                  </a:cubicBezTo>
                  <a:close/>
                  <a:moveTo>
                    <a:pt x="159" y="51430"/>
                  </a:moveTo>
                  <a:cubicBezTo>
                    <a:pt x="64" y="51430"/>
                    <a:pt x="1" y="51494"/>
                    <a:pt x="1" y="51557"/>
                  </a:cubicBezTo>
                  <a:lnTo>
                    <a:pt x="1" y="52032"/>
                  </a:lnTo>
                  <a:cubicBezTo>
                    <a:pt x="1" y="52095"/>
                    <a:pt x="64" y="52159"/>
                    <a:pt x="159" y="52159"/>
                  </a:cubicBezTo>
                  <a:cubicBezTo>
                    <a:pt x="222" y="52159"/>
                    <a:pt x="286" y="52095"/>
                    <a:pt x="286" y="52032"/>
                  </a:cubicBezTo>
                  <a:lnTo>
                    <a:pt x="286" y="51557"/>
                  </a:lnTo>
                  <a:cubicBezTo>
                    <a:pt x="286" y="51462"/>
                    <a:pt x="222" y="51430"/>
                    <a:pt x="159" y="51430"/>
                  </a:cubicBezTo>
                  <a:close/>
                  <a:moveTo>
                    <a:pt x="159" y="52855"/>
                  </a:moveTo>
                  <a:cubicBezTo>
                    <a:pt x="64" y="52855"/>
                    <a:pt x="1" y="52919"/>
                    <a:pt x="1" y="52982"/>
                  </a:cubicBezTo>
                  <a:lnTo>
                    <a:pt x="1" y="53489"/>
                  </a:lnTo>
                  <a:cubicBezTo>
                    <a:pt x="1" y="53552"/>
                    <a:pt x="64" y="53615"/>
                    <a:pt x="159" y="53615"/>
                  </a:cubicBezTo>
                  <a:cubicBezTo>
                    <a:pt x="222" y="53615"/>
                    <a:pt x="286" y="53552"/>
                    <a:pt x="286" y="53489"/>
                  </a:cubicBezTo>
                  <a:lnTo>
                    <a:pt x="286" y="52982"/>
                  </a:lnTo>
                  <a:cubicBezTo>
                    <a:pt x="286" y="52919"/>
                    <a:pt x="222" y="52855"/>
                    <a:pt x="159" y="52855"/>
                  </a:cubicBezTo>
                  <a:close/>
                  <a:moveTo>
                    <a:pt x="159" y="54312"/>
                  </a:moveTo>
                  <a:cubicBezTo>
                    <a:pt x="64" y="54312"/>
                    <a:pt x="1" y="54376"/>
                    <a:pt x="1" y="54439"/>
                  </a:cubicBezTo>
                  <a:lnTo>
                    <a:pt x="1" y="54946"/>
                  </a:lnTo>
                  <a:cubicBezTo>
                    <a:pt x="1" y="55009"/>
                    <a:pt x="64" y="55041"/>
                    <a:pt x="159" y="55041"/>
                  </a:cubicBezTo>
                  <a:cubicBezTo>
                    <a:pt x="222" y="55041"/>
                    <a:pt x="286" y="55009"/>
                    <a:pt x="286" y="54946"/>
                  </a:cubicBezTo>
                  <a:lnTo>
                    <a:pt x="286" y="54439"/>
                  </a:lnTo>
                  <a:cubicBezTo>
                    <a:pt x="286" y="54376"/>
                    <a:pt x="222" y="54312"/>
                    <a:pt x="159" y="54312"/>
                  </a:cubicBezTo>
                  <a:close/>
                  <a:moveTo>
                    <a:pt x="159" y="55769"/>
                  </a:moveTo>
                  <a:cubicBezTo>
                    <a:pt x="64" y="55769"/>
                    <a:pt x="1" y="55832"/>
                    <a:pt x="1" y="55896"/>
                  </a:cubicBezTo>
                  <a:lnTo>
                    <a:pt x="1" y="56371"/>
                  </a:lnTo>
                  <a:cubicBezTo>
                    <a:pt x="1" y="56434"/>
                    <a:pt x="64" y="56497"/>
                    <a:pt x="159" y="56497"/>
                  </a:cubicBezTo>
                  <a:cubicBezTo>
                    <a:pt x="222" y="56497"/>
                    <a:pt x="286" y="56434"/>
                    <a:pt x="286" y="56371"/>
                  </a:cubicBezTo>
                  <a:lnTo>
                    <a:pt x="286" y="55896"/>
                  </a:lnTo>
                  <a:cubicBezTo>
                    <a:pt x="286" y="55832"/>
                    <a:pt x="222" y="55769"/>
                    <a:pt x="159" y="55769"/>
                  </a:cubicBezTo>
                  <a:close/>
                  <a:moveTo>
                    <a:pt x="159" y="57226"/>
                  </a:moveTo>
                  <a:cubicBezTo>
                    <a:pt x="64" y="57226"/>
                    <a:pt x="1" y="57289"/>
                    <a:pt x="1" y="57352"/>
                  </a:cubicBezTo>
                  <a:lnTo>
                    <a:pt x="1" y="57827"/>
                  </a:lnTo>
                  <a:cubicBezTo>
                    <a:pt x="1" y="57891"/>
                    <a:pt x="64" y="57954"/>
                    <a:pt x="159" y="57954"/>
                  </a:cubicBezTo>
                  <a:cubicBezTo>
                    <a:pt x="222" y="57954"/>
                    <a:pt x="286" y="57891"/>
                    <a:pt x="286" y="57827"/>
                  </a:cubicBezTo>
                  <a:lnTo>
                    <a:pt x="286" y="57352"/>
                  </a:lnTo>
                  <a:cubicBezTo>
                    <a:pt x="286" y="57289"/>
                    <a:pt x="222" y="57226"/>
                    <a:pt x="159" y="57226"/>
                  </a:cubicBezTo>
                  <a:close/>
                  <a:moveTo>
                    <a:pt x="159" y="58683"/>
                  </a:moveTo>
                  <a:cubicBezTo>
                    <a:pt x="64" y="58683"/>
                    <a:pt x="1" y="58746"/>
                    <a:pt x="1" y="58809"/>
                  </a:cubicBezTo>
                  <a:lnTo>
                    <a:pt x="1" y="59284"/>
                  </a:lnTo>
                  <a:cubicBezTo>
                    <a:pt x="1" y="59348"/>
                    <a:pt x="64" y="59411"/>
                    <a:pt x="159" y="59411"/>
                  </a:cubicBezTo>
                  <a:cubicBezTo>
                    <a:pt x="222" y="59411"/>
                    <a:pt x="286" y="59348"/>
                    <a:pt x="286" y="59284"/>
                  </a:cubicBezTo>
                  <a:lnTo>
                    <a:pt x="286" y="58809"/>
                  </a:lnTo>
                  <a:cubicBezTo>
                    <a:pt x="286" y="58746"/>
                    <a:pt x="222" y="58683"/>
                    <a:pt x="159" y="58683"/>
                  </a:cubicBezTo>
                  <a:close/>
                  <a:moveTo>
                    <a:pt x="159" y="60139"/>
                  </a:moveTo>
                  <a:cubicBezTo>
                    <a:pt x="64" y="60139"/>
                    <a:pt x="1" y="60171"/>
                    <a:pt x="1" y="60266"/>
                  </a:cubicBezTo>
                  <a:lnTo>
                    <a:pt x="1" y="60741"/>
                  </a:lnTo>
                  <a:cubicBezTo>
                    <a:pt x="1" y="60804"/>
                    <a:pt x="64" y="60868"/>
                    <a:pt x="159" y="60868"/>
                  </a:cubicBezTo>
                  <a:cubicBezTo>
                    <a:pt x="222" y="60868"/>
                    <a:pt x="286" y="60804"/>
                    <a:pt x="286" y="60741"/>
                  </a:cubicBezTo>
                  <a:lnTo>
                    <a:pt x="286" y="60266"/>
                  </a:lnTo>
                  <a:cubicBezTo>
                    <a:pt x="286" y="60171"/>
                    <a:pt x="222" y="60139"/>
                    <a:pt x="159" y="60139"/>
                  </a:cubicBezTo>
                  <a:close/>
                  <a:moveTo>
                    <a:pt x="159" y="61564"/>
                  </a:moveTo>
                  <a:cubicBezTo>
                    <a:pt x="64" y="61564"/>
                    <a:pt x="1" y="61628"/>
                    <a:pt x="1" y="61691"/>
                  </a:cubicBezTo>
                  <a:lnTo>
                    <a:pt x="1" y="62198"/>
                  </a:lnTo>
                  <a:cubicBezTo>
                    <a:pt x="1" y="62261"/>
                    <a:pt x="64" y="62324"/>
                    <a:pt x="159" y="62324"/>
                  </a:cubicBezTo>
                  <a:cubicBezTo>
                    <a:pt x="222" y="62324"/>
                    <a:pt x="286" y="62261"/>
                    <a:pt x="286" y="62198"/>
                  </a:cubicBezTo>
                  <a:lnTo>
                    <a:pt x="286" y="61691"/>
                  </a:lnTo>
                  <a:cubicBezTo>
                    <a:pt x="286" y="61628"/>
                    <a:pt x="222" y="61564"/>
                    <a:pt x="159" y="61564"/>
                  </a:cubicBezTo>
                  <a:close/>
                  <a:moveTo>
                    <a:pt x="159" y="63021"/>
                  </a:moveTo>
                  <a:cubicBezTo>
                    <a:pt x="64" y="63021"/>
                    <a:pt x="1" y="63084"/>
                    <a:pt x="1" y="63148"/>
                  </a:cubicBezTo>
                  <a:lnTo>
                    <a:pt x="1" y="63623"/>
                  </a:lnTo>
                  <a:cubicBezTo>
                    <a:pt x="1" y="63718"/>
                    <a:pt x="64" y="63750"/>
                    <a:pt x="159" y="63750"/>
                  </a:cubicBezTo>
                  <a:cubicBezTo>
                    <a:pt x="222" y="63750"/>
                    <a:pt x="286" y="63718"/>
                    <a:pt x="286" y="63655"/>
                  </a:cubicBezTo>
                  <a:lnTo>
                    <a:pt x="286" y="63148"/>
                  </a:lnTo>
                  <a:cubicBezTo>
                    <a:pt x="286" y="63084"/>
                    <a:pt x="222" y="63021"/>
                    <a:pt x="159" y="63021"/>
                  </a:cubicBezTo>
                  <a:close/>
                  <a:moveTo>
                    <a:pt x="159" y="64478"/>
                  </a:moveTo>
                  <a:cubicBezTo>
                    <a:pt x="64" y="64478"/>
                    <a:pt x="1" y="64541"/>
                    <a:pt x="1" y="64605"/>
                  </a:cubicBezTo>
                  <a:lnTo>
                    <a:pt x="1" y="65080"/>
                  </a:lnTo>
                  <a:cubicBezTo>
                    <a:pt x="1" y="65143"/>
                    <a:pt x="64" y="65206"/>
                    <a:pt x="159" y="65206"/>
                  </a:cubicBezTo>
                  <a:cubicBezTo>
                    <a:pt x="222" y="65206"/>
                    <a:pt x="286" y="65143"/>
                    <a:pt x="286" y="65080"/>
                  </a:cubicBezTo>
                  <a:lnTo>
                    <a:pt x="286" y="64605"/>
                  </a:lnTo>
                  <a:cubicBezTo>
                    <a:pt x="286" y="64541"/>
                    <a:pt x="222" y="64478"/>
                    <a:pt x="159" y="64478"/>
                  </a:cubicBezTo>
                  <a:close/>
                  <a:moveTo>
                    <a:pt x="159" y="65935"/>
                  </a:moveTo>
                  <a:cubicBezTo>
                    <a:pt x="64" y="65935"/>
                    <a:pt x="1" y="65998"/>
                    <a:pt x="1" y="66061"/>
                  </a:cubicBezTo>
                  <a:lnTo>
                    <a:pt x="1" y="66536"/>
                  </a:lnTo>
                  <a:cubicBezTo>
                    <a:pt x="1" y="66600"/>
                    <a:pt x="64" y="66663"/>
                    <a:pt x="159" y="66663"/>
                  </a:cubicBezTo>
                  <a:cubicBezTo>
                    <a:pt x="222" y="66663"/>
                    <a:pt x="286" y="66600"/>
                    <a:pt x="286" y="66536"/>
                  </a:cubicBezTo>
                  <a:lnTo>
                    <a:pt x="286" y="66061"/>
                  </a:lnTo>
                  <a:cubicBezTo>
                    <a:pt x="286" y="65998"/>
                    <a:pt x="222" y="65935"/>
                    <a:pt x="159" y="65935"/>
                  </a:cubicBezTo>
                  <a:close/>
                  <a:moveTo>
                    <a:pt x="159" y="67391"/>
                  </a:moveTo>
                  <a:cubicBezTo>
                    <a:pt x="64" y="67391"/>
                    <a:pt x="1" y="67423"/>
                    <a:pt x="1" y="67518"/>
                  </a:cubicBezTo>
                  <a:lnTo>
                    <a:pt x="1" y="67993"/>
                  </a:lnTo>
                  <a:cubicBezTo>
                    <a:pt x="1" y="68057"/>
                    <a:pt x="64" y="68120"/>
                    <a:pt x="159" y="68120"/>
                  </a:cubicBezTo>
                  <a:cubicBezTo>
                    <a:pt x="222" y="68120"/>
                    <a:pt x="286" y="68057"/>
                    <a:pt x="286" y="67993"/>
                  </a:cubicBezTo>
                  <a:lnTo>
                    <a:pt x="286" y="67518"/>
                  </a:lnTo>
                  <a:cubicBezTo>
                    <a:pt x="286" y="67423"/>
                    <a:pt x="222" y="67391"/>
                    <a:pt x="159" y="67391"/>
                  </a:cubicBezTo>
                  <a:close/>
                  <a:moveTo>
                    <a:pt x="159" y="68848"/>
                  </a:moveTo>
                  <a:cubicBezTo>
                    <a:pt x="64" y="68848"/>
                    <a:pt x="1" y="68880"/>
                    <a:pt x="1" y="68975"/>
                  </a:cubicBezTo>
                  <a:lnTo>
                    <a:pt x="1" y="69450"/>
                  </a:lnTo>
                  <a:cubicBezTo>
                    <a:pt x="1" y="69513"/>
                    <a:pt x="64" y="69577"/>
                    <a:pt x="159" y="69577"/>
                  </a:cubicBezTo>
                  <a:cubicBezTo>
                    <a:pt x="222" y="69577"/>
                    <a:pt x="286" y="69513"/>
                    <a:pt x="286" y="69450"/>
                  </a:cubicBezTo>
                  <a:lnTo>
                    <a:pt x="286" y="68975"/>
                  </a:lnTo>
                  <a:cubicBezTo>
                    <a:pt x="286" y="68880"/>
                    <a:pt x="222" y="68848"/>
                    <a:pt x="159" y="68848"/>
                  </a:cubicBezTo>
                  <a:close/>
                  <a:moveTo>
                    <a:pt x="159" y="70273"/>
                  </a:moveTo>
                  <a:cubicBezTo>
                    <a:pt x="64" y="70273"/>
                    <a:pt x="1" y="70337"/>
                    <a:pt x="1" y="70400"/>
                  </a:cubicBezTo>
                  <a:lnTo>
                    <a:pt x="1" y="70907"/>
                  </a:lnTo>
                  <a:cubicBezTo>
                    <a:pt x="1" y="70970"/>
                    <a:pt x="64" y="71002"/>
                    <a:pt x="159" y="71002"/>
                  </a:cubicBezTo>
                  <a:cubicBezTo>
                    <a:pt x="222" y="71002"/>
                    <a:pt x="286" y="70970"/>
                    <a:pt x="286" y="70907"/>
                  </a:cubicBezTo>
                  <a:lnTo>
                    <a:pt x="286" y="70400"/>
                  </a:lnTo>
                  <a:cubicBezTo>
                    <a:pt x="286" y="70337"/>
                    <a:pt x="222" y="70273"/>
                    <a:pt x="159" y="70273"/>
                  </a:cubicBezTo>
                  <a:close/>
                  <a:moveTo>
                    <a:pt x="159" y="71730"/>
                  </a:moveTo>
                  <a:cubicBezTo>
                    <a:pt x="64" y="71762"/>
                    <a:pt x="32" y="71793"/>
                    <a:pt x="32" y="71857"/>
                  </a:cubicBezTo>
                  <a:cubicBezTo>
                    <a:pt x="32" y="72047"/>
                    <a:pt x="64" y="72205"/>
                    <a:pt x="64" y="72363"/>
                  </a:cubicBezTo>
                  <a:cubicBezTo>
                    <a:pt x="64" y="72427"/>
                    <a:pt x="127" y="72458"/>
                    <a:pt x="191" y="72458"/>
                  </a:cubicBezTo>
                  <a:cubicBezTo>
                    <a:pt x="286" y="72458"/>
                    <a:pt x="349" y="72395"/>
                    <a:pt x="317" y="72332"/>
                  </a:cubicBezTo>
                  <a:cubicBezTo>
                    <a:pt x="317" y="72173"/>
                    <a:pt x="286" y="72015"/>
                    <a:pt x="286" y="71857"/>
                  </a:cubicBezTo>
                  <a:cubicBezTo>
                    <a:pt x="286" y="71793"/>
                    <a:pt x="222" y="71730"/>
                    <a:pt x="159" y="71730"/>
                  </a:cubicBezTo>
                  <a:close/>
                  <a:moveTo>
                    <a:pt x="317" y="73187"/>
                  </a:moveTo>
                  <a:cubicBezTo>
                    <a:pt x="222" y="73187"/>
                    <a:pt x="191" y="73250"/>
                    <a:pt x="191" y="73314"/>
                  </a:cubicBezTo>
                  <a:cubicBezTo>
                    <a:pt x="222" y="73504"/>
                    <a:pt x="254" y="73662"/>
                    <a:pt x="286" y="73820"/>
                  </a:cubicBezTo>
                  <a:cubicBezTo>
                    <a:pt x="317" y="73852"/>
                    <a:pt x="381" y="73915"/>
                    <a:pt x="444" y="73915"/>
                  </a:cubicBezTo>
                  <a:cubicBezTo>
                    <a:pt x="539" y="73884"/>
                    <a:pt x="571" y="73820"/>
                    <a:pt x="571" y="73757"/>
                  </a:cubicBezTo>
                  <a:cubicBezTo>
                    <a:pt x="507" y="73599"/>
                    <a:pt x="507" y="73440"/>
                    <a:pt x="444" y="73282"/>
                  </a:cubicBezTo>
                  <a:cubicBezTo>
                    <a:pt x="444" y="73219"/>
                    <a:pt x="381" y="73187"/>
                    <a:pt x="317" y="73187"/>
                  </a:cubicBezTo>
                  <a:close/>
                  <a:moveTo>
                    <a:pt x="716" y="74600"/>
                  </a:moveTo>
                  <a:cubicBezTo>
                    <a:pt x="700" y="74600"/>
                    <a:pt x="683" y="74603"/>
                    <a:pt x="666" y="74612"/>
                  </a:cubicBezTo>
                  <a:cubicBezTo>
                    <a:pt x="602" y="74612"/>
                    <a:pt x="539" y="74675"/>
                    <a:pt x="571" y="74739"/>
                  </a:cubicBezTo>
                  <a:cubicBezTo>
                    <a:pt x="634" y="74897"/>
                    <a:pt x="698" y="75055"/>
                    <a:pt x="729" y="75214"/>
                  </a:cubicBezTo>
                  <a:cubicBezTo>
                    <a:pt x="761" y="75277"/>
                    <a:pt x="824" y="75309"/>
                    <a:pt x="856" y="75309"/>
                  </a:cubicBezTo>
                  <a:cubicBezTo>
                    <a:pt x="888" y="75309"/>
                    <a:pt x="888" y="75277"/>
                    <a:pt x="919" y="75277"/>
                  </a:cubicBezTo>
                  <a:cubicBezTo>
                    <a:pt x="983" y="75277"/>
                    <a:pt x="1014" y="75214"/>
                    <a:pt x="983" y="75119"/>
                  </a:cubicBezTo>
                  <a:cubicBezTo>
                    <a:pt x="919" y="74992"/>
                    <a:pt x="888" y="74834"/>
                    <a:pt x="824" y="74675"/>
                  </a:cubicBezTo>
                  <a:cubicBezTo>
                    <a:pt x="801" y="74629"/>
                    <a:pt x="761" y="74600"/>
                    <a:pt x="716" y="74600"/>
                  </a:cubicBezTo>
                  <a:close/>
                  <a:moveTo>
                    <a:pt x="1266" y="75961"/>
                  </a:moveTo>
                  <a:cubicBezTo>
                    <a:pt x="1244" y="75961"/>
                    <a:pt x="1223" y="75964"/>
                    <a:pt x="1204" y="75974"/>
                  </a:cubicBezTo>
                  <a:cubicBezTo>
                    <a:pt x="1141" y="75974"/>
                    <a:pt x="1109" y="76069"/>
                    <a:pt x="1141" y="76132"/>
                  </a:cubicBezTo>
                  <a:cubicBezTo>
                    <a:pt x="1204" y="76259"/>
                    <a:pt x="1299" y="76417"/>
                    <a:pt x="1363" y="76544"/>
                  </a:cubicBezTo>
                  <a:cubicBezTo>
                    <a:pt x="1394" y="76607"/>
                    <a:pt x="1458" y="76639"/>
                    <a:pt x="1489" y="76639"/>
                  </a:cubicBezTo>
                  <a:cubicBezTo>
                    <a:pt x="1521" y="76639"/>
                    <a:pt x="1553" y="76607"/>
                    <a:pt x="1553" y="76607"/>
                  </a:cubicBezTo>
                  <a:cubicBezTo>
                    <a:pt x="1616" y="76575"/>
                    <a:pt x="1648" y="76512"/>
                    <a:pt x="1616" y="76449"/>
                  </a:cubicBezTo>
                  <a:cubicBezTo>
                    <a:pt x="1521" y="76322"/>
                    <a:pt x="1458" y="76164"/>
                    <a:pt x="1394" y="76005"/>
                  </a:cubicBezTo>
                  <a:cubicBezTo>
                    <a:pt x="1372" y="75983"/>
                    <a:pt x="1318" y="75961"/>
                    <a:pt x="1266" y="75961"/>
                  </a:cubicBezTo>
                  <a:close/>
                  <a:moveTo>
                    <a:pt x="2021" y="77220"/>
                  </a:moveTo>
                  <a:cubicBezTo>
                    <a:pt x="1991" y="77220"/>
                    <a:pt x="1959" y="77227"/>
                    <a:pt x="1933" y="77240"/>
                  </a:cubicBezTo>
                  <a:cubicBezTo>
                    <a:pt x="1869" y="77272"/>
                    <a:pt x="1869" y="77367"/>
                    <a:pt x="1901" y="77399"/>
                  </a:cubicBezTo>
                  <a:cubicBezTo>
                    <a:pt x="1996" y="77557"/>
                    <a:pt x="2091" y="77684"/>
                    <a:pt x="2186" y="77811"/>
                  </a:cubicBezTo>
                  <a:cubicBezTo>
                    <a:pt x="2218" y="77842"/>
                    <a:pt x="2249" y="77874"/>
                    <a:pt x="2313" y="77874"/>
                  </a:cubicBezTo>
                  <a:cubicBezTo>
                    <a:pt x="2313" y="77874"/>
                    <a:pt x="2344" y="77874"/>
                    <a:pt x="2376" y="77842"/>
                  </a:cubicBezTo>
                  <a:cubicBezTo>
                    <a:pt x="2439" y="77811"/>
                    <a:pt x="2439" y="77747"/>
                    <a:pt x="2408" y="77684"/>
                  </a:cubicBezTo>
                  <a:cubicBezTo>
                    <a:pt x="2313" y="77557"/>
                    <a:pt x="2218" y="77399"/>
                    <a:pt x="2123" y="77272"/>
                  </a:cubicBezTo>
                  <a:cubicBezTo>
                    <a:pt x="2104" y="77235"/>
                    <a:pt x="2064" y="77220"/>
                    <a:pt x="2021" y="77220"/>
                  </a:cubicBezTo>
                  <a:close/>
                  <a:moveTo>
                    <a:pt x="2924" y="78409"/>
                  </a:moveTo>
                  <a:cubicBezTo>
                    <a:pt x="2899" y="78409"/>
                    <a:pt x="2875" y="78420"/>
                    <a:pt x="2851" y="78444"/>
                  </a:cubicBezTo>
                  <a:cubicBezTo>
                    <a:pt x="2788" y="78476"/>
                    <a:pt x="2788" y="78571"/>
                    <a:pt x="2819" y="78602"/>
                  </a:cubicBezTo>
                  <a:cubicBezTo>
                    <a:pt x="2946" y="78729"/>
                    <a:pt x="3041" y="78856"/>
                    <a:pt x="3168" y="78982"/>
                  </a:cubicBezTo>
                  <a:cubicBezTo>
                    <a:pt x="3199" y="79014"/>
                    <a:pt x="3231" y="79014"/>
                    <a:pt x="3263" y="79014"/>
                  </a:cubicBezTo>
                  <a:lnTo>
                    <a:pt x="3358" y="79014"/>
                  </a:lnTo>
                  <a:cubicBezTo>
                    <a:pt x="3421" y="78951"/>
                    <a:pt x="3421" y="78887"/>
                    <a:pt x="3358" y="78824"/>
                  </a:cubicBezTo>
                  <a:cubicBezTo>
                    <a:pt x="3263" y="78697"/>
                    <a:pt x="3136" y="78571"/>
                    <a:pt x="3041" y="78476"/>
                  </a:cubicBezTo>
                  <a:cubicBezTo>
                    <a:pt x="3002" y="78436"/>
                    <a:pt x="2963" y="78409"/>
                    <a:pt x="2924" y="78409"/>
                  </a:cubicBezTo>
                  <a:close/>
                  <a:moveTo>
                    <a:pt x="4003" y="79497"/>
                  </a:moveTo>
                  <a:cubicBezTo>
                    <a:pt x="3967" y="79497"/>
                    <a:pt x="3928" y="79505"/>
                    <a:pt x="3896" y="79521"/>
                  </a:cubicBezTo>
                  <a:cubicBezTo>
                    <a:pt x="3864" y="79584"/>
                    <a:pt x="3864" y="79647"/>
                    <a:pt x="3896" y="79679"/>
                  </a:cubicBezTo>
                  <a:cubicBezTo>
                    <a:pt x="4054" y="79806"/>
                    <a:pt x="4181" y="79932"/>
                    <a:pt x="4308" y="80027"/>
                  </a:cubicBezTo>
                  <a:cubicBezTo>
                    <a:pt x="4339" y="80059"/>
                    <a:pt x="4371" y="80059"/>
                    <a:pt x="4403" y="80059"/>
                  </a:cubicBezTo>
                  <a:cubicBezTo>
                    <a:pt x="4434" y="80059"/>
                    <a:pt x="4466" y="80027"/>
                    <a:pt x="4498" y="80027"/>
                  </a:cubicBezTo>
                  <a:cubicBezTo>
                    <a:pt x="4529" y="79964"/>
                    <a:pt x="4529" y="79901"/>
                    <a:pt x="4498" y="79837"/>
                  </a:cubicBezTo>
                  <a:cubicBezTo>
                    <a:pt x="4339" y="79742"/>
                    <a:pt x="4213" y="79616"/>
                    <a:pt x="4086" y="79521"/>
                  </a:cubicBezTo>
                  <a:cubicBezTo>
                    <a:pt x="4070" y="79505"/>
                    <a:pt x="4039" y="79497"/>
                    <a:pt x="4003" y="79497"/>
                  </a:cubicBezTo>
                  <a:close/>
                  <a:moveTo>
                    <a:pt x="5211" y="80418"/>
                  </a:moveTo>
                  <a:cubicBezTo>
                    <a:pt x="5174" y="80418"/>
                    <a:pt x="5137" y="80434"/>
                    <a:pt x="5100" y="80471"/>
                  </a:cubicBezTo>
                  <a:cubicBezTo>
                    <a:pt x="5068" y="80534"/>
                    <a:pt x="5068" y="80597"/>
                    <a:pt x="5131" y="80629"/>
                  </a:cubicBezTo>
                  <a:cubicBezTo>
                    <a:pt x="5290" y="80756"/>
                    <a:pt x="5416" y="80851"/>
                    <a:pt x="5575" y="80946"/>
                  </a:cubicBezTo>
                  <a:lnTo>
                    <a:pt x="5638" y="80946"/>
                  </a:lnTo>
                  <a:cubicBezTo>
                    <a:pt x="5701" y="80946"/>
                    <a:pt x="5733" y="80946"/>
                    <a:pt x="5765" y="80882"/>
                  </a:cubicBezTo>
                  <a:cubicBezTo>
                    <a:pt x="5796" y="80851"/>
                    <a:pt x="5796" y="80756"/>
                    <a:pt x="5733" y="80724"/>
                  </a:cubicBezTo>
                  <a:cubicBezTo>
                    <a:pt x="5575" y="80629"/>
                    <a:pt x="5448" y="80534"/>
                    <a:pt x="5290" y="80439"/>
                  </a:cubicBezTo>
                  <a:cubicBezTo>
                    <a:pt x="5263" y="80426"/>
                    <a:pt x="5237" y="80418"/>
                    <a:pt x="5211" y="80418"/>
                  </a:cubicBezTo>
                  <a:close/>
                  <a:moveTo>
                    <a:pt x="6564" y="81218"/>
                  </a:moveTo>
                  <a:cubicBezTo>
                    <a:pt x="6510" y="81218"/>
                    <a:pt x="6453" y="81248"/>
                    <a:pt x="6430" y="81294"/>
                  </a:cubicBezTo>
                  <a:cubicBezTo>
                    <a:pt x="6398" y="81357"/>
                    <a:pt x="6430" y="81421"/>
                    <a:pt x="6493" y="81452"/>
                  </a:cubicBezTo>
                  <a:cubicBezTo>
                    <a:pt x="6651" y="81516"/>
                    <a:pt x="6810" y="81611"/>
                    <a:pt x="6968" y="81674"/>
                  </a:cubicBezTo>
                  <a:cubicBezTo>
                    <a:pt x="6968" y="81706"/>
                    <a:pt x="7000" y="81706"/>
                    <a:pt x="7031" y="81706"/>
                  </a:cubicBezTo>
                  <a:cubicBezTo>
                    <a:pt x="7063" y="81706"/>
                    <a:pt x="7126" y="81674"/>
                    <a:pt x="7126" y="81642"/>
                  </a:cubicBezTo>
                  <a:cubicBezTo>
                    <a:pt x="7190" y="81579"/>
                    <a:pt x="7158" y="81516"/>
                    <a:pt x="7095" y="81484"/>
                  </a:cubicBezTo>
                  <a:cubicBezTo>
                    <a:pt x="6936" y="81389"/>
                    <a:pt x="6778" y="81326"/>
                    <a:pt x="6620" y="81231"/>
                  </a:cubicBezTo>
                  <a:cubicBezTo>
                    <a:pt x="6603" y="81222"/>
                    <a:pt x="6583" y="81218"/>
                    <a:pt x="6564" y="81218"/>
                  </a:cubicBezTo>
                  <a:close/>
                  <a:moveTo>
                    <a:pt x="7989" y="81852"/>
                  </a:moveTo>
                  <a:cubicBezTo>
                    <a:pt x="7935" y="81852"/>
                    <a:pt x="7878" y="81881"/>
                    <a:pt x="7855" y="81927"/>
                  </a:cubicBezTo>
                  <a:cubicBezTo>
                    <a:pt x="7823" y="81991"/>
                    <a:pt x="7855" y="82054"/>
                    <a:pt x="7950" y="82086"/>
                  </a:cubicBezTo>
                  <a:cubicBezTo>
                    <a:pt x="8108" y="82149"/>
                    <a:pt x="8266" y="82213"/>
                    <a:pt x="8425" y="82276"/>
                  </a:cubicBezTo>
                  <a:lnTo>
                    <a:pt x="8488" y="82276"/>
                  </a:lnTo>
                  <a:cubicBezTo>
                    <a:pt x="8551" y="82276"/>
                    <a:pt x="8583" y="82244"/>
                    <a:pt x="8615" y="82181"/>
                  </a:cubicBezTo>
                  <a:cubicBezTo>
                    <a:pt x="8646" y="82117"/>
                    <a:pt x="8583" y="82054"/>
                    <a:pt x="8520" y="82054"/>
                  </a:cubicBezTo>
                  <a:cubicBezTo>
                    <a:pt x="8361" y="81991"/>
                    <a:pt x="8203" y="81927"/>
                    <a:pt x="8045" y="81864"/>
                  </a:cubicBezTo>
                  <a:cubicBezTo>
                    <a:pt x="8028" y="81856"/>
                    <a:pt x="8009" y="81852"/>
                    <a:pt x="7989" y="81852"/>
                  </a:cubicBezTo>
                  <a:close/>
                  <a:moveTo>
                    <a:pt x="9483" y="82327"/>
                  </a:moveTo>
                  <a:cubicBezTo>
                    <a:pt x="9438" y="82327"/>
                    <a:pt x="9398" y="82356"/>
                    <a:pt x="9375" y="82403"/>
                  </a:cubicBezTo>
                  <a:cubicBezTo>
                    <a:pt x="9343" y="82466"/>
                    <a:pt x="9406" y="82561"/>
                    <a:pt x="9470" y="82561"/>
                  </a:cubicBezTo>
                  <a:cubicBezTo>
                    <a:pt x="9628" y="82593"/>
                    <a:pt x="9818" y="82656"/>
                    <a:pt x="9977" y="82688"/>
                  </a:cubicBezTo>
                  <a:lnTo>
                    <a:pt x="10008" y="82688"/>
                  </a:lnTo>
                  <a:cubicBezTo>
                    <a:pt x="10072" y="82688"/>
                    <a:pt x="10135" y="82656"/>
                    <a:pt x="10135" y="82593"/>
                  </a:cubicBezTo>
                  <a:cubicBezTo>
                    <a:pt x="10167" y="82529"/>
                    <a:pt x="10103" y="82466"/>
                    <a:pt x="10040" y="82434"/>
                  </a:cubicBezTo>
                  <a:cubicBezTo>
                    <a:pt x="9882" y="82403"/>
                    <a:pt x="9692" y="82371"/>
                    <a:pt x="9533" y="82339"/>
                  </a:cubicBezTo>
                  <a:cubicBezTo>
                    <a:pt x="9516" y="82331"/>
                    <a:pt x="9499" y="82327"/>
                    <a:pt x="9483" y="82327"/>
                  </a:cubicBezTo>
                  <a:close/>
                  <a:moveTo>
                    <a:pt x="11085" y="82624"/>
                  </a:moveTo>
                  <a:cubicBezTo>
                    <a:pt x="11022" y="82624"/>
                    <a:pt x="10927" y="82656"/>
                    <a:pt x="10927" y="82719"/>
                  </a:cubicBezTo>
                  <a:cubicBezTo>
                    <a:pt x="10927" y="82783"/>
                    <a:pt x="10990" y="82846"/>
                    <a:pt x="11053" y="82846"/>
                  </a:cubicBezTo>
                  <a:cubicBezTo>
                    <a:pt x="11212" y="82878"/>
                    <a:pt x="11402" y="82909"/>
                    <a:pt x="11592" y="82909"/>
                  </a:cubicBezTo>
                  <a:cubicBezTo>
                    <a:pt x="11655" y="82909"/>
                    <a:pt x="11718" y="82878"/>
                    <a:pt x="11718" y="82814"/>
                  </a:cubicBezTo>
                  <a:cubicBezTo>
                    <a:pt x="11718" y="82751"/>
                    <a:pt x="11687" y="82688"/>
                    <a:pt x="11592" y="82688"/>
                  </a:cubicBezTo>
                  <a:cubicBezTo>
                    <a:pt x="11433" y="82656"/>
                    <a:pt x="11243" y="82656"/>
                    <a:pt x="11085" y="82624"/>
                  </a:cubicBezTo>
                  <a:close/>
                  <a:moveTo>
                    <a:pt x="12637" y="82719"/>
                  </a:moveTo>
                  <a:cubicBezTo>
                    <a:pt x="12573" y="82719"/>
                    <a:pt x="12510" y="82783"/>
                    <a:pt x="12510" y="82846"/>
                  </a:cubicBezTo>
                  <a:cubicBezTo>
                    <a:pt x="12510" y="82909"/>
                    <a:pt x="12573" y="82973"/>
                    <a:pt x="12637" y="82973"/>
                  </a:cubicBezTo>
                  <a:lnTo>
                    <a:pt x="13175" y="82973"/>
                  </a:lnTo>
                  <a:cubicBezTo>
                    <a:pt x="13270" y="82973"/>
                    <a:pt x="13333" y="82909"/>
                    <a:pt x="13333" y="82846"/>
                  </a:cubicBezTo>
                  <a:cubicBezTo>
                    <a:pt x="13333" y="82783"/>
                    <a:pt x="13270" y="82719"/>
                    <a:pt x="13175" y="82719"/>
                  </a:cubicBezTo>
                  <a:close/>
                  <a:moveTo>
                    <a:pt x="14252" y="82719"/>
                  </a:moveTo>
                  <a:cubicBezTo>
                    <a:pt x="14189" y="82719"/>
                    <a:pt x="14125" y="82783"/>
                    <a:pt x="14125" y="82846"/>
                  </a:cubicBezTo>
                  <a:cubicBezTo>
                    <a:pt x="14125" y="82909"/>
                    <a:pt x="14189" y="82973"/>
                    <a:pt x="14252" y="82973"/>
                  </a:cubicBezTo>
                  <a:lnTo>
                    <a:pt x="14790" y="82973"/>
                  </a:lnTo>
                  <a:cubicBezTo>
                    <a:pt x="14854" y="82973"/>
                    <a:pt x="14917" y="82909"/>
                    <a:pt x="14917" y="82846"/>
                  </a:cubicBezTo>
                  <a:cubicBezTo>
                    <a:pt x="14917" y="82783"/>
                    <a:pt x="14854" y="82719"/>
                    <a:pt x="14790" y="82719"/>
                  </a:cubicBezTo>
                  <a:close/>
                  <a:moveTo>
                    <a:pt x="15835" y="82719"/>
                  </a:moveTo>
                  <a:cubicBezTo>
                    <a:pt x="15772" y="82719"/>
                    <a:pt x="15709" y="82783"/>
                    <a:pt x="15709" y="82846"/>
                  </a:cubicBezTo>
                  <a:cubicBezTo>
                    <a:pt x="15709" y="82909"/>
                    <a:pt x="15772" y="82973"/>
                    <a:pt x="15835" y="82973"/>
                  </a:cubicBezTo>
                  <a:lnTo>
                    <a:pt x="16374" y="82973"/>
                  </a:lnTo>
                  <a:cubicBezTo>
                    <a:pt x="16469" y="82973"/>
                    <a:pt x="16500" y="82909"/>
                    <a:pt x="16500" y="82846"/>
                  </a:cubicBezTo>
                  <a:cubicBezTo>
                    <a:pt x="16500" y="82783"/>
                    <a:pt x="16469" y="82719"/>
                    <a:pt x="16374" y="82719"/>
                  </a:cubicBezTo>
                  <a:close/>
                  <a:moveTo>
                    <a:pt x="17450" y="82719"/>
                  </a:moveTo>
                  <a:cubicBezTo>
                    <a:pt x="17355" y="82719"/>
                    <a:pt x="17324" y="82783"/>
                    <a:pt x="17324" y="82846"/>
                  </a:cubicBezTo>
                  <a:cubicBezTo>
                    <a:pt x="17324" y="82909"/>
                    <a:pt x="17355" y="82973"/>
                    <a:pt x="17450" y="82973"/>
                  </a:cubicBezTo>
                  <a:lnTo>
                    <a:pt x="17989" y="82973"/>
                  </a:lnTo>
                  <a:cubicBezTo>
                    <a:pt x="18052" y="82973"/>
                    <a:pt x="18115" y="82909"/>
                    <a:pt x="18115" y="82846"/>
                  </a:cubicBezTo>
                  <a:cubicBezTo>
                    <a:pt x="18115" y="82783"/>
                    <a:pt x="18052" y="82719"/>
                    <a:pt x="17989" y="82719"/>
                  </a:cubicBezTo>
                  <a:close/>
                  <a:moveTo>
                    <a:pt x="19034" y="82719"/>
                  </a:moveTo>
                  <a:cubicBezTo>
                    <a:pt x="18971" y="82719"/>
                    <a:pt x="18907" y="82783"/>
                    <a:pt x="18907" y="82846"/>
                  </a:cubicBezTo>
                  <a:cubicBezTo>
                    <a:pt x="18907" y="82909"/>
                    <a:pt x="18971" y="82973"/>
                    <a:pt x="19034" y="82973"/>
                  </a:cubicBezTo>
                  <a:lnTo>
                    <a:pt x="19572" y="82973"/>
                  </a:lnTo>
                  <a:cubicBezTo>
                    <a:pt x="19636" y="82973"/>
                    <a:pt x="19699" y="82909"/>
                    <a:pt x="19699" y="82846"/>
                  </a:cubicBezTo>
                  <a:cubicBezTo>
                    <a:pt x="19699" y="82783"/>
                    <a:pt x="19636" y="82719"/>
                    <a:pt x="19572" y="82719"/>
                  </a:cubicBezTo>
                  <a:close/>
                  <a:moveTo>
                    <a:pt x="20649" y="82719"/>
                  </a:moveTo>
                  <a:cubicBezTo>
                    <a:pt x="20554" y="82719"/>
                    <a:pt x="20491" y="82783"/>
                    <a:pt x="20491" y="82846"/>
                  </a:cubicBezTo>
                  <a:cubicBezTo>
                    <a:pt x="20491" y="82909"/>
                    <a:pt x="20554" y="82973"/>
                    <a:pt x="20649" y="82973"/>
                  </a:cubicBezTo>
                  <a:lnTo>
                    <a:pt x="21156" y="82973"/>
                  </a:lnTo>
                  <a:cubicBezTo>
                    <a:pt x="21251" y="82973"/>
                    <a:pt x="21314" y="82909"/>
                    <a:pt x="21314" y="82846"/>
                  </a:cubicBezTo>
                  <a:cubicBezTo>
                    <a:pt x="21314" y="82783"/>
                    <a:pt x="21251" y="82719"/>
                    <a:pt x="21156" y="82719"/>
                  </a:cubicBezTo>
                  <a:close/>
                  <a:moveTo>
                    <a:pt x="22232" y="82719"/>
                  </a:moveTo>
                  <a:cubicBezTo>
                    <a:pt x="22169" y="82719"/>
                    <a:pt x="22106" y="82783"/>
                    <a:pt x="22106" y="82846"/>
                  </a:cubicBezTo>
                  <a:cubicBezTo>
                    <a:pt x="22106" y="82909"/>
                    <a:pt x="22169" y="82973"/>
                    <a:pt x="22232" y="82973"/>
                  </a:cubicBezTo>
                  <a:lnTo>
                    <a:pt x="22771" y="82973"/>
                  </a:lnTo>
                  <a:cubicBezTo>
                    <a:pt x="22834" y="82973"/>
                    <a:pt x="22898" y="82909"/>
                    <a:pt x="22898" y="82846"/>
                  </a:cubicBezTo>
                  <a:cubicBezTo>
                    <a:pt x="22898" y="82783"/>
                    <a:pt x="22834" y="82719"/>
                    <a:pt x="22771" y="82719"/>
                  </a:cubicBezTo>
                  <a:close/>
                  <a:moveTo>
                    <a:pt x="23848" y="82719"/>
                  </a:moveTo>
                  <a:cubicBezTo>
                    <a:pt x="23753" y="82719"/>
                    <a:pt x="23689" y="82783"/>
                    <a:pt x="23689" y="82846"/>
                  </a:cubicBezTo>
                  <a:cubicBezTo>
                    <a:pt x="23689" y="82909"/>
                    <a:pt x="23753" y="82973"/>
                    <a:pt x="23848" y="82973"/>
                  </a:cubicBezTo>
                  <a:lnTo>
                    <a:pt x="24354" y="82973"/>
                  </a:lnTo>
                  <a:cubicBezTo>
                    <a:pt x="24449" y="82973"/>
                    <a:pt x="24481" y="82909"/>
                    <a:pt x="24481" y="82846"/>
                  </a:cubicBezTo>
                  <a:cubicBezTo>
                    <a:pt x="24481" y="82783"/>
                    <a:pt x="24449" y="82719"/>
                    <a:pt x="24354" y="82719"/>
                  </a:cubicBezTo>
                  <a:close/>
                  <a:moveTo>
                    <a:pt x="25431" y="82719"/>
                  </a:moveTo>
                  <a:cubicBezTo>
                    <a:pt x="25368" y="82719"/>
                    <a:pt x="25304" y="82783"/>
                    <a:pt x="25304" y="82846"/>
                  </a:cubicBezTo>
                  <a:cubicBezTo>
                    <a:pt x="25304" y="82909"/>
                    <a:pt x="25368" y="82973"/>
                    <a:pt x="25431" y="82973"/>
                  </a:cubicBezTo>
                  <a:lnTo>
                    <a:pt x="25969" y="82973"/>
                  </a:lnTo>
                  <a:cubicBezTo>
                    <a:pt x="26033" y="82973"/>
                    <a:pt x="26096" y="82909"/>
                    <a:pt x="26096" y="82846"/>
                  </a:cubicBezTo>
                  <a:cubicBezTo>
                    <a:pt x="26096" y="82783"/>
                    <a:pt x="26033" y="82719"/>
                    <a:pt x="25969" y="82719"/>
                  </a:cubicBezTo>
                  <a:close/>
                  <a:moveTo>
                    <a:pt x="27015" y="82719"/>
                  </a:moveTo>
                  <a:cubicBezTo>
                    <a:pt x="26951" y="82719"/>
                    <a:pt x="26888" y="82783"/>
                    <a:pt x="26888" y="82846"/>
                  </a:cubicBezTo>
                  <a:cubicBezTo>
                    <a:pt x="26888" y="82909"/>
                    <a:pt x="26951" y="82973"/>
                    <a:pt x="27015" y="82973"/>
                  </a:cubicBezTo>
                  <a:lnTo>
                    <a:pt x="27553" y="82973"/>
                  </a:lnTo>
                  <a:cubicBezTo>
                    <a:pt x="27616" y="82973"/>
                    <a:pt x="27680" y="82909"/>
                    <a:pt x="27680" y="82846"/>
                  </a:cubicBezTo>
                  <a:cubicBezTo>
                    <a:pt x="27680" y="82783"/>
                    <a:pt x="27616" y="82719"/>
                    <a:pt x="27553" y="82719"/>
                  </a:cubicBezTo>
                  <a:close/>
                  <a:moveTo>
                    <a:pt x="28630" y="82719"/>
                  </a:moveTo>
                  <a:cubicBezTo>
                    <a:pt x="28535" y="82719"/>
                    <a:pt x="28503" y="82783"/>
                    <a:pt x="28503" y="82846"/>
                  </a:cubicBezTo>
                  <a:cubicBezTo>
                    <a:pt x="28503" y="82909"/>
                    <a:pt x="28535" y="82973"/>
                    <a:pt x="28630" y="82973"/>
                  </a:cubicBezTo>
                  <a:lnTo>
                    <a:pt x="29168" y="82973"/>
                  </a:lnTo>
                  <a:cubicBezTo>
                    <a:pt x="29231" y="82973"/>
                    <a:pt x="29295" y="82909"/>
                    <a:pt x="29295" y="82846"/>
                  </a:cubicBezTo>
                  <a:cubicBezTo>
                    <a:pt x="29295" y="82783"/>
                    <a:pt x="29231" y="82719"/>
                    <a:pt x="29168" y="82719"/>
                  </a:cubicBezTo>
                  <a:close/>
                  <a:moveTo>
                    <a:pt x="30213" y="82719"/>
                  </a:moveTo>
                  <a:cubicBezTo>
                    <a:pt x="30150" y="82719"/>
                    <a:pt x="30086" y="82783"/>
                    <a:pt x="30086" y="82846"/>
                  </a:cubicBezTo>
                  <a:cubicBezTo>
                    <a:pt x="30086" y="82909"/>
                    <a:pt x="30150" y="82973"/>
                    <a:pt x="30213" y="82973"/>
                  </a:cubicBezTo>
                  <a:lnTo>
                    <a:pt x="30751" y="82973"/>
                  </a:lnTo>
                  <a:cubicBezTo>
                    <a:pt x="30815" y="82973"/>
                    <a:pt x="30878" y="82909"/>
                    <a:pt x="30878" y="82846"/>
                  </a:cubicBezTo>
                  <a:cubicBezTo>
                    <a:pt x="30878" y="82783"/>
                    <a:pt x="30815" y="82719"/>
                    <a:pt x="30751" y="82719"/>
                  </a:cubicBezTo>
                  <a:close/>
                  <a:moveTo>
                    <a:pt x="31828" y="82719"/>
                  </a:moveTo>
                  <a:cubicBezTo>
                    <a:pt x="31733" y="82719"/>
                    <a:pt x="31670" y="82783"/>
                    <a:pt x="31670" y="82846"/>
                  </a:cubicBezTo>
                  <a:cubicBezTo>
                    <a:pt x="31670" y="82909"/>
                    <a:pt x="31733" y="82973"/>
                    <a:pt x="31828" y="82973"/>
                  </a:cubicBezTo>
                  <a:lnTo>
                    <a:pt x="32335" y="82973"/>
                  </a:lnTo>
                  <a:cubicBezTo>
                    <a:pt x="32430" y="82973"/>
                    <a:pt x="32462" y="82909"/>
                    <a:pt x="32462" y="82846"/>
                  </a:cubicBezTo>
                  <a:cubicBezTo>
                    <a:pt x="32462" y="82783"/>
                    <a:pt x="32430" y="82719"/>
                    <a:pt x="32335" y="82719"/>
                  </a:cubicBezTo>
                  <a:close/>
                  <a:moveTo>
                    <a:pt x="33412" y="82719"/>
                  </a:moveTo>
                  <a:cubicBezTo>
                    <a:pt x="33348" y="82719"/>
                    <a:pt x="33285" y="82783"/>
                    <a:pt x="33285" y="82846"/>
                  </a:cubicBezTo>
                  <a:cubicBezTo>
                    <a:pt x="33285" y="82909"/>
                    <a:pt x="33348" y="82973"/>
                    <a:pt x="33412" y="82973"/>
                  </a:cubicBezTo>
                  <a:lnTo>
                    <a:pt x="33950" y="82973"/>
                  </a:lnTo>
                  <a:cubicBezTo>
                    <a:pt x="34013" y="82973"/>
                    <a:pt x="34077" y="82909"/>
                    <a:pt x="34077" y="82846"/>
                  </a:cubicBezTo>
                  <a:cubicBezTo>
                    <a:pt x="34077" y="82783"/>
                    <a:pt x="34013" y="82719"/>
                    <a:pt x="33950" y="82719"/>
                  </a:cubicBezTo>
                  <a:close/>
                  <a:moveTo>
                    <a:pt x="34995" y="82719"/>
                  </a:moveTo>
                  <a:cubicBezTo>
                    <a:pt x="34932" y="82719"/>
                    <a:pt x="34868" y="82783"/>
                    <a:pt x="34868" y="82846"/>
                  </a:cubicBezTo>
                  <a:cubicBezTo>
                    <a:pt x="34868" y="82909"/>
                    <a:pt x="34932" y="82973"/>
                    <a:pt x="34995" y="82973"/>
                  </a:cubicBezTo>
                  <a:lnTo>
                    <a:pt x="35533" y="82973"/>
                  </a:lnTo>
                  <a:cubicBezTo>
                    <a:pt x="35597" y="82973"/>
                    <a:pt x="35660" y="82909"/>
                    <a:pt x="35660" y="82846"/>
                  </a:cubicBezTo>
                  <a:cubicBezTo>
                    <a:pt x="35660" y="82783"/>
                    <a:pt x="35628" y="82719"/>
                    <a:pt x="35533" y="82719"/>
                  </a:cubicBezTo>
                  <a:close/>
                  <a:moveTo>
                    <a:pt x="36610" y="82719"/>
                  </a:moveTo>
                  <a:cubicBezTo>
                    <a:pt x="36515" y="82719"/>
                    <a:pt x="36484" y="82783"/>
                    <a:pt x="36484" y="82846"/>
                  </a:cubicBezTo>
                  <a:cubicBezTo>
                    <a:pt x="36484" y="82909"/>
                    <a:pt x="36515" y="82973"/>
                    <a:pt x="36610" y="82973"/>
                  </a:cubicBezTo>
                  <a:lnTo>
                    <a:pt x="37149" y="82973"/>
                  </a:lnTo>
                  <a:cubicBezTo>
                    <a:pt x="37212" y="82973"/>
                    <a:pt x="37275" y="82909"/>
                    <a:pt x="37275" y="82846"/>
                  </a:cubicBezTo>
                  <a:cubicBezTo>
                    <a:pt x="37275" y="82783"/>
                    <a:pt x="37212" y="82719"/>
                    <a:pt x="37149" y="82719"/>
                  </a:cubicBezTo>
                  <a:close/>
                  <a:moveTo>
                    <a:pt x="38194" y="82719"/>
                  </a:moveTo>
                  <a:cubicBezTo>
                    <a:pt x="38130" y="82719"/>
                    <a:pt x="38067" y="82783"/>
                    <a:pt x="38067" y="82846"/>
                  </a:cubicBezTo>
                  <a:cubicBezTo>
                    <a:pt x="38067" y="82909"/>
                    <a:pt x="38130" y="82973"/>
                    <a:pt x="38194" y="82973"/>
                  </a:cubicBezTo>
                  <a:lnTo>
                    <a:pt x="38732" y="82973"/>
                  </a:lnTo>
                  <a:cubicBezTo>
                    <a:pt x="38795" y="82973"/>
                    <a:pt x="38859" y="82909"/>
                    <a:pt x="38859" y="82846"/>
                  </a:cubicBezTo>
                  <a:cubicBezTo>
                    <a:pt x="38859" y="82783"/>
                    <a:pt x="38795" y="82719"/>
                    <a:pt x="38732" y="82719"/>
                  </a:cubicBezTo>
                  <a:close/>
                  <a:moveTo>
                    <a:pt x="39809" y="82719"/>
                  </a:moveTo>
                  <a:cubicBezTo>
                    <a:pt x="39714" y="82719"/>
                    <a:pt x="39650" y="82783"/>
                    <a:pt x="39650" y="82846"/>
                  </a:cubicBezTo>
                  <a:cubicBezTo>
                    <a:pt x="39650" y="82909"/>
                    <a:pt x="39714" y="82973"/>
                    <a:pt x="39809" y="82973"/>
                  </a:cubicBezTo>
                  <a:lnTo>
                    <a:pt x="40316" y="82973"/>
                  </a:lnTo>
                  <a:cubicBezTo>
                    <a:pt x="40411" y="82973"/>
                    <a:pt x="40474" y="82909"/>
                    <a:pt x="40474" y="82846"/>
                  </a:cubicBezTo>
                  <a:cubicBezTo>
                    <a:pt x="40474" y="82783"/>
                    <a:pt x="40411" y="82719"/>
                    <a:pt x="40316" y="82719"/>
                  </a:cubicBezTo>
                  <a:close/>
                  <a:moveTo>
                    <a:pt x="41392" y="82719"/>
                  </a:moveTo>
                  <a:cubicBezTo>
                    <a:pt x="41329" y="82719"/>
                    <a:pt x="41266" y="82783"/>
                    <a:pt x="41266" y="82846"/>
                  </a:cubicBezTo>
                  <a:cubicBezTo>
                    <a:pt x="41266" y="82909"/>
                    <a:pt x="41329" y="82973"/>
                    <a:pt x="41392" y="82973"/>
                  </a:cubicBezTo>
                  <a:lnTo>
                    <a:pt x="41931" y="82973"/>
                  </a:lnTo>
                  <a:cubicBezTo>
                    <a:pt x="41994" y="82973"/>
                    <a:pt x="42057" y="82909"/>
                    <a:pt x="42057" y="82846"/>
                  </a:cubicBezTo>
                  <a:cubicBezTo>
                    <a:pt x="42057" y="82783"/>
                    <a:pt x="41994" y="82719"/>
                    <a:pt x="41931" y="82719"/>
                  </a:cubicBezTo>
                  <a:close/>
                  <a:moveTo>
                    <a:pt x="43007" y="82719"/>
                  </a:moveTo>
                  <a:cubicBezTo>
                    <a:pt x="42912" y="82719"/>
                    <a:pt x="42849" y="82783"/>
                    <a:pt x="42849" y="82846"/>
                  </a:cubicBezTo>
                  <a:cubicBezTo>
                    <a:pt x="42849" y="82909"/>
                    <a:pt x="42912" y="82973"/>
                    <a:pt x="43007" y="82973"/>
                  </a:cubicBezTo>
                  <a:lnTo>
                    <a:pt x="43514" y="82973"/>
                  </a:lnTo>
                  <a:cubicBezTo>
                    <a:pt x="43609" y="82973"/>
                    <a:pt x="43641" y="82909"/>
                    <a:pt x="43641" y="82846"/>
                  </a:cubicBezTo>
                  <a:cubicBezTo>
                    <a:pt x="43641" y="82783"/>
                    <a:pt x="43609" y="82719"/>
                    <a:pt x="43514" y="82719"/>
                  </a:cubicBezTo>
                  <a:close/>
                  <a:moveTo>
                    <a:pt x="44591" y="82719"/>
                  </a:moveTo>
                  <a:cubicBezTo>
                    <a:pt x="44527" y="82719"/>
                    <a:pt x="44464" y="82783"/>
                    <a:pt x="44464" y="82846"/>
                  </a:cubicBezTo>
                  <a:cubicBezTo>
                    <a:pt x="44464" y="82909"/>
                    <a:pt x="44527" y="82973"/>
                    <a:pt x="44591" y="82973"/>
                  </a:cubicBezTo>
                  <a:lnTo>
                    <a:pt x="45129" y="82973"/>
                  </a:lnTo>
                  <a:cubicBezTo>
                    <a:pt x="45193" y="82973"/>
                    <a:pt x="45256" y="82909"/>
                    <a:pt x="45256" y="82846"/>
                  </a:cubicBezTo>
                  <a:cubicBezTo>
                    <a:pt x="45256" y="82783"/>
                    <a:pt x="45193" y="82719"/>
                    <a:pt x="45129" y="82719"/>
                  </a:cubicBezTo>
                  <a:close/>
                  <a:moveTo>
                    <a:pt x="46174" y="82719"/>
                  </a:moveTo>
                  <a:cubicBezTo>
                    <a:pt x="46111" y="82719"/>
                    <a:pt x="46048" y="82783"/>
                    <a:pt x="46048" y="82846"/>
                  </a:cubicBezTo>
                  <a:cubicBezTo>
                    <a:pt x="46048" y="82909"/>
                    <a:pt x="46111" y="82973"/>
                    <a:pt x="46174" y="82973"/>
                  </a:cubicBezTo>
                  <a:lnTo>
                    <a:pt x="46713" y="82973"/>
                  </a:lnTo>
                  <a:cubicBezTo>
                    <a:pt x="46776" y="82973"/>
                    <a:pt x="46839" y="82909"/>
                    <a:pt x="46839" y="82846"/>
                  </a:cubicBezTo>
                  <a:cubicBezTo>
                    <a:pt x="46839" y="82783"/>
                    <a:pt x="46776" y="82719"/>
                    <a:pt x="46713" y="82719"/>
                  </a:cubicBezTo>
                  <a:close/>
                  <a:moveTo>
                    <a:pt x="47789" y="82719"/>
                  </a:moveTo>
                  <a:cubicBezTo>
                    <a:pt x="47694" y="82719"/>
                    <a:pt x="47663" y="82783"/>
                    <a:pt x="47663" y="82846"/>
                  </a:cubicBezTo>
                  <a:cubicBezTo>
                    <a:pt x="47663" y="82909"/>
                    <a:pt x="47694" y="82973"/>
                    <a:pt x="47789" y="82973"/>
                  </a:cubicBezTo>
                  <a:lnTo>
                    <a:pt x="48328" y="82973"/>
                  </a:lnTo>
                  <a:cubicBezTo>
                    <a:pt x="48391" y="82973"/>
                    <a:pt x="48454" y="82909"/>
                    <a:pt x="48454" y="82846"/>
                  </a:cubicBezTo>
                  <a:cubicBezTo>
                    <a:pt x="48454" y="82783"/>
                    <a:pt x="48391" y="82719"/>
                    <a:pt x="48328" y="82719"/>
                  </a:cubicBezTo>
                  <a:close/>
                  <a:moveTo>
                    <a:pt x="49373" y="82719"/>
                  </a:moveTo>
                  <a:cubicBezTo>
                    <a:pt x="49310" y="82719"/>
                    <a:pt x="49246" y="82783"/>
                    <a:pt x="49246" y="82846"/>
                  </a:cubicBezTo>
                  <a:cubicBezTo>
                    <a:pt x="49246" y="82909"/>
                    <a:pt x="49310" y="82973"/>
                    <a:pt x="49373" y="82973"/>
                  </a:cubicBezTo>
                  <a:lnTo>
                    <a:pt x="49911" y="82973"/>
                  </a:lnTo>
                  <a:cubicBezTo>
                    <a:pt x="49975" y="82973"/>
                    <a:pt x="50038" y="82909"/>
                    <a:pt x="50038" y="82846"/>
                  </a:cubicBezTo>
                  <a:cubicBezTo>
                    <a:pt x="50038" y="82783"/>
                    <a:pt x="49975" y="82719"/>
                    <a:pt x="49911" y="82719"/>
                  </a:cubicBezTo>
                  <a:close/>
                  <a:moveTo>
                    <a:pt x="50988" y="82719"/>
                  </a:moveTo>
                  <a:cubicBezTo>
                    <a:pt x="50893" y="82719"/>
                    <a:pt x="50830" y="82783"/>
                    <a:pt x="50830" y="82846"/>
                  </a:cubicBezTo>
                  <a:cubicBezTo>
                    <a:pt x="50830" y="82909"/>
                    <a:pt x="50893" y="82973"/>
                    <a:pt x="50988" y="82973"/>
                  </a:cubicBezTo>
                  <a:lnTo>
                    <a:pt x="51495" y="82973"/>
                  </a:lnTo>
                  <a:cubicBezTo>
                    <a:pt x="51590" y="82973"/>
                    <a:pt x="51653" y="82909"/>
                    <a:pt x="51653" y="82846"/>
                  </a:cubicBezTo>
                  <a:cubicBezTo>
                    <a:pt x="51653" y="82783"/>
                    <a:pt x="51590" y="82719"/>
                    <a:pt x="51495" y="82719"/>
                  </a:cubicBezTo>
                  <a:close/>
                  <a:moveTo>
                    <a:pt x="52571" y="82719"/>
                  </a:moveTo>
                  <a:cubicBezTo>
                    <a:pt x="52508" y="82719"/>
                    <a:pt x="52445" y="82783"/>
                    <a:pt x="52445" y="82846"/>
                  </a:cubicBezTo>
                  <a:cubicBezTo>
                    <a:pt x="52445" y="82909"/>
                    <a:pt x="52508" y="82973"/>
                    <a:pt x="52571" y="82973"/>
                  </a:cubicBezTo>
                  <a:lnTo>
                    <a:pt x="53110" y="82973"/>
                  </a:lnTo>
                  <a:cubicBezTo>
                    <a:pt x="53173" y="82973"/>
                    <a:pt x="53236" y="82909"/>
                    <a:pt x="53236" y="82846"/>
                  </a:cubicBezTo>
                  <a:cubicBezTo>
                    <a:pt x="53236" y="82783"/>
                    <a:pt x="53173" y="82719"/>
                    <a:pt x="53110" y="82719"/>
                  </a:cubicBezTo>
                  <a:close/>
                  <a:moveTo>
                    <a:pt x="54155" y="82719"/>
                  </a:moveTo>
                  <a:cubicBezTo>
                    <a:pt x="54092" y="82719"/>
                    <a:pt x="54028" y="82783"/>
                    <a:pt x="54028" y="82846"/>
                  </a:cubicBezTo>
                  <a:cubicBezTo>
                    <a:pt x="54028" y="82909"/>
                    <a:pt x="54092" y="82973"/>
                    <a:pt x="54155" y="82973"/>
                  </a:cubicBezTo>
                  <a:lnTo>
                    <a:pt x="54693" y="82973"/>
                  </a:lnTo>
                  <a:cubicBezTo>
                    <a:pt x="54757" y="82973"/>
                    <a:pt x="54820" y="82909"/>
                    <a:pt x="54820" y="82846"/>
                  </a:cubicBezTo>
                  <a:cubicBezTo>
                    <a:pt x="54820" y="82783"/>
                    <a:pt x="54788" y="82719"/>
                    <a:pt x="54693" y="82719"/>
                  </a:cubicBezTo>
                  <a:close/>
                  <a:moveTo>
                    <a:pt x="55770" y="82719"/>
                  </a:moveTo>
                  <a:cubicBezTo>
                    <a:pt x="55675" y="82719"/>
                    <a:pt x="55643" y="82783"/>
                    <a:pt x="55643" y="82846"/>
                  </a:cubicBezTo>
                  <a:cubicBezTo>
                    <a:pt x="55643" y="82909"/>
                    <a:pt x="55675" y="82973"/>
                    <a:pt x="55770" y="82973"/>
                  </a:cubicBezTo>
                  <a:lnTo>
                    <a:pt x="56308" y="82973"/>
                  </a:lnTo>
                  <a:cubicBezTo>
                    <a:pt x="56372" y="82973"/>
                    <a:pt x="56435" y="82909"/>
                    <a:pt x="56435" y="82846"/>
                  </a:cubicBezTo>
                  <a:cubicBezTo>
                    <a:pt x="56435" y="82783"/>
                    <a:pt x="56372" y="82719"/>
                    <a:pt x="56308" y="82719"/>
                  </a:cubicBezTo>
                  <a:close/>
                  <a:moveTo>
                    <a:pt x="57353" y="82719"/>
                  </a:moveTo>
                  <a:cubicBezTo>
                    <a:pt x="57290" y="82719"/>
                    <a:pt x="57227" y="82783"/>
                    <a:pt x="57227" y="82846"/>
                  </a:cubicBezTo>
                  <a:cubicBezTo>
                    <a:pt x="57227" y="82909"/>
                    <a:pt x="57290" y="82973"/>
                    <a:pt x="57353" y="82973"/>
                  </a:cubicBezTo>
                  <a:lnTo>
                    <a:pt x="57892" y="82973"/>
                  </a:lnTo>
                  <a:cubicBezTo>
                    <a:pt x="57955" y="82973"/>
                    <a:pt x="58019" y="82909"/>
                    <a:pt x="58019" y="82846"/>
                  </a:cubicBezTo>
                  <a:cubicBezTo>
                    <a:pt x="58019" y="82783"/>
                    <a:pt x="57955" y="82719"/>
                    <a:pt x="57892" y="82719"/>
                  </a:cubicBezTo>
                  <a:close/>
                  <a:moveTo>
                    <a:pt x="58969" y="82719"/>
                  </a:moveTo>
                  <a:cubicBezTo>
                    <a:pt x="58874" y="82719"/>
                    <a:pt x="58810" y="82783"/>
                    <a:pt x="58810" y="82846"/>
                  </a:cubicBezTo>
                  <a:cubicBezTo>
                    <a:pt x="58810" y="82909"/>
                    <a:pt x="58874" y="82973"/>
                    <a:pt x="58969" y="82973"/>
                  </a:cubicBezTo>
                  <a:lnTo>
                    <a:pt x="59475" y="82973"/>
                  </a:lnTo>
                  <a:cubicBezTo>
                    <a:pt x="59570" y="82973"/>
                    <a:pt x="59602" y="82909"/>
                    <a:pt x="59602" y="82846"/>
                  </a:cubicBezTo>
                  <a:cubicBezTo>
                    <a:pt x="59602" y="82783"/>
                    <a:pt x="59570" y="82719"/>
                    <a:pt x="59475" y="82719"/>
                  </a:cubicBezTo>
                  <a:close/>
                  <a:moveTo>
                    <a:pt x="60552" y="82719"/>
                  </a:moveTo>
                  <a:cubicBezTo>
                    <a:pt x="60489" y="82719"/>
                    <a:pt x="60425" y="82783"/>
                    <a:pt x="60425" y="82846"/>
                  </a:cubicBezTo>
                  <a:cubicBezTo>
                    <a:pt x="60425" y="82909"/>
                    <a:pt x="60489" y="82973"/>
                    <a:pt x="60552" y="82973"/>
                  </a:cubicBezTo>
                  <a:lnTo>
                    <a:pt x="61090" y="82973"/>
                  </a:lnTo>
                  <a:cubicBezTo>
                    <a:pt x="61154" y="82973"/>
                    <a:pt x="61217" y="82909"/>
                    <a:pt x="61217" y="82846"/>
                  </a:cubicBezTo>
                  <a:cubicBezTo>
                    <a:pt x="61217" y="82783"/>
                    <a:pt x="61154" y="82719"/>
                    <a:pt x="61090" y="82719"/>
                  </a:cubicBezTo>
                  <a:close/>
                  <a:moveTo>
                    <a:pt x="62167" y="82719"/>
                  </a:moveTo>
                  <a:cubicBezTo>
                    <a:pt x="62072" y="82719"/>
                    <a:pt x="62009" y="82783"/>
                    <a:pt x="62009" y="82846"/>
                  </a:cubicBezTo>
                  <a:cubicBezTo>
                    <a:pt x="62009" y="82909"/>
                    <a:pt x="62072" y="82973"/>
                    <a:pt x="62167" y="82973"/>
                  </a:cubicBezTo>
                  <a:lnTo>
                    <a:pt x="62674" y="82973"/>
                  </a:lnTo>
                  <a:cubicBezTo>
                    <a:pt x="62769" y="82973"/>
                    <a:pt x="62832" y="82909"/>
                    <a:pt x="62832" y="82846"/>
                  </a:cubicBezTo>
                  <a:cubicBezTo>
                    <a:pt x="62832" y="82783"/>
                    <a:pt x="62769" y="82719"/>
                    <a:pt x="62674" y="82719"/>
                  </a:cubicBezTo>
                  <a:close/>
                  <a:moveTo>
                    <a:pt x="63751" y="82719"/>
                  </a:moveTo>
                  <a:cubicBezTo>
                    <a:pt x="63687" y="82719"/>
                    <a:pt x="63624" y="82783"/>
                    <a:pt x="63624" y="82846"/>
                  </a:cubicBezTo>
                  <a:cubicBezTo>
                    <a:pt x="63624" y="82909"/>
                    <a:pt x="63687" y="82973"/>
                    <a:pt x="63751" y="82973"/>
                  </a:cubicBezTo>
                  <a:lnTo>
                    <a:pt x="64289" y="82973"/>
                  </a:lnTo>
                  <a:cubicBezTo>
                    <a:pt x="64352" y="82973"/>
                    <a:pt x="64416" y="82909"/>
                    <a:pt x="64416" y="82846"/>
                  </a:cubicBezTo>
                  <a:cubicBezTo>
                    <a:pt x="64416" y="82783"/>
                    <a:pt x="64352" y="82719"/>
                    <a:pt x="64289" y="82719"/>
                  </a:cubicBezTo>
                  <a:close/>
                  <a:moveTo>
                    <a:pt x="65334" y="82719"/>
                  </a:moveTo>
                  <a:cubicBezTo>
                    <a:pt x="65271" y="82719"/>
                    <a:pt x="65207" y="82783"/>
                    <a:pt x="65207" y="82846"/>
                  </a:cubicBezTo>
                  <a:cubicBezTo>
                    <a:pt x="65207" y="82909"/>
                    <a:pt x="65271" y="82973"/>
                    <a:pt x="65334" y="82973"/>
                  </a:cubicBezTo>
                  <a:lnTo>
                    <a:pt x="65872" y="82973"/>
                  </a:lnTo>
                  <a:cubicBezTo>
                    <a:pt x="65936" y="82973"/>
                    <a:pt x="65999" y="82909"/>
                    <a:pt x="65999" y="82846"/>
                  </a:cubicBezTo>
                  <a:cubicBezTo>
                    <a:pt x="65999" y="82783"/>
                    <a:pt x="65936" y="82719"/>
                    <a:pt x="65872" y="82719"/>
                  </a:cubicBezTo>
                  <a:close/>
                  <a:moveTo>
                    <a:pt x="66949" y="82719"/>
                  </a:moveTo>
                  <a:cubicBezTo>
                    <a:pt x="66854" y="82719"/>
                    <a:pt x="66823" y="82783"/>
                    <a:pt x="66823" y="82846"/>
                  </a:cubicBezTo>
                  <a:cubicBezTo>
                    <a:pt x="66823" y="82909"/>
                    <a:pt x="66854" y="82973"/>
                    <a:pt x="66949" y="82973"/>
                  </a:cubicBezTo>
                  <a:lnTo>
                    <a:pt x="67488" y="82973"/>
                  </a:lnTo>
                  <a:cubicBezTo>
                    <a:pt x="67551" y="82973"/>
                    <a:pt x="67614" y="82909"/>
                    <a:pt x="67614" y="82846"/>
                  </a:cubicBezTo>
                  <a:cubicBezTo>
                    <a:pt x="67614" y="82783"/>
                    <a:pt x="67551" y="82719"/>
                    <a:pt x="67488" y="82719"/>
                  </a:cubicBezTo>
                  <a:close/>
                  <a:moveTo>
                    <a:pt x="68533" y="82719"/>
                  </a:moveTo>
                  <a:cubicBezTo>
                    <a:pt x="68469" y="82719"/>
                    <a:pt x="68406" y="82783"/>
                    <a:pt x="68406" y="82846"/>
                  </a:cubicBezTo>
                  <a:cubicBezTo>
                    <a:pt x="68406" y="82909"/>
                    <a:pt x="68469" y="82973"/>
                    <a:pt x="68533" y="82973"/>
                  </a:cubicBezTo>
                  <a:lnTo>
                    <a:pt x="69071" y="82973"/>
                  </a:lnTo>
                  <a:cubicBezTo>
                    <a:pt x="69134" y="82973"/>
                    <a:pt x="69198" y="82909"/>
                    <a:pt x="69198" y="82846"/>
                  </a:cubicBezTo>
                  <a:cubicBezTo>
                    <a:pt x="69198" y="82783"/>
                    <a:pt x="69134" y="82719"/>
                    <a:pt x="69071" y="82719"/>
                  </a:cubicBezTo>
                  <a:close/>
                  <a:moveTo>
                    <a:pt x="70148" y="82719"/>
                  </a:moveTo>
                  <a:cubicBezTo>
                    <a:pt x="70053" y="82719"/>
                    <a:pt x="69989" y="82783"/>
                    <a:pt x="69989" y="82846"/>
                  </a:cubicBezTo>
                  <a:cubicBezTo>
                    <a:pt x="69989" y="82909"/>
                    <a:pt x="70053" y="82973"/>
                    <a:pt x="70148" y="82973"/>
                  </a:cubicBezTo>
                  <a:lnTo>
                    <a:pt x="70654" y="82973"/>
                  </a:lnTo>
                  <a:cubicBezTo>
                    <a:pt x="70749" y="82973"/>
                    <a:pt x="70781" y="82909"/>
                    <a:pt x="70781" y="82846"/>
                  </a:cubicBezTo>
                  <a:cubicBezTo>
                    <a:pt x="70781" y="82783"/>
                    <a:pt x="70749" y="82719"/>
                    <a:pt x="70654" y="82719"/>
                  </a:cubicBezTo>
                  <a:close/>
                  <a:moveTo>
                    <a:pt x="71731" y="82719"/>
                  </a:moveTo>
                  <a:cubicBezTo>
                    <a:pt x="71668" y="82719"/>
                    <a:pt x="71605" y="82783"/>
                    <a:pt x="71605" y="82846"/>
                  </a:cubicBezTo>
                  <a:cubicBezTo>
                    <a:pt x="71605" y="82909"/>
                    <a:pt x="71668" y="82973"/>
                    <a:pt x="71731" y="82973"/>
                  </a:cubicBezTo>
                  <a:lnTo>
                    <a:pt x="72270" y="82973"/>
                  </a:lnTo>
                  <a:cubicBezTo>
                    <a:pt x="72333" y="82973"/>
                    <a:pt x="72396" y="82909"/>
                    <a:pt x="72396" y="82846"/>
                  </a:cubicBezTo>
                  <a:cubicBezTo>
                    <a:pt x="72396" y="82783"/>
                    <a:pt x="72333" y="82719"/>
                    <a:pt x="72270" y="82719"/>
                  </a:cubicBezTo>
                  <a:close/>
                  <a:moveTo>
                    <a:pt x="73315" y="82719"/>
                  </a:moveTo>
                  <a:cubicBezTo>
                    <a:pt x="73251" y="82719"/>
                    <a:pt x="73188" y="82783"/>
                    <a:pt x="73188" y="82846"/>
                  </a:cubicBezTo>
                  <a:cubicBezTo>
                    <a:pt x="73188" y="82909"/>
                    <a:pt x="73251" y="82973"/>
                    <a:pt x="73315" y="82973"/>
                  </a:cubicBezTo>
                  <a:lnTo>
                    <a:pt x="73853" y="82973"/>
                  </a:lnTo>
                  <a:cubicBezTo>
                    <a:pt x="73916" y="82973"/>
                    <a:pt x="73980" y="82909"/>
                    <a:pt x="73980" y="82846"/>
                  </a:cubicBezTo>
                  <a:cubicBezTo>
                    <a:pt x="73980" y="82783"/>
                    <a:pt x="73948" y="82719"/>
                    <a:pt x="73853" y="82719"/>
                  </a:cubicBezTo>
                  <a:close/>
                  <a:moveTo>
                    <a:pt x="74930" y="82719"/>
                  </a:moveTo>
                  <a:cubicBezTo>
                    <a:pt x="74835" y="82719"/>
                    <a:pt x="74803" y="82783"/>
                    <a:pt x="74803" y="82846"/>
                  </a:cubicBezTo>
                  <a:cubicBezTo>
                    <a:pt x="74803" y="82909"/>
                    <a:pt x="74835" y="82973"/>
                    <a:pt x="74930" y="82973"/>
                  </a:cubicBezTo>
                  <a:lnTo>
                    <a:pt x="75468" y="82973"/>
                  </a:lnTo>
                  <a:cubicBezTo>
                    <a:pt x="75532" y="82973"/>
                    <a:pt x="75595" y="82909"/>
                    <a:pt x="75595" y="82846"/>
                  </a:cubicBezTo>
                  <a:cubicBezTo>
                    <a:pt x="75595" y="82783"/>
                    <a:pt x="75532" y="82719"/>
                    <a:pt x="75468" y="82719"/>
                  </a:cubicBezTo>
                  <a:close/>
                  <a:moveTo>
                    <a:pt x="76513" y="82719"/>
                  </a:moveTo>
                  <a:cubicBezTo>
                    <a:pt x="76450" y="82719"/>
                    <a:pt x="76387" y="82783"/>
                    <a:pt x="76387" y="82846"/>
                  </a:cubicBezTo>
                  <a:cubicBezTo>
                    <a:pt x="76387" y="82909"/>
                    <a:pt x="76450" y="82973"/>
                    <a:pt x="76513" y="82973"/>
                  </a:cubicBezTo>
                  <a:lnTo>
                    <a:pt x="77052" y="82973"/>
                  </a:lnTo>
                  <a:cubicBezTo>
                    <a:pt x="77115" y="82973"/>
                    <a:pt x="77178" y="82909"/>
                    <a:pt x="77178" y="82846"/>
                  </a:cubicBezTo>
                  <a:cubicBezTo>
                    <a:pt x="77178" y="82783"/>
                    <a:pt x="77115" y="82719"/>
                    <a:pt x="77052" y="82719"/>
                  </a:cubicBezTo>
                  <a:close/>
                  <a:moveTo>
                    <a:pt x="78128" y="82719"/>
                  </a:moveTo>
                  <a:cubicBezTo>
                    <a:pt x="78033" y="82719"/>
                    <a:pt x="77970" y="82783"/>
                    <a:pt x="77970" y="82846"/>
                  </a:cubicBezTo>
                  <a:cubicBezTo>
                    <a:pt x="77970" y="82909"/>
                    <a:pt x="78033" y="82973"/>
                    <a:pt x="78128" y="82973"/>
                  </a:cubicBezTo>
                  <a:lnTo>
                    <a:pt x="78635" y="82973"/>
                  </a:lnTo>
                  <a:cubicBezTo>
                    <a:pt x="78730" y="82973"/>
                    <a:pt x="78793" y="82909"/>
                    <a:pt x="78793" y="82846"/>
                  </a:cubicBezTo>
                  <a:cubicBezTo>
                    <a:pt x="78793" y="82783"/>
                    <a:pt x="78730" y="82719"/>
                    <a:pt x="78635" y="82719"/>
                  </a:cubicBezTo>
                  <a:close/>
                  <a:moveTo>
                    <a:pt x="79712" y="82719"/>
                  </a:moveTo>
                  <a:cubicBezTo>
                    <a:pt x="79648" y="82719"/>
                    <a:pt x="79585" y="82783"/>
                    <a:pt x="79585" y="82846"/>
                  </a:cubicBezTo>
                  <a:cubicBezTo>
                    <a:pt x="79585" y="82909"/>
                    <a:pt x="79648" y="82973"/>
                    <a:pt x="79712" y="82973"/>
                  </a:cubicBezTo>
                  <a:lnTo>
                    <a:pt x="80250" y="82973"/>
                  </a:lnTo>
                  <a:cubicBezTo>
                    <a:pt x="80314" y="82973"/>
                    <a:pt x="80377" y="82909"/>
                    <a:pt x="80377" y="82846"/>
                  </a:cubicBezTo>
                  <a:cubicBezTo>
                    <a:pt x="80377" y="82783"/>
                    <a:pt x="80314" y="82719"/>
                    <a:pt x="80250" y="82719"/>
                  </a:cubicBezTo>
                  <a:close/>
                  <a:moveTo>
                    <a:pt x="81327" y="82719"/>
                  </a:moveTo>
                  <a:cubicBezTo>
                    <a:pt x="81232" y="82719"/>
                    <a:pt x="81169" y="82783"/>
                    <a:pt x="81169" y="82846"/>
                  </a:cubicBezTo>
                  <a:cubicBezTo>
                    <a:pt x="81169" y="82909"/>
                    <a:pt x="81232" y="82973"/>
                    <a:pt x="81327" y="82973"/>
                  </a:cubicBezTo>
                  <a:lnTo>
                    <a:pt x="81834" y="82973"/>
                  </a:lnTo>
                  <a:cubicBezTo>
                    <a:pt x="81929" y="82973"/>
                    <a:pt x="81992" y="82909"/>
                    <a:pt x="81992" y="82846"/>
                  </a:cubicBezTo>
                  <a:cubicBezTo>
                    <a:pt x="81992" y="82783"/>
                    <a:pt x="81929" y="82719"/>
                    <a:pt x="81834" y="82719"/>
                  </a:cubicBezTo>
                  <a:close/>
                  <a:moveTo>
                    <a:pt x="82910" y="82719"/>
                  </a:moveTo>
                  <a:cubicBezTo>
                    <a:pt x="82847" y="82719"/>
                    <a:pt x="82784" y="82783"/>
                    <a:pt x="82784" y="82846"/>
                  </a:cubicBezTo>
                  <a:cubicBezTo>
                    <a:pt x="82784" y="82909"/>
                    <a:pt x="82847" y="82973"/>
                    <a:pt x="82910" y="82973"/>
                  </a:cubicBezTo>
                  <a:lnTo>
                    <a:pt x="83449" y="82973"/>
                  </a:lnTo>
                  <a:cubicBezTo>
                    <a:pt x="83512" y="82973"/>
                    <a:pt x="83575" y="82909"/>
                    <a:pt x="83575" y="82846"/>
                  </a:cubicBezTo>
                  <a:cubicBezTo>
                    <a:pt x="83575" y="82783"/>
                    <a:pt x="83512" y="82719"/>
                    <a:pt x="83449" y="82719"/>
                  </a:cubicBezTo>
                  <a:close/>
                  <a:moveTo>
                    <a:pt x="84494" y="82719"/>
                  </a:moveTo>
                  <a:cubicBezTo>
                    <a:pt x="84431" y="82719"/>
                    <a:pt x="84367" y="82783"/>
                    <a:pt x="84367" y="82846"/>
                  </a:cubicBezTo>
                  <a:cubicBezTo>
                    <a:pt x="84367" y="82909"/>
                    <a:pt x="84431" y="82973"/>
                    <a:pt x="84494" y="82973"/>
                  </a:cubicBezTo>
                  <a:lnTo>
                    <a:pt x="85032" y="82973"/>
                  </a:lnTo>
                  <a:cubicBezTo>
                    <a:pt x="85096" y="82973"/>
                    <a:pt x="85159" y="82909"/>
                    <a:pt x="85159" y="82846"/>
                  </a:cubicBezTo>
                  <a:cubicBezTo>
                    <a:pt x="85159" y="82783"/>
                    <a:pt x="85096" y="82719"/>
                    <a:pt x="85032" y="82719"/>
                  </a:cubicBezTo>
                  <a:close/>
                  <a:moveTo>
                    <a:pt x="86109" y="82719"/>
                  </a:moveTo>
                  <a:cubicBezTo>
                    <a:pt x="86014" y="82719"/>
                    <a:pt x="85982" y="82783"/>
                    <a:pt x="85982" y="82846"/>
                  </a:cubicBezTo>
                  <a:cubicBezTo>
                    <a:pt x="85982" y="82909"/>
                    <a:pt x="86014" y="82973"/>
                    <a:pt x="86109" y="82973"/>
                  </a:cubicBezTo>
                  <a:lnTo>
                    <a:pt x="86647" y="82973"/>
                  </a:lnTo>
                  <a:cubicBezTo>
                    <a:pt x="86711" y="82973"/>
                    <a:pt x="86774" y="82909"/>
                    <a:pt x="86774" y="82846"/>
                  </a:cubicBezTo>
                  <a:cubicBezTo>
                    <a:pt x="86774" y="82783"/>
                    <a:pt x="86711" y="82719"/>
                    <a:pt x="86647" y="82719"/>
                  </a:cubicBezTo>
                  <a:close/>
                  <a:moveTo>
                    <a:pt x="87692" y="82719"/>
                  </a:moveTo>
                  <a:cubicBezTo>
                    <a:pt x="87629" y="82719"/>
                    <a:pt x="87566" y="82783"/>
                    <a:pt x="87566" y="82846"/>
                  </a:cubicBezTo>
                  <a:cubicBezTo>
                    <a:pt x="87566" y="82909"/>
                    <a:pt x="87629" y="82973"/>
                    <a:pt x="87692" y="82973"/>
                  </a:cubicBezTo>
                  <a:lnTo>
                    <a:pt x="88231" y="82973"/>
                  </a:lnTo>
                  <a:cubicBezTo>
                    <a:pt x="88294" y="82973"/>
                    <a:pt x="88357" y="82909"/>
                    <a:pt x="88357" y="82846"/>
                  </a:cubicBezTo>
                  <a:cubicBezTo>
                    <a:pt x="88357" y="82783"/>
                    <a:pt x="88294" y="82719"/>
                    <a:pt x="88231" y="82719"/>
                  </a:cubicBezTo>
                  <a:close/>
                  <a:moveTo>
                    <a:pt x="89308" y="82719"/>
                  </a:moveTo>
                  <a:cubicBezTo>
                    <a:pt x="89213" y="82719"/>
                    <a:pt x="89149" y="82783"/>
                    <a:pt x="89149" y="82846"/>
                  </a:cubicBezTo>
                  <a:cubicBezTo>
                    <a:pt x="89149" y="82909"/>
                    <a:pt x="89213" y="82973"/>
                    <a:pt x="89308" y="82973"/>
                  </a:cubicBezTo>
                  <a:lnTo>
                    <a:pt x="89814" y="82973"/>
                  </a:lnTo>
                  <a:cubicBezTo>
                    <a:pt x="89909" y="82973"/>
                    <a:pt x="89973" y="82909"/>
                    <a:pt x="89973" y="82846"/>
                  </a:cubicBezTo>
                  <a:cubicBezTo>
                    <a:pt x="89973" y="82783"/>
                    <a:pt x="89909" y="82719"/>
                    <a:pt x="89814" y="82719"/>
                  </a:cubicBezTo>
                  <a:close/>
                  <a:moveTo>
                    <a:pt x="90891" y="82719"/>
                  </a:moveTo>
                  <a:cubicBezTo>
                    <a:pt x="90828" y="82719"/>
                    <a:pt x="90764" y="82783"/>
                    <a:pt x="90764" y="82846"/>
                  </a:cubicBezTo>
                  <a:cubicBezTo>
                    <a:pt x="90764" y="82909"/>
                    <a:pt x="90828" y="82973"/>
                    <a:pt x="90891" y="82973"/>
                  </a:cubicBezTo>
                  <a:lnTo>
                    <a:pt x="91429" y="82973"/>
                  </a:lnTo>
                  <a:cubicBezTo>
                    <a:pt x="91493" y="82973"/>
                    <a:pt x="91556" y="82909"/>
                    <a:pt x="91556" y="82846"/>
                  </a:cubicBezTo>
                  <a:cubicBezTo>
                    <a:pt x="91556" y="82783"/>
                    <a:pt x="91493" y="82719"/>
                    <a:pt x="91429" y="82719"/>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40" name="Google Shape;2440;p29"/>
          <p:cNvSpPr/>
          <p:nvPr/>
        </p:nvSpPr>
        <p:spPr>
          <a:xfrm>
            <a:off x="3779090" y="1257861"/>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35" name="Google Shape;2535;p29"/>
          <p:cNvGrpSpPr/>
          <p:nvPr/>
        </p:nvGrpSpPr>
        <p:grpSpPr>
          <a:xfrm>
            <a:off x="686916" y="1087973"/>
            <a:ext cx="2112291" cy="3228610"/>
            <a:chOff x="680166" y="937073"/>
            <a:chExt cx="2112291" cy="3228610"/>
          </a:xfrm>
        </p:grpSpPr>
        <p:sp>
          <p:nvSpPr>
            <p:cNvPr id="2536"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2" name="Google Shape;2572;p29"/>
          <p:cNvSpPr txBox="1"/>
          <p:nvPr/>
        </p:nvSpPr>
        <p:spPr>
          <a:xfrm>
            <a:off x="397638" y="350731"/>
            <a:ext cx="7723500" cy="402300"/>
          </a:xfrm>
          <a:prstGeom prst="rect">
            <a:avLst/>
          </a:prstGeom>
          <a:noFill/>
          <a:ln>
            <a:noFill/>
          </a:ln>
        </p:spPr>
        <p:txBody>
          <a:bodyPr spcFirstLastPara="1" wrap="square" lIns="91425" tIns="91425" rIns="91425" bIns="91425" anchor="ctr" anchorCtr="0">
            <a:noAutofit/>
          </a:bodyPr>
          <a:lstStyle/>
          <a:p>
            <a:r>
              <a:rPr lang="vi-VN" sz="2400" dirty="0">
                <a:latin typeface="Fira Sans Medium"/>
                <a:ea typeface="Fira Sans Medium"/>
                <a:cs typeface="Fira Sans Medium"/>
                <a:sym typeface="Fira Sans Medium"/>
              </a:rPr>
              <a:t>SƠ ĐỒ CÁC ACTOR CỦA HỆ THỐNG</a:t>
            </a:r>
          </a:p>
        </p:txBody>
      </p:sp>
      <p:sp>
        <p:nvSpPr>
          <p:cNvPr id="2573" name="Google Shape;2573;p29"/>
          <p:cNvSpPr txBox="1"/>
          <p:nvPr/>
        </p:nvSpPr>
        <p:spPr>
          <a:xfrm>
            <a:off x="3047330" y="1905065"/>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NguoiDung</a:t>
            </a:r>
            <a:endParaRPr sz="1300" dirty="0">
              <a:latin typeface="Fira Sans Medium"/>
              <a:ea typeface="Fira Sans Medium"/>
              <a:cs typeface="Fira Sans Medium"/>
              <a:sym typeface="Fira Sans Medium"/>
            </a:endParaRPr>
          </a:p>
        </p:txBody>
      </p:sp>
      <p:sp>
        <p:nvSpPr>
          <p:cNvPr id="2577" name="Google Shape;2577;p29"/>
          <p:cNvSpPr txBox="1"/>
          <p:nvPr/>
        </p:nvSpPr>
        <p:spPr>
          <a:xfrm>
            <a:off x="2998525" y="3992611"/>
            <a:ext cx="2143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dirty="0">
                <a:latin typeface="Fira Sans Medium"/>
                <a:ea typeface="Fira Sans Medium"/>
                <a:cs typeface="Fira Sans Medium"/>
                <a:sym typeface="Fira Sans Medium"/>
              </a:rPr>
              <a:t>Quan tri</a:t>
            </a:r>
            <a:endParaRPr sz="1300" dirty="0">
              <a:latin typeface="Fira Sans Medium"/>
              <a:ea typeface="Fira Sans Medium"/>
              <a:cs typeface="Fira Sans Medium"/>
              <a:sym typeface="Fira Sans Medium"/>
            </a:endParaRPr>
          </a:p>
        </p:txBody>
      </p:sp>
      <p:pic>
        <p:nvPicPr>
          <p:cNvPr id="5" name="Picture 4">
            <a:extLst>
              <a:ext uri="{FF2B5EF4-FFF2-40B4-BE49-F238E27FC236}">
                <a16:creationId xmlns:a16="http://schemas.microsoft.com/office/drawing/2014/main" id="{231146AA-98CA-AE63-CF02-3224C99A6F4D}"/>
              </a:ext>
            </a:extLst>
          </p:cNvPr>
          <p:cNvPicPr>
            <a:picLocks noChangeAspect="1"/>
          </p:cNvPicPr>
          <p:nvPr/>
        </p:nvPicPr>
        <p:blipFill>
          <a:blip r:embed="rId3"/>
          <a:stretch>
            <a:fillRect/>
          </a:stretch>
        </p:blipFill>
        <p:spPr>
          <a:xfrm>
            <a:off x="3860215" y="1283851"/>
            <a:ext cx="457646" cy="641601"/>
          </a:xfrm>
          <a:prstGeom prst="rect">
            <a:avLst/>
          </a:prstGeom>
        </p:spPr>
      </p:pic>
      <p:sp>
        <p:nvSpPr>
          <p:cNvPr id="6" name="Google Shape;2440;p29">
            <a:extLst>
              <a:ext uri="{FF2B5EF4-FFF2-40B4-BE49-F238E27FC236}">
                <a16:creationId xmlns:a16="http://schemas.microsoft.com/office/drawing/2014/main" id="{E03A3DFA-8A26-5ABD-6D29-20B0518247FF}"/>
              </a:ext>
            </a:extLst>
          </p:cNvPr>
          <p:cNvSpPr/>
          <p:nvPr/>
        </p:nvSpPr>
        <p:spPr>
          <a:xfrm>
            <a:off x="4330304" y="2167203"/>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2440;p29">
            <a:extLst>
              <a:ext uri="{FF2B5EF4-FFF2-40B4-BE49-F238E27FC236}">
                <a16:creationId xmlns:a16="http://schemas.microsoft.com/office/drawing/2014/main" id="{81D5A601-B9E6-1501-8FA4-C80DEAA287EC}"/>
              </a:ext>
            </a:extLst>
          </p:cNvPr>
          <p:cNvSpPr/>
          <p:nvPr/>
        </p:nvSpPr>
        <p:spPr>
          <a:xfrm>
            <a:off x="3817671" y="3274736"/>
            <a:ext cx="596265" cy="643456"/>
          </a:xfrm>
          <a:custGeom>
            <a:avLst/>
            <a:gdLst/>
            <a:ahLst/>
            <a:cxnLst/>
            <a:rect l="l" t="t" r="r" b="b"/>
            <a:pathLst>
              <a:path w="30688" h="19478" extrusionOk="0">
                <a:moveTo>
                  <a:pt x="2470" y="1"/>
                </a:moveTo>
                <a:cubicBezTo>
                  <a:pt x="1109" y="1"/>
                  <a:pt x="0" y="1109"/>
                  <a:pt x="0" y="2471"/>
                </a:cubicBezTo>
                <a:lnTo>
                  <a:pt x="0" y="17007"/>
                </a:lnTo>
                <a:cubicBezTo>
                  <a:pt x="0" y="18369"/>
                  <a:pt x="1109" y="19477"/>
                  <a:pt x="2470" y="19477"/>
                </a:cubicBezTo>
                <a:lnTo>
                  <a:pt x="28217" y="19477"/>
                </a:lnTo>
                <a:cubicBezTo>
                  <a:pt x="29579" y="19477"/>
                  <a:pt x="30687" y="18369"/>
                  <a:pt x="30687" y="17007"/>
                </a:cubicBezTo>
                <a:lnTo>
                  <a:pt x="30687" y="2471"/>
                </a:lnTo>
                <a:cubicBezTo>
                  <a:pt x="30687" y="1109"/>
                  <a:pt x="29579" y="1"/>
                  <a:pt x="282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0FC8B833-AE1F-6E76-8CD6-C4613EA00E01}"/>
              </a:ext>
            </a:extLst>
          </p:cNvPr>
          <p:cNvPicPr>
            <a:picLocks noChangeAspect="1"/>
          </p:cNvPicPr>
          <p:nvPr/>
        </p:nvPicPr>
        <p:blipFill>
          <a:blip r:embed="rId3"/>
          <a:stretch>
            <a:fillRect/>
          </a:stretch>
        </p:blipFill>
        <p:spPr>
          <a:xfrm>
            <a:off x="3898796" y="3300726"/>
            <a:ext cx="457646" cy="641601"/>
          </a:xfrm>
          <a:prstGeom prst="rect">
            <a:avLst/>
          </a:prstGeom>
        </p:spPr>
      </p:pic>
      <p:sp>
        <p:nvSpPr>
          <p:cNvPr id="13" name="Google Shape;2506;p29">
            <a:extLst>
              <a:ext uri="{FF2B5EF4-FFF2-40B4-BE49-F238E27FC236}">
                <a16:creationId xmlns:a16="http://schemas.microsoft.com/office/drawing/2014/main" id="{BC2AFA6B-910E-4496-5289-988B8A220DFC}"/>
              </a:ext>
            </a:extLst>
          </p:cNvPr>
          <p:cNvSpPr/>
          <p:nvPr/>
        </p:nvSpPr>
        <p:spPr>
          <a:xfrm>
            <a:off x="5188240" y="889362"/>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80;p29">
            <a:extLst>
              <a:ext uri="{FF2B5EF4-FFF2-40B4-BE49-F238E27FC236}">
                <a16:creationId xmlns:a16="http://schemas.microsoft.com/office/drawing/2014/main" id="{82B710DB-52BC-A3A5-B736-D3C83D920A5E}"/>
              </a:ext>
            </a:extLst>
          </p:cNvPr>
          <p:cNvSpPr txBox="1"/>
          <p:nvPr/>
        </p:nvSpPr>
        <p:spPr>
          <a:xfrm>
            <a:off x="5271656" y="995423"/>
            <a:ext cx="3374634" cy="1250658"/>
          </a:xfrm>
          <a:prstGeom prst="rect">
            <a:avLst/>
          </a:prstGeom>
          <a:noFill/>
          <a:ln>
            <a:noFill/>
          </a:ln>
        </p:spPr>
        <p:txBody>
          <a:bodyPr spcFirstLastPara="1" wrap="square" lIns="91425" tIns="91425" rIns="91425" bIns="91425" anchor="ctr" anchorCtr="0">
            <a:noAutofit/>
          </a:bodyPr>
          <a:lstStyle/>
          <a:p>
            <a:pPr lvl="0" algn="just"/>
            <a:r>
              <a:rPr lang="vi-VN" dirty="0">
                <a:latin typeface="+mj-lt"/>
                <a:ea typeface="Fira Sans"/>
                <a:cs typeface="Fira Sans"/>
                <a:sym typeface="Fira Sans"/>
              </a:rPr>
              <a:t>Là người có thể xem các thông tin về sản phẩm trên website, tìm kiếm sản phẩm theo danh mục, đặt hàng và theo dõi trạng thái đơn hàng</a:t>
            </a:r>
          </a:p>
        </p:txBody>
      </p:sp>
      <p:sp>
        <p:nvSpPr>
          <p:cNvPr id="22" name="Google Shape;2506;p29">
            <a:extLst>
              <a:ext uri="{FF2B5EF4-FFF2-40B4-BE49-F238E27FC236}">
                <a16:creationId xmlns:a16="http://schemas.microsoft.com/office/drawing/2014/main" id="{5BE49FDB-20DA-DCC2-94A1-7664C87BEF0F}"/>
              </a:ext>
            </a:extLst>
          </p:cNvPr>
          <p:cNvSpPr/>
          <p:nvPr/>
        </p:nvSpPr>
        <p:spPr>
          <a:xfrm>
            <a:off x="5164131" y="2841988"/>
            <a:ext cx="3615907" cy="1436235"/>
          </a:xfrm>
          <a:custGeom>
            <a:avLst/>
            <a:gdLst/>
            <a:ahLst/>
            <a:cxnLst/>
            <a:rect l="l" t="t" r="r" b="b"/>
            <a:pathLst>
              <a:path w="30688" h="19477" extrusionOk="0">
                <a:moveTo>
                  <a:pt x="2471" y="0"/>
                </a:moveTo>
                <a:cubicBezTo>
                  <a:pt x="1109" y="0"/>
                  <a:pt x="0" y="1109"/>
                  <a:pt x="0" y="2470"/>
                </a:cubicBezTo>
                <a:lnTo>
                  <a:pt x="0" y="17006"/>
                </a:lnTo>
                <a:cubicBezTo>
                  <a:pt x="0" y="18368"/>
                  <a:pt x="1109" y="19476"/>
                  <a:pt x="2471" y="19476"/>
                </a:cubicBezTo>
                <a:lnTo>
                  <a:pt x="28218" y="19476"/>
                </a:lnTo>
                <a:cubicBezTo>
                  <a:pt x="29579" y="19476"/>
                  <a:pt x="30688" y="18368"/>
                  <a:pt x="30688" y="17006"/>
                </a:cubicBezTo>
                <a:lnTo>
                  <a:pt x="30688" y="2470"/>
                </a:lnTo>
                <a:cubicBezTo>
                  <a:pt x="30688" y="1109"/>
                  <a:pt x="29579" y="0"/>
                  <a:pt x="2821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80;p29">
            <a:extLst>
              <a:ext uri="{FF2B5EF4-FFF2-40B4-BE49-F238E27FC236}">
                <a16:creationId xmlns:a16="http://schemas.microsoft.com/office/drawing/2014/main" id="{54E92FCF-9E40-A2A0-E402-3E6DFA1EEC95}"/>
              </a:ext>
            </a:extLst>
          </p:cNvPr>
          <p:cNvSpPr txBox="1"/>
          <p:nvPr/>
        </p:nvSpPr>
        <p:spPr>
          <a:xfrm>
            <a:off x="5247547" y="2948049"/>
            <a:ext cx="3374634" cy="1250658"/>
          </a:xfrm>
          <a:prstGeom prst="rect">
            <a:avLst/>
          </a:prstGeom>
          <a:noFill/>
          <a:ln>
            <a:noFill/>
          </a:ln>
        </p:spPr>
        <p:txBody>
          <a:bodyPr spcFirstLastPara="1" wrap="square" lIns="91425" tIns="91425" rIns="91425" bIns="91425" anchor="ctr" anchorCtr="0">
            <a:noAutofit/>
          </a:bodyPr>
          <a:lstStyle/>
          <a:p>
            <a:pPr algn="just"/>
            <a:r>
              <a:rPr lang="vi-VN" dirty="0">
                <a:latin typeface="+mj-lt"/>
                <a:ea typeface="Fira Sans"/>
                <a:cs typeface="Fira Sans"/>
                <a:sym typeface="Fira Sans"/>
              </a:rPr>
              <a:t>Là người có quyền tương tác với hệ thống, có quyền điều khiển, kiểm soát các hoạt động của hệ thống. Với các chức năng quản lý Thông tin tài khoản, quản lý các thông tin về sản </a:t>
            </a:r>
            <a:r>
              <a:rPr lang="vi-VN">
                <a:latin typeface="+mj-lt"/>
                <a:ea typeface="Fira Sans"/>
                <a:cs typeface="Fira Sans"/>
                <a:sym typeface="Fira Sans"/>
              </a:rPr>
              <a:t>phẩm,…</a:t>
            </a:r>
            <a:endParaRPr lang="vi-VN" dirty="0">
              <a:latin typeface="+mj-lt"/>
              <a:ea typeface="Fira Sans"/>
              <a:cs typeface="Fira Sans"/>
              <a:sym typeface="Fira Sans"/>
            </a:endParaRPr>
          </a:p>
          <a:p>
            <a:pPr marL="0" lvl="0" indent="0" algn="just" rtl="0">
              <a:spcBef>
                <a:spcPts val="0"/>
              </a:spcBef>
              <a:spcAft>
                <a:spcPts val="0"/>
              </a:spcAft>
              <a:buNone/>
            </a:pPr>
            <a:endParaRPr dirty="0">
              <a:latin typeface="+mj-lt"/>
              <a:ea typeface="Fira Sans"/>
              <a:cs typeface="Fira Sans"/>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4"/>
                                        </p:tgtEl>
                                        <p:attrNameLst>
                                          <p:attrName>style.visibility</p:attrName>
                                        </p:attrNameLst>
                                      </p:cBhvr>
                                      <p:to>
                                        <p:strVal val="visible"/>
                                      </p:to>
                                    </p:set>
                                    <p:animEffect transition="in" filter="fade">
                                      <p:cBhvr>
                                        <p:cTn id="7" dur="500"/>
                                        <p:tgtEl>
                                          <p:spTgt spid="243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40"/>
                                        </p:tgtEl>
                                        <p:attrNameLst>
                                          <p:attrName>style.visibility</p:attrName>
                                        </p:attrNameLst>
                                      </p:cBhvr>
                                      <p:to>
                                        <p:strVal val="visible"/>
                                      </p:to>
                                    </p:set>
                                    <p:animEffect transition="in" filter="fade">
                                      <p:cBhvr>
                                        <p:cTn id="13" dur="500"/>
                                        <p:tgtEl>
                                          <p:spTgt spid="24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73"/>
                                        </p:tgtEl>
                                        <p:attrNameLst>
                                          <p:attrName>style.visibility</p:attrName>
                                        </p:attrNameLst>
                                      </p:cBhvr>
                                      <p:to>
                                        <p:strVal val="visible"/>
                                      </p:to>
                                    </p:set>
                                    <p:animEffect transition="in" filter="fade">
                                      <p:cBhvr>
                                        <p:cTn id="16" dur="500"/>
                                        <p:tgtEl>
                                          <p:spTgt spid="25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77"/>
                                        </p:tgtEl>
                                        <p:attrNameLst>
                                          <p:attrName>style.visibility</p:attrName>
                                        </p:attrNameLst>
                                      </p:cBhvr>
                                      <p:to>
                                        <p:strVal val="visible"/>
                                      </p:to>
                                    </p:set>
                                    <p:animEffect transition="in" filter="fade">
                                      <p:cBhvr>
                                        <p:cTn id="19" dur="500"/>
                                        <p:tgtEl>
                                          <p:spTgt spid="257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535"/>
                                        </p:tgtEl>
                                        <p:attrNameLst>
                                          <p:attrName>style.visibility</p:attrName>
                                        </p:attrNameLst>
                                      </p:cBhvr>
                                      <p:to>
                                        <p:strVal val="visible"/>
                                      </p:to>
                                    </p:set>
                                    <p:animEffect transition="in" filter="fade">
                                      <p:cBhvr>
                                        <p:cTn id="40" dur="500"/>
                                        <p:tgtEl>
                                          <p:spTgt spid="25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0" grpId="0" animBg="1"/>
      <p:bldP spid="2573" grpId="0"/>
      <p:bldP spid="2577" grpId="0"/>
      <p:bldP spid="6" grpId="0" animBg="1"/>
      <p:bldP spid="10" grpId="0" animBg="1"/>
      <p:bldP spid="13"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72;p29">
            <a:extLst>
              <a:ext uri="{FF2B5EF4-FFF2-40B4-BE49-F238E27FC236}">
                <a16:creationId xmlns:a16="http://schemas.microsoft.com/office/drawing/2014/main" id="{A69F472D-47FD-85C1-25E2-592C62AADC1C}"/>
              </a:ext>
            </a:extLst>
          </p:cNvPr>
          <p:cNvSpPr txBox="1"/>
          <p:nvPr/>
        </p:nvSpPr>
        <p:spPr>
          <a:xfrm>
            <a:off x="446091" y="660869"/>
            <a:ext cx="2674181" cy="402300"/>
          </a:xfrm>
          <a:prstGeom prst="rect">
            <a:avLst/>
          </a:prstGeom>
          <a:noFill/>
          <a:ln>
            <a:noFill/>
          </a:ln>
        </p:spPr>
        <p:txBody>
          <a:bodyPr spcFirstLastPara="1" wrap="square" lIns="91425" tIns="91425" rIns="91425" bIns="91425" anchor="ctr" anchorCtr="0">
            <a:noAutofit/>
          </a:bodyPr>
          <a:lstStyle/>
          <a:p>
            <a:r>
              <a:rPr lang="vi-VN" sz="2400" dirty="0">
                <a:latin typeface="Fira Sans Medium"/>
                <a:ea typeface="Fira Sans Medium"/>
                <a:cs typeface="Fira Sans Medium"/>
                <a:sym typeface="Fira Sans Medium"/>
              </a:rPr>
              <a:t>SƠ ĐỒ USECASE TỔNG QUÁT</a:t>
            </a:r>
          </a:p>
        </p:txBody>
      </p:sp>
      <p:grpSp>
        <p:nvGrpSpPr>
          <p:cNvPr id="3" name="Google Shape;2535;p29">
            <a:extLst>
              <a:ext uri="{FF2B5EF4-FFF2-40B4-BE49-F238E27FC236}">
                <a16:creationId xmlns:a16="http://schemas.microsoft.com/office/drawing/2014/main" id="{3A0E071F-C3C5-420A-063E-BC7ABA48F96A}"/>
              </a:ext>
            </a:extLst>
          </p:cNvPr>
          <p:cNvGrpSpPr/>
          <p:nvPr/>
        </p:nvGrpSpPr>
        <p:grpSpPr>
          <a:xfrm>
            <a:off x="883264" y="1657350"/>
            <a:ext cx="2085976" cy="2943225"/>
            <a:chOff x="680166" y="937073"/>
            <a:chExt cx="2112291" cy="3228610"/>
          </a:xfrm>
        </p:grpSpPr>
        <p:sp>
          <p:nvSpPr>
            <p:cNvPr id="4" name="Google Shape;2536;p29">
              <a:extLst>
                <a:ext uri="{FF2B5EF4-FFF2-40B4-BE49-F238E27FC236}">
                  <a16:creationId xmlns:a16="http://schemas.microsoft.com/office/drawing/2014/main" id="{65003CF7-FFA3-F011-2D91-649324676B94}"/>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7;p29">
              <a:extLst>
                <a:ext uri="{FF2B5EF4-FFF2-40B4-BE49-F238E27FC236}">
                  <a16:creationId xmlns:a16="http://schemas.microsoft.com/office/drawing/2014/main" id="{38680801-CBC9-ECD2-49ED-E4363F21D74E}"/>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8;p29">
              <a:extLst>
                <a:ext uri="{FF2B5EF4-FFF2-40B4-BE49-F238E27FC236}">
                  <a16:creationId xmlns:a16="http://schemas.microsoft.com/office/drawing/2014/main" id="{651C1E40-C013-4091-86A8-946B3E3B20CF}"/>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9;p29">
              <a:extLst>
                <a:ext uri="{FF2B5EF4-FFF2-40B4-BE49-F238E27FC236}">
                  <a16:creationId xmlns:a16="http://schemas.microsoft.com/office/drawing/2014/main" id="{589611C3-AAA9-FB7E-797B-C53E0B6CA3A3}"/>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0;p29">
              <a:extLst>
                <a:ext uri="{FF2B5EF4-FFF2-40B4-BE49-F238E27FC236}">
                  <a16:creationId xmlns:a16="http://schemas.microsoft.com/office/drawing/2014/main" id="{50E435BD-AB7B-F65C-8D75-EF94E57954D0}"/>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1;p29">
              <a:extLst>
                <a:ext uri="{FF2B5EF4-FFF2-40B4-BE49-F238E27FC236}">
                  <a16:creationId xmlns:a16="http://schemas.microsoft.com/office/drawing/2014/main" id="{63780019-B1D0-37B6-3C4F-3600C6B0A89C}"/>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2;p29">
              <a:extLst>
                <a:ext uri="{FF2B5EF4-FFF2-40B4-BE49-F238E27FC236}">
                  <a16:creationId xmlns:a16="http://schemas.microsoft.com/office/drawing/2014/main" id="{50CD2700-60B6-AEDF-CD6A-4684048707EA}"/>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3;p29">
              <a:extLst>
                <a:ext uri="{FF2B5EF4-FFF2-40B4-BE49-F238E27FC236}">
                  <a16:creationId xmlns:a16="http://schemas.microsoft.com/office/drawing/2014/main" id="{334A4EF7-4397-3CE2-CE5E-50D52D58981C}"/>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4;p29">
              <a:extLst>
                <a:ext uri="{FF2B5EF4-FFF2-40B4-BE49-F238E27FC236}">
                  <a16:creationId xmlns:a16="http://schemas.microsoft.com/office/drawing/2014/main" id="{0F017E11-63F5-10EF-5BD3-5E42DCE1356B}"/>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5;p29">
              <a:extLst>
                <a:ext uri="{FF2B5EF4-FFF2-40B4-BE49-F238E27FC236}">
                  <a16:creationId xmlns:a16="http://schemas.microsoft.com/office/drawing/2014/main" id="{5DD0A551-B62F-15DC-EC06-74346DCD6912}"/>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6;p29">
              <a:extLst>
                <a:ext uri="{FF2B5EF4-FFF2-40B4-BE49-F238E27FC236}">
                  <a16:creationId xmlns:a16="http://schemas.microsoft.com/office/drawing/2014/main" id="{EADD7B76-649B-B367-3DA2-6AA23BEDFB0D}"/>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7;p29">
              <a:extLst>
                <a:ext uri="{FF2B5EF4-FFF2-40B4-BE49-F238E27FC236}">
                  <a16:creationId xmlns:a16="http://schemas.microsoft.com/office/drawing/2014/main" id="{AD3BF872-DB1E-8AAF-1596-3D43ACD4E806}"/>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8;p29">
              <a:extLst>
                <a:ext uri="{FF2B5EF4-FFF2-40B4-BE49-F238E27FC236}">
                  <a16:creationId xmlns:a16="http://schemas.microsoft.com/office/drawing/2014/main" id="{4D48212B-E86C-203E-0FAE-FF07FEE5A0C8}"/>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9;p29">
              <a:extLst>
                <a:ext uri="{FF2B5EF4-FFF2-40B4-BE49-F238E27FC236}">
                  <a16:creationId xmlns:a16="http://schemas.microsoft.com/office/drawing/2014/main" id="{34C1F857-DF8F-5340-6878-98B79A51D84E}"/>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0;p29">
              <a:extLst>
                <a:ext uri="{FF2B5EF4-FFF2-40B4-BE49-F238E27FC236}">
                  <a16:creationId xmlns:a16="http://schemas.microsoft.com/office/drawing/2014/main" id="{65360FB3-4648-8467-B81E-CDACB5AAB253}"/>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1;p29">
              <a:extLst>
                <a:ext uri="{FF2B5EF4-FFF2-40B4-BE49-F238E27FC236}">
                  <a16:creationId xmlns:a16="http://schemas.microsoft.com/office/drawing/2014/main" id="{B2B4F30A-807E-7D6D-00F8-6B1B7621EC92}"/>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2;p29">
              <a:extLst>
                <a:ext uri="{FF2B5EF4-FFF2-40B4-BE49-F238E27FC236}">
                  <a16:creationId xmlns:a16="http://schemas.microsoft.com/office/drawing/2014/main" id="{A6A15A76-A60D-3A67-04FC-D86C569CC821}"/>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3;p29">
              <a:extLst>
                <a:ext uri="{FF2B5EF4-FFF2-40B4-BE49-F238E27FC236}">
                  <a16:creationId xmlns:a16="http://schemas.microsoft.com/office/drawing/2014/main" id="{481758A8-8A4F-A16E-4F7B-23F866CD91A8}"/>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4;p29">
              <a:extLst>
                <a:ext uri="{FF2B5EF4-FFF2-40B4-BE49-F238E27FC236}">
                  <a16:creationId xmlns:a16="http://schemas.microsoft.com/office/drawing/2014/main" id="{56FC981B-D45E-CABD-928E-7D6F51F85D16}"/>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5;p29">
              <a:extLst>
                <a:ext uri="{FF2B5EF4-FFF2-40B4-BE49-F238E27FC236}">
                  <a16:creationId xmlns:a16="http://schemas.microsoft.com/office/drawing/2014/main" id="{BEBE661A-25AF-2272-7510-D30613796B67}"/>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6;p29">
              <a:extLst>
                <a:ext uri="{FF2B5EF4-FFF2-40B4-BE49-F238E27FC236}">
                  <a16:creationId xmlns:a16="http://schemas.microsoft.com/office/drawing/2014/main" id="{93455CF3-DBD2-972B-6E1E-A56C435251DA}"/>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7;p29">
              <a:extLst>
                <a:ext uri="{FF2B5EF4-FFF2-40B4-BE49-F238E27FC236}">
                  <a16:creationId xmlns:a16="http://schemas.microsoft.com/office/drawing/2014/main" id="{0811B5CB-3374-860C-27F6-8AB82D193CC7}"/>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8;p29">
              <a:extLst>
                <a:ext uri="{FF2B5EF4-FFF2-40B4-BE49-F238E27FC236}">
                  <a16:creationId xmlns:a16="http://schemas.microsoft.com/office/drawing/2014/main" id="{122E4569-60DA-3132-4D78-D1564FE0C2D7}"/>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9;p29">
              <a:extLst>
                <a:ext uri="{FF2B5EF4-FFF2-40B4-BE49-F238E27FC236}">
                  <a16:creationId xmlns:a16="http://schemas.microsoft.com/office/drawing/2014/main" id="{20378F00-DF85-2B1F-AAE7-4218BD3FF49E}"/>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0;p29">
              <a:extLst>
                <a:ext uri="{FF2B5EF4-FFF2-40B4-BE49-F238E27FC236}">
                  <a16:creationId xmlns:a16="http://schemas.microsoft.com/office/drawing/2014/main" id="{ABDF455C-3033-F549-EEEE-76E863F9DACB}"/>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1;p29">
              <a:extLst>
                <a:ext uri="{FF2B5EF4-FFF2-40B4-BE49-F238E27FC236}">
                  <a16:creationId xmlns:a16="http://schemas.microsoft.com/office/drawing/2014/main" id="{9864B882-F134-CECA-37F8-679DFF35B035}"/>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2;p29">
              <a:extLst>
                <a:ext uri="{FF2B5EF4-FFF2-40B4-BE49-F238E27FC236}">
                  <a16:creationId xmlns:a16="http://schemas.microsoft.com/office/drawing/2014/main" id="{FAD4C620-3BC4-558E-9772-40EE4B615F4E}"/>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3;p29">
              <a:extLst>
                <a:ext uri="{FF2B5EF4-FFF2-40B4-BE49-F238E27FC236}">
                  <a16:creationId xmlns:a16="http://schemas.microsoft.com/office/drawing/2014/main" id="{680C1653-B290-B67D-35B0-A603BC1425F6}"/>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4;p29">
              <a:extLst>
                <a:ext uri="{FF2B5EF4-FFF2-40B4-BE49-F238E27FC236}">
                  <a16:creationId xmlns:a16="http://schemas.microsoft.com/office/drawing/2014/main" id="{3AEAF5C4-555C-D001-CEEE-05199CF69162}"/>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5;p29">
              <a:extLst>
                <a:ext uri="{FF2B5EF4-FFF2-40B4-BE49-F238E27FC236}">
                  <a16:creationId xmlns:a16="http://schemas.microsoft.com/office/drawing/2014/main" id="{A86642CF-14E2-3DC5-20C9-55AD34D36E27}"/>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6;p29">
              <a:extLst>
                <a:ext uri="{FF2B5EF4-FFF2-40B4-BE49-F238E27FC236}">
                  <a16:creationId xmlns:a16="http://schemas.microsoft.com/office/drawing/2014/main" id="{B8DFD277-78B1-BCE1-F7E3-080600CA4613}"/>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7;p29">
              <a:extLst>
                <a:ext uri="{FF2B5EF4-FFF2-40B4-BE49-F238E27FC236}">
                  <a16:creationId xmlns:a16="http://schemas.microsoft.com/office/drawing/2014/main" id="{BC9E3E5F-8AF3-758F-256A-44D1E7C8CD81}"/>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8;p29">
              <a:extLst>
                <a:ext uri="{FF2B5EF4-FFF2-40B4-BE49-F238E27FC236}">
                  <a16:creationId xmlns:a16="http://schemas.microsoft.com/office/drawing/2014/main" id="{67F1F834-2DD6-ED96-F7E1-BE9B4DE2AA62}"/>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9;p29">
              <a:extLst>
                <a:ext uri="{FF2B5EF4-FFF2-40B4-BE49-F238E27FC236}">
                  <a16:creationId xmlns:a16="http://schemas.microsoft.com/office/drawing/2014/main" id="{7D49F018-1FC7-8ED7-FF83-9C898B414777}"/>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0;p29">
              <a:extLst>
                <a:ext uri="{FF2B5EF4-FFF2-40B4-BE49-F238E27FC236}">
                  <a16:creationId xmlns:a16="http://schemas.microsoft.com/office/drawing/2014/main" id="{623B4F0E-43B2-E550-BC41-5F8F99EBEDA5}"/>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71;p29">
              <a:extLst>
                <a:ext uri="{FF2B5EF4-FFF2-40B4-BE49-F238E27FC236}">
                  <a16:creationId xmlns:a16="http://schemas.microsoft.com/office/drawing/2014/main" id="{881CC4BE-D42C-E7D5-CFAB-FB8DEE08FF71}"/>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 name="Picture 41">
            <a:extLst>
              <a:ext uri="{FF2B5EF4-FFF2-40B4-BE49-F238E27FC236}">
                <a16:creationId xmlns:a16="http://schemas.microsoft.com/office/drawing/2014/main" id="{63BF2686-5265-6D87-DCE4-58DF9895A12D}"/>
              </a:ext>
            </a:extLst>
          </p:cNvPr>
          <p:cNvPicPr>
            <a:picLocks noChangeAspect="1"/>
          </p:cNvPicPr>
          <p:nvPr/>
        </p:nvPicPr>
        <p:blipFill rotWithShape="1">
          <a:blip r:embed="rId3"/>
          <a:srcRect t="4512" b="5673"/>
          <a:stretch/>
        </p:blipFill>
        <p:spPr>
          <a:xfrm>
            <a:off x="3941223" y="0"/>
            <a:ext cx="5016217" cy="5143500"/>
          </a:xfrm>
          <a:prstGeom prst="rect">
            <a:avLst/>
          </a:prstGeom>
        </p:spPr>
      </p:pic>
    </p:spTree>
    <p:extLst>
      <p:ext uri="{BB962C8B-B14F-4D97-AF65-F5344CB8AC3E}">
        <p14:creationId xmlns:p14="http://schemas.microsoft.com/office/powerpoint/2010/main" val="40990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148" name="Google Shape;3148;p35"/>
          <p:cNvSpPr txBox="1"/>
          <p:nvPr/>
        </p:nvSpPr>
        <p:spPr>
          <a:xfrm>
            <a:off x="807336" y="361131"/>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latin typeface="Fira Sans Medium"/>
                <a:ea typeface="Fira Sans Medium"/>
                <a:cs typeface="Fira Sans Medium"/>
                <a:sym typeface="Fira Sans Medium"/>
              </a:rPr>
              <a:t>PHẦN 04: QUY TRÌNH MUA HÀNG</a:t>
            </a:r>
            <a:endParaRPr sz="2500" dirty="0">
              <a:latin typeface="Fira Sans Medium"/>
              <a:ea typeface="Fira Sans Medium"/>
              <a:cs typeface="Fira Sans Medium"/>
              <a:sym typeface="Fira Sans Medium"/>
            </a:endParaRPr>
          </a:p>
        </p:txBody>
      </p:sp>
      <p:grpSp>
        <p:nvGrpSpPr>
          <p:cNvPr id="3178" name="Google Shape;3178;p35"/>
          <p:cNvGrpSpPr/>
          <p:nvPr/>
        </p:nvGrpSpPr>
        <p:grpSpPr>
          <a:xfrm>
            <a:off x="1724293" y="2989461"/>
            <a:ext cx="966112" cy="1013441"/>
            <a:chOff x="1975138" y="3078709"/>
            <a:chExt cx="1364303" cy="1294831"/>
          </a:xfrm>
        </p:grpSpPr>
        <p:sp>
          <p:nvSpPr>
            <p:cNvPr id="3186" name="Google Shape;3186;p35"/>
            <p:cNvSpPr/>
            <p:nvPr/>
          </p:nvSpPr>
          <p:spPr>
            <a:xfrm>
              <a:off x="2209879" y="4270330"/>
              <a:ext cx="752720" cy="103210"/>
            </a:xfrm>
            <a:custGeom>
              <a:avLst/>
              <a:gdLst/>
              <a:ahLst/>
              <a:cxnLst/>
              <a:rect l="l" t="t" r="r" b="b"/>
              <a:pathLst>
                <a:path w="22645" h="3105" extrusionOk="0">
                  <a:moveTo>
                    <a:pt x="1552" y="1"/>
                  </a:moveTo>
                  <a:cubicBezTo>
                    <a:pt x="697" y="1"/>
                    <a:pt x="1" y="697"/>
                    <a:pt x="1" y="1552"/>
                  </a:cubicBezTo>
                  <a:cubicBezTo>
                    <a:pt x="1" y="2408"/>
                    <a:pt x="697" y="3104"/>
                    <a:pt x="1552" y="3104"/>
                  </a:cubicBezTo>
                  <a:lnTo>
                    <a:pt x="21092" y="3104"/>
                  </a:lnTo>
                  <a:cubicBezTo>
                    <a:pt x="21947" y="3104"/>
                    <a:pt x="22644" y="2408"/>
                    <a:pt x="22644" y="1552"/>
                  </a:cubicBezTo>
                  <a:cubicBezTo>
                    <a:pt x="22644" y="697"/>
                    <a:pt x="21947" y="1"/>
                    <a:pt x="2109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5"/>
            <p:cNvSpPr/>
            <p:nvPr/>
          </p:nvSpPr>
          <p:spPr>
            <a:xfrm>
              <a:off x="2195154" y="3591369"/>
              <a:ext cx="895851" cy="503187"/>
            </a:xfrm>
            <a:custGeom>
              <a:avLst/>
              <a:gdLst/>
              <a:ahLst/>
              <a:cxnLst/>
              <a:rect l="l" t="t" r="r" b="b"/>
              <a:pathLst>
                <a:path w="26951" h="15138" extrusionOk="0">
                  <a:moveTo>
                    <a:pt x="0" y="0"/>
                  </a:moveTo>
                  <a:lnTo>
                    <a:pt x="1394" y="15138"/>
                  </a:lnTo>
                  <a:lnTo>
                    <a:pt x="21314" y="15138"/>
                  </a:lnTo>
                  <a:lnTo>
                    <a:pt x="2695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5"/>
            <p:cNvSpPr/>
            <p:nvPr/>
          </p:nvSpPr>
          <p:spPr>
            <a:xfrm>
              <a:off x="2096199" y="3544002"/>
              <a:ext cx="1062184" cy="95798"/>
            </a:xfrm>
            <a:custGeom>
              <a:avLst/>
              <a:gdLst/>
              <a:ahLst/>
              <a:cxnLst/>
              <a:rect l="l" t="t" r="r" b="b"/>
              <a:pathLst>
                <a:path w="31955" h="2882" extrusionOk="0">
                  <a:moveTo>
                    <a:pt x="1426" y="0"/>
                  </a:moveTo>
                  <a:cubicBezTo>
                    <a:pt x="634" y="0"/>
                    <a:pt x="0" y="634"/>
                    <a:pt x="0" y="1425"/>
                  </a:cubicBezTo>
                  <a:cubicBezTo>
                    <a:pt x="0" y="2217"/>
                    <a:pt x="634" y="2882"/>
                    <a:pt x="1426" y="2882"/>
                  </a:cubicBezTo>
                  <a:lnTo>
                    <a:pt x="30498" y="2882"/>
                  </a:lnTo>
                  <a:cubicBezTo>
                    <a:pt x="31321" y="2882"/>
                    <a:pt x="31955" y="2217"/>
                    <a:pt x="31955" y="1425"/>
                  </a:cubicBezTo>
                  <a:cubicBezTo>
                    <a:pt x="31955" y="634"/>
                    <a:pt x="31321" y="0"/>
                    <a:pt x="304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5"/>
            <p:cNvSpPr/>
            <p:nvPr/>
          </p:nvSpPr>
          <p:spPr>
            <a:xfrm>
              <a:off x="2213037" y="3549554"/>
              <a:ext cx="916925" cy="608192"/>
            </a:xfrm>
            <a:custGeom>
              <a:avLst/>
              <a:gdLst/>
              <a:ahLst/>
              <a:cxnLst/>
              <a:rect l="l" t="t" r="r" b="b"/>
              <a:pathLst>
                <a:path w="27585" h="18297" extrusionOk="0">
                  <a:moveTo>
                    <a:pt x="26262" y="0"/>
                  </a:moveTo>
                  <a:cubicBezTo>
                    <a:pt x="25749" y="0"/>
                    <a:pt x="25267" y="305"/>
                    <a:pt x="25114" y="815"/>
                  </a:cubicBezTo>
                  <a:lnTo>
                    <a:pt x="20079" y="15889"/>
                  </a:lnTo>
                  <a:lnTo>
                    <a:pt x="1204" y="15889"/>
                  </a:lnTo>
                  <a:cubicBezTo>
                    <a:pt x="539" y="15889"/>
                    <a:pt x="1" y="16428"/>
                    <a:pt x="1" y="17093"/>
                  </a:cubicBezTo>
                  <a:cubicBezTo>
                    <a:pt x="1" y="17758"/>
                    <a:pt x="539" y="18296"/>
                    <a:pt x="1204" y="18296"/>
                  </a:cubicBezTo>
                  <a:lnTo>
                    <a:pt x="20934" y="18296"/>
                  </a:lnTo>
                  <a:cubicBezTo>
                    <a:pt x="21472" y="18296"/>
                    <a:pt x="21916" y="17979"/>
                    <a:pt x="22106" y="17473"/>
                  </a:cubicBezTo>
                  <a:lnTo>
                    <a:pt x="27394" y="1575"/>
                  </a:lnTo>
                  <a:cubicBezTo>
                    <a:pt x="27584" y="942"/>
                    <a:pt x="27268" y="277"/>
                    <a:pt x="26634" y="55"/>
                  </a:cubicBezTo>
                  <a:cubicBezTo>
                    <a:pt x="26511" y="18"/>
                    <a:pt x="26385" y="0"/>
                    <a:pt x="2626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5"/>
            <p:cNvSpPr/>
            <p:nvPr/>
          </p:nvSpPr>
          <p:spPr>
            <a:xfrm>
              <a:off x="2989922" y="3401835"/>
              <a:ext cx="349519" cy="273765"/>
            </a:xfrm>
            <a:custGeom>
              <a:avLst/>
              <a:gdLst/>
              <a:ahLst/>
              <a:cxnLst/>
              <a:rect l="l" t="t" r="r" b="b"/>
              <a:pathLst>
                <a:path w="10515" h="8236" extrusionOk="0">
                  <a:moveTo>
                    <a:pt x="8076" y="1"/>
                  </a:moveTo>
                  <a:cubicBezTo>
                    <a:pt x="7650" y="1"/>
                    <a:pt x="7220" y="125"/>
                    <a:pt x="6841" y="382"/>
                  </a:cubicBezTo>
                  <a:lnTo>
                    <a:pt x="1204" y="4340"/>
                  </a:lnTo>
                  <a:cubicBezTo>
                    <a:pt x="222" y="5037"/>
                    <a:pt x="0" y="6367"/>
                    <a:pt x="666" y="7317"/>
                  </a:cubicBezTo>
                  <a:cubicBezTo>
                    <a:pt x="1077" y="7919"/>
                    <a:pt x="1742" y="8236"/>
                    <a:pt x="2407" y="8236"/>
                  </a:cubicBezTo>
                  <a:cubicBezTo>
                    <a:pt x="2851" y="8236"/>
                    <a:pt x="3262" y="8109"/>
                    <a:pt x="3642" y="7856"/>
                  </a:cubicBezTo>
                  <a:lnTo>
                    <a:pt x="9311" y="3897"/>
                  </a:lnTo>
                  <a:cubicBezTo>
                    <a:pt x="10261" y="3232"/>
                    <a:pt x="10515" y="1902"/>
                    <a:pt x="9850" y="920"/>
                  </a:cubicBezTo>
                  <a:cubicBezTo>
                    <a:pt x="9422" y="317"/>
                    <a:pt x="8754" y="1"/>
                    <a:pt x="807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5"/>
            <p:cNvSpPr/>
            <p:nvPr/>
          </p:nvSpPr>
          <p:spPr>
            <a:xfrm>
              <a:off x="3029910" y="3562949"/>
              <a:ext cx="77948" cy="77915"/>
            </a:xfrm>
            <a:custGeom>
              <a:avLst/>
              <a:gdLst/>
              <a:ahLst/>
              <a:cxnLst/>
              <a:rect l="l" t="t" r="r" b="b"/>
              <a:pathLst>
                <a:path w="2345" h="2344" extrusionOk="0">
                  <a:moveTo>
                    <a:pt x="1173" y="0"/>
                  </a:moveTo>
                  <a:cubicBezTo>
                    <a:pt x="539" y="0"/>
                    <a:pt x="1" y="539"/>
                    <a:pt x="1" y="1172"/>
                  </a:cubicBezTo>
                  <a:cubicBezTo>
                    <a:pt x="1" y="1805"/>
                    <a:pt x="539" y="2344"/>
                    <a:pt x="1173" y="2344"/>
                  </a:cubicBezTo>
                  <a:cubicBezTo>
                    <a:pt x="1806" y="2344"/>
                    <a:pt x="2344" y="1805"/>
                    <a:pt x="2344" y="1172"/>
                  </a:cubicBezTo>
                  <a:cubicBezTo>
                    <a:pt x="2344" y="539"/>
                    <a:pt x="1806" y="0"/>
                    <a:pt x="117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5"/>
            <p:cNvSpPr/>
            <p:nvPr/>
          </p:nvSpPr>
          <p:spPr>
            <a:xfrm>
              <a:off x="2306741" y="3705050"/>
              <a:ext cx="527419" cy="295836"/>
            </a:xfrm>
            <a:custGeom>
              <a:avLst/>
              <a:gdLst/>
              <a:ahLst/>
              <a:cxnLst/>
              <a:rect l="l" t="t" r="r" b="b"/>
              <a:pathLst>
                <a:path w="15867" h="8900" extrusionOk="0">
                  <a:moveTo>
                    <a:pt x="950" y="0"/>
                  </a:moveTo>
                  <a:cubicBezTo>
                    <a:pt x="412" y="0"/>
                    <a:pt x="0" y="412"/>
                    <a:pt x="0" y="951"/>
                  </a:cubicBezTo>
                  <a:lnTo>
                    <a:pt x="0" y="7918"/>
                  </a:lnTo>
                  <a:cubicBezTo>
                    <a:pt x="0" y="8456"/>
                    <a:pt x="412" y="8899"/>
                    <a:pt x="950" y="8899"/>
                  </a:cubicBezTo>
                  <a:cubicBezTo>
                    <a:pt x="1489" y="8899"/>
                    <a:pt x="1900" y="8456"/>
                    <a:pt x="1900" y="7918"/>
                  </a:cubicBezTo>
                  <a:lnTo>
                    <a:pt x="1900" y="951"/>
                  </a:lnTo>
                  <a:cubicBezTo>
                    <a:pt x="1900" y="412"/>
                    <a:pt x="1489" y="0"/>
                    <a:pt x="950" y="0"/>
                  </a:cubicBezTo>
                  <a:close/>
                  <a:moveTo>
                    <a:pt x="5447" y="0"/>
                  </a:moveTo>
                  <a:cubicBezTo>
                    <a:pt x="4909" y="0"/>
                    <a:pt x="4497" y="412"/>
                    <a:pt x="4497" y="951"/>
                  </a:cubicBezTo>
                  <a:lnTo>
                    <a:pt x="4497" y="7918"/>
                  </a:lnTo>
                  <a:cubicBezTo>
                    <a:pt x="4497" y="8456"/>
                    <a:pt x="4909" y="8899"/>
                    <a:pt x="5447" y="8899"/>
                  </a:cubicBezTo>
                  <a:cubicBezTo>
                    <a:pt x="5986" y="8899"/>
                    <a:pt x="6397" y="8456"/>
                    <a:pt x="6397" y="7918"/>
                  </a:cubicBezTo>
                  <a:lnTo>
                    <a:pt x="6397" y="951"/>
                  </a:lnTo>
                  <a:cubicBezTo>
                    <a:pt x="6397" y="412"/>
                    <a:pt x="5954" y="0"/>
                    <a:pt x="5447" y="0"/>
                  </a:cubicBezTo>
                  <a:close/>
                  <a:moveTo>
                    <a:pt x="10293" y="0"/>
                  </a:moveTo>
                  <a:cubicBezTo>
                    <a:pt x="9754" y="0"/>
                    <a:pt x="9343" y="412"/>
                    <a:pt x="9343" y="951"/>
                  </a:cubicBezTo>
                  <a:lnTo>
                    <a:pt x="9343" y="7918"/>
                  </a:lnTo>
                  <a:cubicBezTo>
                    <a:pt x="9343" y="8456"/>
                    <a:pt x="9786" y="8899"/>
                    <a:pt x="10293" y="8899"/>
                  </a:cubicBezTo>
                  <a:cubicBezTo>
                    <a:pt x="10831" y="8899"/>
                    <a:pt x="11243" y="8456"/>
                    <a:pt x="11243" y="7918"/>
                  </a:cubicBezTo>
                  <a:lnTo>
                    <a:pt x="11243" y="951"/>
                  </a:lnTo>
                  <a:cubicBezTo>
                    <a:pt x="11243" y="412"/>
                    <a:pt x="10831" y="0"/>
                    <a:pt x="10293" y="0"/>
                  </a:cubicBezTo>
                  <a:close/>
                  <a:moveTo>
                    <a:pt x="14916" y="0"/>
                  </a:moveTo>
                  <a:cubicBezTo>
                    <a:pt x="14378" y="0"/>
                    <a:pt x="13966" y="412"/>
                    <a:pt x="13966" y="951"/>
                  </a:cubicBezTo>
                  <a:lnTo>
                    <a:pt x="13966" y="7918"/>
                  </a:lnTo>
                  <a:cubicBezTo>
                    <a:pt x="13966" y="8456"/>
                    <a:pt x="14378" y="8899"/>
                    <a:pt x="14916" y="8899"/>
                  </a:cubicBezTo>
                  <a:cubicBezTo>
                    <a:pt x="15423" y="8899"/>
                    <a:pt x="15866" y="8456"/>
                    <a:pt x="15866" y="7918"/>
                  </a:cubicBezTo>
                  <a:lnTo>
                    <a:pt x="15866" y="951"/>
                  </a:lnTo>
                  <a:cubicBezTo>
                    <a:pt x="15866" y="412"/>
                    <a:pt x="15423" y="0"/>
                    <a:pt x="14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5"/>
            <p:cNvSpPr/>
            <p:nvPr/>
          </p:nvSpPr>
          <p:spPr>
            <a:xfrm>
              <a:off x="2257246" y="4155585"/>
              <a:ext cx="180061" cy="180061"/>
            </a:xfrm>
            <a:custGeom>
              <a:avLst/>
              <a:gdLst/>
              <a:ahLst/>
              <a:cxnLst/>
              <a:rect l="l" t="t" r="r" b="b"/>
              <a:pathLst>
                <a:path w="5417" h="5417" extrusionOk="0">
                  <a:moveTo>
                    <a:pt x="2724" y="1"/>
                  </a:moveTo>
                  <a:cubicBezTo>
                    <a:pt x="1236" y="1"/>
                    <a:pt x="1" y="1204"/>
                    <a:pt x="1" y="2693"/>
                  </a:cubicBezTo>
                  <a:cubicBezTo>
                    <a:pt x="1" y="4213"/>
                    <a:pt x="1236" y="5416"/>
                    <a:pt x="2724" y="5416"/>
                  </a:cubicBezTo>
                  <a:cubicBezTo>
                    <a:pt x="4213" y="5416"/>
                    <a:pt x="5416" y="4213"/>
                    <a:pt x="5416" y="2693"/>
                  </a:cubicBezTo>
                  <a:cubicBezTo>
                    <a:pt x="5416" y="1204"/>
                    <a:pt x="4213"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5"/>
            <p:cNvSpPr/>
            <p:nvPr/>
          </p:nvSpPr>
          <p:spPr>
            <a:xfrm>
              <a:off x="2290952" y="4188227"/>
              <a:ext cx="113714" cy="114778"/>
            </a:xfrm>
            <a:custGeom>
              <a:avLst/>
              <a:gdLst/>
              <a:ahLst/>
              <a:cxnLst/>
              <a:rect l="l" t="t" r="r" b="b"/>
              <a:pathLst>
                <a:path w="3421" h="3453" extrusionOk="0">
                  <a:moveTo>
                    <a:pt x="1710" y="0"/>
                  </a:moveTo>
                  <a:cubicBezTo>
                    <a:pt x="760" y="0"/>
                    <a:pt x="0" y="761"/>
                    <a:pt x="0" y="1711"/>
                  </a:cubicBezTo>
                  <a:cubicBezTo>
                    <a:pt x="0" y="2661"/>
                    <a:pt x="760" y="3452"/>
                    <a:pt x="1710" y="3452"/>
                  </a:cubicBezTo>
                  <a:cubicBezTo>
                    <a:pt x="2660" y="3452"/>
                    <a:pt x="3420" y="2661"/>
                    <a:pt x="3420" y="1711"/>
                  </a:cubicBezTo>
                  <a:cubicBezTo>
                    <a:pt x="3420" y="761"/>
                    <a:pt x="2660" y="0"/>
                    <a:pt x="171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5"/>
            <p:cNvSpPr/>
            <p:nvPr/>
          </p:nvSpPr>
          <p:spPr>
            <a:xfrm>
              <a:off x="2739393" y="4155585"/>
              <a:ext cx="180028" cy="180061"/>
            </a:xfrm>
            <a:custGeom>
              <a:avLst/>
              <a:gdLst/>
              <a:ahLst/>
              <a:cxnLst/>
              <a:rect l="l" t="t" r="r" b="b"/>
              <a:pathLst>
                <a:path w="5416" h="5417" extrusionOk="0">
                  <a:moveTo>
                    <a:pt x="2692" y="1"/>
                  </a:moveTo>
                  <a:cubicBezTo>
                    <a:pt x="1204" y="1"/>
                    <a:pt x="0" y="1204"/>
                    <a:pt x="0" y="2693"/>
                  </a:cubicBezTo>
                  <a:cubicBezTo>
                    <a:pt x="0" y="4213"/>
                    <a:pt x="1204" y="5416"/>
                    <a:pt x="2692" y="5416"/>
                  </a:cubicBezTo>
                  <a:cubicBezTo>
                    <a:pt x="4181" y="5416"/>
                    <a:pt x="5416" y="4213"/>
                    <a:pt x="5416" y="2693"/>
                  </a:cubicBezTo>
                  <a:cubicBezTo>
                    <a:pt x="5416" y="1204"/>
                    <a:pt x="4181" y="1"/>
                    <a:pt x="269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5"/>
            <p:cNvSpPr/>
            <p:nvPr/>
          </p:nvSpPr>
          <p:spPr>
            <a:xfrm>
              <a:off x="2772001" y="4188227"/>
              <a:ext cx="114778" cy="114778"/>
            </a:xfrm>
            <a:custGeom>
              <a:avLst/>
              <a:gdLst/>
              <a:ahLst/>
              <a:cxnLst/>
              <a:rect l="l" t="t" r="r" b="b"/>
              <a:pathLst>
                <a:path w="3453" h="3453" extrusionOk="0">
                  <a:moveTo>
                    <a:pt x="1711" y="0"/>
                  </a:moveTo>
                  <a:cubicBezTo>
                    <a:pt x="761" y="0"/>
                    <a:pt x="1" y="761"/>
                    <a:pt x="1" y="1711"/>
                  </a:cubicBezTo>
                  <a:cubicBezTo>
                    <a:pt x="1" y="2661"/>
                    <a:pt x="761" y="3452"/>
                    <a:pt x="1711" y="3452"/>
                  </a:cubicBezTo>
                  <a:cubicBezTo>
                    <a:pt x="2661" y="3452"/>
                    <a:pt x="3453" y="2661"/>
                    <a:pt x="3453" y="1711"/>
                  </a:cubicBezTo>
                  <a:cubicBezTo>
                    <a:pt x="3453" y="761"/>
                    <a:pt x="2661" y="0"/>
                    <a:pt x="171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5"/>
            <p:cNvSpPr/>
            <p:nvPr/>
          </p:nvSpPr>
          <p:spPr>
            <a:xfrm>
              <a:off x="2004622" y="3191359"/>
              <a:ext cx="11601" cy="256879"/>
            </a:xfrm>
            <a:custGeom>
              <a:avLst/>
              <a:gdLst/>
              <a:ahLst/>
              <a:cxnLst/>
              <a:rect l="l" t="t" r="r" b="b"/>
              <a:pathLst>
                <a:path w="349" h="7728" extrusionOk="0">
                  <a:moveTo>
                    <a:pt x="0" y="0"/>
                  </a:moveTo>
                  <a:lnTo>
                    <a:pt x="0" y="7727"/>
                  </a:lnTo>
                  <a:lnTo>
                    <a:pt x="349" y="7727"/>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5"/>
            <p:cNvSpPr/>
            <p:nvPr/>
          </p:nvSpPr>
          <p:spPr>
            <a:xfrm>
              <a:off x="3055173" y="3089246"/>
              <a:ext cx="11634" cy="255815"/>
            </a:xfrm>
            <a:custGeom>
              <a:avLst/>
              <a:gdLst/>
              <a:ahLst/>
              <a:cxnLst/>
              <a:rect l="l" t="t" r="r" b="b"/>
              <a:pathLst>
                <a:path w="350" h="7696" extrusionOk="0">
                  <a:moveTo>
                    <a:pt x="1" y="0"/>
                  </a:moveTo>
                  <a:lnTo>
                    <a:pt x="1" y="7696"/>
                  </a:lnTo>
                  <a:lnTo>
                    <a:pt x="349" y="7696"/>
                  </a:lnTo>
                  <a:lnTo>
                    <a:pt x="34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5"/>
            <p:cNvSpPr/>
            <p:nvPr/>
          </p:nvSpPr>
          <p:spPr>
            <a:xfrm>
              <a:off x="1975138" y="3078709"/>
              <a:ext cx="64253" cy="64253"/>
            </a:xfrm>
            <a:custGeom>
              <a:avLst/>
              <a:gdLst/>
              <a:ahLst/>
              <a:cxnLst/>
              <a:rect l="l" t="t" r="r" b="b"/>
              <a:pathLst>
                <a:path w="1933" h="1933" extrusionOk="0">
                  <a:moveTo>
                    <a:pt x="982" y="0"/>
                  </a:moveTo>
                  <a:cubicBezTo>
                    <a:pt x="444" y="0"/>
                    <a:pt x="0" y="412"/>
                    <a:pt x="0" y="951"/>
                  </a:cubicBezTo>
                  <a:cubicBezTo>
                    <a:pt x="0" y="1489"/>
                    <a:pt x="444" y="1932"/>
                    <a:pt x="982" y="1932"/>
                  </a:cubicBezTo>
                  <a:cubicBezTo>
                    <a:pt x="1521" y="1932"/>
                    <a:pt x="1932" y="1489"/>
                    <a:pt x="1932" y="951"/>
                  </a:cubicBezTo>
                  <a:cubicBezTo>
                    <a:pt x="1932" y="412"/>
                    <a:pt x="1521" y="0"/>
                    <a:pt x="98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3" name="Google Shape;3203;p35"/>
          <p:cNvSpPr/>
          <p:nvPr/>
        </p:nvSpPr>
        <p:spPr>
          <a:xfrm>
            <a:off x="1449848" y="178367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highlight>
                <a:srgbClr val="FFFF00"/>
              </a:highlight>
            </a:endParaRPr>
          </a:p>
        </p:txBody>
      </p:sp>
      <p:sp>
        <p:nvSpPr>
          <p:cNvPr id="3204" name="Google Shape;3204;p35"/>
          <p:cNvSpPr/>
          <p:nvPr/>
        </p:nvSpPr>
        <p:spPr>
          <a:xfrm>
            <a:off x="2715448" y="1768138"/>
            <a:ext cx="209784" cy="2150661"/>
          </a:xfrm>
          <a:custGeom>
            <a:avLst/>
            <a:gdLst/>
            <a:ahLst/>
            <a:cxnLst/>
            <a:rect l="l" t="t" r="r" b="b"/>
            <a:pathLst>
              <a:path w="16944" h="64701" extrusionOk="0">
                <a:moveTo>
                  <a:pt x="1" y="1"/>
                </a:moveTo>
                <a:lnTo>
                  <a:pt x="1" y="223"/>
                </a:lnTo>
                <a:lnTo>
                  <a:pt x="697" y="223"/>
                </a:lnTo>
                <a:lnTo>
                  <a:pt x="697" y="1"/>
                </a:lnTo>
                <a:close/>
                <a:moveTo>
                  <a:pt x="1869" y="1"/>
                </a:moveTo>
                <a:lnTo>
                  <a:pt x="1869" y="223"/>
                </a:lnTo>
                <a:lnTo>
                  <a:pt x="2597" y="223"/>
                </a:lnTo>
                <a:lnTo>
                  <a:pt x="2597" y="1"/>
                </a:lnTo>
                <a:close/>
                <a:moveTo>
                  <a:pt x="3769" y="1"/>
                </a:moveTo>
                <a:lnTo>
                  <a:pt x="3769" y="223"/>
                </a:lnTo>
                <a:lnTo>
                  <a:pt x="4466" y="223"/>
                </a:lnTo>
                <a:lnTo>
                  <a:pt x="4466" y="1"/>
                </a:lnTo>
                <a:close/>
                <a:moveTo>
                  <a:pt x="5669" y="191"/>
                </a:moveTo>
                <a:lnTo>
                  <a:pt x="5606" y="413"/>
                </a:lnTo>
                <a:cubicBezTo>
                  <a:pt x="5828" y="476"/>
                  <a:pt x="6049" y="571"/>
                  <a:pt x="6239" y="666"/>
                </a:cubicBezTo>
                <a:lnTo>
                  <a:pt x="6334" y="476"/>
                </a:lnTo>
                <a:cubicBezTo>
                  <a:pt x="6144" y="349"/>
                  <a:pt x="5891" y="254"/>
                  <a:pt x="5669" y="191"/>
                </a:cubicBezTo>
                <a:close/>
                <a:moveTo>
                  <a:pt x="7316" y="1204"/>
                </a:moveTo>
                <a:lnTo>
                  <a:pt x="7158" y="1363"/>
                </a:lnTo>
                <a:cubicBezTo>
                  <a:pt x="7316" y="1521"/>
                  <a:pt x="7474" y="1679"/>
                  <a:pt x="7601" y="1869"/>
                </a:cubicBezTo>
                <a:lnTo>
                  <a:pt x="7791" y="1743"/>
                </a:lnTo>
                <a:cubicBezTo>
                  <a:pt x="7664" y="1553"/>
                  <a:pt x="7506" y="1363"/>
                  <a:pt x="7316" y="1204"/>
                </a:cubicBezTo>
                <a:close/>
                <a:moveTo>
                  <a:pt x="8361" y="2819"/>
                </a:moveTo>
                <a:lnTo>
                  <a:pt x="8108" y="2883"/>
                </a:lnTo>
                <a:cubicBezTo>
                  <a:pt x="8203" y="3104"/>
                  <a:pt x="8235" y="3326"/>
                  <a:pt x="8266" y="3579"/>
                </a:cubicBezTo>
                <a:lnTo>
                  <a:pt x="8520" y="3516"/>
                </a:lnTo>
                <a:cubicBezTo>
                  <a:pt x="8488" y="3294"/>
                  <a:pt x="8425" y="3041"/>
                  <a:pt x="8361" y="2819"/>
                </a:cubicBezTo>
                <a:close/>
                <a:moveTo>
                  <a:pt x="8330" y="4720"/>
                </a:moveTo>
                <a:lnTo>
                  <a:pt x="8330" y="5416"/>
                </a:lnTo>
                <a:lnTo>
                  <a:pt x="8551" y="5416"/>
                </a:lnTo>
                <a:lnTo>
                  <a:pt x="8551" y="4720"/>
                </a:lnTo>
                <a:close/>
                <a:moveTo>
                  <a:pt x="8330" y="6620"/>
                </a:moveTo>
                <a:lnTo>
                  <a:pt x="8330" y="7316"/>
                </a:lnTo>
                <a:lnTo>
                  <a:pt x="8551" y="7316"/>
                </a:lnTo>
                <a:lnTo>
                  <a:pt x="8551" y="6620"/>
                </a:lnTo>
                <a:close/>
                <a:moveTo>
                  <a:pt x="8330" y="8520"/>
                </a:moveTo>
                <a:lnTo>
                  <a:pt x="8330" y="9217"/>
                </a:lnTo>
                <a:lnTo>
                  <a:pt x="8551" y="9217"/>
                </a:lnTo>
                <a:lnTo>
                  <a:pt x="8551" y="8520"/>
                </a:lnTo>
                <a:close/>
                <a:moveTo>
                  <a:pt x="8330" y="10388"/>
                </a:moveTo>
                <a:lnTo>
                  <a:pt x="8330" y="11117"/>
                </a:lnTo>
                <a:lnTo>
                  <a:pt x="8551" y="11117"/>
                </a:lnTo>
                <a:lnTo>
                  <a:pt x="8551" y="10388"/>
                </a:lnTo>
                <a:close/>
                <a:moveTo>
                  <a:pt x="8330" y="12288"/>
                </a:moveTo>
                <a:lnTo>
                  <a:pt x="8330" y="12985"/>
                </a:lnTo>
                <a:lnTo>
                  <a:pt x="8551" y="12985"/>
                </a:lnTo>
                <a:lnTo>
                  <a:pt x="8551" y="12288"/>
                </a:lnTo>
                <a:close/>
                <a:moveTo>
                  <a:pt x="8330" y="14157"/>
                </a:moveTo>
                <a:lnTo>
                  <a:pt x="8330" y="14885"/>
                </a:lnTo>
                <a:lnTo>
                  <a:pt x="8551" y="14885"/>
                </a:lnTo>
                <a:lnTo>
                  <a:pt x="8551" y="14157"/>
                </a:lnTo>
                <a:close/>
                <a:moveTo>
                  <a:pt x="8330" y="16057"/>
                </a:moveTo>
                <a:lnTo>
                  <a:pt x="8330" y="16785"/>
                </a:lnTo>
                <a:lnTo>
                  <a:pt x="8551" y="16785"/>
                </a:lnTo>
                <a:lnTo>
                  <a:pt x="8551" y="16057"/>
                </a:lnTo>
                <a:close/>
                <a:moveTo>
                  <a:pt x="8330" y="17957"/>
                </a:moveTo>
                <a:lnTo>
                  <a:pt x="8330" y="18654"/>
                </a:lnTo>
                <a:lnTo>
                  <a:pt x="8551" y="18654"/>
                </a:lnTo>
                <a:lnTo>
                  <a:pt x="8551" y="17957"/>
                </a:lnTo>
                <a:close/>
                <a:moveTo>
                  <a:pt x="8330" y="19826"/>
                </a:moveTo>
                <a:lnTo>
                  <a:pt x="8330" y="20554"/>
                </a:lnTo>
                <a:lnTo>
                  <a:pt x="8551" y="20554"/>
                </a:lnTo>
                <a:lnTo>
                  <a:pt x="8551" y="19826"/>
                </a:lnTo>
                <a:close/>
                <a:moveTo>
                  <a:pt x="8330" y="21726"/>
                </a:moveTo>
                <a:lnTo>
                  <a:pt x="8330" y="22422"/>
                </a:lnTo>
                <a:lnTo>
                  <a:pt x="8551" y="22422"/>
                </a:lnTo>
                <a:lnTo>
                  <a:pt x="8551" y="21726"/>
                </a:lnTo>
                <a:close/>
                <a:moveTo>
                  <a:pt x="8330" y="23626"/>
                </a:moveTo>
                <a:lnTo>
                  <a:pt x="8330" y="24323"/>
                </a:lnTo>
                <a:lnTo>
                  <a:pt x="8551" y="24323"/>
                </a:lnTo>
                <a:lnTo>
                  <a:pt x="8551" y="23626"/>
                </a:lnTo>
                <a:close/>
                <a:moveTo>
                  <a:pt x="8330" y="25494"/>
                </a:moveTo>
                <a:lnTo>
                  <a:pt x="8330" y="26223"/>
                </a:lnTo>
                <a:lnTo>
                  <a:pt x="8551" y="26223"/>
                </a:lnTo>
                <a:lnTo>
                  <a:pt x="8551" y="25494"/>
                </a:lnTo>
                <a:close/>
                <a:moveTo>
                  <a:pt x="8330" y="27394"/>
                </a:moveTo>
                <a:lnTo>
                  <a:pt x="8330" y="28091"/>
                </a:lnTo>
                <a:lnTo>
                  <a:pt x="8551" y="28091"/>
                </a:lnTo>
                <a:lnTo>
                  <a:pt x="8551" y="27394"/>
                </a:lnTo>
                <a:close/>
                <a:moveTo>
                  <a:pt x="8330" y="29295"/>
                </a:moveTo>
                <a:lnTo>
                  <a:pt x="8330" y="29991"/>
                </a:lnTo>
                <a:lnTo>
                  <a:pt x="8551" y="29991"/>
                </a:lnTo>
                <a:lnTo>
                  <a:pt x="8551" y="29295"/>
                </a:lnTo>
                <a:close/>
                <a:moveTo>
                  <a:pt x="8330" y="31163"/>
                </a:moveTo>
                <a:lnTo>
                  <a:pt x="8330" y="31891"/>
                </a:lnTo>
                <a:lnTo>
                  <a:pt x="8551" y="31891"/>
                </a:lnTo>
                <a:lnTo>
                  <a:pt x="8551" y="31163"/>
                </a:lnTo>
                <a:close/>
                <a:moveTo>
                  <a:pt x="8330" y="33063"/>
                </a:moveTo>
                <a:lnTo>
                  <a:pt x="8330" y="33760"/>
                </a:lnTo>
                <a:lnTo>
                  <a:pt x="8551" y="33760"/>
                </a:lnTo>
                <a:lnTo>
                  <a:pt x="8551" y="33063"/>
                </a:lnTo>
                <a:close/>
                <a:moveTo>
                  <a:pt x="8330" y="34963"/>
                </a:moveTo>
                <a:lnTo>
                  <a:pt x="8330" y="35660"/>
                </a:lnTo>
                <a:lnTo>
                  <a:pt x="8551" y="35660"/>
                </a:lnTo>
                <a:lnTo>
                  <a:pt x="8551" y="34963"/>
                </a:lnTo>
                <a:close/>
                <a:moveTo>
                  <a:pt x="8330" y="36832"/>
                </a:moveTo>
                <a:lnTo>
                  <a:pt x="8330" y="37560"/>
                </a:lnTo>
                <a:lnTo>
                  <a:pt x="8551" y="37560"/>
                </a:lnTo>
                <a:lnTo>
                  <a:pt x="8551" y="36832"/>
                </a:lnTo>
                <a:close/>
                <a:moveTo>
                  <a:pt x="8330" y="38732"/>
                </a:moveTo>
                <a:lnTo>
                  <a:pt x="8330" y="39429"/>
                </a:lnTo>
                <a:lnTo>
                  <a:pt x="8551" y="39429"/>
                </a:lnTo>
                <a:lnTo>
                  <a:pt x="8551" y="38732"/>
                </a:lnTo>
                <a:close/>
                <a:moveTo>
                  <a:pt x="8330" y="40632"/>
                </a:moveTo>
                <a:lnTo>
                  <a:pt x="8330" y="41329"/>
                </a:lnTo>
                <a:lnTo>
                  <a:pt x="8551" y="41329"/>
                </a:lnTo>
                <a:lnTo>
                  <a:pt x="8551" y="40632"/>
                </a:lnTo>
                <a:close/>
                <a:moveTo>
                  <a:pt x="8330" y="42501"/>
                </a:moveTo>
                <a:lnTo>
                  <a:pt x="8330" y="43229"/>
                </a:lnTo>
                <a:lnTo>
                  <a:pt x="8551" y="43229"/>
                </a:lnTo>
                <a:lnTo>
                  <a:pt x="8551" y="42501"/>
                </a:lnTo>
                <a:close/>
                <a:moveTo>
                  <a:pt x="8330" y="44401"/>
                </a:moveTo>
                <a:lnTo>
                  <a:pt x="8330" y="45097"/>
                </a:lnTo>
                <a:lnTo>
                  <a:pt x="8551" y="45097"/>
                </a:lnTo>
                <a:lnTo>
                  <a:pt x="8551" y="44401"/>
                </a:lnTo>
                <a:close/>
                <a:moveTo>
                  <a:pt x="8330" y="46301"/>
                </a:moveTo>
                <a:lnTo>
                  <a:pt x="8330" y="46998"/>
                </a:lnTo>
                <a:lnTo>
                  <a:pt x="8551" y="46998"/>
                </a:lnTo>
                <a:lnTo>
                  <a:pt x="8551" y="46301"/>
                </a:lnTo>
                <a:close/>
                <a:moveTo>
                  <a:pt x="8330" y="48169"/>
                </a:moveTo>
                <a:lnTo>
                  <a:pt x="8330" y="48898"/>
                </a:lnTo>
                <a:lnTo>
                  <a:pt x="8551" y="48898"/>
                </a:lnTo>
                <a:lnTo>
                  <a:pt x="8551" y="48169"/>
                </a:lnTo>
                <a:close/>
                <a:moveTo>
                  <a:pt x="8330" y="50069"/>
                </a:moveTo>
                <a:lnTo>
                  <a:pt x="8330" y="50766"/>
                </a:lnTo>
                <a:lnTo>
                  <a:pt x="8551" y="50766"/>
                </a:lnTo>
                <a:lnTo>
                  <a:pt x="8551" y="50069"/>
                </a:lnTo>
                <a:close/>
                <a:moveTo>
                  <a:pt x="8330" y="51970"/>
                </a:moveTo>
                <a:lnTo>
                  <a:pt x="8330" y="52666"/>
                </a:lnTo>
                <a:lnTo>
                  <a:pt x="8551" y="52666"/>
                </a:lnTo>
                <a:lnTo>
                  <a:pt x="8551" y="51970"/>
                </a:lnTo>
                <a:close/>
                <a:moveTo>
                  <a:pt x="8330" y="53838"/>
                </a:moveTo>
                <a:lnTo>
                  <a:pt x="8330" y="54566"/>
                </a:lnTo>
                <a:lnTo>
                  <a:pt x="8551" y="54566"/>
                </a:lnTo>
                <a:lnTo>
                  <a:pt x="8551" y="53838"/>
                </a:lnTo>
                <a:close/>
                <a:moveTo>
                  <a:pt x="8330" y="55738"/>
                </a:moveTo>
                <a:lnTo>
                  <a:pt x="8330" y="56435"/>
                </a:lnTo>
                <a:lnTo>
                  <a:pt x="8551" y="56435"/>
                </a:lnTo>
                <a:lnTo>
                  <a:pt x="8551" y="55738"/>
                </a:lnTo>
                <a:close/>
                <a:moveTo>
                  <a:pt x="8330" y="57638"/>
                </a:moveTo>
                <a:lnTo>
                  <a:pt x="8330" y="58335"/>
                </a:lnTo>
                <a:lnTo>
                  <a:pt x="8551" y="58335"/>
                </a:lnTo>
                <a:lnTo>
                  <a:pt x="8551" y="57638"/>
                </a:lnTo>
                <a:close/>
                <a:moveTo>
                  <a:pt x="8330" y="59507"/>
                </a:moveTo>
                <a:lnTo>
                  <a:pt x="8330" y="60235"/>
                </a:lnTo>
                <a:lnTo>
                  <a:pt x="8551" y="60235"/>
                </a:lnTo>
                <a:lnTo>
                  <a:pt x="8551" y="59507"/>
                </a:lnTo>
                <a:close/>
                <a:moveTo>
                  <a:pt x="8646" y="61375"/>
                </a:moveTo>
                <a:lnTo>
                  <a:pt x="8425" y="61407"/>
                </a:lnTo>
                <a:cubicBezTo>
                  <a:pt x="8456" y="61660"/>
                  <a:pt x="8520" y="61882"/>
                  <a:pt x="8615" y="62104"/>
                </a:cubicBezTo>
                <a:lnTo>
                  <a:pt x="8836" y="62040"/>
                </a:lnTo>
                <a:cubicBezTo>
                  <a:pt x="8741" y="61819"/>
                  <a:pt x="8678" y="61597"/>
                  <a:pt x="8646" y="61375"/>
                </a:cubicBezTo>
                <a:close/>
                <a:moveTo>
                  <a:pt x="9406" y="63022"/>
                </a:moveTo>
                <a:lnTo>
                  <a:pt x="9248" y="63149"/>
                </a:lnTo>
                <a:cubicBezTo>
                  <a:pt x="9375" y="63339"/>
                  <a:pt x="9565" y="63529"/>
                  <a:pt x="9723" y="63687"/>
                </a:cubicBezTo>
                <a:lnTo>
                  <a:pt x="9881" y="63497"/>
                </a:lnTo>
                <a:cubicBezTo>
                  <a:pt x="9723" y="63370"/>
                  <a:pt x="9565" y="63180"/>
                  <a:pt x="9406" y="63022"/>
                </a:cubicBezTo>
                <a:close/>
                <a:moveTo>
                  <a:pt x="10863" y="64130"/>
                </a:moveTo>
                <a:lnTo>
                  <a:pt x="10768" y="64352"/>
                </a:lnTo>
                <a:cubicBezTo>
                  <a:pt x="10990" y="64447"/>
                  <a:pt x="11211" y="64510"/>
                  <a:pt x="11433" y="64574"/>
                </a:cubicBezTo>
                <a:lnTo>
                  <a:pt x="11496" y="64352"/>
                </a:lnTo>
                <a:cubicBezTo>
                  <a:pt x="11275" y="64289"/>
                  <a:pt x="11053" y="64225"/>
                  <a:pt x="10863" y="64130"/>
                </a:cubicBezTo>
                <a:close/>
                <a:moveTo>
                  <a:pt x="12637" y="64447"/>
                </a:moveTo>
                <a:lnTo>
                  <a:pt x="12637" y="64700"/>
                </a:lnTo>
                <a:lnTo>
                  <a:pt x="13365" y="64700"/>
                </a:lnTo>
                <a:lnTo>
                  <a:pt x="13365" y="64447"/>
                </a:lnTo>
                <a:close/>
                <a:moveTo>
                  <a:pt x="14537" y="64447"/>
                </a:moveTo>
                <a:lnTo>
                  <a:pt x="14537" y="64700"/>
                </a:lnTo>
                <a:lnTo>
                  <a:pt x="15233" y="64700"/>
                </a:lnTo>
                <a:lnTo>
                  <a:pt x="15233" y="64447"/>
                </a:lnTo>
                <a:close/>
                <a:moveTo>
                  <a:pt x="16215" y="64447"/>
                </a:moveTo>
                <a:lnTo>
                  <a:pt x="16215" y="64700"/>
                </a:lnTo>
                <a:lnTo>
                  <a:pt x="16944" y="64700"/>
                </a:lnTo>
                <a:lnTo>
                  <a:pt x="16944"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3205" name="Google Shape;3205;p35"/>
          <p:cNvGrpSpPr/>
          <p:nvPr/>
        </p:nvGrpSpPr>
        <p:grpSpPr>
          <a:xfrm>
            <a:off x="5969580" y="1621854"/>
            <a:ext cx="1069708" cy="1162998"/>
            <a:chOff x="7299588" y="1612326"/>
            <a:chExt cx="1388535" cy="1535887"/>
          </a:xfrm>
        </p:grpSpPr>
        <p:sp>
          <p:nvSpPr>
            <p:cNvPr id="3206" name="Google Shape;3206;p35"/>
            <p:cNvSpPr/>
            <p:nvPr/>
          </p:nvSpPr>
          <p:spPr>
            <a:xfrm>
              <a:off x="7977518" y="2155501"/>
              <a:ext cx="644258" cy="135852"/>
            </a:xfrm>
            <a:custGeom>
              <a:avLst/>
              <a:gdLst/>
              <a:ahLst/>
              <a:cxnLst/>
              <a:rect l="l" t="t" r="r" b="b"/>
              <a:pathLst>
                <a:path w="19382" h="4087" extrusionOk="0">
                  <a:moveTo>
                    <a:pt x="2059" y="1"/>
                  </a:moveTo>
                  <a:cubicBezTo>
                    <a:pt x="919" y="1"/>
                    <a:pt x="1" y="919"/>
                    <a:pt x="1" y="2059"/>
                  </a:cubicBezTo>
                  <a:cubicBezTo>
                    <a:pt x="1" y="3168"/>
                    <a:pt x="919" y="4086"/>
                    <a:pt x="2059" y="4086"/>
                  </a:cubicBezTo>
                  <a:lnTo>
                    <a:pt x="17355" y="4086"/>
                  </a:lnTo>
                  <a:cubicBezTo>
                    <a:pt x="18464" y="4086"/>
                    <a:pt x="19382" y="3168"/>
                    <a:pt x="19382" y="2059"/>
                  </a:cubicBezTo>
                  <a:cubicBezTo>
                    <a:pt x="19382" y="919"/>
                    <a:pt x="18464" y="1"/>
                    <a:pt x="1735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5"/>
            <p:cNvSpPr/>
            <p:nvPr/>
          </p:nvSpPr>
          <p:spPr>
            <a:xfrm>
              <a:off x="7619623" y="1721819"/>
              <a:ext cx="644258" cy="136882"/>
            </a:xfrm>
            <a:custGeom>
              <a:avLst/>
              <a:gdLst/>
              <a:ahLst/>
              <a:cxnLst/>
              <a:rect l="l" t="t" r="r" b="b"/>
              <a:pathLst>
                <a:path w="19382" h="4118" extrusionOk="0">
                  <a:moveTo>
                    <a:pt x="2059" y="0"/>
                  </a:moveTo>
                  <a:cubicBezTo>
                    <a:pt x="918" y="0"/>
                    <a:pt x="0" y="919"/>
                    <a:pt x="0" y="2059"/>
                  </a:cubicBezTo>
                  <a:cubicBezTo>
                    <a:pt x="0" y="3199"/>
                    <a:pt x="918" y="4117"/>
                    <a:pt x="2059" y="4117"/>
                  </a:cubicBezTo>
                  <a:lnTo>
                    <a:pt x="17355" y="4117"/>
                  </a:lnTo>
                  <a:cubicBezTo>
                    <a:pt x="18463" y="4117"/>
                    <a:pt x="19382" y="3199"/>
                    <a:pt x="19382" y="2059"/>
                  </a:cubicBezTo>
                  <a:cubicBezTo>
                    <a:pt x="19382" y="919"/>
                    <a:pt x="18463" y="0"/>
                    <a:pt x="1735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5"/>
            <p:cNvSpPr/>
            <p:nvPr/>
          </p:nvSpPr>
          <p:spPr>
            <a:xfrm>
              <a:off x="7440659" y="2055515"/>
              <a:ext cx="362150" cy="135819"/>
            </a:xfrm>
            <a:custGeom>
              <a:avLst/>
              <a:gdLst/>
              <a:ahLst/>
              <a:cxnLst/>
              <a:rect l="l" t="t" r="r" b="b"/>
              <a:pathLst>
                <a:path w="10895" h="4086" extrusionOk="0">
                  <a:moveTo>
                    <a:pt x="2059" y="0"/>
                  </a:moveTo>
                  <a:cubicBezTo>
                    <a:pt x="919" y="0"/>
                    <a:pt x="0" y="919"/>
                    <a:pt x="0" y="2027"/>
                  </a:cubicBezTo>
                  <a:cubicBezTo>
                    <a:pt x="0" y="3167"/>
                    <a:pt x="919" y="4086"/>
                    <a:pt x="2059" y="4086"/>
                  </a:cubicBezTo>
                  <a:lnTo>
                    <a:pt x="8836" y="4086"/>
                  </a:lnTo>
                  <a:cubicBezTo>
                    <a:pt x="9976" y="4086"/>
                    <a:pt x="10894" y="3167"/>
                    <a:pt x="10863" y="2027"/>
                  </a:cubicBezTo>
                  <a:cubicBezTo>
                    <a:pt x="10863" y="919"/>
                    <a:pt x="9976" y="0"/>
                    <a:pt x="883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5"/>
            <p:cNvSpPr/>
            <p:nvPr/>
          </p:nvSpPr>
          <p:spPr>
            <a:xfrm>
              <a:off x="7299588" y="2820800"/>
              <a:ext cx="456917" cy="90579"/>
            </a:xfrm>
            <a:custGeom>
              <a:avLst/>
              <a:gdLst/>
              <a:ahLst/>
              <a:cxnLst/>
              <a:rect l="l" t="t" r="r" b="b"/>
              <a:pathLst>
                <a:path w="13746" h="2725" extrusionOk="0">
                  <a:moveTo>
                    <a:pt x="1362" y="1"/>
                  </a:moveTo>
                  <a:cubicBezTo>
                    <a:pt x="602" y="1"/>
                    <a:pt x="1" y="634"/>
                    <a:pt x="1" y="1362"/>
                  </a:cubicBezTo>
                  <a:cubicBezTo>
                    <a:pt x="1" y="2122"/>
                    <a:pt x="602" y="2724"/>
                    <a:pt x="1362" y="2724"/>
                  </a:cubicBezTo>
                  <a:lnTo>
                    <a:pt x="13745" y="2724"/>
                  </a:lnTo>
                  <a:lnTo>
                    <a:pt x="1374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5"/>
            <p:cNvSpPr/>
            <p:nvPr/>
          </p:nvSpPr>
          <p:spPr>
            <a:xfrm>
              <a:off x="7462763" y="2667098"/>
              <a:ext cx="293742" cy="82169"/>
            </a:xfrm>
            <a:custGeom>
              <a:avLst/>
              <a:gdLst/>
              <a:ahLst/>
              <a:cxnLst/>
              <a:rect l="l" t="t" r="r" b="b"/>
              <a:pathLst>
                <a:path w="8837" h="2472" extrusionOk="0">
                  <a:moveTo>
                    <a:pt x="1235" y="1"/>
                  </a:moveTo>
                  <a:cubicBezTo>
                    <a:pt x="539" y="1"/>
                    <a:pt x="0" y="539"/>
                    <a:pt x="0" y="1236"/>
                  </a:cubicBezTo>
                  <a:cubicBezTo>
                    <a:pt x="0" y="1901"/>
                    <a:pt x="539" y="2471"/>
                    <a:pt x="1235" y="2471"/>
                  </a:cubicBezTo>
                  <a:lnTo>
                    <a:pt x="8836" y="2471"/>
                  </a:lnTo>
                  <a:lnTo>
                    <a:pt x="8836"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5"/>
            <p:cNvSpPr/>
            <p:nvPr/>
          </p:nvSpPr>
          <p:spPr>
            <a:xfrm>
              <a:off x="7540645" y="2509208"/>
              <a:ext cx="215861" cy="84263"/>
            </a:xfrm>
            <a:custGeom>
              <a:avLst/>
              <a:gdLst/>
              <a:ahLst/>
              <a:cxnLst/>
              <a:rect l="l" t="t" r="r" b="b"/>
              <a:pathLst>
                <a:path w="6494" h="2535" extrusionOk="0">
                  <a:moveTo>
                    <a:pt x="1268" y="1"/>
                  </a:moveTo>
                  <a:cubicBezTo>
                    <a:pt x="571" y="1"/>
                    <a:pt x="1" y="571"/>
                    <a:pt x="1" y="1267"/>
                  </a:cubicBezTo>
                  <a:cubicBezTo>
                    <a:pt x="1" y="1964"/>
                    <a:pt x="571" y="2534"/>
                    <a:pt x="1268" y="2534"/>
                  </a:cubicBezTo>
                  <a:lnTo>
                    <a:pt x="6493" y="2534"/>
                  </a:lnTo>
                  <a:lnTo>
                    <a:pt x="6493"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5"/>
            <p:cNvSpPr/>
            <p:nvPr/>
          </p:nvSpPr>
          <p:spPr>
            <a:xfrm>
              <a:off x="7505909" y="2982911"/>
              <a:ext cx="250596" cy="47400"/>
            </a:xfrm>
            <a:custGeom>
              <a:avLst/>
              <a:gdLst/>
              <a:ahLst/>
              <a:cxnLst/>
              <a:rect l="l" t="t" r="r" b="b"/>
              <a:pathLst>
                <a:path w="7539" h="1426" extrusionOk="0">
                  <a:moveTo>
                    <a:pt x="697" y="1"/>
                  </a:moveTo>
                  <a:cubicBezTo>
                    <a:pt x="317" y="1"/>
                    <a:pt x="1" y="349"/>
                    <a:pt x="1" y="729"/>
                  </a:cubicBezTo>
                  <a:cubicBezTo>
                    <a:pt x="1" y="1109"/>
                    <a:pt x="317" y="1426"/>
                    <a:pt x="697" y="1426"/>
                  </a:cubicBezTo>
                  <a:lnTo>
                    <a:pt x="7538" y="1426"/>
                  </a:lnTo>
                  <a:lnTo>
                    <a:pt x="753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5"/>
            <p:cNvSpPr/>
            <p:nvPr/>
          </p:nvSpPr>
          <p:spPr>
            <a:xfrm>
              <a:off x="8299647" y="2594469"/>
              <a:ext cx="388476" cy="436907"/>
            </a:xfrm>
            <a:custGeom>
              <a:avLst/>
              <a:gdLst/>
              <a:ahLst/>
              <a:cxnLst/>
              <a:rect l="l" t="t" r="r" b="b"/>
              <a:pathLst>
                <a:path w="11687" h="13144" extrusionOk="0">
                  <a:moveTo>
                    <a:pt x="0" y="1"/>
                  </a:moveTo>
                  <a:lnTo>
                    <a:pt x="0" y="9565"/>
                  </a:lnTo>
                  <a:lnTo>
                    <a:pt x="0" y="13143"/>
                  </a:lnTo>
                  <a:lnTo>
                    <a:pt x="2945" y="13143"/>
                  </a:lnTo>
                  <a:cubicBezTo>
                    <a:pt x="3421" y="12035"/>
                    <a:pt x="4529" y="11243"/>
                    <a:pt x="5827" y="11243"/>
                  </a:cubicBezTo>
                  <a:cubicBezTo>
                    <a:pt x="7126" y="11243"/>
                    <a:pt x="8234" y="12035"/>
                    <a:pt x="8741" y="13143"/>
                  </a:cubicBezTo>
                  <a:lnTo>
                    <a:pt x="10863" y="13143"/>
                  </a:lnTo>
                  <a:cubicBezTo>
                    <a:pt x="11306" y="13143"/>
                    <a:pt x="11686" y="12795"/>
                    <a:pt x="11686" y="12320"/>
                  </a:cubicBezTo>
                  <a:lnTo>
                    <a:pt x="11686" y="10040"/>
                  </a:lnTo>
                  <a:cubicBezTo>
                    <a:pt x="11686" y="9406"/>
                    <a:pt x="11148" y="8868"/>
                    <a:pt x="10514" y="8868"/>
                  </a:cubicBezTo>
                  <a:lnTo>
                    <a:pt x="7506" y="508"/>
                  </a:lnTo>
                  <a:cubicBezTo>
                    <a:pt x="7379" y="191"/>
                    <a:pt x="7094" y="1"/>
                    <a:pt x="677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5"/>
            <p:cNvSpPr/>
            <p:nvPr/>
          </p:nvSpPr>
          <p:spPr>
            <a:xfrm>
              <a:off x="7701726" y="2437642"/>
              <a:ext cx="572692" cy="593733"/>
            </a:xfrm>
            <a:custGeom>
              <a:avLst/>
              <a:gdLst/>
              <a:ahLst/>
              <a:cxnLst/>
              <a:rect l="l" t="t" r="r" b="b"/>
              <a:pathLst>
                <a:path w="17229" h="17862" extrusionOk="0">
                  <a:moveTo>
                    <a:pt x="2090" y="0"/>
                  </a:moveTo>
                  <a:cubicBezTo>
                    <a:pt x="919" y="0"/>
                    <a:pt x="0" y="950"/>
                    <a:pt x="0" y="2090"/>
                  </a:cubicBezTo>
                  <a:lnTo>
                    <a:pt x="0" y="17070"/>
                  </a:lnTo>
                  <a:cubicBezTo>
                    <a:pt x="0" y="17513"/>
                    <a:pt x="349" y="17861"/>
                    <a:pt x="792" y="17861"/>
                  </a:cubicBezTo>
                  <a:lnTo>
                    <a:pt x="5701" y="17861"/>
                  </a:lnTo>
                  <a:cubicBezTo>
                    <a:pt x="6207" y="16753"/>
                    <a:pt x="7316" y="15961"/>
                    <a:pt x="8614" y="15961"/>
                  </a:cubicBezTo>
                  <a:cubicBezTo>
                    <a:pt x="9913" y="15961"/>
                    <a:pt x="11021" y="16753"/>
                    <a:pt x="11496" y="17861"/>
                  </a:cubicBezTo>
                  <a:lnTo>
                    <a:pt x="17228" y="17861"/>
                  </a:lnTo>
                  <a:lnTo>
                    <a:pt x="17228" y="2090"/>
                  </a:lnTo>
                  <a:cubicBezTo>
                    <a:pt x="17228" y="950"/>
                    <a:pt x="16278" y="0"/>
                    <a:pt x="151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5"/>
            <p:cNvSpPr/>
            <p:nvPr/>
          </p:nvSpPr>
          <p:spPr>
            <a:xfrm>
              <a:off x="7701726" y="2437642"/>
              <a:ext cx="572692" cy="69505"/>
            </a:xfrm>
            <a:custGeom>
              <a:avLst/>
              <a:gdLst/>
              <a:ahLst/>
              <a:cxnLst/>
              <a:rect l="l" t="t" r="r" b="b"/>
              <a:pathLst>
                <a:path w="17229" h="2091" extrusionOk="0">
                  <a:moveTo>
                    <a:pt x="2090" y="0"/>
                  </a:moveTo>
                  <a:cubicBezTo>
                    <a:pt x="919" y="0"/>
                    <a:pt x="0" y="950"/>
                    <a:pt x="0" y="2090"/>
                  </a:cubicBezTo>
                  <a:lnTo>
                    <a:pt x="17228" y="2090"/>
                  </a:lnTo>
                  <a:cubicBezTo>
                    <a:pt x="17228" y="950"/>
                    <a:pt x="16310" y="0"/>
                    <a:pt x="1513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5"/>
            <p:cNvSpPr/>
            <p:nvPr/>
          </p:nvSpPr>
          <p:spPr>
            <a:xfrm>
              <a:off x="7701726" y="2594469"/>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5"/>
            <p:cNvSpPr/>
            <p:nvPr/>
          </p:nvSpPr>
          <p:spPr>
            <a:xfrm>
              <a:off x="7701726" y="2750265"/>
              <a:ext cx="572692" cy="69505"/>
            </a:xfrm>
            <a:custGeom>
              <a:avLst/>
              <a:gdLst/>
              <a:ahLst/>
              <a:cxnLst/>
              <a:rect l="l" t="t" r="r" b="b"/>
              <a:pathLst>
                <a:path w="17229" h="2091" extrusionOk="0">
                  <a:moveTo>
                    <a:pt x="0" y="1"/>
                  </a:moveTo>
                  <a:lnTo>
                    <a:pt x="0" y="2091"/>
                  </a:ln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5"/>
            <p:cNvSpPr/>
            <p:nvPr/>
          </p:nvSpPr>
          <p:spPr>
            <a:xfrm>
              <a:off x="7701726" y="2912376"/>
              <a:ext cx="572692" cy="69505"/>
            </a:xfrm>
            <a:custGeom>
              <a:avLst/>
              <a:gdLst/>
              <a:ahLst/>
              <a:cxnLst/>
              <a:rect l="l" t="t" r="r" b="b"/>
              <a:pathLst>
                <a:path w="17229" h="2091" extrusionOk="0">
                  <a:moveTo>
                    <a:pt x="0" y="1"/>
                  </a:moveTo>
                  <a:lnTo>
                    <a:pt x="0" y="2091"/>
                  </a:lnTo>
                  <a:lnTo>
                    <a:pt x="7062" y="2091"/>
                  </a:lnTo>
                  <a:cubicBezTo>
                    <a:pt x="7537" y="1838"/>
                    <a:pt x="8044" y="1679"/>
                    <a:pt x="8614" y="1679"/>
                  </a:cubicBezTo>
                  <a:cubicBezTo>
                    <a:pt x="9184" y="1679"/>
                    <a:pt x="9691" y="1838"/>
                    <a:pt x="10166" y="2091"/>
                  </a:cubicBezTo>
                  <a:lnTo>
                    <a:pt x="17228" y="2091"/>
                  </a:lnTo>
                  <a:lnTo>
                    <a:pt x="1722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5"/>
            <p:cNvSpPr/>
            <p:nvPr/>
          </p:nvSpPr>
          <p:spPr>
            <a:xfrm>
              <a:off x="8341762" y="2629204"/>
              <a:ext cx="261067" cy="257942"/>
            </a:xfrm>
            <a:custGeom>
              <a:avLst/>
              <a:gdLst/>
              <a:ahLst/>
              <a:cxnLst/>
              <a:rect l="l" t="t" r="r" b="b"/>
              <a:pathLst>
                <a:path w="7854" h="7760" extrusionOk="0">
                  <a:moveTo>
                    <a:pt x="0" y="1"/>
                  </a:moveTo>
                  <a:lnTo>
                    <a:pt x="0" y="7760"/>
                  </a:lnTo>
                  <a:lnTo>
                    <a:pt x="7854" y="7760"/>
                  </a:lnTo>
                  <a:lnTo>
                    <a:pt x="5257" y="349"/>
                  </a:lnTo>
                  <a:cubicBezTo>
                    <a:pt x="5162" y="128"/>
                    <a:pt x="4972" y="1"/>
                    <a:pt x="475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5"/>
            <p:cNvSpPr/>
            <p:nvPr/>
          </p:nvSpPr>
          <p:spPr>
            <a:xfrm>
              <a:off x="8415422" y="2999897"/>
              <a:ext cx="158987" cy="148184"/>
            </a:xfrm>
            <a:custGeom>
              <a:avLst/>
              <a:gdLst/>
              <a:ahLst/>
              <a:cxnLst/>
              <a:rect l="l" t="t" r="r" b="b"/>
              <a:pathLst>
                <a:path w="4783" h="4458" extrusionOk="0">
                  <a:moveTo>
                    <a:pt x="2410" y="1"/>
                  </a:moveTo>
                  <a:cubicBezTo>
                    <a:pt x="1341" y="1"/>
                    <a:pt x="391" y="778"/>
                    <a:pt x="191" y="1865"/>
                  </a:cubicBezTo>
                  <a:cubicBezTo>
                    <a:pt x="1" y="3100"/>
                    <a:pt x="824" y="4240"/>
                    <a:pt x="2028" y="4430"/>
                  </a:cubicBezTo>
                  <a:cubicBezTo>
                    <a:pt x="2147" y="4448"/>
                    <a:pt x="2266" y="4457"/>
                    <a:pt x="2382" y="4457"/>
                  </a:cubicBezTo>
                  <a:cubicBezTo>
                    <a:pt x="3474" y="4457"/>
                    <a:pt x="4421" y="3680"/>
                    <a:pt x="4593" y="2593"/>
                  </a:cubicBezTo>
                  <a:cubicBezTo>
                    <a:pt x="4783" y="1390"/>
                    <a:pt x="3959" y="250"/>
                    <a:pt x="2756" y="28"/>
                  </a:cubicBezTo>
                  <a:cubicBezTo>
                    <a:pt x="2640" y="10"/>
                    <a:pt x="2524" y="1"/>
                    <a:pt x="241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5"/>
            <p:cNvSpPr/>
            <p:nvPr/>
          </p:nvSpPr>
          <p:spPr>
            <a:xfrm>
              <a:off x="7914362" y="2999764"/>
              <a:ext cx="147419" cy="148450"/>
            </a:xfrm>
            <a:custGeom>
              <a:avLst/>
              <a:gdLst/>
              <a:ahLst/>
              <a:cxnLst/>
              <a:rect l="l" t="t" r="r" b="b"/>
              <a:pathLst>
                <a:path w="4435" h="4466" extrusionOk="0">
                  <a:moveTo>
                    <a:pt x="2217" y="0"/>
                  </a:moveTo>
                  <a:cubicBezTo>
                    <a:pt x="982" y="0"/>
                    <a:pt x="0" y="1014"/>
                    <a:pt x="0" y="2249"/>
                  </a:cubicBezTo>
                  <a:cubicBezTo>
                    <a:pt x="0" y="3452"/>
                    <a:pt x="982" y="4466"/>
                    <a:pt x="2217" y="4466"/>
                  </a:cubicBezTo>
                  <a:cubicBezTo>
                    <a:pt x="3452" y="4466"/>
                    <a:pt x="4434" y="3452"/>
                    <a:pt x="4434" y="2249"/>
                  </a:cubicBezTo>
                  <a:cubicBezTo>
                    <a:pt x="4434" y="1014"/>
                    <a:pt x="3452" y="0"/>
                    <a:pt x="22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5"/>
            <p:cNvSpPr/>
            <p:nvPr/>
          </p:nvSpPr>
          <p:spPr>
            <a:xfrm>
              <a:off x="7990149" y="1612326"/>
              <a:ext cx="372687" cy="372687"/>
            </a:xfrm>
            <a:custGeom>
              <a:avLst/>
              <a:gdLst/>
              <a:ahLst/>
              <a:cxnLst/>
              <a:rect l="l" t="t" r="r" b="b"/>
              <a:pathLst>
                <a:path w="11212" h="11212" extrusionOk="0">
                  <a:moveTo>
                    <a:pt x="5606" y="1"/>
                  </a:moveTo>
                  <a:cubicBezTo>
                    <a:pt x="2502" y="1"/>
                    <a:pt x="1" y="2503"/>
                    <a:pt x="1" y="5606"/>
                  </a:cubicBezTo>
                  <a:cubicBezTo>
                    <a:pt x="1" y="8678"/>
                    <a:pt x="2502" y="11212"/>
                    <a:pt x="5606" y="11212"/>
                  </a:cubicBezTo>
                  <a:cubicBezTo>
                    <a:pt x="8710" y="11212"/>
                    <a:pt x="11211" y="8678"/>
                    <a:pt x="11211" y="5606"/>
                  </a:cubicBezTo>
                  <a:cubicBezTo>
                    <a:pt x="11211" y="2503"/>
                    <a:pt x="8710" y="1"/>
                    <a:pt x="560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5"/>
            <p:cNvSpPr/>
            <p:nvPr/>
          </p:nvSpPr>
          <p:spPr>
            <a:xfrm>
              <a:off x="8060684" y="1723913"/>
              <a:ext cx="107398" cy="140040"/>
            </a:xfrm>
            <a:custGeom>
              <a:avLst/>
              <a:gdLst/>
              <a:ahLst/>
              <a:cxnLst/>
              <a:rect l="l" t="t" r="r" b="b"/>
              <a:pathLst>
                <a:path w="3231" h="4213" extrusionOk="0">
                  <a:moveTo>
                    <a:pt x="1679" y="1"/>
                  </a:moveTo>
                  <a:cubicBezTo>
                    <a:pt x="1109" y="1"/>
                    <a:pt x="539" y="191"/>
                    <a:pt x="0" y="634"/>
                  </a:cubicBezTo>
                  <a:lnTo>
                    <a:pt x="380" y="1426"/>
                  </a:lnTo>
                  <a:cubicBezTo>
                    <a:pt x="570" y="1267"/>
                    <a:pt x="760" y="1141"/>
                    <a:pt x="982" y="1046"/>
                  </a:cubicBezTo>
                  <a:cubicBezTo>
                    <a:pt x="1172" y="951"/>
                    <a:pt x="1362" y="887"/>
                    <a:pt x="1520" y="887"/>
                  </a:cubicBezTo>
                  <a:cubicBezTo>
                    <a:pt x="1679" y="887"/>
                    <a:pt x="1774" y="919"/>
                    <a:pt x="1869" y="982"/>
                  </a:cubicBezTo>
                  <a:cubicBezTo>
                    <a:pt x="1964" y="1046"/>
                    <a:pt x="1996" y="1141"/>
                    <a:pt x="1996" y="1236"/>
                  </a:cubicBezTo>
                  <a:cubicBezTo>
                    <a:pt x="1996" y="1331"/>
                    <a:pt x="1964" y="1457"/>
                    <a:pt x="1869" y="1584"/>
                  </a:cubicBezTo>
                  <a:cubicBezTo>
                    <a:pt x="1806" y="1679"/>
                    <a:pt x="1711" y="1806"/>
                    <a:pt x="1584" y="1932"/>
                  </a:cubicBezTo>
                  <a:lnTo>
                    <a:pt x="95" y="3516"/>
                  </a:lnTo>
                  <a:lnTo>
                    <a:pt x="95" y="4213"/>
                  </a:lnTo>
                  <a:lnTo>
                    <a:pt x="3231" y="4213"/>
                  </a:lnTo>
                  <a:lnTo>
                    <a:pt x="3231" y="3358"/>
                  </a:lnTo>
                  <a:lnTo>
                    <a:pt x="1489" y="3358"/>
                  </a:lnTo>
                  <a:lnTo>
                    <a:pt x="2312" y="2502"/>
                  </a:lnTo>
                  <a:cubicBezTo>
                    <a:pt x="2566" y="2217"/>
                    <a:pt x="2756" y="1996"/>
                    <a:pt x="2914" y="1742"/>
                  </a:cubicBezTo>
                  <a:cubicBezTo>
                    <a:pt x="3041" y="1521"/>
                    <a:pt x="3104" y="1299"/>
                    <a:pt x="3104" y="1077"/>
                  </a:cubicBezTo>
                  <a:cubicBezTo>
                    <a:pt x="3104" y="887"/>
                    <a:pt x="3041" y="697"/>
                    <a:pt x="2914" y="507"/>
                  </a:cubicBezTo>
                  <a:cubicBezTo>
                    <a:pt x="2819" y="349"/>
                    <a:pt x="2629" y="222"/>
                    <a:pt x="2407" y="127"/>
                  </a:cubicBezTo>
                  <a:cubicBezTo>
                    <a:pt x="2217" y="32"/>
                    <a:pt x="1964" y="1"/>
                    <a:pt x="1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5"/>
            <p:cNvSpPr/>
            <p:nvPr/>
          </p:nvSpPr>
          <p:spPr>
            <a:xfrm>
              <a:off x="8174365" y="1724977"/>
              <a:ext cx="111620" cy="138976"/>
            </a:xfrm>
            <a:custGeom>
              <a:avLst/>
              <a:gdLst/>
              <a:ahLst/>
              <a:cxnLst/>
              <a:rect l="l" t="t" r="r" b="b"/>
              <a:pathLst>
                <a:path w="3358" h="4181" extrusionOk="0">
                  <a:moveTo>
                    <a:pt x="1172" y="0"/>
                  </a:moveTo>
                  <a:lnTo>
                    <a:pt x="1" y="2565"/>
                  </a:lnTo>
                  <a:lnTo>
                    <a:pt x="1" y="3294"/>
                  </a:lnTo>
                  <a:lnTo>
                    <a:pt x="1837" y="3294"/>
                  </a:lnTo>
                  <a:lnTo>
                    <a:pt x="1837" y="4181"/>
                  </a:lnTo>
                  <a:lnTo>
                    <a:pt x="2819" y="4181"/>
                  </a:lnTo>
                  <a:lnTo>
                    <a:pt x="2819" y="3294"/>
                  </a:lnTo>
                  <a:lnTo>
                    <a:pt x="3358" y="3294"/>
                  </a:lnTo>
                  <a:lnTo>
                    <a:pt x="3358" y="2470"/>
                  </a:lnTo>
                  <a:lnTo>
                    <a:pt x="2819" y="2470"/>
                  </a:lnTo>
                  <a:lnTo>
                    <a:pt x="2819" y="1584"/>
                  </a:lnTo>
                  <a:lnTo>
                    <a:pt x="1837" y="1584"/>
                  </a:lnTo>
                  <a:lnTo>
                    <a:pt x="1837" y="2470"/>
                  </a:lnTo>
                  <a:lnTo>
                    <a:pt x="1077" y="2470"/>
                  </a:lnTo>
                  <a:lnTo>
                    <a:pt x="2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5"/>
            <p:cNvSpPr/>
            <p:nvPr/>
          </p:nvSpPr>
          <p:spPr>
            <a:xfrm>
              <a:off x="8067000" y="1871299"/>
              <a:ext cx="212670" cy="55810"/>
            </a:xfrm>
            <a:custGeom>
              <a:avLst/>
              <a:gdLst/>
              <a:ahLst/>
              <a:cxnLst/>
              <a:rect l="l" t="t" r="r" b="b"/>
              <a:pathLst>
                <a:path w="6398" h="1679" extrusionOk="0">
                  <a:moveTo>
                    <a:pt x="1267" y="0"/>
                  </a:moveTo>
                  <a:lnTo>
                    <a:pt x="0" y="887"/>
                  </a:lnTo>
                  <a:lnTo>
                    <a:pt x="1267" y="1679"/>
                  </a:lnTo>
                  <a:lnTo>
                    <a:pt x="1267" y="1172"/>
                  </a:lnTo>
                  <a:lnTo>
                    <a:pt x="6081" y="1172"/>
                  </a:lnTo>
                  <a:cubicBezTo>
                    <a:pt x="6271" y="1172"/>
                    <a:pt x="6398" y="1045"/>
                    <a:pt x="6398" y="855"/>
                  </a:cubicBezTo>
                  <a:cubicBezTo>
                    <a:pt x="6398" y="665"/>
                    <a:pt x="6271" y="507"/>
                    <a:pt x="6081" y="507"/>
                  </a:cubicBezTo>
                  <a:lnTo>
                    <a:pt x="1267" y="507"/>
                  </a:lnTo>
                  <a:lnTo>
                    <a:pt x="1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5"/>
            <p:cNvSpPr/>
            <p:nvPr/>
          </p:nvSpPr>
          <p:spPr>
            <a:xfrm>
              <a:off x="8067000" y="1657599"/>
              <a:ext cx="212670" cy="55810"/>
            </a:xfrm>
            <a:custGeom>
              <a:avLst/>
              <a:gdLst/>
              <a:ahLst/>
              <a:cxnLst/>
              <a:rect l="l" t="t" r="r" b="b"/>
              <a:pathLst>
                <a:path w="6398" h="1679" extrusionOk="0">
                  <a:moveTo>
                    <a:pt x="5131" y="0"/>
                  </a:moveTo>
                  <a:lnTo>
                    <a:pt x="5131" y="507"/>
                  </a:lnTo>
                  <a:lnTo>
                    <a:pt x="317" y="507"/>
                  </a:lnTo>
                  <a:cubicBezTo>
                    <a:pt x="127" y="507"/>
                    <a:pt x="0" y="666"/>
                    <a:pt x="0" y="856"/>
                  </a:cubicBezTo>
                  <a:cubicBezTo>
                    <a:pt x="0" y="1046"/>
                    <a:pt x="127" y="1172"/>
                    <a:pt x="317" y="1172"/>
                  </a:cubicBezTo>
                  <a:lnTo>
                    <a:pt x="5131" y="1172"/>
                  </a:lnTo>
                  <a:lnTo>
                    <a:pt x="5131" y="1679"/>
                  </a:lnTo>
                  <a:lnTo>
                    <a:pt x="6398" y="887"/>
                  </a:lnTo>
                  <a:lnTo>
                    <a:pt x="5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35"/>
          <p:cNvGrpSpPr/>
          <p:nvPr/>
        </p:nvGrpSpPr>
        <p:grpSpPr>
          <a:xfrm>
            <a:off x="2945560" y="1493191"/>
            <a:ext cx="1153794" cy="1616927"/>
            <a:chOff x="3942581" y="1282851"/>
            <a:chExt cx="1153794" cy="1616927"/>
          </a:xfrm>
        </p:grpSpPr>
        <p:sp>
          <p:nvSpPr>
            <p:cNvPr id="3228" name="Google Shape;3228;p35"/>
            <p:cNvSpPr/>
            <p:nvPr/>
          </p:nvSpPr>
          <p:spPr>
            <a:xfrm>
              <a:off x="3942581" y="1282851"/>
              <a:ext cx="1153794" cy="247405"/>
            </a:xfrm>
            <a:custGeom>
              <a:avLst/>
              <a:gdLst/>
              <a:ahLst/>
              <a:cxnLst/>
              <a:rect l="l" t="t" r="r" b="b"/>
              <a:pathLst>
                <a:path w="34711" h="7443" extrusionOk="0">
                  <a:moveTo>
                    <a:pt x="1046" y="0"/>
                  </a:moveTo>
                  <a:cubicBezTo>
                    <a:pt x="476" y="0"/>
                    <a:pt x="1" y="475"/>
                    <a:pt x="1" y="1045"/>
                  </a:cubicBezTo>
                  <a:lnTo>
                    <a:pt x="1" y="6366"/>
                  </a:lnTo>
                  <a:cubicBezTo>
                    <a:pt x="1" y="6968"/>
                    <a:pt x="476" y="7443"/>
                    <a:pt x="1046" y="7443"/>
                  </a:cubicBezTo>
                  <a:lnTo>
                    <a:pt x="33634" y="7443"/>
                  </a:lnTo>
                  <a:cubicBezTo>
                    <a:pt x="34235" y="7443"/>
                    <a:pt x="34710" y="6968"/>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5"/>
            <p:cNvSpPr/>
            <p:nvPr/>
          </p:nvSpPr>
          <p:spPr>
            <a:xfrm>
              <a:off x="4004706" y="1336534"/>
              <a:ext cx="141104" cy="140040"/>
            </a:xfrm>
            <a:custGeom>
              <a:avLst/>
              <a:gdLst/>
              <a:ahLst/>
              <a:cxnLst/>
              <a:rect l="l" t="t" r="r" b="b"/>
              <a:pathLst>
                <a:path w="4245" h="4213" extrusionOk="0">
                  <a:moveTo>
                    <a:pt x="3167" y="697"/>
                  </a:moveTo>
                  <a:cubicBezTo>
                    <a:pt x="3357" y="697"/>
                    <a:pt x="3516" y="856"/>
                    <a:pt x="3516" y="1077"/>
                  </a:cubicBezTo>
                  <a:lnTo>
                    <a:pt x="3516" y="3136"/>
                  </a:lnTo>
                  <a:cubicBezTo>
                    <a:pt x="3516" y="3357"/>
                    <a:pt x="3357" y="3516"/>
                    <a:pt x="3167" y="3516"/>
                  </a:cubicBezTo>
                  <a:lnTo>
                    <a:pt x="1077" y="3516"/>
                  </a:lnTo>
                  <a:cubicBezTo>
                    <a:pt x="887" y="3516"/>
                    <a:pt x="729" y="3357"/>
                    <a:pt x="729" y="3136"/>
                  </a:cubicBezTo>
                  <a:lnTo>
                    <a:pt x="729" y="1077"/>
                  </a:lnTo>
                  <a:cubicBezTo>
                    <a:pt x="729" y="856"/>
                    <a:pt x="887" y="697"/>
                    <a:pt x="1077" y="697"/>
                  </a:cubicBezTo>
                  <a:close/>
                  <a:moveTo>
                    <a:pt x="1077" y="0"/>
                  </a:moveTo>
                  <a:cubicBezTo>
                    <a:pt x="475" y="0"/>
                    <a:pt x="0" y="476"/>
                    <a:pt x="0" y="1077"/>
                  </a:cubicBezTo>
                  <a:lnTo>
                    <a:pt x="0" y="3136"/>
                  </a:lnTo>
                  <a:cubicBezTo>
                    <a:pt x="0" y="3737"/>
                    <a:pt x="475" y="4212"/>
                    <a:pt x="1077" y="4212"/>
                  </a:cubicBezTo>
                  <a:lnTo>
                    <a:pt x="3167" y="4212"/>
                  </a:lnTo>
                  <a:cubicBezTo>
                    <a:pt x="3737" y="4212"/>
                    <a:pt x="4244" y="3737"/>
                    <a:pt x="4244" y="3136"/>
                  </a:cubicBezTo>
                  <a:lnTo>
                    <a:pt x="4244" y="1077"/>
                  </a:lnTo>
                  <a:cubicBezTo>
                    <a:pt x="4244" y="476"/>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5"/>
            <p:cNvSpPr/>
            <p:nvPr/>
          </p:nvSpPr>
          <p:spPr>
            <a:xfrm>
              <a:off x="3942581" y="1622863"/>
              <a:ext cx="1153794" cy="247405"/>
            </a:xfrm>
            <a:custGeom>
              <a:avLst/>
              <a:gdLst/>
              <a:ahLst/>
              <a:cxnLst/>
              <a:rect l="l" t="t" r="r" b="b"/>
              <a:pathLst>
                <a:path w="34711" h="7443" extrusionOk="0">
                  <a:moveTo>
                    <a:pt x="1046" y="0"/>
                  </a:moveTo>
                  <a:cubicBezTo>
                    <a:pt x="476" y="0"/>
                    <a:pt x="1" y="475"/>
                    <a:pt x="1" y="1077"/>
                  </a:cubicBezTo>
                  <a:lnTo>
                    <a:pt x="1" y="6398"/>
                  </a:lnTo>
                  <a:cubicBezTo>
                    <a:pt x="1" y="6968"/>
                    <a:pt x="476" y="7443"/>
                    <a:pt x="1046" y="7443"/>
                  </a:cubicBezTo>
                  <a:lnTo>
                    <a:pt x="33634" y="7443"/>
                  </a:lnTo>
                  <a:cubicBezTo>
                    <a:pt x="34235" y="7443"/>
                    <a:pt x="34710" y="6968"/>
                    <a:pt x="34710" y="6398"/>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5"/>
            <p:cNvSpPr/>
            <p:nvPr/>
          </p:nvSpPr>
          <p:spPr>
            <a:xfrm>
              <a:off x="4004706" y="1676546"/>
              <a:ext cx="141104" cy="141104"/>
            </a:xfrm>
            <a:custGeom>
              <a:avLst/>
              <a:gdLst/>
              <a:ahLst/>
              <a:cxnLst/>
              <a:rect l="l" t="t" r="r" b="b"/>
              <a:pathLst>
                <a:path w="4245" h="4245"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1"/>
                  </a:moveTo>
                  <a:cubicBezTo>
                    <a:pt x="475" y="1"/>
                    <a:pt x="0" y="476"/>
                    <a:pt x="0" y="1077"/>
                  </a:cubicBezTo>
                  <a:lnTo>
                    <a:pt x="0" y="3167"/>
                  </a:lnTo>
                  <a:cubicBezTo>
                    <a:pt x="0" y="3769"/>
                    <a:pt x="475" y="4244"/>
                    <a:pt x="1077" y="4244"/>
                  </a:cubicBezTo>
                  <a:lnTo>
                    <a:pt x="3167" y="4244"/>
                  </a:lnTo>
                  <a:cubicBezTo>
                    <a:pt x="3737" y="4244"/>
                    <a:pt x="4244" y="3769"/>
                    <a:pt x="4244" y="3167"/>
                  </a:cubicBezTo>
                  <a:lnTo>
                    <a:pt x="4244" y="1077"/>
                  </a:lnTo>
                  <a:cubicBezTo>
                    <a:pt x="4244" y="476"/>
                    <a:pt x="3737" y="1"/>
                    <a:pt x="316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5"/>
            <p:cNvSpPr/>
            <p:nvPr/>
          </p:nvSpPr>
          <p:spPr>
            <a:xfrm>
              <a:off x="3942581" y="1963939"/>
              <a:ext cx="1153794" cy="247405"/>
            </a:xfrm>
            <a:custGeom>
              <a:avLst/>
              <a:gdLst/>
              <a:ahLst/>
              <a:cxnLst/>
              <a:rect l="l" t="t" r="r" b="b"/>
              <a:pathLst>
                <a:path w="34711" h="7443" extrusionOk="0">
                  <a:moveTo>
                    <a:pt x="1046" y="0"/>
                  </a:moveTo>
                  <a:cubicBezTo>
                    <a:pt x="476" y="0"/>
                    <a:pt x="1" y="475"/>
                    <a:pt x="1" y="1045"/>
                  </a:cubicBezTo>
                  <a:lnTo>
                    <a:pt x="1" y="6366"/>
                  </a:lnTo>
                  <a:cubicBezTo>
                    <a:pt x="1" y="6967"/>
                    <a:pt x="476" y="7442"/>
                    <a:pt x="1046" y="7442"/>
                  </a:cubicBezTo>
                  <a:lnTo>
                    <a:pt x="33634" y="7442"/>
                  </a:lnTo>
                  <a:cubicBezTo>
                    <a:pt x="34235" y="7442"/>
                    <a:pt x="34710" y="6967"/>
                    <a:pt x="34710" y="6366"/>
                  </a:cubicBezTo>
                  <a:lnTo>
                    <a:pt x="34710" y="1045"/>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5"/>
            <p:cNvSpPr/>
            <p:nvPr/>
          </p:nvSpPr>
          <p:spPr>
            <a:xfrm>
              <a:off x="4004706" y="2017622"/>
              <a:ext cx="141104" cy="140040"/>
            </a:xfrm>
            <a:custGeom>
              <a:avLst/>
              <a:gdLst/>
              <a:ahLst/>
              <a:cxnLst/>
              <a:rect l="l" t="t" r="r" b="b"/>
              <a:pathLst>
                <a:path w="4245" h="4213" extrusionOk="0">
                  <a:moveTo>
                    <a:pt x="3167" y="697"/>
                  </a:moveTo>
                  <a:cubicBezTo>
                    <a:pt x="3357" y="697"/>
                    <a:pt x="3516" y="855"/>
                    <a:pt x="3516" y="1077"/>
                  </a:cubicBezTo>
                  <a:lnTo>
                    <a:pt x="3516" y="3167"/>
                  </a:lnTo>
                  <a:cubicBezTo>
                    <a:pt x="3516" y="3357"/>
                    <a:pt x="3357" y="3515"/>
                    <a:pt x="3167" y="3515"/>
                  </a:cubicBezTo>
                  <a:lnTo>
                    <a:pt x="1077" y="3515"/>
                  </a:lnTo>
                  <a:cubicBezTo>
                    <a:pt x="887" y="3515"/>
                    <a:pt x="729" y="3357"/>
                    <a:pt x="729" y="3167"/>
                  </a:cubicBezTo>
                  <a:lnTo>
                    <a:pt x="729" y="1077"/>
                  </a:lnTo>
                  <a:cubicBezTo>
                    <a:pt x="729" y="855"/>
                    <a:pt x="887" y="697"/>
                    <a:pt x="1077" y="697"/>
                  </a:cubicBezTo>
                  <a:close/>
                  <a:moveTo>
                    <a:pt x="1077" y="0"/>
                  </a:moveTo>
                  <a:cubicBezTo>
                    <a:pt x="475" y="0"/>
                    <a:pt x="0" y="475"/>
                    <a:pt x="0" y="1077"/>
                  </a:cubicBezTo>
                  <a:lnTo>
                    <a:pt x="0" y="3167"/>
                  </a:lnTo>
                  <a:cubicBezTo>
                    <a:pt x="0" y="3737"/>
                    <a:pt x="475" y="4212"/>
                    <a:pt x="1077" y="4212"/>
                  </a:cubicBezTo>
                  <a:lnTo>
                    <a:pt x="3167" y="4212"/>
                  </a:lnTo>
                  <a:cubicBezTo>
                    <a:pt x="3737" y="4212"/>
                    <a:pt x="4244" y="3737"/>
                    <a:pt x="4244" y="3167"/>
                  </a:cubicBezTo>
                  <a:lnTo>
                    <a:pt x="4244" y="1077"/>
                  </a:lnTo>
                  <a:cubicBezTo>
                    <a:pt x="4244" y="475"/>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5"/>
            <p:cNvSpPr/>
            <p:nvPr/>
          </p:nvSpPr>
          <p:spPr>
            <a:xfrm>
              <a:off x="3942581" y="2303951"/>
              <a:ext cx="1153794" cy="248469"/>
            </a:xfrm>
            <a:custGeom>
              <a:avLst/>
              <a:gdLst/>
              <a:ahLst/>
              <a:cxnLst/>
              <a:rect l="l" t="t" r="r" b="b"/>
              <a:pathLst>
                <a:path w="34711" h="7475" extrusionOk="0">
                  <a:moveTo>
                    <a:pt x="1046" y="0"/>
                  </a:moveTo>
                  <a:cubicBezTo>
                    <a:pt x="476" y="0"/>
                    <a:pt x="1" y="475"/>
                    <a:pt x="1" y="1077"/>
                  </a:cubicBezTo>
                  <a:lnTo>
                    <a:pt x="1" y="6397"/>
                  </a:lnTo>
                  <a:cubicBezTo>
                    <a:pt x="1" y="6999"/>
                    <a:pt x="476" y="7474"/>
                    <a:pt x="1046" y="7474"/>
                  </a:cubicBezTo>
                  <a:lnTo>
                    <a:pt x="33634" y="7474"/>
                  </a:lnTo>
                  <a:cubicBezTo>
                    <a:pt x="34235" y="7474"/>
                    <a:pt x="34710" y="6999"/>
                    <a:pt x="34710" y="6397"/>
                  </a:cubicBezTo>
                  <a:lnTo>
                    <a:pt x="34710" y="1077"/>
                  </a:lnTo>
                  <a:cubicBezTo>
                    <a:pt x="34710" y="475"/>
                    <a:pt x="34235" y="0"/>
                    <a:pt x="3363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5"/>
            <p:cNvSpPr/>
            <p:nvPr/>
          </p:nvSpPr>
          <p:spPr>
            <a:xfrm>
              <a:off x="4004706" y="2357634"/>
              <a:ext cx="141104" cy="141071"/>
            </a:xfrm>
            <a:custGeom>
              <a:avLst/>
              <a:gdLst/>
              <a:ahLst/>
              <a:cxnLst/>
              <a:rect l="l" t="t" r="r" b="b"/>
              <a:pathLst>
                <a:path w="4245" h="4244" extrusionOk="0">
                  <a:moveTo>
                    <a:pt x="3167" y="729"/>
                  </a:moveTo>
                  <a:cubicBezTo>
                    <a:pt x="3357" y="729"/>
                    <a:pt x="3516" y="887"/>
                    <a:pt x="3516" y="1077"/>
                  </a:cubicBezTo>
                  <a:lnTo>
                    <a:pt x="3516" y="3167"/>
                  </a:lnTo>
                  <a:cubicBezTo>
                    <a:pt x="3516" y="3357"/>
                    <a:pt x="3357" y="3516"/>
                    <a:pt x="3167" y="3516"/>
                  </a:cubicBezTo>
                  <a:lnTo>
                    <a:pt x="1077" y="3516"/>
                  </a:lnTo>
                  <a:cubicBezTo>
                    <a:pt x="887" y="3516"/>
                    <a:pt x="729" y="3357"/>
                    <a:pt x="729" y="3167"/>
                  </a:cubicBezTo>
                  <a:lnTo>
                    <a:pt x="729" y="1077"/>
                  </a:lnTo>
                  <a:cubicBezTo>
                    <a:pt x="729" y="887"/>
                    <a:pt x="887" y="729"/>
                    <a:pt x="1077" y="729"/>
                  </a:cubicBezTo>
                  <a:close/>
                  <a:moveTo>
                    <a:pt x="1077" y="0"/>
                  </a:moveTo>
                  <a:cubicBezTo>
                    <a:pt x="475" y="0"/>
                    <a:pt x="0" y="507"/>
                    <a:pt x="0" y="1077"/>
                  </a:cubicBezTo>
                  <a:lnTo>
                    <a:pt x="0" y="3167"/>
                  </a:lnTo>
                  <a:cubicBezTo>
                    <a:pt x="0" y="3769"/>
                    <a:pt x="475" y="4244"/>
                    <a:pt x="1077" y="4244"/>
                  </a:cubicBezTo>
                  <a:lnTo>
                    <a:pt x="3167" y="4244"/>
                  </a:lnTo>
                  <a:cubicBezTo>
                    <a:pt x="3737" y="4244"/>
                    <a:pt x="4244" y="3769"/>
                    <a:pt x="4244" y="3167"/>
                  </a:cubicBezTo>
                  <a:lnTo>
                    <a:pt x="4244" y="1077"/>
                  </a:lnTo>
                  <a:cubicBezTo>
                    <a:pt x="4244" y="507"/>
                    <a:pt x="3737" y="0"/>
                    <a:pt x="31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5"/>
            <p:cNvSpPr/>
            <p:nvPr/>
          </p:nvSpPr>
          <p:spPr>
            <a:xfrm>
              <a:off x="4376296" y="2785000"/>
              <a:ext cx="92673" cy="114778"/>
            </a:xfrm>
            <a:custGeom>
              <a:avLst/>
              <a:gdLst/>
              <a:ahLst/>
              <a:cxnLst/>
              <a:rect l="l" t="t" r="r" b="b"/>
              <a:pathLst>
                <a:path w="2788" h="3453" extrusionOk="0">
                  <a:moveTo>
                    <a:pt x="1394" y="571"/>
                  </a:moveTo>
                  <a:cubicBezTo>
                    <a:pt x="1647" y="571"/>
                    <a:pt x="1837" y="634"/>
                    <a:pt x="1964" y="729"/>
                  </a:cubicBezTo>
                  <a:cubicBezTo>
                    <a:pt x="2091" y="856"/>
                    <a:pt x="2154" y="1014"/>
                    <a:pt x="2154" y="1204"/>
                  </a:cubicBezTo>
                  <a:cubicBezTo>
                    <a:pt x="2154" y="1426"/>
                    <a:pt x="2091" y="1584"/>
                    <a:pt x="1964" y="1711"/>
                  </a:cubicBezTo>
                  <a:cubicBezTo>
                    <a:pt x="1837" y="1806"/>
                    <a:pt x="1647" y="1869"/>
                    <a:pt x="1394" y="1869"/>
                  </a:cubicBezTo>
                  <a:lnTo>
                    <a:pt x="666" y="1869"/>
                  </a:lnTo>
                  <a:lnTo>
                    <a:pt x="666" y="571"/>
                  </a:lnTo>
                  <a:close/>
                  <a:moveTo>
                    <a:pt x="1" y="1"/>
                  </a:moveTo>
                  <a:lnTo>
                    <a:pt x="1" y="3453"/>
                  </a:lnTo>
                  <a:lnTo>
                    <a:pt x="666" y="3453"/>
                  </a:lnTo>
                  <a:lnTo>
                    <a:pt x="666" y="2439"/>
                  </a:lnTo>
                  <a:lnTo>
                    <a:pt x="1426" y="2439"/>
                  </a:lnTo>
                  <a:cubicBezTo>
                    <a:pt x="1869" y="2439"/>
                    <a:pt x="2186" y="2344"/>
                    <a:pt x="2439" y="2123"/>
                  </a:cubicBezTo>
                  <a:cubicBezTo>
                    <a:pt x="2661" y="1901"/>
                    <a:pt x="2788" y="1584"/>
                    <a:pt x="2788" y="1173"/>
                  </a:cubicBezTo>
                  <a:cubicBezTo>
                    <a:pt x="2788" y="824"/>
                    <a:pt x="2661" y="508"/>
                    <a:pt x="2439" y="318"/>
                  </a:cubicBezTo>
                  <a:cubicBezTo>
                    <a:pt x="2186" y="96"/>
                    <a:pt x="1869" y="1"/>
                    <a:pt x="1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5"/>
            <p:cNvSpPr/>
            <p:nvPr/>
          </p:nvSpPr>
          <p:spPr>
            <a:xfrm>
              <a:off x="4465778" y="2785000"/>
              <a:ext cx="123187" cy="114778"/>
            </a:xfrm>
            <a:custGeom>
              <a:avLst/>
              <a:gdLst/>
              <a:ahLst/>
              <a:cxnLst/>
              <a:rect l="l" t="t" r="r" b="b"/>
              <a:pathLst>
                <a:path w="3706" h="3453" extrusionOk="0">
                  <a:moveTo>
                    <a:pt x="1837" y="698"/>
                  </a:moveTo>
                  <a:lnTo>
                    <a:pt x="2439" y="2154"/>
                  </a:lnTo>
                  <a:lnTo>
                    <a:pt x="1236" y="2154"/>
                  </a:lnTo>
                  <a:lnTo>
                    <a:pt x="1837" y="698"/>
                  </a:lnTo>
                  <a:close/>
                  <a:moveTo>
                    <a:pt x="1521" y="1"/>
                  </a:moveTo>
                  <a:lnTo>
                    <a:pt x="1" y="3453"/>
                  </a:lnTo>
                  <a:lnTo>
                    <a:pt x="666" y="3453"/>
                  </a:lnTo>
                  <a:lnTo>
                    <a:pt x="982" y="2724"/>
                  </a:lnTo>
                  <a:lnTo>
                    <a:pt x="2692" y="2724"/>
                  </a:lnTo>
                  <a:lnTo>
                    <a:pt x="2977" y="3453"/>
                  </a:lnTo>
                  <a:lnTo>
                    <a:pt x="3706" y="3453"/>
                  </a:lnTo>
                  <a:lnTo>
                    <a:pt x="2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5"/>
            <p:cNvSpPr/>
            <p:nvPr/>
          </p:nvSpPr>
          <p:spPr>
            <a:xfrm>
              <a:off x="4580523" y="2785000"/>
              <a:ext cx="106368" cy="114778"/>
            </a:xfrm>
            <a:custGeom>
              <a:avLst/>
              <a:gdLst/>
              <a:ahLst/>
              <a:cxnLst/>
              <a:rect l="l" t="t" r="r" b="b"/>
              <a:pathLst>
                <a:path w="3200" h="3453" extrusionOk="0">
                  <a:moveTo>
                    <a:pt x="0" y="1"/>
                  </a:moveTo>
                  <a:lnTo>
                    <a:pt x="1267" y="2344"/>
                  </a:lnTo>
                  <a:lnTo>
                    <a:pt x="1267" y="3453"/>
                  </a:lnTo>
                  <a:lnTo>
                    <a:pt x="1932" y="3453"/>
                  </a:lnTo>
                  <a:lnTo>
                    <a:pt x="1932" y="2344"/>
                  </a:lnTo>
                  <a:lnTo>
                    <a:pt x="3199" y="1"/>
                  </a:lnTo>
                  <a:lnTo>
                    <a:pt x="2534" y="1"/>
                  </a:lnTo>
                  <a:lnTo>
                    <a:pt x="1616" y="1616"/>
                  </a:lnTo>
                  <a:lnTo>
                    <a:pt x="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5"/>
            <p:cNvSpPr/>
            <p:nvPr/>
          </p:nvSpPr>
          <p:spPr>
            <a:xfrm>
              <a:off x="4038379" y="1347071"/>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5"/>
            <p:cNvSpPr/>
            <p:nvPr/>
          </p:nvSpPr>
          <p:spPr>
            <a:xfrm>
              <a:off x="4038379" y="1687083"/>
              <a:ext cx="149514" cy="91609"/>
            </a:xfrm>
            <a:custGeom>
              <a:avLst/>
              <a:gdLst/>
              <a:ahLst/>
              <a:cxnLst/>
              <a:rect l="l" t="t" r="r" b="b"/>
              <a:pathLst>
                <a:path w="4498" h="2756" extrusionOk="0">
                  <a:moveTo>
                    <a:pt x="4086" y="0"/>
                  </a:moveTo>
                  <a:lnTo>
                    <a:pt x="1173" y="1932"/>
                  </a:lnTo>
                  <a:lnTo>
                    <a:pt x="539" y="1109"/>
                  </a:lnTo>
                  <a:lnTo>
                    <a:pt x="1" y="1520"/>
                  </a:lnTo>
                  <a:lnTo>
                    <a:pt x="793" y="2629"/>
                  </a:lnTo>
                  <a:cubicBezTo>
                    <a:pt x="888" y="2724"/>
                    <a:pt x="983" y="2755"/>
                    <a:pt x="1078" y="2755"/>
                  </a:cubicBezTo>
                  <a:cubicBezTo>
                    <a:pt x="1173" y="2755"/>
                    <a:pt x="1236" y="2755"/>
                    <a:pt x="1299" y="2692"/>
                  </a:cubicBezTo>
                  <a:lnTo>
                    <a:pt x="4498" y="602"/>
                  </a:lnTo>
                  <a:lnTo>
                    <a:pt x="408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5"/>
            <p:cNvSpPr/>
            <p:nvPr/>
          </p:nvSpPr>
          <p:spPr>
            <a:xfrm>
              <a:off x="4038379" y="2022874"/>
              <a:ext cx="149514" cy="91609"/>
            </a:xfrm>
            <a:custGeom>
              <a:avLst/>
              <a:gdLst/>
              <a:ahLst/>
              <a:cxnLst/>
              <a:rect l="l" t="t" r="r" b="b"/>
              <a:pathLst>
                <a:path w="4498" h="2756" extrusionOk="0">
                  <a:moveTo>
                    <a:pt x="4086" y="1"/>
                  </a:moveTo>
                  <a:lnTo>
                    <a:pt x="1173" y="1901"/>
                  </a:lnTo>
                  <a:lnTo>
                    <a:pt x="539" y="1077"/>
                  </a:lnTo>
                  <a:lnTo>
                    <a:pt x="1" y="1521"/>
                  </a:lnTo>
                  <a:lnTo>
                    <a:pt x="793" y="2597"/>
                  </a:lnTo>
                  <a:cubicBezTo>
                    <a:pt x="888" y="2692"/>
                    <a:pt x="983" y="2756"/>
                    <a:pt x="1078" y="2756"/>
                  </a:cubicBezTo>
                  <a:cubicBezTo>
                    <a:pt x="1173" y="2756"/>
                    <a:pt x="1236" y="2724"/>
                    <a:pt x="1299" y="2692"/>
                  </a:cubicBezTo>
                  <a:lnTo>
                    <a:pt x="4498" y="571"/>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5"/>
            <p:cNvSpPr/>
            <p:nvPr/>
          </p:nvSpPr>
          <p:spPr>
            <a:xfrm>
              <a:off x="4038379" y="2371295"/>
              <a:ext cx="149514" cy="91643"/>
            </a:xfrm>
            <a:custGeom>
              <a:avLst/>
              <a:gdLst/>
              <a:ahLst/>
              <a:cxnLst/>
              <a:rect l="l" t="t" r="r" b="b"/>
              <a:pathLst>
                <a:path w="4498" h="2757" extrusionOk="0">
                  <a:moveTo>
                    <a:pt x="4086" y="1"/>
                  </a:moveTo>
                  <a:lnTo>
                    <a:pt x="1173" y="1933"/>
                  </a:lnTo>
                  <a:lnTo>
                    <a:pt x="539" y="1109"/>
                  </a:lnTo>
                  <a:lnTo>
                    <a:pt x="1" y="1521"/>
                  </a:lnTo>
                  <a:lnTo>
                    <a:pt x="793" y="2630"/>
                  </a:lnTo>
                  <a:cubicBezTo>
                    <a:pt x="888" y="2725"/>
                    <a:pt x="983" y="2756"/>
                    <a:pt x="1078" y="2756"/>
                  </a:cubicBezTo>
                  <a:cubicBezTo>
                    <a:pt x="1173" y="2756"/>
                    <a:pt x="1236" y="2756"/>
                    <a:pt x="1299" y="2725"/>
                  </a:cubicBezTo>
                  <a:lnTo>
                    <a:pt x="4498" y="603"/>
                  </a:lnTo>
                  <a:lnTo>
                    <a:pt x="408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5"/>
          <p:cNvGrpSpPr/>
          <p:nvPr/>
        </p:nvGrpSpPr>
        <p:grpSpPr>
          <a:xfrm>
            <a:off x="4600777" y="2836807"/>
            <a:ext cx="992268" cy="1125952"/>
            <a:chOff x="5708988" y="3191359"/>
            <a:chExt cx="1191687" cy="1180054"/>
          </a:xfrm>
        </p:grpSpPr>
        <p:sp>
          <p:nvSpPr>
            <p:cNvPr id="3246" name="Google Shape;3246;p35"/>
            <p:cNvSpPr/>
            <p:nvPr/>
          </p:nvSpPr>
          <p:spPr>
            <a:xfrm>
              <a:off x="6562724" y="3191359"/>
              <a:ext cx="337951" cy="184249"/>
            </a:xfrm>
            <a:custGeom>
              <a:avLst/>
              <a:gdLst/>
              <a:ahLst/>
              <a:cxnLst/>
              <a:rect l="l" t="t" r="r" b="b"/>
              <a:pathLst>
                <a:path w="10167" h="5543" extrusionOk="0">
                  <a:moveTo>
                    <a:pt x="0" y="0"/>
                  </a:moveTo>
                  <a:lnTo>
                    <a:pt x="0" y="5542"/>
                  </a:lnTo>
                  <a:lnTo>
                    <a:pt x="317" y="5542"/>
                  </a:lnTo>
                  <a:cubicBezTo>
                    <a:pt x="317" y="5194"/>
                    <a:pt x="602" y="4940"/>
                    <a:pt x="950" y="4940"/>
                  </a:cubicBezTo>
                  <a:cubicBezTo>
                    <a:pt x="1267" y="4940"/>
                    <a:pt x="1552" y="5194"/>
                    <a:pt x="1552" y="5542"/>
                  </a:cubicBezTo>
                  <a:lnTo>
                    <a:pt x="1932" y="5542"/>
                  </a:lnTo>
                  <a:cubicBezTo>
                    <a:pt x="1932" y="5194"/>
                    <a:pt x="2217" y="4940"/>
                    <a:pt x="2534" y="4940"/>
                  </a:cubicBezTo>
                  <a:cubicBezTo>
                    <a:pt x="2882" y="4940"/>
                    <a:pt x="3167" y="5194"/>
                    <a:pt x="3167" y="5542"/>
                  </a:cubicBezTo>
                  <a:lnTo>
                    <a:pt x="3547" y="5542"/>
                  </a:lnTo>
                  <a:cubicBezTo>
                    <a:pt x="3547" y="5194"/>
                    <a:pt x="3832" y="4940"/>
                    <a:pt x="4149" y="4940"/>
                  </a:cubicBezTo>
                  <a:cubicBezTo>
                    <a:pt x="4497" y="4940"/>
                    <a:pt x="4751" y="5194"/>
                    <a:pt x="4751" y="5542"/>
                  </a:cubicBezTo>
                  <a:lnTo>
                    <a:pt x="5162" y="5542"/>
                  </a:lnTo>
                  <a:cubicBezTo>
                    <a:pt x="5162" y="5194"/>
                    <a:pt x="5416" y="4940"/>
                    <a:pt x="5764" y="4940"/>
                  </a:cubicBezTo>
                  <a:cubicBezTo>
                    <a:pt x="6081" y="4940"/>
                    <a:pt x="6366" y="5194"/>
                    <a:pt x="6366" y="5542"/>
                  </a:cubicBezTo>
                  <a:lnTo>
                    <a:pt x="6746" y="5542"/>
                  </a:lnTo>
                  <a:cubicBezTo>
                    <a:pt x="6746" y="5194"/>
                    <a:pt x="7031" y="4940"/>
                    <a:pt x="7379" y="4940"/>
                  </a:cubicBezTo>
                  <a:cubicBezTo>
                    <a:pt x="7696" y="4940"/>
                    <a:pt x="7981" y="5194"/>
                    <a:pt x="7981" y="5542"/>
                  </a:cubicBezTo>
                  <a:lnTo>
                    <a:pt x="8361" y="5542"/>
                  </a:lnTo>
                  <a:cubicBezTo>
                    <a:pt x="8361" y="5194"/>
                    <a:pt x="8646" y="4940"/>
                    <a:pt x="8963" y="4940"/>
                  </a:cubicBezTo>
                  <a:cubicBezTo>
                    <a:pt x="9311" y="4940"/>
                    <a:pt x="9596" y="5194"/>
                    <a:pt x="9596" y="5542"/>
                  </a:cubicBezTo>
                  <a:lnTo>
                    <a:pt x="10166" y="5542"/>
                  </a:lnTo>
                  <a:lnTo>
                    <a:pt x="10166" y="3832"/>
                  </a:lnTo>
                  <a:cubicBezTo>
                    <a:pt x="10134" y="1710"/>
                    <a:pt x="8424" y="0"/>
                    <a:pt x="630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5"/>
            <p:cNvSpPr/>
            <p:nvPr/>
          </p:nvSpPr>
          <p:spPr>
            <a:xfrm>
              <a:off x="6344802" y="3191359"/>
              <a:ext cx="427433" cy="781107"/>
            </a:xfrm>
            <a:custGeom>
              <a:avLst/>
              <a:gdLst/>
              <a:ahLst/>
              <a:cxnLst/>
              <a:rect l="l" t="t" r="r" b="b"/>
              <a:pathLst>
                <a:path w="12859" h="23499" extrusionOk="0">
                  <a:moveTo>
                    <a:pt x="3864" y="0"/>
                  </a:moveTo>
                  <a:cubicBezTo>
                    <a:pt x="1743" y="0"/>
                    <a:pt x="1" y="1710"/>
                    <a:pt x="1" y="3832"/>
                  </a:cubicBezTo>
                  <a:lnTo>
                    <a:pt x="1" y="23498"/>
                  </a:lnTo>
                  <a:lnTo>
                    <a:pt x="10135" y="23498"/>
                  </a:lnTo>
                  <a:lnTo>
                    <a:pt x="10135" y="4244"/>
                  </a:lnTo>
                  <a:cubicBezTo>
                    <a:pt x="10135" y="95"/>
                    <a:pt x="12858" y="0"/>
                    <a:pt x="128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5"/>
            <p:cNvSpPr/>
            <p:nvPr/>
          </p:nvSpPr>
          <p:spPr>
            <a:xfrm>
              <a:off x="6364813" y="3375575"/>
              <a:ext cx="283205" cy="22138"/>
            </a:xfrm>
            <a:custGeom>
              <a:avLst/>
              <a:gdLst/>
              <a:ahLst/>
              <a:cxnLst/>
              <a:rect l="l" t="t" r="r" b="b"/>
              <a:pathLst>
                <a:path w="8520" h="666" extrusionOk="0">
                  <a:moveTo>
                    <a:pt x="317" y="0"/>
                  </a:moveTo>
                  <a:cubicBezTo>
                    <a:pt x="159" y="0"/>
                    <a:pt x="1" y="158"/>
                    <a:pt x="1" y="317"/>
                  </a:cubicBezTo>
                  <a:cubicBezTo>
                    <a:pt x="1" y="507"/>
                    <a:pt x="159" y="665"/>
                    <a:pt x="317" y="665"/>
                  </a:cubicBezTo>
                  <a:lnTo>
                    <a:pt x="8203" y="665"/>
                  </a:lnTo>
                  <a:cubicBezTo>
                    <a:pt x="8393" y="665"/>
                    <a:pt x="8519" y="507"/>
                    <a:pt x="8519" y="317"/>
                  </a:cubicBezTo>
                  <a:cubicBezTo>
                    <a:pt x="8519" y="158"/>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5"/>
            <p:cNvSpPr/>
            <p:nvPr/>
          </p:nvSpPr>
          <p:spPr>
            <a:xfrm>
              <a:off x="6364813" y="3412405"/>
              <a:ext cx="283205" cy="22138"/>
            </a:xfrm>
            <a:custGeom>
              <a:avLst/>
              <a:gdLst/>
              <a:ahLst/>
              <a:cxnLst/>
              <a:rect l="l" t="t" r="r" b="b"/>
              <a:pathLst>
                <a:path w="8520" h="666" extrusionOk="0">
                  <a:moveTo>
                    <a:pt x="317" y="1"/>
                  </a:moveTo>
                  <a:cubicBezTo>
                    <a:pt x="159" y="1"/>
                    <a:pt x="1" y="159"/>
                    <a:pt x="1" y="349"/>
                  </a:cubicBezTo>
                  <a:cubicBezTo>
                    <a:pt x="1" y="507"/>
                    <a:pt x="159" y="666"/>
                    <a:pt x="317" y="666"/>
                  </a:cubicBezTo>
                  <a:lnTo>
                    <a:pt x="8203" y="666"/>
                  </a:lnTo>
                  <a:cubicBezTo>
                    <a:pt x="8393" y="666"/>
                    <a:pt x="8519" y="507"/>
                    <a:pt x="8519" y="349"/>
                  </a:cubicBezTo>
                  <a:cubicBezTo>
                    <a:pt x="8519" y="159"/>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5"/>
            <p:cNvSpPr/>
            <p:nvPr/>
          </p:nvSpPr>
          <p:spPr>
            <a:xfrm>
              <a:off x="6364813" y="3450299"/>
              <a:ext cx="283205" cy="21074"/>
            </a:xfrm>
            <a:custGeom>
              <a:avLst/>
              <a:gdLst/>
              <a:ahLst/>
              <a:cxnLst/>
              <a:rect l="l" t="t" r="r" b="b"/>
              <a:pathLst>
                <a:path w="8520" h="634" extrusionOk="0">
                  <a:moveTo>
                    <a:pt x="317" y="1"/>
                  </a:moveTo>
                  <a:cubicBezTo>
                    <a:pt x="159" y="1"/>
                    <a:pt x="1" y="127"/>
                    <a:pt x="1" y="317"/>
                  </a:cubicBezTo>
                  <a:cubicBezTo>
                    <a:pt x="1" y="476"/>
                    <a:pt x="159" y="634"/>
                    <a:pt x="317" y="634"/>
                  </a:cubicBezTo>
                  <a:lnTo>
                    <a:pt x="8203" y="634"/>
                  </a:lnTo>
                  <a:cubicBezTo>
                    <a:pt x="8393" y="634"/>
                    <a:pt x="8519" y="476"/>
                    <a:pt x="8519" y="317"/>
                  </a:cubicBezTo>
                  <a:cubicBezTo>
                    <a:pt x="8519" y="127"/>
                    <a:pt x="8393" y="1"/>
                    <a:pt x="820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5"/>
            <p:cNvSpPr/>
            <p:nvPr/>
          </p:nvSpPr>
          <p:spPr>
            <a:xfrm>
              <a:off x="6364813" y="3487162"/>
              <a:ext cx="283205" cy="21074"/>
            </a:xfrm>
            <a:custGeom>
              <a:avLst/>
              <a:gdLst/>
              <a:ahLst/>
              <a:cxnLst/>
              <a:rect l="l" t="t" r="r" b="b"/>
              <a:pathLst>
                <a:path w="8520" h="634" extrusionOk="0">
                  <a:moveTo>
                    <a:pt x="317" y="0"/>
                  </a:moveTo>
                  <a:cubicBezTo>
                    <a:pt x="159" y="0"/>
                    <a:pt x="1" y="127"/>
                    <a:pt x="1" y="317"/>
                  </a:cubicBezTo>
                  <a:cubicBezTo>
                    <a:pt x="1" y="475"/>
                    <a:pt x="159" y="633"/>
                    <a:pt x="317" y="633"/>
                  </a:cubicBezTo>
                  <a:lnTo>
                    <a:pt x="8203" y="633"/>
                  </a:lnTo>
                  <a:cubicBezTo>
                    <a:pt x="8393" y="633"/>
                    <a:pt x="8519" y="475"/>
                    <a:pt x="8519" y="317"/>
                  </a:cubicBezTo>
                  <a:cubicBezTo>
                    <a:pt x="8519" y="127"/>
                    <a:pt x="8393" y="0"/>
                    <a:pt x="82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5"/>
            <p:cNvSpPr/>
            <p:nvPr/>
          </p:nvSpPr>
          <p:spPr>
            <a:xfrm>
              <a:off x="6364813" y="3340840"/>
              <a:ext cx="86358" cy="21074"/>
            </a:xfrm>
            <a:custGeom>
              <a:avLst/>
              <a:gdLst/>
              <a:ahLst/>
              <a:cxnLst/>
              <a:rect l="l" t="t" r="r" b="b"/>
              <a:pathLst>
                <a:path w="2598" h="634" extrusionOk="0">
                  <a:moveTo>
                    <a:pt x="317" y="0"/>
                  </a:moveTo>
                  <a:cubicBezTo>
                    <a:pt x="159" y="0"/>
                    <a:pt x="1" y="127"/>
                    <a:pt x="1" y="317"/>
                  </a:cubicBezTo>
                  <a:cubicBezTo>
                    <a:pt x="1" y="507"/>
                    <a:pt x="159" y="633"/>
                    <a:pt x="317"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5"/>
            <p:cNvSpPr/>
            <p:nvPr/>
          </p:nvSpPr>
          <p:spPr>
            <a:xfrm>
              <a:off x="6463768" y="3340840"/>
              <a:ext cx="86358" cy="21074"/>
            </a:xfrm>
            <a:custGeom>
              <a:avLst/>
              <a:gdLst/>
              <a:ahLst/>
              <a:cxnLst/>
              <a:rect l="l" t="t" r="r" b="b"/>
              <a:pathLst>
                <a:path w="2598" h="634" extrusionOk="0">
                  <a:moveTo>
                    <a:pt x="349" y="0"/>
                  </a:moveTo>
                  <a:cubicBezTo>
                    <a:pt x="159" y="0"/>
                    <a:pt x="0" y="127"/>
                    <a:pt x="0" y="317"/>
                  </a:cubicBezTo>
                  <a:cubicBezTo>
                    <a:pt x="0" y="507"/>
                    <a:pt x="159" y="633"/>
                    <a:pt x="349" y="633"/>
                  </a:cubicBezTo>
                  <a:lnTo>
                    <a:pt x="2281" y="633"/>
                  </a:lnTo>
                  <a:cubicBezTo>
                    <a:pt x="2439" y="633"/>
                    <a:pt x="2597" y="507"/>
                    <a:pt x="2597" y="317"/>
                  </a:cubicBezTo>
                  <a:cubicBezTo>
                    <a:pt x="2597" y="127"/>
                    <a:pt x="2439" y="0"/>
                    <a:pt x="22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5"/>
            <p:cNvSpPr/>
            <p:nvPr/>
          </p:nvSpPr>
          <p:spPr>
            <a:xfrm>
              <a:off x="6562724" y="3340840"/>
              <a:ext cx="85294" cy="21074"/>
            </a:xfrm>
            <a:custGeom>
              <a:avLst/>
              <a:gdLst/>
              <a:ahLst/>
              <a:cxnLst/>
              <a:rect l="l" t="t" r="r" b="b"/>
              <a:pathLst>
                <a:path w="2566" h="634" extrusionOk="0">
                  <a:moveTo>
                    <a:pt x="317" y="0"/>
                  </a:moveTo>
                  <a:cubicBezTo>
                    <a:pt x="127" y="0"/>
                    <a:pt x="0" y="127"/>
                    <a:pt x="0" y="317"/>
                  </a:cubicBezTo>
                  <a:cubicBezTo>
                    <a:pt x="0" y="507"/>
                    <a:pt x="127" y="633"/>
                    <a:pt x="317" y="633"/>
                  </a:cubicBezTo>
                  <a:lnTo>
                    <a:pt x="2249" y="633"/>
                  </a:lnTo>
                  <a:cubicBezTo>
                    <a:pt x="2439" y="633"/>
                    <a:pt x="2565" y="507"/>
                    <a:pt x="2565" y="317"/>
                  </a:cubicBezTo>
                  <a:cubicBezTo>
                    <a:pt x="2565" y="127"/>
                    <a:pt x="2439" y="0"/>
                    <a:pt x="22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5"/>
            <p:cNvSpPr/>
            <p:nvPr/>
          </p:nvSpPr>
          <p:spPr>
            <a:xfrm>
              <a:off x="6364813" y="3523992"/>
              <a:ext cx="41085" cy="21074"/>
            </a:xfrm>
            <a:custGeom>
              <a:avLst/>
              <a:gdLst/>
              <a:ahLst/>
              <a:cxnLst/>
              <a:rect l="l" t="t" r="r" b="b"/>
              <a:pathLst>
                <a:path w="1236" h="634" extrusionOk="0">
                  <a:moveTo>
                    <a:pt x="317" y="0"/>
                  </a:moveTo>
                  <a:cubicBezTo>
                    <a:pt x="159" y="0"/>
                    <a:pt x="1" y="159"/>
                    <a:pt x="1" y="317"/>
                  </a:cubicBezTo>
                  <a:cubicBezTo>
                    <a:pt x="1" y="507"/>
                    <a:pt x="159" y="634"/>
                    <a:pt x="317" y="634"/>
                  </a:cubicBezTo>
                  <a:lnTo>
                    <a:pt x="919" y="634"/>
                  </a:lnTo>
                  <a:cubicBezTo>
                    <a:pt x="1109" y="634"/>
                    <a:pt x="1236" y="507"/>
                    <a:pt x="1236" y="317"/>
                  </a:cubicBezTo>
                  <a:cubicBezTo>
                    <a:pt x="1236" y="159"/>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5"/>
            <p:cNvSpPr/>
            <p:nvPr/>
          </p:nvSpPr>
          <p:spPr>
            <a:xfrm>
              <a:off x="6419559" y="3523992"/>
              <a:ext cx="167397" cy="21074"/>
            </a:xfrm>
            <a:custGeom>
              <a:avLst/>
              <a:gdLst/>
              <a:ahLst/>
              <a:cxnLst/>
              <a:rect l="l" t="t" r="r" b="b"/>
              <a:pathLst>
                <a:path w="5036" h="634" extrusionOk="0">
                  <a:moveTo>
                    <a:pt x="317" y="0"/>
                  </a:moveTo>
                  <a:cubicBezTo>
                    <a:pt x="127" y="0"/>
                    <a:pt x="0" y="159"/>
                    <a:pt x="0" y="317"/>
                  </a:cubicBezTo>
                  <a:cubicBezTo>
                    <a:pt x="0" y="507"/>
                    <a:pt x="127" y="634"/>
                    <a:pt x="317" y="634"/>
                  </a:cubicBezTo>
                  <a:lnTo>
                    <a:pt x="4687" y="634"/>
                  </a:lnTo>
                  <a:cubicBezTo>
                    <a:pt x="4877" y="634"/>
                    <a:pt x="5036" y="507"/>
                    <a:pt x="5004" y="317"/>
                  </a:cubicBezTo>
                  <a:cubicBezTo>
                    <a:pt x="5004" y="159"/>
                    <a:pt x="4877" y="0"/>
                    <a:pt x="468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5"/>
            <p:cNvSpPr/>
            <p:nvPr/>
          </p:nvSpPr>
          <p:spPr>
            <a:xfrm>
              <a:off x="6599554" y="3523992"/>
              <a:ext cx="48464" cy="21074"/>
            </a:xfrm>
            <a:custGeom>
              <a:avLst/>
              <a:gdLst/>
              <a:ahLst/>
              <a:cxnLst/>
              <a:rect l="l" t="t" r="r" b="b"/>
              <a:pathLst>
                <a:path w="1458" h="634" extrusionOk="0">
                  <a:moveTo>
                    <a:pt x="317" y="0"/>
                  </a:moveTo>
                  <a:cubicBezTo>
                    <a:pt x="127" y="0"/>
                    <a:pt x="1" y="159"/>
                    <a:pt x="1" y="317"/>
                  </a:cubicBezTo>
                  <a:cubicBezTo>
                    <a:pt x="1" y="507"/>
                    <a:pt x="127" y="634"/>
                    <a:pt x="317" y="634"/>
                  </a:cubicBezTo>
                  <a:lnTo>
                    <a:pt x="1141" y="634"/>
                  </a:lnTo>
                  <a:cubicBezTo>
                    <a:pt x="1331" y="634"/>
                    <a:pt x="1457" y="507"/>
                    <a:pt x="1457" y="317"/>
                  </a:cubicBezTo>
                  <a:cubicBezTo>
                    <a:pt x="1457" y="159"/>
                    <a:pt x="1331" y="0"/>
                    <a:pt x="11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5"/>
            <p:cNvSpPr/>
            <p:nvPr/>
          </p:nvSpPr>
          <p:spPr>
            <a:xfrm>
              <a:off x="6364813" y="3557664"/>
              <a:ext cx="167397" cy="22138"/>
            </a:xfrm>
            <a:custGeom>
              <a:avLst/>
              <a:gdLst/>
              <a:ahLst/>
              <a:cxnLst/>
              <a:rect l="l" t="t" r="r" b="b"/>
              <a:pathLst>
                <a:path w="5036" h="666" extrusionOk="0">
                  <a:moveTo>
                    <a:pt x="317" y="1"/>
                  </a:moveTo>
                  <a:cubicBezTo>
                    <a:pt x="159" y="1"/>
                    <a:pt x="1" y="159"/>
                    <a:pt x="1" y="318"/>
                  </a:cubicBezTo>
                  <a:cubicBezTo>
                    <a:pt x="1" y="508"/>
                    <a:pt x="159" y="666"/>
                    <a:pt x="317" y="666"/>
                  </a:cubicBezTo>
                  <a:lnTo>
                    <a:pt x="4719" y="666"/>
                  </a:lnTo>
                  <a:cubicBezTo>
                    <a:pt x="4878" y="666"/>
                    <a:pt x="5036" y="508"/>
                    <a:pt x="5036" y="318"/>
                  </a:cubicBezTo>
                  <a:cubicBezTo>
                    <a:pt x="5036" y="159"/>
                    <a:pt x="4878" y="1"/>
                    <a:pt x="47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5"/>
            <p:cNvSpPr/>
            <p:nvPr/>
          </p:nvSpPr>
          <p:spPr>
            <a:xfrm>
              <a:off x="6545871" y="3557664"/>
              <a:ext cx="41085" cy="22138"/>
            </a:xfrm>
            <a:custGeom>
              <a:avLst/>
              <a:gdLst/>
              <a:ahLst/>
              <a:cxnLst/>
              <a:rect l="l" t="t" r="r" b="b"/>
              <a:pathLst>
                <a:path w="1236" h="666" extrusionOk="0">
                  <a:moveTo>
                    <a:pt x="317" y="1"/>
                  </a:moveTo>
                  <a:cubicBezTo>
                    <a:pt x="127" y="1"/>
                    <a:pt x="1" y="159"/>
                    <a:pt x="1" y="318"/>
                  </a:cubicBezTo>
                  <a:cubicBezTo>
                    <a:pt x="1" y="508"/>
                    <a:pt x="127" y="666"/>
                    <a:pt x="317" y="666"/>
                  </a:cubicBezTo>
                  <a:lnTo>
                    <a:pt x="887" y="666"/>
                  </a:lnTo>
                  <a:cubicBezTo>
                    <a:pt x="1077" y="666"/>
                    <a:pt x="1236" y="508"/>
                    <a:pt x="1204" y="318"/>
                  </a:cubicBezTo>
                  <a:cubicBezTo>
                    <a:pt x="1204" y="159"/>
                    <a:pt x="1077" y="1"/>
                    <a:pt x="88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5"/>
            <p:cNvSpPr/>
            <p:nvPr/>
          </p:nvSpPr>
          <p:spPr>
            <a:xfrm>
              <a:off x="6599554" y="3557664"/>
              <a:ext cx="48464" cy="22138"/>
            </a:xfrm>
            <a:custGeom>
              <a:avLst/>
              <a:gdLst/>
              <a:ahLst/>
              <a:cxnLst/>
              <a:rect l="l" t="t" r="r" b="b"/>
              <a:pathLst>
                <a:path w="1458" h="666" extrusionOk="0">
                  <a:moveTo>
                    <a:pt x="317" y="1"/>
                  </a:moveTo>
                  <a:cubicBezTo>
                    <a:pt x="127" y="1"/>
                    <a:pt x="1" y="159"/>
                    <a:pt x="1" y="318"/>
                  </a:cubicBezTo>
                  <a:cubicBezTo>
                    <a:pt x="1" y="508"/>
                    <a:pt x="127" y="666"/>
                    <a:pt x="317" y="666"/>
                  </a:cubicBezTo>
                  <a:lnTo>
                    <a:pt x="1141" y="666"/>
                  </a:lnTo>
                  <a:cubicBezTo>
                    <a:pt x="1331" y="666"/>
                    <a:pt x="1457" y="508"/>
                    <a:pt x="1457" y="318"/>
                  </a:cubicBezTo>
                  <a:cubicBezTo>
                    <a:pt x="1457" y="159"/>
                    <a:pt x="1331" y="1"/>
                    <a:pt x="114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5"/>
            <p:cNvSpPr/>
            <p:nvPr/>
          </p:nvSpPr>
          <p:spPr>
            <a:xfrm>
              <a:off x="6364813" y="3594527"/>
              <a:ext cx="122157" cy="21074"/>
            </a:xfrm>
            <a:custGeom>
              <a:avLst/>
              <a:gdLst/>
              <a:ahLst/>
              <a:cxnLst/>
              <a:rect l="l" t="t" r="r" b="b"/>
              <a:pathLst>
                <a:path w="3675" h="634" extrusionOk="0">
                  <a:moveTo>
                    <a:pt x="317" y="0"/>
                  </a:moveTo>
                  <a:cubicBezTo>
                    <a:pt x="159" y="0"/>
                    <a:pt x="1" y="127"/>
                    <a:pt x="1" y="317"/>
                  </a:cubicBezTo>
                  <a:cubicBezTo>
                    <a:pt x="1" y="507"/>
                    <a:pt x="159" y="634"/>
                    <a:pt x="317" y="634"/>
                  </a:cubicBezTo>
                  <a:lnTo>
                    <a:pt x="3357" y="634"/>
                  </a:lnTo>
                  <a:cubicBezTo>
                    <a:pt x="3547" y="634"/>
                    <a:pt x="3674" y="475"/>
                    <a:pt x="3674" y="317"/>
                  </a:cubicBezTo>
                  <a:cubicBezTo>
                    <a:pt x="3674" y="127"/>
                    <a:pt x="3547" y="0"/>
                    <a:pt x="335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5"/>
            <p:cNvSpPr/>
            <p:nvPr/>
          </p:nvSpPr>
          <p:spPr>
            <a:xfrm>
              <a:off x="6500598" y="3594527"/>
              <a:ext cx="41085" cy="21074"/>
            </a:xfrm>
            <a:custGeom>
              <a:avLst/>
              <a:gdLst/>
              <a:ahLst/>
              <a:cxnLst/>
              <a:rect l="l" t="t" r="r" b="b"/>
              <a:pathLst>
                <a:path w="1236" h="634" extrusionOk="0">
                  <a:moveTo>
                    <a:pt x="318" y="0"/>
                  </a:moveTo>
                  <a:cubicBezTo>
                    <a:pt x="159" y="0"/>
                    <a:pt x="1" y="127"/>
                    <a:pt x="1" y="317"/>
                  </a:cubicBezTo>
                  <a:cubicBezTo>
                    <a:pt x="1" y="507"/>
                    <a:pt x="159" y="634"/>
                    <a:pt x="318" y="634"/>
                  </a:cubicBezTo>
                  <a:lnTo>
                    <a:pt x="919" y="634"/>
                  </a:lnTo>
                  <a:cubicBezTo>
                    <a:pt x="1109" y="634"/>
                    <a:pt x="1236" y="475"/>
                    <a:pt x="1236" y="317"/>
                  </a:cubicBezTo>
                  <a:cubicBezTo>
                    <a:pt x="1236" y="127"/>
                    <a:pt x="1109" y="0"/>
                    <a:pt x="91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5"/>
            <p:cNvSpPr/>
            <p:nvPr/>
          </p:nvSpPr>
          <p:spPr>
            <a:xfrm>
              <a:off x="6554281" y="3594527"/>
              <a:ext cx="93737" cy="21074"/>
            </a:xfrm>
            <a:custGeom>
              <a:avLst/>
              <a:gdLst/>
              <a:ahLst/>
              <a:cxnLst/>
              <a:rect l="l" t="t" r="r" b="b"/>
              <a:pathLst>
                <a:path w="2820" h="634" extrusionOk="0">
                  <a:moveTo>
                    <a:pt x="318" y="0"/>
                  </a:moveTo>
                  <a:cubicBezTo>
                    <a:pt x="159" y="0"/>
                    <a:pt x="1" y="127"/>
                    <a:pt x="1" y="317"/>
                  </a:cubicBezTo>
                  <a:cubicBezTo>
                    <a:pt x="1" y="507"/>
                    <a:pt x="159" y="634"/>
                    <a:pt x="318" y="634"/>
                  </a:cubicBezTo>
                  <a:lnTo>
                    <a:pt x="2503" y="634"/>
                  </a:lnTo>
                  <a:cubicBezTo>
                    <a:pt x="2693" y="634"/>
                    <a:pt x="2819" y="475"/>
                    <a:pt x="2819" y="317"/>
                  </a:cubicBezTo>
                  <a:cubicBezTo>
                    <a:pt x="2819" y="127"/>
                    <a:pt x="2693" y="0"/>
                    <a:pt x="250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5"/>
            <p:cNvSpPr/>
            <p:nvPr/>
          </p:nvSpPr>
          <p:spPr>
            <a:xfrm>
              <a:off x="6364813" y="3835584"/>
              <a:ext cx="41085" cy="21074"/>
            </a:xfrm>
            <a:custGeom>
              <a:avLst/>
              <a:gdLst/>
              <a:ahLst/>
              <a:cxnLst/>
              <a:rect l="l" t="t" r="r" b="b"/>
              <a:pathLst>
                <a:path w="1236" h="634" extrusionOk="0">
                  <a:moveTo>
                    <a:pt x="317" y="0"/>
                  </a:moveTo>
                  <a:cubicBezTo>
                    <a:pt x="159" y="0"/>
                    <a:pt x="1" y="127"/>
                    <a:pt x="1" y="317"/>
                  </a:cubicBezTo>
                  <a:cubicBezTo>
                    <a:pt x="1" y="507"/>
                    <a:pt x="159" y="634"/>
                    <a:pt x="317" y="634"/>
                  </a:cubicBezTo>
                  <a:lnTo>
                    <a:pt x="919" y="634"/>
                  </a:lnTo>
                  <a:cubicBezTo>
                    <a:pt x="1109" y="634"/>
                    <a:pt x="1236" y="507"/>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5"/>
            <p:cNvSpPr/>
            <p:nvPr/>
          </p:nvSpPr>
          <p:spPr>
            <a:xfrm>
              <a:off x="6419559" y="3835584"/>
              <a:ext cx="167397" cy="21074"/>
            </a:xfrm>
            <a:custGeom>
              <a:avLst/>
              <a:gdLst/>
              <a:ahLst/>
              <a:cxnLst/>
              <a:rect l="l" t="t" r="r" b="b"/>
              <a:pathLst>
                <a:path w="5036" h="634" extrusionOk="0">
                  <a:moveTo>
                    <a:pt x="317" y="0"/>
                  </a:moveTo>
                  <a:cubicBezTo>
                    <a:pt x="127" y="0"/>
                    <a:pt x="0" y="127"/>
                    <a:pt x="0" y="317"/>
                  </a:cubicBezTo>
                  <a:cubicBezTo>
                    <a:pt x="0" y="507"/>
                    <a:pt x="127" y="634"/>
                    <a:pt x="317" y="634"/>
                  </a:cubicBezTo>
                  <a:lnTo>
                    <a:pt x="4687" y="634"/>
                  </a:lnTo>
                  <a:cubicBezTo>
                    <a:pt x="4877" y="634"/>
                    <a:pt x="5036" y="507"/>
                    <a:pt x="5004" y="317"/>
                  </a:cubicBezTo>
                  <a:cubicBezTo>
                    <a:pt x="5004" y="127"/>
                    <a:pt x="4877" y="0"/>
                    <a:pt x="468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5"/>
            <p:cNvSpPr/>
            <p:nvPr/>
          </p:nvSpPr>
          <p:spPr>
            <a:xfrm>
              <a:off x="6599554" y="3835584"/>
              <a:ext cx="48464" cy="21074"/>
            </a:xfrm>
            <a:custGeom>
              <a:avLst/>
              <a:gdLst/>
              <a:ahLst/>
              <a:cxnLst/>
              <a:rect l="l" t="t" r="r" b="b"/>
              <a:pathLst>
                <a:path w="1458" h="634" extrusionOk="0">
                  <a:moveTo>
                    <a:pt x="317" y="0"/>
                  </a:moveTo>
                  <a:cubicBezTo>
                    <a:pt x="127" y="0"/>
                    <a:pt x="1" y="127"/>
                    <a:pt x="1" y="317"/>
                  </a:cubicBezTo>
                  <a:cubicBezTo>
                    <a:pt x="1" y="507"/>
                    <a:pt x="127" y="634"/>
                    <a:pt x="317" y="634"/>
                  </a:cubicBezTo>
                  <a:lnTo>
                    <a:pt x="1141" y="634"/>
                  </a:lnTo>
                  <a:cubicBezTo>
                    <a:pt x="1331" y="634"/>
                    <a:pt x="1457" y="507"/>
                    <a:pt x="1457" y="317"/>
                  </a:cubicBezTo>
                  <a:cubicBezTo>
                    <a:pt x="1457" y="127"/>
                    <a:pt x="1331" y="0"/>
                    <a:pt x="1141"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5"/>
            <p:cNvSpPr/>
            <p:nvPr/>
          </p:nvSpPr>
          <p:spPr>
            <a:xfrm>
              <a:off x="6364813" y="3869256"/>
              <a:ext cx="167397" cy="21107"/>
            </a:xfrm>
            <a:custGeom>
              <a:avLst/>
              <a:gdLst/>
              <a:ahLst/>
              <a:cxnLst/>
              <a:rect l="l" t="t" r="r" b="b"/>
              <a:pathLst>
                <a:path w="5036" h="635" extrusionOk="0">
                  <a:moveTo>
                    <a:pt x="317" y="1"/>
                  </a:moveTo>
                  <a:cubicBezTo>
                    <a:pt x="159" y="1"/>
                    <a:pt x="1" y="159"/>
                    <a:pt x="1" y="318"/>
                  </a:cubicBezTo>
                  <a:cubicBezTo>
                    <a:pt x="1" y="508"/>
                    <a:pt x="159" y="634"/>
                    <a:pt x="317" y="634"/>
                  </a:cubicBezTo>
                  <a:lnTo>
                    <a:pt x="4719" y="634"/>
                  </a:lnTo>
                  <a:cubicBezTo>
                    <a:pt x="4878" y="634"/>
                    <a:pt x="5036" y="508"/>
                    <a:pt x="5036" y="318"/>
                  </a:cubicBezTo>
                  <a:cubicBezTo>
                    <a:pt x="5036" y="159"/>
                    <a:pt x="4878" y="1"/>
                    <a:pt x="4719"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5"/>
            <p:cNvSpPr/>
            <p:nvPr/>
          </p:nvSpPr>
          <p:spPr>
            <a:xfrm>
              <a:off x="6545871" y="3869256"/>
              <a:ext cx="41085" cy="21107"/>
            </a:xfrm>
            <a:custGeom>
              <a:avLst/>
              <a:gdLst/>
              <a:ahLst/>
              <a:cxnLst/>
              <a:rect l="l" t="t" r="r" b="b"/>
              <a:pathLst>
                <a:path w="1236" h="635" extrusionOk="0">
                  <a:moveTo>
                    <a:pt x="317" y="1"/>
                  </a:moveTo>
                  <a:cubicBezTo>
                    <a:pt x="127" y="1"/>
                    <a:pt x="1" y="159"/>
                    <a:pt x="1" y="318"/>
                  </a:cubicBezTo>
                  <a:cubicBezTo>
                    <a:pt x="1" y="508"/>
                    <a:pt x="127" y="634"/>
                    <a:pt x="317" y="634"/>
                  </a:cubicBezTo>
                  <a:lnTo>
                    <a:pt x="887" y="634"/>
                  </a:lnTo>
                  <a:cubicBezTo>
                    <a:pt x="1077" y="634"/>
                    <a:pt x="1236" y="508"/>
                    <a:pt x="1204" y="318"/>
                  </a:cubicBezTo>
                  <a:cubicBezTo>
                    <a:pt x="1204" y="159"/>
                    <a:pt x="1077" y="1"/>
                    <a:pt x="88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5"/>
            <p:cNvSpPr/>
            <p:nvPr/>
          </p:nvSpPr>
          <p:spPr>
            <a:xfrm>
              <a:off x="6599554" y="3869256"/>
              <a:ext cx="48464" cy="21107"/>
            </a:xfrm>
            <a:custGeom>
              <a:avLst/>
              <a:gdLst/>
              <a:ahLst/>
              <a:cxnLst/>
              <a:rect l="l" t="t" r="r" b="b"/>
              <a:pathLst>
                <a:path w="1458" h="635" extrusionOk="0">
                  <a:moveTo>
                    <a:pt x="317" y="1"/>
                  </a:moveTo>
                  <a:cubicBezTo>
                    <a:pt x="127" y="1"/>
                    <a:pt x="1" y="159"/>
                    <a:pt x="1" y="318"/>
                  </a:cubicBezTo>
                  <a:cubicBezTo>
                    <a:pt x="1" y="508"/>
                    <a:pt x="127" y="634"/>
                    <a:pt x="317" y="634"/>
                  </a:cubicBezTo>
                  <a:lnTo>
                    <a:pt x="1141" y="634"/>
                  </a:lnTo>
                  <a:cubicBezTo>
                    <a:pt x="1331" y="634"/>
                    <a:pt x="1457" y="508"/>
                    <a:pt x="1457" y="318"/>
                  </a:cubicBezTo>
                  <a:cubicBezTo>
                    <a:pt x="1457" y="159"/>
                    <a:pt x="1331" y="1"/>
                    <a:pt x="1141"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5"/>
            <p:cNvSpPr/>
            <p:nvPr/>
          </p:nvSpPr>
          <p:spPr>
            <a:xfrm>
              <a:off x="6364813" y="3906119"/>
              <a:ext cx="122157" cy="21074"/>
            </a:xfrm>
            <a:custGeom>
              <a:avLst/>
              <a:gdLst/>
              <a:ahLst/>
              <a:cxnLst/>
              <a:rect l="l" t="t" r="r" b="b"/>
              <a:pathLst>
                <a:path w="3675" h="634" extrusionOk="0">
                  <a:moveTo>
                    <a:pt x="317" y="0"/>
                  </a:moveTo>
                  <a:cubicBezTo>
                    <a:pt x="159" y="0"/>
                    <a:pt x="1" y="127"/>
                    <a:pt x="1" y="317"/>
                  </a:cubicBezTo>
                  <a:cubicBezTo>
                    <a:pt x="1" y="475"/>
                    <a:pt x="159" y="634"/>
                    <a:pt x="317" y="634"/>
                  </a:cubicBezTo>
                  <a:lnTo>
                    <a:pt x="3357" y="634"/>
                  </a:lnTo>
                  <a:cubicBezTo>
                    <a:pt x="3547" y="634"/>
                    <a:pt x="3674" y="475"/>
                    <a:pt x="3674" y="317"/>
                  </a:cubicBezTo>
                  <a:cubicBezTo>
                    <a:pt x="3674" y="127"/>
                    <a:pt x="3547" y="0"/>
                    <a:pt x="3357"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5"/>
            <p:cNvSpPr/>
            <p:nvPr/>
          </p:nvSpPr>
          <p:spPr>
            <a:xfrm>
              <a:off x="6500598" y="3906119"/>
              <a:ext cx="41085" cy="21074"/>
            </a:xfrm>
            <a:custGeom>
              <a:avLst/>
              <a:gdLst/>
              <a:ahLst/>
              <a:cxnLst/>
              <a:rect l="l" t="t" r="r" b="b"/>
              <a:pathLst>
                <a:path w="1236" h="634" extrusionOk="0">
                  <a:moveTo>
                    <a:pt x="318" y="0"/>
                  </a:moveTo>
                  <a:cubicBezTo>
                    <a:pt x="159" y="0"/>
                    <a:pt x="1" y="127"/>
                    <a:pt x="1" y="317"/>
                  </a:cubicBezTo>
                  <a:cubicBezTo>
                    <a:pt x="1" y="475"/>
                    <a:pt x="159" y="634"/>
                    <a:pt x="318" y="634"/>
                  </a:cubicBezTo>
                  <a:lnTo>
                    <a:pt x="919" y="634"/>
                  </a:lnTo>
                  <a:cubicBezTo>
                    <a:pt x="1109" y="634"/>
                    <a:pt x="1236" y="475"/>
                    <a:pt x="1236" y="317"/>
                  </a:cubicBezTo>
                  <a:cubicBezTo>
                    <a:pt x="1236" y="127"/>
                    <a:pt x="1109" y="0"/>
                    <a:pt x="919"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5"/>
            <p:cNvSpPr/>
            <p:nvPr/>
          </p:nvSpPr>
          <p:spPr>
            <a:xfrm>
              <a:off x="6554281" y="3906119"/>
              <a:ext cx="93737" cy="21074"/>
            </a:xfrm>
            <a:custGeom>
              <a:avLst/>
              <a:gdLst/>
              <a:ahLst/>
              <a:cxnLst/>
              <a:rect l="l" t="t" r="r" b="b"/>
              <a:pathLst>
                <a:path w="2820" h="634" extrusionOk="0">
                  <a:moveTo>
                    <a:pt x="318" y="0"/>
                  </a:moveTo>
                  <a:cubicBezTo>
                    <a:pt x="159" y="0"/>
                    <a:pt x="1" y="127"/>
                    <a:pt x="1" y="317"/>
                  </a:cubicBezTo>
                  <a:cubicBezTo>
                    <a:pt x="1" y="475"/>
                    <a:pt x="159" y="634"/>
                    <a:pt x="318" y="634"/>
                  </a:cubicBezTo>
                  <a:lnTo>
                    <a:pt x="2503" y="634"/>
                  </a:lnTo>
                  <a:cubicBezTo>
                    <a:pt x="2693" y="634"/>
                    <a:pt x="2819" y="475"/>
                    <a:pt x="2819" y="317"/>
                  </a:cubicBezTo>
                  <a:cubicBezTo>
                    <a:pt x="2819" y="127"/>
                    <a:pt x="2693" y="0"/>
                    <a:pt x="2503"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5"/>
            <p:cNvSpPr/>
            <p:nvPr/>
          </p:nvSpPr>
          <p:spPr>
            <a:xfrm>
              <a:off x="6364813" y="3805069"/>
              <a:ext cx="283205" cy="8443"/>
            </a:xfrm>
            <a:custGeom>
              <a:avLst/>
              <a:gdLst/>
              <a:ahLst/>
              <a:cxnLst/>
              <a:rect l="l" t="t" r="r" b="b"/>
              <a:pathLst>
                <a:path w="8520" h="254" extrusionOk="0">
                  <a:moveTo>
                    <a:pt x="1" y="0"/>
                  </a:moveTo>
                  <a:lnTo>
                    <a:pt x="1" y="253"/>
                  </a:lnTo>
                  <a:lnTo>
                    <a:pt x="8519" y="253"/>
                  </a:lnTo>
                  <a:lnTo>
                    <a:pt x="8519"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5"/>
            <p:cNvSpPr/>
            <p:nvPr/>
          </p:nvSpPr>
          <p:spPr>
            <a:xfrm>
              <a:off x="5800564" y="4286119"/>
              <a:ext cx="955883" cy="80042"/>
            </a:xfrm>
            <a:custGeom>
              <a:avLst/>
              <a:gdLst/>
              <a:ahLst/>
              <a:cxnLst/>
              <a:rect l="l" t="t" r="r" b="b"/>
              <a:pathLst>
                <a:path w="28757" h="2408" extrusionOk="0">
                  <a:moveTo>
                    <a:pt x="1204" y="1"/>
                  </a:moveTo>
                  <a:cubicBezTo>
                    <a:pt x="539" y="1"/>
                    <a:pt x="1" y="539"/>
                    <a:pt x="1" y="1204"/>
                  </a:cubicBezTo>
                  <a:cubicBezTo>
                    <a:pt x="1" y="1869"/>
                    <a:pt x="539" y="2408"/>
                    <a:pt x="1204" y="2408"/>
                  </a:cubicBezTo>
                  <a:lnTo>
                    <a:pt x="27553" y="2408"/>
                  </a:lnTo>
                  <a:cubicBezTo>
                    <a:pt x="28218" y="2408"/>
                    <a:pt x="28756" y="1869"/>
                    <a:pt x="28756" y="1204"/>
                  </a:cubicBezTo>
                  <a:cubicBezTo>
                    <a:pt x="28756" y="539"/>
                    <a:pt x="28218" y="1"/>
                    <a:pt x="27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5"/>
            <p:cNvSpPr/>
            <p:nvPr/>
          </p:nvSpPr>
          <p:spPr>
            <a:xfrm>
              <a:off x="5825826" y="3747165"/>
              <a:ext cx="903231" cy="579008"/>
            </a:xfrm>
            <a:custGeom>
              <a:avLst/>
              <a:gdLst/>
              <a:ahLst/>
              <a:cxnLst/>
              <a:rect l="l" t="t" r="r" b="b"/>
              <a:pathLst>
                <a:path w="27173" h="17419" extrusionOk="0">
                  <a:moveTo>
                    <a:pt x="1964" y="0"/>
                  </a:moveTo>
                  <a:cubicBezTo>
                    <a:pt x="888" y="0"/>
                    <a:pt x="1" y="887"/>
                    <a:pt x="1" y="1995"/>
                  </a:cubicBezTo>
                  <a:lnTo>
                    <a:pt x="1" y="15423"/>
                  </a:lnTo>
                  <a:cubicBezTo>
                    <a:pt x="1" y="16500"/>
                    <a:pt x="888" y="17418"/>
                    <a:pt x="1964" y="17418"/>
                  </a:cubicBezTo>
                  <a:lnTo>
                    <a:pt x="25178" y="17418"/>
                  </a:lnTo>
                  <a:cubicBezTo>
                    <a:pt x="26286" y="17418"/>
                    <a:pt x="27173" y="16531"/>
                    <a:pt x="27173" y="15423"/>
                  </a:cubicBezTo>
                  <a:lnTo>
                    <a:pt x="27173" y="1995"/>
                  </a:lnTo>
                  <a:cubicBezTo>
                    <a:pt x="27173" y="887"/>
                    <a:pt x="26286" y="0"/>
                    <a:pt x="2517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5"/>
            <p:cNvSpPr/>
            <p:nvPr/>
          </p:nvSpPr>
          <p:spPr>
            <a:xfrm>
              <a:off x="5915308" y="4081892"/>
              <a:ext cx="160051" cy="53749"/>
            </a:xfrm>
            <a:custGeom>
              <a:avLst/>
              <a:gdLst/>
              <a:ahLst/>
              <a:cxnLst/>
              <a:rect l="l" t="t" r="r" b="b"/>
              <a:pathLst>
                <a:path w="4815" h="1617" extrusionOk="0">
                  <a:moveTo>
                    <a:pt x="824" y="1"/>
                  </a:moveTo>
                  <a:cubicBezTo>
                    <a:pt x="381" y="1"/>
                    <a:pt x="1" y="381"/>
                    <a:pt x="1" y="793"/>
                  </a:cubicBezTo>
                  <a:cubicBezTo>
                    <a:pt x="1" y="1236"/>
                    <a:pt x="381" y="1616"/>
                    <a:pt x="824" y="1616"/>
                  </a:cubicBezTo>
                  <a:lnTo>
                    <a:pt x="4023" y="1616"/>
                  </a:lnTo>
                  <a:cubicBezTo>
                    <a:pt x="4466" y="1616"/>
                    <a:pt x="4815" y="1236"/>
                    <a:pt x="4815" y="793"/>
                  </a:cubicBezTo>
                  <a:cubicBezTo>
                    <a:pt x="4815"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5"/>
            <p:cNvSpPr/>
            <p:nvPr/>
          </p:nvSpPr>
          <p:spPr>
            <a:xfrm>
              <a:off x="6106904" y="4081892"/>
              <a:ext cx="160051" cy="53749"/>
            </a:xfrm>
            <a:custGeom>
              <a:avLst/>
              <a:gdLst/>
              <a:ahLst/>
              <a:cxnLst/>
              <a:rect l="l" t="t" r="r" b="b"/>
              <a:pathLst>
                <a:path w="4815" h="1617" extrusionOk="0">
                  <a:moveTo>
                    <a:pt x="792" y="1"/>
                  </a:moveTo>
                  <a:cubicBezTo>
                    <a:pt x="349" y="1"/>
                    <a:pt x="1" y="381"/>
                    <a:pt x="1" y="793"/>
                  </a:cubicBezTo>
                  <a:cubicBezTo>
                    <a:pt x="1" y="1236"/>
                    <a:pt x="349" y="1616"/>
                    <a:pt x="792" y="1616"/>
                  </a:cubicBezTo>
                  <a:lnTo>
                    <a:pt x="4023" y="1616"/>
                  </a:lnTo>
                  <a:cubicBezTo>
                    <a:pt x="4466" y="1616"/>
                    <a:pt x="4814" y="1236"/>
                    <a:pt x="4814" y="793"/>
                  </a:cubicBezTo>
                  <a:cubicBezTo>
                    <a:pt x="4814" y="381"/>
                    <a:pt x="4466" y="1"/>
                    <a:pt x="4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5"/>
            <p:cNvSpPr/>
            <p:nvPr/>
          </p:nvSpPr>
          <p:spPr>
            <a:xfrm>
              <a:off x="6293247" y="4081892"/>
              <a:ext cx="160017" cy="53749"/>
            </a:xfrm>
            <a:custGeom>
              <a:avLst/>
              <a:gdLst/>
              <a:ahLst/>
              <a:cxnLst/>
              <a:rect l="l" t="t" r="r" b="b"/>
              <a:pathLst>
                <a:path w="4814" h="1617" extrusionOk="0">
                  <a:moveTo>
                    <a:pt x="792" y="1"/>
                  </a:moveTo>
                  <a:cubicBezTo>
                    <a:pt x="348" y="1"/>
                    <a:pt x="0" y="381"/>
                    <a:pt x="0" y="793"/>
                  </a:cubicBezTo>
                  <a:cubicBezTo>
                    <a:pt x="0" y="1236"/>
                    <a:pt x="348" y="1616"/>
                    <a:pt x="792" y="1616"/>
                  </a:cubicBezTo>
                  <a:lnTo>
                    <a:pt x="4022" y="1616"/>
                  </a:lnTo>
                  <a:cubicBezTo>
                    <a:pt x="4465" y="1616"/>
                    <a:pt x="4814" y="1236"/>
                    <a:pt x="4814" y="793"/>
                  </a:cubicBezTo>
                  <a:cubicBezTo>
                    <a:pt x="4814" y="381"/>
                    <a:pt x="4465"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5"/>
            <p:cNvSpPr/>
            <p:nvPr/>
          </p:nvSpPr>
          <p:spPr>
            <a:xfrm>
              <a:off x="6479557" y="4081892"/>
              <a:ext cx="160051" cy="53749"/>
            </a:xfrm>
            <a:custGeom>
              <a:avLst/>
              <a:gdLst/>
              <a:ahLst/>
              <a:cxnLst/>
              <a:rect l="l" t="t" r="r" b="b"/>
              <a:pathLst>
                <a:path w="4815" h="1617" extrusionOk="0">
                  <a:moveTo>
                    <a:pt x="792" y="1"/>
                  </a:moveTo>
                  <a:cubicBezTo>
                    <a:pt x="349" y="1"/>
                    <a:pt x="0" y="381"/>
                    <a:pt x="0" y="793"/>
                  </a:cubicBezTo>
                  <a:cubicBezTo>
                    <a:pt x="0" y="1236"/>
                    <a:pt x="349" y="1616"/>
                    <a:pt x="792" y="1616"/>
                  </a:cubicBezTo>
                  <a:lnTo>
                    <a:pt x="4022" y="1616"/>
                  </a:lnTo>
                  <a:cubicBezTo>
                    <a:pt x="4466" y="1616"/>
                    <a:pt x="4814" y="1236"/>
                    <a:pt x="4814" y="793"/>
                  </a:cubicBezTo>
                  <a:cubicBezTo>
                    <a:pt x="4814" y="381"/>
                    <a:pt x="4466" y="1"/>
                    <a:pt x="4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5"/>
            <p:cNvSpPr/>
            <p:nvPr/>
          </p:nvSpPr>
          <p:spPr>
            <a:xfrm>
              <a:off x="5907962" y="4170344"/>
              <a:ext cx="737961" cy="53716"/>
            </a:xfrm>
            <a:custGeom>
              <a:avLst/>
              <a:gdLst/>
              <a:ahLst/>
              <a:cxnLst/>
              <a:rect l="l" t="t" r="r" b="b"/>
              <a:pathLst>
                <a:path w="22201" h="1616" extrusionOk="0">
                  <a:moveTo>
                    <a:pt x="824" y="0"/>
                  </a:moveTo>
                  <a:cubicBezTo>
                    <a:pt x="380" y="0"/>
                    <a:pt x="0" y="380"/>
                    <a:pt x="0" y="824"/>
                  </a:cubicBezTo>
                  <a:cubicBezTo>
                    <a:pt x="0" y="1267"/>
                    <a:pt x="380" y="1615"/>
                    <a:pt x="824" y="1615"/>
                  </a:cubicBezTo>
                  <a:lnTo>
                    <a:pt x="21408" y="1615"/>
                  </a:lnTo>
                  <a:cubicBezTo>
                    <a:pt x="21852" y="1615"/>
                    <a:pt x="22200" y="1267"/>
                    <a:pt x="22200" y="824"/>
                  </a:cubicBezTo>
                  <a:cubicBezTo>
                    <a:pt x="22200" y="380"/>
                    <a:pt x="21852" y="0"/>
                    <a:pt x="2140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5"/>
            <p:cNvSpPr/>
            <p:nvPr/>
          </p:nvSpPr>
          <p:spPr>
            <a:xfrm>
              <a:off x="5889016" y="3820858"/>
              <a:ext cx="146356" cy="145292"/>
            </a:xfrm>
            <a:custGeom>
              <a:avLst/>
              <a:gdLst/>
              <a:ahLst/>
              <a:cxnLst/>
              <a:rect l="l" t="t" r="r" b="b"/>
              <a:pathLst>
                <a:path w="4403" h="4371" extrusionOk="0">
                  <a:moveTo>
                    <a:pt x="2217" y="0"/>
                  </a:moveTo>
                  <a:cubicBezTo>
                    <a:pt x="982" y="0"/>
                    <a:pt x="0" y="982"/>
                    <a:pt x="0" y="2185"/>
                  </a:cubicBezTo>
                  <a:cubicBezTo>
                    <a:pt x="0" y="3389"/>
                    <a:pt x="982" y="4370"/>
                    <a:pt x="2217" y="4370"/>
                  </a:cubicBezTo>
                  <a:cubicBezTo>
                    <a:pt x="3420" y="4370"/>
                    <a:pt x="4402" y="3389"/>
                    <a:pt x="4402" y="2185"/>
                  </a:cubicBezTo>
                  <a:cubicBezTo>
                    <a:pt x="4402" y="982"/>
                    <a:pt x="3420" y="0"/>
                    <a:pt x="2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5"/>
            <p:cNvSpPr/>
            <p:nvPr/>
          </p:nvSpPr>
          <p:spPr>
            <a:xfrm>
              <a:off x="5995317" y="3820858"/>
              <a:ext cx="146356" cy="145292"/>
            </a:xfrm>
            <a:custGeom>
              <a:avLst/>
              <a:gdLst/>
              <a:ahLst/>
              <a:cxnLst/>
              <a:rect l="l" t="t" r="r" b="b"/>
              <a:pathLst>
                <a:path w="4403" h="4371" extrusionOk="0">
                  <a:moveTo>
                    <a:pt x="2186" y="0"/>
                  </a:moveTo>
                  <a:cubicBezTo>
                    <a:pt x="982" y="0"/>
                    <a:pt x="1" y="982"/>
                    <a:pt x="1" y="2185"/>
                  </a:cubicBezTo>
                  <a:cubicBezTo>
                    <a:pt x="1" y="3389"/>
                    <a:pt x="982" y="4370"/>
                    <a:pt x="2186" y="4370"/>
                  </a:cubicBezTo>
                  <a:cubicBezTo>
                    <a:pt x="3421" y="4370"/>
                    <a:pt x="4403" y="3389"/>
                    <a:pt x="4403" y="2185"/>
                  </a:cubicBezTo>
                  <a:cubicBezTo>
                    <a:pt x="4403" y="982"/>
                    <a:pt x="3421" y="0"/>
                    <a:pt x="218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5"/>
            <p:cNvSpPr/>
            <p:nvPr/>
          </p:nvSpPr>
          <p:spPr>
            <a:xfrm>
              <a:off x="6449043" y="3826110"/>
              <a:ext cx="196881" cy="142134"/>
            </a:xfrm>
            <a:custGeom>
              <a:avLst/>
              <a:gdLst/>
              <a:ahLst/>
              <a:cxnLst/>
              <a:rect l="l" t="t" r="r" b="b"/>
              <a:pathLst>
                <a:path w="5923" h="4276" extrusionOk="0">
                  <a:moveTo>
                    <a:pt x="1045" y="0"/>
                  </a:moveTo>
                  <a:cubicBezTo>
                    <a:pt x="443" y="0"/>
                    <a:pt x="0" y="444"/>
                    <a:pt x="0" y="1045"/>
                  </a:cubicBezTo>
                  <a:lnTo>
                    <a:pt x="0" y="3231"/>
                  </a:lnTo>
                  <a:cubicBezTo>
                    <a:pt x="0" y="3801"/>
                    <a:pt x="443" y="4276"/>
                    <a:pt x="1045" y="4276"/>
                  </a:cubicBezTo>
                  <a:lnTo>
                    <a:pt x="4877" y="4276"/>
                  </a:lnTo>
                  <a:cubicBezTo>
                    <a:pt x="5447" y="4276"/>
                    <a:pt x="5922" y="3801"/>
                    <a:pt x="5922" y="3231"/>
                  </a:cubicBezTo>
                  <a:lnTo>
                    <a:pt x="5922" y="1045"/>
                  </a:lnTo>
                  <a:cubicBezTo>
                    <a:pt x="5922" y="444"/>
                    <a:pt x="5447" y="0"/>
                    <a:pt x="48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5"/>
            <p:cNvSpPr/>
            <p:nvPr/>
          </p:nvSpPr>
          <p:spPr>
            <a:xfrm>
              <a:off x="6449043" y="3825047"/>
              <a:ext cx="196881" cy="143198"/>
            </a:xfrm>
            <a:custGeom>
              <a:avLst/>
              <a:gdLst/>
              <a:ahLst/>
              <a:cxnLst/>
              <a:rect l="l" t="t" r="r" b="b"/>
              <a:pathLst>
                <a:path w="5923" h="4308" extrusionOk="0">
                  <a:moveTo>
                    <a:pt x="1298" y="1299"/>
                  </a:moveTo>
                  <a:lnTo>
                    <a:pt x="1298" y="2091"/>
                  </a:lnTo>
                  <a:lnTo>
                    <a:pt x="982" y="2091"/>
                  </a:lnTo>
                  <a:lnTo>
                    <a:pt x="982" y="1299"/>
                  </a:lnTo>
                  <a:close/>
                  <a:moveTo>
                    <a:pt x="4909" y="1299"/>
                  </a:moveTo>
                  <a:lnTo>
                    <a:pt x="4909" y="2091"/>
                  </a:lnTo>
                  <a:lnTo>
                    <a:pt x="4465" y="2091"/>
                  </a:lnTo>
                  <a:lnTo>
                    <a:pt x="4465" y="1299"/>
                  </a:lnTo>
                  <a:close/>
                  <a:moveTo>
                    <a:pt x="1298" y="2249"/>
                  </a:moveTo>
                  <a:lnTo>
                    <a:pt x="1298" y="3041"/>
                  </a:lnTo>
                  <a:lnTo>
                    <a:pt x="982" y="3041"/>
                  </a:lnTo>
                  <a:lnTo>
                    <a:pt x="982" y="2249"/>
                  </a:lnTo>
                  <a:close/>
                  <a:moveTo>
                    <a:pt x="4909" y="2249"/>
                  </a:moveTo>
                  <a:lnTo>
                    <a:pt x="4909" y="3041"/>
                  </a:lnTo>
                  <a:lnTo>
                    <a:pt x="4465" y="3041"/>
                  </a:lnTo>
                  <a:lnTo>
                    <a:pt x="4465" y="2249"/>
                  </a:lnTo>
                  <a:close/>
                  <a:moveTo>
                    <a:pt x="4275" y="666"/>
                  </a:moveTo>
                  <a:lnTo>
                    <a:pt x="4275" y="3674"/>
                  </a:lnTo>
                  <a:lnTo>
                    <a:pt x="1488" y="3674"/>
                  </a:lnTo>
                  <a:lnTo>
                    <a:pt x="1488" y="666"/>
                  </a:lnTo>
                  <a:close/>
                  <a:moveTo>
                    <a:pt x="1298" y="1"/>
                  </a:moveTo>
                  <a:lnTo>
                    <a:pt x="1298" y="1109"/>
                  </a:lnTo>
                  <a:lnTo>
                    <a:pt x="982" y="1109"/>
                  </a:lnTo>
                  <a:lnTo>
                    <a:pt x="982" y="32"/>
                  </a:lnTo>
                  <a:lnTo>
                    <a:pt x="792" y="32"/>
                  </a:lnTo>
                  <a:lnTo>
                    <a:pt x="792" y="1109"/>
                  </a:lnTo>
                  <a:lnTo>
                    <a:pt x="0" y="1109"/>
                  </a:lnTo>
                  <a:lnTo>
                    <a:pt x="0" y="1299"/>
                  </a:lnTo>
                  <a:lnTo>
                    <a:pt x="792" y="1299"/>
                  </a:lnTo>
                  <a:lnTo>
                    <a:pt x="792" y="2059"/>
                  </a:lnTo>
                  <a:lnTo>
                    <a:pt x="0" y="2059"/>
                  </a:lnTo>
                  <a:lnTo>
                    <a:pt x="0" y="2249"/>
                  </a:lnTo>
                  <a:lnTo>
                    <a:pt x="792" y="2249"/>
                  </a:lnTo>
                  <a:lnTo>
                    <a:pt x="792" y="3041"/>
                  </a:lnTo>
                  <a:lnTo>
                    <a:pt x="0" y="3041"/>
                  </a:lnTo>
                  <a:lnTo>
                    <a:pt x="0" y="3199"/>
                  </a:lnTo>
                  <a:lnTo>
                    <a:pt x="792" y="3199"/>
                  </a:lnTo>
                  <a:lnTo>
                    <a:pt x="792" y="4276"/>
                  </a:lnTo>
                  <a:lnTo>
                    <a:pt x="982" y="4276"/>
                  </a:lnTo>
                  <a:lnTo>
                    <a:pt x="982" y="3199"/>
                  </a:lnTo>
                  <a:lnTo>
                    <a:pt x="1298" y="3199"/>
                  </a:lnTo>
                  <a:lnTo>
                    <a:pt x="1298" y="4308"/>
                  </a:lnTo>
                  <a:lnTo>
                    <a:pt x="1488" y="4308"/>
                  </a:lnTo>
                  <a:lnTo>
                    <a:pt x="1488" y="3864"/>
                  </a:lnTo>
                  <a:lnTo>
                    <a:pt x="4275" y="3864"/>
                  </a:lnTo>
                  <a:lnTo>
                    <a:pt x="4275" y="4308"/>
                  </a:lnTo>
                  <a:lnTo>
                    <a:pt x="4465" y="4308"/>
                  </a:lnTo>
                  <a:lnTo>
                    <a:pt x="4465" y="3199"/>
                  </a:lnTo>
                  <a:lnTo>
                    <a:pt x="4909" y="3199"/>
                  </a:lnTo>
                  <a:lnTo>
                    <a:pt x="4909" y="4276"/>
                  </a:lnTo>
                  <a:lnTo>
                    <a:pt x="5099" y="4276"/>
                  </a:lnTo>
                  <a:lnTo>
                    <a:pt x="5099" y="3199"/>
                  </a:lnTo>
                  <a:lnTo>
                    <a:pt x="5922" y="3199"/>
                  </a:lnTo>
                  <a:lnTo>
                    <a:pt x="5922" y="3041"/>
                  </a:lnTo>
                  <a:lnTo>
                    <a:pt x="5099" y="3041"/>
                  </a:lnTo>
                  <a:lnTo>
                    <a:pt x="5099" y="2249"/>
                  </a:lnTo>
                  <a:lnTo>
                    <a:pt x="5922" y="2249"/>
                  </a:lnTo>
                  <a:lnTo>
                    <a:pt x="5922" y="2091"/>
                  </a:lnTo>
                  <a:lnTo>
                    <a:pt x="5099" y="2091"/>
                  </a:lnTo>
                  <a:lnTo>
                    <a:pt x="5099" y="1299"/>
                  </a:lnTo>
                  <a:lnTo>
                    <a:pt x="5922" y="1299"/>
                  </a:lnTo>
                  <a:lnTo>
                    <a:pt x="5922" y="1109"/>
                  </a:lnTo>
                  <a:lnTo>
                    <a:pt x="5099" y="1109"/>
                  </a:lnTo>
                  <a:lnTo>
                    <a:pt x="5099" y="32"/>
                  </a:lnTo>
                  <a:lnTo>
                    <a:pt x="4909" y="32"/>
                  </a:lnTo>
                  <a:lnTo>
                    <a:pt x="4909" y="1109"/>
                  </a:lnTo>
                  <a:lnTo>
                    <a:pt x="4465" y="1109"/>
                  </a:lnTo>
                  <a:lnTo>
                    <a:pt x="4465" y="1"/>
                  </a:lnTo>
                  <a:lnTo>
                    <a:pt x="4275" y="1"/>
                  </a:lnTo>
                  <a:lnTo>
                    <a:pt x="4275" y="476"/>
                  </a:lnTo>
                  <a:lnTo>
                    <a:pt x="1488" y="476"/>
                  </a:lnTo>
                  <a:lnTo>
                    <a:pt x="1488"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6786928" y="3400838"/>
              <a:ext cx="22138" cy="175806"/>
            </a:xfrm>
            <a:custGeom>
              <a:avLst/>
              <a:gdLst/>
              <a:ahLst/>
              <a:cxnLst/>
              <a:rect l="l" t="t" r="r" b="b"/>
              <a:pathLst>
                <a:path w="666" h="5289" extrusionOk="0">
                  <a:moveTo>
                    <a:pt x="317" y="0"/>
                  </a:moveTo>
                  <a:cubicBezTo>
                    <a:pt x="159" y="0"/>
                    <a:pt x="1" y="127"/>
                    <a:pt x="1" y="317"/>
                  </a:cubicBezTo>
                  <a:lnTo>
                    <a:pt x="1" y="4972"/>
                  </a:lnTo>
                  <a:cubicBezTo>
                    <a:pt x="1" y="5131"/>
                    <a:pt x="159" y="5289"/>
                    <a:pt x="317" y="5289"/>
                  </a:cubicBezTo>
                  <a:cubicBezTo>
                    <a:pt x="508" y="5289"/>
                    <a:pt x="666" y="5131"/>
                    <a:pt x="666" y="4972"/>
                  </a:cubicBezTo>
                  <a:lnTo>
                    <a:pt x="666" y="317"/>
                  </a:lnTo>
                  <a:cubicBezTo>
                    <a:pt x="666" y="127"/>
                    <a:pt x="508" y="0"/>
                    <a:pt x="31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6729057" y="3608189"/>
              <a:ext cx="140007" cy="105304"/>
            </a:xfrm>
            <a:custGeom>
              <a:avLst/>
              <a:gdLst/>
              <a:ahLst/>
              <a:cxnLst/>
              <a:rect l="l" t="t" r="r" b="b"/>
              <a:pathLst>
                <a:path w="4212" h="3168" extrusionOk="0">
                  <a:moveTo>
                    <a:pt x="3579" y="634"/>
                  </a:moveTo>
                  <a:lnTo>
                    <a:pt x="2058" y="2534"/>
                  </a:lnTo>
                  <a:lnTo>
                    <a:pt x="697" y="634"/>
                  </a:lnTo>
                  <a:close/>
                  <a:moveTo>
                    <a:pt x="697" y="1"/>
                  </a:moveTo>
                  <a:cubicBezTo>
                    <a:pt x="475" y="1"/>
                    <a:pt x="253" y="128"/>
                    <a:pt x="127" y="349"/>
                  </a:cubicBezTo>
                  <a:cubicBezTo>
                    <a:pt x="0" y="571"/>
                    <a:pt x="32" y="824"/>
                    <a:pt x="190" y="1014"/>
                  </a:cubicBezTo>
                  <a:lnTo>
                    <a:pt x="1552" y="2914"/>
                  </a:lnTo>
                  <a:cubicBezTo>
                    <a:pt x="1647" y="3073"/>
                    <a:pt x="1837" y="3168"/>
                    <a:pt x="2058" y="3168"/>
                  </a:cubicBezTo>
                  <a:cubicBezTo>
                    <a:pt x="2249" y="3168"/>
                    <a:pt x="2439" y="3073"/>
                    <a:pt x="2565" y="2914"/>
                  </a:cubicBezTo>
                  <a:lnTo>
                    <a:pt x="4054" y="1046"/>
                  </a:lnTo>
                  <a:cubicBezTo>
                    <a:pt x="4149" y="951"/>
                    <a:pt x="4212" y="793"/>
                    <a:pt x="4212" y="634"/>
                  </a:cubicBezTo>
                  <a:cubicBezTo>
                    <a:pt x="4212" y="286"/>
                    <a:pt x="3927" y="1"/>
                    <a:pt x="357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5726904" y="3358723"/>
              <a:ext cx="7379" cy="480052"/>
            </a:xfrm>
            <a:custGeom>
              <a:avLst/>
              <a:gdLst/>
              <a:ahLst/>
              <a:cxnLst/>
              <a:rect l="l" t="t" r="r" b="b"/>
              <a:pathLst>
                <a:path w="222" h="14442" extrusionOk="0">
                  <a:moveTo>
                    <a:pt x="0" y="0"/>
                  </a:moveTo>
                  <a:lnTo>
                    <a:pt x="0" y="14441"/>
                  </a:lnTo>
                  <a:lnTo>
                    <a:pt x="222" y="14441"/>
                  </a:lnTo>
                  <a:lnTo>
                    <a:pt x="22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6222712" y="3218716"/>
              <a:ext cx="64220" cy="64253"/>
            </a:xfrm>
            <a:custGeom>
              <a:avLst/>
              <a:gdLst/>
              <a:ahLst/>
              <a:cxnLst/>
              <a:rect l="l" t="t" r="r" b="b"/>
              <a:pathLst>
                <a:path w="1932" h="1933" extrusionOk="0">
                  <a:moveTo>
                    <a:pt x="950" y="0"/>
                  </a:moveTo>
                  <a:cubicBezTo>
                    <a:pt x="412" y="0"/>
                    <a:pt x="0" y="444"/>
                    <a:pt x="0" y="951"/>
                  </a:cubicBezTo>
                  <a:cubicBezTo>
                    <a:pt x="0" y="1489"/>
                    <a:pt x="412" y="1932"/>
                    <a:pt x="950" y="1932"/>
                  </a:cubicBezTo>
                  <a:cubicBezTo>
                    <a:pt x="1489" y="1932"/>
                    <a:pt x="1932" y="1489"/>
                    <a:pt x="1932" y="951"/>
                  </a:cubicBezTo>
                  <a:cubicBezTo>
                    <a:pt x="1932" y="444"/>
                    <a:pt x="1489" y="0"/>
                    <a:pt x="95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5708988" y="3932412"/>
              <a:ext cx="63189" cy="64253"/>
            </a:xfrm>
            <a:custGeom>
              <a:avLst/>
              <a:gdLst/>
              <a:ahLst/>
              <a:cxnLst/>
              <a:rect l="l" t="t" r="r" b="b"/>
              <a:pathLst>
                <a:path w="1901" h="1933" extrusionOk="0">
                  <a:moveTo>
                    <a:pt x="951" y="1"/>
                  </a:moveTo>
                  <a:cubicBezTo>
                    <a:pt x="412" y="1"/>
                    <a:pt x="1" y="444"/>
                    <a:pt x="1" y="951"/>
                  </a:cubicBezTo>
                  <a:cubicBezTo>
                    <a:pt x="1" y="1489"/>
                    <a:pt x="412" y="1933"/>
                    <a:pt x="951" y="1933"/>
                  </a:cubicBezTo>
                  <a:cubicBezTo>
                    <a:pt x="1489" y="1933"/>
                    <a:pt x="1901" y="1489"/>
                    <a:pt x="1901" y="951"/>
                  </a:cubicBezTo>
                  <a:cubicBezTo>
                    <a:pt x="1901" y="444"/>
                    <a:pt x="1489" y="1"/>
                    <a:pt x="95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6846926" y="4095587"/>
              <a:ext cx="8476" cy="275826"/>
            </a:xfrm>
            <a:custGeom>
              <a:avLst/>
              <a:gdLst/>
              <a:ahLst/>
              <a:cxnLst/>
              <a:rect l="l" t="t" r="r" b="b"/>
              <a:pathLst>
                <a:path w="255" h="8298" extrusionOk="0">
                  <a:moveTo>
                    <a:pt x="1" y="1"/>
                  </a:moveTo>
                  <a:lnTo>
                    <a:pt x="1" y="8298"/>
                  </a:lnTo>
                  <a:lnTo>
                    <a:pt x="254" y="8298"/>
                  </a:lnTo>
                  <a:lnTo>
                    <a:pt x="25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5" name="Google Shape;3345;p35"/>
          <p:cNvSpPr/>
          <p:nvPr/>
        </p:nvSpPr>
        <p:spPr>
          <a:xfrm>
            <a:off x="4145464" y="1774948"/>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346" name="Google Shape;3346;p35"/>
          <p:cNvSpPr/>
          <p:nvPr/>
        </p:nvSpPr>
        <p:spPr>
          <a:xfrm>
            <a:off x="5707869" y="1759835"/>
            <a:ext cx="188626" cy="2146456"/>
          </a:xfrm>
          <a:custGeom>
            <a:avLst/>
            <a:gdLst/>
            <a:ahLst/>
            <a:cxnLst/>
            <a:rect l="l" t="t" r="r" b="b"/>
            <a:pathLst>
              <a:path w="15265" h="64701" extrusionOk="0">
                <a:moveTo>
                  <a:pt x="0" y="1"/>
                </a:moveTo>
                <a:lnTo>
                  <a:pt x="0" y="223"/>
                </a:lnTo>
                <a:lnTo>
                  <a:pt x="728" y="223"/>
                </a:lnTo>
                <a:lnTo>
                  <a:pt x="728" y="1"/>
                </a:lnTo>
                <a:close/>
                <a:moveTo>
                  <a:pt x="1900" y="1"/>
                </a:moveTo>
                <a:lnTo>
                  <a:pt x="1900" y="223"/>
                </a:lnTo>
                <a:lnTo>
                  <a:pt x="2597" y="223"/>
                </a:lnTo>
                <a:lnTo>
                  <a:pt x="2597" y="1"/>
                </a:lnTo>
                <a:close/>
                <a:moveTo>
                  <a:pt x="3800" y="1"/>
                </a:moveTo>
                <a:lnTo>
                  <a:pt x="3800" y="223"/>
                </a:lnTo>
                <a:lnTo>
                  <a:pt x="4497" y="223"/>
                </a:lnTo>
                <a:lnTo>
                  <a:pt x="4497" y="1"/>
                </a:lnTo>
                <a:close/>
                <a:moveTo>
                  <a:pt x="5700" y="191"/>
                </a:moveTo>
                <a:lnTo>
                  <a:pt x="5637" y="413"/>
                </a:lnTo>
                <a:cubicBezTo>
                  <a:pt x="5859" y="476"/>
                  <a:pt x="6049" y="571"/>
                  <a:pt x="6271" y="666"/>
                </a:cubicBezTo>
                <a:lnTo>
                  <a:pt x="6366" y="476"/>
                </a:lnTo>
                <a:cubicBezTo>
                  <a:pt x="6144" y="349"/>
                  <a:pt x="5922" y="254"/>
                  <a:pt x="5700" y="191"/>
                </a:cubicBezTo>
                <a:close/>
                <a:moveTo>
                  <a:pt x="7347" y="1204"/>
                </a:moveTo>
                <a:lnTo>
                  <a:pt x="7189" y="1363"/>
                </a:lnTo>
                <a:cubicBezTo>
                  <a:pt x="7347" y="1521"/>
                  <a:pt x="7506" y="1679"/>
                  <a:pt x="7632" y="1869"/>
                </a:cubicBezTo>
                <a:lnTo>
                  <a:pt x="7822" y="1743"/>
                </a:lnTo>
                <a:cubicBezTo>
                  <a:pt x="7696" y="1553"/>
                  <a:pt x="7537" y="1363"/>
                  <a:pt x="7347" y="1204"/>
                </a:cubicBezTo>
                <a:close/>
                <a:moveTo>
                  <a:pt x="8361" y="2819"/>
                </a:moveTo>
                <a:lnTo>
                  <a:pt x="8139" y="2883"/>
                </a:lnTo>
                <a:cubicBezTo>
                  <a:pt x="8202" y="3104"/>
                  <a:pt x="8266" y="3326"/>
                  <a:pt x="8297" y="3579"/>
                </a:cubicBezTo>
                <a:lnTo>
                  <a:pt x="8551" y="3516"/>
                </a:lnTo>
                <a:cubicBezTo>
                  <a:pt x="8487" y="3294"/>
                  <a:pt x="8456" y="3041"/>
                  <a:pt x="8361" y="2819"/>
                </a:cubicBezTo>
                <a:close/>
                <a:moveTo>
                  <a:pt x="8329" y="4720"/>
                </a:moveTo>
                <a:lnTo>
                  <a:pt x="8329" y="5416"/>
                </a:lnTo>
                <a:lnTo>
                  <a:pt x="8582" y="5416"/>
                </a:lnTo>
                <a:lnTo>
                  <a:pt x="8582" y="4720"/>
                </a:lnTo>
                <a:close/>
                <a:moveTo>
                  <a:pt x="8329" y="6620"/>
                </a:moveTo>
                <a:lnTo>
                  <a:pt x="8329" y="7316"/>
                </a:lnTo>
                <a:lnTo>
                  <a:pt x="8582" y="7316"/>
                </a:lnTo>
                <a:lnTo>
                  <a:pt x="8582" y="6620"/>
                </a:lnTo>
                <a:close/>
                <a:moveTo>
                  <a:pt x="8329" y="8520"/>
                </a:moveTo>
                <a:lnTo>
                  <a:pt x="8329" y="9217"/>
                </a:lnTo>
                <a:lnTo>
                  <a:pt x="8582" y="9217"/>
                </a:lnTo>
                <a:lnTo>
                  <a:pt x="8582" y="8520"/>
                </a:lnTo>
                <a:close/>
                <a:moveTo>
                  <a:pt x="8329" y="10388"/>
                </a:moveTo>
                <a:lnTo>
                  <a:pt x="8329" y="11117"/>
                </a:lnTo>
                <a:lnTo>
                  <a:pt x="8582" y="11117"/>
                </a:lnTo>
                <a:lnTo>
                  <a:pt x="8582" y="10388"/>
                </a:lnTo>
                <a:close/>
                <a:moveTo>
                  <a:pt x="8329" y="12288"/>
                </a:moveTo>
                <a:lnTo>
                  <a:pt x="8329" y="12985"/>
                </a:lnTo>
                <a:lnTo>
                  <a:pt x="8582" y="12985"/>
                </a:lnTo>
                <a:lnTo>
                  <a:pt x="8582" y="12288"/>
                </a:lnTo>
                <a:close/>
                <a:moveTo>
                  <a:pt x="8329" y="14157"/>
                </a:moveTo>
                <a:lnTo>
                  <a:pt x="8329" y="14885"/>
                </a:lnTo>
                <a:lnTo>
                  <a:pt x="8582" y="14885"/>
                </a:lnTo>
                <a:lnTo>
                  <a:pt x="8582" y="14157"/>
                </a:lnTo>
                <a:close/>
                <a:moveTo>
                  <a:pt x="8329" y="16057"/>
                </a:moveTo>
                <a:lnTo>
                  <a:pt x="8329" y="16785"/>
                </a:lnTo>
                <a:lnTo>
                  <a:pt x="8582" y="16785"/>
                </a:lnTo>
                <a:lnTo>
                  <a:pt x="8582" y="16057"/>
                </a:lnTo>
                <a:close/>
                <a:moveTo>
                  <a:pt x="8329" y="17957"/>
                </a:moveTo>
                <a:lnTo>
                  <a:pt x="8329" y="18654"/>
                </a:lnTo>
                <a:lnTo>
                  <a:pt x="8582" y="18654"/>
                </a:lnTo>
                <a:lnTo>
                  <a:pt x="8582" y="17957"/>
                </a:lnTo>
                <a:close/>
                <a:moveTo>
                  <a:pt x="8329" y="19826"/>
                </a:moveTo>
                <a:lnTo>
                  <a:pt x="8329" y="20554"/>
                </a:lnTo>
                <a:lnTo>
                  <a:pt x="8582" y="20554"/>
                </a:lnTo>
                <a:lnTo>
                  <a:pt x="8582" y="19826"/>
                </a:lnTo>
                <a:close/>
                <a:moveTo>
                  <a:pt x="8329" y="21726"/>
                </a:moveTo>
                <a:lnTo>
                  <a:pt x="8329" y="22422"/>
                </a:lnTo>
                <a:lnTo>
                  <a:pt x="8582" y="22422"/>
                </a:lnTo>
                <a:lnTo>
                  <a:pt x="8582" y="21726"/>
                </a:lnTo>
                <a:close/>
                <a:moveTo>
                  <a:pt x="8329" y="23626"/>
                </a:moveTo>
                <a:lnTo>
                  <a:pt x="8329" y="24323"/>
                </a:lnTo>
                <a:lnTo>
                  <a:pt x="8582" y="24323"/>
                </a:lnTo>
                <a:lnTo>
                  <a:pt x="8582" y="23626"/>
                </a:lnTo>
                <a:close/>
                <a:moveTo>
                  <a:pt x="8329" y="25494"/>
                </a:moveTo>
                <a:lnTo>
                  <a:pt x="8329" y="26223"/>
                </a:lnTo>
                <a:lnTo>
                  <a:pt x="8582" y="26223"/>
                </a:lnTo>
                <a:lnTo>
                  <a:pt x="8582" y="25494"/>
                </a:lnTo>
                <a:close/>
                <a:moveTo>
                  <a:pt x="8329" y="27394"/>
                </a:moveTo>
                <a:lnTo>
                  <a:pt x="8329" y="28091"/>
                </a:lnTo>
                <a:lnTo>
                  <a:pt x="8582" y="28091"/>
                </a:lnTo>
                <a:lnTo>
                  <a:pt x="8582" y="27394"/>
                </a:lnTo>
                <a:close/>
                <a:moveTo>
                  <a:pt x="8329" y="29295"/>
                </a:moveTo>
                <a:lnTo>
                  <a:pt x="8329" y="29991"/>
                </a:lnTo>
                <a:lnTo>
                  <a:pt x="8582" y="29991"/>
                </a:lnTo>
                <a:lnTo>
                  <a:pt x="8582" y="29295"/>
                </a:lnTo>
                <a:close/>
                <a:moveTo>
                  <a:pt x="8329" y="31163"/>
                </a:moveTo>
                <a:lnTo>
                  <a:pt x="8329" y="31891"/>
                </a:lnTo>
                <a:lnTo>
                  <a:pt x="8582" y="31891"/>
                </a:lnTo>
                <a:lnTo>
                  <a:pt x="8582" y="31163"/>
                </a:lnTo>
                <a:close/>
                <a:moveTo>
                  <a:pt x="8329" y="33063"/>
                </a:moveTo>
                <a:lnTo>
                  <a:pt x="8329" y="33760"/>
                </a:lnTo>
                <a:lnTo>
                  <a:pt x="8582" y="33760"/>
                </a:lnTo>
                <a:lnTo>
                  <a:pt x="8582" y="33063"/>
                </a:lnTo>
                <a:close/>
                <a:moveTo>
                  <a:pt x="8329" y="34963"/>
                </a:moveTo>
                <a:lnTo>
                  <a:pt x="8329" y="35660"/>
                </a:lnTo>
                <a:lnTo>
                  <a:pt x="8582" y="35660"/>
                </a:lnTo>
                <a:lnTo>
                  <a:pt x="8582" y="34963"/>
                </a:lnTo>
                <a:close/>
                <a:moveTo>
                  <a:pt x="8329" y="36832"/>
                </a:moveTo>
                <a:lnTo>
                  <a:pt x="8329" y="37560"/>
                </a:lnTo>
                <a:lnTo>
                  <a:pt x="8582" y="37560"/>
                </a:lnTo>
                <a:lnTo>
                  <a:pt x="8582" y="36832"/>
                </a:lnTo>
                <a:close/>
                <a:moveTo>
                  <a:pt x="8329" y="38732"/>
                </a:moveTo>
                <a:lnTo>
                  <a:pt x="8329" y="39429"/>
                </a:lnTo>
                <a:lnTo>
                  <a:pt x="8582" y="39429"/>
                </a:lnTo>
                <a:lnTo>
                  <a:pt x="8582" y="38732"/>
                </a:lnTo>
                <a:close/>
                <a:moveTo>
                  <a:pt x="8329" y="40632"/>
                </a:moveTo>
                <a:lnTo>
                  <a:pt x="8329" y="41329"/>
                </a:lnTo>
                <a:lnTo>
                  <a:pt x="8582" y="41329"/>
                </a:lnTo>
                <a:lnTo>
                  <a:pt x="8582" y="40632"/>
                </a:lnTo>
                <a:close/>
                <a:moveTo>
                  <a:pt x="8329" y="42501"/>
                </a:moveTo>
                <a:lnTo>
                  <a:pt x="8329" y="43229"/>
                </a:lnTo>
                <a:lnTo>
                  <a:pt x="8582" y="43229"/>
                </a:lnTo>
                <a:lnTo>
                  <a:pt x="8582" y="42501"/>
                </a:lnTo>
                <a:close/>
                <a:moveTo>
                  <a:pt x="8329" y="44401"/>
                </a:moveTo>
                <a:lnTo>
                  <a:pt x="8329" y="45097"/>
                </a:lnTo>
                <a:lnTo>
                  <a:pt x="8582" y="45097"/>
                </a:lnTo>
                <a:lnTo>
                  <a:pt x="8582" y="44401"/>
                </a:lnTo>
                <a:close/>
                <a:moveTo>
                  <a:pt x="8329" y="46301"/>
                </a:moveTo>
                <a:lnTo>
                  <a:pt x="8329" y="46998"/>
                </a:lnTo>
                <a:lnTo>
                  <a:pt x="8582" y="46998"/>
                </a:lnTo>
                <a:lnTo>
                  <a:pt x="8582" y="46301"/>
                </a:lnTo>
                <a:close/>
                <a:moveTo>
                  <a:pt x="8329" y="48169"/>
                </a:moveTo>
                <a:lnTo>
                  <a:pt x="8329" y="48898"/>
                </a:lnTo>
                <a:lnTo>
                  <a:pt x="8582" y="48898"/>
                </a:lnTo>
                <a:lnTo>
                  <a:pt x="8582" y="48169"/>
                </a:lnTo>
                <a:close/>
                <a:moveTo>
                  <a:pt x="8329" y="50069"/>
                </a:moveTo>
                <a:lnTo>
                  <a:pt x="8329" y="50766"/>
                </a:lnTo>
                <a:lnTo>
                  <a:pt x="8582" y="50766"/>
                </a:lnTo>
                <a:lnTo>
                  <a:pt x="8582" y="50069"/>
                </a:lnTo>
                <a:close/>
                <a:moveTo>
                  <a:pt x="8329" y="51970"/>
                </a:moveTo>
                <a:lnTo>
                  <a:pt x="8329" y="52666"/>
                </a:lnTo>
                <a:lnTo>
                  <a:pt x="8582" y="52666"/>
                </a:lnTo>
                <a:lnTo>
                  <a:pt x="8582" y="51970"/>
                </a:lnTo>
                <a:close/>
                <a:moveTo>
                  <a:pt x="8329" y="53838"/>
                </a:moveTo>
                <a:lnTo>
                  <a:pt x="8329" y="54566"/>
                </a:lnTo>
                <a:lnTo>
                  <a:pt x="8582" y="54566"/>
                </a:lnTo>
                <a:lnTo>
                  <a:pt x="8582" y="53838"/>
                </a:lnTo>
                <a:close/>
                <a:moveTo>
                  <a:pt x="8329" y="55738"/>
                </a:moveTo>
                <a:lnTo>
                  <a:pt x="8329" y="56435"/>
                </a:lnTo>
                <a:lnTo>
                  <a:pt x="8582" y="56435"/>
                </a:lnTo>
                <a:lnTo>
                  <a:pt x="8582" y="55738"/>
                </a:lnTo>
                <a:close/>
                <a:moveTo>
                  <a:pt x="8329" y="57638"/>
                </a:moveTo>
                <a:lnTo>
                  <a:pt x="8329" y="58335"/>
                </a:lnTo>
                <a:lnTo>
                  <a:pt x="8582" y="58335"/>
                </a:lnTo>
                <a:lnTo>
                  <a:pt x="8582" y="57638"/>
                </a:lnTo>
                <a:close/>
                <a:moveTo>
                  <a:pt x="8329" y="59507"/>
                </a:moveTo>
                <a:lnTo>
                  <a:pt x="8329" y="60235"/>
                </a:lnTo>
                <a:lnTo>
                  <a:pt x="8582" y="60235"/>
                </a:lnTo>
                <a:lnTo>
                  <a:pt x="8582" y="59507"/>
                </a:lnTo>
                <a:close/>
                <a:moveTo>
                  <a:pt x="8646" y="61375"/>
                </a:moveTo>
                <a:lnTo>
                  <a:pt x="8424" y="61407"/>
                </a:lnTo>
                <a:cubicBezTo>
                  <a:pt x="8487" y="61660"/>
                  <a:pt x="8551" y="61882"/>
                  <a:pt x="8646" y="62104"/>
                </a:cubicBezTo>
                <a:lnTo>
                  <a:pt x="8867" y="62040"/>
                </a:lnTo>
                <a:cubicBezTo>
                  <a:pt x="8772" y="61819"/>
                  <a:pt x="8709" y="61597"/>
                  <a:pt x="8646" y="61375"/>
                </a:cubicBezTo>
                <a:close/>
                <a:moveTo>
                  <a:pt x="9437" y="63022"/>
                </a:moveTo>
                <a:lnTo>
                  <a:pt x="9247" y="63149"/>
                </a:lnTo>
                <a:cubicBezTo>
                  <a:pt x="9406" y="63339"/>
                  <a:pt x="9564" y="63529"/>
                  <a:pt x="9754" y="63687"/>
                </a:cubicBezTo>
                <a:lnTo>
                  <a:pt x="9912" y="63497"/>
                </a:lnTo>
                <a:cubicBezTo>
                  <a:pt x="9754" y="63370"/>
                  <a:pt x="9596" y="63180"/>
                  <a:pt x="9437" y="63022"/>
                </a:cubicBezTo>
                <a:close/>
                <a:moveTo>
                  <a:pt x="10863" y="64130"/>
                </a:moveTo>
                <a:lnTo>
                  <a:pt x="10768" y="64352"/>
                </a:lnTo>
                <a:cubicBezTo>
                  <a:pt x="10989" y="64447"/>
                  <a:pt x="11243" y="64510"/>
                  <a:pt x="11464" y="64574"/>
                </a:cubicBezTo>
                <a:lnTo>
                  <a:pt x="11528" y="64352"/>
                </a:lnTo>
                <a:cubicBezTo>
                  <a:pt x="11306" y="64289"/>
                  <a:pt x="11084" y="64225"/>
                  <a:pt x="10863" y="64130"/>
                </a:cubicBezTo>
                <a:close/>
                <a:moveTo>
                  <a:pt x="12668" y="64447"/>
                </a:moveTo>
                <a:lnTo>
                  <a:pt x="12668" y="64700"/>
                </a:lnTo>
                <a:lnTo>
                  <a:pt x="13364" y="64700"/>
                </a:lnTo>
                <a:lnTo>
                  <a:pt x="13364" y="64447"/>
                </a:lnTo>
                <a:close/>
                <a:moveTo>
                  <a:pt x="14568" y="64447"/>
                </a:moveTo>
                <a:lnTo>
                  <a:pt x="14568" y="64700"/>
                </a:lnTo>
                <a:lnTo>
                  <a:pt x="15265" y="64700"/>
                </a:lnTo>
                <a:lnTo>
                  <a:pt x="15265" y="64447"/>
                </a:lnTo>
                <a:close/>
              </a:path>
            </a:pathLst>
          </a:custGeom>
          <a:solidFill>
            <a:srgbClr val="6D6E7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9" name="Google Shape;2997;p33">
            <a:extLst>
              <a:ext uri="{FF2B5EF4-FFF2-40B4-BE49-F238E27FC236}">
                <a16:creationId xmlns:a16="http://schemas.microsoft.com/office/drawing/2014/main" id="{89412FB1-7113-125C-890E-7F6BCE69DDB3}"/>
              </a:ext>
            </a:extLst>
          </p:cNvPr>
          <p:cNvSpPr txBox="1"/>
          <p:nvPr/>
        </p:nvSpPr>
        <p:spPr>
          <a:xfrm>
            <a:off x="15936" y="4559501"/>
            <a:ext cx="1433912" cy="222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j-lt"/>
                <a:ea typeface="Fira Sans"/>
                <a:cs typeface="Fira Sans"/>
                <a:sym typeface="Fira Sans"/>
              </a:rPr>
              <a:t>KHÁCH HÀNG</a:t>
            </a:r>
            <a:endParaRPr dirty="0">
              <a:latin typeface="+mj-lt"/>
              <a:ea typeface="Fira Sans"/>
              <a:cs typeface="Fira Sans"/>
              <a:sym typeface="Fira Sans"/>
            </a:endParaRPr>
          </a:p>
        </p:txBody>
      </p:sp>
      <p:sp>
        <p:nvSpPr>
          <p:cNvPr id="50" name="Google Shape;2997;p33">
            <a:extLst>
              <a:ext uri="{FF2B5EF4-FFF2-40B4-BE49-F238E27FC236}">
                <a16:creationId xmlns:a16="http://schemas.microsoft.com/office/drawing/2014/main" id="{7195F77B-83A1-F85C-4C84-588B5BF459BC}"/>
              </a:ext>
            </a:extLst>
          </p:cNvPr>
          <p:cNvSpPr txBox="1"/>
          <p:nvPr/>
        </p:nvSpPr>
        <p:spPr>
          <a:xfrm>
            <a:off x="9172" y="2662150"/>
            <a:ext cx="1433912"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Truy cập website và đăng nhập (Đăng ký nếu chưa có tài khoản)</a:t>
            </a:r>
            <a:endParaRPr dirty="0">
              <a:latin typeface="+mj-lt"/>
              <a:ea typeface="Fira Sans"/>
              <a:cs typeface="Fira Sans"/>
              <a:sym typeface="Fira Sans"/>
            </a:endParaRPr>
          </a:p>
        </p:txBody>
      </p:sp>
      <p:sp>
        <p:nvSpPr>
          <p:cNvPr id="51" name="Google Shape;2997;p33">
            <a:extLst>
              <a:ext uri="{FF2B5EF4-FFF2-40B4-BE49-F238E27FC236}">
                <a16:creationId xmlns:a16="http://schemas.microsoft.com/office/drawing/2014/main" id="{9C5A637D-C7F3-FAEB-3F96-5AB873AF44B3}"/>
              </a:ext>
            </a:extLst>
          </p:cNvPr>
          <p:cNvSpPr txBox="1"/>
          <p:nvPr/>
        </p:nvSpPr>
        <p:spPr>
          <a:xfrm>
            <a:off x="1591249" y="1771206"/>
            <a:ext cx="1197988"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Chọn sản phẩm muốn mua vào giỏ hàng</a:t>
            </a:r>
            <a:endParaRPr dirty="0">
              <a:latin typeface="+mj-lt"/>
              <a:ea typeface="Fira Sans"/>
              <a:cs typeface="Fira Sans"/>
              <a:sym typeface="Fira Sans"/>
            </a:endParaRPr>
          </a:p>
        </p:txBody>
      </p:sp>
      <p:sp>
        <p:nvSpPr>
          <p:cNvPr id="52" name="Google Shape;2997;p33">
            <a:extLst>
              <a:ext uri="{FF2B5EF4-FFF2-40B4-BE49-F238E27FC236}">
                <a16:creationId xmlns:a16="http://schemas.microsoft.com/office/drawing/2014/main" id="{7FF9C415-2C2F-C9A6-DE70-26F15C87BBEA}"/>
              </a:ext>
            </a:extLst>
          </p:cNvPr>
          <p:cNvSpPr txBox="1"/>
          <p:nvPr/>
        </p:nvSpPr>
        <p:spPr>
          <a:xfrm>
            <a:off x="2834143" y="2676202"/>
            <a:ext cx="1405764"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Thực hiện đặt hàng sau khi xác định số lượng muốn mua</a:t>
            </a:r>
            <a:endParaRPr dirty="0">
              <a:latin typeface="+mj-lt"/>
              <a:ea typeface="Fira Sans"/>
              <a:cs typeface="Fira Sans"/>
              <a:sym typeface="Fira Sans"/>
            </a:endParaRPr>
          </a:p>
        </p:txBody>
      </p:sp>
      <p:pic>
        <p:nvPicPr>
          <p:cNvPr id="3354" name="Picture 3353">
            <a:extLst>
              <a:ext uri="{FF2B5EF4-FFF2-40B4-BE49-F238E27FC236}">
                <a16:creationId xmlns:a16="http://schemas.microsoft.com/office/drawing/2014/main" id="{D8F4A3F9-E9FF-1B53-E761-8507656EFB71}"/>
              </a:ext>
            </a:extLst>
          </p:cNvPr>
          <p:cNvPicPr>
            <a:picLocks noChangeAspect="1"/>
          </p:cNvPicPr>
          <p:nvPr/>
        </p:nvPicPr>
        <p:blipFill>
          <a:blip r:embed="rId3"/>
          <a:stretch>
            <a:fillRect/>
          </a:stretch>
        </p:blipFill>
        <p:spPr>
          <a:xfrm>
            <a:off x="275528" y="1104961"/>
            <a:ext cx="912580" cy="1563849"/>
          </a:xfrm>
          <a:prstGeom prst="rect">
            <a:avLst/>
          </a:prstGeom>
        </p:spPr>
      </p:pic>
      <p:sp>
        <p:nvSpPr>
          <p:cNvPr id="3355" name="Google Shape;2997;p33">
            <a:extLst>
              <a:ext uri="{FF2B5EF4-FFF2-40B4-BE49-F238E27FC236}">
                <a16:creationId xmlns:a16="http://schemas.microsoft.com/office/drawing/2014/main" id="{E740E239-FB65-8AA2-DF5F-0C7234C72909}"/>
              </a:ext>
            </a:extLst>
          </p:cNvPr>
          <p:cNvSpPr txBox="1"/>
          <p:nvPr/>
        </p:nvSpPr>
        <p:spPr>
          <a:xfrm>
            <a:off x="4256562" y="1755652"/>
            <a:ext cx="1571691" cy="12762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Điền và kiểm tra thông tin đặt hàng, chọn phương thức thanh toán</a:t>
            </a:r>
            <a:endParaRPr dirty="0">
              <a:latin typeface="+mj-lt"/>
              <a:ea typeface="Fira Sans"/>
              <a:cs typeface="Fira Sans"/>
              <a:sym typeface="Fira Sans"/>
            </a:endParaRPr>
          </a:p>
        </p:txBody>
      </p:sp>
      <p:sp>
        <p:nvSpPr>
          <p:cNvPr id="3357" name="Google Shape;3345;p35">
            <a:extLst>
              <a:ext uri="{FF2B5EF4-FFF2-40B4-BE49-F238E27FC236}">
                <a16:creationId xmlns:a16="http://schemas.microsoft.com/office/drawing/2014/main" id="{05960363-BBCA-9BEB-894D-CADB5D75406D}"/>
              </a:ext>
            </a:extLst>
          </p:cNvPr>
          <p:cNvSpPr/>
          <p:nvPr/>
        </p:nvSpPr>
        <p:spPr>
          <a:xfrm>
            <a:off x="7084921" y="1702294"/>
            <a:ext cx="230572" cy="2179081"/>
          </a:xfrm>
          <a:custGeom>
            <a:avLst/>
            <a:gdLst/>
            <a:ahLst/>
            <a:cxnLst/>
            <a:rect l="l" t="t" r="r" b="b"/>
            <a:pathLst>
              <a:path w="18623" h="65556" extrusionOk="0">
                <a:moveTo>
                  <a:pt x="14125" y="1"/>
                </a:moveTo>
                <a:lnTo>
                  <a:pt x="14157" y="222"/>
                </a:lnTo>
                <a:lnTo>
                  <a:pt x="14853" y="222"/>
                </a:lnTo>
                <a:lnTo>
                  <a:pt x="14853" y="1"/>
                </a:lnTo>
                <a:close/>
                <a:moveTo>
                  <a:pt x="16025" y="1"/>
                </a:moveTo>
                <a:lnTo>
                  <a:pt x="16025" y="222"/>
                </a:lnTo>
                <a:lnTo>
                  <a:pt x="16754" y="222"/>
                </a:lnTo>
                <a:lnTo>
                  <a:pt x="16754" y="1"/>
                </a:lnTo>
                <a:close/>
                <a:moveTo>
                  <a:pt x="17925" y="1"/>
                </a:moveTo>
                <a:lnTo>
                  <a:pt x="17925" y="222"/>
                </a:lnTo>
                <a:lnTo>
                  <a:pt x="18622" y="222"/>
                </a:lnTo>
                <a:lnTo>
                  <a:pt x="18622" y="1"/>
                </a:lnTo>
                <a:close/>
                <a:moveTo>
                  <a:pt x="12953" y="222"/>
                </a:moveTo>
                <a:cubicBezTo>
                  <a:pt x="12732" y="286"/>
                  <a:pt x="12510" y="381"/>
                  <a:pt x="12288" y="476"/>
                </a:cubicBezTo>
                <a:lnTo>
                  <a:pt x="12383" y="697"/>
                </a:lnTo>
                <a:cubicBezTo>
                  <a:pt x="12573" y="602"/>
                  <a:pt x="12795" y="507"/>
                  <a:pt x="13017" y="444"/>
                </a:cubicBezTo>
                <a:lnTo>
                  <a:pt x="12953" y="222"/>
                </a:lnTo>
                <a:close/>
                <a:moveTo>
                  <a:pt x="11275" y="1141"/>
                </a:moveTo>
                <a:cubicBezTo>
                  <a:pt x="11085" y="1299"/>
                  <a:pt x="10926" y="1489"/>
                  <a:pt x="10768" y="1679"/>
                </a:cubicBezTo>
                <a:lnTo>
                  <a:pt x="10958" y="1837"/>
                </a:lnTo>
                <a:cubicBezTo>
                  <a:pt x="11085" y="1647"/>
                  <a:pt x="11243" y="1489"/>
                  <a:pt x="11433" y="1331"/>
                </a:cubicBezTo>
                <a:lnTo>
                  <a:pt x="11275" y="1141"/>
                </a:lnTo>
                <a:close/>
                <a:moveTo>
                  <a:pt x="10135" y="2692"/>
                </a:moveTo>
                <a:cubicBezTo>
                  <a:pt x="10008" y="2914"/>
                  <a:pt x="9945" y="3136"/>
                  <a:pt x="9881" y="3389"/>
                </a:cubicBezTo>
                <a:lnTo>
                  <a:pt x="10103" y="3452"/>
                </a:lnTo>
                <a:cubicBezTo>
                  <a:pt x="10166" y="3231"/>
                  <a:pt x="10230" y="3009"/>
                  <a:pt x="10325" y="2787"/>
                </a:cubicBezTo>
                <a:lnTo>
                  <a:pt x="10135" y="2692"/>
                </a:lnTo>
                <a:close/>
                <a:moveTo>
                  <a:pt x="9691" y="4561"/>
                </a:moveTo>
                <a:lnTo>
                  <a:pt x="9691" y="5289"/>
                </a:lnTo>
                <a:lnTo>
                  <a:pt x="9913" y="5289"/>
                </a:lnTo>
                <a:lnTo>
                  <a:pt x="9913" y="4561"/>
                </a:lnTo>
                <a:close/>
                <a:moveTo>
                  <a:pt x="9691" y="6461"/>
                </a:moveTo>
                <a:lnTo>
                  <a:pt x="9691" y="7158"/>
                </a:lnTo>
                <a:lnTo>
                  <a:pt x="9913" y="7158"/>
                </a:lnTo>
                <a:lnTo>
                  <a:pt x="9913" y="6461"/>
                </a:lnTo>
                <a:close/>
                <a:moveTo>
                  <a:pt x="9691" y="8361"/>
                </a:moveTo>
                <a:lnTo>
                  <a:pt x="9691" y="9058"/>
                </a:lnTo>
                <a:lnTo>
                  <a:pt x="9913" y="9058"/>
                </a:lnTo>
                <a:lnTo>
                  <a:pt x="9913" y="8361"/>
                </a:lnTo>
                <a:close/>
                <a:moveTo>
                  <a:pt x="9691" y="10230"/>
                </a:moveTo>
                <a:lnTo>
                  <a:pt x="9691" y="10958"/>
                </a:lnTo>
                <a:lnTo>
                  <a:pt x="9913" y="10958"/>
                </a:lnTo>
                <a:lnTo>
                  <a:pt x="9913" y="10230"/>
                </a:lnTo>
                <a:close/>
                <a:moveTo>
                  <a:pt x="9691" y="12130"/>
                </a:moveTo>
                <a:lnTo>
                  <a:pt x="9691" y="12826"/>
                </a:lnTo>
                <a:lnTo>
                  <a:pt x="9913" y="12826"/>
                </a:lnTo>
                <a:lnTo>
                  <a:pt x="9913" y="12130"/>
                </a:lnTo>
                <a:close/>
                <a:moveTo>
                  <a:pt x="9691" y="14030"/>
                </a:moveTo>
                <a:lnTo>
                  <a:pt x="9691" y="14727"/>
                </a:lnTo>
                <a:lnTo>
                  <a:pt x="9913" y="14727"/>
                </a:lnTo>
                <a:lnTo>
                  <a:pt x="9913" y="14030"/>
                </a:lnTo>
                <a:close/>
                <a:moveTo>
                  <a:pt x="9691" y="15898"/>
                </a:moveTo>
                <a:lnTo>
                  <a:pt x="9691" y="16627"/>
                </a:lnTo>
                <a:lnTo>
                  <a:pt x="9913" y="16627"/>
                </a:lnTo>
                <a:lnTo>
                  <a:pt x="9913" y="15898"/>
                </a:lnTo>
                <a:close/>
                <a:moveTo>
                  <a:pt x="9691" y="17798"/>
                </a:moveTo>
                <a:lnTo>
                  <a:pt x="9691" y="18495"/>
                </a:lnTo>
                <a:lnTo>
                  <a:pt x="9913" y="18495"/>
                </a:lnTo>
                <a:lnTo>
                  <a:pt x="9913" y="17798"/>
                </a:lnTo>
                <a:close/>
                <a:moveTo>
                  <a:pt x="9691" y="19699"/>
                </a:moveTo>
                <a:lnTo>
                  <a:pt x="9691" y="20395"/>
                </a:lnTo>
                <a:lnTo>
                  <a:pt x="9913" y="20395"/>
                </a:lnTo>
                <a:lnTo>
                  <a:pt x="9913" y="19699"/>
                </a:lnTo>
                <a:close/>
                <a:moveTo>
                  <a:pt x="9691" y="21567"/>
                </a:moveTo>
                <a:lnTo>
                  <a:pt x="9691" y="22295"/>
                </a:lnTo>
                <a:lnTo>
                  <a:pt x="9913" y="22295"/>
                </a:lnTo>
                <a:lnTo>
                  <a:pt x="9913" y="21567"/>
                </a:lnTo>
                <a:close/>
                <a:moveTo>
                  <a:pt x="9691" y="23467"/>
                </a:moveTo>
                <a:lnTo>
                  <a:pt x="9691" y="24164"/>
                </a:lnTo>
                <a:lnTo>
                  <a:pt x="9913" y="24164"/>
                </a:lnTo>
                <a:lnTo>
                  <a:pt x="9913" y="23467"/>
                </a:lnTo>
                <a:close/>
                <a:moveTo>
                  <a:pt x="9691" y="25367"/>
                </a:moveTo>
                <a:lnTo>
                  <a:pt x="9691" y="26064"/>
                </a:lnTo>
                <a:lnTo>
                  <a:pt x="9913" y="26064"/>
                </a:lnTo>
                <a:lnTo>
                  <a:pt x="9913" y="25367"/>
                </a:lnTo>
                <a:close/>
                <a:moveTo>
                  <a:pt x="9691" y="27236"/>
                </a:moveTo>
                <a:lnTo>
                  <a:pt x="9691" y="27964"/>
                </a:lnTo>
                <a:lnTo>
                  <a:pt x="9913" y="27964"/>
                </a:lnTo>
                <a:lnTo>
                  <a:pt x="9913" y="27236"/>
                </a:lnTo>
                <a:close/>
                <a:moveTo>
                  <a:pt x="9691" y="29136"/>
                </a:moveTo>
                <a:lnTo>
                  <a:pt x="9691" y="29833"/>
                </a:lnTo>
                <a:lnTo>
                  <a:pt x="9913" y="29833"/>
                </a:lnTo>
                <a:lnTo>
                  <a:pt x="9913" y="29136"/>
                </a:lnTo>
                <a:close/>
                <a:moveTo>
                  <a:pt x="9691" y="31004"/>
                </a:moveTo>
                <a:lnTo>
                  <a:pt x="9691" y="31733"/>
                </a:lnTo>
                <a:lnTo>
                  <a:pt x="9913" y="31733"/>
                </a:lnTo>
                <a:lnTo>
                  <a:pt x="9913" y="31004"/>
                </a:lnTo>
                <a:close/>
                <a:moveTo>
                  <a:pt x="9691" y="32904"/>
                </a:moveTo>
                <a:lnTo>
                  <a:pt x="9691" y="33601"/>
                </a:lnTo>
                <a:lnTo>
                  <a:pt x="9913" y="33601"/>
                </a:lnTo>
                <a:lnTo>
                  <a:pt x="9913" y="32904"/>
                </a:lnTo>
                <a:close/>
                <a:moveTo>
                  <a:pt x="9691" y="34805"/>
                </a:moveTo>
                <a:lnTo>
                  <a:pt x="9691" y="35501"/>
                </a:lnTo>
                <a:lnTo>
                  <a:pt x="9913" y="35501"/>
                </a:lnTo>
                <a:lnTo>
                  <a:pt x="9913" y="34805"/>
                </a:lnTo>
                <a:close/>
                <a:moveTo>
                  <a:pt x="9691" y="36673"/>
                </a:moveTo>
                <a:lnTo>
                  <a:pt x="9691" y="37401"/>
                </a:lnTo>
                <a:lnTo>
                  <a:pt x="9913" y="37401"/>
                </a:lnTo>
                <a:lnTo>
                  <a:pt x="9913" y="36673"/>
                </a:lnTo>
                <a:close/>
                <a:moveTo>
                  <a:pt x="9691" y="38573"/>
                </a:moveTo>
                <a:lnTo>
                  <a:pt x="9691" y="39270"/>
                </a:lnTo>
                <a:lnTo>
                  <a:pt x="9913" y="39270"/>
                </a:lnTo>
                <a:lnTo>
                  <a:pt x="9913" y="38573"/>
                </a:lnTo>
                <a:close/>
                <a:moveTo>
                  <a:pt x="9691" y="40473"/>
                </a:moveTo>
                <a:lnTo>
                  <a:pt x="9691" y="41170"/>
                </a:lnTo>
                <a:lnTo>
                  <a:pt x="9913" y="41170"/>
                </a:lnTo>
                <a:lnTo>
                  <a:pt x="9913" y="40473"/>
                </a:lnTo>
                <a:close/>
                <a:moveTo>
                  <a:pt x="9691" y="42342"/>
                </a:moveTo>
                <a:lnTo>
                  <a:pt x="9691" y="43070"/>
                </a:lnTo>
                <a:lnTo>
                  <a:pt x="9913" y="43070"/>
                </a:lnTo>
                <a:lnTo>
                  <a:pt x="9913" y="42342"/>
                </a:lnTo>
                <a:close/>
                <a:moveTo>
                  <a:pt x="9691" y="44242"/>
                </a:moveTo>
                <a:lnTo>
                  <a:pt x="9691" y="44939"/>
                </a:lnTo>
                <a:lnTo>
                  <a:pt x="9913" y="44939"/>
                </a:lnTo>
                <a:lnTo>
                  <a:pt x="9913" y="44242"/>
                </a:lnTo>
                <a:close/>
                <a:moveTo>
                  <a:pt x="9691" y="46142"/>
                </a:moveTo>
                <a:lnTo>
                  <a:pt x="9691" y="46839"/>
                </a:lnTo>
                <a:lnTo>
                  <a:pt x="9913" y="46839"/>
                </a:lnTo>
                <a:lnTo>
                  <a:pt x="9913" y="46142"/>
                </a:lnTo>
                <a:close/>
                <a:moveTo>
                  <a:pt x="9691" y="48011"/>
                </a:moveTo>
                <a:lnTo>
                  <a:pt x="9691" y="48739"/>
                </a:lnTo>
                <a:lnTo>
                  <a:pt x="9913" y="48739"/>
                </a:lnTo>
                <a:lnTo>
                  <a:pt x="9913" y="48011"/>
                </a:lnTo>
                <a:close/>
                <a:moveTo>
                  <a:pt x="9691" y="49911"/>
                </a:moveTo>
                <a:lnTo>
                  <a:pt x="9691" y="50607"/>
                </a:lnTo>
                <a:lnTo>
                  <a:pt x="9913" y="50607"/>
                </a:lnTo>
                <a:lnTo>
                  <a:pt x="9913" y="49911"/>
                </a:lnTo>
                <a:close/>
                <a:moveTo>
                  <a:pt x="9691" y="51811"/>
                </a:moveTo>
                <a:lnTo>
                  <a:pt x="9691" y="52508"/>
                </a:lnTo>
                <a:lnTo>
                  <a:pt x="9913" y="52508"/>
                </a:lnTo>
                <a:lnTo>
                  <a:pt x="9913" y="51811"/>
                </a:lnTo>
                <a:close/>
                <a:moveTo>
                  <a:pt x="9691" y="53679"/>
                </a:moveTo>
                <a:lnTo>
                  <a:pt x="9691" y="54408"/>
                </a:lnTo>
                <a:lnTo>
                  <a:pt x="9913" y="54408"/>
                </a:lnTo>
                <a:lnTo>
                  <a:pt x="9913" y="53679"/>
                </a:lnTo>
                <a:close/>
                <a:moveTo>
                  <a:pt x="9691" y="55579"/>
                </a:moveTo>
                <a:lnTo>
                  <a:pt x="9691" y="56276"/>
                </a:lnTo>
                <a:lnTo>
                  <a:pt x="9913" y="56276"/>
                </a:lnTo>
                <a:lnTo>
                  <a:pt x="9913" y="55579"/>
                </a:lnTo>
                <a:close/>
                <a:moveTo>
                  <a:pt x="9691" y="57480"/>
                </a:moveTo>
                <a:lnTo>
                  <a:pt x="9691" y="58176"/>
                </a:lnTo>
                <a:lnTo>
                  <a:pt x="9913" y="58176"/>
                </a:lnTo>
                <a:lnTo>
                  <a:pt x="9913" y="57480"/>
                </a:lnTo>
                <a:close/>
                <a:moveTo>
                  <a:pt x="9691" y="59348"/>
                </a:moveTo>
                <a:lnTo>
                  <a:pt x="9691" y="60076"/>
                </a:lnTo>
                <a:lnTo>
                  <a:pt x="9913" y="60076"/>
                </a:lnTo>
                <a:lnTo>
                  <a:pt x="9913" y="59348"/>
                </a:lnTo>
                <a:close/>
                <a:moveTo>
                  <a:pt x="9660" y="61216"/>
                </a:moveTo>
                <a:cubicBezTo>
                  <a:pt x="9660" y="61470"/>
                  <a:pt x="9628" y="61692"/>
                  <a:pt x="9565" y="61913"/>
                </a:cubicBezTo>
                <a:lnTo>
                  <a:pt x="9786" y="61977"/>
                </a:lnTo>
                <a:cubicBezTo>
                  <a:pt x="9850" y="61723"/>
                  <a:pt x="9881" y="61501"/>
                  <a:pt x="9913" y="61248"/>
                </a:cubicBezTo>
                <a:lnTo>
                  <a:pt x="9660" y="61216"/>
                </a:lnTo>
                <a:close/>
                <a:moveTo>
                  <a:pt x="9153" y="62990"/>
                </a:moveTo>
                <a:cubicBezTo>
                  <a:pt x="9058" y="63180"/>
                  <a:pt x="8931" y="63370"/>
                  <a:pt x="8773" y="63560"/>
                </a:cubicBezTo>
                <a:lnTo>
                  <a:pt x="8963" y="63718"/>
                </a:lnTo>
                <a:cubicBezTo>
                  <a:pt x="9121" y="63528"/>
                  <a:pt x="9248" y="63307"/>
                  <a:pt x="9375" y="63085"/>
                </a:cubicBezTo>
                <a:lnTo>
                  <a:pt x="9153" y="62990"/>
                </a:lnTo>
                <a:close/>
                <a:moveTo>
                  <a:pt x="7981" y="64383"/>
                </a:moveTo>
                <a:cubicBezTo>
                  <a:pt x="7791" y="64510"/>
                  <a:pt x="7601" y="64637"/>
                  <a:pt x="7411" y="64763"/>
                </a:cubicBezTo>
                <a:lnTo>
                  <a:pt x="7506" y="64953"/>
                </a:lnTo>
                <a:cubicBezTo>
                  <a:pt x="7728" y="64858"/>
                  <a:pt x="7918" y="64700"/>
                  <a:pt x="8108" y="64573"/>
                </a:cubicBezTo>
                <a:lnTo>
                  <a:pt x="7981" y="64383"/>
                </a:lnTo>
                <a:close/>
                <a:moveTo>
                  <a:pt x="6334" y="65175"/>
                </a:moveTo>
                <a:cubicBezTo>
                  <a:pt x="6113" y="65238"/>
                  <a:pt x="5891" y="65270"/>
                  <a:pt x="5638" y="65302"/>
                </a:cubicBezTo>
                <a:lnTo>
                  <a:pt x="5669" y="65523"/>
                </a:lnTo>
                <a:cubicBezTo>
                  <a:pt x="5923" y="65492"/>
                  <a:pt x="6144" y="65460"/>
                  <a:pt x="6398" y="65397"/>
                </a:cubicBezTo>
                <a:lnTo>
                  <a:pt x="6334" y="65175"/>
                </a:lnTo>
                <a:close/>
                <a:moveTo>
                  <a:pt x="1" y="65302"/>
                </a:moveTo>
                <a:lnTo>
                  <a:pt x="1" y="65555"/>
                </a:lnTo>
                <a:lnTo>
                  <a:pt x="697" y="65555"/>
                </a:lnTo>
                <a:lnTo>
                  <a:pt x="697" y="65302"/>
                </a:lnTo>
                <a:close/>
                <a:moveTo>
                  <a:pt x="1869" y="65302"/>
                </a:moveTo>
                <a:lnTo>
                  <a:pt x="1869" y="65555"/>
                </a:lnTo>
                <a:lnTo>
                  <a:pt x="2597" y="65555"/>
                </a:lnTo>
                <a:lnTo>
                  <a:pt x="2597" y="65302"/>
                </a:lnTo>
                <a:close/>
                <a:moveTo>
                  <a:pt x="3769" y="65302"/>
                </a:moveTo>
                <a:lnTo>
                  <a:pt x="3769" y="65555"/>
                </a:lnTo>
                <a:lnTo>
                  <a:pt x="4466" y="65555"/>
                </a:lnTo>
                <a:lnTo>
                  <a:pt x="4466" y="65302"/>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3358" name="Google Shape;2997;p33">
            <a:extLst>
              <a:ext uri="{FF2B5EF4-FFF2-40B4-BE49-F238E27FC236}">
                <a16:creationId xmlns:a16="http://schemas.microsoft.com/office/drawing/2014/main" id="{CE309665-5D01-2276-66D3-33D1E05B0CA6}"/>
              </a:ext>
            </a:extLst>
          </p:cNvPr>
          <p:cNvSpPr txBox="1"/>
          <p:nvPr/>
        </p:nvSpPr>
        <p:spPr>
          <a:xfrm>
            <a:off x="5892364" y="2756243"/>
            <a:ext cx="1255772" cy="76575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Theo dõi trạng thái đơn hàng</a:t>
            </a:r>
            <a:endParaRPr dirty="0">
              <a:latin typeface="+mj-lt"/>
              <a:ea typeface="Fira Sans"/>
              <a:cs typeface="Fira Sans"/>
              <a:sym typeface="Fira Sans"/>
            </a:endParaRPr>
          </a:p>
        </p:txBody>
      </p:sp>
      <p:pic>
        <p:nvPicPr>
          <p:cNvPr id="3362" name="Picture 3361">
            <a:extLst>
              <a:ext uri="{FF2B5EF4-FFF2-40B4-BE49-F238E27FC236}">
                <a16:creationId xmlns:a16="http://schemas.microsoft.com/office/drawing/2014/main" id="{B31473EE-C2F9-E23F-2B8D-BB30EA81FFA4}"/>
              </a:ext>
            </a:extLst>
          </p:cNvPr>
          <p:cNvPicPr>
            <a:picLocks noChangeAspect="1"/>
          </p:cNvPicPr>
          <p:nvPr/>
        </p:nvPicPr>
        <p:blipFill>
          <a:blip r:embed="rId4"/>
          <a:stretch>
            <a:fillRect/>
          </a:stretch>
        </p:blipFill>
        <p:spPr>
          <a:xfrm>
            <a:off x="7391855" y="3170571"/>
            <a:ext cx="1277447" cy="832331"/>
          </a:xfrm>
          <a:prstGeom prst="rect">
            <a:avLst/>
          </a:prstGeom>
        </p:spPr>
      </p:pic>
      <p:sp>
        <p:nvSpPr>
          <p:cNvPr id="3363" name="Google Shape;2997;p33">
            <a:extLst>
              <a:ext uri="{FF2B5EF4-FFF2-40B4-BE49-F238E27FC236}">
                <a16:creationId xmlns:a16="http://schemas.microsoft.com/office/drawing/2014/main" id="{2D6E9F12-1296-AE36-E104-92590162F731}"/>
              </a:ext>
            </a:extLst>
          </p:cNvPr>
          <p:cNvSpPr txBox="1"/>
          <p:nvPr/>
        </p:nvSpPr>
        <p:spPr>
          <a:xfrm>
            <a:off x="7222537" y="2004023"/>
            <a:ext cx="1674170" cy="10085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j-lt"/>
                <a:ea typeface="Fira Sans"/>
                <a:cs typeface="Fira Sans"/>
                <a:sym typeface="Fira Sans"/>
              </a:rPr>
              <a:t>Cửa hàng xác nhận đã giao hàng cho khách hàng, chuyển trạng thái đơn hàng thành đã giao</a:t>
            </a:r>
            <a:endParaRPr dirty="0">
              <a:latin typeface="+mj-lt"/>
              <a:ea typeface="Fira Sans"/>
              <a:cs typeface="Fira Sans"/>
              <a:sym typeface="Fira Sans"/>
            </a:endParaRPr>
          </a:p>
        </p:txBody>
      </p:sp>
      <p:grpSp>
        <p:nvGrpSpPr>
          <p:cNvPr id="3366" name="Google Shape;202;p14">
            <a:extLst>
              <a:ext uri="{FF2B5EF4-FFF2-40B4-BE49-F238E27FC236}">
                <a16:creationId xmlns:a16="http://schemas.microsoft.com/office/drawing/2014/main" id="{8237C502-6300-0E54-9092-18109C40DD2B}"/>
              </a:ext>
            </a:extLst>
          </p:cNvPr>
          <p:cNvGrpSpPr/>
          <p:nvPr/>
        </p:nvGrpSpPr>
        <p:grpSpPr>
          <a:xfrm>
            <a:off x="472100" y="3906291"/>
            <a:ext cx="406842" cy="427591"/>
            <a:chOff x="2190776" y="1361318"/>
            <a:chExt cx="630104" cy="630131"/>
          </a:xfrm>
        </p:grpSpPr>
        <p:sp>
          <p:nvSpPr>
            <p:cNvPr id="3367" name="Google Shape;203;p14">
              <a:extLst>
                <a:ext uri="{FF2B5EF4-FFF2-40B4-BE49-F238E27FC236}">
                  <a16:creationId xmlns:a16="http://schemas.microsoft.com/office/drawing/2014/main" id="{EEB617CE-69AA-096C-83EA-F4A2B9780434}"/>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208;p14">
              <a:extLst>
                <a:ext uri="{FF2B5EF4-FFF2-40B4-BE49-F238E27FC236}">
                  <a16:creationId xmlns:a16="http://schemas.microsoft.com/office/drawing/2014/main" id="{D68B4E58-E339-62A4-C01D-76AD0A095D78}"/>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209;p14">
              <a:extLst>
                <a:ext uri="{FF2B5EF4-FFF2-40B4-BE49-F238E27FC236}">
                  <a16:creationId xmlns:a16="http://schemas.microsoft.com/office/drawing/2014/main" id="{288CCDFA-198D-EB67-EEED-18CACE77242D}"/>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4" name="TextBox 3373">
            <a:extLst>
              <a:ext uri="{FF2B5EF4-FFF2-40B4-BE49-F238E27FC236}">
                <a16:creationId xmlns:a16="http://schemas.microsoft.com/office/drawing/2014/main" id="{4854B35E-A53C-2D36-4673-25781166887F}"/>
              </a:ext>
            </a:extLst>
          </p:cNvPr>
          <p:cNvSpPr txBox="1"/>
          <p:nvPr/>
        </p:nvSpPr>
        <p:spPr>
          <a:xfrm>
            <a:off x="495066" y="398249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01</a:t>
            </a:r>
          </a:p>
        </p:txBody>
      </p:sp>
      <p:grpSp>
        <p:nvGrpSpPr>
          <p:cNvPr id="3375" name="Google Shape;202;p14">
            <a:extLst>
              <a:ext uri="{FF2B5EF4-FFF2-40B4-BE49-F238E27FC236}">
                <a16:creationId xmlns:a16="http://schemas.microsoft.com/office/drawing/2014/main" id="{889F4C0E-8867-A4F8-A67E-F2DDDAD94780}"/>
              </a:ext>
            </a:extLst>
          </p:cNvPr>
          <p:cNvGrpSpPr/>
          <p:nvPr/>
        </p:nvGrpSpPr>
        <p:grpSpPr>
          <a:xfrm>
            <a:off x="1986131" y="1453808"/>
            <a:ext cx="406842" cy="427591"/>
            <a:chOff x="2190776" y="1361318"/>
            <a:chExt cx="630104" cy="630131"/>
          </a:xfrm>
        </p:grpSpPr>
        <p:sp>
          <p:nvSpPr>
            <p:cNvPr id="3376" name="Google Shape;203;p14">
              <a:extLst>
                <a:ext uri="{FF2B5EF4-FFF2-40B4-BE49-F238E27FC236}">
                  <a16:creationId xmlns:a16="http://schemas.microsoft.com/office/drawing/2014/main" id="{56CE6C4C-B7AF-411F-F120-4EDEFF9F4CE2}"/>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208;p14">
              <a:extLst>
                <a:ext uri="{FF2B5EF4-FFF2-40B4-BE49-F238E27FC236}">
                  <a16:creationId xmlns:a16="http://schemas.microsoft.com/office/drawing/2014/main" id="{F1D6F0D0-A71C-562F-6D18-42F726DC265E}"/>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209;p14">
              <a:extLst>
                <a:ext uri="{FF2B5EF4-FFF2-40B4-BE49-F238E27FC236}">
                  <a16:creationId xmlns:a16="http://schemas.microsoft.com/office/drawing/2014/main" id="{AD571596-EA95-8A18-BC37-F5049AEC441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9" name="TextBox 3378">
            <a:extLst>
              <a:ext uri="{FF2B5EF4-FFF2-40B4-BE49-F238E27FC236}">
                <a16:creationId xmlns:a16="http://schemas.microsoft.com/office/drawing/2014/main" id="{EDD2DA25-C86F-1CAF-79AC-8B5F089C7C06}"/>
              </a:ext>
            </a:extLst>
          </p:cNvPr>
          <p:cNvSpPr txBox="1"/>
          <p:nvPr/>
        </p:nvSpPr>
        <p:spPr>
          <a:xfrm>
            <a:off x="2009097" y="1530010"/>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02</a:t>
            </a:r>
          </a:p>
        </p:txBody>
      </p:sp>
      <p:grpSp>
        <p:nvGrpSpPr>
          <p:cNvPr id="3380" name="Google Shape;202;p14">
            <a:extLst>
              <a:ext uri="{FF2B5EF4-FFF2-40B4-BE49-F238E27FC236}">
                <a16:creationId xmlns:a16="http://schemas.microsoft.com/office/drawing/2014/main" id="{6C88400B-195E-4662-B33D-D4CFD3F14D96}"/>
              </a:ext>
            </a:extLst>
          </p:cNvPr>
          <p:cNvGrpSpPr/>
          <p:nvPr/>
        </p:nvGrpSpPr>
        <p:grpSpPr>
          <a:xfrm>
            <a:off x="3384705" y="3871494"/>
            <a:ext cx="406842" cy="427591"/>
            <a:chOff x="2190776" y="1361318"/>
            <a:chExt cx="630104" cy="630131"/>
          </a:xfrm>
        </p:grpSpPr>
        <p:sp>
          <p:nvSpPr>
            <p:cNvPr id="3381" name="Google Shape;203;p14">
              <a:extLst>
                <a:ext uri="{FF2B5EF4-FFF2-40B4-BE49-F238E27FC236}">
                  <a16:creationId xmlns:a16="http://schemas.microsoft.com/office/drawing/2014/main" id="{EC40C33E-0CE7-D4D3-C939-FA816D051FA3}"/>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208;p14">
              <a:extLst>
                <a:ext uri="{FF2B5EF4-FFF2-40B4-BE49-F238E27FC236}">
                  <a16:creationId xmlns:a16="http://schemas.microsoft.com/office/drawing/2014/main" id="{16A9532E-B4E8-ABC9-4D09-96C4AC105878}"/>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209;p14">
              <a:extLst>
                <a:ext uri="{FF2B5EF4-FFF2-40B4-BE49-F238E27FC236}">
                  <a16:creationId xmlns:a16="http://schemas.microsoft.com/office/drawing/2014/main" id="{56542403-6490-6C58-54D6-D731F2D9025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4" name="TextBox 3383">
            <a:extLst>
              <a:ext uri="{FF2B5EF4-FFF2-40B4-BE49-F238E27FC236}">
                <a16:creationId xmlns:a16="http://schemas.microsoft.com/office/drawing/2014/main" id="{D48946E5-1A9A-77C1-CE50-0BD723A9F723}"/>
              </a:ext>
            </a:extLst>
          </p:cNvPr>
          <p:cNvSpPr txBox="1"/>
          <p:nvPr/>
        </p:nvSpPr>
        <p:spPr>
          <a:xfrm>
            <a:off x="3407671" y="394769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03</a:t>
            </a:r>
          </a:p>
        </p:txBody>
      </p:sp>
      <p:grpSp>
        <p:nvGrpSpPr>
          <p:cNvPr id="3385" name="Google Shape;202;p14">
            <a:extLst>
              <a:ext uri="{FF2B5EF4-FFF2-40B4-BE49-F238E27FC236}">
                <a16:creationId xmlns:a16="http://schemas.microsoft.com/office/drawing/2014/main" id="{2A553917-6075-63BB-A70A-4A295F76B22D}"/>
              </a:ext>
            </a:extLst>
          </p:cNvPr>
          <p:cNvGrpSpPr/>
          <p:nvPr/>
        </p:nvGrpSpPr>
        <p:grpSpPr>
          <a:xfrm>
            <a:off x="4821968" y="1425241"/>
            <a:ext cx="406842" cy="427591"/>
            <a:chOff x="2190776" y="1361318"/>
            <a:chExt cx="630104" cy="630131"/>
          </a:xfrm>
        </p:grpSpPr>
        <p:sp>
          <p:nvSpPr>
            <p:cNvPr id="3386" name="Google Shape;203;p14">
              <a:extLst>
                <a:ext uri="{FF2B5EF4-FFF2-40B4-BE49-F238E27FC236}">
                  <a16:creationId xmlns:a16="http://schemas.microsoft.com/office/drawing/2014/main" id="{BD6DD916-FA1A-79B1-6CAE-60B484A6B6F6}"/>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208;p14">
              <a:extLst>
                <a:ext uri="{FF2B5EF4-FFF2-40B4-BE49-F238E27FC236}">
                  <a16:creationId xmlns:a16="http://schemas.microsoft.com/office/drawing/2014/main" id="{324C53F6-4CDA-E51A-3E67-3E4220BA9655}"/>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209;p14">
              <a:extLst>
                <a:ext uri="{FF2B5EF4-FFF2-40B4-BE49-F238E27FC236}">
                  <a16:creationId xmlns:a16="http://schemas.microsoft.com/office/drawing/2014/main" id="{2CB353B6-7C39-AFFF-8BDD-64F56CE15B3A}"/>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9" name="TextBox 3388">
            <a:extLst>
              <a:ext uri="{FF2B5EF4-FFF2-40B4-BE49-F238E27FC236}">
                <a16:creationId xmlns:a16="http://schemas.microsoft.com/office/drawing/2014/main" id="{1F6193C7-4A6E-4652-2E3E-A65EE6736045}"/>
              </a:ext>
            </a:extLst>
          </p:cNvPr>
          <p:cNvSpPr txBox="1"/>
          <p:nvPr/>
        </p:nvSpPr>
        <p:spPr>
          <a:xfrm>
            <a:off x="4844934" y="150144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04</a:t>
            </a:r>
          </a:p>
        </p:txBody>
      </p:sp>
      <p:grpSp>
        <p:nvGrpSpPr>
          <p:cNvPr id="3390" name="Google Shape;202;p14">
            <a:extLst>
              <a:ext uri="{FF2B5EF4-FFF2-40B4-BE49-F238E27FC236}">
                <a16:creationId xmlns:a16="http://schemas.microsoft.com/office/drawing/2014/main" id="{7877FAD3-8E43-5B9E-2E77-E883C7CB55B4}"/>
              </a:ext>
            </a:extLst>
          </p:cNvPr>
          <p:cNvGrpSpPr/>
          <p:nvPr/>
        </p:nvGrpSpPr>
        <p:grpSpPr>
          <a:xfrm>
            <a:off x="6326744" y="3846334"/>
            <a:ext cx="406842" cy="427591"/>
            <a:chOff x="2190776" y="1361318"/>
            <a:chExt cx="630104" cy="630131"/>
          </a:xfrm>
        </p:grpSpPr>
        <p:sp>
          <p:nvSpPr>
            <p:cNvPr id="3391" name="Google Shape;203;p14">
              <a:extLst>
                <a:ext uri="{FF2B5EF4-FFF2-40B4-BE49-F238E27FC236}">
                  <a16:creationId xmlns:a16="http://schemas.microsoft.com/office/drawing/2014/main" id="{552CA26F-1859-FD89-E857-7E0BA9E6D07F}"/>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208;p14">
              <a:extLst>
                <a:ext uri="{FF2B5EF4-FFF2-40B4-BE49-F238E27FC236}">
                  <a16:creationId xmlns:a16="http://schemas.microsoft.com/office/drawing/2014/main" id="{6D01C844-38DC-7D33-215F-DDF958C4ECAF}"/>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209;p14">
              <a:extLst>
                <a:ext uri="{FF2B5EF4-FFF2-40B4-BE49-F238E27FC236}">
                  <a16:creationId xmlns:a16="http://schemas.microsoft.com/office/drawing/2014/main" id="{FBB4EF6B-035A-5CB4-080F-C801140DB8FF}"/>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4" name="TextBox 3393">
            <a:extLst>
              <a:ext uri="{FF2B5EF4-FFF2-40B4-BE49-F238E27FC236}">
                <a16:creationId xmlns:a16="http://schemas.microsoft.com/office/drawing/2014/main" id="{5994CEDF-2E55-8E83-1C8E-70084DF186B7}"/>
              </a:ext>
            </a:extLst>
          </p:cNvPr>
          <p:cNvSpPr txBox="1"/>
          <p:nvPr/>
        </p:nvSpPr>
        <p:spPr>
          <a:xfrm>
            <a:off x="6349710" y="3922536"/>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05</a:t>
            </a:r>
          </a:p>
        </p:txBody>
      </p:sp>
      <p:grpSp>
        <p:nvGrpSpPr>
          <p:cNvPr id="3395" name="Google Shape;202;p14">
            <a:extLst>
              <a:ext uri="{FF2B5EF4-FFF2-40B4-BE49-F238E27FC236}">
                <a16:creationId xmlns:a16="http://schemas.microsoft.com/office/drawing/2014/main" id="{51099E30-7148-2CD7-7100-B47697866CF5}"/>
              </a:ext>
            </a:extLst>
          </p:cNvPr>
          <p:cNvGrpSpPr/>
          <p:nvPr/>
        </p:nvGrpSpPr>
        <p:grpSpPr>
          <a:xfrm>
            <a:off x="7856390" y="1402451"/>
            <a:ext cx="406842" cy="427591"/>
            <a:chOff x="2190776" y="1361318"/>
            <a:chExt cx="630104" cy="630131"/>
          </a:xfrm>
        </p:grpSpPr>
        <p:sp>
          <p:nvSpPr>
            <p:cNvPr id="3396" name="Google Shape;203;p14">
              <a:extLst>
                <a:ext uri="{FF2B5EF4-FFF2-40B4-BE49-F238E27FC236}">
                  <a16:creationId xmlns:a16="http://schemas.microsoft.com/office/drawing/2014/main" id="{FBE636BF-8F19-5EAA-2042-2D6E945C619E}"/>
                </a:ext>
              </a:extLst>
            </p:cNvPr>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208;p14">
              <a:extLst>
                <a:ext uri="{FF2B5EF4-FFF2-40B4-BE49-F238E27FC236}">
                  <a16:creationId xmlns:a16="http://schemas.microsoft.com/office/drawing/2014/main" id="{C985020A-E965-A060-6529-D996D30AE30B}"/>
                </a:ext>
              </a:extLst>
            </p:cNvPr>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209;p14">
              <a:extLst>
                <a:ext uri="{FF2B5EF4-FFF2-40B4-BE49-F238E27FC236}">
                  <a16:creationId xmlns:a16="http://schemas.microsoft.com/office/drawing/2014/main" id="{D8BEE617-352C-6D1D-BDA1-AD86DA9A983E}"/>
                </a:ext>
              </a:extLst>
            </p:cNvPr>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9" name="TextBox 3398">
            <a:extLst>
              <a:ext uri="{FF2B5EF4-FFF2-40B4-BE49-F238E27FC236}">
                <a16:creationId xmlns:a16="http://schemas.microsoft.com/office/drawing/2014/main" id="{A6B5E652-1042-62A7-8BF0-0E4EE256C6F3}"/>
              </a:ext>
            </a:extLst>
          </p:cNvPr>
          <p:cNvSpPr txBox="1"/>
          <p:nvPr/>
        </p:nvSpPr>
        <p:spPr>
          <a:xfrm>
            <a:off x="7879356" y="1478653"/>
            <a:ext cx="377892" cy="276999"/>
          </a:xfrm>
          <a:prstGeom prst="rect">
            <a:avLst/>
          </a:prstGeom>
          <a:noFill/>
        </p:spPr>
        <p:txBody>
          <a:bodyPr wrap="square" rtlCol="0">
            <a:spAutoFit/>
          </a:bodyPr>
          <a:lstStyle/>
          <a:p>
            <a:r>
              <a:rPr lang="vi-VN" sz="1200" b="1" dirty="0">
                <a:ln w="6600">
                  <a:solidFill>
                    <a:schemeClr val="accent2"/>
                  </a:solidFill>
                  <a:prstDash val="solid"/>
                </a:ln>
                <a:solidFill>
                  <a:srgbClr val="FFFFFF"/>
                </a:solidFill>
                <a:effectLst>
                  <a:outerShdw dist="38100" dir="2700000" algn="tl" rotWithShape="0">
                    <a:schemeClr val="accent2"/>
                  </a:outerShdw>
                </a:effectLst>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par>
                                <p:cTn id="8" presetID="22" presetClass="entr" presetSubtype="4" fill="hold" nodeType="withEffect">
                                  <p:stCondLst>
                                    <p:cond delay="0"/>
                                  </p:stCondLst>
                                  <p:childTnLst>
                                    <p:set>
                                      <p:cBhvr>
                                        <p:cTn id="9" dur="1" fill="hold">
                                          <p:stCondLst>
                                            <p:cond delay="0"/>
                                          </p:stCondLst>
                                        </p:cTn>
                                        <p:tgtEl>
                                          <p:spTgt spid="3354"/>
                                        </p:tgtEl>
                                        <p:attrNameLst>
                                          <p:attrName>style.visibility</p:attrName>
                                        </p:attrNameLst>
                                      </p:cBhvr>
                                      <p:to>
                                        <p:strVal val="visible"/>
                                      </p:to>
                                    </p:set>
                                    <p:animEffect transition="in" filter="wipe(down)">
                                      <p:cBhvr>
                                        <p:cTn id="10" dur="500"/>
                                        <p:tgtEl>
                                          <p:spTgt spid="335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par>
                                <p:cTn id="14" presetID="22" presetClass="entr" presetSubtype="4" fill="hold" nodeType="withEffect">
                                  <p:stCondLst>
                                    <p:cond delay="0"/>
                                  </p:stCondLst>
                                  <p:childTnLst>
                                    <p:set>
                                      <p:cBhvr>
                                        <p:cTn id="15" dur="1" fill="hold">
                                          <p:stCondLst>
                                            <p:cond delay="0"/>
                                          </p:stCondLst>
                                        </p:cTn>
                                        <p:tgtEl>
                                          <p:spTgt spid="3178"/>
                                        </p:tgtEl>
                                        <p:attrNameLst>
                                          <p:attrName>style.visibility</p:attrName>
                                        </p:attrNameLst>
                                      </p:cBhvr>
                                      <p:to>
                                        <p:strVal val="visible"/>
                                      </p:to>
                                    </p:set>
                                    <p:animEffect transition="in" filter="wipe(down)">
                                      <p:cBhvr>
                                        <p:cTn id="16" dur="500"/>
                                        <p:tgtEl>
                                          <p:spTgt spid="3178"/>
                                        </p:tgtEl>
                                      </p:cBhvr>
                                    </p:animEffect>
                                  </p:childTnLst>
                                </p:cTn>
                              </p:par>
                              <p:par>
                                <p:cTn id="17" presetID="22" presetClass="entr" presetSubtype="4" fill="hold" nodeType="withEffect">
                                  <p:stCondLst>
                                    <p:cond delay="0"/>
                                  </p:stCondLst>
                                  <p:childTnLst>
                                    <p:set>
                                      <p:cBhvr>
                                        <p:cTn id="18" dur="1" fill="hold">
                                          <p:stCondLst>
                                            <p:cond delay="0"/>
                                          </p:stCondLst>
                                        </p:cTn>
                                        <p:tgtEl>
                                          <p:spTgt spid="3227"/>
                                        </p:tgtEl>
                                        <p:attrNameLst>
                                          <p:attrName>style.visibility</p:attrName>
                                        </p:attrNameLst>
                                      </p:cBhvr>
                                      <p:to>
                                        <p:strVal val="visible"/>
                                      </p:to>
                                    </p:set>
                                    <p:animEffect transition="in" filter="wipe(down)">
                                      <p:cBhvr>
                                        <p:cTn id="19" dur="500"/>
                                        <p:tgtEl>
                                          <p:spTgt spid="322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down)">
                                      <p:cBhvr>
                                        <p:cTn id="22" dur="500"/>
                                        <p:tgtEl>
                                          <p:spTgt spid="52"/>
                                        </p:tgtEl>
                                      </p:cBhvr>
                                    </p:animEffect>
                                  </p:childTnLst>
                                </p:cTn>
                              </p:par>
                              <p:par>
                                <p:cTn id="23" presetID="22" presetClass="entr" presetSubtype="4" fill="hold" nodeType="withEffect">
                                  <p:stCondLst>
                                    <p:cond delay="0"/>
                                  </p:stCondLst>
                                  <p:childTnLst>
                                    <p:set>
                                      <p:cBhvr>
                                        <p:cTn id="24" dur="1" fill="hold">
                                          <p:stCondLst>
                                            <p:cond delay="0"/>
                                          </p:stCondLst>
                                        </p:cTn>
                                        <p:tgtEl>
                                          <p:spTgt spid="3245"/>
                                        </p:tgtEl>
                                        <p:attrNameLst>
                                          <p:attrName>style.visibility</p:attrName>
                                        </p:attrNameLst>
                                      </p:cBhvr>
                                      <p:to>
                                        <p:strVal val="visible"/>
                                      </p:to>
                                    </p:set>
                                    <p:animEffect transition="in" filter="wipe(down)">
                                      <p:cBhvr>
                                        <p:cTn id="25" dur="500"/>
                                        <p:tgtEl>
                                          <p:spTgt spid="324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358"/>
                                        </p:tgtEl>
                                        <p:attrNameLst>
                                          <p:attrName>style.visibility</p:attrName>
                                        </p:attrNameLst>
                                      </p:cBhvr>
                                      <p:to>
                                        <p:strVal val="visible"/>
                                      </p:to>
                                    </p:set>
                                    <p:animEffect transition="in" filter="wipe(down)">
                                      <p:cBhvr>
                                        <p:cTn id="28" dur="500"/>
                                        <p:tgtEl>
                                          <p:spTgt spid="3358"/>
                                        </p:tgtEl>
                                      </p:cBhvr>
                                    </p:animEffect>
                                  </p:childTnLst>
                                </p:cTn>
                              </p:par>
                              <p:par>
                                <p:cTn id="29" presetID="22" presetClass="entr" presetSubtype="4" fill="hold" nodeType="withEffect">
                                  <p:stCondLst>
                                    <p:cond delay="0"/>
                                  </p:stCondLst>
                                  <p:childTnLst>
                                    <p:set>
                                      <p:cBhvr>
                                        <p:cTn id="30" dur="1" fill="hold">
                                          <p:stCondLst>
                                            <p:cond delay="0"/>
                                          </p:stCondLst>
                                        </p:cTn>
                                        <p:tgtEl>
                                          <p:spTgt spid="3205"/>
                                        </p:tgtEl>
                                        <p:attrNameLst>
                                          <p:attrName>style.visibility</p:attrName>
                                        </p:attrNameLst>
                                      </p:cBhvr>
                                      <p:to>
                                        <p:strVal val="visible"/>
                                      </p:to>
                                    </p:set>
                                    <p:animEffect transition="in" filter="wipe(down)">
                                      <p:cBhvr>
                                        <p:cTn id="31" dur="500"/>
                                        <p:tgtEl>
                                          <p:spTgt spid="320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363"/>
                                        </p:tgtEl>
                                        <p:attrNameLst>
                                          <p:attrName>style.visibility</p:attrName>
                                        </p:attrNameLst>
                                      </p:cBhvr>
                                      <p:to>
                                        <p:strVal val="visible"/>
                                      </p:to>
                                    </p:set>
                                    <p:animEffect transition="in" filter="wipe(down)">
                                      <p:cBhvr>
                                        <p:cTn id="34" dur="500"/>
                                        <p:tgtEl>
                                          <p:spTgt spid="3363"/>
                                        </p:tgtEl>
                                      </p:cBhvr>
                                    </p:animEffect>
                                  </p:childTnLst>
                                </p:cTn>
                              </p:par>
                              <p:par>
                                <p:cTn id="35" presetID="22" presetClass="entr" presetSubtype="4" fill="hold" nodeType="withEffect">
                                  <p:stCondLst>
                                    <p:cond delay="0"/>
                                  </p:stCondLst>
                                  <p:childTnLst>
                                    <p:set>
                                      <p:cBhvr>
                                        <p:cTn id="36" dur="1" fill="hold">
                                          <p:stCondLst>
                                            <p:cond delay="0"/>
                                          </p:stCondLst>
                                        </p:cTn>
                                        <p:tgtEl>
                                          <p:spTgt spid="3362"/>
                                        </p:tgtEl>
                                        <p:attrNameLst>
                                          <p:attrName>style.visibility</p:attrName>
                                        </p:attrNameLst>
                                      </p:cBhvr>
                                      <p:to>
                                        <p:strVal val="visible"/>
                                      </p:to>
                                    </p:set>
                                    <p:animEffect transition="in" filter="wipe(down)">
                                      <p:cBhvr>
                                        <p:cTn id="37" dur="500"/>
                                        <p:tgtEl>
                                          <p:spTgt spid="336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148"/>
                                        </p:tgtEl>
                                        <p:attrNameLst>
                                          <p:attrName>style.visibility</p:attrName>
                                        </p:attrNameLst>
                                      </p:cBhvr>
                                      <p:to>
                                        <p:strVal val="visible"/>
                                      </p:to>
                                    </p:set>
                                    <p:animEffect transition="in" filter="wipe(down)">
                                      <p:cBhvr>
                                        <p:cTn id="40" dur="500"/>
                                        <p:tgtEl>
                                          <p:spTgt spid="31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203"/>
                                        </p:tgtEl>
                                        <p:attrNameLst>
                                          <p:attrName>style.visibility</p:attrName>
                                        </p:attrNameLst>
                                      </p:cBhvr>
                                      <p:to>
                                        <p:strVal val="visible"/>
                                      </p:to>
                                    </p:set>
                                    <p:animEffect transition="in" filter="wipe(down)">
                                      <p:cBhvr>
                                        <p:cTn id="43" dur="500"/>
                                        <p:tgtEl>
                                          <p:spTgt spid="320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204"/>
                                        </p:tgtEl>
                                        <p:attrNameLst>
                                          <p:attrName>style.visibility</p:attrName>
                                        </p:attrNameLst>
                                      </p:cBhvr>
                                      <p:to>
                                        <p:strVal val="visible"/>
                                      </p:to>
                                    </p:set>
                                    <p:animEffect transition="in" filter="wipe(down)">
                                      <p:cBhvr>
                                        <p:cTn id="46" dur="500"/>
                                        <p:tgtEl>
                                          <p:spTgt spid="320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345"/>
                                        </p:tgtEl>
                                        <p:attrNameLst>
                                          <p:attrName>style.visibility</p:attrName>
                                        </p:attrNameLst>
                                      </p:cBhvr>
                                      <p:to>
                                        <p:strVal val="visible"/>
                                      </p:to>
                                    </p:set>
                                    <p:animEffect transition="in" filter="wipe(down)">
                                      <p:cBhvr>
                                        <p:cTn id="49" dur="500"/>
                                        <p:tgtEl>
                                          <p:spTgt spid="334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46"/>
                                        </p:tgtEl>
                                        <p:attrNameLst>
                                          <p:attrName>style.visibility</p:attrName>
                                        </p:attrNameLst>
                                      </p:cBhvr>
                                      <p:to>
                                        <p:strVal val="visible"/>
                                      </p:to>
                                    </p:set>
                                    <p:animEffect transition="in" filter="wipe(down)">
                                      <p:cBhvr>
                                        <p:cTn id="52" dur="500"/>
                                        <p:tgtEl>
                                          <p:spTgt spid="33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357"/>
                                        </p:tgtEl>
                                        <p:attrNameLst>
                                          <p:attrName>style.visibility</p:attrName>
                                        </p:attrNameLst>
                                      </p:cBhvr>
                                      <p:to>
                                        <p:strVal val="visible"/>
                                      </p:to>
                                    </p:set>
                                    <p:animEffect transition="in" filter="wipe(down)">
                                      <p:cBhvr>
                                        <p:cTn id="58" dur="500"/>
                                        <p:tgtEl>
                                          <p:spTgt spid="3357"/>
                                        </p:tgtEl>
                                      </p:cBhvr>
                                    </p:animEffect>
                                  </p:childTnLst>
                                </p:cTn>
                              </p:par>
                              <p:par>
                                <p:cTn id="59" presetID="22" presetClass="entr" presetSubtype="4" fill="hold" nodeType="withEffect">
                                  <p:stCondLst>
                                    <p:cond delay="0"/>
                                  </p:stCondLst>
                                  <p:childTnLst>
                                    <p:set>
                                      <p:cBhvr>
                                        <p:cTn id="60" dur="1" fill="hold">
                                          <p:stCondLst>
                                            <p:cond delay="0"/>
                                          </p:stCondLst>
                                        </p:cTn>
                                        <p:tgtEl>
                                          <p:spTgt spid="3366"/>
                                        </p:tgtEl>
                                        <p:attrNameLst>
                                          <p:attrName>style.visibility</p:attrName>
                                        </p:attrNameLst>
                                      </p:cBhvr>
                                      <p:to>
                                        <p:strVal val="visible"/>
                                      </p:to>
                                    </p:set>
                                    <p:animEffect transition="in" filter="wipe(down)">
                                      <p:cBhvr>
                                        <p:cTn id="61" dur="500"/>
                                        <p:tgtEl>
                                          <p:spTgt spid="336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374"/>
                                        </p:tgtEl>
                                        <p:attrNameLst>
                                          <p:attrName>style.visibility</p:attrName>
                                        </p:attrNameLst>
                                      </p:cBhvr>
                                      <p:to>
                                        <p:strVal val="visible"/>
                                      </p:to>
                                    </p:set>
                                    <p:animEffect transition="in" filter="wipe(down)">
                                      <p:cBhvr>
                                        <p:cTn id="64" dur="500"/>
                                        <p:tgtEl>
                                          <p:spTgt spid="3374"/>
                                        </p:tgtEl>
                                      </p:cBhvr>
                                    </p:animEffect>
                                  </p:childTnLst>
                                </p:cTn>
                              </p:par>
                              <p:par>
                                <p:cTn id="65" presetID="22" presetClass="entr" presetSubtype="4" fill="hold" nodeType="withEffect">
                                  <p:stCondLst>
                                    <p:cond delay="0"/>
                                  </p:stCondLst>
                                  <p:childTnLst>
                                    <p:set>
                                      <p:cBhvr>
                                        <p:cTn id="66" dur="1" fill="hold">
                                          <p:stCondLst>
                                            <p:cond delay="0"/>
                                          </p:stCondLst>
                                        </p:cTn>
                                        <p:tgtEl>
                                          <p:spTgt spid="3375"/>
                                        </p:tgtEl>
                                        <p:attrNameLst>
                                          <p:attrName>style.visibility</p:attrName>
                                        </p:attrNameLst>
                                      </p:cBhvr>
                                      <p:to>
                                        <p:strVal val="visible"/>
                                      </p:to>
                                    </p:set>
                                    <p:animEffect transition="in" filter="wipe(down)">
                                      <p:cBhvr>
                                        <p:cTn id="67" dur="500"/>
                                        <p:tgtEl>
                                          <p:spTgt spid="337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379"/>
                                        </p:tgtEl>
                                        <p:attrNameLst>
                                          <p:attrName>style.visibility</p:attrName>
                                        </p:attrNameLst>
                                      </p:cBhvr>
                                      <p:to>
                                        <p:strVal val="visible"/>
                                      </p:to>
                                    </p:set>
                                    <p:animEffect transition="in" filter="wipe(down)">
                                      <p:cBhvr>
                                        <p:cTn id="70" dur="500"/>
                                        <p:tgtEl>
                                          <p:spTgt spid="3379"/>
                                        </p:tgtEl>
                                      </p:cBhvr>
                                    </p:animEffect>
                                  </p:childTnLst>
                                </p:cTn>
                              </p:par>
                              <p:par>
                                <p:cTn id="71" presetID="22" presetClass="entr" presetSubtype="4" fill="hold" nodeType="withEffect">
                                  <p:stCondLst>
                                    <p:cond delay="0"/>
                                  </p:stCondLst>
                                  <p:childTnLst>
                                    <p:set>
                                      <p:cBhvr>
                                        <p:cTn id="72" dur="1" fill="hold">
                                          <p:stCondLst>
                                            <p:cond delay="0"/>
                                          </p:stCondLst>
                                        </p:cTn>
                                        <p:tgtEl>
                                          <p:spTgt spid="3380"/>
                                        </p:tgtEl>
                                        <p:attrNameLst>
                                          <p:attrName>style.visibility</p:attrName>
                                        </p:attrNameLst>
                                      </p:cBhvr>
                                      <p:to>
                                        <p:strVal val="visible"/>
                                      </p:to>
                                    </p:set>
                                    <p:animEffect transition="in" filter="wipe(down)">
                                      <p:cBhvr>
                                        <p:cTn id="73" dur="500"/>
                                        <p:tgtEl>
                                          <p:spTgt spid="338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384"/>
                                        </p:tgtEl>
                                        <p:attrNameLst>
                                          <p:attrName>style.visibility</p:attrName>
                                        </p:attrNameLst>
                                      </p:cBhvr>
                                      <p:to>
                                        <p:strVal val="visible"/>
                                      </p:to>
                                    </p:set>
                                    <p:animEffect transition="in" filter="wipe(down)">
                                      <p:cBhvr>
                                        <p:cTn id="76" dur="500"/>
                                        <p:tgtEl>
                                          <p:spTgt spid="3384"/>
                                        </p:tgtEl>
                                      </p:cBhvr>
                                    </p:animEffect>
                                  </p:childTnLst>
                                </p:cTn>
                              </p:par>
                              <p:par>
                                <p:cTn id="77" presetID="22" presetClass="entr" presetSubtype="4" fill="hold" nodeType="withEffect">
                                  <p:stCondLst>
                                    <p:cond delay="0"/>
                                  </p:stCondLst>
                                  <p:childTnLst>
                                    <p:set>
                                      <p:cBhvr>
                                        <p:cTn id="78" dur="1" fill="hold">
                                          <p:stCondLst>
                                            <p:cond delay="0"/>
                                          </p:stCondLst>
                                        </p:cTn>
                                        <p:tgtEl>
                                          <p:spTgt spid="3385"/>
                                        </p:tgtEl>
                                        <p:attrNameLst>
                                          <p:attrName>style.visibility</p:attrName>
                                        </p:attrNameLst>
                                      </p:cBhvr>
                                      <p:to>
                                        <p:strVal val="visible"/>
                                      </p:to>
                                    </p:set>
                                    <p:animEffect transition="in" filter="wipe(down)">
                                      <p:cBhvr>
                                        <p:cTn id="79" dur="500"/>
                                        <p:tgtEl>
                                          <p:spTgt spid="338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389"/>
                                        </p:tgtEl>
                                        <p:attrNameLst>
                                          <p:attrName>style.visibility</p:attrName>
                                        </p:attrNameLst>
                                      </p:cBhvr>
                                      <p:to>
                                        <p:strVal val="visible"/>
                                      </p:to>
                                    </p:set>
                                    <p:animEffect transition="in" filter="wipe(down)">
                                      <p:cBhvr>
                                        <p:cTn id="82" dur="500"/>
                                        <p:tgtEl>
                                          <p:spTgt spid="3389"/>
                                        </p:tgtEl>
                                      </p:cBhvr>
                                    </p:animEffect>
                                  </p:childTnLst>
                                </p:cTn>
                              </p:par>
                              <p:par>
                                <p:cTn id="83" presetID="22" presetClass="entr" presetSubtype="4" fill="hold" nodeType="withEffect">
                                  <p:stCondLst>
                                    <p:cond delay="0"/>
                                  </p:stCondLst>
                                  <p:childTnLst>
                                    <p:set>
                                      <p:cBhvr>
                                        <p:cTn id="84" dur="1" fill="hold">
                                          <p:stCondLst>
                                            <p:cond delay="0"/>
                                          </p:stCondLst>
                                        </p:cTn>
                                        <p:tgtEl>
                                          <p:spTgt spid="3390"/>
                                        </p:tgtEl>
                                        <p:attrNameLst>
                                          <p:attrName>style.visibility</p:attrName>
                                        </p:attrNameLst>
                                      </p:cBhvr>
                                      <p:to>
                                        <p:strVal val="visible"/>
                                      </p:to>
                                    </p:set>
                                    <p:animEffect transition="in" filter="wipe(down)">
                                      <p:cBhvr>
                                        <p:cTn id="85" dur="500"/>
                                        <p:tgtEl>
                                          <p:spTgt spid="339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394"/>
                                        </p:tgtEl>
                                        <p:attrNameLst>
                                          <p:attrName>style.visibility</p:attrName>
                                        </p:attrNameLst>
                                      </p:cBhvr>
                                      <p:to>
                                        <p:strVal val="visible"/>
                                      </p:to>
                                    </p:set>
                                    <p:animEffect transition="in" filter="wipe(down)">
                                      <p:cBhvr>
                                        <p:cTn id="88" dur="500"/>
                                        <p:tgtEl>
                                          <p:spTgt spid="3394"/>
                                        </p:tgtEl>
                                      </p:cBhvr>
                                    </p:animEffect>
                                  </p:childTnLst>
                                </p:cTn>
                              </p:par>
                              <p:par>
                                <p:cTn id="89" presetID="22" presetClass="entr" presetSubtype="4" fill="hold" nodeType="withEffect">
                                  <p:stCondLst>
                                    <p:cond delay="0"/>
                                  </p:stCondLst>
                                  <p:childTnLst>
                                    <p:set>
                                      <p:cBhvr>
                                        <p:cTn id="90" dur="1" fill="hold">
                                          <p:stCondLst>
                                            <p:cond delay="0"/>
                                          </p:stCondLst>
                                        </p:cTn>
                                        <p:tgtEl>
                                          <p:spTgt spid="3395"/>
                                        </p:tgtEl>
                                        <p:attrNameLst>
                                          <p:attrName>style.visibility</p:attrName>
                                        </p:attrNameLst>
                                      </p:cBhvr>
                                      <p:to>
                                        <p:strVal val="visible"/>
                                      </p:to>
                                    </p:set>
                                    <p:animEffect transition="in" filter="wipe(down)">
                                      <p:cBhvr>
                                        <p:cTn id="91" dur="500"/>
                                        <p:tgtEl>
                                          <p:spTgt spid="3395"/>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399"/>
                                        </p:tgtEl>
                                        <p:attrNameLst>
                                          <p:attrName>style.visibility</p:attrName>
                                        </p:attrNameLst>
                                      </p:cBhvr>
                                      <p:to>
                                        <p:strVal val="visible"/>
                                      </p:to>
                                    </p:set>
                                    <p:animEffect transition="in" filter="wipe(down)">
                                      <p:cBhvr>
                                        <p:cTn id="94" dur="500"/>
                                        <p:tgtEl>
                                          <p:spTgt spid="3399"/>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355"/>
                                        </p:tgtEl>
                                        <p:attrNameLst>
                                          <p:attrName>style.visibility</p:attrName>
                                        </p:attrNameLst>
                                      </p:cBhvr>
                                      <p:to>
                                        <p:strVal val="visible"/>
                                      </p:to>
                                    </p:set>
                                    <p:animEffect transition="in" filter="wipe(down)">
                                      <p:cBhvr>
                                        <p:cTn id="97" dur="500"/>
                                        <p:tgtEl>
                                          <p:spTgt spid="3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8" grpId="0"/>
      <p:bldP spid="3203" grpId="0" animBg="1"/>
      <p:bldP spid="3204" grpId="0" animBg="1"/>
      <p:bldP spid="3345" grpId="0" animBg="1"/>
      <p:bldP spid="3346" grpId="0" animBg="1"/>
      <p:bldP spid="49" grpId="0"/>
      <p:bldP spid="50" grpId="0"/>
      <p:bldP spid="51" grpId="0"/>
      <p:bldP spid="52" grpId="0"/>
      <p:bldP spid="3355" grpId="0"/>
      <p:bldP spid="3357" grpId="0" animBg="1"/>
      <p:bldP spid="3358" grpId="0"/>
      <p:bldP spid="3363" grpId="0"/>
      <p:bldP spid="3374" grpId="0"/>
      <p:bldP spid="3379" grpId="0"/>
      <p:bldP spid="3384" grpId="0"/>
      <p:bldP spid="3389" grpId="0"/>
      <p:bldP spid="3394" grpId="0"/>
      <p:bldP spid="33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2"/>
        <p:cNvGrpSpPr/>
        <p:nvPr/>
      </p:nvGrpSpPr>
      <p:grpSpPr>
        <a:xfrm>
          <a:off x="0" y="0"/>
          <a:ext cx="0" cy="0"/>
          <a:chOff x="0" y="0"/>
          <a:chExt cx="0" cy="0"/>
        </a:xfrm>
      </p:grpSpPr>
      <p:sp>
        <p:nvSpPr>
          <p:cNvPr id="2822" name="Google Shape;2822;p31"/>
          <p:cNvSpPr txBox="1"/>
          <p:nvPr/>
        </p:nvSpPr>
        <p:spPr>
          <a:xfrm>
            <a:off x="710250" y="41147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latin typeface="Fira Sans Medium"/>
                <a:ea typeface="Fira Sans Medium"/>
                <a:cs typeface="Fira Sans Medium"/>
                <a:sym typeface="Fira Sans Medium"/>
              </a:rPr>
              <a:t>PHẦN 05: KẾT QUẢ ĐẠT ĐƯỢC</a:t>
            </a:r>
            <a:endParaRPr sz="2500" dirty="0">
              <a:latin typeface="Fira Sans Medium"/>
              <a:ea typeface="Fira Sans Medium"/>
              <a:cs typeface="Fira Sans Medium"/>
              <a:sym typeface="Fira Sans Medium"/>
            </a:endParaRPr>
          </a:p>
        </p:txBody>
      </p:sp>
      <p:sp>
        <p:nvSpPr>
          <p:cNvPr id="2823" name="Google Shape;2823;p31"/>
          <p:cNvSpPr txBox="1"/>
          <p:nvPr/>
        </p:nvSpPr>
        <p:spPr>
          <a:xfrm>
            <a:off x="3458452" y="1354754"/>
            <a:ext cx="2132856" cy="281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Fira Sans Medium"/>
                <a:ea typeface="Fira Sans Medium"/>
                <a:cs typeface="Fira Sans Medium"/>
                <a:sym typeface="Fira Sans Medium"/>
              </a:rPr>
              <a:t>Vận dụng kiến thức</a:t>
            </a:r>
            <a:endParaRPr dirty="0">
              <a:latin typeface="Fira Sans Medium"/>
              <a:ea typeface="Fira Sans Medium"/>
              <a:cs typeface="Fira Sans Medium"/>
              <a:sym typeface="Fira Sans Medium"/>
            </a:endParaRPr>
          </a:p>
        </p:txBody>
      </p:sp>
      <p:sp>
        <p:nvSpPr>
          <p:cNvPr id="2824" name="Google Shape;2824;p31"/>
          <p:cNvSpPr txBox="1"/>
          <p:nvPr/>
        </p:nvSpPr>
        <p:spPr>
          <a:xfrm>
            <a:off x="3399430" y="1584255"/>
            <a:ext cx="5322047" cy="1011724"/>
          </a:xfrm>
          <a:prstGeom prst="rect">
            <a:avLst/>
          </a:prstGeom>
          <a:noFill/>
          <a:ln>
            <a:noFill/>
          </a:ln>
        </p:spPr>
        <p:txBody>
          <a:bodyPr spcFirstLastPara="1" wrap="square" lIns="91425" tIns="91425" rIns="91425" bIns="91425" anchor="ctr" anchorCtr="0">
            <a:noAutofit/>
          </a:bodyPr>
          <a:lstStyle/>
          <a:p>
            <a:pPr marL="112713" indent="169863"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112713" indent="1127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VueJS</a:t>
            </a:r>
            <a:r>
              <a:rPr lang="en-US" dirty="0">
                <a:latin typeface="Times New Roman" panose="02020603050405020304" pitchFamily="18" charset="0"/>
                <a:cs typeface="Times New Roman" panose="02020603050405020304" pitchFamily="18" charset="0"/>
              </a:rPr>
              <a:t>, Spring Boot, </a:t>
            </a:r>
            <a:r>
              <a:rPr lang="en-US" dirty="0" err="1">
                <a:latin typeface="Times New Roman" panose="02020603050405020304" pitchFamily="18" charset="0"/>
                <a:cs typeface="Times New Roman" panose="02020603050405020304" pitchFamily="18" charset="0"/>
              </a:rPr>
              <a:t>PostgreSql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RosyM</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Fira Sans"/>
              <a:cs typeface="Times New Roman" panose="02020603050405020304" pitchFamily="18" charset="0"/>
              <a:sym typeface="Fira Sans"/>
            </a:endParaRPr>
          </a:p>
        </p:txBody>
      </p:sp>
      <p:sp>
        <p:nvSpPr>
          <p:cNvPr id="2" name="Google Shape;5155;p43"/>
          <p:cNvSpPr/>
          <p:nvPr/>
        </p:nvSpPr>
        <p:spPr>
          <a:xfrm>
            <a:off x="638632" y="1670707"/>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156;p43"/>
          <p:cNvSpPr/>
          <p:nvPr/>
        </p:nvSpPr>
        <p:spPr>
          <a:xfrm>
            <a:off x="608106" y="1539189"/>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157;p43"/>
          <p:cNvSpPr/>
          <p:nvPr/>
        </p:nvSpPr>
        <p:spPr>
          <a:xfrm>
            <a:off x="249893" y="3112332"/>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158;p43"/>
          <p:cNvSpPr/>
          <p:nvPr/>
        </p:nvSpPr>
        <p:spPr>
          <a:xfrm>
            <a:off x="863527" y="3229423"/>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159;p43"/>
          <p:cNvSpPr/>
          <p:nvPr/>
        </p:nvSpPr>
        <p:spPr>
          <a:xfrm>
            <a:off x="853341" y="3231447"/>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60;p43"/>
          <p:cNvSpPr/>
          <p:nvPr/>
        </p:nvSpPr>
        <p:spPr>
          <a:xfrm>
            <a:off x="1218656" y="2526267"/>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61;p43"/>
          <p:cNvSpPr/>
          <p:nvPr/>
        </p:nvSpPr>
        <p:spPr>
          <a:xfrm>
            <a:off x="865552" y="3243657"/>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62;p43"/>
          <p:cNvSpPr/>
          <p:nvPr/>
        </p:nvSpPr>
        <p:spPr>
          <a:xfrm>
            <a:off x="973420" y="2034768"/>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63;p43"/>
          <p:cNvSpPr/>
          <p:nvPr/>
        </p:nvSpPr>
        <p:spPr>
          <a:xfrm>
            <a:off x="736315" y="2027860"/>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64;p43"/>
          <p:cNvSpPr/>
          <p:nvPr/>
        </p:nvSpPr>
        <p:spPr>
          <a:xfrm>
            <a:off x="860475" y="2765397"/>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5;p43"/>
          <p:cNvSpPr/>
          <p:nvPr/>
        </p:nvSpPr>
        <p:spPr>
          <a:xfrm>
            <a:off x="877762" y="2535425"/>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6;p43"/>
          <p:cNvSpPr/>
          <p:nvPr/>
        </p:nvSpPr>
        <p:spPr>
          <a:xfrm>
            <a:off x="920498" y="2282028"/>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67;p43"/>
          <p:cNvSpPr/>
          <p:nvPr/>
        </p:nvSpPr>
        <p:spPr>
          <a:xfrm>
            <a:off x="674235" y="2406188"/>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68;p43"/>
          <p:cNvSpPr/>
          <p:nvPr/>
        </p:nvSpPr>
        <p:spPr>
          <a:xfrm>
            <a:off x="849260" y="2903792"/>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69;p43"/>
          <p:cNvSpPr/>
          <p:nvPr/>
        </p:nvSpPr>
        <p:spPr>
          <a:xfrm>
            <a:off x="953080" y="2428552"/>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70;p43"/>
          <p:cNvSpPr/>
          <p:nvPr/>
        </p:nvSpPr>
        <p:spPr>
          <a:xfrm>
            <a:off x="907292" y="2644290"/>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71;p43"/>
          <p:cNvSpPr/>
          <p:nvPr/>
        </p:nvSpPr>
        <p:spPr>
          <a:xfrm>
            <a:off x="869632" y="2895630"/>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72;p43"/>
          <p:cNvSpPr/>
          <p:nvPr/>
        </p:nvSpPr>
        <p:spPr>
          <a:xfrm>
            <a:off x="956133" y="2426528"/>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73;p43"/>
          <p:cNvSpPr/>
          <p:nvPr/>
        </p:nvSpPr>
        <p:spPr>
          <a:xfrm>
            <a:off x="733262" y="2030688"/>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74;p43"/>
          <p:cNvSpPr/>
          <p:nvPr/>
        </p:nvSpPr>
        <p:spPr>
          <a:xfrm>
            <a:off x="876766" y="2753187"/>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75;p43"/>
          <p:cNvSpPr/>
          <p:nvPr/>
        </p:nvSpPr>
        <p:spPr>
          <a:xfrm>
            <a:off x="716971" y="2687026"/>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76;p43"/>
          <p:cNvSpPr/>
          <p:nvPr/>
        </p:nvSpPr>
        <p:spPr>
          <a:xfrm>
            <a:off x="864523" y="2890553"/>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77;p43"/>
          <p:cNvSpPr/>
          <p:nvPr/>
        </p:nvSpPr>
        <p:spPr>
          <a:xfrm>
            <a:off x="869632" y="2901735"/>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78;p43"/>
          <p:cNvSpPr/>
          <p:nvPr/>
        </p:nvSpPr>
        <p:spPr>
          <a:xfrm>
            <a:off x="348589" y="2396324"/>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79;p43"/>
          <p:cNvSpPr/>
          <p:nvPr/>
        </p:nvSpPr>
        <p:spPr>
          <a:xfrm>
            <a:off x="422523" y="2414349"/>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80;p43"/>
          <p:cNvSpPr/>
          <p:nvPr/>
        </p:nvSpPr>
        <p:spPr>
          <a:xfrm>
            <a:off x="380158" y="2627003"/>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81;p43"/>
          <p:cNvSpPr/>
          <p:nvPr/>
        </p:nvSpPr>
        <p:spPr>
          <a:xfrm>
            <a:off x="465630" y="2815074"/>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82;p43"/>
          <p:cNvSpPr/>
          <p:nvPr/>
        </p:nvSpPr>
        <p:spPr>
          <a:xfrm>
            <a:off x="525686" y="2970949"/>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83;p43"/>
          <p:cNvSpPr/>
          <p:nvPr/>
        </p:nvSpPr>
        <p:spPr>
          <a:xfrm>
            <a:off x="625393" y="2478422"/>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84;p43"/>
          <p:cNvSpPr/>
          <p:nvPr/>
        </p:nvSpPr>
        <p:spPr>
          <a:xfrm>
            <a:off x="700712" y="2647342"/>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85;p43"/>
          <p:cNvSpPr/>
          <p:nvPr/>
        </p:nvSpPr>
        <p:spPr>
          <a:xfrm>
            <a:off x="770921" y="2865104"/>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86;p43"/>
          <p:cNvSpPr/>
          <p:nvPr/>
        </p:nvSpPr>
        <p:spPr>
          <a:xfrm>
            <a:off x="640656" y="3287422"/>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87;p43"/>
          <p:cNvSpPr/>
          <p:nvPr/>
        </p:nvSpPr>
        <p:spPr>
          <a:xfrm>
            <a:off x="594867" y="3183634"/>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8;p43"/>
          <p:cNvSpPr/>
          <p:nvPr/>
        </p:nvSpPr>
        <p:spPr>
          <a:xfrm>
            <a:off x="640656" y="3287422"/>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89;p43"/>
          <p:cNvSpPr/>
          <p:nvPr/>
        </p:nvSpPr>
        <p:spPr>
          <a:xfrm>
            <a:off x="579604" y="3673076"/>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90;p43"/>
          <p:cNvSpPr/>
          <p:nvPr/>
        </p:nvSpPr>
        <p:spPr>
          <a:xfrm>
            <a:off x="1385552" y="1654930"/>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91;p43"/>
          <p:cNvSpPr/>
          <p:nvPr/>
        </p:nvSpPr>
        <p:spPr>
          <a:xfrm>
            <a:off x="1387576" y="1636454"/>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92;p43"/>
          <p:cNvSpPr/>
          <p:nvPr/>
        </p:nvSpPr>
        <p:spPr>
          <a:xfrm>
            <a:off x="873713" y="3200086"/>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93;p43"/>
          <p:cNvSpPr/>
          <p:nvPr/>
        </p:nvSpPr>
        <p:spPr>
          <a:xfrm>
            <a:off x="1165765" y="2870503"/>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94;p43"/>
          <p:cNvSpPr/>
          <p:nvPr/>
        </p:nvSpPr>
        <p:spPr>
          <a:xfrm>
            <a:off x="1531080" y="2040488"/>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95;p43"/>
          <p:cNvSpPr/>
          <p:nvPr/>
        </p:nvSpPr>
        <p:spPr>
          <a:xfrm>
            <a:off x="1156608" y="2376112"/>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96;p43"/>
          <p:cNvSpPr/>
          <p:nvPr/>
        </p:nvSpPr>
        <p:spPr>
          <a:xfrm>
            <a:off x="1968628" y="2870503"/>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97;p43"/>
          <p:cNvSpPr/>
          <p:nvPr/>
        </p:nvSpPr>
        <p:spPr>
          <a:xfrm>
            <a:off x="1887236" y="2376112"/>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98;p43"/>
          <p:cNvSpPr/>
          <p:nvPr/>
        </p:nvSpPr>
        <p:spPr>
          <a:xfrm>
            <a:off x="1431341" y="2335978"/>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99;p43"/>
          <p:cNvSpPr/>
          <p:nvPr/>
        </p:nvSpPr>
        <p:spPr>
          <a:xfrm>
            <a:off x="1554472" y="2314257"/>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00;p43"/>
          <p:cNvSpPr/>
          <p:nvPr/>
        </p:nvSpPr>
        <p:spPr>
          <a:xfrm>
            <a:off x="1631815" y="2140870"/>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01;p43"/>
          <p:cNvSpPr/>
          <p:nvPr/>
        </p:nvSpPr>
        <p:spPr>
          <a:xfrm>
            <a:off x="1737660" y="1730281"/>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02;p43"/>
          <p:cNvSpPr/>
          <p:nvPr/>
        </p:nvSpPr>
        <p:spPr>
          <a:xfrm>
            <a:off x="1681685" y="2140870"/>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203;p43"/>
          <p:cNvSpPr/>
          <p:nvPr/>
        </p:nvSpPr>
        <p:spPr>
          <a:xfrm>
            <a:off x="1539209" y="1784521"/>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04;p43"/>
          <p:cNvSpPr/>
          <p:nvPr/>
        </p:nvSpPr>
        <p:spPr>
          <a:xfrm>
            <a:off x="1576869" y="1765209"/>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05;p43"/>
          <p:cNvSpPr/>
          <p:nvPr/>
        </p:nvSpPr>
        <p:spPr>
          <a:xfrm>
            <a:off x="1521922" y="1743102"/>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06;p43"/>
          <p:cNvSpPr/>
          <p:nvPr/>
        </p:nvSpPr>
        <p:spPr>
          <a:xfrm>
            <a:off x="1298055" y="2848845"/>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07;p43"/>
          <p:cNvSpPr/>
          <p:nvPr/>
        </p:nvSpPr>
        <p:spPr>
          <a:xfrm>
            <a:off x="1656236" y="3608972"/>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08;p43"/>
          <p:cNvSpPr/>
          <p:nvPr/>
        </p:nvSpPr>
        <p:spPr>
          <a:xfrm>
            <a:off x="1667418" y="3608972"/>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09;p43"/>
          <p:cNvSpPr/>
          <p:nvPr/>
        </p:nvSpPr>
        <p:spPr>
          <a:xfrm>
            <a:off x="1303132" y="2839688"/>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10;p43"/>
          <p:cNvSpPr/>
          <p:nvPr/>
        </p:nvSpPr>
        <p:spPr>
          <a:xfrm>
            <a:off x="1876054" y="3610032"/>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11;p43"/>
          <p:cNvSpPr/>
          <p:nvPr/>
        </p:nvSpPr>
        <p:spPr>
          <a:xfrm>
            <a:off x="1295998" y="2856975"/>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12;p43"/>
          <p:cNvSpPr/>
          <p:nvPr/>
        </p:nvSpPr>
        <p:spPr>
          <a:xfrm>
            <a:off x="1355026" y="3469581"/>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13;p43"/>
          <p:cNvSpPr/>
          <p:nvPr/>
        </p:nvSpPr>
        <p:spPr>
          <a:xfrm>
            <a:off x="1700000" y="3107576"/>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14;p43"/>
          <p:cNvSpPr/>
          <p:nvPr/>
        </p:nvSpPr>
        <p:spPr>
          <a:xfrm>
            <a:off x="834897" y="3208761"/>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15;p43"/>
          <p:cNvSpPr/>
          <p:nvPr/>
        </p:nvSpPr>
        <p:spPr>
          <a:xfrm>
            <a:off x="1881131" y="3208826"/>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16;p43"/>
          <p:cNvSpPr/>
          <p:nvPr/>
        </p:nvSpPr>
        <p:spPr>
          <a:xfrm>
            <a:off x="1619605" y="3580502"/>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217;p43"/>
          <p:cNvSpPr/>
          <p:nvPr/>
        </p:nvSpPr>
        <p:spPr>
          <a:xfrm>
            <a:off x="1350945" y="3599814"/>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218;p43"/>
          <p:cNvSpPr/>
          <p:nvPr/>
        </p:nvSpPr>
        <p:spPr>
          <a:xfrm>
            <a:off x="834865" y="3208826"/>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219;p43"/>
          <p:cNvSpPr/>
          <p:nvPr/>
        </p:nvSpPr>
        <p:spPr>
          <a:xfrm>
            <a:off x="1397762" y="3615430"/>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220;p43"/>
          <p:cNvSpPr/>
          <p:nvPr/>
        </p:nvSpPr>
        <p:spPr>
          <a:xfrm>
            <a:off x="1331633" y="3610032"/>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221;p43"/>
          <p:cNvSpPr/>
          <p:nvPr/>
        </p:nvSpPr>
        <p:spPr>
          <a:xfrm>
            <a:off x="2720657" y="3365761"/>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222;p43"/>
          <p:cNvSpPr/>
          <p:nvPr/>
        </p:nvSpPr>
        <p:spPr>
          <a:xfrm>
            <a:off x="2847870" y="3430893"/>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223;p43"/>
          <p:cNvSpPr/>
          <p:nvPr/>
        </p:nvSpPr>
        <p:spPr>
          <a:xfrm>
            <a:off x="2740001" y="3383080"/>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224;p43"/>
          <p:cNvSpPr/>
          <p:nvPr/>
        </p:nvSpPr>
        <p:spPr>
          <a:xfrm>
            <a:off x="2824445" y="3365761"/>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823;p31">
            <a:extLst>
              <a:ext uri="{FF2B5EF4-FFF2-40B4-BE49-F238E27FC236}">
                <a16:creationId xmlns:a16="http://schemas.microsoft.com/office/drawing/2014/main" id="{D09E939D-E205-7D36-1291-5C248F4533F7}"/>
              </a:ext>
            </a:extLst>
          </p:cNvPr>
          <p:cNvSpPr txBox="1"/>
          <p:nvPr/>
        </p:nvSpPr>
        <p:spPr>
          <a:xfrm>
            <a:off x="3510449" y="2855639"/>
            <a:ext cx="4959316" cy="31104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Fira Sans Medium"/>
                <a:ea typeface="Fira Sans Medium"/>
                <a:cs typeface="Fira Sans Medium"/>
                <a:sym typeface="Fira Sans Medium"/>
              </a:rPr>
              <a:t>Xây dựng các chức năng cơ bản của một trang web</a:t>
            </a:r>
            <a:endParaRPr dirty="0">
              <a:latin typeface="Fira Sans Medium"/>
              <a:ea typeface="Fira Sans Medium"/>
              <a:cs typeface="Fira Sans Medium"/>
              <a:sym typeface="Fira Sans Medium"/>
            </a:endParaRPr>
          </a:p>
        </p:txBody>
      </p:sp>
      <p:sp>
        <p:nvSpPr>
          <p:cNvPr id="2689" name="Google Shape;2824;p31">
            <a:extLst>
              <a:ext uri="{FF2B5EF4-FFF2-40B4-BE49-F238E27FC236}">
                <a16:creationId xmlns:a16="http://schemas.microsoft.com/office/drawing/2014/main" id="{78559EE6-AB40-EF76-846D-79796477E234}"/>
              </a:ext>
            </a:extLst>
          </p:cNvPr>
          <p:cNvSpPr txBox="1"/>
          <p:nvPr/>
        </p:nvSpPr>
        <p:spPr>
          <a:xfrm>
            <a:off x="3417740" y="3251851"/>
            <a:ext cx="5307144" cy="595181"/>
          </a:xfrm>
          <a:prstGeom prst="rect">
            <a:avLst/>
          </a:prstGeom>
          <a:noFill/>
          <a:ln>
            <a:noFill/>
          </a:ln>
        </p:spPr>
        <p:txBody>
          <a:bodyPr spcFirstLastPara="1" wrap="square" lIns="91425" tIns="91425" rIns="91425" bIns="91425" anchor="ctr" anchorCtr="0">
            <a:noAutofit/>
          </a:bodyPr>
          <a:lstStyle/>
          <a:p>
            <a:pPr marL="112713" lvl="0" algn="just">
              <a:buFont typeface="Arial" panose="020B0604020202020204" pitchFamily="34" charset="0"/>
              <a:buChar char="•"/>
            </a:pPr>
            <a:r>
              <a:rPr lang="en-US" dirty="0">
                <a:latin typeface="+mj-lt"/>
                <a:ea typeface="Fira Sans"/>
                <a:cs typeface="Fira Sans"/>
                <a:sym typeface="Fira Sans"/>
              </a:rPr>
              <a:t>  </a:t>
            </a:r>
            <a:r>
              <a:rPr lang="vi-VN" dirty="0">
                <a:latin typeface="Times New Roman" panose="02020603050405020304" pitchFamily="18" charset="0"/>
                <a:ea typeface="Fira Sans"/>
                <a:cs typeface="Times New Roman" panose="02020603050405020304" pitchFamily="18" charset="0"/>
                <a:sym typeface="Fira Sans"/>
              </a:rPr>
              <a:t>Xây dựng được cơ bản các chức năng cho một trang web bán hàng: Đăng nhập, đăng ký, xem thông tin sản phẩm, xem đơn hàng, cập nhật đơn hàng, đặt hà</a:t>
            </a:r>
            <a:r>
              <a:rPr lang="en-US" dirty="0">
                <a:latin typeface="Times New Roman" panose="02020603050405020304" pitchFamily="18" charset="0"/>
                <a:ea typeface="Fira Sans"/>
                <a:cs typeface="Times New Roman" panose="02020603050405020304" pitchFamily="18" charset="0"/>
                <a:sym typeface="Fira Sans"/>
              </a:rPr>
              <a:t>ng, </a:t>
            </a:r>
            <a:r>
              <a:rPr lang="en-US" dirty="0" err="1">
                <a:latin typeface="Times New Roman" panose="02020603050405020304" pitchFamily="18" charset="0"/>
                <a:ea typeface="Fira Sans"/>
                <a:cs typeface="Times New Roman" panose="02020603050405020304" pitchFamily="18" charset="0"/>
                <a:sym typeface="Fira Sans"/>
              </a:rPr>
              <a:t>thanh</a:t>
            </a:r>
            <a:r>
              <a:rPr lang="en-US" dirty="0">
                <a:latin typeface="Times New Roman" panose="02020603050405020304" pitchFamily="18" charset="0"/>
                <a:ea typeface="Fira Sans"/>
                <a:cs typeface="Times New Roman" panose="02020603050405020304" pitchFamily="18" charset="0"/>
                <a:sym typeface="Fira Sans"/>
              </a:rPr>
              <a:t> </a:t>
            </a:r>
            <a:r>
              <a:rPr lang="en-US" dirty="0" err="1">
                <a:latin typeface="Times New Roman" panose="02020603050405020304" pitchFamily="18" charset="0"/>
                <a:ea typeface="Fira Sans"/>
                <a:cs typeface="Times New Roman" panose="02020603050405020304" pitchFamily="18" charset="0"/>
                <a:sym typeface="Fira Sans"/>
              </a:rPr>
              <a:t>toán</a:t>
            </a:r>
            <a:r>
              <a:rPr lang="en-US" dirty="0">
                <a:latin typeface="Times New Roman" panose="02020603050405020304" pitchFamily="18" charset="0"/>
                <a:ea typeface="Fira Sans"/>
                <a:cs typeface="Times New Roman" panose="02020603050405020304" pitchFamily="18" charset="0"/>
                <a:sym typeface="Fira Sans"/>
              </a:rPr>
              <a:t>,…</a:t>
            </a:r>
            <a:endParaRPr dirty="0">
              <a:latin typeface="Times New Roman" panose="02020603050405020304" pitchFamily="18" charset="0"/>
              <a:ea typeface="Fira Sans"/>
              <a:cs typeface="Times New Roman" panose="02020603050405020304" pitchFamily="18" charset="0"/>
              <a:sym typeface="Fir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23"/>
                                        </p:tgtEl>
                                        <p:attrNameLst>
                                          <p:attrName>style.visibility</p:attrName>
                                        </p:attrNameLst>
                                      </p:cBhvr>
                                      <p:to>
                                        <p:strVal val="visible"/>
                                      </p:to>
                                    </p:set>
                                    <p:animEffect transition="in" filter="barn(inVertical)">
                                      <p:cBhvr>
                                        <p:cTn id="7" dur="500"/>
                                        <p:tgtEl>
                                          <p:spTgt spid="282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824"/>
                                        </p:tgtEl>
                                        <p:attrNameLst>
                                          <p:attrName>style.visibility</p:attrName>
                                        </p:attrNameLst>
                                      </p:cBhvr>
                                      <p:to>
                                        <p:strVal val="visible"/>
                                      </p:to>
                                    </p:set>
                                    <p:animEffect transition="in" filter="barn(inVertical)">
                                      <p:cBhvr>
                                        <p:cTn id="10" dur="500"/>
                                        <p:tgtEl>
                                          <p:spTgt spid="28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688"/>
                                        </p:tgtEl>
                                        <p:attrNameLst>
                                          <p:attrName>style.visibility</p:attrName>
                                        </p:attrNameLst>
                                      </p:cBhvr>
                                      <p:to>
                                        <p:strVal val="visible"/>
                                      </p:to>
                                    </p:set>
                                    <p:animEffect transition="in" filter="barn(inVertical)">
                                      <p:cBhvr>
                                        <p:cTn id="13" dur="500"/>
                                        <p:tgtEl>
                                          <p:spTgt spid="268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22"/>
                                        </p:tgtEl>
                                        <p:attrNameLst>
                                          <p:attrName>style.visibility</p:attrName>
                                        </p:attrNameLst>
                                      </p:cBhvr>
                                      <p:to>
                                        <p:strVal val="visible"/>
                                      </p:to>
                                    </p:set>
                                    <p:animEffect transition="in" filter="barn(inVertical)">
                                      <p:cBhvr>
                                        <p:cTn id="16" dur="500"/>
                                        <p:tgtEl>
                                          <p:spTgt spid="282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arn(inVertical)">
                                      <p:cBhvr>
                                        <p:cTn id="52" dur="500"/>
                                        <p:tgtEl>
                                          <p:spTgt spid="1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barn(inVertical)">
                                      <p:cBhvr>
                                        <p:cTn id="55" dur="500"/>
                                        <p:tgtEl>
                                          <p:spTgt spid="1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inVertical)">
                                      <p:cBhvr>
                                        <p:cTn id="58" dur="500"/>
                                        <p:tgtEl>
                                          <p:spTgt spid="15"/>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arn(inVertical)">
                                      <p:cBhvr>
                                        <p:cTn id="61" dur="500"/>
                                        <p:tgtEl>
                                          <p:spTgt spid="1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inVertical)">
                                      <p:cBhvr>
                                        <p:cTn id="67" dur="500"/>
                                        <p:tgtEl>
                                          <p:spTgt spid="1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arn(inVertical)">
                                      <p:cBhvr>
                                        <p:cTn id="70" dur="500"/>
                                        <p:tgtEl>
                                          <p:spTgt spid="19"/>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arn(inVertical)">
                                      <p:cBhvr>
                                        <p:cTn id="73" dur="500"/>
                                        <p:tgtEl>
                                          <p:spTgt spid="20"/>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arn(inVertical)">
                                      <p:cBhvr>
                                        <p:cTn id="76" dur="500"/>
                                        <p:tgtEl>
                                          <p:spTgt spid="2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inVertical)">
                                      <p:cBhvr>
                                        <p:cTn id="79" dur="500"/>
                                        <p:tgtEl>
                                          <p:spTgt spid="22"/>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arn(inVertical)">
                                      <p:cBhvr>
                                        <p:cTn id="82" dur="500"/>
                                        <p:tgtEl>
                                          <p:spTgt spid="23"/>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arn(inVertical)">
                                      <p:cBhvr>
                                        <p:cTn id="85" dur="500"/>
                                        <p:tgtEl>
                                          <p:spTgt spid="2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barn(inVertical)">
                                      <p:cBhvr>
                                        <p:cTn id="88" dur="500"/>
                                        <p:tgtEl>
                                          <p:spTgt spid="25"/>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barn(inVertical)">
                                      <p:cBhvr>
                                        <p:cTn id="91" dur="500"/>
                                        <p:tgtEl>
                                          <p:spTgt spid="26"/>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barn(inVertical)">
                                      <p:cBhvr>
                                        <p:cTn id="94" dur="500"/>
                                        <p:tgtEl>
                                          <p:spTgt spid="2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barn(inVertical)">
                                      <p:cBhvr>
                                        <p:cTn id="97" dur="500"/>
                                        <p:tgtEl>
                                          <p:spTgt spid="28"/>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barn(inVertical)">
                                      <p:cBhvr>
                                        <p:cTn id="100" dur="500"/>
                                        <p:tgtEl>
                                          <p:spTgt spid="2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barn(inVertical)">
                                      <p:cBhvr>
                                        <p:cTn id="103" dur="500"/>
                                        <p:tgtEl>
                                          <p:spTgt spid="3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barn(inVertical)">
                                      <p:cBhvr>
                                        <p:cTn id="106" dur="500"/>
                                        <p:tgtEl>
                                          <p:spTgt spid="3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barn(inVertical)">
                                      <p:cBhvr>
                                        <p:cTn id="109" dur="500"/>
                                        <p:tgtEl>
                                          <p:spTgt spid="32"/>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barn(inVertical)">
                                      <p:cBhvr>
                                        <p:cTn id="112" dur="500"/>
                                        <p:tgtEl>
                                          <p:spTgt spid="33"/>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barn(inVertical)">
                                      <p:cBhvr>
                                        <p:cTn id="115" dur="500"/>
                                        <p:tgtEl>
                                          <p:spTgt spid="34"/>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barn(inVertical)">
                                      <p:cBhvr>
                                        <p:cTn id="118" dur="500"/>
                                        <p:tgtEl>
                                          <p:spTgt spid="35"/>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barn(inVertical)">
                                      <p:cBhvr>
                                        <p:cTn id="121" dur="500"/>
                                        <p:tgtEl>
                                          <p:spTgt spid="36"/>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barn(inVertical)">
                                      <p:cBhvr>
                                        <p:cTn id="124" dur="500"/>
                                        <p:tgtEl>
                                          <p:spTgt spid="37"/>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barn(inVertical)">
                                      <p:cBhvr>
                                        <p:cTn id="127" dur="500"/>
                                        <p:tgtEl>
                                          <p:spTgt spid="38"/>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barn(inVertical)">
                                      <p:cBhvr>
                                        <p:cTn id="130" dur="500"/>
                                        <p:tgtEl>
                                          <p:spTgt spid="39"/>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barn(inVertical)">
                                      <p:cBhvr>
                                        <p:cTn id="133" dur="500"/>
                                        <p:tgtEl>
                                          <p:spTgt spid="40"/>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barn(inVertical)">
                                      <p:cBhvr>
                                        <p:cTn id="136" dur="500"/>
                                        <p:tgtEl>
                                          <p:spTgt spid="41"/>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barn(inVertical)">
                                      <p:cBhvr>
                                        <p:cTn id="139" dur="500"/>
                                        <p:tgtEl>
                                          <p:spTgt spid="42"/>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arn(inVertical)">
                                      <p:cBhvr>
                                        <p:cTn id="142" dur="500"/>
                                        <p:tgtEl>
                                          <p:spTgt spid="43"/>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barn(inVertical)">
                                      <p:cBhvr>
                                        <p:cTn id="145" dur="500"/>
                                        <p:tgtEl>
                                          <p:spTgt spid="44"/>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45"/>
                                        </p:tgtEl>
                                        <p:attrNameLst>
                                          <p:attrName>style.visibility</p:attrName>
                                        </p:attrNameLst>
                                      </p:cBhvr>
                                      <p:to>
                                        <p:strVal val="visible"/>
                                      </p:to>
                                    </p:set>
                                    <p:animEffect transition="in" filter="barn(inVertical)">
                                      <p:cBhvr>
                                        <p:cTn id="148" dur="500"/>
                                        <p:tgtEl>
                                          <p:spTgt spid="45"/>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barn(inVertical)">
                                      <p:cBhvr>
                                        <p:cTn id="151" dur="500"/>
                                        <p:tgtEl>
                                          <p:spTgt spid="46"/>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arn(inVertical)">
                                      <p:cBhvr>
                                        <p:cTn id="154" dur="500"/>
                                        <p:tgtEl>
                                          <p:spTgt spid="47"/>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barn(inVertical)">
                                      <p:cBhvr>
                                        <p:cTn id="160" dur="500"/>
                                        <p:tgtEl>
                                          <p:spTgt spid="49"/>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barn(inVertical)">
                                      <p:cBhvr>
                                        <p:cTn id="163" dur="500"/>
                                        <p:tgtEl>
                                          <p:spTgt spid="50"/>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51"/>
                                        </p:tgtEl>
                                        <p:attrNameLst>
                                          <p:attrName>style.visibility</p:attrName>
                                        </p:attrNameLst>
                                      </p:cBhvr>
                                      <p:to>
                                        <p:strVal val="visible"/>
                                      </p:to>
                                    </p:set>
                                    <p:animEffect transition="in" filter="barn(inVertical)">
                                      <p:cBhvr>
                                        <p:cTn id="166" dur="500"/>
                                        <p:tgtEl>
                                          <p:spTgt spid="51"/>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barn(inVertical)">
                                      <p:cBhvr>
                                        <p:cTn id="169" dur="500"/>
                                        <p:tgtEl>
                                          <p:spTgt spid="52"/>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53"/>
                                        </p:tgtEl>
                                        <p:attrNameLst>
                                          <p:attrName>style.visibility</p:attrName>
                                        </p:attrNameLst>
                                      </p:cBhvr>
                                      <p:to>
                                        <p:strVal val="visible"/>
                                      </p:to>
                                    </p:set>
                                    <p:animEffect transition="in" filter="barn(inVertical)">
                                      <p:cBhvr>
                                        <p:cTn id="172" dur="500"/>
                                        <p:tgtEl>
                                          <p:spTgt spid="53"/>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barn(inVertical)">
                                      <p:cBhvr>
                                        <p:cTn id="175" dur="500"/>
                                        <p:tgtEl>
                                          <p:spTgt spid="54"/>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55"/>
                                        </p:tgtEl>
                                        <p:attrNameLst>
                                          <p:attrName>style.visibility</p:attrName>
                                        </p:attrNameLst>
                                      </p:cBhvr>
                                      <p:to>
                                        <p:strVal val="visible"/>
                                      </p:to>
                                    </p:set>
                                    <p:animEffect transition="in" filter="barn(inVertical)">
                                      <p:cBhvr>
                                        <p:cTn id="178" dur="500"/>
                                        <p:tgtEl>
                                          <p:spTgt spid="55"/>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56"/>
                                        </p:tgtEl>
                                        <p:attrNameLst>
                                          <p:attrName>style.visibility</p:attrName>
                                        </p:attrNameLst>
                                      </p:cBhvr>
                                      <p:to>
                                        <p:strVal val="visible"/>
                                      </p:to>
                                    </p:set>
                                    <p:animEffect transition="in" filter="barn(inVertical)">
                                      <p:cBhvr>
                                        <p:cTn id="181" dur="500"/>
                                        <p:tgtEl>
                                          <p:spTgt spid="56"/>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barn(inVertical)">
                                      <p:cBhvr>
                                        <p:cTn id="184" dur="500"/>
                                        <p:tgtEl>
                                          <p:spTgt spid="57"/>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58"/>
                                        </p:tgtEl>
                                        <p:attrNameLst>
                                          <p:attrName>style.visibility</p:attrName>
                                        </p:attrNameLst>
                                      </p:cBhvr>
                                      <p:to>
                                        <p:strVal val="visible"/>
                                      </p:to>
                                    </p:set>
                                    <p:animEffect transition="in" filter="barn(inVertical)">
                                      <p:cBhvr>
                                        <p:cTn id="187" dur="500"/>
                                        <p:tgtEl>
                                          <p:spTgt spid="58"/>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barn(inVertical)">
                                      <p:cBhvr>
                                        <p:cTn id="190" dur="500"/>
                                        <p:tgtEl>
                                          <p:spTgt spid="59"/>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barn(inVertical)">
                                      <p:cBhvr>
                                        <p:cTn id="193" dur="500"/>
                                        <p:tgtEl>
                                          <p:spTgt spid="60"/>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61"/>
                                        </p:tgtEl>
                                        <p:attrNameLst>
                                          <p:attrName>style.visibility</p:attrName>
                                        </p:attrNameLst>
                                      </p:cBhvr>
                                      <p:to>
                                        <p:strVal val="visible"/>
                                      </p:to>
                                    </p:set>
                                    <p:animEffect transition="in" filter="barn(inVertical)">
                                      <p:cBhvr>
                                        <p:cTn id="196" dur="500"/>
                                        <p:tgtEl>
                                          <p:spTgt spid="61"/>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62"/>
                                        </p:tgtEl>
                                        <p:attrNameLst>
                                          <p:attrName>style.visibility</p:attrName>
                                        </p:attrNameLst>
                                      </p:cBhvr>
                                      <p:to>
                                        <p:strVal val="visible"/>
                                      </p:to>
                                    </p:set>
                                    <p:animEffect transition="in" filter="barn(inVertical)">
                                      <p:cBhvr>
                                        <p:cTn id="199" dur="500"/>
                                        <p:tgtEl>
                                          <p:spTgt spid="62"/>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63"/>
                                        </p:tgtEl>
                                        <p:attrNameLst>
                                          <p:attrName>style.visibility</p:attrName>
                                        </p:attrNameLst>
                                      </p:cBhvr>
                                      <p:to>
                                        <p:strVal val="visible"/>
                                      </p:to>
                                    </p:set>
                                    <p:animEffect transition="in" filter="barn(inVertical)">
                                      <p:cBhvr>
                                        <p:cTn id="202" dur="500"/>
                                        <p:tgtEl>
                                          <p:spTgt spid="63"/>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1472"/>
                                        </p:tgtEl>
                                        <p:attrNameLst>
                                          <p:attrName>style.visibility</p:attrName>
                                        </p:attrNameLst>
                                      </p:cBhvr>
                                      <p:to>
                                        <p:strVal val="visible"/>
                                      </p:to>
                                    </p:set>
                                    <p:animEffect transition="in" filter="barn(inVertical)">
                                      <p:cBhvr>
                                        <p:cTn id="205" dur="500"/>
                                        <p:tgtEl>
                                          <p:spTgt spid="1472"/>
                                        </p:tgtEl>
                                      </p:cBhvr>
                                    </p:animEffect>
                                  </p:childTnLst>
                                </p:cTn>
                              </p:par>
                              <p:par>
                                <p:cTn id="206" presetID="16" presetClass="entr" presetSubtype="21" fill="hold" grpId="0" nodeType="withEffect">
                                  <p:stCondLst>
                                    <p:cond delay="0"/>
                                  </p:stCondLst>
                                  <p:childTnLst>
                                    <p:set>
                                      <p:cBhvr>
                                        <p:cTn id="207" dur="1" fill="hold">
                                          <p:stCondLst>
                                            <p:cond delay="0"/>
                                          </p:stCondLst>
                                        </p:cTn>
                                        <p:tgtEl>
                                          <p:spTgt spid="1473"/>
                                        </p:tgtEl>
                                        <p:attrNameLst>
                                          <p:attrName>style.visibility</p:attrName>
                                        </p:attrNameLst>
                                      </p:cBhvr>
                                      <p:to>
                                        <p:strVal val="visible"/>
                                      </p:to>
                                    </p:set>
                                    <p:animEffect transition="in" filter="barn(inVertical)">
                                      <p:cBhvr>
                                        <p:cTn id="208" dur="500"/>
                                        <p:tgtEl>
                                          <p:spTgt spid="1473"/>
                                        </p:tgtEl>
                                      </p:cBhvr>
                                    </p:animEffect>
                                  </p:childTnLst>
                                </p:cTn>
                              </p:par>
                              <p:par>
                                <p:cTn id="209" presetID="16" presetClass="entr" presetSubtype="21" fill="hold" grpId="0" nodeType="withEffect">
                                  <p:stCondLst>
                                    <p:cond delay="0"/>
                                  </p:stCondLst>
                                  <p:childTnLst>
                                    <p:set>
                                      <p:cBhvr>
                                        <p:cTn id="210" dur="1" fill="hold">
                                          <p:stCondLst>
                                            <p:cond delay="0"/>
                                          </p:stCondLst>
                                        </p:cTn>
                                        <p:tgtEl>
                                          <p:spTgt spid="1474"/>
                                        </p:tgtEl>
                                        <p:attrNameLst>
                                          <p:attrName>style.visibility</p:attrName>
                                        </p:attrNameLst>
                                      </p:cBhvr>
                                      <p:to>
                                        <p:strVal val="visible"/>
                                      </p:to>
                                    </p:set>
                                    <p:animEffect transition="in" filter="barn(inVertical)">
                                      <p:cBhvr>
                                        <p:cTn id="211" dur="500"/>
                                        <p:tgtEl>
                                          <p:spTgt spid="1474"/>
                                        </p:tgtEl>
                                      </p:cBhvr>
                                    </p:animEffect>
                                  </p:childTnLst>
                                </p:cTn>
                              </p:par>
                              <p:par>
                                <p:cTn id="212" presetID="16" presetClass="entr" presetSubtype="21" fill="hold" grpId="0" nodeType="withEffect">
                                  <p:stCondLst>
                                    <p:cond delay="0"/>
                                  </p:stCondLst>
                                  <p:childTnLst>
                                    <p:set>
                                      <p:cBhvr>
                                        <p:cTn id="213" dur="1" fill="hold">
                                          <p:stCondLst>
                                            <p:cond delay="0"/>
                                          </p:stCondLst>
                                        </p:cTn>
                                        <p:tgtEl>
                                          <p:spTgt spid="1475"/>
                                        </p:tgtEl>
                                        <p:attrNameLst>
                                          <p:attrName>style.visibility</p:attrName>
                                        </p:attrNameLst>
                                      </p:cBhvr>
                                      <p:to>
                                        <p:strVal val="visible"/>
                                      </p:to>
                                    </p:set>
                                    <p:animEffect transition="in" filter="barn(inVertical)">
                                      <p:cBhvr>
                                        <p:cTn id="214" dur="500"/>
                                        <p:tgtEl>
                                          <p:spTgt spid="1475"/>
                                        </p:tgtEl>
                                      </p:cBhvr>
                                    </p:animEffect>
                                  </p:childTnLst>
                                </p:cTn>
                              </p:par>
                              <p:par>
                                <p:cTn id="215" presetID="16" presetClass="entr" presetSubtype="21" fill="hold" grpId="0" nodeType="withEffect">
                                  <p:stCondLst>
                                    <p:cond delay="0"/>
                                  </p:stCondLst>
                                  <p:childTnLst>
                                    <p:set>
                                      <p:cBhvr>
                                        <p:cTn id="216" dur="1" fill="hold">
                                          <p:stCondLst>
                                            <p:cond delay="0"/>
                                          </p:stCondLst>
                                        </p:cTn>
                                        <p:tgtEl>
                                          <p:spTgt spid="1476"/>
                                        </p:tgtEl>
                                        <p:attrNameLst>
                                          <p:attrName>style.visibility</p:attrName>
                                        </p:attrNameLst>
                                      </p:cBhvr>
                                      <p:to>
                                        <p:strVal val="visible"/>
                                      </p:to>
                                    </p:set>
                                    <p:animEffect transition="in" filter="barn(inVertical)">
                                      <p:cBhvr>
                                        <p:cTn id="217" dur="500"/>
                                        <p:tgtEl>
                                          <p:spTgt spid="1476"/>
                                        </p:tgtEl>
                                      </p:cBhvr>
                                    </p:animEffect>
                                  </p:childTnLst>
                                </p:cTn>
                              </p:par>
                              <p:par>
                                <p:cTn id="218" presetID="16" presetClass="entr" presetSubtype="21" fill="hold" grpId="0" nodeType="withEffect">
                                  <p:stCondLst>
                                    <p:cond delay="0"/>
                                  </p:stCondLst>
                                  <p:childTnLst>
                                    <p:set>
                                      <p:cBhvr>
                                        <p:cTn id="219" dur="1" fill="hold">
                                          <p:stCondLst>
                                            <p:cond delay="0"/>
                                          </p:stCondLst>
                                        </p:cTn>
                                        <p:tgtEl>
                                          <p:spTgt spid="1477"/>
                                        </p:tgtEl>
                                        <p:attrNameLst>
                                          <p:attrName>style.visibility</p:attrName>
                                        </p:attrNameLst>
                                      </p:cBhvr>
                                      <p:to>
                                        <p:strVal val="visible"/>
                                      </p:to>
                                    </p:set>
                                    <p:animEffect transition="in" filter="barn(inVertical)">
                                      <p:cBhvr>
                                        <p:cTn id="220" dur="500"/>
                                        <p:tgtEl>
                                          <p:spTgt spid="1477"/>
                                        </p:tgtEl>
                                      </p:cBhvr>
                                    </p:animEffect>
                                  </p:childTnLst>
                                </p:cTn>
                              </p:par>
                              <p:par>
                                <p:cTn id="221" presetID="16" presetClass="entr" presetSubtype="21" fill="hold" grpId="0" nodeType="withEffect">
                                  <p:stCondLst>
                                    <p:cond delay="0"/>
                                  </p:stCondLst>
                                  <p:childTnLst>
                                    <p:set>
                                      <p:cBhvr>
                                        <p:cTn id="222" dur="1" fill="hold">
                                          <p:stCondLst>
                                            <p:cond delay="0"/>
                                          </p:stCondLst>
                                        </p:cTn>
                                        <p:tgtEl>
                                          <p:spTgt spid="1478"/>
                                        </p:tgtEl>
                                        <p:attrNameLst>
                                          <p:attrName>style.visibility</p:attrName>
                                        </p:attrNameLst>
                                      </p:cBhvr>
                                      <p:to>
                                        <p:strVal val="visible"/>
                                      </p:to>
                                    </p:set>
                                    <p:animEffect transition="in" filter="barn(inVertical)">
                                      <p:cBhvr>
                                        <p:cTn id="223" dur="500"/>
                                        <p:tgtEl>
                                          <p:spTgt spid="1478"/>
                                        </p:tgtEl>
                                      </p:cBhvr>
                                    </p:animEffect>
                                  </p:childTnLst>
                                </p:cTn>
                              </p:par>
                              <p:par>
                                <p:cTn id="224" presetID="16" presetClass="entr" presetSubtype="21" fill="hold" grpId="0" nodeType="withEffect">
                                  <p:stCondLst>
                                    <p:cond delay="0"/>
                                  </p:stCondLst>
                                  <p:childTnLst>
                                    <p:set>
                                      <p:cBhvr>
                                        <p:cTn id="225" dur="1" fill="hold">
                                          <p:stCondLst>
                                            <p:cond delay="0"/>
                                          </p:stCondLst>
                                        </p:cTn>
                                        <p:tgtEl>
                                          <p:spTgt spid="1479"/>
                                        </p:tgtEl>
                                        <p:attrNameLst>
                                          <p:attrName>style.visibility</p:attrName>
                                        </p:attrNameLst>
                                      </p:cBhvr>
                                      <p:to>
                                        <p:strVal val="visible"/>
                                      </p:to>
                                    </p:set>
                                    <p:animEffect transition="in" filter="barn(inVertical)">
                                      <p:cBhvr>
                                        <p:cTn id="226" dur="500"/>
                                        <p:tgtEl>
                                          <p:spTgt spid="1479"/>
                                        </p:tgtEl>
                                      </p:cBhvr>
                                    </p:animEffect>
                                  </p:childTnLst>
                                </p:cTn>
                              </p:par>
                              <p:par>
                                <p:cTn id="227" presetID="16" presetClass="entr" presetSubtype="21" fill="hold" grpId="0" nodeType="withEffect">
                                  <p:stCondLst>
                                    <p:cond delay="0"/>
                                  </p:stCondLst>
                                  <p:childTnLst>
                                    <p:set>
                                      <p:cBhvr>
                                        <p:cTn id="228" dur="1" fill="hold">
                                          <p:stCondLst>
                                            <p:cond delay="0"/>
                                          </p:stCondLst>
                                        </p:cTn>
                                        <p:tgtEl>
                                          <p:spTgt spid="2689"/>
                                        </p:tgtEl>
                                        <p:attrNameLst>
                                          <p:attrName>style.visibility</p:attrName>
                                        </p:attrNameLst>
                                      </p:cBhvr>
                                      <p:to>
                                        <p:strVal val="visible"/>
                                      </p:to>
                                    </p:set>
                                    <p:animEffect transition="in" filter="barn(inVertical)">
                                      <p:cBhvr>
                                        <p:cTn id="229" dur="500"/>
                                        <p:tgtEl>
                                          <p:spTgt spid="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2" grpId="0"/>
      <p:bldP spid="2823" grpId="0"/>
      <p:bldP spid="2824" grpId="0"/>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472" grpId="0" animBg="1"/>
      <p:bldP spid="1473" grpId="0" animBg="1"/>
      <p:bldP spid="1474" grpId="0" animBg="1"/>
      <p:bldP spid="1475" grpId="0" animBg="1"/>
      <p:bldP spid="1476" grpId="0" animBg="1"/>
      <p:bldP spid="1477" grpId="0" animBg="1"/>
      <p:bldP spid="1478" grpId="0" animBg="1"/>
      <p:bldP spid="1479" grpId="0" animBg="1"/>
      <p:bldP spid="2688" grpId="0"/>
      <p:bldP spid="2689" grpId="0"/>
    </p:bld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664</Words>
  <Application>Microsoft Office PowerPoint</Application>
  <PresentationFormat>On-screen Show (16:9)</PresentationFormat>
  <Paragraphs>76</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Condensed</vt:lpstr>
      <vt:lpstr>Times New Roman</vt:lpstr>
      <vt:lpstr>Fira Sans Medium</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PRECISION 5540</dc:creator>
  <cp:lastModifiedBy>thuhuong thuhuong</cp:lastModifiedBy>
  <cp:revision>61</cp:revision>
  <dcterms:modified xsi:type="dcterms:W3CDTF">2025-05-25T03:51:26Z</dcterms:modified>
</cp:coreProperties>
</file>