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4CA9-A54A-D7D8-8F9D-732A5852C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E07B7-66FF-9843-78D5-FE9231FAF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FBFB-34FB-B4C0-FA28-D42FCAE1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FEF-8962-45B2-B6CB-E6CE2A418AE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110B-A8D3-EB9F-D40F-0601D59F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00358-8BFD-DF04-BF90-E910C079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2E6-114E-4DEB-9A0A-F337C5D7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4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FBD1-E522-C0BC-7DCC-B6D5F922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8D4F4-C8E6-91EB-EED0-EAFB369FD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C4A7-9BF4-CAA0-74F2-F27583E3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FEF-8962-45B2-B6CB-E6CE2A418AE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5C268-D9BF-7023-F507-C4EB515C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61462-3301-4C88-1794-D6F7B5B2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2E6-114E-4DEB-9A0A-F337C5D7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6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B4E524-4755-A1CB-3A39-28FDE2CD9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055AA-2993-4190-6DC9-75187B42B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192D-E27C-22ED-FD99-4DF3A5F9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FEF-8962-45B2-B6CB-E6CE2A418AE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EC2B9-8785-89B4-B7D3-3DFEED78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DC678-8CEB-F0AD-2683-A6284EAC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2E6-114E-4DEB-9A0A-F337C5D7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5197-83BC-E622-5BFA-BC6C89D3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EA8E-DA44-3713-BAB7-9B1774A7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F8BE9-18FB-A5C7-0C2E-B81F28FA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FEF-8962-45B2-B6CB-E6CE2A418AE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8C317-0F9D-5A5C-9D38-F93AA269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B01A-CFEC-11A0-EAB4-1E550EE5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2E6-114E-4DEB-9A0A-F337C5D7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FC9F-AACC-8274-A529-107FD92D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A211-5F10-C27A-5A08-D91745A3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81B7-49D3-6372-A94B-4CA1BCD9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FEF-8962-45B2-B6CB-E6CE2A418AE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94ED-F519-2F4D-9438-DFE4DF29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9CF96-50AB-7B7B-CD85-B682343C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2E6-114E-4DEB-9A0A-F337C5D7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61C1-5CDC-1045-9395-8A6B8DD4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5A3A-4F11-F027-4D92-A93A8A617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40036-190B-1BCD-8FF7-DAB104D4E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C4A9-5D4C-B5C3-C575-78B9992B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FEF-8962-45B2-B6CB-E6CE2A418AE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069D7-5CF0-116E-584F-CDC53CAD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E7C30-021A-3F43-0B21-C5E05C7B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2E6-114E-4DEB-9A0A-F337C5D7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6D9C-11B0-1742-EE0B-B9E95B04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0813-9FD9-6B1C-D704-594A806EB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17C1B-4D91-B15A-2F8D-9DDB6960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59734-4598-EB1C-2240-8E4A6A6F2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4CAAC-DC4E-CA50-30B5-9D56EC2F3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CEF88-FA74-1456-D17C-F901D56E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FEF-8962-45B2-B6CB-E6CE2A418AE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EF6BA-51D2-B4DB-607D-7B1A7FD7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AE098-802C-27F9-768B-B856B33D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2E6-114E-4DEB-9A0A-F337C5D7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34DC-572F-27CD-3F76-08AB9942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25745-57AF-0B4F-1A0E-500E9DC9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FEF-8962-45B2-B6CB-E6CE2A418AE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F7514-4256-8DF5-55D0-6769221A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71351-DB6D-CEDE-C5B9-B477ACD0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2E6-114E-4DEB-9A0A-F337C5D7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812DD-97D8-286A-C705-E67B8AEF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FEF-8962-45B2-B6CB-E6CE2A418AE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B4F21-C504-055F-EDC5-69982B9D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F7468-776F-59DA-0D43-AEEDD2D9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2E6-114E-4DEB-9A0A-F337C5D7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8708-8817-AD16-D5A1-51C50365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84F82-BD76-FFB2-8296-AEC6668C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6CF72-3B09-A4F1-AE34-9BB7664CA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40635-0704-DD21-8239-2D1EA4F9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FEF-8962-45B2-B6CB-E6CE2A418AE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9C614-0EA2-1747-34AA-CF23B632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27F6D-E5BC-E5BB-2C9A-9EA2C4F3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2E6-114E-4DEB-9A0A-F337C5D7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9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1649-74A3-2795-9592-BB0FB0D7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8F64C-A27A-F3C5-639B-173CB249E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580AE-FFC6-471E-741B-ED80C9D6D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DF4AB-0657-A697-666A-53E2161CD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8FEF-8962-45B2-B6CB-E6CE2A418AE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78074-62D1-B47C-8D1B-7B239881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D699B-7629-2CB5-F2FC-E268B0D9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0B2E6-114E-4DEB-9A0A-F337C5D7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FC764-9733-FB36-2A59-AFBB8B27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5997F-FD03-E9E7-98A6-A8C0A243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8D741-84EB-1D10-8942-1ECD72365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8FEF-8962-45B2-B6CB-E6CE2A418AE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C33B-C244-F9E4-0C3B-B75CFDF52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B20C-D744-F87E-9168-EFC634F6E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0B2E6-114E-4DEB-9A0A-F337C5D7E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7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8EC5-1485-28BA-1D64-6D9E33C7B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5178"/>
            <a:ext cx="9144000" cy="1181911"/>
          </a:xfrm>
        </p:spPr>
        <p:txBody>
          <a:bodyPr>
            <a:normAutofit fontScale="90000"/>
          </a:bodyPr>
          <a:lstStyle/>
          <a:p>
            <a:r>
              <a:rPr lang="vi-VN" sz="4000" dirty="0"/>
              <a:t>BÀI TẬP KẾT THÚC MÔN HỌC</a:t>
            </a:r>
            <a:br>
              <a:rPr lang="vi-VN" sz="4000" dirty="0"/>
            </a:br>
            <a:br>
              <a:rPr lang="vi-VN" sz="4000" dirty="0"/>
            </a:br>
            <a:r>
              <a:rPr lang="vi-VN" sz="4000" dirty="0"/>
              <a:t>LẬP TRÌNH PYTHON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C1472-802B-A3B6-EF8B-2E7B1A27F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40477"/>
            <a:ext cx="9144000" cy="2850204"/>
          </a:xfrm>
        </p:spPr>
        <p:txBody>
          <a:bodyPr/>
          <a:lstStyle/>
          <a:p>
            <a:pPr algn="l"/>
            <a:r>
              <a:rPr lang="vi-VN" dirty="0"/>
              <a:t>Sinh Viên	: Lương Ngọc Nam</a:t>
            </a:r>
          </a:p>
          <a:p>
            <a:pPr algn="l"/>
            <a:r>
              <a:rPr lang="vi-VN" dirty="0"/>
              <a:t>Lớp		: K58KTP.K01</a:t>
            </a:r>
          </a:p>
          <a:p>
            <a:pPr algn="l"/>
            <a:r>
              <a:rPr lang="vi-VN" dirty="0"/>
              <a:t>MSSV		: K225480106049</a:t>
            </a:r>
          </a:p>
          <a:p>
            <a:pPr algn="l"/>
            <a:r>
              <a:rPr lang="vi-VN" dirty="0"/>
              <a:t>Giáo Viên Hướng Dẫn: TS. Nguyễn Văn Huy</a:t>
            </a:r>
          </a:p>
          <a:p>
            <a:pPr algn="l"/>
            <a:r>
              <a:rPr lang="vi-VN" dirty="0"/>
              <a:t>Tên Đề Tài	: Trình quản lí danh bạ GUI</a:t>
            </a:r>
          </a:p>
        </p:txBody>
      </p:sp>
    </p:spTree>
    <p:extLst>
      <p:ext uri="{BB962C8B-B14F-4D97-AF65-F5344CB8AC3E}">
        <p14:creationId xmlns:p14="http://schemas.microsoft.com/office/powerpoint/2010/main" val="387143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A9635-B4D4-CBD0-2B86-7FA5BE928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8026"/>
            <a:ext cx="10515600" cy="1536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4000" dirty="0">
                <a:latin typeface="+mj-lt"/>
              </a:rPr>
              <a:t>Cảm ơn thầy cô và các bạn đã theo dõi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44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43B1-8890-65D5-9D34-BB0A64C6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Giới thiệu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EDC02-B5C7-17BB-BEBD-7CD36902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Bài tập này tạo giao diện cho phép hệ thống thực hiện:</a:t>
            </a:r>
          </a:p>
          <a:p>
            <a:r>
              <a:rPr lang="vi-VN" dirty="0"/>
              <a:t>Thêm liên hệ mới</a:t>
            </a:r>
          </a:p>
          <a:p>
            <a:r>
              <a:rPr lang="vi-VN" dirty="0"/>
              <a:t>Sửa liên hệ</a:t>
            </a:r>
          </a:p>
          <a:p>
            <a:r>
              <a:rPr lang="vi-VN" dirty="0"/>
              <a:t>Xóa liên hệ</a:t>
            </a:r>
          </a:p>
          <a:p>
            <a:r>
              <a:rPr lang="vi-VN" dirty="0"/>
              <a:t>Tìm kiếm liên hệ</a:t>
            </a:r>
          </a:p>
          <a:p>
            <a:pPr marL="0" indent="0">
              <a:buNone/>
            </a:pPr>
            <a:r>
              <a:rPr lang="vi-VN" dirty="0"/>
              <a:t>Xau khi thao tác xong lưu vào file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9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D007-9A14-8511-DDA9-91B63F8F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Giao diện hệ thống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D2A31-06B4-2B5D-4712-B35C4A90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124" y="2256817"/>
            <a:ext cx="5398850" cy="3920145"/>
          </a:xfrm>
        </p:spPr>
      </p:pic>
    </p:spTree>
    <p:extLst>
      <p:ext uri="{BB962C8B-B14F-4D97-AF65-F5344CB8AC3E}">
        <p14:creationId xmlns:p14="http://schemas.microsoft.com/office/powerpoint/2010/main" val="376114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7D08-192C-52BA-2025-16D15853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Chức năng nhập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AFC15-7436-A28E-1DB2-564A16255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617" y="2247089"/>
            <a:ext cx="5544765" cy="3589506"/>
          </a:xfrm>
        </p:spPr>
      </p:pic>
    </p:spTree>
    <p:extLst>
      <p:ext uri="{BB962C8B-B14F-4D97-AF65-F5344CB8AC3E}">
        <p14:creationId xmlns:p14="http://schemas.microsoft.com/office/powerpoint/2010/main" val="50109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DD68-3091-5DC4-BFD6-41FE2EE0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Chức năng xóa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186A7-29EE-8BD2-3234-E6EA75D5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Xóa liên hệ Nam3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AF67FD-0268-D2EC-83CA-5A0FC5F3A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77" y="2451369"/>
            <a:ext cx="7383293" cy="418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3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0575-CA3D-8314-D59C-A788D01A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Chức năng sửa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DCBB-A58E-4B4B-3ACC-2CB061F6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Sửa liên hệ Nam1 thành Nam8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1F0E2-C6D2-2C27-4F79-FB562881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583" y="2402731"/>
            <a:ext cx="7451387" cy="426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2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75CE-2796-B461-CABA-14332C46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191"/>
            <a:ext cx="10515600" cy="1447497"/>
          </a:xfrm>
        </p:spPr>
        <p:txBody>
          <a:bodyPr/>
          <a:lstStyle/>
          <a:p>
            <a:r>
              <a:rPr lang="vi-VN" dirty="0"/>
              <a:t>Các liên hệ được thêm,sửa, xóa được cập nhật trong file json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DFD50-BF80-5250-11E0-0AE5156F4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434" y="1825625"/>
            <a:ext cx="7733489" cy="4351338"/>
          </a:xfrm>
        </p:spPr>
      </p:pic>
    </p:spTree>
    <p:extLst>
      <p:ext uri="{BB962C8B-B14F-4D97-AF65-F5344CB8AC3E}">
        <p14:creationId xmlns:p14="http://schemas.microsoft.com/office/powerpoint/2010/main" val="57645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BA42-CAAC-2D8E-8F2C-29185BA3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292"/>
          </a:xfrm>
        </p:spPr>
        <p:txBody>
          <a:bodyPr/>
          <a:lstStyle/>
          <a:p>
            <a:r>
              <a:rPr lang="vi-VN" dirty="0"/>
              <a:t>Hướng phát triển tương lai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FF055-4EA6-3E81-4162-32D852B066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203" y="1967430"/>
            <a:ext cx="9621593" cy="3953427"/>
          </a:xfrm>
        </p:spPr>
      </p:pic>
    </p:spTree>
    <p:extLst>
      <p:ext uri="{BB962C8B-B14F-4D97-AF65-F5344CB8AC3E}">
        <p14:creationId xmlns:p14="http://schemas.microsoft.com/office/powerpoint/2010/main" val="366603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A558-EBE1-E8F5-C135-AF846B2A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3479"/>
          </a:xfrm>
        </p:spPr>
        <p:txBody>
          <a:bodyPr/>
          <a:lstStyle/>
          <a:p>
            <a:r>
              <a:rPr lang="vi-VN" dirty="0"/>
              <a:t>Những gì đã học được trong quá trình làm bài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B3A69F-73FE-1703-A1A9-4E0BFFAF0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651" y="1910264"/>
            <a:ext cx="9116697" cy="4182059"/>
          </a:xfrm>
        </p:spPr>
      </p:pic>
    </p:spTree>
    <p:extLst>
      <p:ext uri="{BB962C8B-B14F-4D97-AF65-F5344CB8AC3E}">
        <p14:creationId xmlns:p14="http://schemas.microsoft.com/office/powerpoint/2010/main" val="396762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BÀI TẬP KẾT THÚC MÔN HỌC  LẬP TRÌNH PYTHON</vt:lpstr>
      <vt:lpstr>Giới thiệu hệ thống</vt:lpstr>
      <vt:lpstr>Giao diện hệ thống</vt:lpstr>
      <vt:lpstr>Chức năng nhập </vt:lpstr>
      <vt:lpstr>Chức năng xóa</vt:lpstr>
      <vt:lpstr>Chức năng sửa</vt:lpstr>
      <vt:lpstr>Các liên hệ được thêm,sửa, xóa được cập nhật trong file json</vt:lpstr>
      <vt:lpstr>Hướng phát triển tương lai</vt:lpstr>
      <vt:lpstr>Những gì đã học được trong quá trình làm bài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Phước Phạm</dc:creator>
  <cp:lastModifiedBy>Phước Phạm</cp:lastModifiedBy>
  <cp:revision>1</cp:revision>
  <dcterms:created xsi:type="dcterms:W3CDTF">2025-06-09T13:03:13Z</dcterms:created>
  <dcterms:modified xsi:type="dcterms:W3CDTF">2025-06-09T13:03:18Z</dcterms:modified>
</cp:coreProperties>
</file>