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3fc23aa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3fc23aa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3fc23aa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3fc23aa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fc23aa9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fc23aa9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7c49d6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7c49d6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fc23aa9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3fc23aa9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ce110f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8ce110f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8ce110fa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8ce110fa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90650" y="392700"/>
            <a:ext cx="8762700" cy="43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780">
                <a:latin typeface="Montserrat Black"/>
                <a:ea typeface="Montserrat Black"/>
                <a:cs typeface="Montserrat Black"/>
                <a:sym typeface="Montserrat Black"/>
              </a:rPr>
              <a:t>Phương pháp phân tích  sinh khối rừng bằng viễn thám và Machine Learning tỉnh Gia Lai</a:t>
            </a:r>
            <a:endParaRPr sz="478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Mục tiêu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19425" y="79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Ước tính sinh khối rừng sử dụng dữ liệu viễn thám và mô hình Machine Learning.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Đánh giá sự thay đổi sinh khối theo thời gian do tác động của khai thác rừng, biến đổi khí hậu.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Phân loại sinh khối theo từng loại rừng (rừng tự nhiên, rừng trồng, rừng hỗn hợp).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Xây dựng bản đồ phân bố sinh khối rừng cho khu vực nghiên cứu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159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Dữ liệu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902250"/>
            <a:ext cx="85206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viễn thám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Ảnh quang học: Sentinel-2, Landsat-8 (NDVI, EVI, SAVI).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Ảnh radar (SAR): Sentinel-1, ALOS PALSAR (chiều cao và mật độ tán rừng).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LiDAR: GEDI, ICESat-2 (chiều cao cây chi tiết).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Mô hình số độ cao (DEM): Xác định độ cao và độ dốc ảnh hưởng đến sinh khối.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thực địa (Đo lường sinh khối trực tiếp từ các mẫu rừng (AGB – Above Ground Biomass).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điều tra rừng (loại rừng, mật độ cây, độ tuổi rừng).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bổ sung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Bản đồ sử dụng đất (LULC).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</a:pPr>
            <a:r>
              <a:rPr lang="vi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Dữ liệu khí hậu (nhiệt độ, lượng mưa).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Phương pháp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60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Dữ liệu sử dụng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Dữ liệu viễn thám: Sentinel-2, Landsat-8, Sentinel-1 (SAR), GEDI (LiDAR).</a:t>
            </a:r>
            <a:b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Dữ liệu thực địa: Mẫu đo sinh khối thực tế (AGB – Above Ground Biomass).</a:t>
            </a:r>
            <a:b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Dữ liệu bổ sung: DEM, khí hậu, bản đồ sử dụng đất (LULC).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Tiền xử lý dữ liệu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Loại bỏ nhiễu trong ảnh (đám mây, bóng râm, lỗi cảm biến).</a:t>
            </a:r>
            <a:b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Tính toán các chỉ số thực vật (NDVI, EVI, SAVI) để phản ánh mật độ cây xanh.</a:t>
            </a:r>
            <a:b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Kết hợp dữ liệu radar (Sentinel-1, ALOS PALSAR) để đánh giá chiều cao cây.</a:t>
            </a:r>
            <a:b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Xây dựng mô hình độ cao số (DEM) để xác định địa hình.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latin typeface="Montserrat"/>
                <a:ea typeface="Montserrat"/>
                <a:cs typeface="Montserrat"/>
                <a:sym typeface="Montserrat"/>
              </a:rPr>
              <a:t>3. M</a:t>
            </a: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ô hình dự đoán sinh khối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Các thuật toán Machine Learning phổ biến: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Random Forest (RF): Dễ triển khai, hiệu suất tốt.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(XGBoost, LightGBM): Tối ưu hiệu suất, giảm overfitting.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Artificial Neural Network (ANN): Mô phỏng phi tuyến tính phức tạp.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vi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Deep Learning (CNN, U-Net): Xử lý ảnh phân giải cao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84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Phương pháp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Phương pháp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Quy trình huấn luyện mô hình: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1️.  Trích xuất đặc trưng từ ảnh viễn thám (NDVI, EVI, SAR, độ cao cây).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2️.  Gán nhãn từ dữ liệu thực địa (AGB).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3️.  Huấn luyện mô hình với dữ liệu mẫu.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4️.  Dự đoán sinh khối trên toàn khu vực.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5️.  Kiểm định độ chính xác bằng dữ liệu thực địa.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latin typeface="Montserrat"/>
                <a:ea typeface="Montserrat"/>
                <a:cs typeface="Montserrat"/>
                <a:sym typeface="Montserrat"/>
              </a:rPr>
              <a:t>Kết quả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Tạo bản đồ sinh khối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Thống kê tổng hợp về sinh khối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Độ chính xác của mô hình machine learning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Ứng dụng vào thực tế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225"/>
            <a:ext cx="9144001" cy="49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