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9" r:id="rId4"/>
    <p:sldId id="270" r:id="rId5"/>
    <p:sldId id="272" r:id="rId6"/>
    <p:sldId id="276" r:id="rId7"/>
    <p:sldId id="277" r:id="rId8"/>
    <p:sldId id="284" r:id="rId9"/>
    <p:sldId id="280" r:id="rId10"/>
    <p:sldId id="281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B4BA6FE-4A6A-4373-A158-79124FB505A5}">
          <p14:sldIdLst>
            <p14:sldId id="256"/>
            <p14:sldId id="268"/>
            <p14:sldId id="269"/>
            <p14:sldId id="270"/>
            <p14:sldId id="272"/>
            <p14:sldId id="276"/>
            <p14:sldId id="277"/>
            <p14:sldId id="284"/>
            <p14:sldId id="280"/>
            <p14:sldId id="28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6654B-119C-4410-A44D-3F252325B53C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20A7C-BC2B-48CF-88A2-3D0CAB384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632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E506-6CDD-4359-87C3-DC99C3D996E6}" type="datetime1">
              <a:rPr lang="ru-RU" smtClean="0"/>
              <a:t>06.06.2017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A0B3-BEEB-4EE5-BE38-1B835BF5E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4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F628-73F9-43F6-B2C7-F6830181E955}" type="datetime1">
              <a:rPr lang="ru-RU" smtClean="0"/>
              <a:t>06.06.2017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A0B3-BEEB-4EE5-BE38-1B835BF5E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75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2022-8E36-4113-85F0-B89EB173F39A}" type="datetime1">
              <a:rPr lang="ru-RU" smtClean="0"/>
              <a:t>06.06.2017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A0B3-BEEB-4EE5-BE38-1B835BF5E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22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138-B982-419C-BDC1-A6FE2425520E}" type="datetime1">
              <a:rPr lang="ru-RU" smtClean="0"/>
              <a:t>06.06.2017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A0B3-BEEB-4EE5-BE38-1B835BF5E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81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0ADE-C976-4217-8CE4-DD68CAB62779}" type="datetime1">
              <a:rPr lang="ru-RU" smtClean="0"/>
              <a:t>06.06.2017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A0B3-BEEB-4EE5-BE38-1B835BF5E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36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4956-75E1-47DA-8A74-198ADFE0F03F}" type="datetime1">
              <a:rPr lang="ru-RU" smtClean="0"/>
              <a:t>06.06.2017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A0B3-BEEB-4EE5-BE38-1B835BF5E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83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E423-6379-49FF-BB38-DE0224A85FF5}" type="datetime1">
              <a:rPr lang="ru-RU" smtClean="0"/>
              <a:t>06.06.2017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A0B3-BEEB-4EE5-BE38-1B835BF5E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05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ED3-AC25-4E3E-ACCE-8E71C457B39D}" type="datetime1">
              <a:rPr lang="ru-RU" smtClean="0"/>
              <a:t>06.06.2017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A0B3-BEEB-4EE5-BE38-1B835BF5E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61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0E0C-64FB-426E-9F32-15D01A03995B}" type="datetime1">
              <a:rPr lang="ru-RU" smtClean="0"/>
              <a:t>06.06.2017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A0B3-BEEB-4EE5-BE38-1B835BF5E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47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0369-D25B-43A2-896B-99C6F543254A}" type="datetime1">
              <a:rPr lang="ru-RU" smtClean="0"/>
              <a:t>06.06.2017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A0B3-BEEB-4EE5-BE38-1B835BF5E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AC26-68C0-4B26-9C6E-C151B0547862}" type="datetime1">
              <a:rPr lang="ru-RU" smtClean="0"/>
              <a:t>06.06.2017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A0B3-BEEB-4EE5-BE38-1B835BF5E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66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C6436-97D8-4911-A091-72EA40F23D96}" type="datetime1">
              <a:rPr lang="ru-RU" smtClean="0"/>
              <a:t>06.06.2017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BA0B3-BEEB-4EE5-BE38-1B835BF5E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29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8596" y="237788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Белгородский государственный  технологический  университет 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им. В. Г. Шухова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программного обеспечения вычислительной техники и автоматизированных систем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09.03.01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Информатика и вычислительная техника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0604" y="1992114"/>
            <a:ext cx="8208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pPr algn="ctr"/>
            <a:endParaRPr lang="ru-RU" sz="1600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Мобильное приложение на платформе 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Android </a:t>
            </a:r>
            <a:r>
              <a:rPr lang="ru-RU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для получения удаленного доступа к компьютеру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617029" y="4756229"/>
            <a:ext cx="6176369" cy="11521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8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Плотникова Алёна</a:t>
            </a:r>
          </a:p>
          <a:p>
            <a:pPr algn="r">
              <a:lnSpc>
                <a:spcPct val="8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Дипломный руководитель: ст. преподаватель</a:t>
            </a:r>
          </a:p>
          <a:p>
            <a:pPr algn="r">
              <a:lnSpc>
                <a:spcPct val="8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Федотов Е. 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3998580" y="6247024"/>
            <a:ext cx="4392960" cy="4422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Белгород 2017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7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A0B3-BEEB-4EE5-BE38-1B835BF5E6B4}" type="slidenum">
              <a:rPr lang="ru-RU" sz="2000" smtClean="0"/>
              <a:t>10</a:t>
            </a:fld>
            <a:endParaRPr lang="ru-RU" sz="2000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562926" y="5754687"/>
            <a:ext cx="11066146" cy="6016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Окна, созданные из шаблона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34486"/>
            <a:ext cx="12192000" cy="1162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Результат разработки ПО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1" y="1463090"/>
            <a:ext cx="29241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7338" y="2793909"/>
            <a:ext cx="5956662" cy="654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1733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954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Цель и задачи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56746"/>
            <a:ext cx="10515600" cy="515815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 разработать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клиент-серверное приложение для удаленного доступа к компьютеру с мобильного устройства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Задачи: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arabicPeriod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и проанализировать аналоги продукта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инструменты для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arabicPeriod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проектирование программного обеспечения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обеспечение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arabicPeriod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инструкцию пользователя</a:t>
            </a:r>
          </a:p>
          <a:p>
            <a:pPr marL="1371600" lvl="2" indent="-457200" algn="just">
              <a:buFont typeface="+mj-lt"/>
              <a:buAutoNum type="arabicPeriod"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A0B3-BEEB-4EE5-BE38-1B835BF5E6B4}" type="slidenum">
              <a:rPr lang="ru-RU" sz="2000" smtClean="0"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452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435688" y="5287571"/>
            <a:ext cx="5318879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spcAft>
                <a:spcPts val="1000"/>
              </a:spcAft>
            </a:pPr>
            <a:r>
              <a:rPr lang="ru-RU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Удаленный рабочий стол </a:t>
            </a:r>
            <a:r>
              <a:rPr lang="en-US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</a:t>
            </a:r>
            <a:endParaRPr lang="ru-RU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A0B3-BEEB-4EE5-BE38-1B835BF5E6B4}" type="slidenum">
              <a:rPr lang="ru-RU" sz="2000" smtClean="0"/>
              <a:t>3</a:t>
            </a:fld>
            <a:endParaRPr lang="ru-RU" sz="20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0" y="1"/>
            <a:ext cx="12192000" cy="1109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Аналоги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20563" y="5361685"/>
            <a:ext cx="5475437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spcAft>
                <a:spcPts val="100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TeamViewer</a:t>
            </a:r>
          </a:p>
        </p:txBody>
      </p:sp>
      <p:pic>
        <p:nvPicPr>
          <p:cNvPr id="1027" name="Рисунок 3" descr="Screenshot_2017-05-14-14-45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3" y="1800574"/>
            <a:ext cx="18954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Рисунок 2" descr="Screenshot_2017-05-14-14-17-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038" y="1800574"/>
            <a:ext cx="19240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Рисунок 1" descr="Screenshot_2017-05-14-14-17-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088" y="1800574"/>
            <a:ext cx="1905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6378" y="-1771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16378" y="104623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1" name="Рисунок 5" descr="chrome_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138" y="2689626"/>
            <a:ext cx="34385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Рисунок 4" descr="Screenshot_2017-05-14-14-59-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963" y="2708676"/>
            <a:ext cx="14001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766560" y="3048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766560" y="57150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0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291933" y="4756565"/>
            <a:ext cx="5436523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spcAft>
                <a:spcPts val="1000"/>
              </a:spcAft>
              <a:tabLst>
                <a:tab pos="900430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Remote Desktop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A0B3-BEEB-4EE5-BE38-1B835BF5E6B4}" type="slidenum">
              <a:rPr lang="ru-RU" sz="2000" smtClean="0"/>
              <a:t>4</a:t>
            </a:fld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53392" y="4807478"/>
            <a:ext cx="23275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>
              <a:lnSpc>
                <a:spcPct val="150000"/>
              </a:lnSpc>
              <a:spcAft>
                <a:spcPts val="1000"/>
              </a:spcAft>
            </a:pP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LogMeIn</a:t>
            </a:r>
            <a:endParaRPr lang="ru-RU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0" y="1"/>
            <a:ext cx="12192000" cy="1109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Аналоги</a:t>
            </a:r>
          </a:p>
        </p:txBody>
      </p:sp>
      <p:pic>
        <p:nvPicPr>
          <p:cNvPr id="2051" name="Рисунок 8" descr="Screenshot_2017-05-14-23-06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80" y="1879697"/>
            <a:ext cx="164782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Рисунок 7" descr="Screenshot_2017-05-14-23-05-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305" y="1879697"/>
            <a:ext cx="164782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6" descr="Screenshot_2017-05-14-23-11-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130" y="1876091"/>
            <a:ext cx="164782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9263" y="9229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6" name="Рисунок 11" descr="Screenshot_2017-05-15-03-29-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816" y="1876091"/>
            <a:ext cx="1674379" cy="296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Рисунок 10" descr="Screenshot_2017-05-15-03-41-4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95" y="1876091"/>
            <a:ext cx="1609746" cy="29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Рисунок 9" descr="Screenshot_2017-05-15-03-31-0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942" y="1876091"/>
            <a:ext cx="1654964" cy="29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9610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6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A0B3-BEEB-4EE5-BE38-1B835BF5E6B4}" type="slidenum">
              <a:rPr lang="ru-RU" sz="2000" smtClean="0"/>
              <a:t>5</a:t>
            </a:fld>
            <a:endParaRPr lang="ru-RU" sz="20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0" y="34486"/>
            <a:ext cx="12192000" cy="1162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Выбор инструментов для разработки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015" y="4333183"/>
            <a:ext cx="2313795" cy="231379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77" y="851658"/>
            <a:ext cx="1593273" cy="292100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24" y="2465288"/>
            <a:ext cx="3185939" cy="238945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22" y="2929579"/>
            <a:ext cx="1705213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A0B3-BEEB-4EE5-BE38-1B835BF5E6B4}" type="slidenum">
              <a:rPr lang="ru-RU" sz="2000" smtClean="0"/>
              <a:t>6</a:t>
            </a:fld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34486"/>
            <a:ext cx="12192000" cy="1162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Общий принцип работы программы</a:t>
            </a:r>
            <a:endParaRPr lang="ru-RU" sz="36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02020" y="2222885"/>
            <a:ext cx="1089432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840194"/>
              </p:ext>
            </p:extLst>
          </p:nvPr>
        </p:nvGraphicFramePr>
        <p:xfrm>
          <a:off x="1210989" y="2222885"/>
          <a:ext cx="9770021" cy="2586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5829210" imgH="1543050" progId="Visio.Drawing.15">
                  <p:embed/>
                </p:oleObj>
              </mc:Choice>
              <mc:Fallback>
                <p:oleObj name="Visio" r:id="rId3" imgW="5829210" imgH="15430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989" y="2222885"/>
                        <a:ext cx="9770021" cy="25861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49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0" y="5252242"/>
            <a:ext cx="3505200" cy="1387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Структура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приложения </a:t>
            </a:r>
          </a:p>
          <a:p>
            <a:pPr marL="0" indent="0">
              <a:buNone/>
            </a:pPr>
            <a:r>
              <a:rPr lang="en-US" sz="2400" dirty="0" err="1" smtClean="0"/>
              <a:t>AndroidClient</a:t>
            </a: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A0B3-BEEB-4EE5-BE38-1B835BF5E6B4}" type="slidenum">
              <a:rPr lang="ru-RU" sz="2000" smtClean="0"/>
              <a:t>7</a:t>
            </a:fld>
            <a:endParaRPr lang="ru-RU" sz="20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518342" y="5248275"/>
            <a:ext cx="2301558" cy="139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Структура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библиотеки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/>
              <a:t>DarkBlueTheme</a:t>
            </a:r>
            <a:endParaRPr lang="ru-RU" sz="24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80254" y="5248274"/>
            <a:ext cx="2480788" cy="139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Структура</a:t>
            </a:r>
          </a:p>
          <a:p>
            <a:pPr marL="0" indent="0">
              <a:buNone/>
            </a:pPr>
            <a:r>
              <a:rPr lang="ru-RU" sz="2400" dirty="0"/>
              <a:t>п</a:t>
            </a:r>
            <a:r>
              <a:rPr lang="ru-RU" sz="2400" dirty="0" smtClean="0"/>
              <a:t>риложения </a:t>
            </a:r>
          </a:p>
          <a:p>
            <a:pPr marL="0" indent="0">
              <a:buNone/>
            </a:pPr>
            <a:r>
              <a:rPr lang="en-US" sz="2400" dirty="0" err="1" smtClean="0"/>
              <a:t>PCServer</a:t>
            </a:r>
            <a:endParaRPr lang="ru-RU" sz="24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0" y="34486"/>
            <a:ext cx="12192000" cy="1162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Структура программного обеспечения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54" y="1571105"/>
            <a:ext cx="2919560" cy="331677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37" y="1571105"/>
            <a:ext cx="2300474" cy="331677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74" y="1970117"/>
            <a:ext cx="2363497" cy="291776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771" y="1970117"/>
            <a:ext cx="2046130" cy="291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8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A0B3-BEEB-4EE5-BE38-1B835BF5E6B4}" type="slidenum">
              <a:rPr lang="ru-RU" sz="2000" smtClean="0"/>
              <a:t>8</a:t>
            </a:fld>
            <a:endParaRPr lang="ru-RU" sz="2000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275022" y="5770432"/>
            <a:ext cx="8076066" cy="5859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подключения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34486"/>
            <a:ext cx="12192000" cy="1162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Результат разработки ПО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35" y="1850835"/>
            <a:ext cx="3162214" cy="30792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949" y="1464149"/>
            <a:ext cx="2167111" cy="385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A0B3-BEEB-4EE5-BE38-1B835BF5E6B4}" type="slidenum">
              <a:rPr lang="ru-RU" sz="2000" smtClean="0"/>
              <a:t>9</a:t>
            </a:fld>
            <a:endParaRPr lang="ru-RU" sz="2000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4451" y="5891951"/>
            <a:ext cx="10043098" cy="4643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удаленного доступа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34486"/>
            <a:ext cx="12192000" cy="1162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Результат разработки ПО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1" y="1418552"/>
            <a:ext cx="6980499" cy="392653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418552"/>
            <a:ext cx="2208674" cy="392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127</Words>
  <Application>Microsoft Office PowerPoint</Application>
  <PresentationFormat>Широкоэкранный</PresentationFormat>
  <Paragraphs>56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 2</vt:lpstr>
      <vt:lpstr>Тема Office</vt:lpstr>
      <vt:lpstr>Visio</vt:lpstr>
      <vt:lpstr>Презентация PowerPoint</vt:lpstr>
      <vt:lpstr>Цель и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Lovakov</dc:creator>
  <cp:lastModifiedBy>Алёна Плотникова</cp:lastModifiedBy>
  <cp:revision>36</cp:revision>
  <cp:lastPrinted>2016-06-14T12:46:39Z</cp:lastPrinted>
  <dcterms:created xsi:type="dcterms:W3CDTF">2016-06-06T22:41:29Z</dcterms:created>
  <dcterms:modified xsi:type="dcterms:W3CDTF">2017-06-06T03:48:41Z</dcterms:modified>
</cp:coreProperties>
</file>