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D13B2-A166-402A-BF0A-FDB53D41FDF9}" type="doc">
      <dgm:prSet loTypeId="urn:microsoft.com/office/officeart/2005/8/layout/hList1" loCatId="list" qsTypeId="urn:microsoft.com/office/officeart/2005/8/quickstyle/3d2" qsCatId="3D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0B70E015-AB64-4455-B3EB-E7DA34F05AE4}">
      <dgm:prSet phldrT="[文本]" custT="1"/>
      <dgm:spPr/>
      <dgm:t>
        <a:bodyPr/>
        <a:lstStyle/>
        <a:p>
          <a:r>
            <a:rPr kumimoji="0" lang="zh-CN" altLang="en-US" sz="2000" b="1" dirty="0"/>
            <a:t>载流导体（转子）在磁场中形成的电磁转矩</a:t>
          </a:r>
          <a:endParaRPr lang="zh-CN" altLang="en-US" sz="2000" dirty="0"/>
        </a:p>
      </dgm:t>
    </dgm:pt>
    <dgm:pt modelId="{991F673F-26E3-4284-B3D9-3C990E459132}" type="parTrans" cxnId="{28A7DBDA-BBF1-4D87-B01C-A011D6F38B24}">
      <dgm:prSet/>
      <dgm:spPr/>
      <dgm:t>
        <a:bodyPr/>
        <a:lstStyle/>
        <a:p>
          <a:endParaRPr lang="zh-CN" altLang="en-US" sz="1600"/>
        </a:p>
      </dgm:t>
    </dgm:pt>
    <dgm:pt modelId="{F37EF013-9F7A-46C2-84A0-A23828CDCEEE}" type="sibTrans" cxnId="{28A7DBDA-BBF1-4D87-B01C-A011D6F38B24}">
      <dgm:prSet/>
      <dgm:spPr/>
      <dgm:t>
        <a:bodyPr/>
        <a:lstStyle/>
        <a:p>
          <a:endParaRPr lang="zh-CN" altLang="en-US" sz="1600"/>
        </a:p>
      </dgm:t>
    </dgm:pt>
    <dgm:pt modelId="{83B697F6-7E7F-4B23-9F8F-5F248D99D2DC}">
      <dgm:prSet phldrT="[文本]" custT="1"/>
      <dgm:spPr/>
      <dgm:t>
        <a:bodyPr/>
        <a:lstStyle/>
        <a:p>
          <a:r>
            <a:rPr lang="zh-CN" altLang="en-US" sz="2800" b="1" dirty="0"/>
            <a:t>电磁转矩</a:t>
          </a:r>
          <a:r>
            <a:rPr lang="en-US" altLang="zh-CN" sz="2800" b="1" dirty="0"/>
            <a:t>T</a:t>
          </a:r>
          <a:endParaRPr lang="zh-CN" altLang="en-US" sz="2800" b="1" dirty="0"/>
        </a:p>
      </dgm:t>
    </dgm:pt>
    <dgm:pt modelId="{92A1C346-6182-4797-B7C6-F089CC36B1AA}" type="sibTrans" cxnId="{8EB3C0CE-01F0-43B2-9B73-1F8E0A1F1686}">
      <dgm:prSet/>
      <dgm:spPr/>
      <dgm:t>
        <a:bodyPr/>
        <a:lstStyle/>
        <a:p>
          <a:endParaRPr lang="zh-CN" altLang="en-US" sz="1600"/>
        </a:p>
      </dgm:t>
    </dgm:pt>
    <dgm:pt modelId="{84F9567D-9EA5-4C8C-90BF-C4E2543B3C66}" type="parTrans" cxnId="{8EB3C0CE-01F0-43B2-9B73-1F8E0A1F1686}">
      <dgm:prSet/>
      <dgm:spPr/>
      <dgm:t>
        <a:bodyPr/>
        <a:lstStyle/>
        <a:p>
          <a:endParaRPr lang="zh-CN" altLang="en-US" sz="1600"/>
        </a:p>
      </dgm:t>
    </dgm:pt>
    <dgm:pt modelId="{C083B38F-4EAB-43F0-B6DB-BC90272E4536}" type="pres">
      <dgm:prSet presAssocID="{D10D13B2-A166-402A-BF0A-FDB53D41FD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8BCAF-2A30-46F3-9ABD-63C2366C3C6F}" type="pres">
      <dgm:prSet presAssocID="{83B697F6-7E7F-4B23-9F8F-5F248D99D2DC}" presName="composite" presStyleCnt="0"/>
      <dgm:spPr/>
    </dgm:pt>
    <dgm:pt modelId="{85FF6C19-432C-4C61-BB13-1D8322766E5E}" type="pres">
      <dgm:prSet presAssocID="{83B697F6-7E7F-4B23-9F8F-5F248D99D2D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7331A-0633-4BF2-ABB7-F6DCFA742BD8}" type="pres">
      <dgm:prSet presAssocID="{83B697F6-7E7F-4B23-9F8F-5F248D99D2D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5EEA24-A66B-4906-A0F1-3061D08FD665}" type="presOf" srcId="{D10D13B2-A166-402A-BF0A-FDB53D41FDF9}" destId="{C083B38F-4EAB-43F0-B6DB-BC90272E4536}" srcOrd="0" destOrd="0" presId="urn:microsoft.com/office/officeart/2005/8/layout/hList1"/>
    <dgm:cxn modelId="{6C45415C-7BFF-469F-A5D5-5BF3A6C58160}" type="presOf" srcId="{83B697F6-7E7F-4B23-9F8F-5F248D99D2DC}" destId="{85FF6C19-432C-4C61-BB13-1D8322766E5E}" srcOrd="0" destOrd="0" presId="urn:microsoft.com/office/officeart/2005/8/layout/hList1"/>
    <dgm:cxn modelId="{8EB3C0CE-01F0-43B2-9B73-1F8E0A1F1686}" srcId="{D10D13B2-A166-402A-BF0A-FDB53D41FDF9}" destId="{83B697F6-7E7F-4B23-9F8F-5F248D99D2DC}" srcOrd="0" destOrd="0" parTransId="{84F9567D-9EA5-4C8C-90BF-C4E2543B3C66}" sibTransId="{92A1C346-6182-4797-B7C6-F089CC36B1AA}"/>
    <dgm:cxn modelId="{28A7DBDA-BBF1-4D87-B01C-A011D6F38B24}" srcId="{83B697F6-7E7F-4B23-9F8F-5F248D99D2DC}" destId="{0B70E015-AB64-4455-B3EB-E7DA34F05AE4}" srcOrd="0" destOrd="0" parTransId="{991F673F-26E3-4284-B3D9-3C990E459132}" sibTransId="{F37EF013-9F7A-46C2-84A0-A23828CDCEEE}"/>
    <dgm:cxn modelId="{4C0EE6F8-0A71-4A60-AF97-52A648A80A8D}" type="presOf" srcId="{0B70E015-AB64-4455-B3EB-E7DA34F05AE4}" destId="{7237331A-0633-4BF2-ABB7-F6DCFA742BD8}" srcOrd="0" destOrd="0" presId="urn:microsoft.com/office/officeart/2005/8/layout/hList1"/>
    <dgm:cxn modelId="{A2990B59-0DD7-4427-BCEF-BE7C00F94492}" type="presParOf" srcId="{C083B38F-4EAB-43F0-B6DB-BC90272E4536}" destId="{3728BCAF-2A30-46F3-9ABD-63C2366C3C6F}" srcOrd="0" destOrd="0" presId="urn:microsoft.com/office/officeart/2005/8/layout/hList1"/>
    <dgm:cxn modelId="{DAEA5237-ED43-456B-9DD0-380C53A845DB}" type="presParOf" srcId="{3728BCAF-2A30-46F3-9ABD-63C2366C3C6F}" destId="{85FF6C19-432C-4C61-BB13-1D8322766E5E}" srcOrd="0" destOrd="0" presId="urn:microsoft.com/office/officeart/2005/8/layout/hList1"/>
    <dgm:cxn modelId="{EA76899D-6DCC-4F97-92F9-E86C7D43EB0D}" type="presParOf" srcId="{3728BCAF-2A30-46F3-9ABD-63C2366C3C6F}" destId="{7237331A-0633-4BF2-ABB7-F6DCFA742B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D33A5-EFC9-442A-8D04-843BA93B890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5752E2C-935C-4F2A-B02C-FE94F3205BCD}">
      <dgm:prSet phldrT="[文本]" custT="1"/>
      <dgm:spPr/>
      <dgm:t>
        <a:bodyPr/>
        <a:lstStyle/>
        <a:p>
          <a:r>
            <a:rPr lang="zh-CN" altLang="en-US" sz="2400" b="1" dirty="0">
              <a:latin typeface="+mj-ea"/>
              <a:ea typeface="+mj-ea"/>
            </a:rPr>
            <a:t>电动机起动方式</a:t>
          </a:r>
        </a:p>
      </dgm:t>
    </dgm:pt>
    <dgm:pt modelId="{4C33C7D1-DE40-4120-986F-3B7BF9C1D786}" type="parTrans" cxnId="{BCA5EFE1-2E6C-42E5-B20F-68371A5DF22D}">
      <dgm:prSet/>
      <dgm:spPr/>
      <dgm:t>
        <a:bodyPr/>
        <a:lstStyle/>
        <a:p>
          <a:endParaRPr lang="zh-CN" altLang="en-US"/>
        </a:p>
      </dgm:t>
    </dgm:pt>
    <dgm:pt modelId="{8C61C1BE-2E1E-42CA-B031-9C9BDD1C316B}" type="sibTrans" cxnId="{BCA5EFE1-2E6C-42E5-B20F-68371A5DF22D}">
      <dgm:prSet/>
      <dgm:spPr/>
      <dgm:t>
        <a:bodyPr/>
        <a:lstStyle/>
        <a:p>
          <a:endParaRPr lang="zh-CN" altLang="en-US"/>
        </a:p>
      </dgm:t>
    </dgm:pt>
    <dgm:pt modelId="{292E865D-6C5A-4DA5-848C-AC7C8F04E380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400" b="1" dirty="0"/>
            <a:t>直接起动</a:t>
          </a:r>
        </a:p>
      </dgm:t>
    </dgm:pt>
    <dgm:pt modelId="{227C27F1-5AE7-451B-B183-74EFF500BE1D}" type="parTrans" cxnId="{8F32C297-DAE1-4944-AE42-607DC2D7D493}">
      <dgm:prSet/>
      <dgm:spPr/>
      <dgm:t>
        <a:bodyPr/>
        <a:lstStyle/>
        <a:p>
          <a:endParaRPr lang="zh-CN" altLang="en-US"/>
        </a:p>
      </dgm:t>
    </dgm:pt>
    <dgm:pt modelId="{682EF8AD-A40B-45B6-BA70-B7E9315A23F4}" type="sibTrans" cxnId="{8F32C297-DAE1-4944-AE42-607DC2D7D493}">
      <dgm:prSet/>
      <dgm:spPr/>
      <dgm:t>
        <a:bodyPr/>
        <a:lstStyle/>
        <a:p>
          <a:endParaRPr lang="zh-CN" altLang="en-US"/>
        </a:p>
      </dgm:t>
    </dgm:pt>
    <dgm:pt modelId="{2F5FB947-B2A1-463C-9171-C5814304A2BD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b="1" dirty="0"/>
            <a:t>降压起动</a:t>
          </a:r>
        </a:p>
      </dgm:t>
    </dgm:pt>
    <dgm:pt modelId="{386C1794-3420-4C21-A68E-F6DEBA21722D}" type="parTrans" cxnId="{489208DE-A616-4724-9735-221556DBFCFC}">
      <dgm:prSet/>
      <dgm:spPr/>
      <dgm:t>
        <a:bodyPr/>
        <a:lstStyle/>
        <a:p>
          <a:endParaRPr lang="zh-CN" altLang="en-US"/>
        </a:p>
      </dgm:t>
    </dgm:pt>
    <dgm:pt modelId="{9BFF67BD-360C-4C9B-AB11-67937399CEC9}" type="sibTrans" cxnId="{489208DE-A616-4724-9735-221556DBFCFC}">
      <dgm:prSet/>
      <dgm:spPr/>
      <dgm:t>
        <a:bodyPr/>
        <a:lstStyle/>
        <a:p>
          <a:endParaRPr lang="zh-CN" altLang="en-US"/>
        </a:p>
      </dgm:t>
    </dgm:pt>
    <dgm:pt modelId="{10713F84-6B39-40C3-8A30-03F2731985E2}">
      <dgm:prSet phldrT="[文本]"/>
      <dgm:spPr/>
      <dgm:t>
        <a:bodyPr/>
        <a:lstStyle/>
        <a:p>
          <a:r>
            <a:rPr lang="en-US" altLang="zh-CN" dirty="0"/>
            <a:t>Y-</a:t>
          </a:r>
          <a:r>
            <a:rPr lang="zh-CN" altLang="en-US" dirty="0">
              <a:sym typeface="Symbol" panose="05050102010706020507" pitchFamily="18" charset="2"/>
            </a:rPr>
            <a:t>换接起动 </a:t>
          </a:r>
          <a:endParaRPr lang="zh-CN" altLang="en-US" dirty="0"/>
        </a:p>
      </dgm:t>
    </dgm:pt>
    <dgm:pt modelId="{BEEED858-BC93-4610-BAFB-814CC9F21BB4}" type="parTrans" cxnId="{EE63FFDC-731F-4338-893A-F24185902AAE}">
      <dgm:prSet/>
      <dgm:spPr/>
      <dgm:t>
        <a:bodyPr/>
        <a:lstStyle/>
        <a:p>
          <a:endParaRPr lang="zh-CN" altLang="en-US"/>
        </a:p>
      </dgm:t>
    </dgm:pt>
    <dgm:pt modelId="{A1FE168B-C2E0-49D6-8EBD-5680550C9ADF}" type="sibTrans" cxnId="{EE63FFDC-731F-4338-893A-F24185902AAE}">
      <dgm:prSet/>
      <dgm:spPr/>
      <dgm:t>
        <a:bodyPr/>
        <a:lstStyle/>
        <a:p>
          <a:endParaRPr lang="zh-CN" altLang="en-US"/>
        </a:p>
      </dgm:t>
    </dgm:pt>
    <dgm:pt modelId="{AA1F95E8-A2FD-4C03-A390-DC7609BDFDBF}">
      <dgm:prSet phldrT="[文本]"/>
      <dgm:spPr/>
      <dgm:t>
        <a:bodyPr/>
        <a:lstStyle/>
        <a:p>
          <a:r>
            <a:rPr lang="zh-CN" altLang="en-US" dirty="0"/>
            <a:t>自耦降压起动</a:t>
          </a:r>
        </a:p>
      </dgm:t>
    </dgm:pt>
    <dgm:pt modelId="{AFBE58B8-D76C-4ADA-8713-7B5A6A716608}" type="parTrans" cxnId="{22EE758B-FB15-4018-B87C-2271F840D262}">
      <dgm:prSet/>
      <dgm:spPr/>
      <dgm:t>
        <a:bodyPr/>
        <a:lstStyle/>
        <a:p>
          <a:endParaRPr lang="zh-CN" altLang="en-US"/>
        </a:p>
      </dgm:t>
    </dgm:pt>
    <dgm:pt modelId="{91275F44-409A-496D-826C-2F31E5980D00}" type="sibTrans" cxnId="{22EE758B-FB15-4018-B87C-2271F840D262}">
      <dgm:prSet/>
      <dgm:spPr/>
      <dgm:t>
        <a:bodyPr/>
        <a:lstStyle/>
        <a:p>
          <a:endParaRPr lang="zh-CN" altLang="en-US"/>
        </a:p>
      </dgm:t>
    </dgm:pt>
    <dgm:pt modelId="{D467E939-B83B-4A59-98AB-29DDB5797DA3}">
      <dgm:prSet phldrT="[文本]"/>
      <dgm:spPr/>
      <dgm:t>
        <a:bodyPr/>
        <a:lstStyle/>
        <a:p>
          <a:r>
            <a:rPr lang="zh-CN" altLang="en-US" b="1" dirty="0"/>
            <a:t>转子串电阻起动</a:t>
          </a:r>
        </a:p>
      </dgm:t>
    </dgm:pt>
    <dgm:pt modelId="{2B9C7642-07D0-4FC5-AD77-50D0592CFAA9}" type="parTrans" cxnId="{1787AA1F-9FC9-496D-9F00-EC9730357D30}">
      <dgm:prSet/>
      <dgm:spPr/>
      <dgm:t>
        <a:bodyPr/>
        <a:lstStyle/>
        <a:p>
          <a:endParaRPr lang="zh-CN" altLang="en-US"/>
        </a:p>
      </dgm:t>
    </dgm:pt>
    <dgm:pt modelId="{F0BD7DA3-F655-486F-9E17-B2DD73BC1DFE}" type="sibTrans" cxnId="{1787AA1F-9FC9-496D-9F00-EC9730357D30}">
      <dgm:prSet/>
      <dgm:spPr/>
      <dgm:t>
        <a:bodyPr/>
        <a:lstStyle/>
        <a:p>
          <a:endParaRPr lang="zh-CN" altLang="en-US"/>
        </a:p>
      </dgm:t>
    </dgm:pt>
    <dgm:pt modelId="{2FB902DE-9F68-4166-9BFC-6633C0163B02}" type="pres">
      <dgm:prSet presAssocID="{97CD33A5-EFC9-442A-8D04-843BA93B89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97047-D8B5-49A8-9A78-E5754796702B}" type="pres">
      <dgm:prSet presAssocID="{E5752E2C-935C-4F2A-B02C-FE94F3205BCD}" presName="root1" presStyleCnt="0"/>
      <dgm:spPr/>
    </dgm:pt>
    <dgm:pt modelId="{752745DB-43C6-4EAC-AF86-8D8956CDA668}" type="pres">
      <dgm:prSet presAssocID="{E5752E2C-935C-4F2A-B02C-FE94F3205BCD}" presName="LevelOneTextNode" presStyleLbl="node0" presStyleIdx="0" presStyleCnt="1" custScaleY="119039" custLinFactNeighborX="-149" custLinFactNeighborY="475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390F95-5A59-435D-837A-B0391726E267}" type="pres">
      <dgm:prSet presAssocID="{E5752E2C-935C-4F2A-B02C-FE94F3205BCD}" presName="level2hierChild" presStyleCnt="0"/>
      <dgm:spPr/>
    </dgm:pt>
    <dgm:pt modelId="{C6B7F955-F812-43F9-9E56-5F9C224162FD}" type="pres">
      <dgm:prSet presAssocID="{227C27F1-5AE7-451B-B183-74EFF500BE1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4A12873-C66D-45C2-80E4-0F84E0DB935F}" type="pres">
      <dgm:prSet presAssocID="{227C27F1-5AE7-451B-B183-74EFF500BE1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F98BD81-D440-453D-8BE9-E7603CF3E2D5}" type="pres">
      <dgm:prSet presAssocID="{292E865D-6C5A-4DA5-848C-AC7C8F04E380}" presName="root2" presStyleCnt="0"/>
      <dgm:spPr/>
    </dgm:pt>
    <dgm:pt modelId="{5B2C1A18-8196-4862-8B73-2087258FB3F3}" type="pres">
      <dgm:prSet presAssocID="{292E865D-6C5A-4DA5-848C-AC7C8F04E380}" presName="LevelTwoTextNode" presStyleLbl="node2" presStyleIdx="0" presStyleCnt="3" custLinFactNeighborY="-473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FA2E5A-144A-4455-ACAA-C52704A9F04D}" type="pres">
      <dgm:prSet presAssocID="{292E865D-6C5A-4DA5-848C-AC7C8F04E380}" presName="level3hierChild" presStyleCnt="0"/>
      <dgm:spPr/>
    </dgm:pt>
    <dgm:pt modelId="{F1D03B30-28C6-41A5-B456-DE9FD5EE8034}" type="pres">
      <dgm:prSet presAssocID="{386C1794-3420-4C21-A68E-F6DEBA21722D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BCB363E-BC2D-4770-93B2-2988382EF5A0}" type="pres">
      <dgm:prSet presAssocID="{386C1794-3420-4C21-A68E-F6DEBA21722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836C110-D7D5-46E4-8030-746C6BF2093B}" type="pres">
      <dgm:prSet presAssocID="{2F5FB947-B2A1-463C-9171-C5814304A2BD}" presName="root2" presStyleCnt="0"/>
      <dgm:spPr/>
    </dgm:pt>
    <dgm:pt modelId="{E104C8AA-7833-41E6-9AFE-EBAFF2BE90DF}" type="pres">
      <dgm:prSet presAssocID="{2F5FB947-B2A1-463C-9171-C5814304A2BD}" presName="LevelTwoTextNode" presStyleLbl="node2" presStyleIdx="1" presStyleCnt="3" custLinFactNeighborX="-529" custLinFactNeighborY="475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DD7224-9788-49B4-9230-DED2C696CB35}" type="pres">
      <dgm:prSet presAssocID="{2F5FB947-B2A1-463C-9171-C5814304A2BD}" presName="level3hierChild" presStyleCnt="0"/>
      <dgm:spPr/>
    </dgm:pt>
    <dgm:pt modelId="{DD7B6DBC-5DFF-4AD2-AEE3-0FDA7FA5217D}" type="pres">
      <dgm:prSet presAssocID="{BEEED858-BC93-4610-BAFB-814CC9F21BB4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177DEB1D-3F1B-4AC4-85F4-CE5A7F4129EF}" type="pres">
      <dgm:prSet presAssocID="{BEEED858-BC93-4610-BAFB-814CC9F21BB4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CE65408B-83FC-4528-AE3F-B7CCABE280B5}" type="pres">
      <dgm:prSet presAssocID="{10713F84-6B39-40C3-8A30-03F2731985E2}" presName="root2" presStyleCnt="0"/>
      <dgm:spPr/>
    </dgm:pt>
    <dgm:pt modelId="{3A6BE10A-3BDB-4F8C-AD7B-BEE407C0EFA7}" type="pres">
      <dgm:prSet presAssocID="{10713F84-6B39-40C3-8A30-03F2731985E2}" presName="LevelTwoTextNode" presStyleLbl="node3" presStyleIdx="0" presStyleCnt="2" custScaleX="819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942DC7-DA5B-4B0C-9B65-BD66737F2F29}" type="pres">
      <dgm:prSet presAssocID="{10713F84-6B39-40C3-8A30-03F2731985E2}" presName="level3hierChild" presStyleCnt="0"/>
      <dgm:spPr/>
    </dgm:pt>
    <dgm:pt modelId="{50E6D4BB-E644-4047-BFEA-970E6EEA25F5}" type="pres">
      <dgm:prSet presAssocID="{AFBE58B8-D76C-4ADA-8713-7B5A6A71660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5818D973-58A1-4A0A-BB46-EF1A158A071D}" type="pres">
      <dgm:prSet presAssocID="{AFBE58B8-D76C-4ADA-8713-7B5A6A71660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09D1B7F5-C0D9-4852-9D88-3F4369C12F48}" type="pres">
      <dgm:prSet presAssocID="{AA1F95E8-A2FD-4C03-A390-DC7609BDFDBF}" presName="root2" presStyleCnt="0"/>
      <dgm:spPr/>
    </dgm:pt>
    <dgm:pt modelId="{7EAE97B9-620D-43FE-A225-FEE71C149B58}" type="pres">
      <dgm:prSet presAssocID="{AA1F95E8-A2FD-4C03-A390-DC7609BDFDBF}" presName="LevelTwoTextNode" presStyleLbl="node3" presStyleIdx="1" presStyleCnt="2" custScaleX="88401" custLinFactNeighborY="747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26C32F-1B55-4E33-A4A6-AE502163E1C6}" type="pres">
      <dgm:prSet presAssocID="{AA1F95E8-A2FD-4C03-A390-DC7609BDFDBF}" presName="level3hierChild" presStyleCnt="0"/>
      <dgm:spPr/>
    </dgm:pt>
    <dgm:pt modelId="{557F22E3-B264-4CC2-9B78-25D66F9DE58F}" type="pres">
      <dgm:prSet presAssocID="{2B9C7642-07D0-4FC5-AD77-50D0592CFAA9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B002D2D-458E-47B8-B5C9-56E1DA879338}" type="pres">
      <dgm:prSet presAssocID="{2B9C7642-07D0-4FC5-AD77-50D0592CFAA9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0E03005-3AEF-4B15-88D0-5B4E6DB262CF}" type="pres">
      <dgm:prSet presAssocID="{D467E939-B83B-4A59-98AB-29DDB5797DA3}" presName="root2" presStyleCnt="0"/>
      <dgm:spPr/>
    </dgm:pt>
    <dgm:pt modelId="{9867D7D0-57F6-4D46-88A5-7129F5CF5C7A}" type="pres">
      <dgm:prSet presAssocID="{D467E939-B83B-4A59-98AB-29DDB5797DA3}" presName="LevelTwoTextNode" presStyleLbl="node2" presStyleIdx="2" presStyleCnt="3" custLinFactY="6621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97AE57-D54F-4ED7-9F7F-B4914535E347}" type="pres">
      <dgm:prSet presAssocID="{D467E939-B83B-4A59-98AB-29DDB5797DA3}" presName="level3hierChild" presStyleCnt="0"/>
      <dgm:spPr/>
    </dgm:pt>
  </dgm:ptLst>
  <dgm:cxnLst>
    <dgm:cxn modelId="{3B9553A6-05DF-4772-BDDE-A2DE2DB27FDF}" type="presOf" srcId="{10713F84-6B39-40C3-8A30-03F2731985E2}" destId="{3A6BE10A-3BDB-4F8C-AD7B-BEE407C0EFA7}" srcOrd="0" destOrd="0" presId="urn:microsoft.com/office/officeart/2005/8/layout/hierarchy2"/>
    <dgm:cxn modelId="{EE63FFDC-731F-4338-893A-F24185902AAE}" srcId="{2F5FB947-B2A1-463C-9171-C5814304A2BD}" destId="{10713F84-6B39-40C3-8A30-03F2731985E2}" srcOrd="0" destOrd="0" parTransId="{BEEED858-BC93-4610-BAFB-814CC9F21BB4}" sibTransId="{A1FE168B-C2E0-49D6-8EBD-5680550C9ADF}"/>
    <dgm:cxn modelId="{7845D8AE-4842-483B-8F8C-00FA73BE2356}" type="presOf" srcId="{97CD33A5-EFC9-442A-8D04-843BA93B890B}" destId="{2FB902DE-9F68-4166-9BFC-6633C0163B02}" srcOrd="0" destOrd="0" presId="urn:microsoft.com/office/officeart/2005/8/layout/hierarchy2"/>
    <dgm:cxn modelId="{333EC9E5-F12A-4595-B97A-B6423EF6D523}" type="presOf" srcId="{386C1794-3420-4C21-A68E-F6DEBA21722D}" destId="{DBCB363E-BC2D-4770-93B2-2988382EF5A0}" srcOrd="1" destOrd="0" presId="urn:microsoft.com/office/officeart/2005/8/layout/hierarchy2"/>
    <dgm:cxn modelId="{10760A9A-A607-408F-A6D3-24D3D05972F1}" type="presOf" srcId="{227C27F1-5AE7-451B-B183-74EFF500BE1D}" destId="{C6B7F955-F812-43F9-9E56-5F9C224162FD}" srcOrd="0" destOrd="0" presId="urn:microsoft.com/office/officeart/2005/8/layout/hierarchy2"/>
    <dgm:cxn modelId="{E5370B59-44EA-431C-A1A6-E214D0D09E35}" type="presOf" srcId="{227C27F1-5AE7-451B-B183-74EFF500BE1D}" destId="{74A12873-C66D-45C2-80E4-0F84E0DB935F}" srcOrd="1" destOrd="0" presId="urn:microsoft.com/office/officeart/2005/8/layout/hierarchy2"/>
    <dgm:cxn modelId="{94BBCF98-DCFC-4611-AEF5-66B109877977}" type="presOf" srcId="{D467E939-B83B-4A59-98AB-29DDB5797DA3}" destId="{9867D7D0-57F6-4D46-88A5-7129F5CF5C7A}" srcOrd="0" destOrd="0" presId="urn:microsoft.com/office/officeart/2005/8/layout/hierarchy2"/>
    <dgm:cxn modelId="{266A0D89-A8DF-4C1A-95D6-B543FC3E29DA}" type="presOf" srcId="{386C1794-3420-4C21-A68E-F6DEBA21722D}" destId="{F1D03B30-28C6-41A5-B456-DE9FD5EE8034}" srcOrd="0" destOrd="0" presId="urn:microsoft.com/office/officeart/2005/8/layout/hierarchy2"/>
    <dgm:cxn modelId="{9A8A8E39-B710-447A-92BC-A1B761C1C5D7}" type="presOf" srcId="{2F5FB947-B2A1-463C-9171-C5814304A2BD}" destId="{E104C8AA-7833-41E6-9AFE-EBAFF2BE90DF}" srcOrd="0" destOrd="0" presId="urn:microsoft.com/office/officeart/2005/8/layout/hierarchy2"/>
    <dgm:cxn modelId="{BCA5EFE1-2E6C-42E5-B20F-68371A5DF22D}" srcId="{97CD33A5-EFC9-442A-8D04-843BA93B890B}" destId="{E5752E2C-935C-4F2A-B02C-FE94F3205BCD}" srcOrd="0" destOrd="0" parTransId="{4C33C7D1-DE40-4120-986F-3B7BF9C1D786}" sibTransId="{8C61C1BE-2E1E-42CA-B031-9C9BDD1C316B}"/>
    <dgm:cxn modelId="{6F573B64-802C-4FFA-BDA0-47C093B38CB2}" type="presOf" srcId="{2B9C7642-07D0-4FC5-AD77-50D0592CFAA9}" destId="{557F22E3-B264-4CC2-9B78-25D66F9DE58F}" srcOrd="0" destOrd="0" presId="urn:microsoft.com/office/officeart/2005/8/layout/hierarchy2"/>
    <dgm:cxn modelId="{8F32C297-DAE1-4944-AE42-607DC2D7D493}" srcId="{E5752E2C-935C-4F2A-B02C-FE94F3205BCD}" destId="{292E865D-6C5A-4DA5-848C-AC7C8F04E380}" srcOrd="0" destOrd="0" parTransId="{227C27F1-5AE7-451B-B183-74EFF500BE1D}" sibTransId="{682EF8AD-A40B-45B6-BA70-B7E9315A23F4}"/>
    <dgm:cxn modelId="{7AF00CF7-9723-4BF4-8455-472650A151AD}" type="presOf" srcId="{E5752E2C-935C-4F2A-B02C-FE94F3205BCD}" destId="{752745DB-43C6-4EAC-AF86-8D8956CDA668}" srcOrd="0" destOrd="0" presId="urn:microsoft.com/office/officeart/2005/8/layout/hierarchy2"/>
    <dgm:cxn modelId="{FCF06BC9-0E80-4793-A8B1-25ED50A57B9F}" type="presOf" srcId="{AA1F95E8-A2FD-4C03-A390-DC7609BDFDBF}" destId="{7EAE97B9-620D-43FE-A225-FEE71C149B58}" srcOrd="0" destOrd="0" presId="urn:microsoft.com/office/officeart/2005/8/layout/hierarchy2"/>
    <dgm:cxn modelId="{22EE758B-FB15-4018-B87C-2271F840D262}" srcId="{2F5FB947-B2A1-463C-9171-C5814304A2BD}" destId="{AA1F95E8-A2FD-4C03-A390-DC7609BDFDBF}" srcOrd="1" destOrd="0" parTransId="{AFBE58B8-D76C-4ADA-8713-7B5A6A716608}" sibTransId="{91275F44-409A-496D-826C-2F31E5980D00}"/>
    <dgm:cxn modelId="{D35ED98A-CFE2-42D3-951E-76F4928C5C09}" type="presOf" srcId="{BEEED858-BC93-4610-BAFB-814CC9F21BB4}" destId="{177DEB1D-3F1B-4AC4-85F4-CE5A7F4129EF}" srcOrd="1" destOrd="0" presId="urn:microsoft.com/office/officeart/2005/8/layout/hierarchy2"/>
    <dgm:cxn modelId="{06FFC95E-05E2-4538-8B39-687DD10406D1}" type="presOf" srcId="{AFBE58B8-D76C-4ADA-8713-7B5A6A716608}" destId="{50E6D4BB-E644-4047-BFEA-970E6EEA25F5}" srcOrd="0" destOrd="0" presId="urn:microsoft.com/office/officeart/2005/8/layout/hierarchy2"/>
    <dgm:cxn modelId="{3CB3D4C5-2189-4B48-B713-42BE7E890678}" type="presOf" srcId="{2B9C7642-07D0-4FC5-AD77-50D0592CFAA9}" destId="{1B002D2D-458E-47B8-B5C9-56E1DA879338}" srcOrd="1" destOrd="0" presId="urn:microsoft.com/office/officeart/2005/8/layout/hierarchy2"/>
    <dgm:cxn modelId="{D5C610C0-AE1D-4182-8BE9-C164E9EBCCEB}" type="presOf" srcId="{AFBE58B8-D76C-4ADA-8713-7B5A6A716608}" destId="{5818D973-58A1-4A0A-BB46-EF1A158A071D}" srcOrd="1" destOrd="0" presId="urn:microsoft.com/office/officeart/2005/8/layout/hierarchy2"/>
    <dgm:cxn modelId="{9DD274AF-832C-45DF-8426-E383ACBB5272}" type="presOf" srcId="{292E865D-6C5A-4DA5-848C-AC7C8F04E380}" destId="{5B2C1A18-8196-4862-8B73-2087258FB3F3}" srcOrd="0" destOrd="0" presId="urn:microsoft.com/office/officeart/2005/8/layout/hierarchy2"/>
    <dgm:cxn modelId="{1787AA1F-9FC9-496D-9F00-EC9730357D30}" srcId="{E5752E2C-935C-4F2A-B02C-FE94F3205BCD}" destId="{D467E939-B83B-4A59-98AB-29DDB5797DA3}" srcOrd="2" destOrd="0" parTransId="{2B9C7642-07D0-4FC5-AD77-50D0592CFAA9}" sibTransId="{F0BD7DA3-F655-486F-9E17-B2DD73BC1DFE}"/>
    <dgm:cxn modelId="{489208DE-A616-4724-9735-221556DBFCFC}" srcId="{E5752E2C-935C-4F2A-B02C-FE94F3205BCD}" destId="{2F5FB947-B2A1-463C-9171-C5814304A2BD}" srcOrd="1" destOrd="0" parTransId="{386C1794-3420-4C21-A68E-F6DEBA21722D}" sibTransId="{9BFF67BD-360C-4C9B-AB11-67937399CEC9}"/>
    <dgm:cxn modelId="{9CDE6738-AB40-4F3B-9C5F-721C2E602340}" type="presOf" srcId="{BEEED858-BC93-4610-BAFB-814CC9F21BB4}" destId="{DD7B6DBC-5DFF-4AD2-AEE3-0FDA7FA5217D}" srcOrd="0" destOrd="0" presId="urn:microsoft.com/office/officeart/2005/8/layout/hierarchy2"/>
    <dgm:cxn modelId="{FE715480-B747-4367-8FDA-4CE3F180D2B9}" type="presParOf" srcId="{2FB902DE-9F68-4166-9BFC-6633C0163B02}" destId="{16297047-D8B5-49A8-9A78-E5754796702B}" srcOrd="0" destOrd="0" presId="urn:microsoft.com/office/officeart/2005/8/layout/hierarchy2"/>
    <dgm:cxn modelId="{10452CDE-9104-4203-A975-C3E9D96D1779}" type="presParOf" srcId="{16297047-D8B5-49A8-9A78-E5754796702B}" destId="{752745DB-43C6-4EAC-AF86-8D8956CDA668}" srcOrd="0" destOrd="0" presId="urn:microsoft.com/office/officeart/2005/8/layout/hierarchy2"/>
    <dgm:cxn modelId="{2717B374-618F-472A-AAEA-4DCA11126233}" type="presParOf" srcId="{16297047-D8B5-49A8-9A78-E5754796702B}" destId="{22390F95-5A59-435D-837A-B0391726E267}" srcOrd="1" destOrd="0" presId="urn:microsoft.com/office/officeart/2005/8/layout/hierarchy2"/>
    <dgm:cxn modelId="{5A6D4751-D2B7-4A97-AAA6-4DB99229FE11}" type="presParOf" srcId="{22390F95-5A59-435D-837A-B0391726E267}" destId="{C6B7F955-F812-43F9-9E56-5F9C224162FD}" srcOrd="0" destOrd="0" presId="urn:microsoft.com/office/officeart/2005/8/layout/hierarchy2"/>
    <dgm:cxn modelId="{71C6AF92-5BAF-4644-BDE6-6E16A39FCA45}" type="presParOf" srcId="{C6B7F955-F812-43F9-9E56-5F9C224162FD}" destId="{74A12873-C66D-45C2-80E4-0F84E0DB935F}" srcOrd="0" destOrd="0" presId="urn:microsoft.com/office/officeart/2005/8/layout/hierarchy2"/>
    <dgm:cxn modelId="{1456CC10-4CA0-4009-96E0-F1F74C331184}" type="presParOf" srcId="{22390F95-5A59-435D-837A-B0391726E267}" destId="{AF98BD81-D440-453D-8BE9-E7603CF3E2D5}" srcOrd="1" destOrd="0" presId="urn:microsoft.com/office/officeart/2005/8/layout/hierarchy2"/>
    <dgm:cxn modelId="{B4FAF03F-9780-4F81-A8C0-36D4C597A037}" type="presParOf" srcId="{AF98BD81-D440-453D-8BE9-E7603CF3E2D5}" destId="{5B2C1A18-8196-4862-8B73-2087258FB3F3}" srcOrd="0" destOrd="0" presId="urn:microsoft.com/office/officeart/2005/8/layout/hierarchy2"/>
    <dgm:cxn modelId="{1631B91F-24BC-4952-9475-015DCD22262D}" type="presParOf" srcId="{AF98BD81-D440-453D-8BE9-E7603CF3E2D5}" destId="{A4FA2E5A-144A-4455-ACAA-C52704A9F04D}" srcOrd="1" destOrd="0" presId="urn:microsoft.com/office/officeart/2005/8/layout/hierarchy2"/>
    <dgm:cxn modelId="{C3288C9A-CC58-4372-B096-1D3A9DCE986D}" type="presParOf" srcId="{22390F95-5A59-435D-837A-B0391726E267}" destId="{F1D03B30-28C6-41A5-B456-DE9FD5EE8034}" srcOrd="2" destOrd="0" presId="urn:microsoft.com/office/officeart/2005/8/layout/hierarchy2"/>
    <dgm:cxn modelId="{01EEFE5F-37AD-451D-B516-340F66A82798}" type="presParOf" srcId="{F1D03B30-28C6-41A5-B456-DE9FD5EE8034}" destId="{DBCB363E-BC2D-4770-93B2-2988382EF5A0}" srcOrd="0" destOrd="0" presId="urn:microsoft.com/office/officeart/2005/8/layout/hierarchy2"/>
    <dgm:cxn modelId="{680DEC9F-CD43-4E6D-AD1D-BCC5401EF514}" type="presParOf" srcId="{22390F95-5A59-435D-837A-B0391726E267}" destId="{C836C110-D7D5-46E4-8030-746C6BF2093B}" srcOrd="3" destOrd="0" presId="urn:microsoft.com/office/officeart/2005/8/layout/hierarchy2"/>
    <dgm:cxn modelId="{AF309E97-4568-4379-9EAC-AF18CC44E97B}" type="presParOf" srcId="{C836C110-D7D5-46E4-8030-746C6BF2093B}" destId="{E104C8AA-7833-41E6-9AFE-EBAFF2BE90DF}" srcOrd="0" destOrd="0" presId="urn:microsoft.com/office/officeart/2005/8/layout/hierarchy2"/>
    <dgm:cxn modelId="{D7CEB4A2-F629-4F27-87FC-F28D9C288BE8}" type="presParOf" srcId="{C836C110-D7D5-46E4-8030-746C6BF2093B}" destId="{98DD7224-9788-49B4-9230-DED2C696CB35}" srcOrd="1" destOrd="0" presId="urn:microsoft.com/office/officeart/2005/8/layout/hierarchy2"/>
    <dgm:cxn modelId="{083E8CD5-F598-465E-BD90-1058124BA461}" type="presParOf" srcId="{98DD7224-9788-49B4-9230-DED2C696CB35}" destId="{DD7B6DBC-5DFF-4AD2-AEE3-0FDA7FA5217D}" srcOrd="0" destOrd="0" presId="urn:microsoft.com/office/officeart/2005/8/layout/hierarchy2"/>
    <dgm:cxn modelId="{79544AE9-8C02-4801-9C5B-E2AC36A83DC3}" type="presParOf" srcId="{DD7B6DBC-5DFF-4AD2-AEE3-0FDA7FA5217D}" destId="{177DEB1D-3F1B-4AC4-85F4-CE5A7F4129EF}" srcOrd="0" destOrd="0" presId="urn:microsoft.com/office/officeart/2005/8/layout/hierarchy2"/>
    <dgm:cxn modelId="{267C1F39-DE59-4057-9CC4-0E118F5391CB}" type="presParOf" srcId="{98DD7224-9788-49B4-9230-DED2C696CB35}" destId="{CE65408B-83FC-4528-AE3F-B7CCABE280B5}" srcOrd="1" destOrd="0" presId="urn:microsoft.com/office/officeart/2005/8/layout/hierarchy2"/>
    <dgm:cxn modelId="{75C4E601-F7A9-408F-8C4C-E458A5DA19BC}" type="presParOf" srcId="{CE65408B-83FC-4528-AE3F-B7CCABE280B5}" destId="{3A6BE10A-3BDB-4F8C-AD7B-BEE407C0EFA7}" srcOrd="0" destOrd="0" presId="urn:microsoft.com/office/officeart/2005/8/layout/hierarchy2"/>
    <dgm:cxn modelId="{589579CD-31BC-4EBF-B894-A015299190FD}" type="presParOf" srcId="{CE65408B-83FC-4528-AE3F-B7CCABE280B5}" destId="{2F942DC7-DA5B-4B0C-9B65-BD66737F2F29}" srcOrd="1" destOrd="0" presId="urn:microsoft.com/office/officeart/2005/8/layout/hierarchy2"/>
    <dgm:cxn modelId="{4C6A9C1B-4FF1-4AFF-8221-0BEDF6CB3A17}" type="presParOf" srcId="{98DD7224-9788-49B4-9230-DED2C696CB35}" destId="{50E6D4BB-E644-4047-BFEA-970E6EEA25F5}" srcOrd="2" destOrd="0" presId="urn:microsoft.com/office/officeart/2005/8/layout/hierarchy2"/>
    <dgm:cxn modelId="{7A3054C8-92E0-4F13-86EC-9221E0905469}" type="presParOf" srcId="{50E6D4BB-E644-4047-BFEA-970E6EEA25F5}" destId="{5818D973-58A1-4A0A-BB46-EF1A158A071D}" srcOrd="0" destOrd="0" presId="urn:microsoft.com/office/officeart/2005/8/layout/hierarchy2"/>
    <dgm:cxn modelId="{10FC93AD-A81F-46F2-AD52-A67ED8E17FFB}" type="presParOf" srcId="{98DD7224-9788-49B4-9230-DED2C696CB35}" destId="{09D1B7F5-C0D9-4852-9D88-3F4369C12F48}" srcOrd="3" destOrd="0" presId="urn:microsoft.com/office/officeart/2005/8/layout/hierarchy2"/>
    <dgm:cxn modelId="{D0527839-CDC9-4C2B-ADEE-8B39049133E1}" type="presParOf" srcId="{09D1B7F5-C0D9-4852-9D88-3F4369C12F48}" destId="{7EAE97B9-620D-43FE-A225-FEE71C149B58}" srcOrd="0" destOrd="0" presId="urn:microsoft.com/office/officeart/2005/8/layout/hierarchy2"/>
    <dgm:cxn modelId="{46C7023E-22CB-48B1-95D3-C8BEF5C164A0}" type="presParOf" srcId="{09D1B7F5-C0D9-4852-9D88-3F4369C12F48}" destId="{D926C32F-1B55-4E33-A4A6-AE502163E1C6}" srcOrd="1" destOrd="0" presId="urn:microsoft.com/office/officeart/2005/8/layout/hierarchy2"/>
    <dgm:cxn modelId="{A0E77FA5-EAEE-4878-B170-DAF18703735B}" type="presParOf" srcId="{22390F95-5A59-435D-837A-B0391726E267}" destId="{557F22E3-B264-4CC2-9B78-25D66F9DE58F}" srcOrd="4" destOrd="0" presId="urn:microsoft.com/office/officeart/2005/8/layout/hierarchy2"/>
    <dgm:cxn modelId="{AAD5877D-64DB-457E-82AF-CDCA7FB27B56}" type="presParOf" srcId="{557F22E3-B264-4CC2-9B78-25D66F9DE58F}" destId="{1B002D2D-458E-47B8-B5C9-56E1DA879338}" srcOrd="0" destOrd="0" presId="urn:microsoft.com/office/officeart/2005/8/layout/hierarchy2"/>
    <dgm:cxn modelId="{A350B9D5-BC1F-4A9E-8FD7-8B3A419D7226}" type="presParOf" srcId="{22390F95-5A59-435D-837A-B0391726E267}" destId="{E0E03005-3AEF-4B15-88D0-5B4E6DB262CF}" srcOrd="5" destOrd="0" presId="urn:microsoft.com/office/officeart/2005/8/layout/hierarchy2"/>
    <dgm:cxn modelId="{6029AF4B-2825-4ECF-A651-321781F9F343}" type="presParOf" srcId="{E0E03005-3AEF-4B15-88D0-5B4E6DB262CF}" destId="{9867D7D0-57F6-4D46-88A5-7129F5CF5C7A}" srcOrd="0" destOrd="0" presId="urn:microsoft.com/office/officeart/2005/8/layout/hierarchy2"/>
    <dgm:cxn modelId="{A0370F7A-6EED-4676-BD60-3B3891DC8F60}" type="presParOf" srcId="{E0E03005-3AEF-4B15-88D0-5B4E6DB262CF}" destId="{3B97AE57-D54F-4ED7-9F7F-B4914535E34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F6C19-432C-4C61-BB13-1D8322766E5E}">
      <dsp:nvSpPr>
        <dsp:cNvPr id="0" name=""/>
        <dsp:cNvSpPr/>
      </dsp:nvSpPr>
      <dsp:spPr>
        <a:xfrm>
          <a:off x="0" y="11221"/>
          <a:ext cx="2133600" cy="853440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/>
            <a:t>电磁转矩</a:t>
          </a:r>
          <a:r>
            <a:rPr lang="en-US" altLang="zh-CN" sz="2800" b="1" kern="1200" dirty="0"/>
            <a:t>T</a:t>
          </a:r>
          <a:endParaRPr lang="zh-CN" altLang="en-US" sz="2800" b="1" kern="1200" dirty="0"/>
        </a:p>
      </dsp:txBody>
      <dsp:txXfrm>
        <a:off x="0" y="11221"/>
        <a:ext cx="2133600" cy="853440"/>
      </dsp:txXfrm>
    </dsp:sp>
    <dsp:sp modelId="{7237331A-0633-4BF2-ABB7-F6DCFA742BD8}">
      <dsp:nvSpPr>
        <dsp:cNvPr id="0" name=""/>
        <dsp:cNvSpPr/>
      </dsp:nvSpPr>
      <dsp:spPr>
        <a:xfrm>
          <a:off x="0" y="864661"/>
          <a:ext cx="2133600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2000" b="1" kern="1200" dirty="0"/>
            <a:t>载流导体（转子）在磁场中形成的电磁转矩</a:t>
          </a:r>
          <a:endParaRPr lang="zh-CN" altLang="en-US" sz="2000" kern="1200" dirty="0"/>
        </a:p>
      </dsp:txBody>
      <dsp:txXfrm>
        <a:off x="0" y="864661"/>
        <a:ext cx="2133600" cy="144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745DB-43C6-4EAC-AF86-8D8956CDA668}">
      <dsp:nvSpPr>
        <dsp:cNvPr id="0" name=""/>
        <dsp:cNvSpPr/>
      </dsp:nvSpPr>
      <dsp:spPr>
        <a:xfrm>
          <a:off x="0" y="2162020"/>
          <a:ext cx="1653737" cy="984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latin typeface="+mj-ea"/>
              <a:ea typeface="+mj-ea"/>
            </a:rPr>
            <a:t>电动机起动方式</a:t>
          </a:r>
        </a:p>
      </dsp:txBody>
      <dsp:txXfrm>
        <a:off x="28829" y="2190849"/>
        <a:ext cx="1596079" cy="926638"/>
      </dsp:txXfrm>
    </dsp:sp>
    <dsp:sp modelId="{C6B7F955-F812-43F9-9E56-5F9C224162FD}">
      <dsp:nvSpPr>
        <dsp:cNvPr id="0" name=""/>
        <dsp:cNvSpPr/>
      </dsp:nvSpPr>
      <dsp:spPr>
        <a:xfrm rot="17454821">
          <a:off x="1056293" y="1769825"/>
          <a:ext cx="1858190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858190" y="16457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938933" y="1739828"/>
        <a:ext cx="92909" cy="92909"/>
      </dsp:txXfrm>
    </dsp:sp>
    <dsp:sp modelId="{5B2C1A18-8196-4862-8B73-2087258FB3F3}">
      <dsp:nvSpPr>
        <dsp:cNvPr id="0" name=""/>
        <dsp:cNvSpPr/>
      </dsp:nvSpPr>
      <dsp:spPr>
        <a:xfrm>
          <a:off x="2317039" y="504962"/>
          <a:ext cx="1653737" cy="8268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/>
            <a:t>直接起动</a:t>
          </a:r>
        </a:p>
      </dsp:txBody>
      <dsp:txXfrm>
        <a:off x="2341257" y="529180"/>
        <a:ext cx="1605301" cy="778432"/>
      </dsp:txXfrm>
    </dsp:sp>
    <dsp:sp modelId="{F1D03B30-28C6-41A5-B456-DE9FD5EE8034}">
      <dsp:nvSpPr>
        <dsp:cNvPr id="0" name=""/>
        <dsp:cNvSpPr/>
      </dsp:nvSpPr>
      <dsp:spPr>
        <a:xfrm>
          <a:off x="1653737" y="2637711"/>
          <a:ext cx="654553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654553" y="16457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64650" y="2637804"/>
        <a:ext cx="32727" cy="32727"/>
      </dsp:txXfrm>
    </dsp:sp>
    <dsp:sp modelId="{E104C8AA-7833-41E6-9AFE-EBAFF2BE90DF}">
      <dsp:nvSpPr>
        <dsp:cNvPr id="0" name=""/>
        <dsp:cNvSpPr/>
      </dsp:nvSpPr>
      <dsp:spPr>
        <a:xfrm>
          <a:off x="2308291" y="2240734"/>
          <a:ext cx="1653737" cy="8268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/>
            <a:t>降压起动</a:t>
          </a:r>
        </a:p>
      </dsp:txBody>
      <dsp:txXfrm>
        <a:off x="2332509" y="2264952"/>
        <a:ext cx="1605301" cy="778432"/>
      </dsp:txXfrm>
    </dsp:sp>
    <dsp:sp modelId="{DD7B6DBC-5DFF-4AD2-AEE3-0FDA7FA5217D}">
      <dsp:nvSpPr>
        <dsp:cNvPr id="0" name=""/>
        <dsp:cNvSpPr/>
      </dsp:nvSpPr>
      <dsp:spPr>
        <a:xfrm rot="18459113">
          <a:off x="3748546" y="2203360"/>
          <a:ext cx="1097208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097208" y="16457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69720" y="2192388"/>
        <a:ext cx="54860" cy="54860"/>
      </dsp:txXfrm>
    </dsp:sp>
    <dsp:sp modelId="{3A6BE10A-3BDB-4F8C-AD7B-BEE407C0EFA7}">
      <dsp:nvSpPr>
        <dsp:cNvPr id="0" name=""/>
        <dsp:cNvSpPr/>
      </dsp:nvSpPr>
      <dsp:spPr>
        <a:xfrm>
          <a:off x="4632272" y="1372033"/>
          <a:ext cx="1355850" cy="8268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Y-</a:t>
          </a:r>
          <a:r>
            <a:rPr lang="zh-CN" altLang="en-US" sz="2500" kern="1200" dirty="0">
              <a:sym typeface="Symbol" panose="05050102010706020507" pitchFamily="18" charset="2"/>
            </a:rPr>
            <a:t>换接起动 </a:t>
          </a:r>
          <a:endParaRPr lang="zh-CN" altLang="en-US" sz="2500" kern="1200" dirty="0"/>
        </a:p>
      </dsp:txBody>
      <dsp:txXfrm>
        <a:off x="4656490" y="1396251"/>
        <a:ext cx="1307414" cy="778432"/>
      </dsp:txXfrm>
    </dsp:sp>
    <dsp:sp modelId="{50E6D4BB-E644-4047-BFEA-970E6EEA25F5}">
      <dsp:nvSpPr>
        <dsp:cNvPr id="0" name=""/>
        <dsp:cNvSpPr/>
      </dsp:nvSpPr>
      <dsp:spPr>
        <a:xfrm rot="2775379">
          <a:off x="3812474" y="2987861"/>
          <a:ext cx="969353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969353" y="16457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72917" y="2980084"/>
        <a:ext cx="48467" cy="48467"/>
      </dsp:txXfrm>
    </dsp:sp>
    <dsp:sp modelId="{7EAE97B9-620D-43FE-A225-FEE71C149B58}">
      <dsp:nvSpPr>
        <dsp:cNvPr id="0" name=""/>
        <dsp:cNvSpPr/>
      </dsp:nvSpPr>
      <dsp:spPr>
        <a:xfrm>
          <a:off x="4632272" y="2941034"/>
          <a:ext cx="1461920" cy="8268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/>
            <a:t>自耦降压起动</a:t>
          </a:r>
        </a:p>
      </dsp:txBody>
      <dsp:txXfrm>
        <a:off x="4656490" y="2965252"/>
        <a:ext cx="1413484" cy="778432"/>
      </dsp:txXfrm>
    </dsp:sp>
    <dsp:sp modelId="{557F22E3-B264-4CC2-9B78-25D66F9DE58F}">
      <dsp:nvSpPr>
        <dsp:cNvPr id="0" name=""/>
        <dsp:cNvSpPr/>
      </dsp:nvSpPr>
      <dsp:spPr>
        <a:xfrm rot="3915410">
          <a:off x="1193010" y="3357343"/>
          <a:ext cx="1584756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584756" y="16457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45769" y="3334182"/>
        <a:ext cx="79237" cy="79237"/>
      </dsp:txXfrm>
    </dsp:sp>
    <dsp:sp modelId="{9867D7D0-57F6-4D46-88A5-7129F5CF5C7A}">
      <dsp:nvSpPr>
        <dsp:cNvPr id="0" name=""/>
        <dsp:cNvSpPr/>
      </dsp:nvSpPr>
      <dsp:spPr>
        <a:xfrm>
          <a:off x="2317039" y="3679998"/>
          <a:ext cx="1653737" cy="8268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/>
            <a:t>转子串电阻起动</a:t>
          </a:r>
        </a:p>
      </dsp:txBody>
      <dsp:txXfrm>
        <a:off x="2341257" y="3704216"/>
        <a:ext cx="1605301" cy="778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0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7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0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1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31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6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BEA0-D7A9-4234-9684-E49D5E3285B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2525-BDD1-4880-9722-C939344C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1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997992"/>
              </p:ext>
            </p:extLst>
          </p:nvPr>
        </p:nvGraphicFramePr>
        <p:xfrm>
          <a:off x="563563" y="54150"/>
          <a:ext cx="2133600" cy="2325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356465"/>
              </p:ext>
            </p:extLst>
          </p:nvPr>
        </p:nvGraphicFramePr>
        <p:xfrm>
          <a:off x="342644" y="2492631"/>
          <a:ext cx="4063173" cy="118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1485720" imgH="431640" progId="Equation.DSMT4">
                  <p:embed/>
                </p:oleObj>
              </mc:Choice>
              <mc:Fallback>
                <p:oleObj name="Equation" r:id="rId8" imgW="1485720" imgH="43164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644" y="2492631"/>
                        <a:ext cx="4063173" cy="1180751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4876800" y="151767"/>
            <a:ext cx="4211053" cy="3810633"/>
            <a:chOff x="4876800" y="151767"/>
            <a:chExt cx="4211053" cy="3810633"/>
          </a:xfrm>
        </p:grpSpPr>
        <p:sp>
          <p:nvSpPr>
            <p:cNvPr id="38" name="矩形 37"/>
            <p:cNvSpPr/>
            <p:nvPr/>
          </p:nvSpPr>
          <p:spPr>
            <a:xfrm>
              <a:off x="4876800" y="151767"/>
              <a:ext cx="4192964" cy="3810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4876800" y="158366"/>
              <a:ext cx="4211053" cy="6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0" hangingPunct="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0" lang="en-US" altLang="zh-CN" sz="24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zh-CN" altLang="en-US" sz="24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与定子每相绕组电压</a:t>
              </a:r>
              <a:r>
                <a:rPr kumimoji="0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zh-CN" altLang="en-US" sz="24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成正比。</a:t>
              </a:r>
              <a:r>
                <a:rPr kumimoji="0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kumimoji="0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 </a:t>
              </a:r>
              <a:r>
                <a:rPr kumimoji="0" lang="en-US" altLang="zh-CN" sz="24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0" lang="en-US" altLang="zh-CN" sz="2400" i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</a:t>
              </a:r>
              <a:r>
                <a:rPr kumimoji="0" lang="en-US" altLang="zh-CN" sz="24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</a:t>
              </a:r>
              <a:endParaRPr kumimoji="0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4904336" y="3033297"/>
              <a:ext cx="4127399" cy="86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0" hangingPunct="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0"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当 </a:t>
              </a:r>
              <a:r>
                <a:rPr kumimoji="0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、</a:t>
              </a: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一定时，</a:t>
              </a:r>
              <a:r>
                <a:rPr kumimoji="0" lang="en-US" altLang="zh-CN" sz="24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i="1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 </a:t>
              </a:r>
              <a:r>
                <a:rPr kumimoji="0"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是</a:t>
              </a:r>
              <a:r>
                <a:rPr kumimoji="0" lang="zh-CN" altLang="en-US" sz="2400" i="1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 </a:t>
              </a:r>
              <a:r>
                <a:rPr kumimoji="0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400" i="1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 </a:t>
              </a:r>
              <a:r>
                <a:rPr kumimoji="0"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的函数。</a:t>
              </a: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876800" y="1143000"/>
              <a:ext cx="419296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0" hangingPunct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转子电阻</a:t>
              </a:r>
              <a:r>
                <a:rPr kumimoji="0" lang="en-US" altLang="zh-CN" sz="2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1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i="1" dirty="0">
                  <a:solidFill>
                    <a:schemeClr val="accent6">
                      <a:lumMod val="7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kumimoji="0"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的大小对</a:t>
              </a:r>
              <a:r>
                <a:rPr kumimoji="0" lang="zh-CN" altLang="en-US" sz="2400" i="1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 </a:t>
              </a:r>
              <a:r>
                <a:rPr kumimoji="0" lang="en-US" altLang="zh-CN" sz="24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kumimoji="0"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有影响</a:t>
              </a:r>
              <a:r>
                <a:rPr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。可通过改变</a:t>
              </a:r>
              <a:r>
                <a:rPr lang="en-US" altLang="zh-CN" sz="2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99"/>
                  </a:solidFill>
                  <a:ea typeface="微软雅黑" panose="020B0503020204020204" pitchFamily="34" charset="-122"/>
                </a:rPr>
                <a:t>的方式改变转距。</a:t>
              </a:r>
              <a:endParaRPr lang="en-US" altLang="zh-CN" sz="2400" dirty="0">
                <a:solidFill>
                  <a:srgbClr val="000099"/>
                </a:solidFill>
                <a:ea typeface="微软雅黑" panose="020B0503020204020204" pitchFamily="34" charset="-122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dirty="0">
                  <a:ea typeface="微软雅黑" panose="020B0503020204020204" pitchFamily="34" charset="-122"/>
                </a:rPr>
                <a:t>（仅限绕线</a:t>
              </a:r>
              <a:r>
                <a:rPr kumimoji="0" lang="zh-CN" altLang="en-US" dirty="0">
                  <a:ea typeface="微软雅黑" panose="020B0503020204020204" pitchFamily="34" charset="-122"/>
                </a:rPr>
                <a:t>式异步电动机）</a:t>
              </a:r>
              <a:endParaRPr kumimoji="0" lang="zh-CN" altLang="en-US" sz="2400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644" y="3974819"/>
            <a:ext cx="3551037" cy="2883181"/>
          </a:xfrm>
          <a:prstGeom prst="rect">
            <a:avLst/>
          </a:prstGeom>
        </p:spPr>
      </p:pic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192804" y="5253129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最大转矩</a:t>
            </a:r>
            <a:endParaRPr lang="en-US" altLang="zh-CN" sz="2800" b="1" dirty="0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192803" y="6121870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启动转矩</a:t>
            </a:r>
            <a:endParaRPr lang="en-US" altLang="zh-CN" sz="2800" b="1" dirty="0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5189841" y="4406685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额定转矩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8786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4" y="3974819"/>
            <a:ext cx="3551037" cy="2883181"/>
          </a:xfrm>
          <a:prstGeom prst="rect">
            <a:avLst/>
          </a:prstGeom>
        </p:spPr>
      </p:pic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5192804" y="5253129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最大转矩</a:t>
            </a:r>
            <a:endParaRPr lang="en-US" altLang="zh-CN" sz="2800" b="1" dirty="0"/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5192803" y="6121870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启动转矩</a:t>
            </a:r>
            <a:endParaRPr lang="en-US" altLang="zh-CN" sz="2800" b="1" dirty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5189841" y="4406685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额定转矩</a:t>
            </a:r>
            <a:endParaRPr lang="en-US" altLang="zh-CN" sz="2800" b="1" dirty="0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91525" y="798320"/>
            <a:ext cx="3853274" cy="1019175"/>
            <a:chOff x="816" y="3006"/>
            <a:chExt cx="2049" cy="642"/>
          </a:xfrm>
        </p:grpSpPr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816" y="3024"/>
              <a:ext cx="2049" cy="6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864" y="3006"/>
              <a:ext cx="2001" cy="570"/>
              <a:chOff x="1104" y="3024"/>
              <a:chExt cx="2001" cy="570"/>
            </a:xfrm>
          </p:grpSpPr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1104" y="3199"/>
                <a:ext cx="10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r>
                  <a:rPr kumimoji="1" lang="en-US" altLang="zh-CN" sz="2800" b="1" i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2N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= 9.55</a:t>
                </a:r>
              </a:p>
            </p:txBody>
          </p:sp>
          <p:sp>
            <p:nvSpPr>
              <p:cNvPr id="12" name="Rectangle 39"/>
              <p:cNvSpPr>
                <a:spLocks noChangeArrowheads="1"/>
              </p:cNvSpPr>
              <p:nvPr/>
            </p:nvSpPr>
            <p:spPr bwMode="auto">
              <a:xfrm>
                <a:off x="2076" y="3024"/>
                <a:ext cx="91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sz="2800" b="1" i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r>
                  <a:rPr kumimoji="1" lang="en-US" altLang="zh-CN" sz="2800" b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 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单位：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w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)</a:t>
                </a:r>
                <a:endPara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2064" y="3264"/>
                <a:ext cx="104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800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b="1" i="1" dirty="0" err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</a:t>
                </a:r>
                <a:r>
                  <a:rPr kumimoji="1" lang="en-US" altLang="zh-CN" sz="2800" b="1" baseline="-25000" dirty="0" err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单位：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r/min)</a:t>
                </a:r>
                <a:endParaRPr kumimoji="1" lang="en-US" altLang="zh-CN" sz="2800" b="1" baseline="-250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Line 41"/>
              <p:cNvSpPr>
                <a:spLocks noChangeShapeType="1"/>
              </p:cNvSpPr>
              <p:nvPr/>
            </p:nvSpPr>
            <p:spPr bwMode="auto">
              <a:xfrm>
                <a:off x="2064" y="336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44281" y="875988"/>
            <a:ext cx="1495692" cy="984250"/>
            <a:chOff x="3510207" y="4842287"/>
            <a:chExt cx="1495692" cy="984250"/>
          </a:xfrm>
        </p:grpSpPr>
        <p:sp>
          <p:nvSpPr>
            <p:cNvPr id="16" name="对话气泡: 圆角矩形 15"/>
            <p:cNvSpPr/>
            <p:nvPr/>
          </p:nvSpPr>
          <p:spPr>
            <a:xfrm>
              <a:off x="3510207" y="4842287"/>
              <a:ext cx="1455501" cy="984250"/>
            </a:xfrm>
            <a:prstGeom prst="wedgeRoundRectCallout">
              <a:avLst>
                <a:gd name="adj1" fmla="val -48559"/>
                <a:gd name="adj2" fmla="val -12432"/>
                <a:gd name="adj3" fmla="val 16667"/>
              </a:avLst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3510208" y="4842287"/>
              <a:ext cx="1495691" cy="984250"/>
              <a:chOff x="1834" y="3463"/>
              <a:chExt cx="927" cy="620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2238" y="3463"/>
                <a:ext cx="52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800" b="1" i="1" dirty="0" err="1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r>
                  <a:rPr kumimoji="1" lang="en-US" altLang="zh-CN" sz="2800" b="1" baseline="-25000" dirty="0" err="1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max</a:t>
                </a:r>
                <a:endParaRPr kumimoji="1" lang="en-US" altLang="zh-CN" sz="2800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160" y="3753"/>
                <a:ext cx="42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r>
                  <a:rPr kumimoji="1" lang="en-US" altLang="zh-CN" sz="2800" b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208" y="379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834" y="3627"/>
                <a:ext cx="40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kumimoji="1" lang="en-US" altLang="zh-CN" sz="28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=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825775" y="839595"/>
            <a:ext cx="1657039" cy="992188"/>
            <a:chOff x="3451684" y="5758274"/>
            <a:chExt cx="1657039" cy="992188"/>
          </a:xfrm>
        </p:grpSpPr>
        <p:sp>
          <p:nvSpPr>
            <p:cNvPr id="24" name="对话气泡: 圆角矩形 23"/>
            <p:cNvSpPr/>
            <p:nvPr/>
          </p:nvSpPr>
          <p:spPr>
            <a:xfrm>
              <a:off x="3463984" y="5839838"/>
              <a:ext cx="1644739" cy="875097"/>
            </a:xfrm>
            <a:prstGeom prst="wedgeRoundRectCallout">
              <a:avLst>
                <a:gd name="adj1" fmla="val -48276"/>
                <a:gd name="adj2" fmla="val -9423"/>
                <a:gd name="adj3" fmla="val 16667"/>
              </a:avLst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3451684" y="5758274"/>
              <a:ext cx="1657039" cy="992188"/>
              <a:chOff x="1725" y="3458"/>
              <a:chExt cx="869" cy="625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2256" y="3458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b="1" i="1" dirty="0" err="1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800" b="1" baseline="-25000" dirty="0" err="1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st</a:t>
                </a:r>
                <a:endParaRPr lang="en-US" altLang="zh-CN" sz="2800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2160" y="3753"/>
                <a:ext cx="35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</a:t>
                </a:r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208" y="3792"/>
                <a:ext cx="38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725" y="3600"/>
                <a:ext cx="46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800" b="1" i="1" dirty="0" err="1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800" b="1" baseline="-25000" dirty="0" err="1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st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=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94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4" y="3974819"/>
            <a:ext cx="3551037" cy="2883181"/>
          </a:xfrm>
          <a:prstGeom prst="rect">
            <a:avLst/>
          </a:prstGeom>
        </p:spPr>
      </p:pic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5192804" y="5253129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最大转矩</a:t>
            </a:r>
            <a:endParaRPr lang="en-US" altLang="zh-CN" sz="2800" b="1" dirty="0"/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5192803" y="6121870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启动转矩</a:t>
            </a:r>
            <a:endParaRPr lang="en-US" altLang="zh-CN" sz="2800" b="1" dirty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5189841" y="4406685"/>
            <a:ext cx="2520767" cy="519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额定转矩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2" y="901307"/>
            <a:ext cx="2911649" cy="2830894"/>
          </a:xfrm>
          <a:prstGeom prst="rect">
            <a:avLst/>
          </a:prstGeom>
        </p:spPr>
      </p:pic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342644" y="382194"/>
            <a:ext cx="341696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对机械特性的影响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4521612" y="336950"/>
            <a:ext cx="4325609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8440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j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j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j-cs"/>
              </a:rPr>
              <a:t>变化对机械特性的影响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43" y="901307"/>
            <a:ext cx="3066535" cy="28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utoUpdateAnimBg="0"/>
      <p:bldP spid="6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75" y="2424730"/>
            <a:ext cx="1424151" cy="913196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09" y="2447651"/>
            <a:ext cx="1496717" cy="867355"/>
          </a:xfrm>
          <a:prstGeom prst="rect">
            <a:avLst/>
          </a:prstGeom>
        </p:spPr>
      </p:pic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331527" y="2078042"/>
            <a:ext cx="928255" cy="3630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起动时</a:t>
            </a: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7779842" y="2061693"/>
            <a:ext cx="928255" cy="3630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运行时</a:t>
            </a: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802994"/>
            <a:ext cx="2139537" cy="1882182"/>
          </a:xfrm>
          <a:prstGeom prst="rect">
            <a:avLst/>
          </a:prstGeom>
        </p:spPr>
      </p:pic>
      <p:sp>
        <p:nvSpPr>
          <p:cNvPr id="97" name="Text Box 267"/>
          <p:cNvSpPr txBox="1">
            <a:spLocks noChangeArrowheads="1"/>
          </p:cNvSpPr>
          <p:nvPr/>
        </p:nvSpPr>
        <p:spPr bwMode="auto">
          <a:xfrm>
            <a:off x="7546709" y="5186345"/>
            <a:ext cx="1437154" cy="136652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rgbClr val="FF3300"/>
                </a:solidFill>
              </a:rPr>
              <a:t> Q</a:t>
            </a:r>
            <a:r>
              <a:rPr kumimoji="0" lang="en-US" altLang="zh-CN" baseline="-25000">
                <a:solidFill>
                  <a:srgbClr val="FF3300"/>
                </a:solidFill>
              </a:rPr>
              <a:t>2</a:t>
            </a:r>
            <a:r>
              <a:rPr kumimoji="0" lang="zh-CN" altLang="en-US">
                <a:solidFill>
                  <a:srgbClr val="FF3300"/>
                </a:solidFill>
              </a:rPr>
              <a:t>下合：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</a:rPr>
              <a:t> 接入自耦变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</a:rPr>
              <a:t> 压器，降压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</a:rPr>
              <a:t> 起动。</a:t>
            </a:r>
          </a:p>
        </p:txBody>
      </p:sp>
      <p:sp>
        <p:nvSpPr>
          <p:cNvPr id="98" name="Text Box 268"/>
          <p:cNvSpPr txBox="1">
            <a:spLocks noChangeArrowheads="1"/>
          </p:cNvSpPr>
          <p:nvPr/>
        </p:nvSpPr>
        <p:spPr bwMode="auto">
          <a:xfrm>
            <a:off x="7523120" y="3802994"/>
            <a:ext cx="1440123" cy="1366528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上合：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切除自耦变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压器，全压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工作。</a:t>
            </a:r>
          </a:p>
        </p:txBody>
      </p:sp>
      <p:graphicFrame>
        <p:nvGraphicFramePr>
          <p:cNvPr id="17" name="图示 16"/>
          <p:cNvGraphicFramePr/>
          <p:nvPr>
            <p:extLst/>
          </p:nvPr>
        </p:nvGraphicFramePr>
        <p:xfrm>
          <a:off x="-2808" y="882848"/>
          <a:ext cx="6096000" cy="4521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643194" y="2243211"/>
            <a:ext cx="1354525" cy="826061"/>
            <a:chOff x="4630725" y="1372901"/>
            <a:chExt cx="1354525" cy="826061"/>
          </a:xfrm>
        </p:grpSpPr>
        <p:sp>
          <p:nvSpPr>
            <p:cNvPr id="20" name="矩形: 圆角 19"/>
            <p:cNvSpPr/>
            <p:nvPr/>
          </p:nvSpPr>
          <p:spPr>
            <a:xfrm>
              <a:off x="4630725" y="1372901"/>
              <a:ext cx="1354525" cy="826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矩形: 圆角 4"/>
            <p:cNvSpPr txBox="1"/>
            <p:nvPr/>
          </p:nvSpPr>
          <p:spPr>
            <a:xfrm>
              <a:off x="4654920" y="1397096"/>
              <a:ext cx="1306135" cy="777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kern="1200" dirty="0"/>
                <a:t>Y-</a:t>
              </a:r>
              <a:r>
                <a:rPr lang="zh-CN" altLang="en-US" sz="2500" kern="1200" dirty="0">
                  <a:sym typeface="Symbol" panose="05050102010706020507" pitchFamily="18" charset="2"/>
                </a:rPr>
                <a:t>换接起动 </a:t>
              </a:r>
              <a:endParaRPr lang="zh-CN" altLang="en-US" sz="25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01533" y="3107344"/>
            <a:ext cx="1652122" cy="826061"/>
            <a:chOff x="2309013" y="2240753"/>
            <a:chExt cx="1652122" cy="826061"/>
          </a:xfrm>
        </p:grpSpPr>
        <p:sp>
          <p:nvSpPr>
            <p:cNvPr id="23" name="矩形: 圆角 22"/>
            <p:cNvSpPr/>
            <p:nvPr/>
          </p:nvSpPr>
          <p:spPr>
            <a:xfrm>
              <a:off x="2309013" y="2240753"/>
              <a:ext cx="1652122" cy="82606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矩形: 圆角 4"/>
            <p:cNvSpPr txBox="1"/>
            <p:nvPr/>
          </p:nvSpPr>
          <p:spPr>
            <a:xfrm>
              <a:off x="2333208" y="2264948"/>
              <a:ext cx="1603732" cy="777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500" b="1" kern="1200" dirty="0"/>
                <a:t>降压起动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5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5" grpId="0" animBg="1" autoUpdateAnimBg="0"/>
      <p:bldP spid="97" grpId="0" animBg="1" autoUpdateAnimBg="0"/>
      <p:bldP spid="9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876300" y="168342"/>
            <a:ext cx="7696200" cy="777808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>
            <a:lvl1pPr algn="ctr" defTabSz="844083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三相异步电动机的铭牌数据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57200" y="1371600"/>
            <a:ext cx="8323263" cy="16764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83137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3137"/>
                  <a:invGamma/>
                </a:schemeClr>
              </a:gs>
            </a:gsLst>
            <a:lin ang="5400000" scaled="1"/>
          </a:gra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                  </a:t>
            </a:r>
            <a:r>
              <a:rPr kumimoji="1"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三相异步电动机</a:t>
            </a:r>
            <a:endParaRPr kumimoji="1" lang="zh-CN" altLang="en-US" sz="2400" b="1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型 号 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Y132S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－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　功    率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 kW</a:t>
            </a:r>
            <a:r>
              <a:rPr kumimoji="1" lang="en-US" altLang="zh-CN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频    率 </a:t>
            </a:r>
            <a:r>
              <a:rPr kumimoji="1"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50Hz</a:t>
            </a:r>
            <a:endParaRPr kumimoji="1" lang="en-US" altLang="zh-CN" sz="2400" b="1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电 压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380 V</a:t>
            </a:r>
            <a:r>
              <a:rPr kumimoji="1" lang="en-US" altLang="zh-CN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电    流 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7.2 A</a:t>
            </a:r>
            <a:r>
              <a:rPr kumimoji="1" lang="en-US" altLang="zh-CN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联    结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endParaRPr kumimoji="1" lang="en-US" altLang="zh-CN" sz="2400" b="1" dirty="0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转 速 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960r/min</a:t>
            </a:r>
            <a:r>
              <a:rPr kumimoji="1" lang="en-US" altLang="zh-CN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功率因数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0.76</a:t>
            </a:r>
            <a:r>
              <a:rPr kumimoji="1" lang="en-US" altLang="zh-CN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400" b="1" dirty="0">
                <a:latin typeface="宋体" panose="02010600030101010101" pitchFamily="2" charset="-122"/>
                <a:ea typeface="微软雅黑" panose="020B0503020204020204" pitchFamily="34" charset="-122"/>
              </a:rPr>
              <a:t>绝缘等级 </a:t>
            </a:r>
            <a:r>
              <a:rPr kumimoji="1"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kumimoji="1"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AutoShape 3" descr="80%"/>
          <p:cNvSpPr>
            <a:spLocks noChangeArrowheads="1"/>
          </p:cNvSpPr>
          <p:nvPr/>
        </p:nvSpPr>
        <p:spPr bwMode="auto">
          <a:xfrm>
            <a:off x="4265248" y="6107993"/>
            <a:ext cx="1800225" cy="550863"/>
          </a:xfrm>
          <a:prstGeom prst="wedgeRoundRectCallout">
            <a:avLst>
              <a:gd name="adj1" fmla="val -105819"/>
              <a:gd name="adj2" fmla="val -9553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2800" b="1">
                <a:solidFill>
                  <a:srgbClr val="FF3300"/>
                </a:solidFill>
              </a:rPr>
              <a:t>接线盒</a:t>
            </a:r>
          </a:p>
        </p:txBody>
      </p:sp>
      <p:grpSp>
        <p:nvGrpSpPr>
          <p:cNvPr id="16" name="Group 174"/>
          <p:cNvGrpSpPr>
            <a:grpSpLocks/>
          </p:cNvGrpSpPr>
          <p:nvPr/>
        </p:nvGrpSpPr>
        <p:grpSpPr bwMode="auto">
          <a:xfrm>
            <a:off x="3490545" y="4745914"/>
            <a:ext cx="4800600" cy="1131888"/>
            <a:chOff x="2400" y="864"/>
            <a:chExt cx="3024" cy="713"/>
          </a:xfrm>
        </p:grpSpPr>
        <p:sp>
          <p:nvSpPr>
            <p:cNvPr id="17" name="AutoShape 9"/>
            <p:cNvSpPr>
              <a:spLocks/>
            </p:cNvSpPr>
            <p:nvPr/>
          </p:nvSpPr>
          <p:spPr bwMode="auto">
            <a:xfrm>
              <a:off x="2400" y="960"/>
              <a:ext cx="92" cy="484"/>
            </a:xfrm>
            <a:prstGeom prst="leftBrace">
              <a:avLst>
                <a:gd name="adj1" fmla="val 4384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/>
            </a:p>
          </p:txBody>
        </p: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2478" y="864"/>
            <a:ext cx="289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3" imgW="1752480" imgH="203040" progId="Equation.3">
                    <p:embed/>
                  </p:oleObj>
                </mc:Choice>
                <mc:Fallback>
                  <p:oleObj name="Equation" r:id="rId3" imgW="1752480" imgH="203040" progId="Equation.3">
                    <p:embed/>
                    <p:pic>
                      <p:nvPicPr>
                        <p:cNvPr id="7885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864"/>
                          <a:ext cx="289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2479" y="1260"/>
            <a:ext cx="29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5" imgW="1726920" imgH="203040" progId="Equation.3">
                    <p:embed/>
                  </p:oleObj>
                </mc:Choice>
                <mc:Fallback>
                  <p:oleObj name="Equation" r:id="rId5" imgW="1726920" imgH="203040" progId="Equation.3">
                    <p:embed/>
                    <p:pic>
                      <p:nvPicPr>
                        <p:cNvPr id="7885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1260"/>
                          <a:ext cx="29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594945" y="4437453"/>
            <a:ext cx="3041650" cy="2045186"/>
            <a:chOff x="594945" y="4437453"/>
            <a:chExt cx="3041650" cy="2045186"/>
          </a:xfrm>
        </p:grpSpPr>
        <p:grpSp>
          <p:nvGrpSpPr>
            <p:cNvPr id="4" name="组合 3"/>
            <p:cNvGrpSpPr/>
            <p:nvPr/>
          </p:nvGrpSpPr>
          <p:grpSpPr>
            <a:xfrm>
              <a:off x="594945" y="4501439"/>
              <a:ext cx="2590800" cy="1981200"/>
              <a:chOff x="594945" y="4501439"/>
              <a:chExt cx="2590800" cy="1981200"/>
            </a:xfrm>
          </p:grpSpPr>
          <p:sp>
            <p:nvSpPr>
              <p:cNvPr id="21" name="Rectangle 107"/>
              <p:cNvSpPr>
                <a:spLocks noChangeArrowheads="1"/>
              </p:cNvSpPr>
              <p:nvPr/>
            </p:nvSpPr>
            <p:spPr bwMode="auto">
              <a:xfrm>
                <a:off x="594945" y="4501439"/>
                <a:ext cx="2590800" cy="19812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endParaRPr kumimoji="0" lang="zh-CN" altLang="zh-CN" sz="2800" b="1" i="1"/>
              </a:p>
            </p:txBody>
          </p:sp>
          <p:grpSp>
            <p:nvGrpSpPr>
              <p:cNvPr id="22" name="Group 108"/>
              <p:cNvGrpSpPr>
                <a:grpSpLocks/>
              </p:cNvGrpSpPr>
              <p:nvPr/>
            </p:nvGrpSpPr>
            <p:grpSpPr bwMode="auto">
              <a:xfrm rot="2474583">
                <a:off x="2271345" y="4825289"/>
                <a:ext cx="161925" cy="1047750"/>
                <a:chOff x="3883" y="588"/>
                <a:chExt cx="102" cy="660"/>
              </a:xfrm>
            </p:grpSpPr>
            <p:grpSp>
              <p:nvGrpSpPr>
                <p:cNvPr id="53" name="Group 109"/>
                <p:cNvGrpSpPr>
                  <a:grpSpLocks/>
                </p:cNvGrpSpPr>
                <p:nvPr/>
              </p:nvGrpSpPr>
              <p:grpSpPr bwMode="auto">
                <a:xfrm>
                  <a:off x="3883" y="774"/>
                  <a:ext cx="102" cy="308"/>
                  <a:chOff x="1039" y="3102"/>
                  <a:chExt cx="90" cy="224"/>
                </a:xfrm>
              </p:grpSpPr>
              <p:sp>
                <p:nvSpPr>
                  <p:cNvPr id="56" name="Arc 110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Arc 111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Arc 112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" name="Line 113"/>
                <p:cNvSpPr>
                  <a:spLocks noChangeShapeType="1"/>
                </p:cNvSpPr>
                <p:nvPr/>
              </p:nvSpPr>
              <p:spPr bwMode="auto">
                <a:xfrm>
                  <a:off x="3900" y="588"/>
                  <a:ext cx="0" cy="1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114"/>
                <p:cNvSpPr>
                  <a:spLocks noChangeShapeType="1"/>
                </p:cNvSpPr>
                <p:nvPr/>
              </p:nvSpPr>
              <p:spPr bwMode="auto">
                <a:xfrm>
                  <a:off x="3900" y="1068"/>
                  <a:ext cx="0" cy="1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 rot="2575706">
                <a:off x="1558558" y="4825289"/>
                <a:ext cx="161925" cy="1047750"/>
                <a:chOff x="3883" y="588"/>
                <a:chExt cx="102" cy="660"/>
              </a:xfrm>
            </p:grpSpPr>
            <p:grpSp>
              <p:nvGrpSpPr>
                <p:cNvPr id="47" name="Group 116"/>
                <p:cNvGrpSpPr>
                  <a:grpSpLocks/>
                </p:cNvGrpSpPr>
                <p:nvPr/>
              </p:nvGrpSpPr>
              <p:grpSpPr bwMode="auto">
                <a:xfrm>
                  <a:off x="3883" y="774"/>
                  <a:ext cx="102" cy="308"/>
                  <a:chOff x="1039" y="3102"/>
                  <a:chExt cx="90" cy="224"/>
                </a:xfrm>
              </p:grpSpPr>
              <p:sp>
                <p:nvSpPr>
                  <p:cNvPr id="50" name="Arc 117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Arc 118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Arc 119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" name="Line 120"/>
                <p:cNvSpPr>
                  <a:spLocks noChangeShapeType="1"/>
                </p:cNvSpPr>
                <p:nvPr/>
              </p:nvSpPr>
              <p:spPr bwMode="auto">
                <a:xfrm>
                  <a:off x="3900" y="588"/>
                  <a:ext cx="0" cy="1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121"/>
                <p:cNvSpPr>
                  <a:spLocks noChangeShapeType="1"/>
                </p:cNvSpPr>
                <p:nvPr/>
              </p:nvSpPr>
              <p:spPr bwMode="auto">
                <a:xfrm>
                  <a:off x="3900" y="1068"/>
                  <a:ext cx="0" cy="1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122"/>
              <p:cNvSpPr>
                <a:spLocks noChangeShapeType="1"/>
              </p:cNvSpPr>
              <p:nvPr/>
            </p:nvSpPr>
            <p:spPr bwMode="auto">
              <a:xfrm flipH="1">
                <a:off x="2426920" y="6330239"/>
                <a:ext cx="30162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23"/>
              <p:cNvSpPr>
                <a:spLocks noChangeShapeType="1"/>
              </p:cNvSpPr>
              <p:nvPr/>
            </p:nvSpPr>
            <p:spPr bwMode="auto">
              <a:xfrm flipH="1">
                <a:off x="1661745" y="6330239"/>
                <a:ext cx="304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" name="Group 136"/>
              <p:cNvGrpSpPr>
                <a:grpSpLocks/>
              </p:cNvGrpSpPr>
              <p:nvPr/>
            </p:nvGrpSpPr>
            <p:grpSpPr bwMode="auto">
              <a:xfrm>
                <a:off x="747345" y="4958639"/>
                <a:ext cx="1955800" cy="1419225"/>
                <a:chOff x="528" y="1008"/>
                <a:chExt cx="1232" cy="894"/>
              </a:xfrm>
            </p:grpSpPr>
            <p:sp>
              <p:nvSpPr>
                <p:cNvPr id="39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1760" y="1488"/>
                  <a:ext cx="0" cy="39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528" y="1872"/>
                  <a:ext cx="592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537" y="1008"/>
                  <a:ext cx="0" cy="87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140"/>
                <p:cNvSpPr>
                  <a:spLocks noChangeShapeType="1"/>
                </p:cNvSpPr>
                <p:nvPr/>
              </p:nvSpPr>
              <p:spPr bwMode="auto">
                <a:xfrm>
                  <a:off x="528" y="1008"/>
                  <a:ext cx="320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Group 141"/>
                <p:cNvGrpSpPr>
                  <a:grpSpLocks/>
                </p:cNvGrpSpPr>
                <p:nvPr/>
              </p:nvGrpSpPr>
              <p:grpSpPr bwMode="auto">
                <a:xfrm rot="5400000" flipH="1">
                  <a:off x="1367" y="1685"/>
                  <a:ext cx="126" cy="308"/>
                  <a:chOff x="1039" y="3102"/>
                  <a:chExt cx="90" cy="224"/>
                </a:xfrm>
              </p:grpSpPr>
              <p:sp>
                <p:nvSpPr>
                  <p:cNvPr id="44" name="Arc 142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Arc 143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Arc 144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" name="矩形 2"/>
              <p:cNvSpPr/>
              <p:nvPr/>
            </p:nvSpPr>
            <p:spPr>
              <a:xfrm>
                <a:off x="594945" y="4501439"/>
                <a:ext cx="2584449" cy="19676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083894" y="4437453"/>
              <a:ext cx="2552701" cy="1603376"/>
              <a:chOff x="1132974" y="4074862"/>
              <a:chExt cx="2552701" cy="1603376"/>
            </a:xfrm>
          </p:grpSpPr>
          <p:sp>
            <p:nvSpPr>
              <p:cNvPr id="26" name="Rectangle 124"/>
              <p:cNvSpPr>
                <a:spLocks noChangeArrowheads="1"/>
              </p:cNvSpPr>
              <p:nvPr/>
            </p:nvSpPr>
            <p:spPr bwMode="auto">
              <a:xfrm>
                <a:off x="1132974" y="4093912"/>
                <a:ext cx="800100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00"/>
                    </a:solidFill>
                  </a:rPr>
                  <a:t>W</a:t>
                </a:r>
                <a:r>
                  <a:rPr kumimoji="0" lang="en-US" altLang="zh-CN" b="1" baseline="-25000">
                    <a:solidFill>
                      <a:srgbClr val="FF0000"/>
                    </a:solidFill>
                  </a:rPr>
                  <a:t>2</a:t>
                </a:r>
                <a:endParaRPr kumimoji="0" lang="en-US" altLang="zh-CN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125"/>
              <p:cNvSpPr>
                <a:spLocks noChangeArrowheads="1"/>
              </p:cNvSpPr>
              <p:nvPr/>
            </p:nvSpPr>
            <p:spPr bwMode="auto">
              <a:xfrm>
                <a:off x="1818774" y="4074862"/>
                <a:ext cx="647700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 dirty="0">
                    <a:solidFill>
                      <a:srgbClr val="FF9900"/>
                    </a:solidFill>
                  </a:rPr>
                  <a:t>U</a:t>
                </a:r>
                <a:r>
                  <a:rPr kumimoji="0" lang="en-US" altLang="zh-CN" b="1" baseline="-25000" dirty="0">
                    <a:solidFill>
                      <a:srgbClr val="FF9900"/>
                    </a:solidFill>
                  </a:rPr>
                  <a:t>2</a:t>
                </a:r>
                <a:endParaRPr kumimoji="0" lang="en-US" altLang="zh-CN" b="1" i="1" dirty="0">
                  <a:solidFill>
                    <a:srgbClr val="FF9900"/>
                  </a:solidFill>
                </a:endParaRPr>
              </a:p>
            </p:txBody>
          </p:sp>
          <p:sp>
            <p:nvSpPr>
              <p:cNvPr id="28" name="Rectangle 126"/>
              <p:cNvSpPr>
                <a:spLocks noChangeArrowheads="1"/>
              </p:cNvSpPr>
              <p:nvPr/>
            </p:nvSpPr>
            <p:spPr bwMode="auto">
              <a:xfrm>
                <a:off x="2580774" y="4074862"/>
                <a:ext cx="647700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 dirty="0">
                    <a:solidFill>
                      <a:srgbClr val="006600"/>
                    </a:solidFill>
                  </a:rPr>
                  <a:t>V</a:t>
                </a:r>
                <a:r>
                  <a:rPr kumimoji="0" lang="en-US" altLang="zh-CN" b="1" baseline="-25000" dirty="0">
                    <a:solidFill>
                      <a:srgbClr val="006600"/>
                    </a:solidFill>
                  </a:rPr>
                  <a:t>2</a:t>
                </a:r>
                <a:endParaRPr kumimoji="0" lang="en-US" altLang="zh-CN" b="1" i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9" name="Rectangle 127"/>
              <p:cNvSpPr>
                <a:spLocks noChangeArrowheads="1"/>
              </p:cNvSpPr>
              <p:nvPr/>
            </p:nvSpPr>
            <p:spPr bwMode="auto">
              <a:xfrm>
                <a:off x="2009274" y="5219450"/>
                <a:ext cx="646113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006600"/>
                    </a:solidFill>
                  </a:rPr>
                  <a:t>V</a:t>
                </a:r>
                <a:r>
                  <a:rPr kumimoji="0" lang="en-US" altLang="zh-CN" b="1" baseline="-25000">
                    <a:solidFill>
                      <a:srgbClr val="006600"/>
                    </a:solidFill>
                  </a:rPr>
                  <a:t>1</a:t>
                </a:r>
                <a:endParaRPr kumimoji="0" lang="en-US" altLang="zh-CN" b="1" i="1">
                  <a:solidFill>
                    <a:srgbClr val="006600"/>
                  </a:solidFill>
                </a:endParaRPr>
              </a:p>
            </p:txBody>
          </p:sp>
          <p:sp>
            <p:nvSpPr>
              <p:cNvPr id="30" name="Rectangle 128"/>
              <p:cNvSpPr>
                <a:spLocks noChangeArrowheads="1"/>
              </p:cNvSpPr>
              <p:nvPr/>
            </p:nvSpPr>
            <p:spPr bwMode="auto">
              <a:xfrm>
                <a:off x="2734762" y="5219450"/>
                <a:ext cx="950913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00"/>
                    </a:solidFill>
                  </a:rPr>
                  <a:t>W</a:t>
                </a:r>
                <a:r>
                  <a:rPr kumimoji="0" lang="en-US" altLang="zh-CN" b="1" baseline="-25000">
                    <a:solidFill>
                      <a:srgbClr val="FF0000"/>
                    </a:solidFill>
                  </a:rPr>
                  <a:t>1</a:t>
                </a:r>
                <a:endParaRPr kumimoji="0" lang="en-US" altLang="zh-CN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Rectangle 129"/>
              <p:cNvSpPr>
                <a:spLocks noChangeArrowheads="1"/>
              </p:cNvSpPr>
              <p:nvPr/>
            </p:nvSpPr>
            <p:spPr bwMode="auto">
              <a:xfrm>
                <a:off x="1363162" y="5219450"/>
                <a:ext cx="646113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9900"/>
                    </a:solidFill>
                  </a:rPr>
                  <a:t>U</a:t>
                </a:r>
                <a:r>
                  <a:rPr kumimoji="0" lang="en-US" altLang="zh-CN" b="1" baseline="-25000">
                    <a:solidFill>
                      <a:srgbClr val="FF9900"/>
                    </a:solidFill>
                  </a:rPr>
                  <a:t>1</a:t>
                </a:r>
                <a:endParaRPr kumimoji="0" lang="en-US" altLang="zh-CN" b="1" i="1">
                  <a:solidFill>
                    <a:srgbClr val="FF9900"/>
                  </a:solidFill>
                </a:endParaRPr>
              </a:p>
            </p:txBody>
          </p:sp>
          <p:sp>
            <p:nvSpPr>
              <p:cNvPr id="32" name="Oval 130"/>
              <p:cNvSpPr>
                <a:spLocks noChangeArrowheads="1"/>
              </p:cNvSpPr>
              <p:nvPr/>
            </p:nvSpPr>
            <p:spPr bwMode="auto">
              <a:xfrm>
                <a:off x="1209174" y="4532062"/>
                <a:ext cx="139700" cy="1397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31"/>
              <p:cNvSpPr>
                <a:spLocks noChangeArrowheads="1"/>
              </p:cNvSpPr>
              <p:nvPr/>
            </p:nvSpPr>
            <p:spPr bwMode="auto">
              <a:xfrm>
                <a:off x="1971174" y="4532062"/>
                <a:ext cx="139700" cy="1397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132"/>
              <p:cNvSpPr>
                <a:spLocks noChangeArrowheads="1"/>
              </p:cNvSpPr>
              <p:nvPr/>
            </p:nvSpPr>
            <p:spPr bwMode="auto">
              <a:xfrm>
                <a:off x="2656974" y="4532062"/>
                <a:ext cx="139700" cy="1397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133"/>
              <p:cNvSpPr>
                <a:spLocks noChangeArrowheads="1"/>
              </p:cNvSpPr>
              <p:nvPr/>
            </p:nvSpPr>
            <p:spPr bwMode="auto">
              <a:xfrm>
                <a:off x="2663324" y="5224212"/>
                <a:ext cx="139700" cy="1397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34"/>
              <p:cNvSpPr>
                <a:spLocks noChangeArrowheads="1"/>
              </p:cNvSpPr>
              <p:nvPr/>
            </p:nvSpPr>
            <p:spPr bwMode="auto">
              <a:xfrm>
                <a:off x="1901324" y="5300412"/>
                <a:ext cx="139700" cy="1397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35"/>
              <p:cNvSpPr>
                <a:spLocks noChangeArrowheads="1"/>
              </p:cNvSpPr>
              <p:nvPr/>
            </p:nvSpPr>
            <p:spPr bwMode="auto">
              <a:xfrm>
                <a:off x="1215524" y="5300412"/>
                <a:ext cx="139700" cy="1397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63569" y="3790452"/>
            <a:ext cx="3019481" cy="291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 autoUpdateAnimBg="0"/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114300" y="661848"/>
            <a:ext cx="8915400" cy="3429000"/>
            <a:chOff x="192" y="206"/>
            <a:chExt cx="5376" cy="2064"/>
          </a:xfrm>
        </p:grpSpPr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192" y="2256"/>
              <a:ext cx="5376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2788" y="206"/>
              <a:ext cx="0" cy="206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346199" y="44777"/>
            <a:ext cx="6326191" cy="5788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定子三相绕组的联接方法</a:t>
            </a:r>
          </a:p>
        </p:txBody>
      </p:sp>
      <p:grpSp>
        <p:nvGrpSpPr>
          <p:cNvPr id="78860" name="Group 12"/>
          <p:cNvGrpSpPr>
            <a:grpSpLocks/>
          </p:cNvGrpSpPr>
          <p:nvPr/>
        </p:nvGrpSpPr>
        <p:grpSpPr bwMode="auto">
          <a:xfrm>
            <a:off x="158750" y="865050"/>
            <a:ext cx="2736851" cy="2747964"/>
            <a:chOff x="100" y="2400"/>
            <a:chExt cx="1724" cy="1731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1403" y="3506"/>
              <a:ext cx="42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kumimoji="0" lang="en-US" altLang="zh-CN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grpSp>
          <p:nvGrpSpPr>
            <p:cNvPr id="78862" name="Group 14"/>
            <p:cNvGrpSpPr>
              <a:grpSpLocks/>
            </p:cNvGrpSpPr>
            <p:nvPr/>
          </p:nvGrpSpPr>
          <p:grpSpPr bwMode="auto">
            <a:xfrm>
              <a:off x="100" y="2400"/>
              <a:ext cx="1399" cy="1731"/>
              <a:chOff x="100" y="2400"/>
              <a:chExt cx="1399" cy="1731"/>
            </a:xfrm>
          </p:grpSpPr>
          <p:sp>
            <p:nvSpPr>
              <p:cNvPr id="78863" name="Rectangle 15"/>
              <p:cNvSpPr>
                <a:spLocks noChangeArrowheads="1"/>
              </p:cNvSpPr>
              <p:nvPr/>
            </p:nvSpPr>
            <p:spPr bwMode="auto">
              <a:xfrm>
                <a:off x="480" y="3803"/>
                <a:ext cx="864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endParaRPr kumimoji="0" lang="zh-CN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78864" name="Rectangle 16"/>
              <p:cNvSpPr>
                <a:spLocks noChangeArrowheads="1"/>
              </p:cNvSpPr>
              <p:nvPr/>
            </p:nvSpPr>
            <p:spPr bwMode="auto">
              <a:xfrm>
                <a:off x="432" y="3026"/>
                <a:ext cx="47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</a:t>
                </a:r>
                <a:r>
                  <a:rPr kumimoji="0" lang="en-US" altLang="zh-CN" b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8865" name="Rectangle 17"/>
              <p:cNvSpPr>
                <a:spLocks noChangeArrowheads="1"/>
              </p:cNvSpPr>
              <p:nvPr/>
            </p:nvSpPr>
            <p:spPr bwMode="auto">
              <a:xfrm>
                <a:off x="811" y="2400"/>
                <a:ext cx="48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E488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U</a:t>
                </a:r>
                <a:r>
                  <a:rPr kumimoji="0" lang="en-US" altLang="zh-CN" b="1" baseline="-25000">
                    <a:solidFill>
                      <a:srgbClr val="E488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78866" name="Rectangle 18"/>
              <p:cNvSpPr>
                <a:spLocks noChangeArrowheads="1"/>
              </p:cNvSpPr>
              <p:nvPr/>
            </p:nvSpPr>
            <p:spPr bwMode="auto">
              <a:xfrm>
                <a:off x="240" y="3650"/>
                <a:ext cx="72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</a:t>
                </a:r>
                <a:r>
                  <a:rPr kumimoji="0" lang="en-US" altLang="zh-CN" b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768" y="3029"/>
                <a:ext cx="47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E488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U</a:t>
                </a:r>
                <a:r>
                  <a:rPr kumimoji="0" lang="en-US" altLang="zh-CN" b="1" baseline="-25000">
                    <a:solidFill>
                      <a:srgbClr val="E488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kumimoji="0" lang="en-US" altLang="zh-CN" sz="2800" b="1" i="1">
                  <a:solidFill>
                    <a:srgbClr val="E488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673" y="3315"/>
                <a:ext cx="57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kumimoji="0" lang="en-US" altLang="zh-CN" b="1" baseline="-2500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grpSp>
            <p:nvGrpSpPr>
              <p:cNvPr id="78869" name="Group 21"/>
              <p:cNvGrpSpPr>
                <a:grpSpLocks/>
              </p:cNvGrpSpPr>
              <p:nvPr/>
            </p:nvGrpSpPr>
            <p:grpSpPr bwMode="auto">
              <a:xfrm>
                <a:off x="780" y="2569"/>
                <a:ext cx="121" cy="701"/>
                <a:chOff x="3883" y="528"/>
                <a:chExt cx="102" cy="792"/>
              </a:xfrm>
            </p:grpSpPr>
            <p:grpSp>
              <p:nvGrpSpPr>
                <p:cNvPr id="78870" name="Group 22"/>
                <p:cNvGrpSpPr>
                  <a:grpSpLocks/>
                </p:cNvGrpSpPr>
                <p:nvPr/>
              </p:nvGrpSpPr>
              <p:grpSpPr bwMode="auto">
                <a:xfrm>
                  <a:off x="3883" y="774"/>
                  <a:ext cx="102" cy="308"/>
                  <a:chOff x="1039" y="3102"/>
                  <a:chExt cx="90" cy="224"/>
                </a:xfrm>
              </p:grpSpPr>
              <p:sp>
                <p:nvSpPr>
                  <p:cNvPr id="78871" name="Arc 23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72" name="Arc 24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73" name="Arc 25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874" name="Line 26"/>
                <p:cNvSpPr>
                  <a:spLocks noChangeShapeType="1"/>
                </p:cNvSpPr>
                <p:nvPr/>
              </p:nvSpPr>
              <p:spPr bwMode="auto">
                <a:xfrm>
                  <a:off x="3900" y="528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75" name="Line 27"/>
                <p:cNvSpPr>
                  <a:spLocks noChangeShapeType="1"/>
                </p:cNvSpPr>
                <p:nvPr/>
              </p:nvSpPr>
              <p:spPr bwMode="auto">
                <a:xfrm>
                  <a:off x="3900" y="1080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6" name="Group 28"/>
              <p:cNvGrpSpPr>
                <a:grpSpLocks/>
              </p:cNvGrpSpPr>
              <p:nvPr/>
            </p:nvGrpSpPr>
            <p:grpSpPr bwMode="auto">
              <a:xfrm rot="-3218708">
                <a:off x="1071" y="3094"/>
                <a:ext cx="114" cy="742"/>
                <a:chOff x="3883" y="528"/>
                <a:chExt cx="102" cy="792"/>
              </a:xfrm>
            </p:grpSpPr>
            <p:grpSp>
              <p:nvGrpSpPr>
                <p:cNvPr id="78877" name="Group 29"/>
                <p:cNvGrpSpPr>
                  <a:grpSpLocks/>
                </p:cNvGrpSpPr>
                <p:nvPr/>
              </p:nvGrpSpPr>
              <p:grpSpPr bwMode="auto">
                <a:xfrm>
                  <a:off x="3883" y="774"/>
                  <a:ext cx="102" cy="308"/>
                  <a:chOff x="1039" y="3102"/>
                  <a:chExt cx="90" cy="224"/>
                </a:xfrm>
              </p:grpSpPr>
              <p:sp>
                <p:nvSpPr>
                  <p:cNvPr id="78878" name="Arc 30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79" name="Arc 31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0" name="Arc 32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881" name="Line 33"/>
                <p:cNvSpPr>
                  <a:spLocks noChangeShapeType="1"/>
                </p:cNvSpPr>
                <p:nvPr/>
              </p:nvSpPr>
              <p:spPr bwMode="auto">
                <a:xfrm>
                  <a:off x="3900" y="528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2" name="Line 34"/>
                <p:cNvSpPr>
                  <a:spLocks noChangeShapeType="1"/>
                </p:cNvSpPr>
                <p:nvPr/>
              </p:nvSpPr>
              <p:spPr bwMode="auto">
                <a:xfrm>
                  <a:off x="3900" y="1080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3" name="Group 35"/>
              <p:cNvGrpSpPr>
                <a:grpSpLocks/>
              </p:cNvGrpSpPr>
              <p:nvPr/>
            </p:nvGrpSpPr>
            <p:grpSpPr bwMode="auto">
              <a:xfrm rot="3100489" flipH="1">
                <a:off x="413" y="3105"/>
                <a:ext cx="115" cy="742"/>
                <a:chOff x="3883" y="528"/>
                <a:chExt cx="102" cy="792"/>
              </a:xfrm>
            </p:grpSpPr>
            <p:grpSp>
              <p:nvGrpSpPr>
                <p:cNvPr id="78884" name="Group 36"/>
                <p:cNvGrpSpPr>
                  <a:grpSpLocks/>
                </p:cNvGrpSpPr>
                <p:nvPr/>
              </p:nvGrpSpPr>
              <p:grpSpPr bwMode="auto">
                <a:xfrm>
                  <a:off x="3883" y="774"/>
                  <a:ext cx="102" cy="308"/>
                  <a:chOff x="1039" y="3102"/>
                  <a:chExt cx="90" cy="224"/>
                </a:xfrm>
              </p:grpSpPr>
              <p:sp>
                <p:nvSpPr>
                  <p:cNvPr id="78885" name="Arc 37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6" name="Arc 38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7" name="Arc 39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888" name="Line 40"/>
                <p:cNvSpPr>
                  <a:spLocks noChangeShapeType="1"/>
                </p:cNvSpPr>
                <p:nvPr/>
              </p:nvSpPr>
              <p:spPr bwMode="auto">
                <a:xfrm>
                  <a:off x="3900" y="528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9" name="Line 41"/>
                <p:cNvSpPr>
                  <a:spLocks noChangeShapeType="1"/>
                </p:cNvSpPr>
                <p:nvPr/>
              </p:nvSpPr>
              <p:spPr bwMode="auto">
                <a:xfrm>
                  <a:off x="3900" y="1080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890" name="Oval 42"/>
              <p:cNvSpPr>
                <a:spLocks noChangeArrowheads="1"/>
              </p:cNvSpPr>
              <p:nvPr/>
            </p:nvSpPr>
            <p:spPr bwMode="auto">
              <a:xfrm>
                <a:off x="1377" y="3682"/>
                <a:ext cx="70" cy="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1" name="Oval 43"/>
              <p:cNvSpPr>
                <a:spLocks noChangeArrowheads="1"/>
              </p:cNvSpPr>
              <p:nvPr/>
            </p:nvSpPr>
            <p:spPr bwMode="auto">
              <a:xfrm>
                <a:off x="780" y="2491"/>
                <a:ext cx="70" cy="7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2" name="Oval 44"/>
              <p:cNvSpPr>
                <a:spLocks noChangeArrowheads="1"/>
              </p:cNvSpPr>
              <p:nvPr/>
            </p:nvSpPr>
            <p:spPr bwMode="auto">
              <a:xfrm>
                <a:off x="183" y="3727"/>
                <a:ext cx="70" cy="7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3" name="Oval 45"/>
              <p:cNvSpPr>
                <a:spLocks noChangeArrowheads="1"/>
              </p:cNvSpPr>
              <p:nvPr/>
            </p:nvSpPr>
            <p:spPr bwMode="auto">
              <a:xfrm>
                <a:off x="756" y="3190"/>
                <a:ext cx="70" cy="8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8894" name="Group 46"/>
          <p:cNvGrpSpPr>
            <a:grpSpLocks/>
          </p:cNvGrpSpPr>
          <p:nvPr/>
        </p:nvGrpSpPr>
        <p:grpSpPr bwMode="auto">
          <a:xfrm>
            <a:off x="4419603" y="893622"/>
            <a:ext cx="2906713" cy="2398714"/>
            <a:chOff x="2784" y="2418"/>
            <a:chExt cx="1831" cy="1511"/>
          </a:xfrm>
        </p:grpSpPr>
        <p:sp>
          <p:nvSpPr>
            <p:cNvPr id="78895" name="Rectangle 47"/>
            <p:cNvSpPr>
              <a:spLocks noChangeArrowheads="1"/>
            </p:cNvSpPr>
            <p:nvPr/>
          </p:nvSpPr>
          <p:spPr bwMode="auto">
            <a:xfrm>
              <a:off x="4080" y="3506"/>
              <a:ext cx="53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9900"/>
                  </a:solidFill>
                </a:rPr>
                <a:t>U</a:t>
              </a:r>
              <a:r>
                <a:rPr kumimoji="0" lang="en-US" altLang="zh-CN" b="1" baseline="-25000">
                  <a:solidFill>
                    <a:srgbClr val="FF9900"/>
                  </a:solidFill>
                </a:rPr>
                <a:t>2</a:t>
              </a:r>
              <a:endParaRPr kumimoji="0" lang="en-US" altLang="zh-CN" i="1">
                <a:solidFill>
                  <a:srgbClr val="FF9900"/>
                </a:solidFill>
              </a:endParaRPr>
            </a:p>
          </p:txBody>
        </p:sp>
        <p:grpSp>
          <p:nvGrpSpPr>
            <p:cNvPr id="78896" name="Group 48"/>
            <p:cNvGrpSpPr>
              <a:grpSpLocks/>
            </p:cNvGrpSpPr>
            <p:nvPr/>
          </p:nvGrpSpPr>
          <p:grpSpPr bwMode="auto">
            <a:xfrm>
              <a:off x="2784" y="2418"/>
              <a:ext cx="1484" cy="1511"/>
              <a:chOff x="2784" y="2418"/>
              <a:chExt cx="1484" cy="1511"/>
            </a:xfrm>
          </p:grpSpPr>
          <p:grpSp>
            <p:nvGrpSpPr>
              <p:cNvPr id="78897" name="Group 49"/>
              <p:cNvGrpSpPr>
                <a:grpSpLocks/>
              </p:cNvGrpSpPr>
              <p:nvPr/>
            </p:nvGrpSpPr>
            <p:grpSpPr bwMode="auto">
              <a:xfrm>
                <a:off x="3700" y="2814"/>
                <a:ext cx="435" cy="956"/>
                <a:chOff x="3821" y="2864"/>
                <a:chExt cx="351" cy="816"/>
              </a:xfrm>
            </p:grpSpPr>
            <p:grpSp>
              <p:nvGrpSpPr>
                <p:cNvPr id="78898" name="Group 50"/>
                <p:cNvGrpSpPr>
                  <a:grpSpLocks/>
                </p:cNvGrpSpPr>
                <p:nvPr/>
              </p:nvGrpSpPr>
              <p:grpSpPr bwMode="auto">
                <a:xfrm rot="-2078550">
                  <a:off x="3957" y="3041"/>
                  <a:ext cx="102" cy="308"/>
                  <a:chOff x="1039" y="3102"/>
                  <a:chExt cx="90" cy="224"/>
                </a:xfrm>
              </p:grpSpPr>
              <p:sp>
                <p:nvSpPr>
                  <p:cNvPr id="78899" name="Arc 51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00" name="Arc 52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01" name="Arc 53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02" name="Line 54"/>
                <p:cNvSpPr>
                  <a:spLocks noChangeShapeType="1"/>
                </p:cNvSpPr>
                <p:nvPr/>
              </p:nvSpPr>
              <p:spPr bwMode="auto">
                <a:xfrm rot="-2078550">
                  <a:off x="3821" y="2864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3" name="Line 55"/>
                <p:cNvSpPr>
                  <a:spLocks noChangeShapeType="1"/>
                </p:cNvSpPr>
                <p:nvPr/>
              </p:nvSpPr>
              <p:spPr bwMode="auto">
                <a:xfrm rot="19521450" flipH="1">
                  <a:off x="4143" y="3314"/>
                  <a:ext cx="29" cy="36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4" name="Group 56"/>
              <p:cNvGrpSpPr>
                <a:grpSpLocks/>
              </p:cNvGrpSpPr>
              <p:nvPr/>
            </p:nvGrpSpPr>
            <p:grpSpPr bwMode="auto">
              <a:xfrm flipH="1">
                <a:off x="3151" y="2800"/>
                <a:ext cx="435" cy="956"/>
                <a:chOff x="3821" y="2864"/>
                <a:chExt cx="351" cy="816"/>
              </a:xfrm>
            </p:grpSpPr>
            <p:grpSp>
              <p:nvGrpSpPr>
                <p:cNvPr id="78905" name="Group 57"/>
                <p:cNvGrpSpPr>
                  <a:grpSpLocks/>
                </p:cNvGrpSpPr>
                <p:nvPr/>
              </p:nvGrpSpPr>
              <p:grpSpPr bwMode="auto">
                <a:xfrm rot="-2078550">
                  <a:off x="3957" y="3041"/>
                  <a:ext cx="102" cy="308"/>
                  <a:chOff x="1039" y="3102"/>
                  <a:chExt cx="90" cy="224"/>
                </a:xfrm>
              </p:grpSpPr>
              <p:sp>
                <p:nvSpPr>
                  <p:cNvPr id="78906" name="Arc 58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07" name="Arc 59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08" name="Arc 60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09" name="Line 61"/>
                <p:cNvSpPr>
                  <a:spLocks noChangeShapeType="1"/>
                </p:cNvSpPr>
                <p:nvPr/>
              </p:nvSpPr>
              <p:spPr bwMode="auto">
                <a:xfrm rot="-2078550">
                  <a:off x="3821" y="2864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0" name="Line 62"/>
                <p:cNvSpPr>
                  <a:spLocks noChangeShapeType="1"/>
                </p:cNvSpPr>
                <p:nvPr/>
              </p:nvSpPr>
              <p:spPr bwMode="auto">
                <a:xfrm rot="19521450" flipH="1">
                  <a:off x="4143" y="3314"/>
                  <a:ext cx="29" cy="36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911" name="Line 63"/>
              <p:cNvSpPr>
                <a:spLocks noChangeShapeType="1"/>
              </p:cNvSpPr>
              <p:nvPr/>
            </p:nvSpPr>
            <p:spPr bwMode="auto">
              <a:xfrm flipV="1">
                <a:off x="3648" y="2468"/>
                <a:ext cx="0" cy="37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12" name="Rectangle 64"/>
              <p:cNvSpPr>
                <a:spLocks noChangeArrowheads="1"/>
              </p:cNvSpPr>
              <p:nvPr/>
            </p:nvSpPr>
            <p:spPr bwMode="auto">
              <a:xfrm>
                <a:off x="3600" y="2661"/>
                <a:ext cx="43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9900"/>
                    </a:solidFill>
                  </a:rPr>
                  <a:t>U</a:t>
                </a:r>
                <a:r>
                  <a:rPr kumimoji="0" lang="en-US" altLang="zh-CN" b="1" baseline="-25000">
                    <a:solidFill>
                      <a:srgbClr val="FF9900"/>
                    </a:solidFill>
                  </a:rPr>
                  <a:t>1</a:t>
                </a:r>
                <a:endParaRPr kumimoji="0" lang="en-US" altLang="zh-CN" i="1">
                  <a:solidFill>
                    <a:srgbClr val="FF9900"/>
                  </a:solidFill>
                </a:endParaRPr>
              </a:p>
            </p:txBody>
          </p:sp>
          <p:sp>
            <p:nvSpPr>
              <p:cNvPr id="78913" name="Rectangle 65"/>
              <p:cNvSpPr>
                <a:spLocks noChangeArrowheads="1"/>
              </p:cNvSpPr>
              <p:nvPr/>
            </p:nvSpPr>
            <p:spPr bwMode="auto">
              <a:xfrm>
                <a:off x="3232" y="2661"/>
                <a:ext cx="46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00"/>
                    </a:solidFill>
                  </a:rPr>
                  <a:t>W</a:t>
                </a:r>
                <a:r>
                  <a:rPr kumimoji="0" lang="en-US" altLang="zh-CN" b="1" baseline="-250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914" name="Rectangle 66"/>
              <p:cNvSpPr>
                <a:spLocks noChangeArrowheads="1"/>
              </p:cNvSpPr>
              <p:nvPr/>
            </p:nvSpPr>
            <p:spPr bwMode="auto">
              <a:xfrm>
                <a:off x="3840" y="3640"/>
                <a:ext cx="35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006600"/>
                    </a:solidFill>
                  </a:rPr>
                  <a:t>V</a:t>
                </a:r>
                <a:r>
                  <a:rPr kumimoji="0" lang="en-US" altLang="zh-CN" b="1" baseline="-25000">
                    <a:solidFill>
                      <a:srgbClr val="006600"/>
                    </a:solidFill>
                  </a:rPr>
                  <a:t>1</a:t>
                </a:r>
                <a:endParaRPr kumimoji="0" lang="en-US" altLang="zh-CN" i="1">
                  <a:solidFill>
                    <a:srgbClr val="006600"/>
                  </a:solidFill>
                </a:endParaRPr>
              </a:p>
            </p:txBody>
          </p:sp>
          <p:sp>
            <p:nvSpPr>
              <p:cNvPr id="78915" name="Rectangle 67"/>
              <p:cNvSpPr>
                <a:spLocks noChangeArrowheads="1"/>
              </p:cNvSpPr>
              <p:nvPr/>
            </p:nvSpPr>
            <p:spPr bwMode="auto">
              <a:xfrm>
                <a:off x="3024" y="3640"/>
                <a:ext cx="48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006600"/>
                    </a:solidFill>
                  </a:rPr>
                  <a:t>V</a:t>
                </a:r>
                <a:r>
                  <a:rPr kumimoji="0" lang="en-US" altLang="zh-CN" b="1" baseline="-25000">
                    <a:solidFill>
                      <a:srgbClr val="006600"/>
                    </a:solidFill>
                  </a:rPr>
                  <a:t>2</a:t>
                </a:r>
                <a:endParaRPr kumimoji="0" lang="en-US" altLang="zh-CN" i="1">
                  <a:solidFill>
                    <a:srgbClr val="006600"/>
                  </a:solidFill>
                </a:endParaRPr>
              </a:p>
            </p:txBody>
          </p:sp>
          <p:sp>
            <p:nvSpPr>
              <p:cNvPr id="78916" name="Rectangle 68"/>
              <p:cNvSpPr>
                <a:spLocks noChangeArrowheads="1"/>
              </p:cNvSpPr>
              <p:nvPr/>
            </p:nvSpPr>
            <p:spPr bwMode="auto">
              <a:xfrm>
                <a:off x="2784" y="3303"/>
                <a:ext cx="43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00"/>
                    </a:solidFill>
                  </a:rPr>
                  <a:t>W</a:t>
                </a:r>
                <a:r>
                  <a:rPr kumimoji="0" lang="en-US" altLang="zh-CN" b="1" baseline="-250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8917" name="Oval 69"/>
              <p:cNvSpPr>
                <a:spLocks noChangeArrowheads="1"/>
              </p:cNvSpPr>
              <p:nvPr/>
            </p:nvSpPr>
            <p:spPr bwMode="auto">
              <a:xfrm>
                <a:off x="3594" y="2843"/>
                <a:ext cx="109" cy="10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8918" name="Group 70"/>
              <p:cNvGrpSpPr>
                <a:grpSpLocks/>
              </p:cNvGrpSpPr>
              <p:nvPr/>
            </p:nvGrpSpPr>
            <p:grpSpPr bwMode="auto">
              <a:xfrm rot="-5400000">
                <a:off x="3588" y="3059"/>
                <a:ext cx="120" cy="981"/>
                <a:chOff x="3883" y="528"/>
                <a:chExt cx="102" cy="792"/>
              </a:xfrm>
            </p:grpSpPr>
            <p:grpSp>
              <p:nvGrpSpPr>
                <p:cNvPr id="78919" name="Group 71"/>
                <p:cNvGrpSpPr>
                  <a:grpSpLocks/>
                </p:cNvGrpSpPr>
                <p:nvPr/>
              </p:nvGrpSpPr>
              <p:grpSpPr bwMode="auto">
                <a:xfrm>
                  <a:off x="3883" y="774"/>
                  <a:ext cx="102" cy="308"/>
                  <a:chOff x="1039" y="3102"/>
                  <a:chExt cx="90" cy="224"/>
                </a:xfrm>
              </p:grpSpPr>
              <p:sp>
                <p:nvSpPr>
                  <p:cNvPr id="78920" name="Arc 72"/>
                  <p:cNvSpPr>
                    <a:spLocks/>
                  </p:cNvSpPr>
                  <p:nvPr/>
                </p:nvSpPr>
                <p:spPr bwMode="auto">
                  <a:xfrm>
                    <a:off x="1039" y="3102"/>
                    <a:ext cx="85" cy="79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21" name="Arc 73"/>
                  <p:cNvSpPr>
                    <a:spLocks/>
                  </p:cNvSpPr>
                  <p:nvPr/>
                </p:nvSpPr>
                <p:spPr bwMode="auto">
                  <a:xfrm>
                    <a:off x="1039" y="3177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22" name="Arc 74"/>
                  <p:cNvSpPr>
                    <a:spLocks/>
                  </p:cNvSpPr>
                  <p:nvPr/>
                </p:nvSpPr>
                <p:spPr bwMode="auto">
                  <a:xfrm>
                    <a:off x="1044" y="3246"/>
                    <a:ext cx="85" cy="80"/>
                  </a:xfrm>
                  <a:custGeom>
                    <a:avLst/>
                    <a:gdLst>
                      <a:gd name="G0" fmla="+- 2043 0 0"/>
                      <a:gd name="G1" fmla="+- 21600 0 0"/>
                      <a:gd name="G2" fmla="+- 21600 0 0"/>
                      <a:gd name="T0" fmla="*/ 2043 w 23643"/>
                      <a:gd name="T1" fmla="*/ 0 h 43200"/>
                      <a:gd name="T2" fmla="*/ 0 w 23643"/>
                      <a:gd name="T3" fmla="*/ 43103 h 43200"/>
                      <a:gd name="T4" fmla="*/ 2043 w 2364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643" h="43200" fill="none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</a:path>
                      <a:path w="23643" h="43200" stroke="0" extrusionOk="0">
                        <a:moveTo>
                          <a:pt x="2043" y="0"/>
                        </a:moveTo>
                        <a:cubicBezTo>
                          <a:pt x="13972" y="0"/>
                          <a:pt x="23643" y="9670"/>
                          <a:pt x="23643" y="21600"/>
                        </a:cubicBezTo>
                        <a:cubicBezTo>
                          <a:pt x="23643" y="33529"/>
                          <a:pt x="13972" y="43200"/>
                          <a:pt x="2043" y="43200"/>
                        </a:cubicBezTo>
                        <a:cubicBezTo>
                          <a:pt x="1360" y="43199"/>
                          <a:pt x="679" y="43167"/>
                          <a:pt x="-1" y="43103"/>
                        </a:cubicBezTo>
                        <a:lnTo>
                          <a:pt x="2043" y="2160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23" name="Line 75"/>
                <p:cNvSpPr>
                  <a:spLocks noChangeShapeType="1"/>
                </p:cNvSpPr>
                <p:nvPr/>
              </p:nvSpPr>
              <p:spPr bwMode="auto">
                <a:xfrm>
                  <a:off x="3900" y="528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4" name="Line 76"/>
                <p:cNvSpPr>
                  <a:spLocks noChangeShapeType="1"/>
                </p:cNvSpPr>
                <p:nvPr/>
              </p:nvSpPr>
              <p:spPr bwMode="auto">
                <a:xfrm>
                  <a:off x="3900" y="1080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925" name="Oval 77"/>
              <p:cNvSpPr>
                <a:spLocks noChangeArrowheads="1"/>
              </p:cNvSpPr>
              <p:nvPr/>
            </p:nvSpPr>
            <p:spPr bwMode="auto">
              <a:xfrm>
                <a:off x="3036" y="3683"/>
                <a:ext cx="69" cy="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6" name="Oval 78"/>
              <p:cNvSpPr>
                <a:spLocks noChangeArrowheads="1"/>
              </p:cNvSpPr>
              <p:nvPr/>
            </p:nvSpPr>
            <p:spPr bwMode="auto">
              <a:xfrm>
                <a:off x="3628" y="2418"/>
                <a:ext cx="70" cy="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zh-CN" sz="3200" b="1"/>
              </a:p>
            </p:txBody>
          </p:sp>
          <p:sp>
            <p:nvSpPr>
              <p:cNvPr id="78927" name="Oval 79"/>
              <p:cNvSpPr>
                <a:spLocks noChangeArrowheads="1"/>
              </p:cNvSpPr>
              <p:nvPr/>
            </p:nvSpPr>
            <p:spPr bwMode="auto">
              <a:xfrm>
                <a:off x="4199" y="3728"/>
                <a:ext cx="69" cy="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8" name="Oval 80"/>
              <p:cNvSpPr>
                <a:spLocks noChangeArrowheads="1"/>
              </p:cNvSpPr>
              <p:nvPr/>
            </p:nvSpPr>
            <p:spPr bwMode="auto">
              <a:xfrm>
                <a:off x="3103" y="3517"/>
                <a:ext cx="110" cy="10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9" name="Oval 81"/>
              <p:cNvSpPr>
                <a:spLocks noChangeArrowheads="1"/>
              </p:cNvSpPr>
              <p:nvPr/>
            </p:nvSpPr>
            <p:spPr bwMode="auto">
              <a:xfrm>
                <a:off x="4070" y="3517"/>
                <a:ext cx="109" cy="10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8930" name="Group 82"/>
          <p:cNvGrpSpPr>
            <a:grpSpLocks/>
          </p:cNvGrpSpPr>
          <p:nvPr/>
        </p:nvGrpSpPr>
        <p:grpSpPr bwMode="auto">
          <a:xfrm>
            <a:off x="7038978" y="822186"/>
            <a:ext cx="2105025" cy="2339974"/>
            <a:chOff x="4434" y="2373"/>
            <a:chExt cx="1326" cy="1474"/>
          </a:xfrm>
        </p:grpSpPr>
        <p:sp>
          <p:nvSpPr>
            <p:cNvPr id="78931" name="Line 83"/>
            <p:cNvSpPr>
              <a:spLocks noChangeShapeType="1"/>
            </p:cNvSpPr>
            <p:nvPr/>
          </p:nvSpPr>
          <p:spPr bwMode="auto">
            <a:xfrm>
              <a:off x="4710" y="3136"/>
              <a:ext cx="0" cy="464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2" name="Line 84"/>
            <p:cNvSpPr>
              <a:spLocks noChangeShapeType="1"/>
            </p:cNvSpPr>
            <p:nvPr/>
          </p:nvSpPr>
          <p:spPr bwMode="auto">
            <a:xfrm>
              <a:off x="5018" y="3136"/>
              <a:ext cx="0" cy="432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3" name="Line 85"/>
            <p:cNvSpPr>
              <a:spLocks noChangeShapeType="1"/>
            </p:cNvSpPr>
            <p:nvPr/>
          </p:nvSpPr>
          <p:spPr bwMode="auto">
            <a:xfrm>
              <a:off x="5327" y="3136"/>
              <a:ext cx="0" cy="43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934" name="Group 86"/>
            <p:cNvGrpSpPr>
              <a:grpSpLocks/>
            </p:cNvGrpSpPr>
            <p:nvPr/>
          </p:nvGrpSpPr>
          <p:grpSpPr bwMode="auto">
            <a:xfrm flipV="1">
              <a:off x="4710" y="2819"/>
              <a:ext cx="617" cy="365"/>
              <a:chOff x="4848" y="3408"/>
              <a:chExt cx="480" cy="256"/>
            </a:xfrm>
          </p:grpSpPr>
          <p:sp>
            <p:nvSpPr>
              <p:cNvPr id="78935" name="Line 87"/>
              <p:cNvSpPr>
                <a:spLocks noChangeShapeType="1"/>
              </p:cNvSpPr>
              <p:nvPr/>
            </p:nvSpPr>
            <p:spPr bwMode="auto">
              <a:xfrm>
                <a:off x="4848" y="3408"/>
                <a:ext cx="0" cy="256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6" name="Line 88"/>
              <p:cNvSpPr>
                <a:spLocks noChangeShapeType="1"/>
              </p:cNvSpPr>
              <p:nvPr/>
            </p:nvSpPr>
            <p:spPr bwMode="auto">
              <a:xfrm>
                <a:off x="5088" y="3408"/>
                <a:ext cx="0" cy="256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7" name="Line 89"/>
              <p:cNvSpPr>
                <a:spLocks noChangeShapeType="1"/>
              </p:cNvSpPr>
              <p:nvPr/>
            </p:nvSpPr>
            <p:spPr bwMode="auto">
              <a:xfrm>
                <a:off x="5328" y="3408"/>
                <a:ext cx="0" cy="256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938" name="Rectangle 90"/>
            <p:cNvSpPr>
              <a:spLocks noChangeArrowheads="1"/>
            </p:cNvSpPr>
            <p:nvPr/>
          </p:nvSpPr>
          <p:spPr bwMode="auto">
            <a:xfrm>
              <a:off x="4477" y="3558"/>
              <a:ext cx="4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9900"/>
                  </a:solidFill>
                </a:rPr>
                <a:t>U</a:t>
              </a:r>
              <a:r>
                <a:rPr kumimoji="0" lang="en-US" altLang="zh-CN" b="1" baseline="-25000">
                  <a:solidFill>
                    <a:srgbClr val="FF9900"/>
                  </a:solidFill>
                </a:rPr>
                <a:t>1</a:t>
              </a:r>
            </a:p>
          </p:txBody>
        </p:sp>
        <p:sp>
          <p:nvSpPr>
            <p:cNvPr id="78939" name="Rectangle 91"/>
            <p:cNvSpPr>
              <a:spLocks noChangeArrowheads="1"/>
            </p:cNvSpPr>
            <p:nvPr/>
          </p:nvSpPr>
          <p:spPr bwMode="auto">
            <a:xfrm>
              <a:off x="4833" y="3558"/>
              <a:ext cx="3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kumimoji="0" lang="en-US" altLang="zh-CN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kumimoji="0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8940" name="Rectangle 92"/>
            <p:cNvSpPr>
              <a:spLocks noChangeArrowheads="1"/>
            </p:cNvSpPr>
            <p:nvPr/>
          </p:nvSpPr>
          <p:spPr bwMode="auto">
            <a:xfrm>
              <a:off x="5143" y="3558"/>
              <a:ext cx="6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</a:t>
              </a:r>
              <a:r>
                <a:rPr kumimoji="0" lang="en-US" altLang="zh-CN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78941" name="Oval 93"/>
            <p:cNvSpPr>
              <a:spLocks noChangeArrowheads="1"/>
            </p:cNvSpPr>
            <p:nvPr/>
          </p:nvSpPr>
          <p:spPr bwMode="auto">
            <a:xfrm flipV="1">
              <a:off x="4653" y="3106"/>
              <a:ext cx="114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2" name="Oval 94"/>
            <p:cNvSpPr>
              <a:spLocks noChangeArrowheads="1"/>
            </p:cNvSpPr>
            <p:nvPr/>
          </p:nvSpPr>
          <p:spPr bwMode="auto">
            <a:xfrm flipV="1">
              <a:off x="4961" y="3106"/>
              <a:ext cx="113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3" name="Oval 95"/>
            <p:cNvSpPr>
              <a:spLocks noChangeArrowheads="1"/>
            </p:cNvSpPr>
            <p:nvPr/>
          </p:nvSpPr>
          <p:spPr bwMode="auto">
            <a:xfrm flipV="1">
              <a:off x="5270" y="3106"/>
              <a:ext cx="113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4" name="Oval 96"/>
            <p:cNvSpPr>
              <a:spLocks noChangeArrowheads="1"/>
            </p:cNvSpPr>
            <p:nvPr/>
          </p:nvSpPr>
          <p:spPr bwMode="auto">
            <a:xfrm flipV="1">
              <a:off x="4961" y="2757"/>
              <a:ext cx="113" cy="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5" name="Oval 97"/>
            <p:cNvSpPr>
              <a:spLocks noChangeArrowheads="1"/>
            </p:cNvSpPr>
            <p:nvPr/>
          </p:nvSpPr>
          <p:spPr bwMode="auto">
            <a:xfrm flipV="1">
              <a:off x="4653" y="2757"/>
              <a:ext cx="114" cy="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6" name="Oval 98"/>
            <p:cNvSpPr>
              <a:spLocks noChangeArrowheads="1"/>
            </p:cNvSpPr>
            <p:nvPr/>
          </p:nvSpPr>
          <p:spPr bwMode="auto">
            <a:xfrm flipV="1">
              <a:off x="5270" y="2757"/>
              <a:ext cx="113" cy="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7" name="Rectangle 99"/>
            <p:cNvSpPr>
              <a:spLocks noChangeArrowheads="1"/>
            </p:cNvSpPr>
            <p:nvPr/>
          </p:nvSpPr>
          <p:spPr bwMode="auto">
            <a:xfrm>
              <a:off x="4434" y="2373"/>
              <a:ext cx="51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</a:t>
              </a:r>
              <a:r>
                <a:rPr kumimoji="0" lang="en-US" altLang="zh-CN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78948" name="Rectangle 100"/>
            <p:cNvSpPr>
              <a:spLocks noChangeArrowheads="1"/>
            </p:cNvSpPr>
            <p:nvPr/>
          </p:nvSpPr>
          <p:spPr bwMode="auto">
            <a:xfrm>
              <a:off x="4817" y="2373"/>
              <a:ext cx="3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9900"/>
                  </a:solidFill>
                </a:rPr>
                <a:t>U</a:t>
              </a:r>
              <a:r>
                <a:rPr kumimoji="0" lang="en-US" altLang="zh-CN" b="1" baseline="-2500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78949" name="Rectangle 101"/>
            <p:cNvSpPr>
              <a:spLocks noChangeArrowheads="1"/>
            </p:cNvSpPr>
            <p:nvPr/>
          </p:nvSpPr>
          <p:spPr bwMode="auto">
            <a:xfrm>
              <a:off x="5184" y="2373"/>
              <a:ext cx="3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kumimoji="0" lang="en-US" altLang="zh-CN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78950" name="Rectangle 102"/>
            <p:cNvSpPr>
              <a:spLocks noChangeArrowheads="1"/>
            </p:cNvSpPr>
            <p:nvPr/>
          </p:nvSpPr>
          <p:spPr bwMode="auto">
            <a:xfrm flipV="1">
              <a:off x="4569" y="2708"/>
              <a:ext cx="910" cy="542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1" name="Oval 103"/>
            <p:cNvSpPr>
              <a:spLocks noChangeArrowheads="1"/>
            </p:cNvSpPr>
            <p:nvPr/>
          </p:nvSpPr>
          <p:spPr bwMode="auto">
            <a:xfrm flipV="1">
              <a:off x="5000" y="3522"/>
              <a:ext cx="70" cy="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2" name="Oval 104"/>
            <p:cNvSpPr>
              <a:spLocks noChangeArrowheads="1"/>
            </p:cNvSpPr>
            <p:nvPr/>
          </p:nvSpPr>
          <p:spPr bwMode="auto">
            <a:xfrm flipV="1">
              <a:off x="5274" y="3522"/>
              <a:ext cx="69" cy="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 sz="3200" b="1"/>
            </a:p>
          </p:txBody>
        </p:sp>
        <p:sp>
          <p:nvSpPr>
            <p:cNvPr id="78953" name="Oval 105"/>
            <p:cNvSpPr>
              <a:spLocks noChangeArrowheads="1"/>
            </p:cNvSpPr>
            <p:nvPr/>
          </p:nvSpPr>
          <p:spPr bwMode="auto">
            <a:xfrm flipV="1">
              <a:off x="4682" y="3522"/>
              <a:ext cx="69" cy="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996" name="Rectangle 148"/>
          <p:cNvSpPr>
            <a:spLocks noChangeArrowheads="1"/>
          </p:cNvSpPr>
          <p:nvPr/>
        </p:nvSpPr>
        <p:spPr bwMode="auto">
          <a:xfrm>
            <a:off x="1676400" y="3074846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Y 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联结</a:t>
            </a:r>
          </a:p>
        </p:txBody>
      </p:sp>
      <p:grpSp>
        <p:nvGrpSpPr>
          <p:cNvPr id="78997" name="Group 149"/>
          <p:cNvGrpSpPr>
            <a:grpSpLocks/>
          </p:cNvGrpSpPr>
          <p:nvPr/>
        </p:nvGrpSpPr>
        <p:grpSpPr bwMode="auto">
          <a:xfrm>
            <a:off x="2667000" y="1017448"/>
            <a:ext cx="1905000" cy="2290763"/>
            <a:chOff x="1680" y="2496"/>
            <a:chExt cx="1200" cy="1443"/>
          </a:xfrm>
        </p:grpSpPr>
        <p:sp>
          <p:nvSpPr>
            <p:cNvPr id="78998" name="Rectangle 150"/>
            <p:cNvSpPr>
              <a:spLocks noChangeArrowheads="1"/>
            </p:cNvSpPr>
            <p:nvPr/>
          </p:nvSpPr>
          <p:spPr bwMode="auto">
            <a:xfrm>
              <a:off x="2298" y="3650"/>
              <a:ext cx="58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W</a:t>
              </a:r>
              <a:r>
                <a:rPr kumimoji="0" lang="en-US" altLang="zh-CN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78999" name="Group 151"/>
            <p:cNvGrpSpPr>
              <a:grpSpLocks/>
            </p:cNvGrpSpPr>
            <p:nvPr/>
          </p:nvGrpSpPr>
          <p:grpSpPr bwMode="auto">
            <a:xfrm>
              <a:off x="1680" y="2496"/>
              <a:ext cx="1056" cy="1443"/>
              <a:chOff x="1680" y="2496"/>
              <a:chExt cx="1056" cy="1443"/>
            </a:xfrm>
          </p:grpSpPr>
          <p:grpSp>
            <p:nvGrpSpPr>
              <p:cNvPr id="79000" name="Group 152"/>
              <p:cNvGrpSpPr>
                <a:grpSpLocks/>
              </p:cNvGrpSpPr>
              <p:nvPr/>
            </p:nvGrpSpPr>
            <p:grpSpPr bwMode="auto">
              <a:xfrm>
                <a:off x="1680" y="2496"/>
                <a:ext cx="1056" cy="1443"/>
                <a:chOff x="1680" y="2496"/>
                <a:chExt cx="1056" cy="1443"/>
              </a:xfrm>
            </p:grpSpPr>
            <p:sp>
              <p:nvSpPr>
                <p:cNvPr id="79001" name="Line 153"/>
                <p:cNvSpPr>
                  <a:spLocks noChangeShapeType="1"/>
                </p:cNvSpPr>
                <p:nvPr/>
              </p:nvSpPr>
              <p:spPr bwMode="auto">
                <a:xfrm>
                  <a:off x="1886" y="3283"/>
                  <a:ext cx="0" cy="391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2" name="Line 154"/>
                <p:cNvSpPr>
                  <a:spLocks noChangeShapeType="1"/>
                </p:cNvSpPr>
                <p:nvPr/>
              </p:nvSpPr>
              <p:spPr bwMode="auto">
                <a:xfrm>
                  <a:off x="2167" y="3283"/>
                  <a:ext cx="0" cy="391"/>
                </a:xfrm>
                <a:prstGeom prst="line">
                  <a:avLst/>
                </a:prstGeom>
                <a:noFill/>
                <a:ln w="50800">
                  <a:solidFill>
                    <a:srgbClr val="00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3" name="Line 155"/>
                <p:cNvSpPr>
                  <a:spLocks noChangeShapeType="1"/>
                </p:cNvSpPr>
                <p:nvPr/>
              </p:nvSpPr>
              <p:spPr bwMode="auto">
                <a:xfrm>
                  <a:off x="2447" y="3283"/>
                  <a:ext cx="0" cy="391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4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1905" y="2936"/>
                  <a:ext cx="579" cy="0"/>
                </a:xfrm>
                <a:prstGeom prst="line">
                  <a:avLst/>
                </a:prstGeom>
                <a:noFill/>
                <a:ln w="508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5" name="Rectangle 157"/>
                <p:cNvSpPr>
                  <a:spLocks noChangeArrowheads="1"/>
                </p:cNvSpPr>
                <p:nvPr/>
              </p:nvSpPr>
              <p:spPr bwMode="auto">
                <a:xfrm>
                  <a:off x="1680" y="3650"/>
                  <a:ext cx="384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U</a:t>
                  </a:r>
                  <a:r>
                    <a:rPr kumimoji="0" lang="en-US" altLang="zh-CN" b="1" baseline="-25000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79006" name="Rectangle 158"/>
                <p:cNvSpPr>
                  <a:spLocks noChangeArrowheads="1"/>
                </p:cNvSpPr>
                <p:nvPr/>
              </p:nvSpPr>
              <p:spPr bwMode="auto">
                <a:xfrm>
                  <a:off x="2017" y="3650"/>
                  <a:ext cx="431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006600"/>
                      </a:solidFill>
                    </a:rPr>
                    <a:t>V</a:t>
                  </a:r>
                  <a:r>
                    <a:rPr kumimoji="0" lang="en-US" altLang="zh-CN" b="1" baseline="-25000">
                      <a:solidFill>
                        <a:srgbClr val="006600"/>
                      </a:solidFill>
                    </a:rPr>
                    <a:t>1</a:t>
                  </a:r>
                </a:p>
              </p:txBody>
            </p:sp>
            <p:sp>
              <p:nvSpPr>
                <p:cNvPr id="79007" name="Oval 159"/>
                <p:cNvSpPr>
                  <a:spLocks noChangeArrowheads="1"/>
                </p:cNvSpPr>
                <p:nvPr/>
              </p:nvSpPr>
              <p:spPr bwMode="auto">
                <a:xfrm flipV="1">
                  <a:off x="1834" y="3257"/>
                  <a:ext cx="103" cy="8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8" name="Oval 160"/>
                <p:cNvSpPr>
                  <a:spLocks noChangeArrowheads="1"/>
                </p:cNvSpPr>
                <p:nvPr/>
              </p:nvSpPr>
              <p:spPr bwMode="auto">
                <a:xfrm flipV="1">
                  <a:off x="2115" y="3257"/>
                  <a:ext cx="102" cy="8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9" name="Oval 161"/>
                <p:cNvSpPr>
                  <a:spLocks noChangeArrowheads="1"/>
                </p:cNvSpPr>
                <p:nvPr/>
              </p:nvSpPr>
              <p:spPr bwMode="auto">
                <a:xfrm flipV="1">
                  <a:off x="2395" y="3257"/>
                  <a:ext cx="104" cy="8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0" name="Oval 162"/>
                <p:cNvSpPr>
                  <a:spLocks noChangeArrowheads="1"/>
                </p:cNvSpPr>
                <p:nvPr/>
              </p:nvSpPr>
              <p:spPr bwMode="auto">
                <a:xfrm flipV="1">
                  <a:off x="1834" y="2875"/>
                  <a:ext cx="103" cy="10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1" name="Oval 163"/>
                <p:cNvSpPr>
                  <a:spLocks noChangeArrowheads="1"/>
                </p:cNvSpPr>
                <p:nvPr/>
              </p:nvSpPr>
              <p:spPr bwMode="auto">
                <a:xfrm flipV="1">
                  <a:off x="2115" y="2875"/>
                  <a:ext cx="102" cy="10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2" name="Oval 164"/>
                <p:cNvSpPr>
                  <a:spLocks noChangeArrowheads="1"/>
                </p:cNvSpPr>
                <p:nvPr/>
              </p:nvSpPr>
              <p:spPr bwMode="auto">
                <a:xfrm flipV="1">
                  <a:off x="2395" y="2875"/>
                  <a:ext cx="104" cy="10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3" name="Rectangle 165"/>
                <p:cNvSpPr>
                  <a:spLocks noChangeArrowheads="1"/>
                </p:cNvSpPr>
                <p:nvPr/>
              </p:nvSpPr>
              <p:spPr bwMode="auto">
                <a:xfrm>
                  <a:off x="1736" y="2496"/>
                  <a:ext cx="424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0000"/>
                      </a:solidFill>
                    </a:rPr>
                    <a:t>W</a:t>
                  </a:r>
                  <a:r>
                    <a:rPr kumimoji="0" lang="en-US" altLang="zh-CN" b="1" baseline="-250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79014" name="Rectangle 166"/>
                <p:cNvSpPr>
                  <a:spLocks noChangeArrowheads="1"/>
                </p:cNvSpPr>
                <p:nvPr/>
              </p:nvSpPr>
              <p:spPr bwMode="auto">
                <a:xfrm>
                  <a:off x="2073" y="2496"/>
                  <a:ext cx="335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U</a:t>
                  </a:r>
                  <a:r>
                    <a:rPr kumimoji="0" lang="en-US" altLang="zh-CN" b="1" baseline="-25000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79015" name="Rectangle 167"/>
                <p:cNvSpPr>
                  <a:spLocks noChangeArrowheads="1"/>
                </p:cNvSpPr>
                <p:nvPr/>
              </p:nvSpPr>
              <p:spPr bwMode="auto">
                <a:xfrm>
                  <a:off x="2353" y="2497"/>
                  <a:ext cx="383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006600"/>
                      </a:solidFill>
                    </a:rPr>
                    <a:t>V</a:t>
                  </a:r>
                  <a:r>
                    <a:rPr kumimoji="0" lang="en-US" altLang="zh-CN" b="1" baseline="-25000">
                      <a:solidFill>
                        <a:srgbClr val="006600"/>
                      </a:solidFill>
                    </a:rPr>
                    <a:t>2</a:t>
                  </a:r>
                </a:p>
              </p:txBody>
            </p:sp>
            <p:sp>
              <p:nvSpPr>
                <p:cNvPr id="79016" name="Rectangle 168"/>
                <p:cNvSpPr>
                  <a:spLocks noChangeArrowheads="1"/>
                </p:cNvSpPr>
                <p:nvPr/>
              </p:nvSpPr>
              <p:spPr bwMode="auto">
                <a:xfrm flipV="1">
                  <a:off x="1724" y="2832"/>
                  <a:ext cx="918" cy="549"/>
                </a:xfrm>
                <a:prstGeom prst="rect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017" name="Oval 169"/>
              <p:cNvSpPr>
                <a:spLocks noChangeArrowheads="1"/>
              </p:cNvSpPr>
              <p:nvPr/>
            </p:nvSpPr>
            <p:spPr bwMode="auto">
              <a:xfrm flipV="1">
                <a:off x="2142" y="3600"/>
                <a:ext cx="70" cy="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18" name="Oval 170"/>
              <p:cNvSpPr>
                <a:spLocks noChangeArrowheads="1"/>
              </p:cNvSpPr>
              <p:nvPr/>
            </p:nvSpPr>
            <p:spPr bwMode="auto">
              <a:xfrm flipV="1">
                <a:off x="2416" y="3600"/>
                <a:ext cx="69" cy="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zh-CN" sz="3200" b="1"/>
              </a:p>
            </p:txBody>
          </p:sp>
          <p:sp>
            <p:nvSpPr>
              <p:cNvPr id="79019" name="Oval 171"/>
              <p:cNvSpPr>
                <a:spLocks noChangeArrowheads="1"/>
              </p:cNvSpPr>
              <p:nvPr/>
            </p:nvSpPr>
            <p:spPr bwMode="auto">
              <a:xfrm flipV="1">
                <a:off x="1824" y="3600"/>
                <a:ext cx="69" cy="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9020" name="Rectangle 172"/>
          <p:cNvSpPr>
            <a:spLocks noChangeArrowheads="1"/>
          </p:cNvSpPr>
          <p:nvPr/>
        </p:nvSpPr>
        <p:spPr bwMode="auto">
          <a:xfrm>
            <a:off x="6248400" y="3184386"/>
            <a:ext cx="1981200" cy="52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1" rIns="90488" bIns="44451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0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 </a:t>
            </a:r>
            <a:r>
              <a:rPr kumimoji="0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联结</a:t>
            </a:r>
            <a:endParaRPr kumimoji="0" lang="zh-CN" altLang="en-US" sz="2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76" name="Rectangle 107"/>
          <p:cNvSpPr>
            <a:spLocks noChangeArrowheads="1"/>
          </p:cNvSpPr>
          <p:nvPr/>
        </p:nvSpPr>
        <p:spPr bwMode="auto">
          <a:xfrm>
            <a:off x="594945" y="4501439"/>
            <a:ext cx="2590800" cy="19812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kumimoji="0" lang="zh-CN" altLang="zh-CN" sz="2800" b="1" i="1"/>
          </a:p>
        </p:txBody>
      </p:sp>
      <p:grpSp>
        <p:nvGrpSpPr>
          <p:cNvPr id="177" name="Group 108"/>
          <p:cNvGrpSpPr>
            <a:grpSpLocks/>
          </p:cNvGrpSpPr>
          <p:nvPr/>
        </p:nvGrpSpPr>
        <p:grpSpPr bwMode="auto">
          <a:xfrm rot="2474583">
            <a:off x="2271345" y="4825289"/>
            <a:ext cx="161925" cy="1047750"/>
            <a:chOff x="3883" y="588"/>
            <a:chExt cx="102" cy="660"/>
          </a:xfrm>
        </p:grpSpPr>
        <p:grpSp>
          <p:nvGrpSpPr>
            <p:cNvPr id="178" name="Group 109"/>
            <p:cNvGrpSpPr>
              <a:grpSpLocks/>
            </p:cNvGrpSpPr>
            <p:nvPr/>
          </p:nvGrpSpPr>
          <p:grpSpPr bwMode="auto">
            <a:xfrm>
              <a:off x="3883" y="774"/>
              <a:ext cx="102" cy="308"/>
              <a:chOff x="1039" y="3102"/>
              <a:chExt cx="90" cy="224"/>
            </a:xfrm>
          </p:grpSpPr>
          <p:sp>
            <p:nvSpPr>
              <p:cNvPr id="181" name="Arc 110"/>
              <p:cNvSpPr>
                <a:spLocks/>
              </p:cNvSpPr>
              <p:nvPr/>
            </p:nvSpPr>
            <p:spPr bwMode="auto">
              <a:xfrm>
                <a:off x="1039" y="3102"/>
                <a:ext cx="85" cy="79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Arc 111"/>
              <p:cNvSpPr>
                <a:spLocks/>
              </p:cNvSpPr>
              <p:nvPr/>
            </p:nvSpPr>
            <p:spPr bwMode="auto">
              <a:xfrm>
                <a:off x="1039" y="3177"/>
                <a:ext cx="85" cy="80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" name="Arc 112"/>
              <p:cNvSpPr>
                <a:spLocks/>
              </p:cNvSpPr>
              <p:nvPr/>
            </p:nvSpPr>
            <p:spPr bwMode="auto">
              <a:xfrm>
                <a:off x="1044" y="3246"/>
                <a:ext cx="85" cy="80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9" name="Line 113"/>
            <p:cNvSpPr>
              <a:spLocks noChangeShapeType="1"/>
            </p:cNvSpPr>
            <p:nvPr/>
          </p:nvSpPr>
          <p:spPr bwMode="auto">
            <a:xfrm>
              <a:off x="3900" y="588"/>
              <a:ext cx="0" cy="1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114"/>
            <p:cNvSpPr>
              <a:spLocks noChangeShapeType="1"/>
            </p:cNvSpPr>
            <p:nvPr/>
          </p:nvSpPr>
          <p:spPr bwMode="auto">
            <a:xfrm>
              <a:off x="3900" y="1068"/>
              <a:ext cx="0" cy="1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" name="Group 115"/>
          <p:cNvGrpSpPr>
            <a:grpSpLocks/>
          </p:cNvGrpSpPr>
          <p:nvPr/>
        </p:nvGrpSpPr>
        <p:grpSpPr bwMode="auto">
          <a:xfrm rot="2575706">
            <a:off x="1558558" y="4825289"/>
            <a:ext cx="161925" cy="1047750"/>
            <a:chOff x="3883" y="588"/>
            <a:chExt cx="102" cy="660"/>
          </a:xfrm>
        </p:grpSpPr>
        <p:grpSp>
          <p:nvGrpSpPr>
            <p:cNvPr id="185" name="Group 116"/>
            <p:cNvGrpSpPr>
              <a:grpSpLocks/>
            </p:cNvGrpSpPr>
            <p:nvPr/>
          </p:nvGrpSpPr>
          <p:grpSpPr bwMode="auto">
            <a:xfrm>
              <a:off x="3883" y="774"/>
              <a:ext cx="102" cy="308"/>
              <a:chOff x="1039" y="3102"/>
              <a:chExt cx="90" cy="224"/>
            </a:xfrm>
          </p:grpSpPr>
          <p:sp>
            <p:nvSpPr>
              <p:cNvPr id="188" name="Arc 117"/>
              <p:cNvSpPr>
                <a:spLocks/>
              </p:cNvSpPr>
              <p:nvPr/>
            </p:nvSpPr>
            <p:spPr bwMode="auto">
              <a:xfrm>
                <a:off x="1039" y="3102"/>
                <a:ext cx="85" cy="79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Arc 118"/>
              <p:cNvSpPr>
                <a:spLocks/>
              </p:cNvSpPr>
              <p:nvPr/>
            </p:nvSpPr>
            <p:spPr bwMode="auto">
              <a:xfrm>
                <a:off x="1039" y="3177"/>
                <a:ext cx="85" cy="80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Arc 119"/>
              <p:cNvSpPr>
                <a:spLocks/>
              </p:cNvSpPr>
              <p:nvPr/>
            </p:nvSpPr>
            <p:spPr bwMode="auto">
              <a:xfrm>
                <a:off x="1044" y="3246"/>
                <a:ext cx="85" cy="80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" name="Line 120"/>
            <p:cNvSpPr>
              <a:spLocks noChangeShapeType="1"/>
            </p:cNvSpPr>
            <p:nvPr/>
          </p:nvSpPr>
          <p:spPr bwMode="auto">
            <a:xfrm>
              <a:off x="3900" y="588"/>
              <a:ext cx="0" cy="1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121"/>
            <p:cNvSpPr>
              <a:spLocks noChangeShapeType="1"/>
            </p:cNvSpPr>
            <p:nvPr/>
          </p:nvSpPr>
          <p:spPr bwMode="auto">
            <a:xfrm>
              <a:off x="3900" y="1068"/>
              <a:ext cx="0" cy="1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" name="Line 122"/>
          <p:cNvSpPr>
            <a:spLocks noChangeShapeType="1"/>
          </p:cNvSpPr>
          <p:nvPr/>
        </p:nvSpPr>
        <p:spPr bwMode="auto">
          <a:xfrm flipH="1">
            <a:off x="2426920" y="6330239"/>
            <a:ext cx="301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" name="Line 123"/>
          <p:cNvSpPr>
            <a:spLocks noChangeShapeType="1"/>
          </p:cNvSpPr>
          <p:nvPr/>
        </p:nvSpPr>
        <p:spPr bwMode="auto">
          <a:xfrm flipH="1">
            <a:off x="1661745" y="6330239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" name="Group 136"/>
          <p:cNvGrpSpPr>
            <a:grpSpLocks/>
          </p:cNvGrpSpPr>
          <p:nvPr/>
        </p:nvGrpSpPr>
        <p:grpSpPr bwMode="auto">
          <a:xfrm>
            <a:off x="747345" y="4958639"/>
            <a:ext cx="1955800" cy="1419225"/>
            <a:chOff x="528" y="1008"/>
            <a:chExt cx="1232" cy="894"/>
          </a:xfrm>
        </p:grpSpPr>
        <p:sp>
          <p:nvSpPr>
            <p:cNvPr id="194" name="Line 137"/>
            <p:cNvSpPr>
              <a:spLocks noChangeShapeType="1"/>
            </p:cNvSpPr>
            <p:nvPr/>
          </p:nvSpPr>
          <p:spPr bwMode="auto">
            <a:xfrm flipH="1" flipV="1">
              <a:off x="1760" y="1488"/>
              <a:ext cx="0" cy="3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138"/>
            <p:cNvSpPr>
              <a:spLocks noChangeShapeType="1"/>
            </p:cNvSpPr>
            <p:nvPr/>
          </p:nvSpPr>
          <p:spPr bwMode="auto">
            <a:xfrm flipH="1">
              <a:off x="528" y="1872"/>
              <a:ext cx="5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139"/>
            <p:cNvSpPr>
              <a:spLocks noChangeShapeType="1"/>
            </p:cNvSpPr>
            <p:nvPr/>
          </p:nvSpPr>
          <p:spPr bwMode="auto">
            <a:xfrm flipH="1" flipV="1">
              <a:off x="537" y="1008"/>
              <a:ext cx="0" cy="87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140"/>
            <p:cNvSpPr>
              <a:spLocks noChangeShapeType="1"/>
            </p:cNvSpPr>
            <p:nvPr/>
          </p:nvSpPr>
          <p:spPr bwMode="auto">
            <a:xfrm>
              <a:off x="528" y="1008"/>
              <a:ext cx="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8" name="Group 141"/>
            <p:cNvGrpSpPr>
              <a:grpSpLocks/>
            </p:cNvGrpSpPr>
            <p:nvPr/>
          </p:nvGrpSpPr>
          <p:grpSpPr bwMode="auto">
            <a:xfrm rot="5400000" flipH="1">
              <a:off x="1367" y="1685"/>
              <a:ext cx="126" cy="308"/>
              <a:chOff x="1039" y="3102"/>
              <a:chExt cx="90" cy="224"/>
            </a:xfrm>
          </p:grpSpPr>
          <p:sp>
            <p:nvSpPr>
              <p:cNvPr id="199" name="Arc 142"/>
              <p:cNvSpPr>
                <a:spLocks/>
              </p:cNvSpPr>
              <p:nvPr/>
            </p:nvSpPr>
            <p:spPr bwMode="auto">
              <a:xfrm>
                <a:off x="1039" y="3102"/>
                <a:ext cx="85" cy="79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Arc 143"/>
              <p:cNvSpPr>
                <a:spLocks/>
              </p:cNvSpPr>
              <p:nvPr/>
            </p:nvSpPr>
            <p:spPr bwMode="auto">
              <a:xfrm>
                <a:off x="1039" y="3177"/>
                <a:ext cx="85" cy="80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Arc 144"/>
              <p:cNvSpPr>
                <a:spLocks/>
              </p:cNvSpPr>
              <p:nvPr/>
            </p:nvSpPr>
            <p:spPr bwMode="auto">
              <a:xfrm>
                <a:off x="1044" y="3246"/>
                <a:ext cx="85" cy="80"/>
              </a:xfrm>
              <a:custGeom>
                <a:avLst/>
                <a:gdLst>
                  <a:gd name="G0" fmla="+- 2043 0 0"/>
                  <a:gd name="G1" fmla="+- 21600 0 0"/>
                  <a:gd name="G2" fmla="+- 21600 0 0"/>
                  <a:gd name="T0" fmla="*/ 2043 w 23643"/>
                  <a:gd name="T1" fmla="*/ 0 h 43200"/>
                  <a:gd name="T2" fmla="*/ 0 w 23643"/>
                  <a:gd name="T3" fmla="*/ 43103 h 43200"/>
                  <a:gd name="T4" fmla="*/ 2043 w 2364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43" h="43200" fill="none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</a:path>
                  <a:path w="23643" h="43200" stroke="0" extrusionOk="0">
                    <a:moveTo>
                      <a:pt x="2043" y="0"/>
                    </a:moveTo>
                    <a:cubicBezTo>
                      <a:pt x="13972" y="0"/>
                      <a:pt x="23643" y="9670"/>
                      <a:pt x="23643" y="21600"/>
                    </a:cubicBezTo>
                    <a:cubicBezTo>
                      <a:pt x="23643" y="33529"/>
                      <a:pt x="13972" y="43200"/>
                      <a:pt x="2043" y="43200"/>
                    </a:cubicBezTo>
                    <a:cubicBezTo>
                      <a:pt x="1360" y="43199"/>
                      <a:pt x="679" y="43167"/>
                      <a:pt x="-1" y="43103"/>
                    </a:cubicBezTo>
                    <a:lnTo>
                      <a:pt x="204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2" name="矩形 201"/>
          <p:cNvSpPr/>
          <p:nvPr/>
        </p:nvSpPr>
        <p:spPr>
          <a:xfrm>
            <a:off x="594945" y="4501439"/>
            <a:ext cx="2584449" cy="1967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/>
          <p:cNvGrpSpPr/>
          <p:nvPr/>
        </p:nvGrpSpPr>
        <p:grpSpPr>
          <a:xfrm>
            <a:off x="1083894" y="4437453"/>
            <a:ext cx="2552701" cy="1603376"/>
            <a:chOff x="1132974" y="4074862"/>
            <a:chExt cx="2552701" cy="1603376"/>
          </a:xfrm>
        </p:grpSpPr>
        <p:sp>
          <p:nvSpPr>
            <p:cNvPr id="204" name="Rectangle 124"/>
            <p:cNvSpPr>
              <a:spLocks noChangeArrowheads="1"/>
            </p:cNvSpPr>
            <p:nvPr/>
          </p:nvSpPr>
          <p:spPr bwMode="auto">
            <a:xfrm>
              <a:off x="1132974" y="4093912"/>
              <a:ext cx="800100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W</a:t>
              </a:r>
              <a:r>
                <a:rPr kumimoji="0" lang="en-US" altLang="zh-CN" b="1" baseline="-25000">
                  <a:solidFill>
                    <a:srgbClr val="FF0000"/>
                  </a:solidFill>
                </a:rPr>
                <a:t>2</a:t>
              </a:r>
              <a:endParaRPr kumimoji="0" lang="en-US" altLang="zh-CN" b="1" i="1">
                <a:solidFill>
                  <a:srgbClr val="FF0000"/>
                </a:solidFill>
              </a:endParaRPr>
            </a:p>
          </p:txBody>
        </p:sp>
        <p:sp>
          <p:nvSpPr>
            <p:cNvPr id="205" name="Rectangle 125"/>
            <p:cNvSpPr>
              <a:spLocks noChangeArrowheads="1"/>
            </p:cNvSpPr>
            <p:nvPr/>
          </p:nvSpPr>
          <p:spPr bwMode="auto">
            <a:xfrm>
              <a:off x="1818774" y="4074862"/>
              <a:ext cx="647700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rgbClr val="FF9900"/>
                  </a:solidFill>
                </a:rPr>
                <a:t>U</a:t>
              </a:r>
              <a:r>
                <a:rPr kumimoji="0" lang="en-US" altLang="zh-CN" b="1" baseline="-25000" dirty="0">
                  <a:solidFill>
                    <a:srgbClr val="FF9900"/>
                  </a:solidFill>
                </a:rPr>
                <a:t>2</a:t>
              </a:r>
              <a:endParaRPr kumimoji="0" lang="en-US" altLang="zh-CN" b="1" i="1" dirty="0">
                <a:solidFill>
                  <a:srgbClr val="FF9900"/>
                </a:solidFill>
              </a:endParaRPr>
            </a:p>
          </p:txBody>
        </p:sp>
        <p:sp>
          <p:nvSpPr>
            <p:cNvPr id="206" name="Rectangle 126"/>
            <p:cNvSpPr>
              <a:spLocks noChangeArrowheads="1"/>
            </p:cNvSpPr>
            <p:nvPr/>
          </p:nvSpPr>
          <p:spPr bwMode="auto">
            <a:xfrm>
              <a:off x="2580774" y="4074862"/>
              <a:ext cx="647700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rgbClr val="006600"/>
                  </a:solidFill>
                </a:rPr>
                <a:t>V</a:t>
              </a:r>
              <a:r>
                <a:rPr kumimoji="0" lang="en-US" altLang="zh-CN" b="1" baseline="-25000" dirty="0">
                  <a:solidFill>
                    <a:srgbClr val="006600"/>
                  </a:solidFill>
                </a:rPr>
                <a:t>2</a:t>
              </a:r>
              <a:endParaRPr kumimoji="0" lang="en-US" altLang="zh-CN" b="1" i="1" dirty="0">
                <a:solidFill>
                  <a:srgbClr val="006600"/>
                </a:solidFill>
              </a:endParaRPr>
            </a:p>
          </p:txBody>
        </p:sp>
        <p:sp>
          <p:nvSpPr>
            <p:cNvPr id="207" name="Rectangle 127"/>
            <p:cNvSpPr>
              <a:spLocks noChangeArrowheads="1"/>
            </p:cNvSpPr>
            <p:nvPr/>
          </p:nvSpPr>
          <p:spPr bwMode="auto">
            <a:xfrm>
              <a:off x="2009274" y="5219450"/>
              <a:ext cx="646113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006600"/>
                  </a:solidFill>
                </a:rPr>
                <a:t>V</a:t>
              </a:r>
              <a:r>
                <a:rPr kumimoji="0" lang="en-US" altLang="zh-CN" b="1" baseline="-25000">
                  <a:solidFill>
                    <a:srgbClr val="006600"/>
                  </a:solidFill>
                </a:rPr>
                <a:t>1</a:t>
              </a:r>
              <a:endParaRPr kumimoji="0" lang="en-US" altLang="zh-CN" b="1" i="1">
                <a:solidFill>
                  <a:srgbClr val="006600"/>
                </a:solidFill>
              </a:endParaRPr>
            </a:p>
          </p:txBody>
        </p:sp>
        <p:sp>
          <p:nvSpPr>
            <p:cNvPr id="208" name="Rectangle 128"/>
            <p:cNvSpPr>
              <a:spLocks noChangeArrowheads="1"/>
            </p:cNvSpPr>
            <p:nvPr/>
          </p:nvSpPr>
          <p:spPr bwMode="auto">
            <a:xfrm>
              <a:off x="2734762" y="5219450"/>
              <a:ext cx="950913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W</a:t>
              </a:r>
              <a:r>
                <a:rPr kumimoji="0" lang="en-US" altLang="zh-CN" b="1" baseline="-25000">
                  <a:solidFill>
                    <a:srgbClr val="FF0000"/>
                  </a:solidFill>
                </a:rPr>
                <a:t>1</a:t>
              </a:r>
              <a:endParaRPr kumimoji="0" lang="en-US" altLang="zh-CN" b="1" i="1">
                <a:solidFill>
                  <a:srgbClr val="FF0000"/>
                </a:solidFill>
              </a:endParaRPr>
            </a:p>
          </p:txBody>
        </p:sp>
        <p:sp>
          <p:nvSpPr>
            <p:cNvPr id="209" name="Rectangle 129"/>
            <p:cNvSpPr>
              <a:spLocks noChangeArrowheads="1"/>
            </p:cNvSpPr>
            <p:nvPr/>
          </p:nvSpPr>
          <p:spPr bwMode="auto">
            <a:xfrm>
              <a:off x="1363162" y="5219450"/>
              <a:ext cx="646113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1" rIns="90488" bIns="44451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9900"/>
                  </a:solidFill>
                </a:rPr>
                <a:t>U</a:t>
              </a:r>
              <a:r>
                <a:rPr kumimoji="0" lang="en-US" altLang="zh-CN" b="1" baseline="-25000">
                  <a:solidFill>
                    <a:srgbClr val="FF9900"/>
                  </a:solidFill>
                </a:rPr>
                <a:t>1</a:t>
              </a:r>
              <a:endParaRPr kumimoji="0" lang="en-US" altLang="zh-CN" b="1" i="1">
                <a:solidFill>
                  <a:srgbClr val="FF9900"/>
                </a:solidFill>
              </a:endParaRPr>
            </a:p>
          </p:txBody>
        </p:sp>
        <p:sp>
          <p:nvSpPr>
            <p:cNvPr id="210" name="Oval 130"/>
            <p:cNvSpPr>
              <a:spLocks noChangeArrowheads="1"/>
            </p:cNvSpPr>
            <p:nvPr/>
          </p:nvSpPr>
          <p:spPr bwMode="auto">
            <a:xfrm>
              <a:off x="1209174" y="4532062"/>
              <a:ext cx="139700" cy="139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Oval 131"/>
            <p:cNvSpPr>
              <a:spLocks noChangeArrowheads="1"/>
            </p:cNvSpPr>
            <p:nvPr/>
          </p:nvSpPr>
          <p:spPr bwMode="auto">
            <a:xfrm>
              <a:off x="1971174" y="4532062"/>
              <a:ext cx="139700" cy="139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Oval 132"/>
            <p:cNvSpPr>
              <a:spLocks noChangeArrowheads="1"/>
            </p:cNvSpPr>
            <p:nvPr/>
          </p:nvSpPr>
          <p:spPr bwMode="auto">
            <a:xfrm>
              <a:off x="2656974" y="4532062"/>
              <a:ext cx="139700" cy="139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Oval 133"/>
            <p:cNvSpPr>
              <a:spLocks noChangeArrowheads="1"/>
            </p:cNvSpPr>
            <p:nvPr/>
          </p:nvSpPr>
          <p:spPr bwMode="auto">
            <a:xfrm>
              <a:off x="2663324" y="5224212"/>
              <a:ext cx="139700" cy="139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Oval 134"/>
            <p:cNvSpPr>
              <a:spLocks noChangeArrowheads="1"/>
            </p:cNvSpPr>
            <p:nvPr/>
          </p:nvSpPr>
          <p:spPr bwMode="auto">
            <a:xfrm>
              <a:off x="1901324" y="5300412"/>
              <a:ext cx="139700" cy="139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Oval 135"/>
            <p:cNvSpPr>
              <a:spLocks noChangeArrowheads="1"/>
            </p:cNvSpPr>
            <p:nvPr/>
          </p:nvSpPr>
          <p:spPr bwMode="auto">
            <a:xfrm>
              <a:off x="1215524" y="5300412"/>
              <a:ext cx="139700" cy="139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06716" y="4227872"/>
            <a:ext cx="2592666" cy="250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384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96" grpId="0" autoUpdateAnimBg="0"/>
      <p:bldP spid="79020" grpId="0" autoUpdateAnimBg="0"/>
      <p:bldP spid="202" grpId="0" animBg="1"/>
    </p:bldLst>
  </p:timing>
</p:sld>
</file>

<file path=ppt/theme/theme1.xml><?xml version="1.0" encoding="utf-8"?>
<a:theme xmlns:a="http://schemas.openxmlformats.org/drawingml/2006/main" name="灰暗简洁主题（自定义1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灰暗简洁主题（自定义1）" id="{D6A0C266-4CEF-44A5-8023-521A5DD5691E}" vid="{9D44C57D-52C7-4539-B58C-E8889312E6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灰暗简洁主题（自定义1）</Template>
  <TotalTime>42</TotalTime>
  <Words>263</Words>
  <Application>Microsoft Office PowerPoint</Application>
  <PresentationFormat>全屏显示(4:3)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灰暗简洁主题（自定义1）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acer</cp:lastModifiedBy>
  <cp:revision>7</cp:revision>
  <dcterms:created xsi:type="dcterms:W3CDTF">2018-10-18T14:27:22Z</dcterms:created>
  <dcterms:modified xsi:type="dcterms:W3CDTF">2018-10-18T23:57:02Z</dcterms:modified>
</cp:coreProperties>
</file>