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Investigating the Numerical Values of the Cost of Passing in Different Stages of a Go Game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interest in this topic...</a:t>
            </a:r>
          </a:p>
          <a:p>
            <a:r>
              <a:t>Motivation for research...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Game of Go and its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the game of Go...</a:t>
            </a:r>
          </a:p>
          <a:p>
            <a:r>
              <a:t>Three stages and cost of passing...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MCTS and CNNs in Go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Monte Carlo Tree Search...</a:t>
            </a:r>
          </a:p>
          <a:p>
            <a:r>
              <a:t>Definition of Convolutional Neural Networks...</a:t>
            </a:r>
          </a:p>
          <a:p>
            <a:r>
              <a:t>Usage in Go AI such as AlphaGo...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 of previous research...</a:t>
            </a:r>
          </a:p>
          <a:p>
            <a:r>
              <a:t>Data collection: cost of passing of 200 games...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Hypothesis...</a:t>
            </a:r>
          </a:p>
          <a:p>
            <a:r>
              <a:t>Analysis of collected data...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Conclusion...</a:t>
            </a:r>
          </a:p>
          <a:p>
            <a:r>
              <a:t>Future research directions...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