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 i="0">
                <a:solidFill>
                  <a:srgbClr val="282828"/>
                </a:solidFill>
                <a:latin typeface="Arial"/>
              </a:rPr>
              <a:t>Investigating the Numerical Values of the Cost of Passing in Different Stages of a Go Game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 i="1">
                <a:solidFill>
                  <a:srgbClr val="282828"/>
                </a:solidFill>
                <a:latin typeface="Arial"/>
              </a:rPr>
              <a:t>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Why I am interested in this topic</a:t>
            </a:r>
          </a:p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Motivation for research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Three Stages and Cost of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Stage 1: Opening</a:t>
            </a:r>
          </a:p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Stage 2: Middle game</a:t>
            </a:r>
          </a:p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Stage 3: Endgame</a:t>
            </a:r>
          </a:p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Cost of passing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Monte Carlo Tree Search and Convolutional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Monte Carlo Tree Search</a:t>
            </a:r>
          </a:p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Convolutional Neural 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of AI in Go: AlphaGo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AlphaGo</a:t>
            </a:r>
          </a:p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Other AI in 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Previous Research and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Review of previous research</a:t>
            </a:r>
          </a:p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Data collection: 200 games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Hypothesis</a:t>
            </a:r>
          </a:p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Analysis of collected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Conclusion</a:t>
            </a:r>
          </a:p>
          <a:p>
            <a:pPr>
              <a:spcBef>
                <a:spcPts val="600"/>
              </a:spcBef>
            </a:pPr>
            <a:r>
              <a:rPr sz="1200" b="0" i="0">
                <a:solidFill>
                  <a:srgbClr val="282828"/>
                </a:solidFill>
                <a:latin typeface="Arial"/>
              </a:rPr>
              <a:t>Future research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