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8CBB-86B7-459C-91AE-9A1EDE1643A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42FF-BAA8-438D-844E-0E1A5E21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4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8CBB-86B7-459C-91AE-9A1EDE1643A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42FF-BAA8-438D-844E-0E1A5E21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3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8CBB-86B7-459C-91AE-9A1EDE1643A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42FF-BAA8-438D-844E-0E1A5E21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7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8CBB-86B7-459C-91AE-9A1EDE1643A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42FF-BAA8-438D-844E-0E1A5E21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9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8CBB-86B7-459C-91AE-9A1EDE1643A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42FF-BAA8-438D-844E-0E1A5E21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2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8CBB-86B7-459C-91AE-9A1EDE1643A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42FF-BAA8-438D-844E-0E1A5E21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8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8CBB-86B7-459C-91AE-9A1EDE1643A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42FF-BAA8-438D-844E-0E1A5E21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8CBB-86B7-459C-91AE-9A1EDE1643A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42FF-BAA8-438D-844E-0E1A5E21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6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8CBB-86B7-459C-91AE-9A1EDE1643A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42FF-BAA8-438D-844E-0E1A5E21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37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8CBB-86B7-459C-91AE-9A1EDE1643A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42FF-BAA8-438D-844E-0E1A5E21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6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8CBB-86B7-459C-91AE-9A1EDE1643A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42FF-BAA8-438D-844E-0E1A5E21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8CBB-86B7-459C-91AE-9A1EDE1643A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42FF-BAA8-438D-844E-0E1A5E21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4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72836"/>
            <a:ext cx="9144000" cy="2637127"/>
          </a:xfrm>
        </p:spPr>
        <p:txBody>
          <a:bodyPr/>
          <a:lstStyle/>
          <a:p>
            <a:r>
              <a:rPr lang="zh-CN" altLang="en-US" dirty="0" smtClean="0"/>
              <a:t>文献汇报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46618" y="4184072"/>
            <a:ext cx="4821382" cy="1073727"/>
          </a:xfrm>
        </p:spPr>
        <p:txBody>
          <a:bodyPr/>
          <a:lstStyle/>
          <a:p>
            <a:r>
              <a:rPr lang="zh-CN" altLang="en-US" dirty="0" smtClean="0"/>
              <a:t>汇报人：罗伟伟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32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57" y="901390"/>
            <a:ext cx="11943882" cy="303724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646735" y="3095870"/>
            <a:ext cx="2880608" cy="899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13" y="3390355"/>
            <a:ext cx="3687016" cy="9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2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文献汇报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文献汇报</dc:title>
  <dc:creator>小萝卜</dc:creator>
  <cp:lastModifiedBy>小萝卜</cp:lastModifiedBy>
  <cp:revision>5</cp:revision>
  <dcterms:created xsi:type="dcterms:W3CDTF">2019-12-07T08:38:56Z</dcterms:created>
  <dcterms:modified xsi:type="dcterms:W3CDTF">2019-12-07T08:48:02Z</dcterms:modified>
</cp:coreProperties>
</file>