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55499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zhongxin009</cp:lastModifiedBy>
  <cp:revision>3</cp:revision>
  <dcterms:created xsi:type="dcterms:W3CDTF">2021-07-01T03:38:31Z</dcterms:created>
  <dcterms:modified xsi:type="dcterms:W3CDTF">2021-07-01T03:42:50Z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2052-11.8.2.8593</vt:lpwstr>
  </property>
</Properties>
</file>