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491c27f3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491c27f3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491c27f3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8491c27f3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491c27f3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8491c27f3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491c27f3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491c27f3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491c27f3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8491c27f3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Quipu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hyperlink" Target="https://en.wikipedia.org/wiki/El_Ajedrecista" TargetMode="External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FTSAiF9AHN4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vo8izCKHiF0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Computación clásica y cuántica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FisCom 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Instituto Balseiro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Hitos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83825" y="3862150"/>
            <a:ext cx="41292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Quipu</a:t>
            </a:r>
            <a:r>
              <a:rPr lang="es-419"/>
              <a:t> (año -2500) Sistema Inca para aritmética simple y almacenamiento de información.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825" y="1504950"/>
            <a:ext cx="4129331" cy="23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0450" y="1470492"/>
            <a:ext cx="3186250" cy="239165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5440450" y="3862150"/>
            <a:ext cx="31863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Ábaco (año -2700 a -2300) Babilonia: sumas restas, multiplicaciones y divisiones.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627800" y="3475075"/>
            <a:ext cx="2944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Blaise Pascal (1642) Suma, resta, multiplicación y división automáticas.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800" y="961625"/>
            <a:ext cx="3629916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5685275" y="3861925"/>
            <a:ext cx="2944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Leonardo Torres Quevedo (1912):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el ajedrecista</a:t>
            </a:r>
            <a:r>
              <a:rPr lang="es-419"/>
              <a:t>, Calculadora electromecánica. Resolución de ecuaciones cuadráticas, etc.</a:t>
            </a:r>
            <a:endParaRPr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666" y="673225"/>
            <a:ext cx="2247114" cy="299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Máquina de Turing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74075"/>
            <a:ext cx="3254001" cy="24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4613725" y="261125"/>
            <a:ext cx="41376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Partes de una máquina de Turing: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Cinta infinita dividida en celdas (memoria)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Cada celda de la cinta puede contener un símbolo de un alfabeto finito.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Cabezal de lectura y escritura. Puede moverse a izquierda y derecha una posición cada vez.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Tabla de estados y reglas asociadas. Según el estado actual y el símbolo que se leyó en la cinta en la posición actual, se decide qué símbolo escribir, en qué dirección moverse y el nuevo estado de la máquina.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Funcionamiento: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Se inicializa la cinta con los símbolos y se define la tabla de estados y reglas. El cabezal comienza en alguna posición y sigue las reglas hasta llegar a un estado especial: HALT.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El resultado del cómputo se puede leer de la cinta.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 is a short documentary about the LEGO Turing Machine built by Jeroen van den Bos and Davy Landman at Centrum Wiskunde &amp; Informatica (CWI), Amsterdam (Netherlands). They built it for CWI's exposition &quot;Turings Erfenis&quot; in honor of Alan Turings one hundredth birthday this year.&#10;&#10;Alan Turing was a brilliant mathematician who helped define the theoretical model of the computer as we know it today. He was a visionary, one of the few people of his time who recognized the role the computer would play for humanity.&#10;&#10;The Turing Machine (1936) is an adequate model of a computer. It can do anything the computers of today or tomorrow can do.&#10;&#10;More info on the making of this video here: http://www.ecalpemos.nl/filmmaking/lego-turing-machine/&#10;&#10;More on the LEGO Turing Machine here: http://www.legoturingmachine.org/&#10;&#10;More info on the exposition here: http://www.cwi.nl/2012-alan-turing-year (in Dutch)" id="307" name="Google Shape;307;p17" title="LEGO Turing Machin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078817" cy="50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 video is the result of six months of trial and error woodworking in my workshop. You can get a document on how it works here: https://1drv.ms/b/s!ApWK5-smKacYbFTI0vWfgjiivUQ" id="312" name="Google Shape;312;p18" title="Mechanical Turing Machine in Woo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