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Open Sans SemiBold"/>
      <p:regular r:id="rId37"/>
      <p:bold r:id="rId38"/>
      <p:italic r:id="rId39"/>
      <p:boldItalic r:id="rId40"/>
    </p:embeddedFont>
    <p:embeddedFont>
      <p:font typeface="Quattrocento Sans"/>
      <p:regular r:id="rId41"/>
      <p:bold r:id="rId42"/>
      <p:italic r:id="rId43"/>
      <p:boldItalic r:id="rId44"/>
    </p:embeddedFont>
    <p:embeddedFont>
      <p:font typeface="Open Sans Light"/>
      <p:regular r:id="rId45"/>
      <p:bold r:id="rId46"/>
      <p:italic r:id="rId47"/>
      <p:boldItalic r:id="rId48"/>
    </p:embeddedFont>
    <p:embeddedFont>
      <p:font typeface="Open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SemiBold-boldItalic.fntdata"/><Relationship Id="rId42" Type="http://schemas.openxmlformats.org/officeDocument/2006/relationships/font" Target="fonts/QuattrocentoSans-bold.fntdata"/><Relationship Id="rId41" Type="http://schemas.openxmlformats.org/officeDocument/2006/relationships/font" Target="fonts/QuattrocentoSans-regular.fntdata"/><Relationship Id="rId44" Type="http://schemas.openxmlformats.org/officeDocument/2006/relationships/font" Target="fonts/QuattrocentoSans-boldItalic.fntdata"/><Relationship Id="rId43" Type="http://schemas.openxmlformats.org/officeDocument/2006/relationships/font" Target="fonts/QuattrocentoSans-italic.fntdata"/><Relationship Id="rId46" Type="http://schemas.openxmlformats.org/officeDocument/2006/relationships/font" Target="fonts/OpenSansLight-bold.fntdata"/><Relationship Id="rId45" Type="http://schemas.openxmlformats.org/officeDocument/2006/relationships/font" Target="fonts/OpenSans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Light-boldItalic.fntdata"/><Relationship Id="rId47" Type="http://schemas.openxmlformats.org/officeDocument/2006/relationships/font" Target="fonts/OpenSansLight-italic.fntdata"/><Relationship Id="rId49" Type="http://schemas.openxmlformats.org/officeDocument/2006/relationships/font" Target="fonts/OpenSans-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font" Target="fonts/OpenSansSemiBold-regular.fntdata"/><Relationship Id="rId36" Type="http://schemas.openxmlformats.org/officeDocument/2006/relationships/slide" Target="slides/slide32.xml"/><Relationship Id="rId39" Type="http://schemas.openxmlformats.org/officeDocument/2006/relationships/font" Target="fonts/OpenSansSemiBold-italic.fntdata"/><Relationship Id="rId38" Type="http://schemas.openxmlformats.org/officeDocument/2006/relationships/font" Target="fonts/OpenSansSemiBold-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penSans-italic.fntdata"/><Relationship Id="rId50" Type="http://schemas.openxmlformats.org/officeDocument/2006/relationships/font" Target="fonts/OpenSans-bold.fntdata"/><Relationship Id="rId52"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e17d83987_1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e17d83987_1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50c571a40c5f7759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0c571a40c5f7759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50c571a40c5f7759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0c571a40c5f7759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50c571a40c5f7759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0c571a40c5f7759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50c571a40c5f7759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0c571a40c5f7759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50c571a40c5f7759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0c571a40c5f7759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50c571a40c5f7759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0c571a40c5f7759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50c571a40c5f7759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0c571a40c5f7759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50c571a40c5f7759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0c571a40c5f7759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b11ee87e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b11ee87e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50c571a40c5f7759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0c571a40c5f7759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1101e2d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1101e2d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50c571a40c5f7759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0c571a40c5f7759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50c571a40c5f7759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0c571a40c5f7759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50c571a40c5f7759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0c571a40c5f7759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b11ee87e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b11ee87e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50c571a40c5f7759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0c571a40c5f7759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50c571a40c5f7759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0c571a40c5f7759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b11ee87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b11ee87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8a59b3d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98a59b3d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50c571a40c5f7759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0c571a40c5f7759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7622b7b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97622b7b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1101e2d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1101e2d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50c571a40c5f7759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0c571a40c5f7759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500b89ca3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500b89ca3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4e17d83987_1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4e17d83987_1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e80e958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e80e958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50c571a40c5f775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0c571a40c5f775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50c571a40c5f7759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0c571a40c5f775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50c571a40c5f775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0c571a40c5f775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0c571a40c5f775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0c571a40c5f775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50c571a40c5f775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0c571a40c5f775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rst slide">
  <p:cSld name="First slide">
    <p:spTree>
      <p:nvGrpSpPr>
        <p:cNvPr id="9" name="Shape 9"/>
        <p:cNvGrpSpPr/>
        <p:nvPr/>
      </p:nvGrpSpPr>
      <p:grpSpPr>
        <a:xfrm>
          <a:off x="0" y="0"/>
          <a:ext cx="0" cy="0"/>
          <a:chOff x="0" y="0"/>
          <a:chExt cx="0" cy="0"/>
        </a:xfrm>
      </p:grpSpPr>
      <p:sp>
        <p:nvSpPr>
          <p:cNvPr id="10" name="Google Shape;10;p2"/>
          <p:cNvSpPr/>
          <p:nvPr/>
        </p:nvSpPr>
        <p:spPr>
          <a:xfrm>
            <a:off x="0" y="4015740"/>
            <a:ext cx="9144000" cy="11277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 name="Google Shape;11;p2"/>
          <p:cNvSpPr/>
          <p:nvPr/>
        </p:nvSpPr>
        <p:spPr>
          <a:xfrm>
            <a:off x="0" y="2943625"/>
            <a:ext cx="9144000" cy="2199900"/>
          </a:xfrm>
          <a:prstGeom prst="snip1Rect">
            <a:avLst>
              <a:gd fmla="val 16667" name="adj"/>
            </a:avLst>
          </a:prstGeom>
          <a:solidFill>
            <a:schemeClr val="lt1"/>
          </a:solidFill>
          <a:ln>
            <a:noFill/>
          </a:ln>
          <a:effectLst>
            <a:outerShdw blurRad="50800" rotWithShape="0" algn="l" dist="127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12" name="Google Shape;12;p2"/>
          <p:cNvPicPr preferRelativeResize="0"/>
          <p:nvPr/>
        </p:nvPicPr>
        <p:blipFill rotWithShape="1">
          <a:blip r:embed="rId2">
            <a:alphaModFix/>
          </a:blip>
          <a:srcRect b="0" l="0" r="0" t="0"/>
          <a:stretch/>
        </p:blipFill>
        <p:spPr>
          <a:xfrm>
            <a:off x="6667106" y="4351410"/>
            <a:ext cx="2476891" cy="792089"/>
          </a:xfrm>
          <a:prstGeom prst="rect">
            <a:avLst/>
          </a:prstGeom>
          <a:noFill/>
          <a:ln>
            <a:noFill/>
          </a:ln>
        </p:spPr>
      </p:pic>
      <p:sp>
        <p:nvSpPr>
          <p:cNvPr id="13" name="Google Shape;13;p2"/>
          <p:cNvSpPr txBox="1"/>
          <p:nvPr>
            <p:ph type="title"/>
          </p:nvPr>
        </p:nvSpPr>
        <p:spPr>
          <a:xfrm>
            <a:off x="385800" y="3059026"/>
            <a:ext cx="8372400" cy="7131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000"/>
              <a:buFont typeface="Open Sans SemiBold"/>
              <a:buNone/>
              <a:defRPr i="0" sz="3000" u="none" cap="none" strike="noStrike">
                <a:solidFill>
                  <a:schemeClr val="dk1"/>
                </a:solidFill>
                <a:latin typeface="Open Sans SemiBold"/>
                <a:ea typeface="Open Sans SemiBold"/>
                <a:cs typeface="Open Sans SemiBold"/>
                <a:sym typeface="Open Sans SemiBol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4" name="Google Shape;14;p2"/>
          <p:cNvSpPr txBox="1"/>
          <p:nvPr>
            <p:ph idx="1" type="body"/>
          </p:nvPr>
        </p:nvSpPr>
        <p:spPr>
          <a:xfrm>
            <a:off x="385775" y="3829175"/>
            <a:ext cx="6096000" cy="10971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800"/>
              <a:buFont typeface="Open Sans Light"/>
              <a:buNone/>
              <a:defRPr i="0" sz="1800" u="none" cap="none" strike="noStrike">
                <a:solidFill>
                  <a:schemeClr val="dk1"/>
                </a:solidFill>
                <a:latin typeface="Open Sans Light"/>
                <a:ea typeface="Open Sans Light"/>
                <a:cs typeface="Open Sans Light"/>
                <a:sym typeface="Open Sans Light"/>
              </a:defRPr>
            </a:lvl1pPr>
            <a:lvl2pPr indent="-228600" lvl="1" marL="914400" marR="0" rtl="0" algn="l">
              <a:lnSpc>
                <a:spcPct val="90000"/>
              </a:lnSpc>
              <a:spcBef>
                <a:spcPts val="400"/>
              </a:spcBef>
              <a:spcAft>
                <a:spcPts val="0"/>
              </a:spcAft>
              <a:buClr>
                <a:schemeClr val="dk1"/>
              </a:buClr>
              <a:buSzPts val="1800"/>
              <a:buFont typeface="Open Sans Light"/>
              <a:buNone/>
              <a:defRPr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Open Sans Light"/>
              <a:buChar char="•"/>
              <a:defRPr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Open Sans Light"/>
              <a:buChar char="•"/>
              <a:defRPr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Open Sans Light"/>
              <a:buChar char="•"/>
              <a:defRPr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Open Sans Light"/>
              <a:buChar char="•"/>
              <a:defRPr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Open Sans Light"/>
              <a:buChar char="•"/>
              <a:defRPr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Open Sans Light"/>
              <a:buChar char="•"/>
              <a:defRPr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Open Sans Light"/>
              <a:buChar char="•"/>
              <a:defRPr i="0" sz="1400" u="none" cap="none" strike="noStrike">
                <a:solidFill>
                  <a:schemeClr val="dk1"/>
                </a:solidFill>
                <a:latin typeface="Open Sans Light"/>
                <a:ea typeface="Open Sans Light"/>
                <a:cs typeface="Open Sans Light"/>
                <a:sym typeface="Open Sans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mon slide with title and text">
  <p:cSld name="Common slide with title and text">
    <p:spTree>
      <p:nvGrpSpPr>
        <p:cNvPr id="15" name="Shape 15"/>
        <p:cNvGrpSpPr/>
        <p:nvPr/>
      </p:nvGrpSpPr>
      <p:grpSpPr>
        <a:xfrm>
          <a:off x="0" y="0"/>
          <a:ext cx="0" cy="0"/>
          <a:chOff x="0" y="0"/>
          <a:chExt cx="0" cy="0"/>
        </a:xfrm>
      </p:grpSpPr>
      <p:sp>
        <p:nvSpPr>
          <p:cNvPr id="16" name="Google Shape;16;p3"/>
          <p:cNvSpPr/>
          <p:nvPr/>
        </p:nvSpPr>
        <p:spPr>
          <a:xfrm>
            <a:off x="0" y="4015740"/>
            <a:ext cx="9144000" cy="11277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 name="Google Shape;17;p3"/>
          <p:cNvSpPr/>
          <p:nvPr/>
        </p:nvSpPr>
        <p:spPr>
          <a:xfrm>
            <a:off x="213359" y="182880"/>
            <a:ext cx="8717400" cy="4427100"/>
          </a:xfrm>
          <a:prstGeom prst="snip1Rect">
            <a:avLst>
              <a:gd fmla="val 16667" name="adj"/>
            </a:avLst>
          </a:prstGeom>
          <a:solidFill>
            <a:schemeClr val="lt1"/>
          </a:solidFill>
          <a:ln>
            <a:noFill/>
          </a:ln>
          <a:effectLst>
            <a:outerShdw blurRad="50800" rotWithShape="0" algn="t" dir="54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8" name="Google Shape;18;p3"/>
          <p:cNvSpPr txBox="1"/>
          <p:nvPr>
            <p:ph type="title"/>
          </p:nvPr>
        </p:nvSpPr>
        <p:spPr>
          <a:xfrm>
            <a:off x="424375" y="354125"/>
            <a:ext cx="7884900" cy="6063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rgbClr val="1F3864"/>
              </a:buClr>
              <a:buSzPts val="2800"/>
              <a:buFont typeface="Open Sans SemiBold"/>
              <a:buNone/>
              <a:defRPr i="0" sz="2800" u="none" cap="none" strike="noStrike">
                <a:solidFill>
                  <a:srgbClr val="1F3864"/>
                </a:solidFill>
                <a:latin typeface="Open Sans SemiBold"/>
                <a:ea typeface="Open Sans SemiBold"/>
                <a:cs typeface="Open Sans SemiBold"/>
                <a:sym typeface="Open Sans SemiBol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9" name="Google Shape;19;p3"/>
          <p:cNvSpPr txBox="1"/>
          <p:nvPr>
            <p:ph idx="1" type="body"/>
          </p:nvPr>
        </p:nvSpPr>
        <p:spPr>
          <a:xfrm>
            <a:off x="424372" y="960477"/>
            <a:ext cx="5199600" cy="25623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15000"/>
              </a:lnSpc>
              <a:spcBef>
                <a:spcPts val="800"/>
              </a:spcBef>
              <a:spcAft>
                <a:spcPts val="0"/>
              </a:spcAft>
              <a:buClr>
                <a:schemeClr val="dk1"/>
              </a:buClr>
              <a:buSzPts val="1500"/>
              <a:buFont typeface="Open Sans"/>
              <a:buNone/>
              <a:defRPr i="0" sz="1500" u="none" cap="none" strike="noStrike">
                <a:solidFill>
                  <a:schemeClr val="dk1"/>
                </a:solidFill>
                <a:latin typeface="Open Sans"/>
                <a:ea typeface="Open Sans"/>
                <a:cs typeface="Open Sans"/>
                <a:sym typeface="Open Sans"/>
              </a:defRPr>
            </a:lvl1pPr>
            <a:lvl2pPr indent="-323850" lvl="1" marL="914400" marR="0" rtl="0" algn="l">
              <a:lnSpc>
                <a:spcPct val="115000"/>
              </a:lnSpc>
              <a:spcBef>
                <a:spcPts val="400"/>
              </a:spcBef>
              <a:spcAft>
                <a:spcPts val="0"/>
              </a:spcAft>
              <a:buClr>
                <a:schemeClr val="dk1"/>
              </a:buClr>
              <a:buSzPts val="1500"/>
              <a:buFont typeface="Open Sans"/>
              <a:buChar char="•"/>
              <a:defRPr i="0" sz="1500" u="none" cap="none" strike="noStrike">
                <a:solidFill>
                  <a:schemeClr val="dk1"/>
                </a:solidFill>
                <a:latin typeface="Open Sans"/>
                <a:ea typeface="Open Sans"/>
                <a:cs typeface="Open Sans"/>
                <a:sym typeface="Open Sans"/>
              </a:defRPr>
            </a:lvl2pPr>
            <a:lvl3pPr indent="-323850" lvl="2" marL="1371600" marR="0" rtl="0" algn="l">
              <a:lnSpc>
                <a:spcPct val="115000"/>
              </a:lnSpc>
              <a:spcBef>
                <a:spcPts val="400"/>
              </a:spcBef>
              <a:spcAft>
                <a:spcPts val="0"/>
              </a:spcAft>
              <a:buClr>
                <a:schemeClr val="dk1"/>
              </a:buClr>
              <a:buSzPts val="1500"/>
              <a:buFont typeface="Open Sans"/>
              <a:buChar char="•"/>
              <a:defRPr i="0" sz="1500" u="none" cap="none" strike="noStrike">
                <a:solidFill>
                  <a:schemeClr val="dk1"/>
                </a:solidFill>
                <a:latin typeface="Open Sans"/>
                <a:ea typeface="Open Sans"/>
                <a:cs typeface="Open Sans"/>
                <a:sym typeface="Open Sans"/>
              </a:defRPr>
            </a:lvl3pPr>
            <a:lvl4pPr indent="-323850" lvl="3" marL="1828800" marR="0" rtl="0" algn="l">
              <a:lnSpc>
                <a:spcPct val="115000"/>
              </a:lnSpc>
              <a:spcBef>
                <a:spcPts val="400"/>
              </a:spcBef>
              <a:spcAft>
                <a:spcPts val="0"/>
              </a:spcAft>
              <a:buClr>
                <a:schemeClr val="dk1"/>
              </a:buClr>
              <a:buSzPts val="1500"/>
              <a:buFont typeface="Open Sans"/>
              <a:buChar char="•"/>
              <a:defRPr i="0" sz="1500" u="none" cap="none" strike="noStrike">
                <a:solidFill>
                  <a:schemeClr val="dk1"/>
                </a:solidFill>
                <a:latin typeface="Open Sans"/>
                <a:ea typeface="Open Sans"/>
                <a:cs typeface="Open Sans"/>
                <a:sym typeface="Open Sans"/>
              </a:defRPr>
            </a:lvl4pPr>
            <a:lvl5pPr indent="-323850" lvl="4" marL="2286000" marR="0" rtl="0" algn="l">
              <a:lnSpc>
                <a:spcPct val="115000"/>
              </a:lnSpc>
              <a:spcBef>
                <a:spcPts val="400"/>
              </a:spcBef>
              <a:spcAft>
                <a:spcPts val="0"/>
              </a:spcAft>
              <a:buClr>
                <a:schemeClr val="dk1"/>
              </a:buClr>
              <a:buSzPts val="1500"/>
              <a:buFont typeface="Open Sans"/>
              <a:buChar char="•"/>
              <a:defRPr i="0" sz="1500" u="none" cap="none" strike="noStrike">
                <a:solidFill>
                  <a:schemeClr val="dk1"/>
                </a:solidFill>
                <a:latin typeface="Open Sans"/>
                <a:ea typeface="Open Sans"/>
                <a:cs typeface="Open Sans"/>
                <a:sym typeface="Open Sans"/>
              </a:defRPr>
            </a:lvl5pPr>
            <a:lvl6pPr indent="-323850" lvl="5" marL="2743200" marR="0" rtl="0" algn="l">
              <a:lnSpc>
                <a:spcPct val="115000"/>
              </a:lnSpc>
              <a:spcBef>
                <a:spcPts val="400"/>
              </a:spcBef>
              <a:spcAft>
                <a:spcPts val="0"/>
              </a:spcAft>
              <a:buClr>
                <a:schemeClr val="dk1"/>
              </a:buClr>
              <a:buSzPts val="1500"/>
              <a:buFont typeface="Open Sans"/>
              <a:buChar char="•"/>
              <a:defRPr i="0" sz="1500" u="none" cap="none" strike="noStrike">
                <a:solidFill>
                  <a:schemeClr val="dk1"/>
                </a:solidFill>
                <a:latin typeface="Open Sans"/>
                <a:ea typeface="Open Sans"/>
                <a:cs typeface="Open Sans"/>
                <a:sym typeface="Open Sans"/>
              </a:defRPr>
            </a:lvl6pPr>
            <a:lvl7pPr indent="-323850" lvl="6" marL="3200400" marR="0" rtl="0" algn="l">
              <a:lnSpc>
                <a:spcPct val="115000"/>
              </a:lnSpc>
              <a:spcBef>
                <a:spcPts val="400"/>
              </a:spcBef>
              <a:spcAft>
                <a:spcPts val="0"/>
              </a:spcAft>
              <a:buClr>
                <a:schemeClr val="dk1"/>
              </a:buClr>
              <a:buSzPts val="1500"/>
              <a:buFont typeface="Open Sans"/>
              <a:buChar char="•"/>
              <a:defRPr i="0" sz="1500" u="none" cap="none" strike="noStrike">
                <a:solidFill>
                  <a:schemeClr val="dk1"/>
                </a:solidFill>
                <a:latin typeface="Open Sans"/>
                <a:ea typeface="Open Sans"/>
                <a:cs typeface="Open Sans"/>
                <a:sym typeface="Open Sans"/>
              </a:defRPr>
            </a:lvl7pPr>
            <a:lvl8pPr indent="-323850" lvl="7" marL="3657600" marR="0" rtl="0" algn="l">
              <a:lnSpc>
                <a:spcPct val="115000"/>
              </a:lnSpc>
              <a:spcBef>
                <a:spcPts val="400"/>
              </a:spcBef>
              <a:spcAft>
                <a:spcPts val="0"/>
              </a:spcAft>
              <a:buClr>
                <a:schemeClr val="dk1"/>
              </a:buClr>
              <a:buSzPts val="1500"/>
              <a:buFont typeface="Open Sans"/>
              <a:buChar char="•"/>
              <a:defRPr i="0" sz="1500" u="none" cap="none" strike="noStrike">
                <a:solidFill>
                  <a:schemeClr val="dk1"/>
                </a:solidFill>
                <a:latin typeface="Open Sans"/>
                <a:ea typeface="Open Sans"/>
                <a:cs typeface="Open Sans"/>
                <a:sym typeface="Open Sans"/>
              </a:defRPr>
            </a:lvl8pPr>
            <a:lvl9pPr indent="-323850" lvl="8" marL="4114800" marR="0" rtl="0" algn="l">
              <a:lnSpc>
                <a:spcPct val="115000"/>
              </a:lnSpc>
              <a:spcBef>
                <a:spcPts val="400"/>
              </a:spcBef>
              <a:spcAft>
                <a:spcPts val="0"/>
              </a:spcAft>
              <a:buClr>
                <a:schemeClr val="dk1"/>
              </a:buClr>
              <a:buSzPts val="1500"/>
              <a:buFont typeface="Open Sans"/>
              <a:buChar char="•"/>
              <a:defRPr i="0" sz="1500" u="none" cap="none" strike="noStrike">
                <a:solidFill>
                  <a:schemeClr val="dk1"/>
                </a:solidFill>
                <a:latin typeface="Open Sans"/>
                <a:ea typeface="Open Sans"/>
                <a:cs typeface="Open Sans"/>
                <a:sym typeface="Open Sans"/>
              </a:defRPr>
            </a:lvl9pPr>
          </a:lstStyle>
          <a:p/>
        </p:txBody>
      </p:sp>
      <p:sp>
        <p:nvSpPr>
          <p:cNvPr id="20" name="Google Shape;20;p3"/>
          <p:cNvSpPr txBox="1"/>
          <p:nvPr/>
        </p:nvSpPr>
        <p:spPr>
          <a:xfrm>
            <a:off x="213358" y="4738300"/>
            <a:ext cx="13068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0" lang="ru" sz="1400" u="none" cap="none" strike="noStrike">
                <a:solidFill>
                  <a:schemeClr val="lt1"/>
                </a:solidFill>
                <a:latin typeface="Open Sans SemiBold"/>
                <a:ea typeface="Open Sans SemiBold"/>
                <a:cs typeface="Open Sans SemiBold"/>
                <a:sym typeface="Open Sans SemiBold"/>
              </a:rPr>
              <a:t>Oleg Bulichev</a:t>
            </a:r>
            <a:endParaRPr sz="1400">
              <a:solidFill>
                <a:schemeClr val="lt1"/>
              </a:solidFill>
              <a:latin typeface="Open Sans SemiBold"/>
              <a:ea typeface="Open Sans SemiBold"/>
              <a:cs typeface="Open Sans SemiBold"/>
              <a:sym typeface="Open Sans SemiBold"/>
            </a:endParaRPr>
          </a:p>
        </p:txBody>
      </p:sp>
      <p:sp>
        <p:nvSpPr>
          <p:cNvPr id="21" name="Google Shape;21;p3"/>
          <p:cNvSpPr txBox="1"/>
          <p:nvPr/>
        </p:nvSpPr>
        <p:spPr>
          <a:xfrm>
            <a:off x="8214360" y="4738300"/>
            <a:ext cx="685800" cy="2769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Clr>
                <a:schemeClr val="lt1"/>
              </a:buClr>
              <a:buSzPts val="1400"/>
              <a:buFont typeface="Arial"/>
              <a:buNone/>
            </a:pPr>
            <a:fld id="{00000000-1234-1234-1234-123412341234}" type="slidenum">
              <a:rPr i="0" lang="ru" sz="1400" u="none" cap="none" strike="noStrike">
                <a:solidFill>
                  <a:schemeClr val="lt1"/>
                </a:solidFill>
                <a:latin typeface="Open Sans SemiBold"/>
                <a:ea typeface="Open Sans SemiBold"/>
                <a:cs typeface="Open Sans SemiBold"/>
                <a:sym typeface="Open Sans SemiBold"/>
              </a:rPr>
              <a:t>‹#›</a:t>
            </a:fld>
            <a:endParaRPr i="0" sz="1400" u="none" cap="none" strike="noStrike">
              <a:solidFill>
                <a:schemeClr val="lt1"/>
              </a:solidFill>
              <a:latin typeface="Open Sans SemiBold"/>
              <a:ea typeface="Open Sans SemiBold"/>
              <a:cs typeface="Open Sans SemiBold"/>
              <a:sym typeface="Open Sans SemiBold"/>
            </a:endParaRPr>
          </a:p>
        </p:txBody>
      </p:sp>
      <p:sp>
        <p:nvSpPr>
          <p:cNvPr id="22" name="Google Shape;22;p3"/>
          <p:cNvSpPr txBox="1"/>
          <p:nvPr/>
        </p:nvSpPr>
        <p:spPr>
          <a:xfrm>
            <a:off x="4774350" y="4738300"/>
            <a:ext cx="32754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a:solidFill>
                  <a:schemeClr val="lt1"/>
                </a:solidFill>
                <a:latin typeface="Open Sans SemiBold"/>
                <a:ea typeface="Open Sans SemiBold"/>
                <a:cs typeface="Open Sans SemiBold"/>
                <a:sym typeface="Open Sans SemiBold"/>
              </a:rPr>
              <a:t>AGLA1</a:t>
            </a:r>
            <a:endParaRPr sz="1400">
              <a:solidFill>
                <a:schemeClr val="lt1"/>
              </a:solidFill>
              <a:latin typeface="Open Sans SemiBold"/>
              <a:ea typeface="Open Sans SemiBold"/>
              <a:cs typeface="Open Sans SemiBold"/>
              <a:sym typeface="Open Sans SemiBo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slide">
  <p:cSld name="Subtitle slide">
    <p:spTree>
      <p:nvGrpSpPr>
        <p:cNvPr id="23" name="Shape 23"/>
        <p:cNvGrpSpPr/>
        <p:nvPr/>
      </p:nvGrpSpPr>
      <p:grpSpPr>
        <a:xfrm>
          <a:off x="0" y="0"/>
          <a:ext cx="0" cy="0"/>
          <a:chOff x="0" y="0"/>
          <a:chExt cx="0" cy="0"/>
        </a:xfrm>
      </p:grpSpPr>
      <p:sp>
        <p:nvSpPr>
          <p:cNvPr id="24" name="Google Shape;24;p4"/>
          <p:cNvSpPr/>
          <p:nvPr/>
        </p:nvSpPr>
        <p:spPr>
          <a:xfrm>
            <a:off x="1611629" y="1071619"/>
            <a:ext cx="5920800" cy="3013800"/>
          </a:xfrm>
          <a:prstGeom prst="snip2DiagRect">
            <a:avLst>
              <a:gd fmla="val 0" name="adj1"/>
              <a:gd fmla="val 16667" name="adj2"/>
            </a:avLst>
          </a:prstGeom>
          <a:solidFill>
            <a:schemeClr val="lt1"/>
          </a:solidFill>
          <a:ln>
            <a:noFill/>
          </a:ln>
          <a:effectLst>
            <a:outerShdw blurRad="50800" rotWithShape="0" algn="t" dir="5400000" dist="127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5" name="Google Shape;25;p4"/>
          <p:cNvSpPr txBox="1"/>
          <p:nvPr>
            <p:ph idx="1" type="body"/>
          </p:nvPr>
        </p:nvSpPr>
        <p:spPr>
          <a:xfrm>
            <a:off x="2857499" y="2448025"/>
            <a:ext cx="3429000" cy="84780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chemeClr val="dk1"/>
              </a:buClr>
              <a:buSzPts val="1800"/>
              <a:buFont typeface="Open Sans"/>
              <a:buNone/>
              <a:defRPr i="0" sz="1800" u="none" cap="none" strike="noStrike">
                <a:solidFill>
                  <a:schemeClr val="dk1"/>
                </a:solidFill>
                <a:latin typeface="Open Sans"/>
                <a:ea typeface="Open Sans"/>
                <a:cs typeface="Open Sans"/>
                <a:sym typeface="Open Sans"/>
              </a:defRPr>
            </a:lvl1pPr>
            <a:lvl2pPr indent="-342900" lvl="1" marL="914400" marR="0" rtl="0" algn="l">
              <a:lnSpc>
                <a:spcPct val="90000"/>
              </a:lnSpc>
              <a:spcBef>
                <a:spcPts val="400"/>
              </a:spcBef>
              <a:spcAft>
                <a:spcPts val="0"/>
              </a:spcAft>
              <a:buClr>
                <a:schemeClr val="dk1"/>
              </a:buClr>
              <a:buSzPts val="1800"/>
              <a:buFont typeface="Open Sans"/>
              <a:buChar char="•"/>
              <a:defRPr i="0" sz="1800" u="none" cap="none" strike="noStrike">
                <a:solidFill>
                  <a:schemeClr val="dk1"/>
                </a:solidFill>
                <a:latin typeface="Open Sans"/>
                <a:ea typeface="Open Sans"/>
                <a:cs typeface="Open Sans"/>
                <a:sym typeface="Open Sans"/>
              </a:defRPr>
            </a:lvl2pPr>
            <a:lvl3pPr indent="-323850" lvl="2" marL="1371600" marR="0" rtl="0" algn="l">
              <a:lnSpc>
                <a:spcPct val="90000"/>
              </a:lnSpc>
              <a:spcBef>
                <a:spcPts val="400"/>
              </a:spcBef>
              <a:spcAft>
                <a:spcPts val="0"/>
              </a:spcAft>
              <a:buClr>
                <a:schemeClr val="dk1"/>
              </a:buClr>
              <a:buSzPts val="1500"/>
              <a:buFont typeface="Open Sans"/>
              <a:buChar char="•"/>
              <a:defRPr i="0" sz="1500" u="none" cap="none" strike="noStrike">
                <a:solidFill>
                  <a:schemeClr val="dk1"/>
                </a:solidFill>
                <a:latin typeface="Open Sans"/>
                <a:ea typeface="Open Sans"/>
                <a:cs typeface="Open Sans"/>
                <a:sym typeface="Open Sans"/>
              </a:defRPr>
            </a:lvl3pPr>
            <a:lvl4pPr indent="-317500" lvl="3" marL="1828800" marR="0" rtl="0" algn="l">
              <a:lnSpc>
                <a:spcPct val="90000"/>
              </a:lnSpc>
              <a:spcBef>
                <a:spcPts val="400"/>
              </a:spcBef>
              <a:spcAft>
                <a:spcPts val="0"/>
              </a:spcAft>
              <a:buClr>
                <a:schemeClr val="dk1"/>
              </a:buClr>
              <a:buSzPts val="1400"/>
              <a:buFont typeface="Open Sans"/>
              <a:buChar char="•"/>
              <a:defRPr i="0" sz="1400" u="none" cap="none" strike="noStrike">
                <a:solidFill>
                  <a:schemeClr val="dk1"/>
                </a:solidFill>
                <a:latin typeface="Open Sans"/>
                <a:ea typeface="Open Sans"/>
                <a:cs typeface="Open Sans"/>
                <a:sym typeface="Open Sans"/>
              </a:defRPr>
            </a:lvl4pPr>
            <a:lvl5pPr indent="-317500" lvl="4" marL="2286000" marR="0" rtl="0" algn="l">
              <a:lnSpc>
                <a:spcPct val="90000"/>
              </a:lnSpc>
              <a:spcBef>
                <a:spcPts val="400"/>
              </a:spcBef>
              <a:spcAft>
                <a:spcPts val="0"/>
              </a:spcAft>
              <a:buClr>
                <a:schemeClr val="dk1"/>
              </a:buClr>
              <a:buSzPts val="1400"/>
              <a:buFont typeface="Open Sans"/>
              <a:buChar char="•"/>
              <a:defRPr i="0" sz="1400" u="none" cap="none" strike="noStrike">
                <a:solidFill>
                  <a:schemeClr val="dk1"/>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dk1"/>
              </a:buClr>
              <a:buSzPts val="1400"/>
              <a:buFont typeface="Open Sans"/>
              <a:buChar char="•"/>
              <a:defRPr i="0" sz="1400" u="none" cap="none" strike="noStrike">
                <a:solidFill>
                  <a:schemeClr val="dk1"/>
                </a:solidFill>
                <a:latin typeface="Open Sans"/>
                <a:ea typeface="Open Sans"/>
                <a:cs typeface="Open Sans"/>
                <a:sym typeface="Open Sans"/>
              </a:defRPr>
            </a:lvl6pPr>
            <a:lvl7pPr indent="-317500" lvl="6" marL="3200400" marR="0" rtl="0" algn="l">
              <a:lnSpc>
                <a:spcPct val="90000"/>
              </a:lnSpc>
              <a:spcBef>
                <a:spcPts val="400"/>
              </a:spcBef>
              <a:spcAft>
                <a:spcPts val="0"/>
              </a:spcAft>
              <a:buClr>
                <a:schemeClr val="dk1"/>
              </a:buClr>
              <a:buSzPts val="1400"/>
              <a:buFont typeface="Open Sans"/>
              <a:buChar char="•"/>
              <a:defRPr i="0" sz="1400" u="none" cap="none" strike="noStrike">
                <a:solidFill>
                  <a:schemeClr val="dk1"/>
                </a:solidFill>
                <a:latin typeface="Open Sans"/>
                <a:ea typeface="Open Sans"/>
                <a:cs typeface="Open Sans"/>
                <a:sym typeface="Open Sans"/>
              </a:defRPr>
            </a:lvl7pPr>
            <a:lvl8pPr indent="-317500" lvl="7" marL="3657600" marR="0" rtl="0" algn="l">
              <a:lnSpc>
                <a:spcPct val="90000"/>
              </a:lnSpc>
              <a:spcBef>
                <a:spcPts val="400"/>
              </a:spcBef>
              <a:spcAft>
                <a:spcPts val="0"/>
              </a:spcAft>
              <a:buClr>
                <a:schemeClr val="dk1"/>
              </a:buClr>
              <a:buSzPts val="1400"/>
              <a:buFont typeface="Open Sans"/>
              <a:buChar char="•"/>
              <a:defRPr i="0" sz="1400" u="none" cap="none" strike="noStrike">
                <a:solidFill>
                  <a:schemeClr val="dk1"/>
                </a:solidFill>
                <a:latin typeface="Open Sans"/>
                <a:ea typeface="Open Sans"/>
                <a:cs typeface="Open Sans"/>
                <a:sym typeface="Open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6" name="Google Shape;26;p4"/>
          <p:cNvSpPr txBox="1"/>
          <p:nvPr>
            <p:ph type="title"/>
          </p:nvPr>
        </p:nvSpPr>
        <p:spPr>
          <a:xfrm>
            <a:off x="1611629" y="1595013"/>
            <a:ext cx="5920800" cy="852900"/>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0"/>
              </a:spcBef>
              <a:spcAft>
                <a:spcPts val="0"/>
              </a:spcAft>
              <a:buClr>
                <a:srgbClr val="1F3864"/>
              </a:buClr>
              <a:buSzPts val="3000"/>
              <a:buFont typeface="Open Sans SemiBold"/>
              <a:buNone/>
              <a:defRPr i="0" sz="3000" u="none" cap="none" strike="noStrike">
                <a:solidFill>
                  <a:srgbClr val="1F3864"/>
                </a:solidFill>
                <a:latin typeface="Open Sans SemiBold"/>
                <a:ea typeface="Open Sans SemiBold"/>
                <a:cs typeface="Open Sans SemiBold"/>
                <a:sym typeface="Open Sans SemiBol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mon slide with title">
  <p:cSld name="Common slide with title">
    <p:spTree>
      <p:nvGrpSpPr>
        <p:cNvPr id="27" name="Shape 27"/>
        <p:cNvGrpSpPr/>
        <p:nvPr/>
      </p:nvGrpSpPr>
      <p:grpSpPr>
        <a:xfrm>
          <a:off x="0" y="0"/>
          <a:ext cx="0" cy="0"/>
          <a:chOff x="0" y="0"/>
          <a:chExt cx="0" cy="0"/>
        </a:xfrm>
      </p:grpSpPr>
      <p:sp>
        <p:nvSpPr>
          <p:cNvPr id="28" name="Google Shape;28;p5"/>
          <p:cNvSpPr/>
          <p:nvPr/>
        </p:nvSpPr>
        <p:spPr>
          <a:xfrm>
            <a:off x="0" y="4015740"/>
            <a:ext cx="9144000" cy="11277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9" name="Google Shape;29;p5"/>
          <p:cNvSpPr/>
          <p:nvPr/>
        </p:nvSpPr>
        <p:spPr>
          <a:xfrm>
            <a:off x="213359" y="182880"/>
            <a:ext cx="8717400" cy="4427100"/>
          </a:xfrm>
          <a:prstGeom prst="snip1Rect">
            <a:avLst>
              <a:gd fmla="val 16667" name="adj"/>
            </a:avLst>
          </a:prstGeom>
          <a:solidFill>
            <a:schemeClr val="lt1"/>
          </a:solidFill>
          <a:ln>
            <a:noFill/>
          </a:ln>
          <a:effectLst>
            <a:outerShdw blurRad="50800" rotWithShape="0" algn="t" dir="54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0" name="Google Shape;30;p5"/>
          <p:cNvSpPr txBox="1"/>
          <p:nvPr/>
        </p:nvSpPr>
        <p:spPr>
          <a:xfrm>
            <a:off x="5149771" y="3920677"/>
            <a:ext cx="431100" cy="190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31" name="Google Shape;31;p5"/>
          <p:cNvSpPr txBox="1"/>
          <p:nvPr/>
        </p:nvSpPr>
        <p:spPr>
          <a:xfrm>
            <a:off x="213358" y="4738300"/>
            <a:ext cx="13068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0" lang="ru" sz="1400" u="none" cap="none" strike="noStrike">
                <a:solidFill>
                  <a:schemeClr val="lt1"/>
                </a:solidFill>
                <a:latin typeface="Open Sans SemiBold"/>
                <a:ea typeface="Open Sans SemiBold"/>
                <a:cs typeface="Open Sans SemiBold"/>
                <a:sym typeface="Open Sans SemiBold"/>
              </a:rPr>
              <a:t>Oleg Bulichev</a:t>
            </a:r>
            <a:endParaRPr sz="1400">
              <a:solidFill>
                <a:schemeClr val="lt1"/>
              </a:solidFill>
              <a:latin typeface="Open Sans SemiBold"/>
              <a:ea typeface="Open Sans SemiBold"/>
              <a:cs typeface="Open Sans SemiBold"/>
              <a:sym typeface="Open Sans SemiBold"/>
            </a:endParaRPr>
          </a:p>
        </p:txBody>
      </p:sp>
      <p:sp>
        <p:nvSpPr>
          <p:cNvPr id="32" name="Google Shape;32;p5"/>
          <p:cNvSpPr txBox="1"/>
          <p:nvPr>
            <p:ph type="title"/>
          </p:nvPr>
        </p:nvSpPr>
        <p:spPr>
          <a:xfrm>
            <a:off x="424375" y="354125"/>
            <a:ext cx="7884900" cy="6063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rgbClr val="1F3864"/>
              </a:buClr>
              <a:buSzPts val="3000"/>
              <a:buFont typeface="Open Sans SemiBold"/>
              <a:buNone/>
              <a:defRPr i="0" sz="3000" u="none" cap="none" strike="noStrike">
                <a:solidFill>
                  <a:srgbClr val="1F3864"/>
                </a:solidFill>
                <a:latin typeface="Open Sans SemiBold"/>
                <a:ea typeface="Open Sans SemiBold"/>
                <a:cs typeface="Open Sans SemiBold"/>
                <a:sym typeface="Open Sans SemiBol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33" name="Google Shape;33;p5"/>
          <p:cNvSpPr txBox="1"/>
          <p:nvPr/>
        </p:nvSpPr>
        <p:spPr>
          <a:xfrm>
            <a:off x="8214360" y="4738300"/>
            <a:ext cx="685800" cy="2769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Clr>
                <a:schemeClr val="lt1"/>
              </a:buClr>
              <a:buSzPts val="1400"/>
              <a:buFont typeface="Arial"/>
              <a:buNone/>
            </a:pPr>
            <a:fld id="{00000000-1234-1234-1234-123412341234}" type="slidenum">
              <a:rPr i="0" lang="ru" sz="1400" u="none" cap="none" strike="noStrike">
                <a:solidFill>
                  <a:schemeClr val="lt1"/>
                </a:solidFill>
                <a:latin typeface="Open Sans SemiBold"/>
                <a:ea typeface="Open Sans SemiBold"/>
                <a:cs typeface="Open Sans SemiBold"/>
                <a:sym typeface="Open Sans SemiBold"/>
              </a:rPr>
              <a:t>‹#›</a:t>
            </a:fld>
            <a:endParaRPr i="0" sz="1400" u="none" cap="none" strike="noStrike">
              <a:solidFill>
                <a:schemeClr val="lt1"/>
              </a:solidFill>
              <a:latin typeface="Open Sans SemiBold"/>
              <a:ea typeface="Open Sans SemiBold"/>
              <a:cs typeface="Open Sans SemiBold"/>
              <a:sym typeface="Open Sans SemiBold"/>
            </a:endParaRPr>
          </a:p>
        </p:txBody>
      </p:sp>
      <p:sp>
        <p:nvSpPr>
          <p:cNvPr id="34" name="Google Shape;34;p5"/>
          <p:cNvSpPr txBox="1"/>
          <p:nvPr/>
        </p:nvSpPr>
        <p:spPr>
          <a:xfrm>
            <a:off x="4774350" y="4738300"/>
            <a:ext cx="32754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ru">
                <a:solidFill>
                  <a:schemeClr val="lt1"/>
                </a:solidFill>
                <a:latin typeface="Open Sans SemiBold"/>
                <a:ea typeface="Open Sans SemiBold"/>
                <a:cs typeface="Open Sans SemiBold"/>
                <a:sym typeface="Open Sans SemiBold"/>
              </a:rPr>
              <a:t>AGLA1</a:t>
            </a:r>
            <a:endParaRPr>
              <a:solidFill>
                <a:schemeClr val="lt1"/>
              </a:solidFill>
              <a:latin typeface="Open Sans SemiBold"/>
              <a:ea typeface="Open Sans SemiBold"/>
              <a:cs typeface="Open Sans SemiBold"/>
              <a:sym typeface="Open Sans SemiBo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mon slide">
  <p:cSld name="Common slide">
    <p:spTree>
      <p:nvGrpSpPr>
        <p:cNvPr id="35" name="Shape 35"/>
        <p:cNvGrpSpPr/>
        <p:nvPr/>
      </p:nvGrpSpPr>
      <p:grpSpPr>
        <a:xfrm>
          <a:off x="0" y="0"/>
          <a:ext cx="0" cy="0"/>
          <a:chOff x="0" y="0"/>
          <a:chExt cx="0" cy="0"/>
        </a:xfrm>
      </p:grpSpPr>
      <p:sp>
        <p:nvSpPr>
          <p:cNvPr id="36" name="Google Shape;36;p6"/>
          <p:cNvSpPr/>
          <p:nvPr/>
        </p:nvSpPr>
        <p:spPr>
          <a:xfrm>
            <a:off x="0" y="4015740"/>
            <a:ext cx="9144000" cy="11277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7" name="Google Shape;37;p6"/>
          <p:cNvSpPr/>
          <p:nvPr/>
        </p:nvSpPr>
        <p:spPr>
          <a:xfrm>
            <a:off x="213359" y="182880"/>
            <a:ext cx="8717400" cy="4427100"/>
          </a:xfrm>
          <a:prstGeom prst="snip1Rect">
            <a:avLst>
              <a:gd fmla="val 16667" name="adj"/>
            </a:avLst>
          </a:prstGeom>
          <a:solidFill>
            <a:schemeClr val="lt1"/>
          </a:solidFill>
          <a:ln>
            <a:noFill/>
          </a:ln>
          <a:effectLst>
            <a:outerShdw blurRad="50800" rotWithShape="0" algn="t" dir="54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8" name="Google Shape;38;p6"/>
          <p:cNvSpPr txBox="1"/>
          <p:nvPr/>
        </p:nvSpPr>
        <p:spPr>
          <a:xfrm>
            <a:off x="213358" y="4738300"/>
            <a:ext cx="13068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0" lang="ru" sz="1400" u="none" cap="none" strike="noStrike">
                <a:solidFill>
                  <a:schemeClr val="lt1"/>
                </a:solidFill>
                <a:latin typeface="Open Sans SemiBold"/>
                <a:ea typeface="Open Sans SemiBold"/>
                <a:cs typeface="Open Sans SemiBold"/>
                <a:sym typeface="Open Sans SemiBold"/>
              </a:rPr>
              <a:t>Oleg Bulichev</a:t>
            </a:r>
            <a:endParaRPr sz="1400">
              <a:solidFill>
                <a:schemeClr val="lt1"/>
              </a:solidFill>
              <a:latin typeface="Open Sans SemiBold"/>
              <a:ea typeface="Open Sans SemiBold"/>
              <a:cs typeface="Open Sans SemiBold"/>
              <a:sym typeface="Open Sans SemiBold"/>
            </a:endParaRPr>
          </a:p>
        </p:txBody>
      </p:sp>
      <p:sp>
        <p:nvSpPr>
          <p:cNvPr id="39" name="Google Shape;39;p6"/>
          <p:cNvSpPr txBox="1"/>
          <p:nvPr/>
        </p:nvSpPr>
        <p:spPr>
          <a:xfrm>
            <a:off x="8214360" y="4738300"/>
            <a:ext cx="685800" cy="2769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Clr>
                <a:schemeClr val="lt1"/>
              </a:buClr>
              <a:buSzPts val="1400"/>
              <a:buFont typeface="Arial"/>
              <a:buNone/>
            </a:pPr>
            <a:fld id="{00000000-1234-1234-1234-123412341234}" type="slidenum">
              <a:rPr i="0" lang="ru" sz="1400" u="none" cap="none" strike="noStrike">
                <a:solidFill>
                  <a:schemeClr val="lt1"/>
                </a:solidFill>
                <a:latin typeface="Open Sans SemiBold"/>
                <a:ea typeface="Open Sans SemiBold"/>
                <a:cs typeface="Open Sans SemiBold"/>
                <a:sym typeface="Open Sans SemiBold"/>
              </a:rPr>
              <a:t>‹#›</a:t>
            </a:fld>
            <a:endParaRPr i="0" sz="1400" u="none" cap="none" strike="noStrike">
              <a:solidFill>
                <a:schemeClr val="lt1"/>
              </a:solidFill>
              <a:latin typeface="Open Sans SemiBold"/>
              <a:ea typeface="Open Sans SemiBold"/>
              <a:cs typeface="Open Sans SemiBold"/>
              <a:sym typeface="Open Sans SemiBold"/>
            </a:endParaRPr>
          </a:p>
        </p:txBody>
      </p:sp>
      <p:sp>
        <p:nvSpPr>
          <p:cNvPr id="40" name="Google Shape;40;p6"/>
          <p:cNvSpPr txBox="1"/>
          <p:nvPr/>
        </p:nvSpPr>
        <p:spPr>
          <a:xfrm>
            <a:off x="4774350" y="4738300"/>
            <a:ext cx="32754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ru">
                <a:solidFill>
                  <a:schemeClr val="lt1"/>
                </a:solidFill>
                <a:latin typeface="Open Sans SemiBold"/>
                <a:ea typeface="Open Sans SemiBold"/>
                <a:cs typeface="Open Sans SemiBold"/>
                <a:sym typeface="Open Sans SemiBold"/>
              </a:rPr>
              <a:t>AGLA1</a:t>
            </a:r>
            <a:endParaRPr>
              <a:solidFill>
                <a:schemeClr val="lt1"/>
              </a:solidFill>
              <a:latin typeface="Open Sans SemiBold"/>
              <a:ea typeface="Open Sans SemiBold"/>
              <a:cs typeface="Open Sans SemiBold"/>
              <a:sym typeface="Open Sans SemiBo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for videos" showMasterSp="0">
  <p:cSld name="Slide for videos">
    <p:spTree>
      <p:nvGrpSpPr>
        <p:cNvPr id="41" name="Shape 41"/>
        <p:cNvGrpSpPr/>
        <p:nvPr/>
      </p:nvGrpSpPr>
      <p:grpSpPr>
        <a:xfrm>
          <a:off x="0" y="0"/>
          <a:ext cx="0" cy="0"/>
          <a:chOff x="0" y="0"/>
          <a:chExt cx="0" cy="0"/>
        </a:xfrm>
      </p:grpSpPr>
      <p:sp>
        <p:nvSpPr>
          <p:cNvPr id="42" name="Google Shape;42;p7"/>
          <p:cNvSpPr/>
          <p:nvPr/>
        </p:nvSpPr>
        <p:spPr>
          <a:xfrm>
            <a:off x="0" y="4015740"/>
            <a:ext cx="9144000" cy="11277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3" name="Google Shape;43;p7"/>
          <p:cNvSpPr/>
          <p:nvPr/>
        </p:nvSpPr>
        <p:spPr>
          <a:xfrm>
            <a:off x="213359" y="182880"/>
            <a:ext cx="8717400" cy="4427100"/>
          </a:xfrm>
          <a:prstGeom prst="snip1Rect">
            <a:avLst>
              <a:gd fmla="val 0" name="adj"/>
            </a:avLst>
          </a:prstGeom>
          <a:solidFill>
            <a:schemeClr val="lt1"/>
          </a:solidFill>
          <a:ln>
            <a:noFill/>
          </a:ln>
          <a:effectLst>
            <a:outerShdw blurRad="50800" rotWithShape="0" algn="t" dir="54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44" name="Google Shape;44;p7"/>
          <p:cNvSpPr txBox="1"/>
          <p:nvPr/>
        </p:nvSpPr>
        <p:spPr>
          <a:xfrm>
            <a:off x="213358" y="4738300"/>
            <a:ext cx="13068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0" lang="ru" sz="1400" u="none" cap="none" strike="noStrike">
                <a:solidFill>
                  <a:schemeClr val="lt1"/>
                </a:solidFill>
                <a:latin typeface="Open Sans SemiBold"/>
                <a:ea typeface="Open Sans SemiBold"/>
                <a:cs typeface="Open Sans SemiBold"/>
                <a:sym typeface="Open Sans SemiBold"/>
              </a:rPr>
              <a:t>Oleg Bulichev</a:t>
            </a:r>
            <a:endParaRPr sz="1400">
              <a:solidFill>
                <a:schemeClr val="lt1"/>
              </a:solidFill>
              <a:latin typeface="Open Sans SemiBold"/>
              <a:ea typeface="Open Sans SemiBold"/>
              <a:cs typeface="Open Sans SemiBold"/>
              <a:sym typeface="Open Sans SemiBold"/>
            </a:endParaRPr>
          </a:p>
        </p:txBody>
      </p:sp>
      <p:sp>
        <p:nvSpPr>
          <p:cNvPr id="45" name="Google Shape;45;p7"/>
          <p:cNvSpPr txBox="1"/>
          <p:nvPr/>
        </p:nvSpPr>
        <p:spPr>
          <a:xfrm>
            <a:off x="8214360" y="4738300"/>
            <a:ext cx="685800" cy="2769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Clr>
                <a:schemeClr val="lt1"/>
              </a:buClr>
              <a:buSzPts val="1400"/>
              <a:buFont typeface="Arial"/>
              <a:buNone/>
            </a:pPr>
            <a:fld id="{00000000-1234-1234-1234-123412341234}" type="slidenum">
              <a:rPr i="0" lang="ru" sz="1400" u="none" cap="none" strike="noStrike">
                <a:solidFill>
                  <a:schemeClr val="lt1"/>
                </a:solidFill>
                <a:latin typeface="Open Sans SemiBold"/>
                <a:ea typeface="Open Sans SemiBold"/>
                <a:cs typeface="Open Sans SemiBold"/>
                <a:sym typeface="Open Sans SemiBold"/>
              </a:rPr>
              <a:t>‹#›</a:t>
            </a:fld>
            <a:endParaRPr i="0" sz="1400" u="none" cap="none" strike="noStrike">
              <a:solidFill>
                <a:schemeClr val="lt1"/>
              </a:solidFill>
              <a:latin typeface="Open Sans SemiBold"/>
              <a:ea typeface="Open Sans SemiBold"/>
              <a:cs typeface="Open Sans SemiBold"/>
              <a:sym typeface="Open Sans SemiBold"/>
            </a:endParaRPr>
          </a:p>
        </p:txBody>
      </p:sp>
      <p:sp>
        <p:nvSpPr>
          <p:cNvPr id="46" name="Google Shape;46;p7"/>
          <p:cNvSpPr txBox="1"/>
          <p:nvPr/>
        </p:nvSpPr>
        <p:spPr>
          <a:xfrm>
            <a:off x="4774350" y="4738300"/>
            <a:ext cx="32754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ru">
                <a:solidFill>
                  <a:schemeClr val="lt1"/>
                </a:solidFill>
                <a:latin typeface="Open Sans SemiBold"/>
                <a:ea typeface="Open Sans SemiBold"/>
                <a:cs typeface="Open Sans SemiBold"/>
                <a:sym typeface="Open Sans SemiBold"/>
              </a:rPr>
              <a:t>AGLA1</a:t>
            </a:r>
            <a:endParaRPr>
              <a:solidFill>
                <a:schemeClr val="lt1"/>
              </a:solidFill>
              <a:latin typeface="Open Sans SemiBold"/>
              <a:ea typeface="Open Sans SemiBold"/>
              <a:cs typeface="Open Sans SemiBold"/>
              <a:sym typeface="Open Sans SemiBo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st slide">
  <p:cSld name="Last slide">
    <p:spTree>
      <p:nvGrpSpPr>
        <p:cNvPr id="47" name="Shape 47"/>
        <p:cNvGrpSpPr/>
        <p:nvPr/>
      </p:nvGrpSpPr>
      <p:grpSpPr>
        <a:xfrm>
          <a:off x="0" y="0"/>
          <a:ext cx="0" cy="0"/>
          <a:chOff x="0" y="0"/>
          <a:chExt cx="0" cy="0"/>
        </a:xfrm>
      </p:grpSpPr>
      <p:sp>
        <p:nvSpPr>
          <p:cNvPr id="48" name="Google Shape;48;p8"/>
          <p:cNvSpPr/>
          <p:nvPr/>
        </p:nvSpPr>
        <p:spPr>
          <a:xfrm>
            <a:off x="1611629" y="1071619"/>
            <a:ext cx="5920800" cy="3013800"/>
          </a:xfrm>
          <a:prstGeom prst="snip2DiagRect">
            <a:avLst>
              <a:gd fmla="val 0" name="adj1"/>
              <a:gd fmla="val 16667" name="adj2"/>
            </a:avLst>
          </a:prstGeom>
          <a:solidFill>
            <a:schemeClr val="lt1"/>
          </a:solidFill>
          <a:ln>
            <a:noFill/>
          </a:ln>
          <a:effectLst>
            <a:outerShdw blurRad="50800" rotWithShape="0" algn="t" dir="5400000" dist="127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pic>
        <p:nvPicPr>
          <p:cNvPr id="49" name="Google Shape;49;p8"/>
          <p:cNvPicPr preferRelativeResize="0"/>
          <p:nvPr/>
        </p:nvPicPr>
        <p:blipFill rotWithShape="1">
          <a:blip r:embed="rId2">
            <a:alphaModFix/>
          </a:blip>
          <a:srcRect b="0" l="0" r="0" t="0"/>
          <a:stretch/>
        </p:blipFill>
        <p:spPr>
          <a:xfrm>
            <a:off x="2194558" y="2725862"/>
            <a:ext cx="257175" cy="257175"/>
          </a:xfrm>
          <a:prstGeom prst="rect">
            <a:avLst/>
          </a:prstGeom>
          <a:noFill/>
          <a:ln>
            <a:noFill/>
          </a:ln>
        </p:spPr>
      </p:pic>
      <p:sp>
        <p:nvSpPr>
          <p:cNvPr id="50" name="Google Shape;50;p8"/>
          <p:cNvSpPr txBox="1"/>
          <p:nvPr/>
        </p:nvSpPr>
        <p:spPr>
          <a:xfrm>
            <a:off x="2522220" y="2709848"/>
            <a:ext cx="27204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400">
                <a:solidFill>
                  <a:schemeClr val="dk1"/>
                </a:solidFill>
                <a:latin typeface="Open Sans"/>
                <a:ea typeface="Open Sans"/>
                <a:cs typeface="Open Sans"/>
                <a:sym typeface="Open Sans"/>
              </a:rPr>
              <a:t>o.bulichev@innopolis.ru</a:t>
            </a:r>
            <a:endParaRPr sz="1400">
              <a:solidFill>
                <a:schemeClr val="dk1"/>
              </a:solidFill>
              <a:latin typeface="Open Sans"/>
              <a:ea typeface="Open Sans"/>
              <a:cs typeface="Open Sans"/>
              <a:sym typeface="Open Sans"/>
            </a:endParaRPr>
          </a:p>
        </p:txBody>
      </p:sp>
      <p:pic>
        <p:nvPicPr>
          <p:cNvPr id="51" name="Google Shape;51;p8"/>
          <p:cNvPicPr preferRelativeResize="0"/>
          <p:nvPr/>
        </p:nvPicPr>
        <p:blipFill rotWithShape="1">
          <a:blip r:embed="rId3">
            <a:alphaModFix/>
          </a:blip>
          <a:srcRect b="0" l="0" r="0" t="0"/>
          <a:stretch/>
        </p:blipFill>
        <p:spPr>
          <a:xfrm>
            <a:off x="2194558" y="3038007"/>
            <a:ext cx="289560" cy="289560"/>
          </a:xfrm>
          <a:prstGeom prst="rect">
            <a:avLst/>
          </a:prstGeom>
          <a:noFill/>
          <a:ln>
            <a:noFill/>
          </a:ln>
        </p:spPr>
      </p:pic>
      <p:sp>
        <p:nvSpPr>
          <p:cNvPr id="52" name="Google Shape;52;p8"/>
          <p:cNvSpPr txBox="1"/>
          <p:nvPr/>
        </p:nvSpPr>
        <p:spPr>
          <a:xfrm>
            <a:off x="2529838" y="3038007"/>
            <a:ext cx="1371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400">
                <a:solidFill>
                  <a:schemeClr val="dk1"/>
                </a:solidFill>
                <a:latin typeface="Open Sans"/>
                <a:ea typeface="Open Sans"/>
                <a:cs typeface="Open Sans"/>
                <a:sym typeface="Open Sans"/>
              </a:rPr>
              <a:t>@Lupasic</a:t>
            </a:r>
            <a:endParaRPr sz="1400">
              <a:solidFill>
                <a:schemeClr val="dk1"/>
              </a:solidFill>
              <a:latin typeface="Open Sans"/>
              <a:ea typeface="Open Sans"/>
              <a:cs typeface="Open Sans"/>
              <a:sym typeface="Open Sans"/>
            </a:endParaRPr>
          </a:p>
        </p:txBody>
      </p:sp>
      <p:pic>
        <p:nvPicPr>
          <p:cNvPr id="53" name="Google Shape;53;p8"/>
          <p:cNvPicPr preferRelativeResize="0"/>
          <p:nvPr/>
        </p:nvPicPr>
        <p:blipFill rotWithShape="1">
          <a:blip r:embed="rId4">
            <a:alphaModFix/>
          </a:blip>
          <a:srcRect b="0" l="0" r="0" t="0"/>
          <a:stretch/>
        </p:blipFill>
        <p:spPr>
          <a:xfrm>
            <a:off x="2226944" y="3382538"/>
            <a:ext cx="257175" cy="257175"/>
          </a:xfrm>
          <a:prstGeom prst="rect">
            <a:avLst/>
          </a:prstGeom>
          <a:noFill/>
          <a:ln>
            <a:noFill/>
          </a:ln>
        </p:spPr>
      </p:pic>
      <p:sp>
        <p:nvSpPr>
          <p:cNvPr id="54" name="Google Shape;54;p8"/>
          <p:cNvSpPr txBox="1"/>
          <p:nvPr/>
        </p:nvSpPr>
        <p:spPr>
          <a:xfrm>
            <a:off x="2529859" y="3362725"/>
            <a:ext cx="40794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400">
                <a:solidFill>
                  <a:schemeClr val="dk1"/>
                </a:solidFill>
                <a:latin typeface="Open Sans"/>
                <a:ea typeface="Open Sans"/>
                <a:cs typeface="Open Sans"/>
                <a:sym typeface="Open Sans"/>
              </a:rPr>
              <a:t>Room </a:t>
            </a:r>
            <a:r>
              <a:rPr lang="ru">
                <a:solidFill>
                  <a:schemeClr val="dk1"/>
                </a:solidFill>
                <a:latin typeface="Open Sans"/>
                <a:ea typeface="Open Sans"/>
                <a:cs typeface="Open Sans"/>
                <a:sym typeface="Open Sans"/>
              </a:rPr>
              <a:t>105</a:t>
            </a:r>
            <a:r>
              <a:rPr lang="ru" sz="1400">
                <a:solidFill>
                  <a:schemeClr val="dk1"/>
                </a:solidFill>
                <a:latin typeface="Open Sans"/>
                <a:ea typeface="Open Sans"/>
                <a:cs typeface="Open Sans"/>
                <a:sym typeface="Open Sans"/>
              </a:rPr>
              <a:t> </a:t>
            </a:r>
            <a:r>
              <a:rPr lang="ru">
                <a:solidFill>
                  <a:schemeClr val="dk1"/>
                </a:solidFill>
                <a:latin typeface="Open Sans"/>
                <a:ea typeface="Open Sans"/>
                <a:cs typeface="Open Sans"/>
                <a:sym typeface="Open Sans"/>
              </a:rPr>
              <a:t>(Underground robotics lab)</a:t>
            </a:r>
            <a:endParaRPr sz="1400">
              <a:solidFill>
                <a:schemeClr val="dk1"/>
              </a:solidFill>
              <a:latin typeface="Open Sans"/>
              <a:ea typeface="Open Sans"/>
              <a:cs typeface="Open Sans"/>
              <a:sym typeface="Open Sans"/>
            </a:endParaRPr>
          </a:p>
        </p:txBody>
      </p:sp>
      <p:sp>
        <p:nvSpPr>
          <p:cNvPr id="55" name="Google Shape;55;p8"/>
          <p:cNvSpPr txBox="1"/>
          <p:nvPr>
            <p:ph type="title"/>
          </p:nvPr>
        </p:nvSpPr>
        <p:spPr>
          <a:xfrm>
            <a:off x="2166675" y="1391450"/>
            <a:ext cx="5098500" cy="4398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rgbClr val="1F3864"/>
              </a:buClr>
              <a:buSzPts val="3000"/>
              <a:buFont typeface="Open Sans SemiBold"/>
              <a:buNone/>
              <a:defRPr i="0" sz="3000" u="none" cap="none" strike="noStrike">
                <a:solidFill>
                  <a:srgbClr val="1F3864"/>
                </a:solidFill>
                <a:latin typeface="Open Sans SemiBold"/>
                <a:ea typeface="Open Sans SemiBold"/>
                <a:cs typeface="Open Sans SemiBold"/>
                <a:sym typeface="Open Sans SemiBold"/>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C6E7"/>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p:nvPr/>
        </p:nvSpPr>
        <p:spPr>
          <a:xfrm>
            <a:off x="8513884" y="181708"/>
            <a:ext cx="351600" cy="375000"/>
          </a:xfrm>
          <a:prstGeom prst="rect">
            <a:avLst/>
          </a:prstGeom>
          <a:solidFill>
            <a:srgbClr val="B3C6E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 name="Google Shape;8;p1"/>
          <p:cNvPicPr preferRelativeResize="0"/>
          <p:nvPr/>
        </p:nvPicPr>
        <p:blipFill rotWithShape="1">
          <a:blip r:embed="rId1">
            <a:alphaModFix/>
          </a:blip>
          <a:srcRect b="89003" l="3045" r="93044" t="5526"/>
          <a:stretch/>
        </p:blipFill>
        <p:spPr>
          <a:xfrm>
            <a:off x="8484587" y="281353"/>
            <a:ext cx="357552" cy="28135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4.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8.gif"/><Relationship Id="rId4" Type="http://schemas.openxmlformats.org/officeDocument/2006/relationships/image" Target="../media/image20.gif"/><Relationship Id="rId5" Type="http://schemas.openxmlformats.org/officeDocument/2006/relationships/image" Target="../media/image23.gif"/><Relationship Id="rId6" Type="http://schemas.openxmlformats.org/officeDocument/2006/relationships/image" Target="../media/image19.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6.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hyperlink" Target="http://www.youtube.com/watch?v=TBpDMLCC2uY" TargetMode="External"/><Relationship Id="rId4" Type="http://schemas.openxmlformats.org/officeDocument/2006/relationships/image" Target="../media/image2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5.jp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hyperlink" Target="http://www.youtube.com/watch?v=_PZ8V1ZDAc8" TargetMode="External"/><Relationship Id="rId4" Type="http://schemas.openxmlformats.org/officeDocument/2006/relationships/image" Target="../media/image3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www.geogebra.org/classic/cmutqjtn" TargetMode="Externa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www.mathprofi.ru/vektornoe_proizvedenie_vektorov_smeshannoe_proizvedenie.html" TargetMode="External"/><Relationship Id="rId4" Type="http://schemas.openxmlformats.org/officeDocument/2006/relationships/hyperlink" Target="https://onlinemschool.com/math/library/vector/multiply1/" TargetMode="External"/><Relationship Id="rId5" Type="http://schemas.openxmlformats.org/officeDocument/2006/relationships/hyperlink" Target="https://youtu.be/eu6i7WJeinw" TargetMode="External"/><Relationship Id="rId6" Type="http://schemas.openxmlformats.org/officeDocument/2006/relationships/hyperlink" Target="https://www.youtube.com/playlist?list=PL49CF3715CB9EF31D"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www.youtube.com/watch?v=h0NJK4mEIJU" TargetMode="Externa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drive.google.com/file/d/1VUmfmPc0qDTr51urLhXwV8uEXJ1DJfGC/view" TargetMode="Externa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9"/>
          <p:cNvSpPr txBox="1"/>
          <p:nvPr>
            <p:ph type="title"/>
          </p:nvPr>
        </p:nvSpPr>
        <p:spPr>
          <a:xfrm>
            <a:off x="385788" y="3151367"/>
            <a:ext cx="8372400" cy="757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sz="2400"/>
              <a:t>Analytical Geometry and Linear Algebra 1</a:t>
            </a:r>
            <a:br>
              <a:rPr lang="ru" sz="2400"/>
            </a:br>
            <a:endParaRPr sz="2400"/>
          </a:p>
        </p:txBody>
      </p:sp>
      <p:sp>
        <p:nvSpPr>
          <p:cNvPr id="61" name="Google Shape;61;p9"/>
          <p:cNvSpPr txBox="1"/>
          <p:nvPr/>
        </p:nvSpPr>
        <p:spPr>
          <a:xfrm>
            <a:off x="385800" y="3717847"/>
            <a:ext cx="5592900" cy="10992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None/>
            </a:pPr>
            <a:r>
              <a:rPr lang="ru" sz="1800">
                <a:latin typeface="Open Sans Light"/>
                <a:ea typeface="Open Sans Light"/>
                <a:cs typeface="Open Sans Light"/>
                <a:sym typeface="Open Sans Light"/>
              </a:rPr>
              <a:t>Cross product</a:t>
            </a:r>
            <a:endParaRPr sz="1800">
              <a:latin typeface="Open Sans Light"/>
              <a:ea typeface="Open Sans Light"/>
              <a:cs typeface="Open Sans Light"/>
              <a:sym typeface="Open Sans Light"/>
            </a:endParaRPr>
          </a:p>
          <a:p>
            <a:pPr indent="0" lvl="0" marL="0" rtl="0" algn="l">
              <a:lnSpc>
                <a:spcPct val="90000"/>
              </a:lnSpc>
              <a:spcBef>
                <a:spcPts val="0"/>
              </a:spcBef>
              <a:spcAft>
                <a:spcPts val="0"/>
              </a:spcAft>
              <a:buClr>
                <a:schemeClr val="dk1"/>
              </a:buClr>
              <a:buSzPts val="1100"/>
              <a:buFont typeface="Arial"/>
              <a:buNone/>
            </a:pPr>
            <a:r>
              <a:rPr lang="ru" sz="1800">
                <a:solidFill>
                  <a:schemeClr val="dk1"/>
                </a:solidFill>
                <a:latin typeface="Open Sans Light"/>
                <a:ea typeface="Open Sans Light"/>
                <a:cs typeface="Open Sans Light"/>
                <a:sym typeface="Open Sans Light"/>
              </a:rPr>
              <a:t>Dot product</a:t>
            </a:r>
            <a:endParaRPr sz="1800">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How to calculate it?</a:t>
            </a:r>
            <a:endParaRPr/>
          </a:p>
        </p:txBody>
      </p:sp>
      <p:sp>
        <p:nvSpPr>
          <p:cNvPr id="120" name="Google Shape;120;p18"/>
          <p:cNvSpPr txBox="1"/>
          <p:nvPr>
            <p:ph idx="1" type="body"/>
          </p:nvPr>
        </p:nvSpPr>
        <p:spPr>
          <a:xfrm>
            <a:off x="424372" y="960477"/>
            <a:ext cx="5199600" cy="2562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ru" sz="2400"/>
              <a:t>2 Approaches for full vector:</a:t>
            </a:r>
            <a:endParaRPr b="1" sz="2400"/>
          </a:p>
          <a:p>
            <a:pPr indent="-381000" lvl="0" marL="457200" rtl="0" algn="l">
              <a:spcBef>
                <a:spcPts val="800"/>
              </a:spcBef>
              <a:spcAft>
                <a:spcPts val="0"/>
              </a:spcAft>
              <a:buSzPts val="2400"/>
              <a:buAutoNum type="arabicPeriod"/>
            </a:pPr>
            <a:r>
              <a:rPr lang="ru" sz="2400"/>
              <a:t>Classical one </a:t>
            </a:r>
            <a:endParaRPr sz="2400"/>
          </a:p>
          <a:p>
            <a:pPr indent="-381000" lvl="0" marL="457200" rtl="0" algn="l">
              <a:spcBef>
                <a:spcPts val="0"/>
              </a:spcBef>
              <a:spcAft>
                <a:spcPts val="0"/>
              </a:spcAft>
              <a:buSzPts val="2400"/>
              <a:buAutoNum type="arabicPeriod"/>
            </a:pPr>
            <a:r>
              <a:rPr lang="ru" sz="2400"/>
              <a:t>Using skew-symmetric matrix</a:t>
            </a:r>
            <a:br>
              <a:rPr lang="ru" sz="2400"/>
            </a:br>
            <a:endParaRPr sz="2400"/>
          </a:p>
          <a:p>
            <a:pPr indent="0" lvl="0" marL="0" rtl="0" algn="l">
              <a:spcBef>
                <a:spcPts val="800"/>
              </a:spcBef>
              <a:spcAft>
                <a:spcPts val="0"/>
              </a:spcAft>
              <a:buNone/>
            </a:pPr>
            <a:r>
              <a:rPr b="1" lang="ru" sz="2400"/>
              <a:t>1</a:t>
            </a:r>
            <a:r>
              <a:rPr b="1" lang="ru" sz="2400"/>
              <a:t> Approach for only magnitude:</a:t>
            </a:r>
            <a:endParaRPr b="1" sz="2400"/>
          </a:p>
          <a:p>
            <a:pPr indent="-381000" lvl="0" marL="457200" rtl="0" algn="l">
              <a:spcBef>
                <a:spcPts val="800"/>
              </a:spcBef>
              <a:spcAft>
                <a:spcPts val="0"/>
              </a:spcAft>
              <a:buSzPts val="2400"/>
              <a:buAutoNum type="arabicPeriod"/>
            </a:pPr>
            <a:r>
              <a:rPr lang="ru" sz="2400"/>
              <a:t>Geometrical representation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Classical one</a:t>
            </a:r>
            <a:endParaRPr/>
          </a:p>
        </p:txBody>
      </p:sp>
      <p:pic>
        <p:nvPicPr>
          <p:cNvPr id="126" name="Google Shape;126;p19"/>
          <p:cNvPicPr preferRelativeResize="0"/>
          <p:nvPr/>
        </p:nvPicPr>
        <p:blipFill rotWithShape="1">
          <a:blip r:embed="rId3">
            <a:alphaModFix/>
          </a:blip>
          <a:srcRect b="34089" l="0" r="0" t="32572"/>
          <a:stretch/>
        </p:blipFill>
        <p:spPr>
          <a:xfrm>
            <a:off x="393175" y="960425"/>
            <a:ext cx="8419050" cy="1578901"/>
          </a:xfrm>
          <a:prstGeom prst="rect">
            <a:avLst/>
          </a:prstGeom>
          <a:noFill/>
          <a:ln>
            <a:noFill/>
          </a:ln>
        </p:spPr>
      </p:pic>
      <p:pic>
        <p:nvPicPr>
          <p:cNvPr id="127" name="Google Shape;127;p19"/>
          <p:cNvPicPr preferRelativeResize="0"/>
          <p:nvPr/>
        </p:nvPicPr>
        <p:blipFill>
          <a:blip r:embed="rId4">
            <a:alphaModFix/>
          </a:blip>
          <a:stretch>
            <a:fillRect/>
          </a:stretch>
        </p:blipFill>
        <p:spPr>
          <a:xfrm>
            <a:off x="331775" y="2539326"/>
            <a:ext cx="3329781" cy="1901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Skew-symmetric matrix</a:t>
            </a:r>
            <a:endParaRPr/>
          </a:p>
        </p:txBody>
      </p:sp>
      <p:pic>
        <p:nvPicPr>
          <p:cNvPr id="133" name="Google Shape;133;p20"/>
          <p:cNvPicPr preferRelativeResize="0"/>
          <p:nvPr/>
        </p:nvPicPr>
        <p:blipFill>
          <a:blip r:embed="rId3">
            <a:alphaModFix/>
          </a:blip>
          <a:stretch>
            <a:fillRect/>
          </a:stretch>
        </p:blipFill>
        <p:spPr>
          <a:xfrm>
            <a:off x="1686481" y="877175"/>
            <a:ext cx="5771031" cy="3708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Geometrical representation</a:t>
            </a:r>
            <a:endParaRPr/>
          </a:p>
        </p:txBody>
      </p:sp>
      <p:pic>
        <p:nvPicPr>
          <p:cNvPr id="139" name="Google Shape;139;p21"/>
          <p:cNvPicPr preferRelativeResize="0"/>
          <p:nvPr/>
        </p:nvPicPr>
        <p:blipFill>
          <a:blip r:embed="rId3">
            <a:alphaModFix/>
          </a:blip>
          <a:stretch>
            <a:fillRect/>
          </a:stretch>
        </p:blipFill>
        <p:spPr>
          <a:xfrm>
            <a:off x="4879550" y="1183500"/>
            <a:ext cx="3943800" cy="2696275"/>
          </a:xfrm>
          <a:prstGeom prst="rect">
            <a:avLst/>
          </a:prstGeom>
          <a:noFill/>
          <a:ln>
            <a:noFill/>
          </a:ln>
        </p:spPr>
      </p:pic>
      <p:sp>
        <p:nvSpPr>
          <p:cNvPr id="140" name="Google Shape;140;p21"/>
          <p:cNvSpPr txBox="1"/>
          <p:nvPr/>
        </p:nvSpPr>
        <p:spPr>
          <a:xfrm>
            <a:off x="320650" y="1253600"/>
            <a:ext cx="4040400" cy="176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rgbClr val="1A1A1A"/>
              </a:solidFill>
            </a:endParaRPr>
          </a:p>
          <a:p>
            <a:pPr indent="0" lvl="0" marL="304800" rtl="0" algn="l">
              <a:lnSpc>
                <a:spcPct val="115000"/>
              </a:lnSpc>
              <a:spcBef>
                <a:spcPts val="800"/>
              </a:spcBef>
              <a:spcAft>
                <a:spcPts val="0"/>
              </a:spcAft>
              <a:buNone/>
            </a:pPr>
            <a:r>
              <a:rPr lang="ru" sz="2400">
                <a:solidFill>
                  <a:srgbClr val="1A1A1A"/>
                </a:solidFill>
                <a:latin typeface="Quattrocento Sans"/>
                <a:ea typeface="Quattrocento Sans"/>
                <a:cs typeface="Quattrocento Sans"/>
                <a:sym typeface="Quattrocento Sans"/>
              </a:rPr>
              <a:t>||</a:t>
            </a:r>
            <a:r>
              <a:rPr i="1" lang="ru" sz="2400">
                <a:solidFill>
                  <a:srgbClr val="1A1A1A"/>
                </a:solidFill>
                <a:latin typeface="Quattrocento Sans"/>
                <a:ea typeface="Quattrocento Sans"/>
                <a:cs typeface="Quattrocento Sans"/>
                <a:sym typeface="Quattrocento Sans"/>
              </a:rPr>
              <a:t>A</a:t>
            </a:r>
            <a:r>
              <a:rPr lang="ru" sz="2400">
                <a:solidFill>
                  <a:srgbClr val="1A1A1A"/>
                </a:solidFill>
                <a:latin typeface="Quattrocento Sans"/>
                <a:ea typeface="Quattrocento Sans"/>
                <a:cs typeface="Quattrocento Sans"/>
                <a:sym typeface="Quattrocento Sans"/>
              </a:rPr>
              <a:t>×</a:t>
            </a:r>
            <a:r>
              <a:rPr i="1" lang="ru" sz="2400">
                <a:solidFill>
                  <a:srgbClr val="1A1A1A"/>
                </a:solidFill>
                <a:latin typeface="Quattrocento Sans"/>
                <a:ea typeface="Quattrocento Sans"/>
                <a:cs typeface="Quattrocento Sans"/>
                <a:sym typeface="Quattrocento Sans"/>
              </a:rPr>
              <a:t>B</a:t>
            </a:r>
            <a:r>
              <a:rPr lang="ru" sz="2400">
                <a:solidFill>
                  <a:srgbClr val="1A1A1A"/>
                </a:solidFill>
                <a:latin typeface="Quattrocento Sans"/>
                <a:ea typeface="Quattrocento Sans"/>
                <a:cs typeface="Quattrocento Sans"/>
                <a:sym typeface="Quattrocento Sans"/>
              </a:rPr>
              <a:t>||=||</a:t>
            </a:r>
            <a:r>
              <a:rPr i="1" lang="ru" sz="2400">
                <a:solidFill>
                  <a:srgbClr val="1A1A1A"/>
                </a:solidFill>
                <a:latin typeface="Quattrocento Sans"/>
                <a:ea typeface="Quattrocento Sans"/>
                <a:cs typeface="Quattrocento Sans"/>
                <a:sym typeface="Quattrocento Sans"/>
              </a:rPr>
              <a:t>A</a:t>
            </a:r>
            <a:r>
              <a:rPr lang="ru" sz="2400">
                <a:solidFill>
                  <a:srgbClr val="1A1A1A"/>
                </a:solidFill>
                <a:latin typeface="Quattrocento Sans"/>
                <a:ea typeface="Quattrocento Sans"/>
                <a:cs typeface="Quattrocento Sans"/>
                <a:sym typeface="Quattrocento Sans"/>
              </a:rPr>
              <a:t>|| ||</a:t>
            </a:r>
            <a:r>
              <a:rPr i="1" lang="ru" sz="2400">
                <a:solidFill>
                  <a:srgbClr val="1A1A1A"/>
                </a:solidFill>
                <a:latin typeface="Quattrocento Sans"/>
                <a:ea typeface="Quattrocento Sans"/>
                <a:cs typeface="Quattrocento Sans"/>
                <a:sym typeface="Quattrocento Sans"/>
              </a:rPr>
              <a:t>B</a:t>
            </a:r>
            <a:r>
              <a:rPr lang="ru" sz="2400">
                <a:solidFill>
                  <a:srgbClr val="1A1A1A"/>
                </a:solidFill>
                <a:latin typeface="Quattrocento Sans"/>
                <a:ea typeface="Quattrocento Sans"/>
                <a:cs typeface="Quattrocento Sans"/>
                <a:sym typeface="Quattrocento Sans"/>
              </a:rPr>
              <a:t>||</a:t>
            </a:r>
            <a:r>
              <a:rPr i="1" lang="ru" sz="2400">
                <a:solidFill>
                  <a:srgbClr val="1A1A1A"/>
                </a:solidFill>
                <a:latin typeface="Quattrocento Sans"/>
                <a:ea typeface="Quattrocento Sans"/>
                <a:cs typeface="Quattrocento Sans"/>
                <a:sym typeface="Quattrocento Sans"/>
              </a:rPr>
              <a:t> </a:t>
            </a:r>
            <a:r>
              <a:rPr lang="ru" sz="2400">
                <a:solidFill>
                  <a:srgbClr val="1A1A1A"/>
                </a:solidFill>
                <a:latin typeface="Quattrocento Sans"/>
                <a:ea typeface="Quattrocento Sans"/>
                <a:cs typeface="Quattrocento Sans"/>
                <a:sym typeface="Quattrocento Sans"/>
              </a:rPr>
              <a:t>sin</a:t>
            </a:r>
            <a:r>
              <a:rPr i="1" lang="ru" sz="2400">
                <a:solidFill>
                  <a:srgbClr val="1A1A1A"/>
                </a:solidFill>
                <a:latin typeface="Quattrocento Sans"/>
                <a:ea typeface="Quattrocento Sans"/>
                <a:cs typeface="Quattrocento Sans"/>
                <a:sym typeface="Quattrocento Sans"/>
              </a:rPr>
              <a:t>α</a:t>
            </a:r>
            <a:r>
              <a:rPr lang="ru" sz="2400">
                <a:solidFill>
                  <a:srgbClr val="1A1A1A"/>
                </a:solidFill>
                <a:latin typeface="Quattrocento Sans"/>
                <a:ea typeface="Quattrocento Sans"/>
                <a:cs typeface="Quattrocento Sans"/>
                <a:sym typeface="Quattrocento Sans"/>
              </a:rPr>
              <a:t> </a:t>
            </a:r>
            <a:endParaRPr sz="2400">
              <a:solidFill>
                <a:srgbClr val="1A1A1A"/>
              </a:solidFill>
              <a:latin typeface="Quattrocento Sans"/>
              <a:ea typeface="Quattrocento Sans"/>
              <a:cs typeface="Quattrocento Sans"/>
              <a:sym typeface="Quattrocento Sans"/>
            </a:endParaRPr>
          </a:p>
          <a:p>
            <a:pPr indent="0" lvl="0" marL="304800" rtl="0" algn="l">
              <a:lnSpc>
                <a:spcPct val="115000"/>
              </a:lnSpc>
              <a:spcBef>
                <a:spcPts val="1600"/>
              </a:spcBef>
              <a:spcAft>
                <a:spcPts val="0"/>
              </a:spcAft>
              <a:buNone/>
            </a:pPr>
            <a:r>
              <a:rPr lang="ru" sz="2400">
                <a:solidFill>
                  <a:srgbClr val="1A1A1A"/>
                </a:solidFill>
                <a:latin typeface="Quattrocento Sans"/>
                <a:ea typeface="Quattrocento Sans"/>
                <a:cs typeface="Quattrocento Sans"/>
                <a:sym typeface="Quattrocento Sans"/>
              </a:rPr>
              <a:t>||A×</a:t>
            </a:r>
            <a:r>
              <a:rPr i="1" lang="ru" sz="2400">
                <a:solidFill>
                  <a:srgbClr val="1A1A1A"/>
                </a:solidFill>
                <a:latin typeface="Quattrocento Sans"/>
                <a:ea typeface="Quattrocento Sans"/>
                <a:cs typeface="Quattrocento Sans"/>
                <a:sym typeface="Quattrocento Sans"/>
              </a:rPr>
              <a:t>B</a:t>
            </a:r>
            <a:r>
              <a:rPr lang="ru" sz="2400">
                <a:solidFill>
                  <a:srgbClr val="1A1A1A"/>
                </a:solidFill>
                <a:latin typeface="Quattrocento Sans"/>
                <a:ea typeface="Quattrocento Sans"/>
                <a:cs typeface="Quattrocento Sans"/>
                <a:sym typeface="Quattrocento Sans"/>
              </a:rPr>
              <a:t>|| - area</a:t>
            </a:r>
            <a:endParaRPr sz="2400">
              <a:solidFill>
                <a:srgbClr val="1A1A1A"/>
              </a:solidFill>
              <a:latin typeface="Quattrocento Sans"/>
              <a:ea typeface="Quattrocento Sans"/>
              <a:cs typeface="Quattrocento Sans"/>
              <a:sym typeface="Quattrocento Sans"/>
            </a:endParaRPr>
          </a:p>
          <a:p>
            <a:pPr indent="0" lvl="0" marL="304800" rtl="0" algn="l">
              <a:lnSpc>
                <a:spcPct val="115000"/>
              </a:lnSpc>
              <a:spcBef>
                <a:spcPts val="1600"/>
              </a:spcBef>
              <a:spcAft>
                <a:spcPts val="1600"/>
              </a:spcAft>
              <a:buNone/>
            </a:pPr>
            <a:r>
              <a:rPr lang="ru" sz="2400">
                <a:solidFill>
                  <a:srgbClr val="1A1A1A"/>
                </a:solidFill>
                <a:latin typeface="Quattrocento Sans"/>
                <a:ea typeface="Quattrocento Sans"/>
                <a:cs typeface="Quattrocento Sans"/>
                <a:sym typeface="Quattrocento Sans"/>
              </a:rPr>
              <a:t>||</a:t>
            </a:r>
            <a:r>
              <a:rPr i="1" lang="ru" sz="2400">
                <a:solidFill>
                  <a:srgbClr val="1A1A1A"/>
                </a:solidFill>
                <a:latin typeface="Quattrocento Sans"/>
                <a:ea typeface="Quattrocento Sans"/>
                <a:cs typeface="Quattrocento Sans"/>
                <a:sym typeface="Quattrocento Sans"/>
              </a:rPr>
              <a:t>A</a:t>
            </a:r>
            <a:r>
              <a:rPr lang="ru" sz="2400">
                <a:solidFill>
                  <a:srgbClr val="1A1A1A"/>
                </a:solidFill>
                <a:latin typeface="Quattrocento Sans"/>
                <a:ea typeface="Quattrocento Sans"/>
                <a:cs typeface="Quattrocento Sans"/>
                <a:sym typeface="Quattrocento Sans"/>
              </a:rPr>
              <a:t>|| - length of the vector</a:t>
            </a:r>
            <a:endParaRPr sz="2400">
              <a:solidFill>
                <a:srgbClr val="1A1A1A"/>
              </a:solidFill>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ru"/>
              <a:t>Case study</a:t>
            </a:r>
            <a:endParaRPr/>
          </a:p>
          <a:p>
            <a:pPr indent="0" lvl="0" marL="0" rtl="0" algn="l">
              <a:spcBef>
                <a:spcPts val="0"/>
              </a:spcBef>
              <a:spcAft>
                <a:spcPts val="0"/>
              </a:spcAft>
              <a:buNone/>
            </a:pPr>
            <a:r>
              <a:t/>
            </a:r>
            <a:endParaRPr/>
          </a:p>
        </p:txBody>
      </p:sp>
      <p:pic>
        <p:nvPicPr>
          <p:cNvPr id="146" name="Google Shape;146;p22"/>
          <p:cNvPicPr preferRelativeResize="0"/>
          <p:nvPr/>
        </p:nvPicPr>
        <p:blipFill>
          <a:blip r:embed="rId3">
            <a:alphaModFix/>
          </a:blip>
          <a:stretch>
            <a:fillRect/>
          </a:stretch>
        </p:blipFill>
        <p:spPr>
          <a:xfrm>
            <a:off x="217513" y="2387325"/>
            <a:ext cx="4438975" cy="2206425"/>
          </a:xfrm>
          <a:prstGeom prst="rect">
            <a:avLst/>
          </a:prstGeom>
          <a:noFill/>
          <a:ln>
            <a:noFill/>
          </a:ln>
        </p:spPr>
      </p:pic>
      <p:sp>
        <p:nvSpPr>
          <p:cNvPr id="147" name="Google Shape;147;p22"/>
          <p:cNvSpPr txBox="1"/>
          <p:nvPr/>
        </p:nvSpPr>
        <p:spPr>
          <a:xfrm>
            <a:off x="2278350" y="960425"/>
            <a:ext cx="4587300" cy="10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sz="1800">
                <a:latin typeface="Open Sans"/>
                <a:ea typeface="Open Sans"/>
                <a:cs typeface="Open Sans"/>
                <a:sym typeface="Open Sans"/>
              </a:rPr>
              <a:t>Calculate cross product between </a:t>
            </a:r>
            <a:r>
              <a:rPr b="1" lang="ru" sz="1800">
                <a:latin typeface="Open Sans"/>
                <a:ea typeface="Open Sans"/>
                <a:cs typeface="Open Sans"/>
                <a:sym typeface="Open Sans"/>
              </a:rPr>
              <a:t>a</a:t>
            </a:r>
            <a:r>
              <a:rPr lang="ru" sz="1800">
                <a:latin typeface="Open Sans"/>
                <a:ea typeface="Open Sans"/>
                <a:cs typeface="Open Sans"/>
                <a:sym typeface="Open Sans"/>
              </a:rPr>
              <a:t> and </a:t>
            </a:r>
            <a:r>
              <a:rPr b="1" lang="ru" sz="1800">
                <a:latin typeface="Open Sans"/>
                <a:ea typeface="Open Sans"/>
                <a:cs typeface="Open Sans"/>
                <a:sym typeface="Open Sans"/>
              </a:rPr>
              <a:t>b</a:t>
            </a:r>
            <a:endParaRPr b="1" sz="1800">
              <a:latin typeface="Open Sans"/>
              <a:ea typeface="Open Sans"/>
              <a:cs typeface="Open Sans"/>
              <a:sym typeface="Open Sans"/>
            </a:endParaRPr>
          </a:p>
          <a:p>
            <a:pPr indent="0" lvl="0" marL="0" rtl="0" algn="ctr">
              <a:spcBef>
                <a:spcPts val="0"/>
              </a:spcBef>
              <a:spcAft>
                <a:spcPts val="0"/>
              </a:spcAft>
              <a:buNone/>
            </a:pPr>
            <a:r>
              <a:rPr lang="ru" sz="1800">
                <a:latin typeface="Open Sans"/>
                <a:ea typeface="Open Sans"/>
                <a:cs typeface="Open Sans"/>
                <a:sym typeface="Open Sans"/>
              </a:rPr>
              <a:t>a =[-2;-2;10]</a:t>
            </a:r>
            <a:endParaRPr sz="1800">
              <a:latin typeface="Open Sans"/>
              <a:ea typeface="Open Sans"/>
              <a:cs typeface="Open Sans"/>
              <a:sym typeface="Open Sans"/>
            </a:endParaRPr>
          </a:p>
          <a:p>
            <a:pPr indent="0" lvl="0" marL="0" rtl="0" algn="ctr">
              <a:spcBef>
                <a:spcPts val="0"/>
              </a:spcBef>
              <a:spcAft>
                <a:spcPts val="0"/>
              </a:spcAft>
              <a:buNone/>
            </a:pPr>
            <a:r>
              <a:rPr lang="ru" sz="1800">
                <a:latin typeface="Open Sans"/>
                <a:ea typeface="Open Sans"/>
                <a:cs typeface="Open Sans"/>
                <a:sym typeface="Open Sans"/>
              </a:rPr>
              <a:t>b=[-4;1,10]</a:t>
            </a:r>
            <a:endParaRPr sz="1800">
              <a:latin typeface="Open Sans"/>
              <a:ea typeface="Open Sans"/>
              <a:cs typeface="Open Sans"/>
              <a:sym typeface="Open Sans"/>
            </a:endParaRPr>
          </a:p>
        </p:txBody>
      </p:sp>
      <p:sp>
        <p:nvSpPr>
          <p:cNvPr id="148" name="Google Shape;148;p22"/>
          <p:cNvSpPr txBox="1"/>
          <p:nvPr/>
        </p:nvSpPr>
        <p:spPr>
          <a:xfrm>
            <a:off x="1936800" y="1924675"/>
            <a:ext cx="1183500" cy="4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ru" sz="2400">
                <a:latin typeface="Quattrocento Sans"/>
                <a:ea typeface="Quattrocento Sans"/>
                <a:cs typeface="Quattrocento Sans"/>
                <a:sym typeface="Quattrocento Sans"/>
              </a:rPr>
              <a:t>Classic</a:t>
            </a:r>
            <a:endParaRPr b="1" i="1" sz="2400">
              <a:latin typeface="Quattrocento Sans"/>
              <a:ea typeface="Quattrocento Sans"/>
              <a:cs typeface="Quattrocento Sans"/>
              <a:sym typeface="Quattrocento Sans"/>
            </a:endParaRPr>
          </a:p>
        </p:txBody>
      </p:sp>
      <p:sp>
        <p:nvSpPr>
          <p:cNvPr id="149" name="Google Shape;149;p22"/>
          <p:cNvSpPr txBox="1"/>
          <p:nvPr/>
        </p:nvSpPr>
        <p:spPr>
          <a:xfrm>
            <a:off x="5665825" y="2018850"/>
            <a:ext cx="2447100" cy="4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ru" sz="2400">
                <a:latin typeface="Quattrocento Sans"/>
                <a:ea typeface="Quattrocento Sans"/>
                <a:cs typeface="Quattrocento Sans"/>
                <a:sym typeface="Quattrocento Sans"/>
              </a:rPr>
              <a:t>Skew-symmetric</a:t>
            </a:r>
            <a:endParaRPr b="1" i="1" sz="2400">
              <a:latin typeface="Quattrocento Sans"/>
              <a:ea typeface="Quattrocento Sans"/>
              <a:cs typeface="Quattrocento Sans"/>
              <a:sym typeface="Quattrocento Sans"/>
            </a:endParaRPr>
          </a:p>
        </p:txBody>
      </p:sp>
      <p:pic>
        <p:nvPicPr>
          <p:cNvPr id="150" name="Google Shape;150;p22"/>
          <p:cNvPicPr preferRelativeResize="0"/>
          <p:nvPr/>
        </p:nvPicPr>
        <p:blipFill>
          <a:blip r:embed="rId4">
            <a:alphaModFix/>
          </a:blip>
          <a:stretch>
            <a:fillRect/>
          </a:stretch>
        </p:blipFill>
        <p:spPr>
          <a:xfrm>
            <a:off x="4846375" y="2547562"/>
            <a:ext cx="4086000" cy="820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Cross product properties</a:t>
            </a:r>
            <a:endParaRPr/>
          </a:p>
        </p:txBody>
      </p:sp>
      <p:pic>
        <p:nvPicPr>
          <p:cNvPr id="156" name="Google Shape;156;p23"/>
          <p:cNvPicPr preferRelativeResize="0"/>
          <p:nvPr/>
        </p:nvPicPr>
        <p:blipFill>
          <a:blip r:embed="rId3">
            <a:alphaModFix/>
          </a:blip>
          <a:stretch>
            <a:fillRect/>
          </a:stretch>
        </p:blipFill>
        <p:spPr>
          <a:xfrm>
            <a:off x="424375" y="960418"/>
            <a:ext cx="4742802" cy="34804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Task 1</a:t>
            </a:r>
            <a:endParaRPr/>
          </a:p>
        </p:txBody>
      </p:sp>
      <p:pic>
        <p:nvPicPr>
          <p:cNvPr id="162" name="Google Shape;162;p2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929065" y="1367251"/>
            <a:ext cx="3358224" cy="1272927"/>
          </a:xfrm>
          <a:prstGeom prst="rect">
            <a:avLst/>
          </a:prstGeom>
          <a:noFill/>
          <a:ln>
            <a:noFill/>
          </a:ln>
        </p:spPr>
      </p:pic>
      <p:sp>
        <p:nvSpPr>
          <p:cNvPr id="163" name="Google Shape;163;p24"/>
          <p:cNvSpPr txBox="1"/>
          <p:nvPr/>
        </p:nvSpPr>
        <p:spPr>
          <a:xfrm>
            <a:off x="424375" y="865900"/>
            <a:ext cx="28713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pen Sans SemiBold"/>
                <a:ea typeface="Open Sans SemiBold"/>
                <a:cs typeface="Open Sans SemiBold"/>
                <a:sym typeface="Open Sans SemiBold"/>
              </a:rPr>
              <a:t>Find cross product, if </a:t>
            </a:r>
            <a:endParaRPr sz="1800">
              <a:latin typeface="Open Sans SemiBold"/>
              <a:ea typeface="Open Sans SemiBold"/>
              <a:cs typeface="Open Sans SemiBold"/>
              <a:sym typeface="Open Sans SemiBold"/>
            </a:endParaRPr>
          </a:p>
        </p:txBody>
      </p:sp>
      <p:sp>
        <p:nvSpPr>
          <p:cNvPr id="164" name="Google Shape;164;p24"/>
          <p:cNvSpPr txBox="1"/>
          <p:nvPr/>
        </p:nvSpPr>
        <p:spPr>
          <a:xfrm>
            <a:off x="280075" y="1793225"/>
            <a:ext cx="648900" cy="3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pen Sans"/>
                <a:ea typeface="Open Sans"/>
                <a:cs typeface="Open Sans"/>
                <a:sym typeface="Open Sans"/>
              </a:rPr>
              <a:t>VAR1</a:t>
            </a:r>
            <a:endParaRPr>
              <a:latin typeface="Open Sans"/>
              <a:ea typeface="Open Sans"/>
              <a:cs typeface="Open Sans"/>
              <a:sym typeface="Open Sans"/>
            </a:endParaRPr>
          </a:p>
        </p:txBody>
      </p:sp>
      <p:sp>
        <p:nvSpPr>
          <p:cNvPr id="165" name="Google Shape;165;p24"/>
          <p:cNvSpPr txBox="1"/>
          <p:nvPr/>
        </p:nvSpPr>
        <p:spPr>
          <a:xfrm>
            <a:off x="280075" y="3377850"/>
            <a:ext cx="648900" cy="3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pen Sans"/>
                <a:ea typeface="Open Sans"/>
                <a:cs typeface="Open Sans"/>
                <a:sym typeface="Open Sans"/>
              </a:rPr>
              <a:t>VAR2</a:t>
            </a:r>
            <a:endParaRPr>
              <a:latin typeface="Open Sans"/>
              <a:ea typeface="Open Sans"/>
              <a:cs typeface="Open Sans"/>
              <a:sym typeface="Open Sans"/>
            </a:endParaRPr>
          </a:p>
        </p:txBody>
      </p:sp>
      <p:pic>
        <p:nvPicPr>
          <p:cNvPr id="166" name="Google Shape;166;p2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929065" y="2904799"/>
            <a:ext cx="3358224" cy="1272927"/>
          </a:xfrm>
          <a:prstGeom prst="rect">
            <a:avLst/>
          </a:prstGeom>
          <a:noFill/>
          <a:ln>
            <a:noFill/>
          </a:ln>
        </p:spPr>
      </p:pic>
      <p:pic>
        <p:nvPicPr>
          <p:cNvPr id="167" name="Google Shape;167;p2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5224337" y="1367251"/>
            <a:ext cx="3639588" cy="1272927"/>
          </a:xfrm>
          <a:prstGeom prst="rect">
            <a:avLst/>
          </a:prstGeom>
          <a:noFill/>
          <a:ln>
            <a:noFill/>
          </a:ln>
        </p:spPr>
      </p:pic>
      <p:sp>
        <p:nvSpPr>
          <p:cNvPr id="168" name="Google Shape;168;p24"/>
          <p:cNvSpPr txBox="1"/>
          <p:nvPr/>
        </p:nvSpPr>
        <p:spPr>
          <a:xfrm>
            <a:off x="4451649" y="1840350"/>
            <a:ext cx="700500" cy="3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pen Sans"/>
                <a:ea typeface="Open Sans"/>
                <a:cs typeface="Open Sans"/>
                <a:sym typeface="Open Sans"/>
              </a:rPr>
              <a:t>VAR3</a:t>
            </a:r>
            <a:endParaRPr>
              <a:latin typeface="Open Sans"/>
              <a:ea typeface="Open Sans"/>
              <a:cs typeface="Open Sans"/>
              <a:sym typeface="Open Sans"/>
            </a:endParaRPr>
          </a:p>
        </p:txBody>
      </p:sp>
      <p:pic>
        <p:nvPicPr>
          <p:cNvPr id="169" name="Google Shape;169;p2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5224337" y="2851308"/>
            <a:ext cx="3639588" cy="1272927"/>
          </a:xfrm>
          <a:prstGeom prst="rect">
            <a:avLst/>
          </a:prstGeom>
          <a:noFill/>
          <a:ln>
            <a:noFill/>
          </a:ln>
        </p:spPr>
      </p:pic>
      <p:sp>
        <p:nvSpPr>
          <p:cNvPr id="170" name="Google Shape;170;p24"/>
          <p:cNvSpPr txBox="1"/>
          <p:nvPr/>
        </p:nvSpPr>
        <p:spPr>
          <a:xfrm>
            <a:off x="4451653" y="3324350"/>
            <a:ext cx="772800" cy="3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pen Sans"/>
                <a:ea typeface="Open Sans"/>
                <a:cs typeface="Open Sans"/>
                <a:sym typeface="Open Sans"/>
              </a:rPr>
              <a:t>VAR4</a:t>
            </a:r>
            <a:endParaRPr>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Task 2</a:t>
            </a:r>
            <a:endParaRPr/>
          </a:p>
        </p:txBody>
      </p:sp>
      <p:pic>
        <p:nvPicPr>
          <p:cNvPr id="176" name="Google Shape;176;p25"/>
          <p:cNvPicPr preferRelativeResize="0"/>
          <p:nvPr/>
        </p:nvPicPr>
        <p:blipFill>
          <a:blip r:embed="rId3">
            <a:alphaModFix/>
          </a:blip>
          <a:stretch>
            <a:fillRect/>
          </a:stretch>
        </p:blipFill>
        <p:spPr>
          <a:xfrm>
            <a:off x="652650" y="820063"/>
            <a:ext cx="7838701" cy="1982625"/>
          </a:xfrm>
          <a:prstGeom prst="rect">
            <a:avLst/>
          </a:prstGeom>
          <a:noFill/>
          <a:ln>
            <a:noFill/>
          </a:ln>
        </p:spPr>
      </p:pic>
      <p:pic>
        <p:nvPicPr>
          <p:cNvPr id="177" name="Google Shape;177;p25"/>
          <p:cNvPicPr preferRelativeResize="0"/>
          <p:nvPr/>
        </p:nvPicPr>
        <p:blipFill>
          <a:blip r:embed="rId4">
            <a:alphaModFix/>
          </a:blip>
          <a:stretch>
            <a:fillRect/>
          </a:stretch>
        </p:blipFill>
        <p:spPr>
          <a:xfrm>
            <a:off x="320275" y="3034075"/>
            <a:ext cx="5243975" cy="1251550"/>
          </a:xfrm>
          <a:prstGeom prst="rect">
            <a:avLst/>
          </a:prstGeom>
          <a:noFill/>
          <a:ln>
            <a:noFill/>
          </a:ln>
        </p:spPr>
      </p:pic>
      <p:pic>
        <p:nvPicPr>
          <p:cNvPr id="178" name="Google Shape;178;p25"/>
          <p:cNvPicPr preferRelativeResize="0"/>
          <p:nvPr/>
        </p:nvPicPr>
        <p:blipFill>
          <a:blip r:embed="rId5">
            <a:alphaModFix/>
          </a:blip>
          <a:stretch>
            <a:fillRect/>
          </a:stretch>
        </p:blipFill>
        <p:spPr>
          <a:xfrm>
            <a:off x="5934700" y="2789125"/>
            <a:ext cx="1907750" cy="1741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Task 3</a:t>
            </a:r>
            <a:endParaRPr/>
          </a:p>
        </p:txBody>
      </p:sp>
      <p:pic>
        <p:nvPicPr>
          <p:cNvPr id="184" name="Google Shape;184;p26"/>
          <p:cNvPicPr preferRelativeResize="0"/>
          <p:nvPr/>
        </p:nvPicPr>
        <p:blipFill>
          <a:blip r:embed="rId3">
            <a:alphaModFix/>
          </a:blip>
          <a:stretch>
            <a:fillRect/>
          </a:stretch>
        </p:blipFill>
        <p:spPr>
          <a:xfrm>
            <a:off x="603575" y="1915037"/>
            <a:ext cx="7936850" cy="1313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Lab objectives, 2nd part</a:t>
            </a:r>
            <a:endParaRPr/>
          </a:p>
        </p:txBody>
      </p:sp>
      <p:sp>
        <p:nvSpPr>
          <p:cNvPr id="190" name="Google Shape;190;p27"/>
          <p:cNvSpPr txBox="1"/>
          <p:nvPr>
            <p:ph idx="1" type="body"/>
          </p:nvPr>
        </p:nvSpPr>
        <p:spPr>
          <a:xfrm>
            <a:off x="424372" y="960477"/>
            <a:ext cx="5199600" cy="25623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SzPts val="1800"/>
              <a:buAutoNum type="arabicPeriod"/>
            </a:pPr>
            <a:r>
              <a:rPr lang="ru" sz="1800"/>
              <a:t>What does dot product mean?</a:t>
            </a:r>
            <a:endParaRPr sz="1800"/>
          </a:p>
          <a:p>
            <a:pPr indent="-342900" lvl="0" marL="457200" rtl="0" algn="l">
              <a:spcBef>
                <a:spcPts val="0"/>
              </a:spcBef>
              <a:spcAft>
                <a:spcPts val="0"/>
              </a:spcAft>
              <a:buSzPts val="1800"/>
              <a:buAutoNum type="arabicPeriod"/>
            </a:pPr>
            <a:r>
              <a:rPr lang="ru" sz="1800"/>
              <a:t>How to calculate it?</a:t>
            </a:r>
            <a:endParaRPr sz="1800"/>
          </a:p>
          <a:p>
            <a:pPr indent="-342900" lvl="0" marL="457200" rtl="0" algn="l">
              <a:spcBef>
                <a:spcPts val="0"/>
              </a:spcBef>
              <a:spcAft>
                <a:spcPts val="0"/>
              </a:spcAft>
              <a:buSzPts val="1800"/>
              <a:buAutoNum type="arabicPeriod"/>
            </a:pPr>
            <a:r>
              <a:rPr lang="ru" sz="1800"/>
              <a:t>How to use it?</a:t>
            </a:r>
            <a:endParaRPr sz="1800"/>
          </a:p>
          <a:p>
            <a:pPr indent="0" lvl="0" marL="0" rtl="0" algn="l">
              <a:spcBef>
                <a:spcPts val="8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 name="Shape 65"/>
        <p:cNvGrpSpPr/>
        <p:nvPr/>
      </p:nvGrpSpPr>
      <p:grpSpPr>
        <a:xfrm>
          <a:off x="0" y="0"/>
          <a:ext cx="0" cy="0"/>
          <a:chOff x="0" y="0"/>
          <a:chExt cx="0" cy="0"/>
        </a:xfrm>
      </p:grpSpPr>
      <p:sp>
        <p:nvSpPr>
          <p:cNvPr id="66" name="Google Shape;66;p10"/>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Цели пары</a:t>
            </a:r>
            <a:endParaRPr/>
          </a:p>
        </p:txBody>
      </p:sp>
      <p:sp>
        <p:nvSpPr>
          <p:cNvPr id="67" name="Google Shape;67;p10"/>
          <p:cNvSpPr txBox="1"/>
          <p:nvPr>
            <p:ph idx="1" type="body"/>
          </p:nvPr>
        </p:nvSpPr>
        <p:spPr>
          <a:xfrm>
            <a:off x="424376" y="960475"/>
            <a:ext cx="6075900" cy="2562300"/>
          </a:xfrm>
          <a:prstGeom prst="rect">
            <a:avLst/>
          </a:prstGeom>
        </p:spPr>
        <p:txBody>
          <a:bodyPr anchorCtr="0" anchor="t" bIns="34275" lIns="68575" spcFirstLastPara="1" rIns="68575" wrap="square" tIns="34275">
            <a:noAutofit/>
          </a:bodyPr>
          <a:lstStyle/>
          <a:p>
            <a:pPr indent="-323850" lvl="0" marL="457200" rtl="0" algn="l">
              <a:spcBef>
                <a:spcPts val="800"/>
              </a:spcBef>
              <a:spcAft>
                <a:spcPts val="0"/>
              </a:spcAft>
              <a:buSzPts val="1500"/>
              <a:buAutoNum type="arabicPeriod"/>
            </a:pPr>
            <a:r>
              <a:rPr lang="ru"/>
              <a:t>6ая задача решается так же, если возвести все то выражение в квадрат и заметить, что она собирается как нам надо (a+b+c)^2 в конце дас ab+bc+...</a:t>
            </a:r>
            <a:endParaRPr/>
          </a:p>
          <a:p>
            <a:pPr indent="-323850" lvl="0" marL="457200" rtl="0" algn="l">
              <a:spcBef>
                <a:spcPts val="0"/>
              </a:spcBef>
              <a:spcAft>
                <a:spcPts val="0"/>
              </a:spcAft>
              <a:buSzPts val="1500"/>
              <a:buAutoNum type="arabicPeriod"/>
            </a:pPr>
            <a:r>
              <a:rPr lang="ru"/>
              <a:t>Так же ее можно решить графически (там получается равносторонний треугольник с 60 градусами углом (не 60 а 180 - 60 если точнее).</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Dot product: Definition</a:t>
            </a:r>
            <a:endParaRPr/>
          </a:p>
        </p:txBody>
      </p:sp>
      <p:pic>
        <p:nvPicPr>
          <p:cNvPr id="196" name="Google Shape;196;p28"/>
          <p:cNvPicPr preferRelativeResize="0"/>
          <p:nvPr/>
        </p:nvPicPr>
        <p:blipFill rotWithShape="1">
          <a:blip r:embed="rId3">
            <a:alphaModFix/>
          </a:blip>
          <a:srcRect b="0" l="0" r="20375" t="16812"/>
          <a:stretch/>
        </p:blipFill>
        <p:spPr>
          <a:xfrm>
            <a:off x="424375" y="907700"/>
            <a:ext cx="7369050" cy="3426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descr="Sign up with brilliant and get 20% off your annual subscription: https://brilliant.org/ZachStar/&#10;Support the Channel: https://www.patreon.com/zachstar&#10;PayPal(one time donation): https://www.paypal.me/ZachStarYT&#10;&#10;►Follow me&#10;Instagram: https://www.instagram.com/zachstar/&#10;Twitter: https://twitter.com/ImZachStar&#10;&#10;Document Distance Video: https://www.youtube.com/watch?v=Zc54gFhdpLA&#10;Rendering Equation: http://viclw17.github.io/2018/06/30/raytracing-rendering-equation/&#10;&#10;&#10;Animations: Brainup Studios ( http://brainup.in/ )&#10;&#10;►My Setup:&#10;Space Pictures: https://amzn.to/2CC4Kqj&#10;Magnetic Floating Globe: https://amzn.to/2VgPdn0&#10;Camera: https://amzn.to/2RivYu5&#10;Mic: https://amzn.to/35bKiri&#10;Tripod: https://amzn.to/2RgMTNL&#10;Equilibrium Tube: https://amzn.to/2SowDrh&#10;&#10;►Check out the my Amazon Store: https://www.amazon.com/shop/zachstar" id="201" name="Google Shape;201;p29" title="The real world applications of the dot product">
            <a:hlinkClick r:id="rId3"/>
          </p:cNvPr>
          <p:cNvPicPr preferRelativeResize="0"/>
          <p:nvPr/>
        </p:nvPicPr>
        <p:blipFill>
          <a:blip r:embed="rId4">
            <a:alphaModFix/>
          </a:blip>
          <a:stretch>
            <a:fillRect/>
          </a:stretch>
        </p:blipFill>
        <p:spPr>
          <a:xfrm>
            <a:off x="1656138" y="191925"/>
            <a:ext cx="5831725" cy="4373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Task 4 and 5</a:t>
            </a:r>
            <a:endParaRPr/>
          </a:p>
        </p:txBody>
      </p:sp>
      <p:pic>
        <p:nvPicPr>
          <p:cNvPr id="207" name="Google Shape;207;p30"/>
          <p:cNvPicPr preferRelativeResize="0"/>
          <p:nvPr/>
        </p:nvPicPr>
        <p:blipFill>
          <a:blip r:embed="rId3">
            <a:alphaModFix/>
          </a:blip>
          <a:stretch>
            <a:fillRect/>
          </a:stretch>
        </p:blipFill>
        <p:spPr>
          <a:xfrm>
            <a:off x="251125" y="1724025"/>
            <a:ext cx="8515350" cy="1695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Task 6</a:t>
            </a:r>
            <a:endParaRPr/>
          </a:p>
        </p:txBody>
      </p:sp>
      <p:pic>
        <p:nvPicPr>
          <p:cNvPr id="213" name="Google Shape;213;p31"/>
          <p:cNvPicPr preferRelativeResize="0"/>
          <p:nvPr/>
        </p:nvPicPr>
        <p:blipFill rotWithShape="1">
          <a:blip r:embed="rId3">
            <a:alphaModFix/>
          </a:blip>
          <a:srcRect b="4947" l="6478" r="5732" t="14859"/>
          <a:stretch/>
        </p:blipFill>
        <p:spPr>
          <a:xfrm>
            <a:off x="1915050" y="1689850"/>
            <a:ext cx="5425600" cy="2787899"/>
          </a:xfrm>
          <a:prstGeom prst="rect">
            <a:avLst/>
          </a:prstGeom>
          <a:noFill/>
          <a:ln>
            <a:noFill/>
          </a:ln>
        </p:spPr>
      </p:pic>
      <p:pic>
        <p:nvPicPr>
          <p:cNvPr id="214" name="Google Shape;214;p31"/>
          <p:cNvPicPr preferRelativeResize="0"/>
          <p:nvPr/>
        </p:nvPicPr>
        <p:blipFill>
          <a:blip r:embed="rId4">
            <a:alphaModFix/>
          </a:blip>
          <a:stretch>
            <a:fillRect/>
          </a:stretch>
        </p:blipFill>
        <p:spPr>
          <a:xfrm>
            <a:off x="304025" y="854925"/>
            <a:ext cx="8598000" cy="785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descr="Just a little something for a HCI course" id="219" name="Google Shape;219;p32" title="DichЪ project super low fidelity prototype">
            <a:hlinkClick r:id="rId3"/>
          </p:cNvPr>
          <p:cNvPicPr preferRelativeResize="0"/>
          <p:nvPr/>
        </p:nvPicPr>
        <p:blipFill>
          <a:blip r:embed="rId4">
            <a:alphaModFix/>
          </a:blip>
          <a:stretch>
            <a:fillRect/>
          </a:stretch>
        </p:blipFill>
        <p:spPr>
          <a:xfrm>
            <a:off x="1683850" y="223950"/>
            <a:ext cx="5776300" cy="4332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Task 7 (1)</a:t>
            </a:r>
            <a:endParaRPr/>
          </a:p>
        </p:txBody>
      </p:sp>
      <p:pic>
        <p:nvPicPr>
          <p:cNvPr id="225" name="Google Shape;225;p33"/>
          <p:cNvPicPr preferRelativeResize="0"/>
          <p:nvPr/>
        </p:nvPicPr>
        <p:blipFill>
          <a:blip r:embed="rId3">
            <a:alphaModFix/>
          </a:blip>
          <a:stretch>
            <a:fillRect/>
          </a:stretch>
        </p:blipFill>
        <p:spPr>
          <a:xfrm>
            <a:off x="429588" y="1902425"/>
            <a:ext cx="8284826" cy="1246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Task 7 Geogebra </a:t>
            </a:r>
            <a:r>
              <a:rPr lang="ru"/>
              <a:t>(2)</a:t>
            </a:r>
            <a:endParaRPr/>
          </a:p>
        </p:txBody>
      </p:sp>
      <p:pic>
        <p:nvPicPr>
          <p:cNvPr id="231" name="Google Shape;231;p34">
            <a:hlinkClick r:id="rId3"/>
          </p:cNvPr>
          <p:cNvPicPr preferRelativeResize="0"/>
          <p:nvPr/>
        </p:nvPicPr>
        <p:blipFill rotWithShape="1">
          <a:blip r:embed="rId4">
            <a:alphaModFix/>
          </a:blip>
          <a:srcRect b="15654" l="0" r="0" t="0"/>
          <a:stretch/>
        </p:blipFill>
        <p:spPr>
          <a:xfrm>
            <a:off x="1927550" y="1109950"/>
            <a:ext cx="5288901" cy="2923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Task 7 (3)</a:t>
            </a:r>
            <a:endParaRPr/>
          </a:p>
        </p:txBody>
      </p:sp>
      <p:pic>
        <p:nvPicPr>
          <p:cNvPr id="237" name="Google Shape;237;p35"/>
          <p:cNvPicPr preferRelativeResize="0"/>
          <p:nvPr/>
        </p:nvPicPr>
        <p:blipFill rotWithShape="1">
          <a:blip r:embed="rId3">
            <a:alphaModFix/>
          </a:blip>
          <a:srcRect b="0" l="0" r="0" t="41911"/>
          <a:stretch/>
        </p:blipFill>
        <p:spPr>
          <a:xfrm>
            <a:off x="1366453" y="960425"/>
            <a:ext cx="6411101" cy="2793175"/>
          </a:xfrm>
          <a:prstGeom prst="rect">
            <a:avLst/>
          </a:prstGeom>
          <a:noFill/>
          <a:ln>
            <a:noFill/>
          </a:ln>
        </p:spPr>
      </p:pic>
      <p:sp>
        <p:nvSpPr>
          <p:cNvPr id="238" name="Google Shape;238;p35"/>
          <p:cNvSpPr txBox="1"/>
          <p:nvPr/>
        </p:nvSpPr>
        <p:spPr>
          <a:xfrm>
            <a:off x="424375" y="3978300"/>
            <a:ext cx="73824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Open Sans"/>
                <a:ea typeface="Open Sans"/>
                <a:cs typeface="Open Sans"/>
                <a:sym typeface="Open Sans"/>
              </a:rPr>
              <a:t>It is needed to make 2 equations: 1 for perpendicularity, 2nd - intersection</a:t>
            </a:r>
            <a:endParaRPr>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Task 8</a:t>
            </a:r>
            <a:endParaRPr/>
          </a:p>
        </p:txBody>
      </p:sp>
      <p:pic>
        <p:nvPicPr>
          <p:cNvPr id="244" name="Google Shape;244;p36"/>
          <p:cNvPicPr preferRelativeResize="0"/>
          <p:nvPr/>
        </p:nvPicPr>
        <p:blipFill>
          <a:blip r:embed="rId3">
            <a:alphaModFix/>
          </a:blip>
          <a:stretch>
            <a:fillRect/>
          </a:stretch>
        </p:blipFill>
        <p:spPr>
          <a:xfrm>
            <a:off x="479263" y="1567050"/>
            <a:ext cx="8185474" cy="1879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Task 8</a:t>
            </a:r>
            <a:endParaRPr/>
          </a:p>
        </p:txBody>
      </p:sp>
      <p:pic>
        <p:nvPicPr>
          <p:cNvPr id="250" name="Google Shape;250;p37"/>
          <p:cNvPicPr preferRelativeResize="0"/>
          <p:nvPr/>
        </p:nvPicPr>
        <p:blipFill>
          <a:blip r:embed="rId3">
            <a:alphaModFix/>
          </a:blip>
          <a:stretch>
            <a:fillRect/>
          </a:stretch>
        </p:blipFill>
        <p:spPr>
          <a:xfrm>
            <a:off x="915799" y="874276"/>
            <a:ext cx="6902051" cy="36464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1"/>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Questions from the class</a:t>
            </a:r>
            <a:endParaRPr/>
          </a:p>
        </p:txBody>
      </p:sp>
      <p:sp>
        <p:nvSpPr>
          <p:cNvPr id="73" name="Google Shape;73;p11"/>
          <p:cNvSpPr txBox="1"/>
          <p:nvPr/>
        </p:nvSpPr>
        <p:spPr>
          <a:xfrm>
            <a:off x="2877300" y="2175750"/>
            <a:ext cx="3389400" cy="79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ru" sz="2000"/>
              <a:t>No questions for today</a:t>
            </a:r>
            <a:endParaRPr i="1"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Task 9</a:t>
            </a:r>
            <a:endParaRPr/>
          </a:p>
        </p:txBody>
      </p:sp>
      <p:pic>
        <p:nvPicPr>
          <p:cNvPr id="256" name="Google Shape;256;p38"/>
          <p:cNvPicPr preferRelativeResize="0"/>
          <p:nvPr/>
        </p:nvPicPr>
        <p:blipFill>
          <a:blip r:embed="rId3">
            <a:alphaModFix/>
          </a:blip>
          <a:stretch>
            <a:fillRect/>
          </a:stretch>
        </p:blipFill>
        <p:spPr>
          <a:xfrm>
            <a:off x="607125" y="1777025"/>
            <a:ext cx="7929750" cy="158944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Best extra extra materials</a:t>
            </a:r>
            <a:endParaRPr/>
          </a:p>
        </p:txBody>
      </p:sp>
      <p:sp>
        <p:nvSpPr>
          <p:cNvPr id="262" name="Google Shape;262;p39"/>
          <p:cNvSpPr txBox="1"/>
          <p:nvPr>
            <p:ph idx="1" type="body"/>
          </p:nvPr>
        </p:nvSpPr>
        <p:spPr>
          <a:xfrm>
            <a:off x="424376" y="960475"/>
            <a:ext cx="6727200" cy="2562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ru"/>
              <a:t>1) RUS - </a:t>
            </a:r>
            <a:r>
              <a:rPr lang="ru" u="sng">
                <a:solidFill>
                  <a:schemeClr val="hlink"/>
                </a:solidFill>
                <a:hlinkClick r:id="rId3"/>
              </a:rPr>
              <a:t>Матпрофи</a:t>
            </a:r>
            <a:endParaRPr/>
          </a:p>
          <a:p>
            <a:pPr indent="0" lvl="0" marL="0" rtl="0" algn="l">
              <a:spcBef>
                <a:spcPts val="800"/>
              </a:spcBef>
              <a:spcAft>
                <a:spcPts val="0"/>
              </a:spcAft>
              <a:buNone/>
            </a:pPr>
            <a:r>
              <a:rPr lang="ru"/>
              <a:t>2) ENG - </a:t>
            </a:r>
            <a:r>
              <a:rPr lang="ru" u="sng">
                <a:solidFill>
                  <a:schemeClr val="hlink"/>
                </a:solidFill>
                <a:hlinkClick r:id="rId4"/>
              </a:rPr>
              <a:t>OnlineMSchool</a:t>
            </a:r>
            <a:r>
              <a:rPr lang="ru"/>
              <a:t> - not only explanation, but also online calculators</a:t>
            </a:r>
            <a:endParaRPr/>
          </a:p>
          <a:p>
            <a:pPr indent="0" lvl="0" marL="0" rtl="0" algn="l">
              <a:spcBef>
                <a:spcPts val="800"/>
              </a:spcBef>
              <a:spcAft>
                <a:spcPts val="0"/>
              </a:spcAft>
              <a:buNone/>
            </a:pPr>
            <a:r>
              <a:rPr lang="ru"/>
              <a:t>3) ENG Videos - </a:t>
            </a:r>
            <a:r>
              <a:rPr lang="ru" u="sng">
                <a:solidFill>
                  <a:schemeClr val="hlink"/>
                </a:solidFill>
                <a:hlinkClick r:id="rId5"/>
              </a:rPr>
              <a:t>3Blue1Brown</a:t>
            </a:r>
            <a:endParaRPr/>
          </a:p>
          <a:p>
            <a:pPr indent="0" lvl="0" marL="0" rtl="0" algn="l">
              <a:spcBef>
                <a:spcPts val="800"/>
              </a:spcBef>
              <a:spcAft>
                <a:spcPts val="0"/>
              </a:spcAft>
              <a:buNone/>
            </a:pPr>
            <a:r>
              <a:rPr lang="ru"/>
              <a:t>4) ENG Lectures - </a:t>
            </a:r>
            <a:r>
              <a:rPr lang="ru" u="sng">
                <a:solidFill>
                  <a:schemeClr val="hlink"/>
                </a:solidFill>
                <a:hlinkClick r:id="rId6"/>
              </a:rPr>
              <a:t>Gilbert Strang</a:t>
            </a:r>
            <a:r>
              <a:rPr lang="ru"/>
              <a:t> - AGLA2 based on the course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idx="1" type="body"/>
          </p:nvPr>
        </p:nvSpPr>
        <p:spPr>
          <a:xfrm>
            <a:off x="2165252" y="2092925"/>
            <a:ext cx="3145200" cy="36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a:t>–</a:t>
            </a:r>
            <a:r>
              <a:rPr lang="ru"/>
              <a:t> </a:t>
            </a:r>
            <a:r>
              <a:rPr lang="ru"/>
              <a:t>Oleg Bulichev</a:t>
            </a:r>
            <a:endParaRPr/>
          </a:p>
        </p:txBody>
      </p:sp>
      <p:sp>
        <p:nvSpPr>
          <p:cNvPr id="268" name="Google Shape;268;p40"/>
          <p:cNvSpPr txBox="1"/>
          <p:nvPr>
            <p:ph type="title"/>
          </p:nvPr>
        </p:nvSpPr>
        <p:spPr>
          <a:xfrm>
            <a:off x="2166675" y="1391450"/>
            <a:ext cx="5098500" cy="4398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Deserve “A” grade!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Lab 1, </a:t>
            </a:r>
            <a:r>
              <a:rPr lang="ru"/>
              <a:t>Task 3: answers</a:t>
            </a:r>
            <a:endParaRPr/>
          </a:p>
        </p:txBody>
      </p:sp>
      <p:grpSp>
        <p:nvGrpSpPr>
          <p:cNvPr id="79" name="Google Shape;79;p12"/>
          <p:cNvGrpSpPr/>
          <p:nvPr/>
        </p:nvGrpSpPr>
        <p:grpSpPr>
          <a:xfrm>
            <a:off x="1248763" y="1619352"/>
            <a:ext cx="6531223" cy="2917104"/>
            <a:chOff x="1044738" y="1336150"/>
            <a:chExt cx="6644174" cy="3195075"/>
          </a:xfrm>
        </p:grpSpPr>
        <p:pic>
          <p:nvPicPr>
            <p:cNvPr id="80" name="Google Shape;80;p12"/>
            <p:cNvPicPr preferRelativeResize="0"/>
            <p:nvPr/>
          </p:nvPicPr>
          <p:blipFill>
            <a:blip r:embed="rId3">
              <a:alphaModFix/>
            </a:blip>
            <a:stretch>
              <a:fillRect/>
            </a:stretch>
          </p:blipFill>
          <p:spPr>
            <a:xfrm>
              <a:off x="1044738" y="1336150"/>
              <a:ext cx="6644174" cy="3195075"/>
            </a:xfrm>
            <a:prstGeom prst="rect">
              <a:avLst/>
            </a:prstGeom>
            <a:noFill/>
            <a:ln>
              <a:noFill/>
            </a:ln>
          </p:spPr>
        </p:pic>
        <p:sp>
          <p:nvSpPr>
            <p:cNvPr id="81" name="Google Shape;81;p12"/>
            <p:cNvSpPr txBox="1"/>
            <p:nvPr/>
          </p:nvSpPr>
          <p:spPr>
            <a:xfrm>
              <a:off x="2522188" y="2045075"/>
              <a:ext cx="464700" cy="57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200"/>
                <a:t>—</a:t>
              </a:r>
              <a:endParaRPr sz="2200"/>
            </a:p>
          </p:txBody>
        </p:sp>
        <p:sp>
          <p:nvSpPr>
            <p:cNvPr id="82" name="Google Shape;82;p12"/>
            <p:cNvSpPr txBox="1"/>
            <p:nvPr/>
          </p:nvSpPr>
          <p:spPr>
            <a:xfrm>
              <a:off x="1896563" y="3667050"/>
              <a:ext cx="464700" cy="57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200"/>
                <a:t>—</a:t>
              </a:r>
              <a:endParaRPr sz="2200"/>
            </a:p>
          </p:txBody>
        </p:sp>
        <p:sp>
          <p:nvSpPr>
            <p:cNvPr id="83" name="Google Shape;83;p12"/>
            <p:cNvSpPr txBox="1"/>
            <p:nvPr/>
          </p:nvSpPr>
          <p:spPr>
            <a:xfrm>
              <a:off x="7100638" y="2971200"/>
              <a:ext cx="464700" cy="57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200"/>
                <a:t>—</a:t>
              </a:r>
              <a:endParaRPr sz="2200"/>
            </a:p>
          </p:txBody>
        </p:sp>
        <p:sp>
          <p:nvSpPr>
            <p:cNvPr id="84" name="Google Shape;84;p12"/>
            <p:cNvSpPr txBox="1"/>
            <p:nvPr/>
          </p:nvSpPr>
          <p:spPr>
            <a:xfrm>
              <a:off x="7042338" y="3831375"/>
              <a:ext cx="464700" cy="57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200"/>
                <a:t>—</a:t>
              </a:r>
              <a:endParaRPr sz="2200"/>
            </a:p>
          </p:txBody>
        </p:sp>
      </p:grpSp>
      <p:pic>
        <p:nvPicPr>
          <p:cNvPr id="85" name="Google Shape;85;p12"/>
          <p:cNvPicPr preferRelativeResize="0"/>
          <p:nvPr/>
        </p:nvPicPr>
        <p:blipFill rotWithShape="1">
          <a:blip r:embed="rId4">
            <a:alphaModFix/>
          </a:blip>
          <a:srcRect b="75527" l="0" r="0" t="0"/>
          <a:stretch/>
        </p:blipFill>
        <p:spPr>
          <a:xfrm>
            <a:off x="712875" y="905550"/>
            <a:ext cx="7718249" cy="665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Lab objectives, 1st part</a:t>
            </a:r>
            <a:endParaRPr/>
          </a:p>
        </p:txBody>
      </p:sp>
      <p:sp>
        <p:nvSpPr>
          <p:cNvPr id="91" name="Google Shape;91;p13"/>
          <p:cNvSpPr txBox="1"/>
          <p:nvPr>
            <p:ph idx="1" type="body"/>
          </p:nvPr>
        </p:nvSpPr>
        <p:spPr>
          <a:xfrm>
            <a:off x="424375" y="960475"/>
            <a:ext cx="7032900" cy="25623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SzPts val="1800"/>
              <a:buAutoNum type="arabicPeriod"/>
            </a:pPr>
            <a:r>
              <a:rPr lang="ru" sz="1800"/>
              <a:t>What does cross product mean?</a:t>
            </a:r>
            <a:endParaRPr sz="1800"/>
          </a:p>
          <a:p>
            <a:pPr indent="-342900" lvl="0" marL="457200" rtl="0" algn="l">
              <a:spcBef>
                <a:spcPts val="0"/>
              </a:spcBef>
              <a:spcAft>
                <a:spcPts val="0"/>
              </a:spcAft>
              <a:buSzPts val="1800"/>
              <a:buAutoNum type="arabicPeriod"/>
            </a:pPr>
            <a:r>
              <a:rPr lang="ru" sz="1800"/>
              <a:t>How to calculate it?</a:t>
            </a:r>
            <a:endParaRPr sz="1800"/>
          </a:p>
          <a:p>
            <a:pPr indent="-342900" lvl="0" marL="457200" rtl="0" algn="l">
              <a:spcBef>
                <a:spcPts val="0"/>
              </a:spcBef>
              <a:spcAft>
                <a:spcPts val="0"/>
              </a:spcAft>
              <a:buSzPts val="1800"/>
              <a:buAutoNum type="arabicPeriod"/>
            </a:pPr>
            <a:r>
              <a:rPr lang="ru" sz="1800"/>
              <a:t>What the properties of cross product, how to use it?</a:t>
            </a:r>
            <a:endParaRPr sz="1800"/>
          </a:p>
          <a:p>
            <a:pPr indent="0" lvl="0" marL="0" rtl="0" algn="l">
              <a:spcBef>
                <a:spcPts val="8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Cross product: Definition</a:t>
            </a:r>
            <a:endParaRPr/>
          </a:p>
        </p:txBody>
      </p:sp>
      <p:sp>
        <p:nvSpPr>
          <p:cNvPr id="97" name="Google Shape;97;p14"/>
          <p:cNvSpPr txBox="1"/>
          <p:nvPr>
            <p:ph idx="1" type="body"/>
          </p:nvPr>
        </p:nvSpPr>
        <p:spPr>
          <a:xfrm>
            <a:off x="424372" y="960477"/>
            <a:ext cx="5199600" cy="2562300"/>
          </a:xfrm>
          <a:prstGeom prst="rect">
            <a:avLst/>
          </a:prstGeom>
        </p:spPr>
        <p:txBody>
          <a:bodyPr anchorCtr="0" anchor="t" bIns="34275" lIns="68575" spcFirstLastPara="1" rIns="68575" wrap="square" tIns="34275">
            <a:noAutofit/>
          </a:bodyPr>
          <a:lstStyle/>
          <a:p>
            <a:pPr indent="0" lvl="0" marL="0" rtl="0" algn="l">
              <a:lnSpc>
                <a:spcPct val="100000"/>
              </a:lnSpc>
              <a:spcBef>
                <a:spcPts val="600"/>
              </a:spcBef>
              <a:spcAft>
                <a:spcPts val="0"/>
              </a:spcAft>
              <a:buClr>
                <a:schemeClr val="dk1"/>
              </a:buClr>
              <a:buSzPts val="1100"/>
              <a:buFont typeface="Arial"/>
              <a:buNone/>
            </a:pPr>
            <a:r>
              <a:rPr b="1" lang="ru" sz="2400"/>
              <a:t>a × b</a:t>
            </a:r>
            <a:r>
              <a:rPr lang="ru" sz="2400"/>
              <a:t> is defined as a vector </a:t>
            </a:r>
            <a:r>
              <a:rPr b="1" lang="ru" sz="2400"/>
              <a:t>c</a:t>
            </a:r>
            <a:r>
              <a:rPr lang="ru" sz="2400"/>
              <a:t> that is </a:t>
            </a:r>
            <a:endParaRPr sz="2400"/>
          </a:p>
          <a:p>
            <a:pPr indent="0" lvl="0" marL="0" rtl="0" algn="l">
              <a:lnSpc>
                <a:spcPct val="100000"/>
              </a:lnSpc>
              <a:spcBef>
                <a:spcPts val="600"/>
              </a:spcBef>
              <a:spcAft>
                <a:spcPts val="0"/>
              </a:spcAft>
              <a:buNone/>
            </a:pPr>
            <a:r>
              <a:rPr lang="ru" sz="2400"/>
              <a:t>perpendicular (orthogonal) to both </a:t>
            </a:r>
            <a:r>
              <a:rPr b="1" lang="ru" sz="2400"/>
              <a:t>a</a:t>
            </a:r>
            <a:r>
              <a:rPr lang="ru" sz="2400"/>
              <a:t> and </a:t>
            </a:r>
            <a:r>
              <a:rPr b="1" lang="ru" sz="2400"/>
              <a:t>b</a:t>
            </a:r>
            <a:r>
              <a:rPr lang="ru" sz="2400"/>
              <a:t>, with:</a:t>
            </a:r>
            <a:endParaRPr sz="2400"/>
          </a:p>
          <a:p>
            <a:pPr indent="-355600" lvl="0" marL="457200" rtl="0" algn="l">
              <a:lnSpc>
                <a:spcPct val="100000"/>
              </a:lnSpc>
              <a:spcBef>
                <a:spcPts val="600"/>
              </a:spcBef>
              <a:spcAft>
                <a:spcPts val="0"/>
              </a:spcAft>
              <a:buSzPts val="2000"/>
              <a:buChar char="●"/>
            </a:pPr>
            <a:r>
              <a:rPr i="1" lang="ru" sz="2000"/>
              <a:t>direction</a:t>
            </a:r>
            <a:r>
              <a:rPr lang="ru" sz="2000"/>
              <a:t> given by the right-hand rule</a:t>
            </a:r>
            <a:endParaRPr sz="2000"/>
          </a:p>
          <a:p>
            <a:pPr indent="-355600" lvl="0" marL="457200" rtl="0" algn="l">
              <a:lnSpc>
                <a:spcPct val="100000"/>
              </a:lnSpc>
              <a:spcBef>
                <a:spcPts val="0"/>
              </a:spcBef>
              <a:spcAft>
                <a:spcPts val="0"/>
              </a:spcAft>
              <a:buSzPts val="2000"/>
              <a:buChar char="●"/>
            </a:pPr>
            <a:r>
              <a:rPr i="1" lang="ru" sz="2000"/>
              <a:t>magnitude equal to the area</a:t>
            </a:r>
            <a:r>
              <a:rPr lang="ru" sz="2000"/>
              <a:t> of the parallelogram that the vectors span</a:t>
            </a:r>
            <a:endParaRPr sz="2000"/>
          </a:p>
          <a:p>
            <a:pPr indent="0" lvl="0" marL="0" rtl="0" algn="l">
              <a:spcBef>
                <a:spcPts val="800"/>
              </a:spcBef>
              <a:spcAft>
                <a:spcPts val="0"/>
              </a:spcAft>
              <a:buNone/>
            </a:pPr>
            <a:r>
              <a:t/>
            </a:r>
            <a:endParaRPr/>
          </a:p>
        </p:txBody>
      </p:sp>
      <p:pic>
        <p:nvPicPr>
          <p:cNvPr id="98" name="Google Shape;98;p14"/>
          <p:cNvPicPr preferRelativeResize="0"/>
          <p:nvPr/>
        </p:nvPicPr>
        <p:blipFill>
          <a:blip r:embed="rId3">
            <a:alphaModFix/>
          </a:blip>
          <a:stretch>
            <a:fillRect/>
          </a:stretch>
        </p:blipFill>
        <p:spPr>
          <a:xfrm>
            <a:off x="5982075" y="1037050"/>
            <a:ext cx="2663375" cy="2409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Visual interpretation of the cross product and the dot product of two vectors.&#10;My Patreon page:  https://www.patreon.com/EugeneK" id="103" name="Google Shape;103;p15" title="Cross Product and Dot Product: Visual explanation">
            <a:hlinkClick r:id="rId3"/>
          </p:cNvPr>
          <p:cNvPicPr preferRelativeResize="0"/>
          <p:nvPr/>
        </p:nvPicPr>
        <p:blipFill>
          <a:blip r:embed="rId4">
            <a:alphaModFix/>
          </a:blip>
          <a:stretch>
            <a:fillRect/>
          </a:stretch>
        </p:blipFill>
        <p:spPr>
          <a:xfrm>
            <a:off x="1698025" y="231425"/>
            <a:ext cx="5747926" cy="4310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6" title="video_2018-09-10_08-43-07.mp4">
            <a:hlinkClick r:id="rId3"/>
          </p:cNvPr>
          <p:cNvPicPr preferRelativeResize="0"/>
          <p:nvPr/>
        </p:nvPicPr>
        <p:blipFill>
          <a:blip r:embed="rId4">
            <a:alphaModFix/>
          </a:blip>
          <a:stretch>
            <a:fillRect/>
          </a:stretch>
        </p:blipFill>
        <p:spPr>
          <a:xfrm>
            <a:off x="1686750" y="241375"/>
            <a:ext cx="5770500" cy="4327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24375" y="354125"/>
            <a:ext cx="7884900" cy="606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Cross product: where it can be used?</a:t>
            </a:r>
            <a:endParaRPr/>
          </a:p>
        </p:txBody>
      </p:sp>
      <p:sp>
        <p:nvSpPr>
          <p:cNvPr id="114" name="Google Shape;114;p17"/>
          <p:cNvSpPr txBox="1"/>
          <p:nvPr>
            <p:ph idx="1" type="body"/>
          </p:nvPr>
        </p:nvSpPr>
        <p:spPr>
          <a:xfrm>
            <a:off x="424376" y="960475"/>
            <a:ext cx="6774300" cy="2562300"/>
          </a:xfrm>
          <a:prstGeom prst="rect">
            <a:avLst/>
          </a:prstGeom>
        </p:spPr>
        <p:txBody>
          <a:bodyPr anchorCtr="0" anchor="t" bIns="34275" lIns="68575" spcFirstLastPara="1" rIns="68575" wrap="square" tIns="34275">
            <a:noAutofit/>
          </a:bodyPr>
          <a:lstStyle/>
          <a:p>
            <a:pPr indent="-355600" lvl="0" marL="457200" rtl="0" algn="l">
              <a:spcBef>
                <a:spcPts val="800"/>
              </a:spcBef>
              <a:spcAft>
                <a:spcPts val="0"/>
              </a:spcAft>
              <a:buSzPts val="2000"/>
              <a:buAutoNum type="arabicPeriod"/>
            </a:pPr>
            <a:r>
              <a:rPr lang="ru" sz="2000"/>
              <a:t>Physics: angular velocity, torque</a:t>
            </a:r>
            <a:endParaRPr sz="2000"/>
          </a:p>
          <a:p>
            <a:pPr indent="-355600" lvl="0" marL="457200" rtl="0" algn="l">
              <a:spcBef>
                <a:spcPts val="0"/>
              </a:spcBef>
              <a:spcAft>
                <a:spcPts val="0"/>
              </a:spcAft>
              <a:buSzPts val="2000"/>
              <a:buAutoNum type="arabicPeriod"/>
            </a:pPr>
            <a:r>
              <a:rPr lang="ru" sz="2000"/>
              <a:t>Find a vector, which are perpendicular to the plane</a:t>
            </a:r>
            <a:endParaRPr sz="2000"/>
          </a:p>
          <a:p>
            <a:pPr indent="-355600" lvl="0" marL="457200" rtl="0" algn="l">
              <a:spcBef>
                <a:spcPts val="0"/>
              </a:spcBef>
              <a:spcAft>
                <a:spcPts val="0"/>
              </a:spcAft>
              <a:buSzPts val="2000"/>
              <a:buAutoNum type="arabicPeriod"/>
            </a:pPr>
            <a:r>
              <a:rPr lang="ru" sz="2000"/>
              <a:t>Find a square of parallelogram</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obotics template made by Lev">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