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itchFamily="2" charset="0"/>
      <p:regular r:id="rId14"/>
      <p:bold r:id="rId15"/>
      <p:italic r:id="rId16"/>
      <p:boldItalic r:id="rId17"/>
    </p:embeddedFont>
    <p:embeddedFont>
      <p:font typeface="Open Sans Light" pitchFamily="2" charset="0"/>
      <p:regular r:id="rId18"/>
      <p:bold r:id="rId19"/>
      <p:italic r:id="rId20"/>
      <p:boldItalic r:id="rId21"/>
    </p:embeddedFont>
    <p:embeddedFont>
      <p:font typeface="Open Sans SemiBold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7d83987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7d83987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99f7a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99f7a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99f7a49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99f7a49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99f7a49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99f7a49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99f7a49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99f7a49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99f7a4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799f7a4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015740"/>
            <a:ext cx="9143999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2941163"/>
            <a:ext cx="9144000" cy="2202337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2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85763" y="3021567"/>
            <a:ext cx="8372475" cy="75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85762" y="3788455"/>
            <a:ext cx="5593007" cy="6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4015740"/>
            <a:ext cx="9143999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13359" y="182880"/>
            <a:ext cx="8717280" cy="442722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13358" y="181965"/>
            <a:ext cx="8001001" cy="7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24372" y="960377"/>
            <a:ext cx="5199459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13358" y="4738300"/>
            <a:ext cx="13068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Oleg Bulichev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214360" y="4738300"/>
            <a:ext cx="685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571999" y="4738300"/>
            <a:ext cx="339852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2943625"/>
            <a:ext cx="9144000" cy="21999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1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85800" y="3059026"/>
            <a:ext cx="8372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5775" y="3829175"/>
            <a:ext cx="60960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Open Sans SemiBold"/>
              <a:buNone/>
              <a:defRPr sz="28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Sub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857499" y="2448025"/>
            <a:ext cx="342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">
  <p:cSld name="Common slide with 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149771" y="3920677"/>
            <a:ext cx="4311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">
  <p:cSld name="Common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for videos">
  <p:cSld name="Slide for video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4558" y="2725862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522220" y="2709848"/>
            <a:ext cx="272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o.bulichev@innopolis.ru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58" y="3038007"/>
            <a:ext cx="289560" cy="2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529838" y="3038007"/>
            <a:ext cx="137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@Lupasic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944" y="3382538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29858" y="3362725"/>
            <a:ext cx="393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Room 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105 (underground robotics lab)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8513884" y="181708"/>
            <a:ext cx="351600" cy="375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9">
            <a:alphaModFix/>
          </a:blip>
          <a:srcRect l="3045" t="5526" r="93044" b="89003"/>
          <a:stretch/>
        </p:blipFill>
        <p:spPr>
          <a:xfrm>
            <a:off x="8484587" y="281353"/>
            <a:ext cx="357552" cy="2813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85788" y="3151367"/>
            <a:ext cx="8372400" cy="7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Mechanics and machines, HW CAD1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85800" y="3717847"/>
            <a:ext cx="55929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Light"/>
                <a:ea typeface="Open Sans Light"/>
                <a:cs typeface="Open Sans Light"/>
                <a:sym typeface="Open Sans Light"/>
              </a:rPr>
              <a:t>Simple Detail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Short task description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/>
              <a:t>Description</a:t>
            </a:r>
            <a:r>
              <a:rPr lang="ru" dirty="0"/>
              <a:t>: make CAD model of the detail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 b="1" dirty="0"/>
              <a:t>Artefacts: </a:t>
            </a:r>
            <a:r>
              <a:rPr lang="en-US" dirty="0"/>
              <a:t>NX detail file </a:t>
            </a:r>
            <a:r>
              <a:rPr lang="ru" dirty="0"/>
              <a:t>(.</a:t>
            </a:r>
            <a:r>
              <a:rPr lang="en-US" dirty="0" err="1"/>
              <a:t>prt</a:t>
            </a:r>
            <a:r>
              <a:rPr lang="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4955901" y="303525"/>
            <a:ext cx="39120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4422750" y="4065425"/>
            <a:ext cx="4443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2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254475" y="303525"/>
            <a:ext cx="46176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331309" y="4062825"/>
            <a:ext cx="4539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1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77" y="349326"/>
            <a:ext cx="3793447" cy="371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7560" t="2056" r="797"/>
          <a:stretch/>
        </p:blipFill>
        <p:spPr>
          <a:xfrm>
            <a:off x="293775" y="491246"/>
            <a:ext cx="4539000" cy="342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4423987" y="303525"/>
            <a:ext cx="44439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422750" y="4065425"/>
            <a:ext cx="4443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4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79825" y="303525"/>
            <a:ext cx="40644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47453" y="4062826"/>
            <a:ext cx="3995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3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663" y="343500"/>
            <a:ext cx="4180075" cy="380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r="36728" b="14507"/>
          <a:stretch/>
        </p:blipFill>
        <p:spPr>
          <a:xfrm>
            <a:off x="333550" y="356988"/>
            <a:ext cx="3956940" cy="3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l="65110" t="39193" r="8660" b="21574"/>
          <a:stretch/>
        </p:blipFill>
        <p:spPr>
          <a:xfrm>
            <a:off x="2985200" y="2757625"/>
            <a:ext cx="1305300" cy="138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79825" y="303525"/>
            <a:ext cx="40644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347453" y="4062826"/>
            <a:ext cx="3995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5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4423987" y="303525"/>
            <a:ext cx="44439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4422750" y="4065425"/>
            <a:ext cx="4443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6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162" y="676725"/>
            <a:ext cx="4349076" cy="33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r="56474"/>
          <a:stretch/>
        </p:blipFill>
        <p:spPr>
          <a:xfrm>
            <a:off x="606575" y="353100"/>
            <a:ext cx="2413121" cy="371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l="73363" t="6208" b="37554"/>
          <a:stretch/>
        </p:blipFill>
        <p:spPr>
          <a:xfrm>
            <a:off x="2573800" y="573075"/>
            <a:ext cx="1482524" cy="20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842725" y="4062837"/>
            <a:ext cx="32136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7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4423950" y="303525"/>
            <a:ext cx="43173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4422748" y="4065425"/>
            <a:ext cx="4317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8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50" y="346475"/>
            <a:ext cx="4189075" cy="37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279825" y="303525"/>
            <a:ext cx="4064400" cy="4182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347453" y="4062826"/>
            <a:ext cx="3995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Var 7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75" y="631450"/>
            <a:ext cx="3995100" cy="320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Экран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Open Sans</vt:lpstr>
      <vt:lpstr>Calibri</vt:lpstr>
      <vt:lpstr>Arial</vt:lpstr>
      <vt:lpstr>Open Sans SemiBold</vt:lpstr>
      <vt:lpstr>Open Sans Light</vt:lpstr>
      <vt:lpstr>Simple Light</vt:lpstr>
      <vt:lpstr>Тема Office</vt:lpstr>
      <vt:lpstr>Mechanics and machines, HW CAD1</vt:lpstr>
      <vt:lpstr>Short task description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machines, HW CAD1</dc:title>
  <cp:lastModifiedBy>Oleg Bulichev</cp:lastModifiedBy>
  <cp:revision>1</cp:revision>
  <dcterms:modified xsi:type="dcterms:W3CDTF">2023-01-22T19:59:37Z</dcterms:modified>
</cp:coreProperties>
</file>