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itchFamily="2" charset="0"/>
      <p:regular r:id="rId11"/>
      <p:bold r:id="rId12"/>
      <p:italic r:id="rId13"/>
      <p:boldItalic r:id="rId14"/>
    </p:embeddedFont>
    <p:embeddedFont>
      <p:font typeface="Open Sans Light" pitchFamily="2" charset="0"/>
      <p:regular r:id="rId15"/>
      <p:bold r:id="rId16"/>
      <p:italic r:id="rId17"/>
      <p:boldItalic r:id="rId18"/>
    </p:embeddedFont>
    <p:embeddedFont>
      <p:font typeface="Open Sans SemiBold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17d83987_1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17d83987_1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7c1af16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7c1af16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7c1af162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7c1af162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 slide">
  <p:cSld name="First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015740"/>
            <a:ext cx="9143999" cy="11277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2941163"/>
            <a:ext cx="9144000" cy="2202337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127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67106" y="4351410"/>
            <a:ext cx="2476892" cy="79208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85763" y="3021567"/>
            <a:ext cx="8372475" cy="757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85762" y="3788455"/>
            <a:ext cx="5593007" cy="6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on slide with title and text">
  <p:cSld name="Common slide with title and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4015740"/>
            <a:ext cx="9143999" cy="11277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213359" y="182880"/>
            <a:ext cx="8717280" cy="442722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213358" y="181965"/>
            <a:ext cx="8001001" cy="7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24372" y="960377"/>
            <a:ext cx="5199459" cy="256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13358" y="4738300"/>
            <a:ext cx="13068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Oleg Bulichev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214360" y="4738300"/>
            <a:ext cx="685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571999" y="4738300"/>
            <a:ext cx="339852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 slide">
  <p:cSld name="First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0" y="2943625"/>
            <a:ext cx="9144000" cy="21999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127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67106" y="4351410"/>
            <a:ext cx="2476891" cy="79208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85800" y="3059026"/>
            <a:ext cx="83724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SemiBold"/>
              <a:buNone/>
              <a:defRPr sz="30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85775" y="3829175"/>
            <a:ext cx="60960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on slide with title and text">
  <p:cSld name="Common slide with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213359" y="182880"/>
            <a:ext cx="8717400" cy="44271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Open Sans SemiBold"/>
              <a:buNone/>
              <a:defRPr sz="2800" i="0" u="none" strike="noStrike" cap="none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424372" y="960477"/>
            <a:ext cx="51996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213358" y="4738300"/>
            <a:ext cx="130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Oleg Bulichev</a:t>
            </a:r>
            <a:endParaRPr sz="1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8214360" y="4738300"/>
            <a:ext cx="68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sz="1400" i="0" u="none" strike="noStrike" cap="non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445525" y="4738300"/>
            <a:ext cx="360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Mechanics and machines</a:t>
            </a:r>
            <a:endParaRPr sz="14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slide">
  <p:cSld name="Subtitle slid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1611629" y="1071619"/>
            <a:ext cx="5920800" cy="301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2857499" y="2448025"/>
            <a:ext cx="34290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611629" y="1595013"/>
            <a:ext cx="59208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Open Sans SemiBold"/>
              <a:buNone/>
              <a:defRPr sz="3000" i="0" u="none" strike="noStrike" cap="none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on slide with title">
  <p:cSld name="Common slide with 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/>
          <p:nvPr/>
        </p:nvSpPr>
        <p:spPr>
          <a:xfrm>
            <a:off x="213359" y="182880"/>
            <a:ext cx="8717400" cy="44271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5149771" y="3920677"/>
            <a:ext cx="431100" cy="1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213358" y="4738300"/>
            <a:ext cx="130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Oleg Bulichev</a:t>
            </a:r>
            <a:endParaRPr sz="1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Open Sans SemiBold"/>
              <a:buNone/>
              <a:defRPr sz="3000" i="0" u="none" strike="noStrike" cap="none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8214360" y="4738300"/>
            <a:ext cx="68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sz="1400" i="0" u="none" strike="noStrike" cap="non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4445525" y="4738300"/>
            <a:ext cx="360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Mechanics and machines</a:t>
            </a:r>
            <a:endParaRPr sz="14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on slide">
  <p:cSld name="Common slid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213359" y="182880"/>
            <a:ext cx="8717400" cy="44271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213358" y="4738300"/>
            <a:ext cx="130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Oleg Bulichev</a:t>
            </a:r>
            <a:endParaRPr sz="1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8214360" y="4738300"/>
            <a:ext cx="68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sz="1400" i="0" u="none" strike="noStrike" cap="non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445525" y="4738300"/>
            <a:ext cx="360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Mechanics and machines</a:t>
            </a:r>
            <a:endParaRPr sz="14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for videos">
  <p:cSld name="Slide for video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213359" y="182880"/>
            <a:ext cx="8717400" cy="4427100"/>
          </a:xfrm>
          <a:prstGeom prst="snip1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213358" y="4738300"/>
            <a:ext cx="130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Oleg Bulichev</a:t>
            </a:r>
            <a:endParaRPr sz="1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8214360" y="4738300"/>
            <a:ext cx="68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sz="1400" i="0" u="none" strike="noStrike" cap="non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4445525" y="4738300"/>
            <a:ext cx="360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Mechanics and machines</a:t>
            </a:r>
            <a:endParaRPr sz="14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">
  <p:cSld name="Last slid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1611629" y="1071619"/>
            <a:ext cx="5920800" cy="301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94558" y="2725862"/>
            <a:ext cx="2571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2522220" y="2709848"/>
            <a:ext cx="2720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o.bulichev@innopolis.ru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4558" y="3038007"/>
            <a:ext cx="289560" cy="289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2529838" y="3038007"/>
            <a:ext cx="1371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@Lupasic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6944" y="3382538"/>
            <a:ext cx="2571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2529838" y="3362713"/>
            <a:ext cx="232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Room 4</a:t>
            </a:r>
            <a:r>
              <a:rPr lang="ru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2166675" y="1391450"/>
            <a:ext cx="50985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Open Sans SemiBold"/>
              <a:buNone/>
              <a:defRPr sz="3000" i="0" u="none" strike="noStrike" cap="none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2165252" y="2092925"/>
            <a:ext cx="31452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6E7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8513884" y="181708"/>
            <a:ext cx="351600" cy="3750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9">
            <a:alphaModFix/>
          </a:blip>
          <a:srcRect l="3045" t="5526" r="93044" b="89003"/>
          <a:stretch/>
        </p:blipFill>
        <p:spPr>
          <a:xfrm>
            <a:off x="8484587" y="281353"/>
            <a:ext cx="357552" cy="2813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360.co/3w8iEd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a360.co/2PAbAW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85788" y="3151367"/>
            <a:ext cx="8372400" cy="757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Mechanics and machines, HW CAD2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385800" y="3717847"/>
            <a:ext cx="5592900" cy="10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pen Sans Light"/>
                <a:ea typeface="Open Sans Light"/>
                <a:cs typeface="Open Sans Light"/>
                <a:sym typeface="Open Sans Light"/>
              </a:rPr>
              <a:t>Complex details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Short task description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424372" y="960477"/>
            <a:ext cx="5199600" cy="2562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b="1" dirty="0"/>
              <a:t>Description</a:t>
            </a:r>
            <a:r>
              <a:rPr lang="ru" dirty="0"/>
              <a:t>: make CAD model of these 2 details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b="1" dirty="0"/>
              <a:t>Artefacts: </a:t>
            </a:r>
            <a:r>
              <a:rPr lang="en-US" dirty="0"/>
              <a:t>NX detail file </a:t>
            </a:r>
            <a:r>
              <a:rPr lang="ru" dirty="0"/>
              <a:t>(.</a:t>
            </a:r>
            <a:r>
              <a:rPr lang="en-US" dirty="0" err="1"/>
              <a:t>prt</a:t>
            </a:r>
            <a:r>
              <a:rPr lang="ru"/>
              <a:t>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/>
          <p:nvPr/>
        </p:nvSpPr>
        <p:spPr>
          <a:xfrm>
            <a:off x="4423987" y="303525"/>
            <a:ext cx="4443900" cy="4182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5">
            <a:hlinkClick r:id="rId3"/>
          </p:cNvPr>
          <p:cNvSpPr/>
          <p:nvPr/>
        </p:nvSpPr>
        <p:spPr>
          <a:xfrm>
            <a:off x="4422750" y="4065425"/>
            <a:ext cx="44439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b="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Shaft box</a:t>
            </a:r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279825" y="303525"/>
            <a:ext cx="4064400" cy="4182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>
            <a:hlinkClick r:id="rId4"/>
          </p:cNvPr>
          <p:cNvSpPr/>
          <p:nvPr/>
        </p:nvSpPr>
        <p:spPr>
          <a:xfrm>
            <a:off x="347453" y="4062826"/>
            <a:ext cx="39951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b="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Shaft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300" y="1006999"/>
            <a:ext cx="3935449" cy="2775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4025" y="811088"/>
            <a:ext cx="4401350" cy="31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Экран (16:9)</PresentationFormat>
  <Paragraphs>7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Open Sans Light</vt:lpstr>
      <vt:lpstr>Open Sans</vt:lpstr>
      <vt:lpstr>Open Sans SemiBold</vt:lpstr>
      <vt:lpstr>Calibri</vt:lpstr>
      <vt:lpstr>Arial</vt:lpstr>
      <vt:lpstr>Simple Light</vt:lpstr>
      <vt:lpstr>Тема Office</vt:lpstr>
      <vt:lpstr>Mechanics and machines, HW CAD2</vt:lpstr>
      <vt:lpstr>Short task description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Mechanics and machines, HW CAD2</dc:title>
  <cp:lastModifiedBy>Oleg Bulichev</cp:lastModifiedBy>
  <cp:revision>1</cp:revision>
  <dcterms:modified xsi:type="dcterms:W3CDTF">2023-02-01T17:27:26Z</dcterms:modified>
</cp:coreProperties>
</file>