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/>
    <p:restoredTop sz="94825"/>
  </p:normalViewPr>
  <p:slideViewPr>
    <p:cSldViewPr snapToGrid="0" snapToObjects="1">
      <p:cViewPr varScale="1">
        <p:scale>
          <a:sx n="98" d="100"/>
          <a:sy n="98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2BFB-92C0-9E4E-AFD4-6C23954C0E21}" type="datetimeFigureOut">
              <a:rPr kumimoji="1" lang="zh-TW" altLang="en-US" smtClean="0"/>
              <a:t>2015/5/28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8DA0-ABC5-7A4F-893C-0ECBC5F30C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2BFB-92C0-9E4E-AFD4-6C23954C0E21}" type="datetimeFigureOut">
              <a:rPr kumimoji="1" lang="zh-TW" altLang="en-US" smtClean="0"/>
              <a:t>2015/5/28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8DA0-ABC5-7A4F-893C-0ECBC5F30C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2BFB-92C0-9E4E-AFD4-6C23954C0E21}" type="datetimeFigureOut">
              <a:rPr kumimoji="1" lang="zh-TW" altLang="en-US" smtClean="0"/>
              <a:t>2015/5/28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8DA0-ABC5-7A4F-893C-0ECBC5F30C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2BFB-92C0-9E4E-AFD4-6C23954C0E21}" type="datetimeFigureOut">
              <a:rPr kumimoji="1" lang="zh-TW" altLang="en-US" smtClean="0"/>
              <a:t>2015/5/28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8DA0-ABC5-7A4F-893C-0ECBC5F30C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2BFB-92C0-9E4E-AFD4-6C23954C0E21}" type="datetimeFigureOut">
              <a:rPr kumimoji="1" lang="zh-TW" altLang="en-US" smtClean="0"/>
              <a:t>2015/5/28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8DA0-ABC5-7A4F-893C-0ECBC5F30C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2BFB-92C0-9E4E-AFD4-6C23954C0E21}" type="datetimeFigureOut">
              <a:rPr kumimoji="1" lang="zh-TW" altLang="en-US" smtClean="0"/>
              <a:t>2015/5/28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8DA0-ABC5-7A4F-893C-0ECBC5F30C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2BFB-92C0-9E4E-AFD4-6C23954C0E21}" type="datetimeFigureOut">
              <a:rPr kumimoji="1" lang="zh-TW" altLang="en-US" smtClean="0"/>
              <a:t>2015/5/28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8DA0-ABC5-7A4F-893C-0ECBC5F30C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2BFB-92C0-9E4E-AFD4-6C23954C0E21}" type="datetimeFigureOut">
              <a:rPr kumimoji="1" lang="zh-TW" altLang="en-US" smtClean="0"/>
              <a:t>2015/5/28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8DA0-ABC5-7A4F-893C-0ECBC5F30C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2BFB-92C0-9E4E-AFD4-6C23954C0E21}" type="datetimeFigureOut">
              <a:rPr kumimoji="1" lang="zh-TW" altLang="en-US" smtClean="0"/>
              <a:t>2015/5/28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8DA0-ABC5-7A4F-893C-0ECBC5F30C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2BFB-92C0-9E4E-AFD4-6C23954C0E21}" type="datetimeFigureOut">
              <a:rPr kumimoji="1" lang="zh-TW" altLang="en-US" smtClean="0"/>
              <a:t>2015/5/28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8DA0-ABC5-7A4F-893C-0ECBC5F30C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2BFB-92C0-9E4E-AFD4-6C23954C0E21}" type="datetimeFigureOut">
              <a:rPr kumimoji="1" lang="zh-TW" altLang="en-US" smtClean="0"/>
              <a:t>2015/5/28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8DA0-ABC5-7A4F-893C-0ECBC5F30C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D2BFB-92C0-9E4E-AFD4-6C23954C0E21}" type="datetimeFigureOut">
              <a:rPr kumimoji="1" lang="zh-TW" altLang="en-US" smtClean="0"/>
              <a:t>2015/5/28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78DA0-ABC5-7A4F-893C-0ECBC5F30C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-537128" y="-3794417"/>
            <a:ext cx="13352745" cy="7866344"/>
            <a:chOff x="-776614" y="-3056349"/>
            <a:chExt cx="13352745" cy="7866344"/>
          </a:xfrm>
        </p:grpSpPr>
        <p:sp>
          <p:nvSpPr>
            <p:cNvPr id="4" name="橢圓 3"/>
            <p:cNvSpPr/>
            <p:nvPr/>
          </p:nvSpPr>
          <p:spPr>
            <a:xfrm>
              <a:off x="-776614" y="-3056349"/>
              <a:ext cx="13352745" cy="6901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4672207" y="2555309"/>
              <a:ext cx="2455102" cy="225468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000" dirty="0" smtClean="0"/>
                <a:t>Center</a:t>
              </a:r>
              <a:endParaRPr kumimoji="1" lang="zh-TW" altLang="en-US" sz="40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2354894" y="1058451"/>
              <a:ext cx="2179528" cy="217952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TW" dirty="0" smtClean="0"/>
                <a:t>Authenticator</a:t>
              </a:r>
              <a:endParaRPr kumimoji="1" lang="zh-TW" altLang="en-US" dirty="0"/>
            </a:p>
          </p:txBody>
        </p:sp>
      </p:grpSp>
      <p:sp>
        <p:nvSpPr>
          <p:cNvPr id="8" name="橢圓 7"/>
          <p:cNvSpPr/>
          <p:nvPr/>
        </p:nvSpPr>
        <p:spPr>
          <a:xfrm>
            <a:off x="10444718" y="3796167"/>
            <a:ext cx="1545772" cy="154577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Observer</a:t>
            </a:r>
            <a:endParaRPr kumimoji="1"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10962655" y="5474352"/>
            <a:ext cx="1021769" cy="10217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1400" dirty="0" smtClean="0"/>
              <a:t>Stranger</a:t>
            </a:r>
          </a:p>
          <a:p>
            <a:pPr algn="ctr"/>
            <a:r>
              <a:rPr kumimoji="1" lang="en-US" altLang="zh-TW" sz="1400" dirty="0" smtClean="0"/>
              <a:t>Node</a:t>
            </a:r>
            <a:endParaRPr kumimoji="1" lang="zh-TW" altLang="en-US" sz="1400" dirty="0"/>
          </a:p>
        </p:txBody>
      </p:sp>
      <p:sp>
        <p:nvSpPr>
          <p:cNvPr id="17" name="橢圓 16"/>
          <p:cNvSpPr/>
          <p:nvPr/>
        </p:nvSpPr>
        <p:spPr>
          <a:xfrm>
            <a:off x="376008" y="2858524"/>
            <a:ext cx="1186543" cy="118654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Truster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Node</a:t>
            </a:r>
            <a:endParaRPr kumimoji="1"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1489924" y="5167023"/>
            <a:ext cx="1186543" cy="118654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Truster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Node</a:t>
            </a:r>
            <a:endParaRPr kumimoji="1"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4562155" y="5446249"/>
            <a:ext cx="1186543" cy="118654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Truster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Node</a:t>
            </a:r>
            <a:endParaRPr kumimoji="1"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6319675" y="4248932"/>
            <a:ext cx="1186543" cy="118654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Truster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Node</a:t>
            </a:r>
            <a:endParaRPr kumimoji="1"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9115420" y="3891641"/>
            <a:ext cx="1186543" cy="118654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Truster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Node</a:t>
            </a:r>
            <a:endParaRPr kumimoji="1"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3311527" y="4299853"/>
            <a:ext cx="1186543" cy="118654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Truster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Node</a:t>
            </a:r>
            <a:endParaRPr kumimoji="1"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2132966" y="3974027"/>
            <a:ext cx="1021769" cy="10217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1400" dirty="0" smtClean="0"/>
              <a:t>Stranger</a:t>
            </a:r>
          </a:p>
          <a:p>
            <a:pPr algn="ctr"/>
            <a:r>
              <a:rPr kumimoji="1" lang="en-US" altLang="zh-TW" sz="1400" dirty="0" smtClean="0"/>
              <a:t>Node</a:t>
            </a:r>
            <a:endParaRPr kumimoji="1" lang="zh-TW" altLang="en-US" sz="1400" dirty="0"/>
          </a:p>
        </p:txBody>
      </p:sp>
      <p:sp>
        <p:nvSpPr>
          <p:cNvPr id="25" name="橢圓 24"/>
          <p:cNvSpPr/>
          <p:nvPr/>
        </p:nvSpPr>
        <p:spPr>
          <a:xfrm>
            <a:off x="2812150" y="5647184"/>
            <a:ext cx="1021769" cy="10217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1400" dirty="0" smtClean="0"/>
              <a:t>Stranger</a:t>
            </a:r>
          </a:p>
          <a:p>
            <a:pPr algn="ctr"/>
            <a:r>
              <a:rPr kumimoji="1" lang="en-US" altLang="zh-TW" sz="1400" dirty="0" smtClean="0"/>
              <a:t>Node</a:t>
            </a:r>
            <a:endParaRPr kumimoji="1" lang="zh-TW" altLang="en-US" sz="1400" dirty="0"/>
          </a:p>
        </p:txBody>
      </p:sp>
      <p:sp>
        <p:nvSpPr>
          <p:cNvPr id="27" name="橢圓 26"/>
          <p:cNvSpPr/>
          <p:nvPr/>
        </p:nvSpPr>
        <p:spPr>
          <a:xfrm>
            <a:off x="4834670" y="4293520"/>
            <a:ext cx="1021769" cy="10217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1400" dirty="0" smtClean="0"/>
              <a:t>Stranger</a:t>
            </a:r>
          </a:p>
          <a:p>
            <a:pPr algn="ctr"/>
            <a:r>
              <a:rPr kumimoji="1" lang="en-US" altLang="zh-TW" sz="1400" dirty="0" smtClean="0"/>
              <a:t>Node</a:t>
            </a:r>
            <a:endParaRPr kumimoji="1" lang="zh-TW" altLang="en-US" sz="1400" dirty="0"/>
          </a:p>
        </p:txBody>
      </p:sp>
      <p:sp>
        <p:nvSpPr>
          <p:cNvPr id="29" name="橢圓 28"/>
          <p:cNvSpPr/>
          <p:nvPr/>
        </p:nvSpPr>
        <p:spPr>
          <a:xfrm>
            <a:off x="217152" y="4733796"/>
            <a:ext cx="1021769" cy="10217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1400" dirty="0" smtClean="0"/>
              <a:t>Stranger</a:t>
            </a:r>
          </a:p>
          <a:p>
            <a:pPr algn="ctr"/>
            <a:r>
              <a:rPr kumimoji="1" lang="en-US" altLang="zh-TW" sz="1400" dirty="0" smtClean="0"/>
              <a:t>Node</a:t>
            </a:r>
            <a:endParaRPr kumimoji="1" lang="zh-TW" altLang="en-US" sz="1400" dirty="0"/>
          </a:p>
        </p:txBody>
      </p:sp>
      <p:sp>
        <p:nvSpPr>
          <p:cNvPr id="30" name="橢圓 29"/>
          <p:cNvSpPr/>
          <p:nvPr/>
        </p:nvSpPr>
        <p:spPr>
          <a:xfrm>
            <a:off x="10515598" y="2567906"/>
            <a:ext cx="1021769" cy="10217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1400" dirty="0" smtClean="0"/>
              <a:t>Stranger</a:t>
            </a:r>
          </a:p>
          <a:p>
            <a:pPr algn="ctr"/>
            <a:r>
              <a:rPr kumimoji="1" lang="en-US" altLang="zh-TW" sz="1400" dirty="0" smtClean="0"/>
              <a:t>Node</a:t>
            </a:r>
            <a:endParaRPr kumimoji="1" lang="zh-TW" altLang="en-US" sz="1400" dirty="0"/>
          </a:p>
        </p:txBody>
      </p:sp>
      <p:sp>
        <p:nvSpPr>
          <p:cNvPr id="31" name="橢圓 30"/>
          <p:cNvSpPr/>
          <p:nvPr/>
        </p:nvSpPr>
        <p:spPr>
          <a:xfrm>
            <a:off x="6004844" y="5611023"/>
            <a:ext cx="1021769" cy="10217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1400" dirty="0" smtClean="0"/>
              <a:t>Stranger</a:t>
            </a:r>
          </a:p>
          <a:p>
            <a:pPr algn="ctr"/>
            <a:r>
              <a:rPr kumimoji="1" lang="en-US" altLang="zh-TW" sz="1400" dirty="0" smtClean="0"/>
              <a:t>Node</a:t>
            </a:r>
            <a:endParaRPr kumimoji="1" lang="zh-TW" altLang="en-US" sz="1400" dirty="0"/>
          </a:p>
        </p:txBody>
      </p:sp>
      <p:sp>
        <p:nvSpPr>
          <p:cNvPr id="32" name="橢圓 31"/>
          <p:cNvSpPr/>
          <p:nvPr/>
        </p:nvSpPr>
        <p:spPr>
          <a:xfrm>
            <a:off x="9454228" y="5331797"/>
            <a:ext cx="1021769" cy="10217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1400" dirty="0" smtClean="0"/>
              <a:t>Stranger</a:t>
            </a:r>
          </a:p>
          <a:p>
            <a:pPr algn="ctr"/>
            <a:r>
              <a:rPr kumimoji="1" lang="en-US" altLang="zh-TW" sz="1400" dirty="0" smtClean="0"/>
              <a:t>Node</a:t>
            </a:r>
            <a:endParaRPr kumimoji="1" lang="zh-TW" altLang="en-US" sz="1400" dirty="0"/>
          </a:p>
        </p:txBody>
      </p:sp>
      <p:sp>
        <p:nvSpPr>
          <p:cNvPr id="33" name="橢圓 32"/>
          <p:cNvSpPr/>
          <p:nvPr/>
        </p:nvSpPr>
        <p:spPr>
          <a:xfrm>
            <a:off x="7845261" y="4842203"/>
            <a:ext cx="1021769" cy="10217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1400" dirty="0" smtClean="0"/>
              <a:t>Stranger</a:t>
            </a:r>
          </a:p>
          <a:p>
            <a:pPr algn="ctr"/>
            <a:r>
              <a:rPr kumimoji="1" lang="en-US" altLang="zh-TW" sz="1400" dirty="0" smtClean="0"/>
              <a:t>Node</a:t>
            </a:r>
            <a:endParaRPr kumimoji="1" lang="zh-TW" altLang="en-US" sz="1400" dirty="0"/>
          </a:p>
        </p:txBody>
      </p:sp>
      <p:sp>
        <p:nvSpPr>
          <p:cNvPr id="65" name="水滴形 64"/>
          <p:cNvSpPr/>
          <p:nvPr/>
        </p:nvSpPr>
        <p:spPr>
          <a:xfrm>
            <a:off x="7366795" y="1620273"/>
            <a:ext cx="989351" cy="989351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TW" smtClean="0"/>
              <a:t>Queen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接點 38"/>
          <p:cNvCxnSpPr/>
          <p:nvPr/>
        </p:nvCxnSpPr>
        <p:spPr>
          <a:xfrm>
            <a:off x="2834537" y="719021"/>
            <a:ext cx="442537" cy="22080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1620747" y="1896292"/>
            <a:ext cx="1656327" cy="10167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5384074" y="1010081"/>
            <a:ext cx="2051344" cy="944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 flipV="1">
            <a:off x="7413121" y="1955074"/>
            <a:ext cx="2247183" cy="105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2491928" y="2927077"/>
            <a:ext cx="772619" cy="2180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6096799" y="5107577"/>
            <a:ext cx="2122391" cy="571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7460588" y="1955074"/>
            <a:ext cx="2410580" cy="24867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>
            <a:off x="3304902" y="2927077"/>
            <a:ext cx="2673531" cy="224581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V="1">
            <a:off x="5978433" y="1955074"/>
            <a:ext cx="1463041" cy="32178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/>
          <p:nvPr/>
        </p:nvCxnSpPr>
        <p:spPr>
          <a:xfrm flipV="1">
            <a:off x="3304902" y="1955077"/>
            <a:ext cx="4158344" cy="9720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橢圓 3"/>
          <p:cNvSpPr/>
          <p:nvPr/>
        </p:nvSpPr>
        <p:spPr>
          <a:xfrm>
            <a:off x="2625634" y="2233749"/>
            <a:ext cx="1358537" cy="135853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Truster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node</a:t>
            </a:r>
            <a:endParaRPr kumimoji="1"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762206" y="1275806"/>
            <a:ext cx="1358537" cy="135853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Truster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node</a:t>
            </a:r>
            <a:endParaRPr kumimoji="1"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299165" y="4371703"/>
            <a:ext cx="1358537" cy="135853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Truster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node</a:t>
            </a:r>
            <a:endParaRPr kumimoji="1"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872559" y="1476103"/>
            <a:ext cx="1511889" cy="1126978"/>
            <a:chOff x="872559" y="1476103"/>
            <a:chExt cx="1511889" cy="1126978"/>
          </a:xfrm>
        </p:grpSpPr>
        <p:sp>
          <p:nvSpPr>
            <p:cNvPr id="17" name="橢圓 16"/>
            <p:cNvSpPr/>
            <p:nvPr/>
          </p:nvSpPr>
          <p:spPr>
            <a:xfrm>
              <a:off x="1175657" y="1476103"/>
              <a:ext cx="822960" cy="8229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72559" y="2233749"/>
              <a:ext cx="1511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Stranger node</a:t>
              </a:r>
              <a:endParaRPr kumimoji="1"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65185" y="4609402"/>
            <a:ext cx="1511889" cy="1126978"/>
            <a:chOff x="872559" y="1476103"/>
            <a:chExt cx="1511889" cy="1126978"/>
          </a:xfrm>
        </p:grpSpPr>
        <p:sp>
          <p:nvSpPr>
            <p:cNvPr id="21" name="橢圓 20"/>
            <p:cNvSpPr/>
            <p:nvPr/>
          </p:nvSpPr>
          <p:spPr>
            <a:xfrm>
              <a:off x="1175657" y="1476103"/>
              <a:ext cx="822960" cy="8229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72559" y="2233749"/>
              <a:ext cx="1511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Stranger node</a:t>
              </a:r>
              <a:endParaRPr kumimoji="1" lang="zh-TW" altLang="en-US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078593" y="307541"/>
            <a:ext cx="1511889" cy="1126978"/>
            <a:chOff x="872559" y="1476103"/>
            <a:chExt cx="1511889" cy="1126978"/>
          </a:xfrm>
        </p:grpSpPr>
        <p:sp>
          <p:nvSpPr>
            <p:cNvPr id="24" name="橢圓 23"/>
            <p:cNvSpPr/>
            <p:nvPr/>
          </p:nvSpPr>
          <p:spPr>
            <a:xfrm>
              <a:off x="1175657" y="1476103"/>
              <a:ext cx="822960" cy="8229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72559" y="2233749"/>
              <a:ext cx="1511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Stranger node</a:t>
              </a:r>
              <a:endParaRPr kumimoji="1"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463246" y="5225143"/>
            <a:ext cx="1511889" cy="1126978"/>
            <a:chOff x="872559" y="1476103"/>
            <a:chExt cx="1511889" cy="1126978"/>
          </a:xfrm>
        </p:grpSpPr>
        <p:sp>
          <p:nvSpPr>
            <p:cNvPr id="27" name="橢圓 26"/>
            <p:cNvSpPr/>
            <p:nvPr/>
          </p:nvSpPr>
          <p:spPr>
            <a:xfrm>
              <a:off x="1175657" y="1476103"/>
              <a:ext cx="822960" cy="8229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72559" y="2233749"/>
              <a:ext cx="1511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Stranger node</a:t>
              </a:r>
              <a:endParaRPr kumimoji="1"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9125629" y="3980599"/>
            <a:ext cx="1511889" cy="1126978"/>
            <a:chOff x="872559" y="1476103"/>
            <a:chExt cx="1511889" cy="1126978"/>
          </a:xfrm>
        </p:grpSpPr>
        <p:sp>
          <p:nvSpPr>
            <p:cNvPr id="30" name="橢圓 29"/>
            <p:cNvSpPr/>
            <p:nvPr/>
          </p:nvSpPr>
          <p:spPr>
            <a:xfrm>
              <a:off x="1175657" y="1476103"/>
              <a:ext cx="822960" cy="8229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872559" y="2233749"/>
              <a:ext cx="1511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Stranger node</a:t>
              </a:r>
              <a:endParaRPr kumimoji="1" lang="zh-TW" altLang="en-US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8945401" y="1649379"/>
            <a:ext cx="1511889" cy="1126978"/>
            <a:chOff x="872559" y="1476103"/>
            <a:chExt cx="1511889" cy="1126978"/>
          </a:xfrm>
        </p:grpSpPr>
        <p:sp>
          <p:nvSpPr>
            <p:cNvPr id="33" name="橢圓 32"/>
            <p:cNvSpPr/>
            <p:nvPr/>
          </p:nvSpPr>
          <p:spPr>
            <a:xfrm>
              <a:off x="1175657" y="1476103"/>
              <a:ext cx="822960" cy="8229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872559" y="2233749"/>
              <a:ext cx="1511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Stranger node</a:t>
              </a:r>
              <a:endParaRPr kumimoji="1" lang="zh-TW" altLang="en-US" dirty="0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641668" y="598601"/>
            <a:ext cx="1511889" cy="1126978"/>
            <a:chOff x="872559" y="1476103"/>
            <a:chExt cx="1511889" cy="1126978"/>
          </a:xfrm>
        </p:grpSpPr>
        <p:sp>
          <p:nvSpPr>
            <p:cNvPr id="36" name="橢圓 35"/>
            <p:cNvSpPr/>
            <p:nvPr/>
          </p:nvSpPr>
          <p:spPr>
            <a:xfrm>
              <a:off x="1175657" y="1476103"/>
              <a:ext cx="822960" cy="8229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872559" y="2233749"/>
              <a:ext cx="1511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Stranger node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54</Words>
  <Application>Microsoft Macintosh PowerPoint</Application>
  <PresentationFormat>寬螢幕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張智崴</dc:creator>
  <cp:lastModifiedBy>張智崴</cp:lastModifiedBy>
  <cp:revision>8</cp:revision>
  <dcterms:created xsi:type="dcterms:W3CDTF">2015-05-26T08:56:05Z</dcterms:created>
  <dcterms:modified xsi:type="dcterms:W3CDTF">2015-05-28T09:15:13Z</dcterms:modified>
</cp:coreProperties>
</file>