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6" r:id="rId8"/>
    <p:sldId id="264" r:id="rId9"/>
    <p:sldId id="265" r:id="rId10"/>
    <p:sldId id="261" r:id="rId11"/>
    <p:sldId id="262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59BB-DA81-4743-9FA7-BA41711E8C5C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78F2-308C-47B9-AD40-F0CBB9882D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59BB-DA81-4743-9FA7-BA41711E8C5C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78F2-308C-47B9-AD40-F0CBB9882D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59BB-DA81-4743-9FA7-BA41711E8C5C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78F2-308C-47B9-AD40-F0CBB9882D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59BB-DA81-4743-9FA7-BA41711E8C5C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78F2-308C-47B9-AD40-F0CBB9882D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78F2-308C-47B9-AD40-F0CBB9882D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B7459BB-DA81-4743-9FA7-BA41711E8C5C}" type="datetimeFigureOut">
              <a:rPr lang="ko-KR" altLang="en-US" smtClean="0"/>
              <a:t>2014-12-10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59BB-DA81-4743-9FA7-BA41711E8C5C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78F2-308C-47B9-AD40-F0CBB9882D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59BB-DA81-4743-9FA7-BA41711E8C5C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78F2-308C-47B9-AD40-F0CBB9882D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59BB-DA81-4743-9FA7-BA41711E8C5C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78F2-308C-47B9-AD40-F0CBB9882D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59BB-DA81-4743-9FA7-BA41711E8C5C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78F2-308C-47B9-AD40-F0CBB9882D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59BB-DA81-4743-9FA7-BA41711E8C5C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78F2-308C-47B9-AD40-F0CBB9882D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59BB-DA81-4743-9FA7-BA41711E8C5C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78F2-308C-47B9-AD40-F0CBB9882D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B7459BB-DA81-4743-9FA7-BA41711E8C5C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79E78F2-308C-47B9-AD40-F0CBB9882D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/>
              <a:t>Fighter </a:t>
            </a:r>
            <a:r>
              <a:rPr lang="en-US" altLang="ko-KR" dirty="0" err="1"/>
              <a:t>MicroDot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b" anchorCtr="0">
            <a:normAutofit lnSpcReduction="10000"/>
          </a:bodyPr>
          <a:lstStyle/>
          <a:p>
            <a:r>
              <a:rPr lang="en-US" altLang="ko-KR" dirty="0" smtClean="0"/>
              <a:t>					   </a:t>
            </a:r>
            <a:r>
              <a:rPr lang="ko-KR" altLang="en-US" dirty="0" smtClean="0"/>
              <a:t>국방정보공학과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tx1"/>
                </a:solidFill>
              </a:rPr>
              <a:t>					201421512 </a:t>
            </a:r>
            <a:r>
              <a:rPr lang="ko-KR" altLang="en-US" dirty="0" smtClean="0">
                <a:solidFill>
                  <a:schemeClr val="tx1"/>
                </a:solidFill>
              </a:rPr>
              <a:t>정병록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69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9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맵이</a:t>
            </a:r>
            <a:r>
              <a:rPr lang="ko-KR" altLang="en-US" dirty="0" smtClean="0"/>
              <a:t> 식상하다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일정 적을 죽이면 적이 내려오는 스피드가 느려진다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마지막줄의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깜빡거림이</a:t>
            </a:r>
            <a:r>
              <a:rPr lang="ko-KR" altLang="en-US" dirty="0" smtClean="0"/>
              <a:t> 문제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문제점과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67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보스 추가</a:t>
            </a:r>
            <a:endParaRPr lang="en-US" altLang="ko-KR" dirty="0" smtClean="0"/>
          </a:p>
          <a:p>
            <a:r>
              <a:rPr lang="ko-KR" altLang="en-US" dirty="0" smtClean="0"/>
              <a:t>일반 적의 다양화</a:t>
            </a:r>
            <a:endParaRPr lang="en-US" altLang="ko-KR" dirty="0" smtClean="0"/>
          </a:p>
          <a:p>
            <a:r>
              <a:rPr lang="ko-KR" altLang="en-US" dirty="0" smtClean="0"/>
              <a:t>공격패턴의 다양화</a:t>
            </a:r>
            <a:endParaRPr lang="en-US" altLang="ko-KR" dirty="0" smtClean="0"/>
          </a:p>
          <a:p>
            <a:r>
              <a:rPr lang="ko-KR" altLang="en-US" dirty="0" smtClean="0"/>
              <a:t>기록 등록 가능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향후목표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48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기획의도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TIME TABLE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기본 알고리즘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시연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문제점과 </a:t>
            </a:r>
            <a:r>
              <a:rPr lang="ko-KR" altLang="en-US" dirty="0" err="1" smtClean="0">
                <a:solidFill>
                  <a:schemeClr val="tx1"/>
                </a:solidFill>
              </a:rPr>
              <a:t>향후목표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5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언어로 만들 수 있는 게임 중 하나인 </a:t>
            </a:r>
            <a:r>
              <a:rPr lang="en-US" altLang="ko-KR" dirty="0" err="1" smtClean="0"/>
              <a:t>snakegame</a:t>
            </a:r>
            <a:r>
              <a:rPr lang="ko-KR" altLang="en-US" dirty="0" smtClean="0"/>
              <a:t>을 해보면서 다른 게임을 찾다가 발견 하게 된 게임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기획의도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37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TIME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471905"/>
              </p:ext>
            </p:extLst>
          </p:nvPr>
        </p:nvGraphicFramePr>
        <p:xfrm>
          <a:off x="467544" y="1556792"/>
          <a:ext cx="8229600" cy="417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6429400"/>
              </a:tblGrid>
              <a:tr h="1044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</a:t>
                      </a:r>
                      <a:r>
                        <a:rPr lang="ko-KR" altLang="en-US" baseline="0" dirty="0" smtClean="0"/>
                        <a:t> 선정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1044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소스코드 찾기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분석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1044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소스코드 추가</a:t>
                      </a:r>
                      <a:r>
                        <a:rPr lang="en-US" altLang="ko-KR" dirty="0" smtClean="0"/>
                        <a:t>&amp;</a:t>
                      </a:r>
                      <a:r>
                        <a:rPr lang="ko-KR" altLang="en-US" dirty="0" smtClean="0"/>
                        <a:t>문제점 찾기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1044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발표준비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07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96752"/>
            <a:ext cx="6120680" cy="5234524"/>
          </a:xfrm>
        </p:spPr>
      </p:pic>
    </p:spTree>
    <p:extLst>
      <p:ext uri="{BB962C8B-B14F-4D97-AF65-F5344CB8AC3E}">
        <p14:creationId xmlns:p14="http://schemas.microsoft.com/office/powerpoint/2010/main" val="382048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7162140" cy="4046066"/>
          </a:xfrm>
        </p:spPr>
      </p:pic>
    </p:spTree>
    <p:extLst>
      <p:ext uri="{BB962C8B-B14F-4D97-AF65-F5344CB8AC3E}">
        <p14:creationId xmlns:p14="http://schemas.microsoft.com/office/powerpoint/2010/main" val="277738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7144748" cy="4153480"/>
          </a:xfrm>
        </p:spPr>
      </p:pic>
    </p:spTree>
    <p:extLst>
      <p:ext uri="{BB962C8B-B14F-4D97-AF65-F5344CB8AC3E}">
        <p14:creationId xmlns:p14="http://schemas.microsoft.com/office/powerpoint/2010/main" val="104767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6516010" cy="2105319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916832"/>
            <a:ext cx="6883203" cy="4525963"/>
          </a:xfrm>
        </p:spPr>
      </p:pic>
    </p:spTree>
    <p:extLst>
      <p:ext uri="{BB962C8B-B14F-4D97-AF65-F5344CB8AC3E}">
        <p14:creationId xmlns:p14="http://schemas.microsoft.com/office/powerpoint/2010/main" val="382048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645024"/>
            <a:ext cx="8229600" cy="1044891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48880"/>
            <a:ext cx="8388424" cy="98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370</TotalTime>
  <Words>90</Words>
  <Application>Microsoft Office PowerPoint</Application>
  <PresentationFormat>화면 슬라이드 쇼(4:3)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고구려 벽화</vt:lpstr>
      <vt:lpstr> Fighter MicroDot</vt:lpstr>
      <vt:lpstr>목차</vt:lpstr>
      <vt:lpstr>기획의도</vt:lpstr>
      <vt:lpstr>TIME TABLE</vt:lpstr>
      <vt:lpstr>기본 알고리즘</vt:lpstr>
      <vt:lpstr>기본 알고리즘</vt:lpstr>
      <vt:lpstr>기본 알고리즘</vt:lpstr>
      <vt:lpstr>기본 알고리즘</vt:lpstr>
      <vt:lpstr>기본 알고리즘</vt:lpstr>
      <vt:lpstr>시연</vt:lpstr>
      <vt:lpstr>문제점과</vt:lpstr>
      <vt:lpstr>향후목표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Fighter MicroDot</dc:title>
  <dc:creator>lupin</dc:creator>
  <cp:lastModifiedBy>lupin</cp:lastModifiedBy>
  <cp:revision>13</cp:revision>
  <dcterms:created xsi:type="dcterms:W3CDTF">2014-12-10T11:18:57Z</dcterms:created>
  <dcterms:modified xsi:type="dcterms:W3CDTF">2014-12-10T17:29:35Z</dcterms:modified>
</cp:coreProperties>
</file>