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1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D7EF1-E425-76C5-6D44-EC6C96BAB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9DCE6-3A62-0C64-8DEF-3E3723C7C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57469-B6DD-18C3-9F45-DB9CE426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B543-FE2D-4C2A-8548-D9528EA9CFD6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C4A83-C075-30C0-0E2E-C352D4C6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D7D35-E3D4-8089-AA7C-89BBCCE2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6D-709C-4486-8189-35E83EEE6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2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A898-052F-6CA3-101F-78548660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4D9D2E-0B7F-3CD0-F11A-5600D039F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A90B5-796D-2A9C-7975-2D187EEE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B543-FE2D-4C2A-8548-D9528EA9CFD6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F6CB9-A372-9C3A-84F6-2D47482A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0DAC2-D415-A862-7C46-57AD7EFE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6D-709C-4486-8189-35E83EEE6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5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78D18B-D87E-0C5C-1E93-4F4F8FD75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03FFA5-50BD-EAD0-88EB-60BAC1311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2EE9E-AEC7-FB69-7947-6BE88E5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B543-FE2D-4C2A-8548-D9528EA9CFD6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8BE01-F97B-795C-8623-339DAB82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47C2C-ACA3-FBB7-1D2A-9668ED6C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6D-709C-4486-8189-35E83EEE6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9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3E5DB-4E6D-A11B-9710-369F0F5E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AC5F9-03AB-C614-0B3E-94A3053E0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1F09F-427F-13EE-1E18-8805DD32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B543-FE2D-4C2A-8548-D9528EA9CFD6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45E9F-74D6-7404-B67A-1D07041F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14BB5-649F-31D9-6F21-15C00067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6D-709C-4486-8189-35E83EEE6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0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894B8-CD4B-EBFE-F646-46BA70CE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D8526-43E9-74F1-C93B-221A8588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4E16A-3737-9F89-5EEE-A53E3D2C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B543-FE2D-4C2A-8548-D9528EA9CFD6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E9EB7-9432-6F65-4FCF-51F88F49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F7C21-0750-0F93-7E29-5A598A20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6D-709C-4486-8189-35E83EEE6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7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72126-3A1D-0835-C25A-3F42DCC0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9E99A-5BFA-8D31-3C62-AD3F0289B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9C4803-B61D-FA0A-B148-413129598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4D571-0585-0345-393D-D7267459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B543-FE2D-4C2A-8548-D9528EA9CFD6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88724-E695-A5EB-1C1B-8A926B0A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307DF-07F0-077A-D9D0-44D783C2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6D-709C-4486-8189-35E83EEE6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0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C8AB5-37F7-4851-72A8-5812F3DE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ED3292-073A-FCD1-7429-DC1670E0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DBC331-2B5A-FC5E-639C-0B7A47C8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B2097B-7EF2-CBC8-65C0-0297FA8BA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68E52-D823-73FC-9675-F1BB9466D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59A0A4-2393-0605-DD2F-511104B6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B543-FE2D-4C2A-8548-D9528EA9CFD6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9CC99F-7BD3-5C55-68D8-543B2213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B45FBB-C666-4730-1783-7E7E2F1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6D-709C-4486-8189-35E83EEE6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6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61D34-DC91-0988-FDC4-006F3D35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BFDBE4-2045-2ED4-D84F-D80520F3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B543-FE2D-4C2A-8548-D9528EA9CFD6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5D8C2B-017D-34A7-8A94-6269F7A7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446249-3A74-F761-0673-32CB8F27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6D-709C-4486-8189-35E83EEE6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6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6227BB-9DAE-6650-D8EE-034E39B0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B543-FE2D-4C2A-8548-D9528EA9CFD6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414E8-FE94-D55D-906D-00EFAF02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07634A-E66A-6177-922F-58A886DE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6D-709C-4486-8189-35E83EEE6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6A7E8-BF3F-647A-293E-1E8F1173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680F7-1DA4-BFCB-3D5E-28AECCD28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23DD74-DDC8-3E8D-B547-CC9F07B83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0A4B7-1A8E-14B2-D2BB-13D4A83E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B543-FE2D-4C2A-8548-D9528EA9CFD6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902D1-C906-E9B6-D59F-2D4F3999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1A42E-C72F-5FC7-F67F-8747ABFA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6D-709C-4486-8189-35E83EEE6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1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E7855-5613-D435-AA02-EEDC0196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82DE21-AC84-3B7D-C3F2-44D958ABE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F30F9-F016-9131-3D00-94C302568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1F9759-C117-2998-1B2F-D6C8DEA2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B543-FE2D-4C2A-8548-D9528EA9CFD6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B2E0E2-4D30-2FAD-3498-8360FCE7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A60A6-0D16-9E20-66E7-8571FB71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546D-709C-4486-8189-35E83EEE6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63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119819-EE40-F7D8-C135-ED20CC60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B91E7-AA6C-4E86-5074-2EAA52DD9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22B62-A564-6A86-10C6-55E1FE608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DB543-FE2D-4C2A-8548-D9528EA9CFD6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C9325-4FB9-8150-B42E-740D72AEA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F7A36-1128-1035-9A12-6FBEE88E3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546D-709C-4486-8189-35E83EEE6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7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8D75505-D06C-7AAB-9241-834385AAB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A sunken ship with $20 billion worth of treasure will be raised from the  bottom of the Caribbean Sea: countries are arguing about who owns this  treasure - ForumDaily">
            <a:extLst>
              <a:ext uri="{FF2B5EF4-FFF2-40B4-BE49-F238E27FC236}">
                <a16:creationId xmlns:a16="http://schemas.microsoft.com/office/drawing/2014/main" id="{59851C0E-7CBC-8D59-9F93-33C3790B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7FDC0F8-8AAB-86F1-A9BA-FF3226F19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617" y="1122363"/>
            <a:ext cx="10026316" cy="2387600"/>
          </a:xfrm>
        </p:spPr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</a:rPr>
              <a:t>How to salvage a sunken ship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4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8D75505-D06C-7AAB-9241-834385AAB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879A3CC-5FA6-ABCD-9686-E3EC8542C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211, 560 wrecks</a:t>
            </a:r>
            <a:br>
              <a:rPr lang="en-US" altLang="zh-CN" b="1" dirty="0"/>
            </a:br>
            <a:r>
              <a:rPr lang="en-US" altLang="zh-CN" b="1" dirty="0"/>
              <a:t>180, 890 positions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5879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879A3CC-5FA6-ABCD-9686-E3EC8542C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5" y="2036763"/>
            <a:ext cx="10218057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below</a:t>
            </a:r>
            <a:r>
              <a:rPr lang="zh-CN" altLang="en-US" b="1" dirty="0"/>
              <a:t> ￡ </a:t>
            </a:r>
            <a:r>
              <a:rPr lang="en-US" altLang="zh-CN" b="1" dirty="0"/>
              <a:t>28 million:  8:2</a:t>
            </a:r>
            <a:br>
              <a:rPr lang="en-US" altLang="zh-CN" b="1" dirty="0"/>
            </a:br>
            <a:r>
              <a:rPr lang="en-US" altLang="zh-CN" b="1" dirty="0"/>
              <a:t>more than</a:t>
            </a:r>
            <a:r>
              <a:rPr lang="zh-CN" altLang="en-US" b="1" dirty="0"/>
              <a:t>￡ </a:t>
            </a:r>
            <a:r>
              <a:rPr lang="en-US" altLang="zh-CN" b="1" dirty="0"/>
              <a:t>28 million -&gt; 5:5</a:t>
            </a:r>
            <a:br>
              <a:rPr lang="en-US" altLang="zh-CN" b="1" dirty="0"/>
            </a:br>
            <a:r>
              <a:rPr lang="en-US" altLang="zh-CN" b="1" dirty="0"/>
              <a:t>more than</a:t>
            </a:r>
            <a:r>
              <a:rPr lang="zh-CN" altLang="en-US" b="1" dirty="0"/>
              <a:t>￡ </a:t>
            </a:r>
            <a:r>
              <a:rPr lang="en-US" altLang="zh-CN" b="1" dirty="0"/>
              <a:t>319 million -&gt; 4:6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6918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8D75505-D06C-7AAB-9241-834385AAB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南韓世越號304人罹難潛水員挖出難以接受的真相：一切都是謊言">
            <a:extLst>
              <a:ext uri="{FF2B5EF4-FFF2-40B4-BE49-F238E27FC236}">
                <a16:creationId xmlns:a16="http://schemas.microsoft.com/office/drawing/2014/main" id="{913BB9CF-0871-5C14-BBE8-E951D7283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FDF22509-846F-E3A6-A4A1-21D0A5BD1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4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8D75505-D06C-7AAB-9241-834385AAB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DF22509-846F-E3A6-A4A1-21D0A5BD1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BDCFD3-38D8-B730-8A12-1E748DC82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35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How to salvage a sunken ship</vt:lpstr>
      <vt:lpstr>211, 560 wrecks 180, 890 positions</vt:lpstr>
      <vt:lpstr>below ￡ 28 million:  8:2 more than￡ 28 million -&gt; 5:5 more than￡ 319 million -&gt; 4:6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salvage a sunken ship</dc:title>
  <dc:creator>Mathis Motti</dc:creator>
  <cp:lastModifiedBy>Mathis Motti</cp:lastModifiedBy>
  <cp:revision>4</cp:revision>
  <dcterms:created xsi:type="dcterms:W3CDTF">2024-01-22T16:10:04Z</dcterms:created>
  <dcterms:modified xsi:type="dcterms:W3CDTF">2024-01-22T16:30:58Z</dcterms:modified>
</cp:coreProperties>
</file>